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273" r:id="rId16"/>
    <p:sldId id="27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7F48C4-BDB7-4017-B2DB-1CC8BA32445F}">
  <a:tblStyle styleId="{FC7F48C4-BDB7-4017-B2DB-1CC8BA3244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942A777-B589-4AC7-B0AB-962719BB6E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>
        <p:scale>
          <a:sx n="80" d="100"/>
          <a:sy n="80" d="100"/>
        </p:scale>
        <p:origin x="108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ddle_ear" TargetMode="External" /><Relationship Id="rId7" Type="http://schemas.openxmlformats.org/officeDocument/2006/relationships/hyperlink" Target="https://en.wikipedia.org/wiki/Air_pressure" TargetMode="External" /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Relationship Id="rId6" Type="http://schemas.openxmlformats.org/officeDocument/2006/relationships/hyperlink" Target="https://en.wikipedia.org/wiki/Tympanic_membrane" TargetMode="External" /><Relationship Id="rId5" Type="http://schemas.openxmlformats.org/officeDocument/2006/relationships/hyperlink" Target="https://en.wikipedia.org/wiki/Eardrum" TargetMode="External" /><Relationship Id="rId4" Type="http://schemas.openxmlformats.org/officeDocument/2006/relationships/hyperlink" Target="https://en.wikipedia.org/wiki/Tympanometry" TargetMode="Externa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Tympanometry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examination used to test the condition of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iddle ear"/>
              </a:rPr>
              <a:t>middle ear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[1]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mobility of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Eardrum"/>
              </a:rPr>
              <a:t>eardrum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Tympanic membrane"/>
              </a:rPr>
              <a:t>tympanic membrane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the conduction bones by creating variations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Air pressure"/>
              </a:rPr>
              <a:t>air pressure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ear canal.</a:t>
            </a: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test is performed by inserting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tympanometer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probe in the ear canal. The instrument changes the pressure in the ear, generates a pure tone, and measures the eardrum responses to the sound at different pressures. This produces a series of data measuring how admittance varies with pressure, which is plotted as a tympanogram.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0D6C-A9C2-4E23-BA6F-0ED93B22F033}" type="slidenum">
              <a:rPr lang="ar-JO" smtClean="0"/>
              <a:pPr/>
              <a:t>9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1fb36368bce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1fb36368bce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fb36368bce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fb36368bce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509159" y="2006355"/>
            <a:ext cx="2749800" cy="27498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4659" y="4320055"/>
            <a:ext cx="2749800" cy="27498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902" y="1179263"/>
            <a:ext cx="4395300" cy="221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935903" y="3545738"/>
            <a:ext cx="43953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02241" y="-278591"/>
            <a:ext cx="1405187" cy="1743185"/>
            <a:chOff x="102241" y="-278591"/>
            <a:chExt cx="1405187" cy="1743185"/>
          </a:xfrm>
        </p:grpSpPr>
        <p:sp>
          <p:nvSpPr>
            <p:cNvPr id="14" name="Google Shape;14;p2"/>
            <p:cNvSpPr/>
            <p:nvPr/>
          </p:nvSpPr>
          <p:spPr>
            <a:xfrm rot="-6173132">
              <a:off x="186994" y="-168730"/>
              <a:ext cx="725912" cy="752486"/>
            </a:xfrm>
            <a:custGeom>
              <a:avLst/>
              <a:gdLst/>
              <a:ahLst/>
              <a:cxnLst/>
              <a:rect l="l" t="t" r="r" b="b"/>
              <a:pathLst>
                <a:path w="29037" h="30100" extrusionOk="0">
                  <a:moveTo>
                    <a:pt x="3439" y="1"/>
                  </a:moveTo>
                  <a:cubicBezTo>
                    <a:pt x="1435" y="1"/>
                    <a:pt x="0" y="708"/>
                    <a:pt x="176" y="2031"/>
                  </a:cubicBezTo>
                  <a:cubicBezTo>
                    <a:pt x="555" y="4888"/>
                    <a:pt x="4103" y="5564"/>
                    <a:pt x="3854" y="17318"/>
                  </a:cubicBezTo>
                  <a:cubicBezTo>
                    <a:pt x="3657" y="26617"/>
                    <a:pt x="21803" y="30100"/>
                    <a:pt x="21803" y="30100"/>
                  </a:cubicBezTo>
                  <a:cubicBezTo>
                    <a:pt x="21803" y="30100"/>
                    <a:pt x="29036" y="16904"/>
                    <a:pt x="25774" y="12271"/>
                  </a:cubicBezTo>
                  <a:cubicBezTo>
                    <a:pt x="21326" y="5959"/>
                    <a:pt x="15947" y="7454"/>
                    <a:pt x="11081" y="2994"/>
                  </a:cubicBezTo>
                  <a:cubicBezTo>
                    <a:pt x="8852" y="951"/>
                    <a:pt x="5763" y="1"/>
                    <a:pt x="3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6173132">
              <a:off x="309449" y="-82665"/>
              <a:ext cx="538940" cy="738337"/>
            </a:xfrm>
            <a:custGeom>
              <a:avLst/>
              <a:gdLst/>
              <a:ahLst/>
              <a:cxnLst/>
              <a:rect l="l" t="t" r="r" b="b"/>
              <a:pathLst>
                <a:path w="21558" h="29534" extrusionOk="0">
                  <a:moveTo>
                    <a:pt x="162" y="0"/>
                  </a:moveTo>
                  <a:cubicBezTo>
                    <a:pt x="110" y="0"/>
                    <a:pt x="59" y="29"/>
                    <a:pt x="35" y="78"/>
                  </a:cubicBezTo>
                  <a:cubicBezTo>
                    <a:pt x="0" y="149"/>
                    <a:pt x="29" y="234"/>
                    <a:pt x="99" y="268"/>
                  </a:cubicBezTo>
                  <a:cubicBezTo>
                    <a:pt x="196" y="316"/>
                    <a:pt x="9888" y="5161"/>
                    <a:pt x="14552" y="13394"/>
                  </a:cubicBezTo>
                  <a:cubicBezTo>
                    <a:pt x="19229" y="21649"/>
                    <a:pt x="21245" y="29350"/>
                    <a:pt x="21265" y="29428"/>
                  </a:cubicBezTo>
                  <a:cubicBezTo>
                    <a:pt x="21282" y="29491"/>
                    <a:pt x="21339" y="29533"/>
                    <a:pt x="21402" y="29533"/>
                  </a:cubicBezTo>
                  <a:cubicBezTo>
                    <a:pt x="21414" y="29533"/>
                    <a:pt x="21426" y="29532"/>
                    <a:pt x="21437" y="29529"/>
                  </a:cubicBezTo>
                  <a:cubicBezTo>
                    <a:pt x="21513" y="29509"/>
                    <a:pt x="21558" y="29432"/>
                    <a:pt x="21538" y="29356"/>
                  </a:cubicBezTo>
                  <a:cubicBezTo>
                    <a:pt x="21519" y="29279"/>
                    <a:pt x="19495" y="21544"/>
                    <a:pt x="14798" y="13255"/>
                  </a:cubicBezTo>
                  <a:cubicBezTo>
                    <a:pt x="10090" y="4945"/>
                    <a:pt x="322" y="62"/>
                    <a:pt x="223" y="14"/>
                  </a:cubicBezTo>
                  <a:cubicBezTo>
                    <a:pt x="204" y="5"/>
                    <a:pt x="183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6173132">
              <a:off x="352954" y="194378"/>
              <a:ext cx="46624" cy="150922"/>
            </a:xfrm>
            <a:custGeom>
              <a:avLst/>
              <a:gdLst/>
              <a:ahLst/>
              <a:cxnLst/>
              <a:rect l="l" t="t" r="r" b="b"/>
              <a:pathLst>
                <a:path w="1865" h="6037" extrusionOk="0">
                  <a:moveTo>
                    <a:pt x="942" y="0"/>
                  </a:moveTo>
                  <a:cubicBezTo>
                    <a:pt x="932" y="0"/>
                    <a:pt x="922" y="1"/>
                    <a:pt x="912" y="4"/>
                  </a:cubicBezTo>
                  <a:cubicBezTo>
                    <a:pt x="836" y="20"/>
                    <a:pt x="788" y="95"/>
                    <a:pt x="804" y="172"/>
                  </a:cubicBezTo>
                  <a:cubicBezTo>
                    <a:pt x="812" y="207"/>
                    <a:pt x="1562" y="3807"/>
                    <a:pt x="47" y="5810"/>
                  </a:cubicBezTo>
                  <a:cubicBezTo>
                    <a:pt x="0" y="5872"/>
                    <a:pt x="12" y="5961"/>
                    <a:pt x="74" y="6008"/>
                  </a:cubicBezTo>
                  <a:cubicBezTo>
                    <a:pt x="100" y="6027"/>
                    <a:pt x="130" y="6037"/>
                    <a:pt x="159" y="6037"/>
                  </a:cubicBezTo>
                  <a:cubicBezTo>
                    <a:pt x="202" y="6037"/>
                    <a:pt x="244" y="6017"/>
                    <a:pt x="271" y="5980"/>
                  </a:cubicBezTo>
                  <a:cubicBezTo>
                    <a:pt x="1864" y="3875"/>
                    <a:pt x="1112" y="265"/>
                    <a:pt x="1080" y="112"/>
                  </a:cubicBezTo>
                  <a:cubicBezTo>
                    <a:pt x="1066" y="46"/>
                    <a:pt x="1007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6173132">
              <a:off x="443194" y="276105"/>
              <a:ext cx="325169" cy="51924"/>
            </a:xfrm>
            <a:custGeom>
              <a:avLst/>
              <a:gdLst/>
              <a:ahLst/>
              <a:cxnLst/>
              <a:rect l="l" t="t" r="r" b="b"/>
              <a:pathLst>
                <a:path w="13007" h="2077" extrusionOk="0">
                  <a:moveTo>
                    <a:pt x="162" y="1"/>
                  </a:moveTo>
                  <a:cubicBezTo>
                    <a:pt x="109" y="1"/>
                    <a:pt x="59" y="31"/>
                    <a:pt x="35" y="81"/>
                  </a:cubicBezTo>
                  <a:cubicBezTo>
                    <a:pt x="1" y="151"/>
                    <a:pt x="30" y="236"/>
                    <a:pt x="101" y="269"/>
                  </a:cubicBezTo>
                  <a:cubicBezTo>
                    <a:pt x="145" y="291"/>
                    <a:pt x="3909" y="2076"/>
                    <a:pt x="9425" y="2076"/>
                  </a:cubicBezTo>
                  <a:cubicBezTo>
                    <a:pt x="10511" y="2076"/>
                    <a:pt x="11667" y="2007"/>
                    <a:pt x="12876" y="1840"/>
                  </a:cubicBezTo>
                  <a:cubicBezTo>
                    <a:pt x="12953" y="1830"/>
                    <a:pt x="13007" y="1759"/>
                    <a:pt x="12997" y="1682"/>
                  </a:cubicBezTo>
                  <a:cubicBezTo>
                    <a:pt x="12986" y="1611"/>
                    <a:pt x="12925" y="1559"/>
                    <a:pt x="12857" y="1559"/>
                  </a:cubicBezTo>
                  <a:cubicBezTo>
                    <a:pt x="12850" y="1559"/>
                    <a:pt x="12844" y="1560"/>
                    <a:pt x="12837" y="1561"/>
                  </a:cubicBezTo>
                  <a:cubicBezTo>
                    <a:pt x="11641" y="1725"/>
                    <a:pt x="10498" y="1794"/>
                    <a:pt x="9422" y="1794"/>
                  </a:cubicBezTo>
                  <a:cubicBezTo>
                    <a:pt x="3979" y="1794"/>
                    <a:pt x="268" y="36"/>
                    <a:pt x="224" y="15"/>
                  </a:cubicBezTo>
                  <a:cubicBezTo>
                    <a:pt x="204" y="6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6173132">
              <a:off x="459533" y="-94609"/>
              <a:ext cx="134673" cy="275670"/>
            </a:xfrm>
            <a:custGeom>
              <a:avLst/>
              <a:gdLst/>
              <a:ahLst/>
              <a:cxnLst/>
              <a:rect l="l" t="t" r="r" b="b"/>
              <a:pathLst>
                <a:path w="5387" h="11027" extrusionOk="0">
                  <a:moveTo>
                    <a:pt x="5247" y="1"/>
                  </a:moveTo>
                  <a:cubicBezTo>
                    <a:pt x="5175" y="6"/>
                    <a:pt x="5104" y="60"/>
                    <a:pt x="5102" y="139"/>
                  </a:cubicBezTo>
                  <a:cubicBezTo>
                    <a:pt x="5100" y="216"/>
                    <a:pt x="4866" y="7854"/>
                    <a:pt x="88" y="10765"/>
                  </a:cubicBezTo>
                  <a:cubicBezTo>
                    <a:pt x="21" y="10806"/>
                    <a:pt x="1" y="10892"/>
                    <a:pt x="41" y="10959"/>
                  </a:cubicBezTo>
                  <a:cubicBezTo>
                    <a:pt x="67" y="11003"/>
                    <a:pt x="115" y="11027"/>
                    <a:pt x="162" y="11027"/>
                  </a:cubicBezTo>
                  <a:cubicBezTo>
                    <a:pt x="187" y="11027"/>
                    <a:pt x="212" y="11020"/>
                    <a:pt x="235" y="11006"/>
                  </a:cubicBezTo>
                  <a:cubicBezTo>
                    <a:pt x="5146" y="8015"/>
                    <a:pt x="5383" y="224"/>
                    <a:pt x="5385" y="144"/>
                  </a:cubicBezTo>
                  <a:cubicBezTo>
                    <a:pt x="5386" y="67"/>
                    <a:pt x="5325" y="2"/>
                    <a:pt x="5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6173132">
              <a:off x="334772" y="236579"/>
              <a:ext cx="39124" cy="147747"/>
            </a:xfrm>
            <a:custGeom>
              <a:avLst/>
              <a:gdLst/>
              <a:ahLst/>
              <a:cxnLst/>
              <a:rect l="l" t="t" r="r" b="b"/>
              <a:pathLst>
                <a:path w="1565" h="5910" extrusionOk="0">
                  <a:moveTo>
                    <a:pt x="436" y="0"/>
                  </a:moveTo>
                  <a:cubicBezTo>
                    <a:pt x="425" y="0"/>
                    <a:pt x="413" y="2"/>
                    <a:pt x="402" y="4"/>
                  </a:cubicBezTo>
                  <a:cubicBezTo>
                    <a:pt x="326" y="24"/>
                    <a:pt x="281" y="101"/>
                    <a:pt x="300" y="177"/>
                  </a:cubicBezTo>
                  <a:cubicBezTo>
                    <a:pt x="310" y="215"/>
                    <a:pt x="1259" y="3993"/>
                    <a:pt x="47" y="5686"/>
                  </a:cubicBezTo>
                  <a:cubicBezTo>
                    <a:pt x="1" y="5750"/>
                    <a:pt x="16" y="5838"/>
                    <a:pt x="79" y="5883"/>
                  </a:cubicBezTo>
                  <a:cubicBezTo>
                    <a:pt x="104" y="5902"/>
                    <a:pt x="133" y="5910"/>
                    <a:pt x="162" y="5910"/>
                  </a:cubicBezTo>
                  <a:cubicBezTo>
                    <a:pt x="205" y="5910"/>
                    <a:pt x="249" y="5889"/>
                    <a:pt x="277" y="5851"/>
                  </a:cubicBezTo>
                  <a:cubicBezTo>
                    <a:pt x="1565" y="4050"/>
                    <a:pt x="615" y="267"/>
                    <a:pt x="573" y="107"/>
                  </a:cubicBezTo>
                  <a:cubicBezTo>
                    <a:pt x="558" y="42"/>
                    <a:pt x="500" y="0"/>
                    <a:pt x="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6173132">
              <a:off x="146954" y="208883"/>
              <a:ext cx="1612471" cy="768236"/>
            </a:xfrm>
            <a:custGeom>
              <a:avLst/>
              <a:gdLst/>
              <a:ahLst/>
              <a:cxnLst/>
              <a:rect l="l" t="t" r="r" b="b"/>
              <a:pathLst>
                <a:path w="64500" h="30730" extrusionOk="0">
                  <a:moveTo>
                    <a:pt x="32798" y="0"/>
                  </a:moveTo>
                  <a:cubicBezTo>
                    <a:pt x="21478" y="0"/>
                    <a:pt x="3403" y="8595"/>
                    <a:pt x="597" y="16220"/>
                  </a:cubicBezTo>
                  <a:cubicBezTo>
                    <a:pt x="1" y="17840"/>
                    <a:pt x="14008" y="14549"/>
                    <a:pt x="26631" y="24996"/>
                  </a:cubicBezTo>
                  <a:cubicBezTo>
                    <a:pt x="31777" y="29255"/>
                    <a:pt x="35838" y="30730"/>
                    <a:pt x="39267" y="30730"/>
                  </a:cubicBezTo>
                  <a:cubicBezTo>
                    <a:pt x="46336" y="30730"/>
                    <a:pt x="50723" y="24462"/>
                    <a:pt x="56409" y="23404"/>
                  </a:cubicBezTo>
                  <a:cubicBezTo>
                    <a:pt x="64499" y="21896"/>
                    <a:pt x="58010" y="20030"/>
                    <a:pt x="58010" y="20030"/>
                  </a:cubicBezTo>
                  <a:cubicBezTo>
                    <a:pt x="58010" y="20030"/>
                    <a:pt x="51050" y="418"/>
                    <a:pt x="33300" y="6"/>
                  </a:cubicBezTo>
                  <a:cubicBezTo>
                    <a:pt x="33134" y="2"/>
                    <a:pt x="32967" y="0"/>
                    <a:pt x="32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6173132">
              <a:off x="341483" y="501245"/>
              <a:ext cx="1352051" cy="398868"/>
            </a:xfrm>
            <a:custGeom>
              <a:avLst/>
              <a:gdLst/>
              <a:ahLst/>
              <a:cxnLst/>
              <a:rect l="l" t="t" r="r" b="b"/>
              <a:pathLst>
                <a:path w="54083" h="15955" extrusionOk="0">
                  <a:moveTo>
                    <a:pt x="23047" y="0"/>
                  </a:moveTo>
                  <a:cubicBezTo>
                    <a:pt x="11353" y="0"/>
                    <a:pt x="211" y="7083"/>
                    <a:pt x="84" y="7165"/>
                  </a:cubicBezTo>
                  <a:cubicBezTo>
                    <a:pt x="19" y="7208"/>
                    <a:pt x="0" y="7295"/>
                    <a:pt x="43" y="7361"/>
                  </a:cubicBezTo>
                  <a:cubicBezTo>
                    <a:pt x="70" y="7403"/>
                    <a:pt x="115" y="7425"/>
                    <a:pt x="161" y="7425"/>
                  </a:cubicBezTo>
                  <a:cubicBezTo>
                    <a:pt x="187" y="7425"/>
                    <a:pt x="214" y="7418"/>
                    <a:pt x="237" y="7403"/>
                  </a:cubicBezTo>
                  <a:cubicBezTo>
                    <a:pt x="363" y="7321"/>
                    <a:pt x="11442" y="282"/>
                    <a:pt x="23044" y="282"/>
                  </a:cubicBezTo>
                  <a:cubicBezTo>
                    <a:pt x="24665" y="282"/>
                    <a:pt x="26297" y="420"/>
                    <a:pt x="27911" y="733"/>
                  </a:cubicBezTo>
                  <a:cubicBezTo>
                    <a:pt x="41084" y="3291"/>
                    <a:pt x="53702" y="15787"/>
                    <a:pt x="53828" y="15913"/>
                  </a:cubicBezTo>
                  <a:cubicBezTo>
                    <a:pt x="53856" y="15941"/>
                    <a:pt x="53891" y="15954"/>
                    <a:pt x="53928" y="15955"/>
                  </a:cubicBezTo>
                  <a:lnTo>
                    <a:pt x="53928" y="15955"/>
                  </a:lnTo>
                  <a:cubicBezTo>
                    <a:pt x="53964" y="15954"/>
                    <a:pt x="54000" y="15941"/>
                    <a:pt x="54027" y="15913"/>
                  </a:cubicBezTo>
                  <a:cubicBezTo>
                    <a:pt x="54082" y="15858"/>
                    <a:pt x="54082" y="15768"/>
                    <a:pt x="54027" y="15713"/>
                  </a:cubicBezTo>
                  <a:cubicBezTo>
                    <a:pt x="53901" y="15587"/>
                    <a:pt x="41223" y="3030"/>
                    <a:pt x="27965" y="456"/>
                  </a:cubicBezTo>
                  <a:cubicBezTo>
                    <a:pt x="26334" y="139"/>
                    <a:pt x="24685" y="0"/>
                    <a:pt x="23047" y="0"/>
                  </a:cubicBezTo>
                  <a:close/>
                  <a:moveTo>
                    <a:pt x="53928" y="15955"/>
                  </a:moveTo>
                  <a:cubicBezTo>
                    <a:pt x="53927" y="15955"/>
                    <a:pt x="53927" y="15955"/>
                    <a:pt x="53927" y="15955"/>
                  </a:cubicBezTo>
                  <a:lnTo>
                    <a:pt x="53928" y="15955"/>
                  </a:lnTo>
                  <a:cubicBezTo>
                    <a:pt x="53928" y="15955"/>
                    <a:pt x="53928" y="15955"/>
                    <a:pt x="53928" y="159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6173132">
              <a:off x="648988" y="637892"/>
              <a:ext cx="190722" cy="233321"/>
            </a:xfrm>
            <a:custGeom>
              <a:avLst/>
              <a:gdLst/>
              <a:ahLst/>
              <a:cxnLst/>
              <a:rect l="l" t="t" r="r" b="b"/>
              <a:pathLst>
                <a:path w="7629" h="9333" extrusionOk="0">
                  <a:moveTo>
                    <a:pt x="160" y="1"/>
                  </a:moveTo>
                  <a:cubicBezTo>
                    <a:pt x="120" y="1"/>
                    <a:pt x="81" y="17"/>
                    <a:pt x="53" y="49"/>
                  </a:cubicBezTo>
                  <a:cubicBezTo>
                    <a:pt x="1" y="107"/>
                    <a:pt x="7" y="196"/>
                    <a:pt x="65" y="248"/>
                  </a:cubicBezTo>
                  <a:cubicBezTo>
                    <a:pt x="125" y="300"/>
                    <a:pt x="6024" y="5512"/>
                    <a:pt x="7337" y="9238"/>
                  </a:cubicBezTo>
                  <a:cubicBezTo>
                    <a:pt x="7357" y="9296"/>
                    <a:pt x="7411" y="9333"/>
                    <a:pt x="7470" y="9333"/>
                  </a:cubicBezTo>
                  <a:cubicBezTo>
                    <a:pt x="7485" y="9333"/>
                    <a:pt x="7501" y="9329"/>
                    <a:pt x="7517" y="9325"/>
                  </a:cubicBezTo>
                  <a:cubicBezTo>
                    <a:pt x="7591" y="9298"/>
                    <a:pt x="7629" y="9218"/>
                    <a:pt x="7603" y="9144"/>
                  </a:cubicBezTo>
                  <a:cubicBezTo>
                    <a:pt x="6266" y="5350"/>
                    <a:pt x="498" y="251"/>
                    <a:pt x="253" y="35"/>
                  </a:cubicBezTo>
                  <a:cubicBezTo>
                    <a:pt x="226" y="12"/>
                    <a:pt x="193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6173132">
              <a:off x="644278" y="566052"/>
              <a:ext cx="176772" cy="265095"/>
            </a:xfrm>
            <a:custGeom>
              <a:avLst/>
              <a:gdLst/>
              <a:ahLst/>
              <a:cxnLst/>
              <a:rect l="l" t="t" r="r" b="b"/>
              <a:pathLst>
                <a:path w="7071" h="10604" extrusionOk="0">
                  <a:moveTo>
                    <a:pt x="156" y="1"/>
                  </a:moveTo>
                  <a:cubicBezTo>
                    <a:pt x="120" y="1"/>
                    <a:pt x="84" y="14"/>
                    <a:pt x="57" y="42"/>
                  </a:cubicBezTo>
                  <a:cubicBezTo>
                    <a:pt x="1" y="97"/>
                    <a:pt x="0" y="185"/>
                    <a:pt x="55" y="242"/>
                  </a:cubicBezTo>
                  <a:cubicBezTo>
                    <a:pt x="107" y="294"/>
                    <a:pt x="5214" y="5485"/>
                    <a:pt x="6777" y="10504"/>
                  </a:cubicBezTo>
                  <a:cubicBezTo>
                    <a:pt x="6797" y="10564"/>
                    <a:pt x="6852" y="10603"/>
                    <a:pt x="6913" y="10603"/>
                  </a:cubicBezTo>
                  <a:cubicBezTo>
                    <a:pt x="6927" y="10603"/>
                    <a:pt x="6940" y="10601"/>
                    <a:pt x="6954" y="10596"/>
                  </a:cubicBezTo>
                  <a:cubicBezTo>
                    <a:pt x="7029" y="10573"/>
                    <a:pt x="7070" y="10494"/>
                    <a:pt x="7047" y="10419"/>
                  </a:cubicBezTo>
                  <a:cubicBezTo>
                    <a:pt x="5464" y="5334"/>
                    <a:pt x="308" y="95"/>
                    <a:pt x="257" y="43"/>
                  </a:cubicBezTo>
                  <a:cubicBezTo>
                    <a:pt x="229" y="15"/>
                    <a:pt x="192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6173132">
              <a:off x="810667" y="842397"/>
              <a:ext cx="349294" cy="222071"/>
            </a:xfrm>
            <a:custGeom>
              <a:avLst/>
              <a:gdLst/>
              <a:ahLst/>
              <a:cxnLst/>
              <a:rect l="l" t="t" r="r" b="b"/>
              <a:pathLst>
                <a:path w="13972" h="8883" extrusionOk="0">
                  <a:moveTo>
                    <a:pt x="13818" y="1"/>
                  </a:moveTo>
                  <a:cubicBezTo>
                    <a:pt x="13807" y="1"/>
                    <a:pt x="13795" y="2"/>
                    <a:pt x="13784" y="5"/>
                  </a:cubicBezTo>
                  <a:cubicBezTo>
                    <a:pt x="7693" y="1426"/>
                    <a:pt x="134" y="8566"/>
                    <a:pt x="59" y="8639"/>
                  </a:cubicBezTo>
                  <a:cubicBezTo>
                    <a:pt x="1" y="8692"/>
                    <a:pt x="0" y="8781"/>
                    <a:pt x="53" y="8838"/>
                  </a:cubicBezTo>
                  <a:cubicBezTo>
                    <a:pt x="81" y="8868"/>
                    <a:pt x="119" y="8883"/>
                    <a:pt x="155" y="8883"/>
                  </a:cubicBezTo>
                  <a:lnTo>
                    <a:pt x="155" y="8881"/>
                  </a:lnTo>
                  <a:cubicBezTo>
                    <a:pt x="191" y="8881"/>
                    <a:pt x="226" y="8869"/>
                    <a:pt x="253" y="8843"/>
                  </a:cubicBezTo>
                  <a:cubicBezTo>
                    <a:pt x="328" y="8771"/>
                    <a:pt x="7832" y="1682"/>
                    <a:pt x="13848" y="279"/>
                  </a:cubicBezTo>
                  <a:cubicBezTo>
                    <a:pt x="13924" y="262"/>
                    <a:pt x="13971" y="185"/>
                    <a:pt x="13953" y="109"/>
                  </a:cubicBezTo>
                  <a:cubicBezTo>
                    <a:pt x="13938" y="44"/>
                    <a:pt x="13882" y="1"/>
                    <a:pt x="13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6173132">
              <a:off x="749522" y="21256"/>
              <a:ext cx="91273" cy="412093"/>
            </a:xfrm>
            <a:custGeom>
              <a:avLst/>
              <a:gdLst/>
              <a:ahLst/>
              <a:cxnLst/>
              <a:rect l="l" t="t" r="r" b="b"/>
              <a:pathLst>
                <a:path w="3651" h="16484" extrusionOk="0">
                  <a:moveTo>
                    <a:pt x="162" y="0"/>
                  </a:moveTo>
                  <a:cubicBezTo>
                    <a:pt x="137" y="0"/>
                    <a:pt x="113" y="6"/>
                    <a:pt x="90" y="19"/>
                  </a:cubicBezTo>
                  <a:cubicBezTo>
                    <a:pt x="22" y="60"/>
                    <a:pt x="1" y="146"/>
                    <a:pt x="41" y="214"/>
                  </a:cubicBezTo>
                  <a:cubicBezTo>
                    <a:pt x="3053" y="5303"/>
                    <a:pt x="3363" y="16237"/>
                    <a:pt x="3367" y="16346"/>
                  </a:cubicBezTo>
                  <a:cubicBezTo>
                    <a:pt x="3368" y="16423"/>
                    <a:pt x="3431" y="16484"/>
                    <a:pt x="3508" y="16484"/>
                  </a:cubicBezTo>
                  <a:lnTo>
                    <a:pt x="3511" y="16484"/>
                  </a:lnTo>
                  <a:cubicBezTo>
                    <a:pt x="3590" y="16482"/>
                    <a:pt x="3651" y="16417"/>
                    <a:pt x="3648" y="16339"/>
                  </a:cubicBezTo>
                  <a:cubicBezTo>
                    <a:pt x="3646" y="16229"/>
                    <a:pt x="3333" y="5222"/>
                    <a:pt x="283" y="69"/>
                  </a:cubicBezTo>
                  <a:cubicBezTo>
                    <a:pt x="257" y="25"/>
                    <a:pt x="210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173132">
              <a:off x="831007" y="-93415"/>
              <a:ext cx="66274" cy="365318"/>
            </a:xfrm>
            <a:custGeom>
              <a:avLst/>
              <a:gdLst/>
              <a:ahLst/>
              <a:cxnLst/>
              <a:rect l="l" t="t" r="r" b="b"/>
              <a:pathLst>
                <a:path w="2651" h="14613" extrusionOk="0">
                  <a:moveTo>
                    <a:pt x="161" y="0"/>
                  </a:moveTo>
                  <a:cubicBezTo>
                    <a:pt x="140" y="0"/>
                    <a:pt x="119" y="5"/>
                    <a:pt x="100" y="14"/>
                  </a:cubicBezTo>
                  <a:cubicBezTo>
                    <a:pt x="29" y="49"/>
                    <a:pt x="1" y="133"/>
                    <a:pt x="34" y="203"/>
                  </a:cubicBezTo>
                  <a:cubicBezTo>
                    <a:pt x="2363" y="5038"/>
                    <a:pt x="1600" y="14366"/>
                    <a:pt x="1592" y="14459"/>
                  </a:cubicBezTo>
                  <a:cubicBezTo>
                    <a:pt x="1585" y="14538"/>
                    <a:pt x="1643" y="14605"/>
                    <a:pt x="1721" y="14612"/>
                  </a:cubicBezTo>
                  <a:lnTo>
                    <a:pt x="1733" y="14612"/>
                  </a:lnTo>
                  <a:cubicBezTo>
                    <a:pt x="1806" y="14612"/>
                    <a:pt x="1867" y="14557"/>
                    <a:pt x="1874" y="14484"/>
                  </a:cubicBezTo>
                  <a:cubicBezTo>
                    <a:pt x="1882" y="14389"/>
                    <a:pt x="2650" y="4985"/>
                    <a:pt x="288" y="81"/>
                  </a:cubicBezTo>
                  <a:cubicBezTo>
                    <a:pt x="264" y="30"/>
                    <a:pt x="213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6173132">
              <a:off x="665959" y="246515"/>
              <a:ext cx="130923" cy="384343"/>
            </a:xfrm>
            <a:custGeom>
              <a:avLst/>
              <a:gdLst/>
              <a:ahLst/>
              <a:cxnLst/>
              <a:rect l="l" t="t" r="r" b="b"/>
              <a:pathLst>
                <a:path w="5237" h="15374" extrusionOk="0">
                  <a:moveTo>
                    <a:pt x="160" y="0"/>
                  </a:moveTo>
                  <a:cubicBezTo>
                    <a:pt x="140" y="0"/>
                    <a:pt x="119" y="5"/>
                    <a:pt x="99" y="14"/>
                  </a:cubicBezTo>
                  <a:cubicBezTo>
                    <a:pt x="29" y="47"/>
                    <a:pt x="0" y="133"/>
                    <a:pt x="34" y="203"/>
                  </a:cubicBezTo>
                  <a:cubicBezTo>
                    <a:pt x="78" y="294"/>
                    <a:pt x="4453" y="9399"/>
                    <a:pt x="4947" y="15243"/>
                  </a:cubicBezTo>
                  <a:cubicBezTo>
                    <a:pt x="4954" y="15317"/>
                    <a:pt x="5015" y="15373"/>
                    <a:pt x="5089" y="15373"/>
                  </a:cubicBezTo>
                  <a:cubicBezTo>
                    <a:pt x="5092" y="15373"/>
                    <a:pt x="5097" y="15373"/>
                    <a:pt x="5100" y="15372"/>
                  </a:cubicBezTo>
                  <a:cubicBezTo>
                    <a:pt x="5179" y="15367"/>
                    <a:pt x="5236" y="15298"/>
                    <a:pt x="5229" y="15219"/>
                  </a:cubicBezTo>
                  <a:cubicBezTo>
                    <a:pt x="4729" y="9323"/>
                    <a:pt x="333" y="172"/>
                    <a:pt x="288" y="80"/>
                  </a:cubicBezTo>
                  <a:cubicBezTo>
                    <a:pt x="264" y="29"/>
                    <a:pt x="21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73132">
              <a:off x="761455" y="-4120"/>
              <a:ext cx="89598" cy="409068"/>
            </a:xfrm>
            <a:custGeom>
              <a:avLst/>
              <a:gdLst/>
              <a:ahLst/>
              <a:cxnLst/>
              <a:rect l="l" t="t" r="r" b="b"/>
              <a:pathLst>
                <a:path w="3584" h="16363" extrusionOk="0">
                  <a:moveTo>
                    <a:pt x="162" y="1"/>
                  </a:moveTo>
                  <a:cubicBezTo>
                    <a:pt x="137" y="1"/>
                    <a:pt x="111" y="7"/>
                    <a:pt x="88" y="21"/>
                  </a:cubicBezTo>
                  <a:cubicBezTo>
                    <a:pt x="22" y="62"/>
                    <a:pt x="1" y="149"/>
                    <a:pt x="41" y="216"/>
                  </a:cubicBezTo>
                  <a:cubicBezTo>
                    <a:pt x="49" y="229"/>
                    <a:pt x="904" y="1652"/>
                    <a:pt x="1707" y="4323"/>
                  </a:cubicBezTo>
                  <a:cubicBezTo>
                    <a:pt x="2449" y="6790"/>
                    <a:pt x="3299" y="10855"/>
                    <a:pt x="3135" y="16218"/>
                  </a:cubicBezTo>
                  <a:cubicBezTo>
                    <a:pt x="3132" y="16295"/>
                    <a:pt x="3193" y="16360"/>
                    <a:pt x="3271" y="16363"/>
                  </a:cubicBezTo>
                  <a:lnTo>
                    <a:pt x="3276" y="16363"/>
                  </a:lnTo>
                  <a:cubicBezTo>
                    <a:pt x="3352" y="16363"/>
                    <a:pt x="3415" y="16303"/>
                    <a:pt x="3417" y="16226"/>
                  </a:cubicBezTo>
                  <a:cubicBezTo>
                    <a:pt x="3583" y="10820"/>
                    <a:pt x="2724" y="6718"/>
                    <a:pt x="1974" y="4230"/>
                  </a:cubicBezTo>
                  <a:cubicBezTo>
                    <a:pt x="1160" y="1528"/>
                    <a:pt x="318" y="127"/>
                    <a:pt x="283" y="68"/>
                  </a:cubicBezTo>
                  <a:cubicBezTo>
                    <a:pt x="255" y="25"/>
                    <a:pt x="209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479163" y="4360000"/>
            <a:ext cx="468125" cy="565300"/>
            <a:chOff x="447200" y="4325925"/>
            <a:chExt cx="468125" cy="565300"/>
          </a:xfrm>
        </p:grpSpPr>
        <p:grpSp>
          <p:nvGrpSpPr>
            <p:cNvPr id="30" name="Google Shape;30;p2"/>
            <p:cNvGrpSpPr/>
            <p:nvPr/>
          </p:nvGrpSpPr>
          <p:grpSpPr>
            <a:xfrm>
              <a:off x="447200" y="4325925"/>
              <a:ext cx="468125" cy="565300"/>
              <a:chOff x="447200" y="4325925"/>
              <a:chExt cx="468125" cy="5653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474100" y="4546475"/>
                <a:ext cx="406550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9384" extrusionOk="0">
                    <a:moveTo>
                      <a:pt x="16261" y="1"/>
                    </a:moveTo>
                    <a:cubicBezTo>
                      <a:pt x="16261" y="1"/>
                      <a:pt x="0" y="2981"/>
                      <a:pt x="1174" y="8183"/>
                    </a:cubicBezTo>
                    <a:cubicBezTo>
                      <a:pt x="1366" y="9029"/>
                      <a:pt x="1894" y="9384"/>
                      <a:pt x="2645" y="9384"/>
                    </a:cubicBezTo>
                    <a:cubicBezTo>
                      <a:pt x="6508" y="9384"/>
                      <a:pt x="16261" y="1"/>
                      <a:pt x="16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94750" y="4633425"/>
                <a:ext cx="22057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0312" extrusionOk="0">
                    <a:moveTo>
                      <a:pt x="8822" y="0"/>
                    </a:moveTo>
                    <a:lnTo>
                      <a:pt x="8822" y="0"/>
                    </a:lnTo>
                    <a:cubicBezTo>
                      <a:pt x="8822" y="1"/>
                      <a:pt x="1" y="6644"/>
                      <a:pt x="2660" y="9813"/>
                    </a:cubicBezTo>
                    <a:cubicBezTo>
                      <a:pt x="2950" y="10158"/>
                      <a:pt x="3249" y="10312"/>
                      <a:pt x="3553" y="10312"/>
                    </a:cubicBezTo>
                    <a:cubicBezTo>
                      <a:pt x="6041" y="10312"/>
                      <a:pt x="8822" y="1"/>
                      <a:pt x="8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47200" y="4325925"/>
                <a:ext cx="26197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3239" extrusionOk="0">
                    <a:moveTo>
                      <a:pt x="3618" y="1"/>
                    </a:moveTo>
                    <a:cubicBezTo>
                      <a:pt x="1750" y="1"/>
                      <a:pt x="202" y="426"/>
                      <a:pt x="88" y="1802"/>
                    </a:cubicBezTo>
                    <a:cubicBezTo>
                      <a:pt x="1" y="2864"/>
                      <a:pt x="871" y="3238"/>
                      <a:pt x="2140" y="3238"/>
                    </a:cubicBezTo>
                    <a:cubicBezTo>
                      <a:pt x="5171" y="3238"/>
                      <a:pt x="10479" y="1106"/>
                      <a:pt x="10479" y="1106"/>
                    </a:cubicBezTo>
                    <a:cubicBezTo>
                      <a:pt x="10479" y="1106"/>
                      <a:pt x="6632" y="1"/>
                      <a:pt x="3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>
              <a:off x="447200" y="4325925"/>
              <a:ext cx="468125" cy="565300"/>
              <a:chOff x="447200" y="4325925"/>
              <a:chExt cx="468125" cy="565300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474100" y="4546475"/>
                <a:ext cx="406550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9384" extrusionOk="0">
                    <a:moveTo>
                      <a:pt x="16261" y="1"/>
                    </a:moveTo>
                    <a:cubicBezTo>
                      <a:pt x="16261" y="1"/>
                      <a:pt x="0" y="2981"/>
                      <a:pt x="1174" y="8183"/>
                    </a:cubicBezTo>
                    <a:cubicBezTo>
                      <a:pt x="1366" y="9029"/>
                      <a:pt x="1894" y="9384"/>
                      <a:pt x="2645" y="9384"/>
                    </a:cubicBezTo>
                    <a:cubicBezTo>
                      <a:pt x="6508" y="9384"/>
                      <a:pt x="16261" y="1"/>
                      <a:pt x="16261" y="1"/>
                    </a:cubicBezTo>
                    <a:close/>
                  </a:path>
                </a:pathLst>
              </a:custGeom>
              <a:solidFill>
                <a:schemeClr val="lt1">
                  <a:alpha val="541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94750" y="4633425"/>
                <a:ext cx="22057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0312" extrusionOk="0">
                    <a:moveTo>
                      <a:pt x="8822" y="0"/>
                    </a:moveTo>
                    <a:lnTo>
                      <a:pt x="8822" y="0"/>
                    </a:lnTo>
                    <a:cubicBezTo>
                      <a:pt x="8822" y="1"/>
                      <a:pt x="1" y="6644"/>
                      <a:pt x="2660" y="9813"/>
                    </a:cubicBezTo>
                    <a:cubicBezTo>
                      <a:pt x="2950" y="10158"/>
                      <a:pt x="3249" y="10312"/>
                      <a:pt x="3553" y="10312"/>
                    </a:cubicBezTo>
                    <a:cubicBezTo>
                      <a:pt x="6041" y="10312"/>
                      <a:pt x="8822" y="1"/>
                      <a:pt x="8822" y="0"/>
                    </a:cubicBezTo>
                    <a:close/>
                  </a:path>
                </a:pathLst>
              </a:custGeom>
              <a:solidFill>
                <a:schemeClr val="lt1">
                  <a:alpha val="541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447200" y="4325925"/>
                <a:ext cx="26197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3239" extrusionOk="0">
                    <a:moveTo>
                      <a:pt x="3618" y="1"/>
                    </a:moveTo>
                    <a:cubicBezTo>
                      <a:pt x="1750" y="1"/>
                      <a:pt x="202" y="426"/>
                      <a:pt x="88" y="1802"/>
                    </a:cubicBezTo>
                    <a:cubicBezTo>
                      <a:pt x="1" y="2864"/>
                      <a:pt x="871" y="3238"/>
                      <a:pt x="2140" y="3238"/>
                    </a:cubicBezTo>
                    <a:cubicBezTo>
                      <a:pt x="5171" y="3238"/>
                      <a:pt x="10479" y="1106"/>
                      <a:pt x="10479" y="1106"/>
                    </a:cubicBezTo>
                    <a:cubicBezTo>
                      <a:pt x="10479" y="1106"/>
                      <a:pt x="6632" y="1"/>
                      <a:pt x="3618" y="1"/>
                    </a:cubicBezTo>
                    <a:close/>
                  </a:path>
                </a:pathLst>
              </a:custGeom>
              <a:solidFill>
                <a:schemeClr val="lt1">
                  <a:alpha val="541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2"/>
          <p:cNvSpPr/>
          <p:nvPr/>
        </p:nvSpPr>
        <p:spPr>
          <a:xfrm>
            <a:off x="2963159" y="-2127395"/>
            <a:ext cx="2749800" cy="27498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/>
          <p:nvPr/>
        </p:nvSpPr>
        <p:spPr>
          <a:xfrm>
            <a:off x="7162200" y="-315350"/>
            <a:ext cx="1981800" cy="19818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4"/>
          <p:cNvSpPr/>
          <p:nvPr/>
        </p:nvSpPr>
        <p:spPr>
          <a:xfrm>
            <a:off x="1967075" y="4401600"/>
            <a:ext cx="1981800" cy="19818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4"/>
          <p:cNvSpPr/>
          <p:nvPr/>
        </p:nvSpPr>
        <p:spPr>
          <a:xfrm>
            <a:off x="3424650" y="-3281850"/>
            <a:ext cx="4755900" cy="47559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4"/>
          <p:cNvSpPr/>
          <p:nvPr/>
        </p:nvSpPr>
        <p:spPr>
          <a:xfrm>
            <a:off x="-2325725" y="1889075"/>
            <a:ext cx="5439000" cy="54390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34"/>
          <p:cNvGrpSpPr/>
          <p:nvPr/>
        </p:nvGrpSpPr>
        <p:grpSpPr>
          <a:xfrm rot="5400000">
            <a:off x="8150432" y="4343215"/>
            <a:ext cx="858250" cy="465825"/>
            <a:chOff x="5284475" y="363725"/>
            <a:chExt cx="858250" cy="465825"/>
          </a:xfrm>
        </p:grpSpPr>
        <p:sp>
          <p:nvSpPr>
            <p:cNvPr id="814" name="Google Shape;814;p34"/>
            <p:cNvSpPr/>
            <p:nvPr/>
          </p:nvSpPr>
          <p:spPr>
            <a:xfrm>
              <a:off x="5284475" y="363725"/>
              <a:ext cx="216850" cy="272925"/>
            </a:xfrm>
            <a:custGeom>
              <a:avLst/>
              <a:gdLst/>
              <a:ahLst/>
              <a:cxnLst/>
              <a:rect l="l" t="t" r="r" b="b"/>
              <a:pathLst>
                <a:path w="8674" h="10917" extrusionOk="0">
                  <a:moveTo>
                    <a:pt x="4973" y="0"/>
                  </a:moveTo>
                  <a:cubicBezTo>
                    <a:pt x="4817" y="0"/>
                    <a:pt x="4649" y="20"/>
                    <a:pt x="4468" y="60"/>
                  </a:cubicBezTo>
                  <a:cubicBezTo>
                    <a:pt x="1" y="1059"/>
                    <a:pt x="5621" y="10916"/>
                    <a:pt x="5621" y="10916"/>
                  </a:cubicBezTo>
                  <a:cubicBezTo>
                    <a:pt x="5621" y="10916"/>
                    <a:pt x="8674" y="0"/>
                    <a:pt x="4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5798750" y="676950"/>
              <a:ext cx="343975" cy="152600"/>
            </a:xfrm>
            <a:custGeom>
              <a:avLst/>
              <a:gdLst/>
              <a:ahLst/>
              <a:cxnLst/>
              <a:rect l="l" t="t" r="r" b="b"/>
              <a:pathLst>
                <a:path w="13759" h="6104" extrusionOk="0">
                  <a:moveTo>
                    <a:pt x="9284" y="1"/>
                  </a:moveTo>
                  <a:cubicBezTo>
                    <a:pt x="5785" y="1"/>
                    <a:pt x="1" y="6104"/>
                    <a:pt x="1" y="6104"/>
                  </a:cubicBezTo>
                  <a:cubicBezTo>
                    <a:pt x="1" y="6104"/>
                    <a:pt x="13758" y="4398"/>
                    <a:pt x="11054" y="845"/>
                  </a:cubicBezTo>
                  <a:cubicBezTo>
                    <a:pt x="10601" y="249"/>
                    <a:pt x="9989" y="1"/>
                    <a:pt x="9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4"/>
          <p:cNvGrpSpPr/>
          <p:nvPr/>
        </p:nvGrpSpPr>
        <p:grpSpPr>
          <a:xfrm rot="-1751752">
            <a:off x="-673464" y="-438906"/>
            <a:ext cx="1626042" cy="1956804"/>
            <a:chOff x="2826175" y="535150"/>
            <a:chExt cx="1055600" cy="1270325"/>
          </a:xfrm>
        </p:grpSpPr>
        <p:sp>
          <p:nvSpPr>
            <p:cNvPr id="817" name="Google Shape;817;p34"/>
            <p:cNvSpPr/>
            <p:nvPr/>
          </p:nvSpPr>
          <p:spPr>
            <a:xfrm>
              <a:off x="2826175" y="754025"/>
              <a:ext cx="818750" cy="986825"/>
            </a:xfrm>
            <a:custGeom>
              <a:avLst/>
              <a:gdLst/>
              <a:ahLst/>
              <a:cxnLst/>
              <a:rect l="l" t="t" r="r" b="b"/>
              <a:pathLst>
                <a:path w="32750" h="39473" extrusionOk="0">
                  <a:moveTo>
                    <a:pt x="27795" y="0"/>
                  </a:moveTo>
                  <a:cubicBezTo>
                    <a:pt x="27778" y="0"/>
                    <a:pt x="27761" y="1"/>
                    <a:pt x="27744" y="3"/>
                  </a:cubicBezTo>
                  <a:cubicBezTo>
                    <a:pt x="27512" y="31"/>
                    <a:pt x="27345" y="242"/>
                    <a:pt x="27374" y="475"/>
                  </a:cubicBezTo>
                  <a:cubicBezTo>
                    <a:pt x="27971" y="5490"/>
                    <a:pt x="29077" y="10268"/>
                    <a:pt x="29966" y="14108"/>
                  </a:cubicBezTo>
                  <a:cubicBezTo>
                    <a:pt x="30595" y="16826"/>
                    <a:pt x="31093" y="18973"/>
                    <a:pt x="31230" y="20399"/>
                  </a:cubicBezTo>
                  <a:cubicBezTo>
                    <a:pt x="32152" y="30010"/>
                    <a:pt x="28656" y="34529"/>
                    <a:pt x="27563" y="35685"/>
                  </a:cubicBezTo>
                  <a:cubicBezTo>
                    <a:pt x="25719" y="37636"/>
                    <a:pt x="23230" y="38624"/>
                    <a:pt x="20159" y="38624"/>
                  </a:cubicBezTo>
                  <a:cubicBezTo>
                    <a:pt x="19962" y="38624"/>
                    <a:pt x="19763" y="38620"/>
                    <a:pt x="19562" y="38612"/>
                  </a:cubicBezTo>
                  <a:cubicBezTo>
                    <a:pt x="8458" y="38170"/>
                    <a:pt x="851" y="30353"/>
                    <a:pt x="775" y="30274"/>
                  </a:cubicBezTo>
                  <a:cubicBezTo>
                    <a:pt x="691" y="30187"/>
                    <a:pt x="580" y="30144"/>
                    <a:pt x="468" y="30144"/>
                  </a:cubicBezTo>
                  <a:cubicBezTo>
                    <a:pt x="363" y="30144"/>
                    <a:pt x="258" y="30182"/>
                    <a:pt x="176" y="30261"/>
                  </a:cubicBezTo>
                  <a:cubicBezTo>
                    <a:pt x="7" y="30423"/>
                    <a:pt x="1" y="30691"/>
                    <a:pt x="163" y="30860"/>
                  </a:cubicBezTo>
                  <a:cubicBezTo>
                    <a:pt x="240" y="30941"/>
                    <a:pt x="8073" y="39003"/>
                    <a:pt x="19529" y="39459"/>
                  </a:cubicBezTo>
                  <a:cubicBezTo>
                    <a:pt x="19740" y="39467"/>
                    <a:pt x="19951" y="39472"/>
                    <a:pt x="20158" y="39472"/>
                  </a:cubicBezTo>
                  <a:cubicBezTo>
                    <a:pt x="23470" y="39472"/>
                    <a:pt x="26167" y="38396"/>
                    <a:pt x="28178" y="36268"/>
                  </a:cubicBezTo>
                  <a:cubicBezTo>
                    <a:pt x="32749" y="31436"/>
                    <a:pt x="32314" y="22839"/>
                    <a:pt x="32073" y="20319"/>
                  </a:cubicBezTo>
                  <a:cubicBezTo>
                    <a:pt x="31932" y="18838"/>
                    <a:pt x="31429" y="16665"/>
                    <a:pt x="30792" y="13917"/>
                  </a:cubicBezTo>
                  <a:cubicBezTo>
                    <a:pt x="29908" y="10097"/>
                    <a:pt x="28807" y="5344"/>
                    <a:pt x="28215" y="374"/>
                  </a:cubicBezTo>
                  <a:cubicBezTo>
                    <a:pt x="28189" y="159"/>
                    <a:pt x="28006" y="0"/>
                    <a:pt x="277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3295375" y="1680050"/>
              <a:ext cx="407275" cy="125425"/>
            </a:xfrm>
            <a:custGeom>
              <a:avLst/>
              <a:gdLst/>
              <a:ahLst/>
              <a:cxnLst/>
              <a:rect l="l" t="t" r="r" b="b"/>
              <a:pathLst>
                <a:path w="16291" h="5017" extrusionOk="0">
                  <a:moveTo>
                    <a:pt x="15109" y="1"/>
                  </a:moveTo>
                  <a:cubicBezTo>
                    <a:pt x="13690" y="1"/>
                    <a:pt x="11077" y="867"/>
                    <a:pt x="8567" y="1321"/>
                  </a:cubicBezTo>
                  <a:cubicBezTo>
                    <a:pt x="4469" y="2064"/>
                    <a:pt x="509" y="2086"/>
                    <a:pt x="47" y="2086"/>
                  </a:cubicBezTo>
                  <a:cubicBezTo>
                    <a:pt x="17" y="2086"/>
                    <a:pt x="2" y="2086"/>
                    <a:pt x="2" y="2086"/>
                  </a:cubicBezTo>
                  <a:lnTo>
                    <a:pt x="1" y="2086"/>
                  </a:lnTo>
                  <a:cubicBezTo>
                    <a:pt x="148" y="2199"/>
                    <a:pt x="4071" y="4898"/>
                    <a:pt x="8328" y="5014"/>
                  </a:cubicBezTo>
                  <a:cubicBezTo>
                    <a:pt x="8402" y="5016"/>
                    <a:pt x="8476" y="5017"/>
                    <a:pt x="8550" y="5017"/>
                  </a:cubicBezTo>
                  <a:cubicBezTo>
                    <a:pt x="12007" y="5017"/>
                    <a:pt x="15807" y="2842"/>
                    <a:pt x="16159" y="953"/>
                  </a:cubicBezTo>
                  <a:cubicBezTo>
                    <a:pt x="16290" y="252"/>
                    <a:pt x="15873" y="1"/>
                    <a:pt x="15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3182325" y="1462200"/>
              <a:ext cx="329950" cy="250425"/>
            </a:xfrm>
            <a:custGeom>
              <a:avLst/>
              <a:gdLst/>
              <a:ahLst/>
              <a:cxnLst/>
              <a:rect l="l" t="t" r="r" b="b"/>
              <a:pathLst>
                <a:path w="13198" h="10017" extrusionOk="0">
                  <a:moveTo>
                    <a:pt x="30" y="9923"/>
                  </a:moveTo>
                  <a:cubicBezTo>
                    <a:pt x="16" y="9924"/>
                    <a:pt x="6" y="9926"/>
                    <a:pt x="1" y="9928"/>
                  </a:cubicBezTo>
                  <a:cubicBezTo>
                    <a:pt x="1" y="9928"/>
                    <a:pt x="11" y="9926"/>
                    <a:pt x="30" y="9923"/>
                  </a:cubicBezTo>
                  <a:close/>
                  <a:moveTo>
                    <a:pt x="11352" y="1"/>
                  </a:moveTo>
                  <a:cubicBezTo>
                    <a:pt x="10083" y="1"/>
                    <a:pt x="9241" y="3474"/>
                    <a:pt x="7231" y="5819"/>
                  </a:cubicBezTo>
                  <a:cubicBezTo>
                    <a:pt x="4575" y="8920"/>
                    <a:pt x="415" y="9843"/>
                    <a:pt x="30" y="9923"/>
                  </a:cubicBezTo>
                  <a:lnTo>
                    <a:pt x="30" y="9923"/>
                  </a:lnTo>
                  <a:cubicBezTo>
                    <a:pt x="43" y="9921"/>
                    <a:pt x="61" y="9921"/>
                    <a:pt x="83" y="9921"/>
                  </a:cubicBezTo>
                  <a:cubicBezTo>
                    <a:pt x="370" y="9921"/>
                    <a:pt x="1356" y="10016"/>
                    <a:pt x="2647" y="10016"/>
                  </a:cubicBezTo>
                  <a:cubicBezTo>
                    <a:pt x="4956" y="10016"/>
                    <a:pt x="8240" y="9711"/>
                    <a:pt x="10246" y="8012"/>
                  </a:cubicBezTo>
                  <a:cubicBezTo>
                    <a:pt x="13157" y="5547"/>
                    <a:pt x="13197" y="698"/>
                    <a:pt x="11648" y="63"/>
                  </a:cubicBezTo>
                  <a:cubicBezTo>
                    <a:pt x="11547" y="21"/>
                    <a:pt x="11448" y="1"/>
                    <a:pt x="11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312225" y="1013900"/>
              <a:ext cx="301225" cy="282350"/>
            </a:xfrm>
            <a:custGeom>
              <a:avLst/>
              <a:gdLst/>
              <a:ahLst/>
              <a:cxnLst/>
              <a:rect l="l" t="t" r="r" b="b"/>
              <a:pathLst>
                <a:path w="12049" h="11294" extrusionOk="0">
                  <a:moveTo>
                    <a:pt x="3759" y="0"/>
                  </a:moveTo>
                  <a:cubicBezTo>
                    <a:pt x="2071" y="0"/>
                    <a:pt x="684" y="511"/>
                    <a:pt x="445" y="1287"/>
                  </a:cubicBezTo>
                  <a:cubicBezTo>
                    <a:pt x="1" y="2728"/>
                    <a:pt x="4061" y="3079"/>
                    <a:pt x="6933" y="4860"/>
                  </a:cubicBezTo>
                  <a:cubicBezTo>
                    <a:pt x="10460" y="7048"/>
                    <a:pt x="11909" y="10908"/>
                    <a:pt x="12037" y="11267"/>
                  </a:cubicBezTo>
                  <a:lnTo>
                    <a:pt x="12037" y="11267"/>
                  </a:lnTo>
                  <a:cubicBezTo>
                    <a:pt x="11931" y="10781"/>
                    <a:pt x="12049" y="4507"/>
                    <a:pt x="8849" y="1747"/>
                  </a:cubicBezTo>
                  <a:cubicBezTo>
                    <a:pt x="7405" y="503"/>
                    <a:pt x="5434" y="0"/>
                    <a:pt x="3759" y="0"/>
                  </a:cubicBezTo>
                  <a:close/>
                  <a:moveTo>
                    <a:pt x="12037" y="11267"/>
                  </a:moveTo>
                  <a:cubicBezTo>
                    <a:pt x="12040" y="11280"/>
                    <a:pt x="12043" y="11289"/>
                    <a:pt x="12047" y="11294"/>
                  </a:cubicBezTo>
                  <a:cubicBezTo>
                    <a:pt x="12047" y="11294"/>
                    <a:pt x="12044" y="11284"/>
                    <a:pt x="12037" y="112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3319625" y="665775"/>
              <a:ext cx="223125" cy="209100"/>
            </a:xfrm>
            <a:custGeom>
              <a:avLst/>
              <a:gdLst/>
              <a:ahLst/>
              <a:cxnLst/>
              <a:rect l="l" t="t" r="r" b="b"/>
              <a:pathLst>
                <a:path w="8925" h="8364" extrusionOk="0">
                  <a:moveTo>
                    <a:pt x="2784" y="1"/>
                  </a:moveTo>
                  <a:cubicBezTo>
                    <a:pt x="1533" y="1"/>
                    <a:pt x="506" y="379"/>
                    <a:pt x="329" y="954"/>
                  </a:cubicBezTo>
                  <a:cubicBezTo>
                    <a:pt x="0" y="2021"/>
                    <a:pt x="3007" y="2281"/>
                    <a:pt x="5134" y="3599"/>
                  </a:cubicBezTo>
                  <a:cubicBezTo>
                    <a:pt x="7748" y="5220"/>
                    <a:pt x="8820" y="8082"/>
                    <a:pt x="8914" y="8344"/>
                  </a:cubicBezTo>
                  <a:lnTo>
                    <a:pt x="8914" y="8344"/>
                  </a:lnTo>
                  <a:cubicBezTo>
                    <a:pt x="8835" y="7988"/>
                    <a:pt x="8924" y="3338"/>
                    <a:pt x="6553" y="1295"/>
                  </a:cubicBezTo>
                  <a:cubicBezTo>
                    <a:pt x="5484" y="373"/>
                    <a:pt x="4024" y="1"/>
                    <a:pt x="2784" y="1"/>
                  </a:cubicBezTo>
                  <a:close/>
                  <a:moveTo>
                    <a:pt x="8914" y="8344"/>
                  </a:moveTo>
                  <a:cubicBezTo>
                    <a:pt x="8916" y="8353"/>
                    <a:pt x="8918" y="8360"/>
                    <a:pt x="8921" y="8363"/>
                  </a:cubicBezTo>
                  <a:cubicBezTo>
                    <a:pt x="8921" y="8363"/>
                    <a:pt x="8918" y="8356"/>
                    <a:pt x="8914" y="83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543300" y="1385925"/>
              <a:ext cx="338475" cy="256025"/>
            </a:xfrm>
            <a:custGeom>
              <a:avLst/>
              <a:gdLst/>
              <a:ahLst/>
              <a:cxnLst/>
              <a:rect l="l" t="t" r="r" b="b"/>
              <a:pathLst>
                <a:path w="13539" h="10241" extrusionOk="0">
                  <a:moveTo>
                    <a:pt x="8715" y="0"/>
                  </a:moveTo>
                  <a:cubicBezTo>
                    <a:pt x="5054" y="0"/>
                    <a:pt x="0" y="10240"/>
                    <a:pt x="0" y="10240"/>
                  </a:cubicBezTo>
                  <a:cubicBezTo>
                    <a:pt x="0" y="10240"/>
                    <a:pt x="13539" y="3348"/>
                    <a:pt x="9908" y="434"/>
                  </a:cubicBezTo>
                  <a:cubicBezTo>
                    <a:pt x="9535" y="135"/>
                    <a:pt x="9134" y="0"/>
                    <a:pt x="8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3491100" y="535150"/>
              <a:ext cx="174325" cy="251225"/>
            </a:xfrm>
            <a:custGeom>
              <a:avLst/>
              <a:gdLst/>
              <a:ahLst/>
              <a:cxnLst/>
              <a:rect l="l" t="t" r="r" b="b"/>
              <a:pathLst>
                <a:path w="6973" h="10049" extrusionOk="0">
                  <a:moveTo>
                    <a:pt x="3224" y="0"/>
                  </a:moveTo>
                  <a:cubicBezTo>
                    <a:pt x="1" y="0"/>
                    <a:pt x="1187" y="10048"/>
                    <a:pt x="1187" y="10048"/>
                  </a:cubicBezTo>
                  <a:cubicBezTo>
                    <a:pt x="1187" y="10048"/>
                    <a:pt x="6972" y="508"/>
                    <a:pt x="3458" y="17"/>
                  </a:cubicBezTo>
                  <a:cubicBezTo>
                    <a:pt x="3377" y="6"/>
                    <a:pt x="3300" y="0"/>
                    <a:pt x="3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319250" y="820200"/>
              <a:ext cx="247725" cy="235250"/>
            </a:xfrm>
            <a:custGeom>
              <a:avLst/>
              <a:gdLst/>
              <a:ahLst/>
              <a:cxnLst/>
              <a:rect l="l" t="t" r="r" b="b"/>
              <a:pathLst>
                <a:path w="9909" h="9410" extrusionOk="0">
                  <a:moveTo>
                    <a:pt x="2539" y="0"/>
                  </a:moveTo>
                  <a:cubicBezTo>
                    <a:pt x="1887" y="0"/>
                    <a:pt x="1339" y="150"/>
                    <a:pt x="1020" y="486"/>
                  </a:cubicBezTo>
                  <a:cubicBezTo>
                    <a:pt x="0" y="1567"/>
                    <a:pt x="2997" y="3027"/>
                    <a:pt x="4510" y="4445"/>
                  </a:cubicBezTo>
                  <a:cubicBezTo>
                    <a:pt x="7221" y="6985"/>
                    <a:pt x="9909" y="9409"/>
                    <a:pt x="9909" y="9409"/>
                  </a:cubicBezTo>
                  <a:cubicBezTo>
                    <a:pt x="9909" y="9409"/>
                    <a:pt x="9695" y="4755"/>
                    <a:pt x="7230" y="1993"/>
                  </a:cubicBezTo>
                  <a:cubicBezTo>
                    <a:pt x="6192" y="830"/>
                    <a:pt x="4077" y="0"/>
                    <a:pt x="2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3379700" y="1236200"/>
              <a:ext cx="233675" cy="351225"/>
            </a:xfrm>
            <a:custGeom>
              <a:avLst/>
              <a:gdLst/>
              <a:ahLst/>
              <a:cxnLst/>
              <a:rect l="l" t="t" r="r" b="b"/>
              <a:pathLst>
                <a:path w="9347" h="14049" extrusionOk="0">
                  <a:moveTo>
                    <a:pt x="2921" y="1"/>
                  </a:moveTo>
                  <a:cubicBezTo>
                    <a:pt x="2601" y="1"/>
                    <a:pt x="2295" y="68"/>
                    <a:pt x="2013" y="212"/>
                  </a:cubicBezTo>
                  <a:cubicBezTo>
                    <a:pt x="1" y="1239"/>
                    <a:pt x="4309" y="5485"/>
                    <a:pt x="5418" y="8215"/>
                  </a:cubicBezTo>
                  <a:cubicBezTo>
                    <a:pt x="7065" y="12265"/>
                    <a:pt x="7238" y="14049"/>
                    <a:pt x="7238" y="14049"/>
                  </a:cubicBezTo>
                  <a:cubicBezTo>
                    <a:pt x="7238" y="14049"/>
                    <a:pt x="9347" y="10829"/>
                    <a:pt x="8708" y="6586"/>
                  </a:cubicBezTo>
                  <a:cubicBezTo>
                    <a:pt x="8232" y="3421"/>
                    <a:pt x="5207" y="1"/>
                    <a:pt x="29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3604900" y="1121650"/>
              <a:ext cx="276600" cy="335625"/>
            </a:xfrm>
            <a:custGeom>
              <a:avLst/>
              <a:gdLst/>
              <a:ahLst/>
              <a:cxnLst/>
              <a:rect l="l" t="t" r="r" b="b"/>
              <a:pathLst>
                <a:path w="11064" h="13425" extrusionOk="0">
                  <a:moveTo>
                    <a:pt x="7733" y="0"/>
                  </a:moveTo>
                  <a:cubicBezTo>
                    <a:pt x="5730" y="0"/>
                    <a:pt x="3119" y="1789"/>
                    <a:pt x="1905" y="4247"/>
                  </a:cubicBezTo>
                  <a:cubicBezTo>
                    <a:pt x="1" y="8102"/>
                    <a:pt x="725" y="13425"/>
                    <a:pt x="725" y="13425"/>
                  </a:cubicBezTo>
                  <a:cubicBezTo>
                    <a:pt x="725" y="13425"/>
                    <a:pt x="3152" y="9758"/>
                    <a:pt x="5956" y="6368"/>
                  </a:cubicBezTo>
                  <a:cubicBezTo>
                    <a:pt x="7848" y="4083"/>
                    <a:pt x="11063" y="2181"/>
                    <a:pt x="9460" y="640"/>
                  </a:cubicBezTo>
                  <a:cubicBezTo>
                    <a:pt x="9002" y="200"/>
                    <a:pt x="8402" y="0"/>
                    <a:pt x="7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3537100" y="723000"/>
              <a:ext cx="169750" cy="260175"/>
            </a:xfrm>
            <a:custGeom>
              <a:avLst/>
              <a:gdLst/>
              <a:ahLst/>
              <a:cxnLst/>
              <a:rect l="l" t="t" r="r" b="b"/>
              <a:pathLst>
                <a:path w="6790" h="10407" extrusionOk="0">
                  <a:moveTo>
                    <a:pt x="4216" y="0"/>
                  </a:moveTo>
                  <a:cubicBezTo>
                    <a:pt x="2770" y="0"/>
                    <a:pt x="1147" y="1495"/>
                    <a:pt x="692" y="3459"/>
                  </a:cubicBezTo>
                  <a:cubicBezTo>
                    <a:pt x="1" y="6441"/>
                    <a:pt x="1406" y="10406"/>
                    <a:pt x="1406" y="10406"/>
                  </a:cubicBezTo>
                  <a:cubicBezTo>
                    <a:pt x="1406" y="10406"/>
                    <a:pt x="2496" y="7543"/>
                    <a:pt x="3900" y="4869"/>
                  </a:cubicBezTo>
                  <a:cubicBezTo>
                    <a:pt x="4846" y="3067"/>
                    <a:pt x="6789" y="1492"/>
                    <a:pt x="5401" y="407"/>
                  </a:cubicBezTo>
                  <a:cubicBezTo>
                    <a:pt x="5043" y="127"/>
                    <a:pt x="4637" y="0"/>
                    <a:pt x="4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3571400" y="847375"/>
              <a:ext cx="240650" cy="343950"/>
            </a:xfrm>
            <a:custGeom>
              <a:avLst/>
              <a:gdLst/>
              <a:ahLst/>
              <a:cxnLst/>
              <a:rect l="l" t="t" r="r" b="b"/>
              <a:pathLst>
                <a:path w="9626" h="13758" extrusionOk="0">
                  <a:moveTo>
                    <a:pt x="5842" y="1"/>
                  </a:moveTo>
                  <a:cubicBezTo>
                    <a:pt x="4048" y="1"/>
                    <a:pt x="2056" y="1579"/>
                    <a:pt x="1289" y="3940"/>
                  </a:cubicBezTo>
                  <a:cubicBezTo>
                    <a:pt x="1" y="7897"/>
                    <a:pt x="1374" y="13757"/>
                    <a:pt x="1374" y="13757"/>
                  </a:cubicBezTo>
                  <a:cubicBezTo>
                    <a:pt x="1374" y="13757"/>
                    <a:pt x="3176" y="10067"/>
                    <a:pt x="5371" y="6723"/>
                  </a:cubicBezTo>
                  <a:cubicBezTo>
                    <a:pt x="6850" y="4467"/>
                    <a:pt x="9625" y="2786"/>
                    <a:pt x="7917" y="923"/>
                  </a:cubicBezTo>
                  <a:cubicBezTo>
                    <a:pt x="7335" y="288"/>
                    <a:pt x="6607" y="1"/>
                    <a:pt x="5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 hasCustomPrompt="1"/>
          </p:nvPr>
        </p:nvSpPr>
        <p:spPr>
          <a:xfrm>
            <a:off x="1526875" y="539500"/>
            <a:ext cx="6090300" cy="13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>
            <a:spLocks noGrp="1"/>
          </p:cNvSpPr>
          <p:nvPr>
            <p:ph type="subTitle" idx="1"/>
          </p:nvPr>
        </p:nvSpPr>
        <p:spPr>
          <a:xfrm>
            <a:off x="1526775" y="1938400"/>
            <a:ext cx="6090300" cy="4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1"/>
          <p:cNvSpPr/>
          <p:nvPr/>
        </p:nvSpPr>
        <p:spPr>
          <a:xfrm>
            <a:off x="-427850" y="-868027"/>
            <a:ext cx="2379300" cy="23793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"/>
          <p:cNvSpPr/>
          <p:nvPr/>
        </p:nvSpPr>
        <p:spPr>
          <a:xfrm>
            <a:off x="7617075" y="-1613831"/>
            <a:ext cx="3504300" cy="3504300"/>
          </a:xfrm>
          <a:prstGeom prst="ellipse">
            <a:avLst/>
          </a:prstGeom>
          <a:solidFill>
            <a:srgbClr val="FFFFFF">
              <a:alpha val="3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1"/>
          <p:cNvGrpSpPr/>
          <p:nvPr/>
        </p:nvGrpSpPr>
        <p:grpSpPr>
          <a:xfrm rot="4289215">
            <a:off x="-95517" y="3323540"/>
            <a:ext cx="1089098" cy="1483888"/>
            <a:chOff x="8430725" y="2875688"/>
            <a:chExt cx="823950" cy="1122625"/>
          </a:xfrm>
        </p:grpSpPr>
        <p:sp>
          <p:nvSpPr>
            <p:cNvPr id="240" name="Google Shape;240;p11"/>
            <p:cNvSpPr/>
            <p:nvPr/>
          </p:nvSpPr>
          <p:spPr>
            <a:xfrm>
              <a:off x="8615550" y="3077388"/>
              <a:ext cx="515725" cy="830075"/>
            </a:xfrm>
            <a:custGeom>
              <a:avLst/>
              <a:gdLst/>
              <a:ahLst/>
              <a:cxnLst/>
              <a:rect l="l" t="t" r="r" b="b"/>
              <a:pathLst>
                <a:path w="20629" h="33203" extrusionOk="0">
                  <a:moveTo>
                    <a:pt x="468" y="0"/>
                  </a:moveTo>
                  <a:cubicBezTo>
                    <a:pt x="357" y="0"/>
                    <a:pt x="246" y="44"/>
                    <a:pt x="162" y="130"/>
                  </a:cubicBezTo>
                  <a:cubicBezTo>
                    <a:pt x="0" y="299"/>
                    <a:pt x="6" y="567"/>
                    <a:pt x="175" y="729"/>
                  </a:cubicBezTo>
                  <a:cubicBezTo>
                    <a:pt x="2459" y="2926"/>
                    <a:pt x="4765" y="4951"/>
                    <a:pt x="6994" y="6908"/>
                  </a:cubicBezTo>
                  <a:cubicBezTo>
                    <a:pt x="11409" y="10787"/>
                    <a:pt x="15224" y="14136"/>
                    <a:pt x="16326" y="16702"/>
                  </a:cubicBezTo>
                  <a:cubicBezTo>
                    <a:pt x="19036" y="23017"/>
                    <a:pt x="19762" y="27652"/>
                    <a:pt x="18829" y="32702"/>
                  </a:cubicBezTo>
                  <a:cubicBezTo>
                    <a:pt x="18786" y="32932"/>
                    <a:pt x="18938" y="33152"/>
                    <a:pt x="19168" y="33195"/>
                  </a:cubicBezTo>
                  <a:cubicBezTo>
                    <a:pt x="19194" y="33201"/>
                    <a:pt x="19220" y="33203"/>
                    <a:pt x="19245" y="33203"/>
                  </a:cubicBezTo>
                  <a:lnTo>
                    <a:pt x="19245" y="33202"/>
                  </a:lnTo>
                  <a:cubicBezTo>
                    <a:pt x="19445" y="33202"/>
                    <a:pt x="19625" y="33059"/>
                    <a:pt x="19662" y="32856"/>
                  </a:cubicBezTo>
                  <a:cubicBezTo>
                    <a:pt x="20629" y="27627"/>
                    <a:pt x="19887" y="22850"/>
                    <a:pt x="17104" y="16367"/>
                  </a:cubicBezTo>
                  <a:cubicBezTo>
                    <a:pt x="15926" y="13625"/>
                    <a:pt x="12046" y="10217"/>
                    <a:pt x="7553" y="6271"/>
                  </a:cubicBezTo>
                  <a:cubicBezTo>
                    <a:pt x="5330" y="4320"/>
                    <a:pt x="3033" y="2301"/>
                    <a:pt x="763" y="119"/>
                  </a:cubicBezTo>
                  <a:cubicBezTo>
                    <a:pt x="680" y="40"/>
                    <a:pt x="574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9091900" y="3570188"/>
              <a:ext cx="162775" cy="343300"/>
            </a:xfrm>
            <a:custGeom>
              <a:avLst/>
              <a:gdLst/>
              <a:ahLst/>
              <a:cxnLst/>
              <a:rect l="l" t="t" r="r" b="b"/>
              <a:pathLst>
                <a:path w="6511" h="13732" extrusionOk="0">
                  <a:moveTo>
                    <a:pt x="4154" y="1"/>
                  </a:moveTo>
                  <a:cubicBezTo>
                    <a:pt x="3067" y="1"/>
                    <a:pt x="2968" y="3452"/>
                    <a:pt x="2300" y="6479"/>
                  </a:cubicBezTo>
                  <a:cubicBezTo>
                    <a:pt x="1457" y="10308"/>
                    <a:pt x="0" y="13731"/>
                    <a:pt x="0" y="13731"/>
                  </a:cubicBezTo>
                  <a:cubicBezTo>
                    <a:pt x="143" y="13650"/>
                    <a:pt x="3685" y="11369"/>
                    <a:pt x="5233" y="7934"/>
                  </a:cubicBezTo>
                  <a:cubicBezTo>
                    <a:pt x="6511" y="5099"/>
                    <a:pt x="6044" y="1110"/>
                    <a:pt x="4591" y="157"/>
                  </a:cubicBezTo>
                  <a:cubicBezTo>
                    <a:pt x="4430" y="51"/>
                    <a:pt x="4285" y="1"/>
                    <a:pt x="4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909200" y="3668713"/>
              <a:ext cx="202800" cy="329600"/>
            </a:xfrm>
            <a:custGeom>
              <a:avLst/>
              <a:gdLst/>
              <a:ahLst/>
              <a:cxnLst/>
              <a:rect l="l" t="t" r="r" b="b"/>
              <a:pathLst>
                <a:path w="8112" h="13184" extrusionOk="0">
                  <a:moveTo>
                    <a:pt x="1909" y="1"/>
                  </a:moveTo>
                  <a:cubicBezTo>
                    <a:pt x="1513" y="1"/>
                    <a:pt x="1187" y="101"/>
                    <a:pt x="977" y="311"/>
                  </a:cubicBezTo>
                  <a:cubicBezTo>
                    <a:pt x="0" y="1287"/>
                    <a:pt x="2846" y="3255"/>
                    <a:pt x="4168" y="5880"/>
                  </a:cubicBezTo>
                  <a:cubicBezTo>
                    <a:pt x="5792" y="9106"/>
                    <a:pt x="5125" y="12817"/>
                    <a:pt x="5058" y="13158"/>
                  </a:cubicBezTo>
                  <a:lnTo>
                    <a:pt x="5058" y="13158"/>
                  </a:lnTo>
                  <a:cubicBezTo>
                    <a:pt x="5198" y="12723"/>
                    <a:pt x="8111" y="7718"/>
                    <a:pt x="6986" y="4168"/>
                  </a:cubicBezTo>
                  <a:cubicBezTo>
                    <a:pt x="6172" y="1595"/>
                    <a:pt x="3488" y="1"/>
                    <a:pt x="1909" y="1"/>
                  </a:cubicBezTo>
                  <a:close/>
                  <a:moveTo>
                    <a:pt x="5058" y="13158"/>
                  </a:moveTo>
                  <a:lnTo>
                    <a:pt x="5058" y="13158"/>
                  </a:lnTo>
                  <a:cubicBezTo>
                    <a:pt x="5055" y="13170"/>
                    <a:pt x="5053" y="13179"/>
                    <a:pt x="5053" y="13184"/>
                  </a:cubicBezTo>
                  <a:cubicBezTo>
                    <a:pt x="5053" y="13184"/>
                    <a:pt x="5055" y="13175"/>
                    <a:pt x="5058" y="131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8611600" y="3274113"/>
              <a:ext cx="349175" cy="128450"/>
            </a:xfrm>
            <a:custGeom>
              <a:avLst/>
              <a:gdLst/>
              <a:ahLst/>
              <a:cxnLst/>
              <a:rect l="l" t="t" r="r" b="b"/>
              <a:pathLst>
                <a:path w="13967" h="5138" extrusionOk="0">
                  <a:moveTo>
                    <a:pt x="6264" y="1"/>
                  </a:moveTo>
                  <a:cubicBezTo>
                    <a:pt x="3036" y="1"/>
                    <a:pt x="1" y="2804"/>
                    <a:pt x="453" y="4099"/>
                  </a:cubicBezTo>
                  <a:cubicBezTo>
                    <a:pt x="561" y="4410"/>
                    <a:pt x="830" y="4529"/>
                    <a:pt x="1219" y="4529"/>
                  </a:cubicBezTo>
                  <a:cubicBezTo>
                    <a:pt x="2405" y="4529"/>
                    <a:pt x="4705" y="3418"/>
                    <a:pt x="6949" y="3239"/>
                  </a:cubicBezTo>
                  <a:cubicBezTo>
                    <a:pt x="7199" y="3219"/>
                    <a:pt x="7446" y="3210"/>
                    <a:pt x="7690" y="3210"/>
                  </a:cubicBezTo>
                  <a:cubicBezTo>
                    <a:pt x="11014" y="3210"/>
                    <a:pt x="13686" y="4949"/>
                    <a:pt x="13945" y="5124"/>
                  </a:cubicBezTo>
                  <a:lnTo>
                    <a:pt x="13945" y="5124"/>
                  </a:lnTo>
                  <a:cubicBezTo>
                    <a:pt x="13616" y="4835"/>
                    <a:pt x="10407" y="302"/>
                    <a:pt x="6681" y="17"/>
                  </a:cubicBezTo>
                  <a:cubicBezTo>
                    <a:pt x="6542" y="6"/>
                    <a:pt x="6402" y="1"/>
                    <a:pt x="6264" y="1"/>
                  </a:cubicBezTo>
                  <a:close/>
                  <a:moveTo>
                    <a:pt x="13945" y="5124"/>
                  </a:moveTo>
                  <a:lnTo>
                    <a:pt x="13945" y="5124"/>
                  </a:lnTo>
                  <a:cubicBezTo>
                    <a:pt x="13955" y="5132"/>
                    <a:pt x="13962" y="5136"/>
                    <a:pt x="13966" y="5138"/>
                  </a:cubicBezTo>
                  <a:cubicBezTo>
                    <a:pt x="13966" y="5138"/>
                    <a:pt x="13959" y="5133"/>
                    <a:pt x="13945" y="5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8430725" y="3044438"/>
              <a:ext cx="258575" cy="95100"/>
            </a:xfrm>
            <a:custGeom>
              <a:avLst/>
              <a:gdLst/>
              <a:ahLst/>
              <a:cxnLst/>
              <a:rect l="l" t="t" r="r" b="b"/>
              <a:pathLst>
                <a:path w="10343" h="3804" extrusionOk="0">
                  <a:moveTo>
                    <a:pt x="4639" y="0"/>
                  </a:moveTo>
                  <a:cubicBezTo>
                    <a:pt x="2248" y="0"/>
                    <a:pt x="1" y="2076"/>
                    <a:pt x="336" y="3034"/>
                  </a:cubicBezTo>
                  <a:cubicBezTo>
                    <a:pt x="416" y="3264"/>
                    <a:pt x="616" y="3353"/>
                    <a:pt x="904" y="3353"/>
                  </a:cubicBezTo>
                  <a:cubicBezTo>
                    <a:pt x="1782" y="3353"/>
                    <a:pt x="3484" y="2531"/>
                    <a:pt x="5146" y="2398"/>
                  </a:cubicBezTo>
                  <a:cubicBezTo>
                    <a:pt x="5331" y="2383"/>
                    <a:pt x="5515" y="2376"/>
                    <a:pt x="5695" y="2376"/>
                  </a:cubicBezTo>
                  <a:cubicBezTo>
                    <a:pt x="8155" y="2376"/>
                    <a:pt x="10133" y="3662"/>
                    <a:pt x="10327" y="3793"/>
                  </a:cubicBezTo>
                  <a:lnTo>
                    <a:pt x="10327" y="3793"/>
                  </a:lnTo>
                  <a:cubicBezTo>
                    <a:pt x="10080" y="3576"/>
                    <a:pt x="7706" y="223"/>
                    <a:pt x="4947" y="12"/>
                  </a:cubicBezTo>
                  <a:cubicBezTo>
                    <a:pt x="4844" y="4"/>
                    <a:pt x="4741" y="0"/>
                    <a:pt x="4639" y="0"/>
                  </a:cubicBezTo>
                  <a:close/>
                  <a:moveTo>
                    <a:pt x="10327" y="3793"/>
                  </a:moveTo>
                  <a:lnTo>
                    <a:pt x="10327" y="3793"/>
                  </a:lnTo>
                  <a:cubicBezTo>
                    <a:pt x="10334" y="3799"/>
                    <a:pt x="10339" y="3802"/>
                    <a:pt x="10343" y="3803"/>
                  </a:cubicBezTo>
                  <a:cubicBezTo>
                    <a:pt x="10343" y="3803"/>
                    <a:pt x="10338" y="3800"/>
                    <a:pt x="10327" y="37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9037900" y="3380913"/>
              <a:ext cx="205025" cy="304650"/>
            </a:xfrm>
            <a:custGeom>
              <a:avLst/>
              <a:gdLst/>
              <a:ahLst/>
              <a:cxnLst/>
              <a:rect l="l" t="t" r="r" b="b"/>
              <a:pathLst>
                <a:path w="8201" h="12186" extrusionOk="0">
                  <a:moveTo>
                    <a:pt x="4002" y="0"/>
                  </a:moveTo>
                  <a:cubicBezTo>
                    <a:pt x="1" y="0"/>
                    <a:pt x="2173" y="12185"/>
                    <a:pt x="2173" y="12185"/>
                  </a:cubicBezTo>
                  <a:cubicBezTo>
                    <a:pt x="2173" y="12185"/>
                    <a:pt x="8200" y="173"/>
                    <a:pt x="4086" y="2"/>
                  </a:cubicBezTo>
                  <a:cubicBezTo>
                    <a:pt x="4057" y="1"/>
                    <a:pt x="4030" y="0"/>
                    <a:pt x="40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8467100" y="2875688"/>
              <a:ext cx="160175" cy="212325"/>
            </a:xfrm>
            <a:custGeom>
              <a:avLst/>
              <a:gdLst/>
              <a:ahLst/>
              <a:cxnLst/>
              <a:rect l="l" t="t" r="r" b="b"/>
              <a:pathLst>
                <a:path w="6407" h="8493" extrusionOk="0">
                  <a:moveTo>
                    <a:pt x="3318" y="1"/>
                  </a:moveTo>
                  <a:cubicBezTo>
                    <a:pt x="3141" y="1"/>
                    <a:pt x="2956" y="50"/>
                    <a:pt x="2761" y="155"/>
                  </a:cubicBezTo>
                  <a:cubicBezTo>
                    <a:pt x="1" y="1649"/>
                    <a:pt x="6406" y="8493"/>
                    <a:pt x="6406" y="8493"/>
                  </a:cubicBezTo>
                  <a:cubicBezTo>
                    <a:pt x="6406" y="8493"/>
                    <a:pt x="5642" y="1"/>
                    <a:pt x="3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8523250" y="3156488"/>
              <a:ext cx="278125" cy="98900"/>
            </a:xfrm>
            <a:custGeom>
              <a:avLst/>
              <a:gdLst/>
              <a:ahLst/>
              <a:cxnLst/>
              <a:rect l="l" t="t" r="r" b="b"/>
              <a:pathLst>
                <a:path w="11125" h="3956" extrusionOk="0">
                  <a:moveTo>
                    <a:pt x="4510" y="1"/>
                  </a:moveTo>
                  <a:cubicBezTo>
                    <a:pt x="2629" y="1"/>
                    <a:pt x="257" y="1078"/>
                    <a:pt x="112" y="2264"/>
                  </a:cubicBezTo>
                  <a:cubicBezTo>
                    <a:pt x="1" y="3173"/>
                    <a:pt x="1374" y="3191"/>
                    <a:pt x="2834" y="3191"/>
                  </a:cubicBezTo>
                  <a:cubicBezTo>
                    <a:pt x="2892" y="3191"/>
                    <a:pt x="2951" y="3191"/>
                    <a:pt x="3010" y="3191"/>
                  </a:cubicBezTo>
                  <a:cubicBezTo>
                    <a:pt x="3589" y="3191"/>
                    <a:pt x="4173" y="3194"/>
                    <a:pt x="4674" y="3253"/>
                  </a:cubicBezTo>
                  <a:cubicBezTo>
                    <a:pt x="7938" y="3641"/>
                    <a:pt x="11125" y="3956"/>
                    <a:pt x="11125" y="3956"/>
                  </a:cubicBezTo>
                  <a:cubicBezTo>
                    <a:pt x="11125" y="3956"/>
                    <a:pt x="8530" y="753"/>
                    <a:pt x="5325" y="79"/>
                  </a:cubicBezTo>
                  <a:cubicBezTo>
                    <a:pt x="5071" y="26"/>
                    <a:pt x="4796" y="1"/>
                    <a:pt x="4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8779075" y="3430288"/>
              <a:ext cx="296925" cy="207350"/>
            </a:xfrm>
            <a:custGeom>
              <a:avLst/>
              <a:gdLst/>
              <a:ahLst/>
              <a:cxnLst/>
              <a:rect l="l" t="t" r="r" b="b"/>
              <a:pathLst>
                <a:path w="11877" h="8294" extrusionOk="0">
                  <a:moveTo>
                    <a:pt x="3522" y="1"/>
                  </a:moveTo>
                  <a:cubicBezTo>
                    <a:pt x="2311" y="1"/>
                    <a:pt x="1302" y="366"/>
                    <a:pt x="895" y="1179"/>
                  </a:cubicBezTo>
                  <a:cubicBezTo>
                    <a:pt x="0" y="2967"/>
                    <a:pt x="5296" y="3731"/>
                    <a:pt x="7519" y="5094"/>
                  </a:cubicBezTo>
                  <a:cubicBezTo>
                    <a:pt x="10817" y="7114"/>
                    <a:pt x="11876" y="8293"/>
                    <a:pt x="11876" y="8293"/>
                  </a:cubicBezTo>
                  <a:cubicBezTo>
                    <a:pt x="11876" y="8293"/>
                    <a:pt x="11689" y="4894"/>
                    <a:pt x="9008" y="2206"/>
                  </a:cubicBezTo>
                  <a:cubicBezTo>
                    <a:pt x="7637" y="832"/>
                    <a:pt x="5349" y="1"/>
                    <a:pt x="3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8939075" y="3169538"/>
              <a:ext cx="149675" cy="342675"/>
            </a:xfrm>
            <a:custGeom>
              <a:avLst/>
              <a:gdLst/>
              <a:ahLst/>
              <a:cxnLst/>
              <a:rect l="l" t="t" r="r" b="b"/>
              <a:pathLst>
                <a:path w="5987" h="13707" extrusionOk="0">
                  <a:moveTo>
                    <a:pt x="3784" y="1"/>
                  </a:moveTo>
                  <a:cubicBezTo>
                    <a:pt x="1674" y="1"/>
                    <a:pt x="1" y="3487"/>
                    <a:pt x="546" y="6550"/>
                  </a:cubicBezTo>
                  <a:cubicBezTo>
                    <a:pt x="1213" y="10296"/>
                    <a:pt x="4522" y="13707"/>
                    <a:pt x="4522" y="13707"/>
                  </a:cubicBezTo>
                  <a:cubicBezTo>
                    <a:pt x="4522" y="13707"/>
                    <a:pt x="4326" y="9822"/>
                    <a:pt x="4546" y="5935"/>
                  </a:cubicBezTo>
                  <a:cubicBezTo>
                    <a:pt x="4694" y="3315"/>
                    <a:pt x="5987" y="274"/>
                    <a:pt x="4035" y="17"/>
                  </a:cubicBezTo>
                  <a:cubicBezTo>
                    <a:pt x="3951" y="6"/>
                    <a:pt x="3867" y="1"/>
                    <a:pt x="3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8640750" y="2970663"/>
              <a:ext cx="126475" cy="230475"/>
            </a:xfrm>
            <a:custGeom>
              <a:avLst/>
              <a:gdLst/>
              <a:ahLst/>
              <a:cxnLst/>
              <a:rect l="l" t="t" r="r" b="b"/>
              <a:pathLst>
                <a:path w="5059" h="9219" extrusionOk="0">
                  <a:moveTo>
                    <a:pt x="2606" y="1"/>
                  </a:moveTo>
                  <a:cubicBezTo>
                    <a:pt x="861" y="1"/>
                    <a:pt x="0" y="2552"/>
                    <a:pt x="904" y="4646"/>
                  </a:cubicBezTo>
                  <a:cubicBezTo>
                    <a:pt x="1976" y="7133"/>
                    <a:pt x="5058" y="9219"/>
                    <a:pt x="5058" y="9219"/>
                  </a:cubicBezTo>
                  <a:cubicBezTo>
                    <a:pt x="5058" y="9219"/>
                    <a:pt x="4332" y="6607"/>
                    <a:pt x="3929" y="3967"/>
                  </a:cubicBezTo>
                  <a:cubicBezTo>
                    <a:pt x="3658" y="2187"/>
                    <a:pt x="4215" y="45"/>
                    <a:pt x="2657" y="2"/>
                  </a:cubicBezTo>
                  <a:cubicBezTo>
                    <a:pt x="2640" y="1"/>
                    <a:pt x="2623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747050" y="3016163"/>
              <a:ext cx="156250" cy="315675"/>
            </a:xfrm>
            <a:custGeom>
              <a:avLst/>
              <a:gdLst/>
              <a:ahLst/>
              <a:cxnLst/>
              <a:rect l="l" t="t" r="r" b="b"/>
              <a:pathLst>
                <a:path w="6250" h="12627" extrusionOk="0">
                  <a:moveTo>
                    <a:pt x="3542" y="0"/>
                  </a:moveTo>
                  <a:cubicBezTo>
                    <a:pt x="1337" y="0"/>
                    <a:pt x="0" y="2915"/>
                    <a:pt x="917" y="5678"/>
                  </a:cubicBezTo>
                  <a:cubicBezTo>
                    <a:pt x="2076" y="9172"/>
                    <a:pt x="6129" y="12627"/>
                    <a:pt x="6129" y="12627"/>
                  </a:cubicBezTo>
                  <a:cubicBezTo>
                    <a:pt x="6129" y="12627"/>
                    <a:pt x="5475" y="9053"/>
                    <a:pt x="5284" y="5519"/>
                  </a:cubicBezTo>
                  <a:cubicBezTo>
                    <a:pt x="5156" y="3136"/>
                    <a:pt x="6249" y="483"/>
                    <a:pt x="4055" y="52"/>
                  </a:cubicBezTo>
                  <a:cubicBezTo>
                    <a:pt x="3879" y="17"/>
                    <a:pt x="3708" y="0"/>
                    <a:pt x="35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1"/>
          <p:cNvSpPr/>
          <p:nvPr/>
        </p:nvSpPr>
        <p:spPr>
          <a:xfrm>
            <a:off x="7830700" y="3521248"/>
            <a:ext cx="2379300" cy="23793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"/>
          <p:cNvSpPr/>
          <p:nvPr/>
        </p:nvSpPr>
        <p:spPr>
          <a:xfrm rot="10800000">
            <a:off x="-1398216" y="-1610395"/>
            <a:ext cx="2749800" cy="27498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16"/>
          <p:cNvGrpSpPr/>
          <p:nvPr/>
        </p:nvGrpSpPr>
        <p:grpSpPr>
          <a:xfrm rot="-1800071">
            <a:off x="169876" y="-763819"/>
            <a:ext cx="737063" cy="1343604"/>
            <a:chOff x="5061450" y="1552200"/>
            <a:chExt cx="379200" cy="691250"/>
          </a:xfrm>
        </p:grpSpPr>
        <p:sp>
          <p:nvSpPr>
            <p:cNvPr id="322" name="Google Shape;322;p16"/>
            <p:cNvSpPr/>
            <p:nvPr/>
          </p:nvSpPr>
          <p:spPr>
            <a:xfrm>
              <a:off x="5061450" y="1632250"/>
              <a:ext cx="218275" cy="390950"/>
            </a:xfrm>
            <a:custGeom>
              <a:avLst/>
              <a:gdLst/>
              <a:ahLst/>
              <a:cxnLst/>
              <a:rect l="l" t="t" r="r" b="b"/>
              <a:pathLst>
                <a:path w="8731" h="15638" extrusionOk="0">
                  <a:moveTo>
                    <a:pt x="5277" y="0"/>
                  </a:moveTo>
                  <a:cubicBezTo>
                    <a:pt x="5247" y="0"/>
                    <a:pt x="5217" y="10"/>
                    <a:pt x="5192" y="29"/>
                  </a:cubicBezTo>
                  <a:cubicBezTo>
                    <a:pt x="5129" y="75"/>
                    <a:pt x="5118" y="164"/>
                    <a:pt x="5164" y="227"/>
                  </a:cubicBezTo>
                  <a:cubicBezTo>
                    <a:pt x="5197" y="270"/>
                    <a:pt x="8434" y="4629"/>
                    <a:pt x="7775" y="9508"/>
                  </a:cubicBezTo>
                  <a:cubicBezTo>
                    <a:pt x="7475" y="11724"/>
                    <a:pt x="6412" y="15354"/>
                    <a:pt x="2663" y="15354"/>
                  </a:cubicBezTo>
                  <a:cubicBezTo>
                    <a:pt x="2524" y="15354"/>
                    <a:pt x="2381" y="15350"/>
                    <a:pt x="2235" y="15339"/>
                  </a:cubicBezTo>
                  <a:cubicBezTo>
                    <a:pt x="1478" y="15288"/>
                    <a:pt x="940" y="14961"/>
                    <a:pt x="679" y="14393"/>
                  </a:cubicBezTo>
                  <a:cubicBezTo>
                    <a:pt x="298" y="13567"/>
                    <a:pt x="539" y="12309"/>
                    <a:pt x="1266" y="11332"/>
                  </a:cubicBezTo>
                  <a:cubicBezTo>
                    <a:pt x="1865" y="10525"/>
                    <a:pt x="2661" y="10083"/>
                    <a:pt x="3486" y="10083"/>
                  </a:cubicBezTo>
                  <a:cubicBezTo>
                    <a:pt x="3593" y="10083"/>
                    <a:pt x="3701" y="10091"/>
                    <a:pt x="3809" y="10106"/>
                  </a:cubicBezTo>
                  <a:cubicBezTo>
                    <a:pt x="4878" y="10255"/>
                    <a:pt x="5433" y="10882"/>
                    <a:pt x="5330" y="11826"/>
                  </a:cubicBezTo>
                  <a:cubicBezTo>
                    <a:pt x="5202" y="13007"/>
                    <a:pt x="4061" y="14298"/>
                    <a:pt x="2735" y="14298"/>
                  </a:cubicBezTo>
                  <a:cubicBezTo>
                    <a:pt x="2683" y="14298"/>
                    <a:pt x="2629" y="14296"/>
                    <a:pt x="2576" y="14292"/>
                  </a:cubicBezTo>
                  <a:cubicBezTo>
                    <a:pt x="2015" y="14249"/>
                    <a:pt x="1647" y="14018"/>
                    <a:pt x="1485" y="13606"/>
                  </a:cubicBezTo>
                  <a:cubicBezTo>
                    <a:pt x="1221" y="12940"/>
                    <a:pt x="1571" y="11989"/>
                    <a:pt x="2060" y="11453"/>
                  </a:cubicBezTo>
                  <a:cubicBezTo>
                    <a:pt x="2237" y="11260"/>
                    <a:pt x="2567" y="10971"/>
                    <a:pt x="2961" y="10971"/>
                  </a:cubicBezTo>
                  <a:cubicBezTo>
                    <a:pt x="3036" y="10971"/>
                    <a:pt x="3113" y="10982"/>
                    <a:pt x="3191" y="11005"/>
                  </a:cubicBezTo>
                  <a:cubicBezTo>
                    <a:pt x="3911" y="11219"/>
                    <a:pt x="4054" y="11859"/>
                    <a:pt x="3947" y="12388"/>
                  </a:cubicBezTo>
                  <a:cubicBezTo>
                    <a:pt x="3841" y="12915"/>
                    <a:pt x="3457" y="13429"/>
                    <a:pt x="2991" y="13429"/>
                  </a:cubicBezTo>
                  <a:cubicBezTo>
                    <a:pt x="2967" y="13429"/>
                    <a:pt x="2943" y="13427"/>
                    <a:pt x="2919" y="13425"/>
                  </a:cubicBezTo>
                  <a:cubicBezTo>
                    <a:pt x="2912" y="13424"/>
                    <a:pt x="2906" y="13423"/>
                    <a:pt x="2900" y="13423"/>
                  </a:cubicBezTo>
                  <a:cubicBezTo>
                    <a:pt x="2828" y="13423"/>
                    <a:pt x="2770" y="13478"/>
                    <a:pt x="2762" y="13549"/>
                  </a:cubicBezTo>
                  <a:cubicBezTo>
                    <a:pt x="2753" y="13627"/>
                    <a:pt x="2809" y="13696"/>
                    <a:pt x="2887" y="13705"/>
                  </a:cubicBezTo>
                  <a:cubicBezTo>
                    <a:pt x="2923" y="13709"/>
                    <a:pt x="2958" y="13711"/>
                    <a:pt x="2993" y="13711"/>
                  </a:cubicBezTo>
                  <a:cubicBezTo>
                    <a:pt x="3628" y="13711"/>
                    <a:pt x="4095" y="13077"/>
                    <a:pt x="4224" y="12444"/>
                  </a:cubicBezTo>
                  <a:cubicBezTo>
                    <a:pt x="4349" y="11823"/>
                    <a:pt x="4175" y="11001"/>
                    <a:pt x="3272" y="10735"/>
                  </a:cubicBezTo>
                  <a:cubicBezTo>
                    <a:pt x="3172" y="10705"/>
                    <a:pt x="3070" y="10691"/>
                    <a:pt x="2967" y="10691"/>
                  </a:cubicBezTo>
                  <a:cubicBezTo>
                    <a:pt x="2586" y="10691"/>
                    <a:pt x="2193" y="10890"/>
                    <a:pt x="1852" y="11263"/>
                  </a:cubicBezTo>
                  <a:cubicBezTo>
                    <a:pt x="1311" y="11854"/>
                    <a:pt x="906" y="12913"/>
                    <a:pt x="1221" y="13710"/>
                  </a:cubicBezTo>
                  <a:cubicBezTo>
                    <a:pt x="1363" y="14069"/>
                    <a:pt x="1709" y="14509"/>
                    <a:pt x="2555" y="14573"/>
                  </a:cubicBezTo>
                  <a:cubicBezTo>
                    <a:pt x="2616" y="14578"/>
                    <a:pt x="2675" y="14580"/>
                    <a:pt x="2735" y="14580"/>
                  </a:cubicBezTo>
                  <a:cubicBezTo>
                    <a:pt x="4223" y="14580"/>
                    <a:pt x="5467" y="13185"/>
                    <a:pt x="5611" y="11857"/>
                  </a:cubicBezTo>
                  <a:cubicBezTo>
                    <a:pt x="5730" y="10755"/>
                    <a:pt x="5070" y="9996"/>
                    <a:pt x="3848" y="9826"/>
                  </a:cubicBezTo>
                  <a:cubicBezTo>
                    <a:pt x="3726" y="9809"/>
                    <a:pt x="3605" y="9801"/>
                    <a:pt x="3484" y="9801"/>
                  </a:cubicBezTo>
                  <a:cubicBezTo>
                    <a:pt x="2569" y="9801"/>
                    <a:pt x="1693" y="10283"/>
                    <a:pt x="1040" y="11162"/>
                  </a:cubicBezTo>
                  <a:cubicBezTo>
                    <a:pt x="254" y="12219"/>
                    <a:pt x="0" y="13596"/>
                    <a:pt x="422" y="14511"/>
                  </a:cubicBezTo>
                  <a:cubicBezTo>
                    <a:pt x="636" y="14976"/>
                    <a:pt x="1121" y="15546"/>
                    <a:pt x="2215" y="15622"/>
                  </a:cubicBezTo>
                  <a:cubicBezTo>
                    <a:pt x="2363" y="15631"/>
                    <a:pt x="2509" y="15637"/>
                    <a:pt x="2654" y="15637"/>
                  </a:cubicBezTo>
                  <a:cubicBezTo>
                    <a:pt x="5610" y="15637"/>
                    <a:pt x="7520" y="13491"/>
                    <a:pt x="8055" y="9546"/>
                  </a:cubicBezTo>
                  <a:cubicBezTo>
                    <a:pt x="8731" y="4550"/>
                    <a:pt x="5423" y="101"/>
                    <a:pt x="5390" y="57"/>
                  </a:cubicBezTo>
                  <a:cubicBezTo>
                    <a:pt x="5362" y="20"/>
                    <a:pt x="5320" y="0"/>
                    <a:pt x="5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238950" y="1552200"/>
              <a:ext cx="201700" cy="585625"/>
            </a:xfrm>
            <a:custGeom>
              <a:avLst/>
              <a:gdLst/>
              <a:ahLst/>
              <a:cxnLst/>
              <a:rect l="l" t="t" r="r" b="b"/>
              <a:pathLst>
                <a:path w="8068" h="23425" extrusionOk="0">
                  <a:moveTo>
                    <a:pt x="3662" y="18416"/>
                  </a:moveTo>
                  <a:cubicBezTo>
                    <a:pt x="3995" y="18416"/>
                    <a:pt x="4360" y="18475"/>
                    <a:pt x="4730" y="18587"/>
                  </a:cubicBezTo>
                  <a:cubicBezTo>
                    <a:pt x="4464" y="19289"/>
                    <a:pt x="4103" y="19962"/>
                    <a:pt x="3632" y="20593"/>
                  </a:cubicBezTo>
                  <a:cubicBezTo>
                    <a:pt x="3038" y="21387"/>
                    <a:pt x="2489" y="21826"/>
                    <a:pt x="2095" y="21826"/>
                  </a:cubicBezTo>
                  <a:cubicBezTo>
                    <a:pt x="2052" y="21826"/>
                    <a:pt x="2010" y="21820"/>
                    <a:pt x="1970" y="21810"/>
                  </a:cubicBezTo>
                  <a:cubicBezTo>
                    <a:pt x="1730" y="21744"/>
                    <a:pt x="1566" y="21467"/>
                    <a:pt x="1522" y="21049"/>
                  </a:cubicBezTo>
                  <a:cubicBezTo>
                    <a:pt x="1433" y="20224"/>
                    <a:pt x="1834" y="19089"/>
                    <a:pt x="2751" y="18610"/>
                  </a:cubicBezTo>
                  <a:cubicBezTo>
                    <a:pt x="3002" y="18479"/>
                    <a:pt x="3314" y="18416"/>
                    <a:pt x="3662" y="18416"/>
                  </a:cubicBezTo>
                  <a:close/>
                  <a:moveTo>
                    <a:pt x="158" y="1"/>
                  </a:moveTo>
                  <a:cubicBezTo>
                    <a:pt x="146" y="1"/>
                    <a:pt x="133" y="2"/>
                    <a:pt x="121" y="6"/>
                  </a:cubicBezTo>
                  <a:cubicBezTo>
                    <a:pt x="45" y="25"/>
                    <a:pt x="0" y="102"/>
                    <a:pt x="21" y="178"/>
                  </a:cubicBezTo>
                  <a:cubicBezTo>
                    <a:pt x="82" y="406"/>
                    <a:pt x="360" y="906"/>
                    <a:pt x="781" y="1664"/>
                  </a:cubicBezTo>
                  <a:cubicBezTo>
                    <a:pt x="2525" y="4802"/>
                    <a:pt x="6810" y="12513"/>
                    <a:pt x="4823" y="18327"/>
                  </a:cubicBezTo>
                  <a:cubicBezTo>
                    <a:pt x="4429" y="18199"/>
                    <a:pt x="4032" y="18127"/>
                    <a:pt x="3657" y="18127"/>
                  </a:cubicBezTo>
                  <a:cubicBezTo>
                    <a:pt x="3281" y="18127"/>
                    <a:pt x="2927" y="18199"/>
                    <a:pt x="2620" y="18360"/>
                  </a:cubicBezTo>
                  <a:cubicBezTo>
                    <a:pt x="1592" y="18897"/>
                    <a:pt x="1142" y="20162"/>
                    <a:pt x="1241" y="21079"/>
                  </a:cubicBezTo>
                  <a:cubicBezTo>
                    <a:pt x="1298" y="21619"/>
                    <a:pt x="1537" y="21983"/>
                    <a:pt x="1894" y="22082"/>
                  </a:cubicBezTo>
                  <a:cubicBezTo>
                    <a:pt x="1953" y="22098"/>
                    <a:pt x="2019" y="22108"/>
                    <a:pt x="2091" y="22108"/>
                  </a:cubicBezTo>
                  <a:cubicBezTo>
                    <a:pt x="2475" y="22108"/>
                    <a:pt x="3056" y="21834"/>
                    <a:pt x="3857" y="20762"/>
                  </a:cubicBezTo>
                  <a:cubicBezTo>
                    <a:pt x="4349" y="20105"/>
                    <a:pt x="4723" y="19407"/>
                    <a:pt x="4998" y="18678"/>
                  </a:cubicBezTo>
                  <a:cubicBezTo>
                    <a:pt x="5849" y="18997"/>
                    <a:pt x="6694" y="19595"/>
                    <a:pt x="7215" y="20424"/>
                  </a:cubicBezTo>
                  <a:cubicBezTo>
                    <a:pt x="7523" y="20914"/>
                    <a:pt x="7893" y="21848"/>
                    <a:pt x="6894" y="22593"/>
                  </a:cubicBezTo>
                  <a:cubicBezTo>
                    <a:pt x="6529" y="22866"/>
                    <a:pt x="6076" y="23139"/>
                    <a:pt x="5728" y="23139"/>
                  </a:cubicBezTo>
                  <a:cubicBezTo>
                    <a:pt x="5596" y="23139"/>
                    <a:pt x="5478" y="23100"/>
                    <a:pt x="5387" y="23006"/>
                  </a:cubicBezTo>
                  <a:cubicBezTo>
                    <a:pt x="4962" y="22570"/>
                    <a:pt x="5216" y="21239"/>
                    <a:pt x="5458" y="20934"/>
                  </a:cubicBezTo>
                  <a:cubicBezTo>
                    <a:pt x="5518" y="20858"/>
                    <a:pt x="5611" y="20834"/>
                    <a:pt x="5705" y="20834"/>
                  </a:cubicBezTo>
                  <a:cubicBezTo>
                    <a:pt x="5786" y="20834"/>
                    <a:pt x="5867" y="20852"/>
                    <a:pt x="5926" y="20869"/>
                  </a:cubicBezTo>
                  <a:cubicBezTo>
                    <a:pt x="6302" y="20977"/>
                    <a:pt x="6682" y="21300"/>
                    <a:pt x="6706" y="21534"/>
                  </a:cubicBezTo>
                  <a:cubicBezTo>
                    <a:pt x="6711" y="21586"/>
                    <a:pt x="6703" y="21664"/>
                    <a:pt x="6568" y="21737"/>
                  </a:cubicBezTo>
                  <a:cubicBezTo>
                    <a:pt x="6427" y="21813"/>
                    <a:pt x="6303" y="21852"/>
                    <a:pt x="6215" y="21852"/>
                  </a:cubicBezTo>
                  <a:cubicBezTo>
                    <a:pt x="6154" y="21852"/>
                    <a:pt x="6109" y="21833"/>
                    <a:pt x="6088" y="21795"/>
                  </a:cubicBezTo>
                  <a:cubicBezTo>
                    <a:pt x="6043" y="21714"/>
                    <a:pt x="6082" y="21559"/>
                    <a:pt x="6189" y="21499"/>
                  </a:cubicBezTo>
                  <a:cubicBezTo>
                    <a:pt x="6257" y="21461"/>
                    <a:pt x="6281" y="21375"/>
                    <a:pt x="6242" y="21307"/>
                  </a:cubicBezTo>
                  <a:cubicBezTo>
                    <a:pt x="6217" y="21260"/>
                    <a:pt x="6168" y="21234"/>
                    <a:pt x="6119" y="21234"/>
                  </a:cubicBezTo>
                  <a:cubicBezTo>
                    <a:pt x="6096" y="21234"/>
                    <a:pt x="6072" y="21240"/>
                    <a:pt x="6050" y="21253"/>
                  </a:cubicBezTo>
                  <a:cubicBezTo>
                    <a:pt x="5817" y="21384"/>
                    <a:pt x="5717" y="21707"/>
                    <a:pt x="5841" y="21931"/>
                  </a:cubicBezTo>
                  <a:cubicBezTo>
                    <a:pt x="5874" y="21993"/>
                    <a:pt x="5978" y="22134"/>
                    <a:pt x="6214" y="22134"/>
                  </a:cubicBezTo>
                  <a:cubicBezTo>
                    <a:pt x="6338" y="22134"/>
                    <a:pt x="6497" y="22095"/>
                    <a:pt x="6702" y="21986"/>
                  </a:cubicBezTo>
                  <a:cubicBezTo>
                    <a:pt x="6979" y="21837"/>
                    <a:pt x="7000" y="21620"/>
                    <a:pt x="6987" y="21504"/>
                  </a:cubicBezTo>
                  <a:cubicBezTo>
                    <a:pt x="6946" y="21118"/>
                    <a:pt x="6446" y="20724"/>
                    <a:pt x="6004" y="20596"/>
                  </a:cubicBezTo>
                  <a:cubicBezTo>
                    <a:pt x="5898" y="20566"/>
                    <a:pt x="5798" y="20551"/>
                    <a:pt x="5705" y="20551"/>
                  </a:cubicBezTo>
                  <a:cubicBezTo>
                    <a:pt x="5507" y="20551"/>
                    <a:pt x="5344" y="20621"/>
                    <a:pt x="5236" y="20758"/>
                  </a:cubicBezTo>
                  <a:cubicBezTo>
                    <a:pt x="4938" y="21137"/>
                    <a:pt x="4618" y="22623"/>
                    <a:pt x="5184" y="23202"/>
                  </a:cubicBezTo>
                  <a:cubicBezTo>
                    <a:pt x="5328" y="23351"/>
                    <a:pt x="5507" y="23424"/>
                    <a:pt x="5721" y="23424"/>
                  </a:cubicBezTo>
                  <a:cubicBezTo>
                    <a:pt x="6074" y="23424"/>
                    <a:pt x="6524" y="23222"/>
                    <a:pt x="7063" y="22819"/>
                  </a:cubicBezTo>
                  <a:cubicBezTo>
                    <a:pt x="7925" y="22176"/>
                    <a:pt x="8067" y="21248"/>
                    <a:pt x="7454" y="20273"/>
                  </a:cubicBezTo>
                  <a:cubicBezTo>
                    <a:pt x="6967" y="19499"/>
                    <a:pt x="6055" y="18801"/>
                    <a:pt x="5090" y="18423"/>
                  </a:cubicBezTo>
                  <a:cubicBezTo>
                    <a:pt x="7121" y="12489"/>
                    <a:pt x="2791" y="4700"/>
                    <a:pt x="1028" y="1527"/>
                  </a:cubicBezTo>
                  <a:cubicBezTo>
                    <a:pt x="631" y="814"/>
                    <a:pt x="346" y="299"/>
                    <a:pt x="293" y="105"/>
                  </a:cubicBezTo>
                  <a:cubicBezTo>
                    <a:pt x="277" y="42"/>
                    <a:pt x="221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5077400" y="1602125"/>
              <a:ext cx="291550" cy="641325"/>
            </a:xfrm>
            <a:custGeom>
              <a:avLst/>
              <a:gdLst/>
              <a:ahLst/>
              <a:cxnLst/>
              <a:rect l="l" t="t" r="r" b="b"/>
              <a:pathLst>
                <a:path w="11662" h="25653" extrusionOk="0">
                  <a:moveTo>
                    <a:pt x="3029" y="19315"/>
                  </a:moveTo>
                  <a:cubicBezTo>
                    <a:pt x="3330" y="19315"/>
                    <a:pt x="3625" y="19351"/>
                    <a:pt x="3895" y="19432"/>
                  </a:cubicBezTo>
                  <a:cubicBezTo>
                    <a:pt x="4108" y="19495"/>
                    <a:pt x="4343" y="19594"/>
                    <a:pt x="4561" y="19748"/>
                  </a:cubicBezTo>
                  <a:cubicBezTo>
                    <a:pt x="4031" y="20438"/>
                    <a:pt x="3570" y="20971"/>
                    <a:pt x="3169" y="21380"/>
                  </a:cubicBezTo>
                  <a:cubicBezTo>
                    <a:pt x="2890" y="21093"/>
                    <a:pt x="2593" y="20911"/>
                    <a:pt x="2323" y="20911"/>
                  </a:cubicBezTo>
                  <a:cubicBezTo>
                    <a:pt x="2293" y="20911"/>
                    <a:pt x="2264" y="20913"/>
                    <a:pt x="2235" y="20918"/>
                  </a:cubicBezTo>
                  <a:cubicBezTo>
                    <a:pt x="1708" y="21003"/>
                    <a:pt x="1238" y="21520"/>
                    <a:pt x="1035" y="22239"/>
                  </a:cubicBezTo>
                  <a:cubicBezTo>
                    <a:pt x="1000" y="22366"/>
                    <a:pt x="973" y="22502"/>
                    <a:pt x="958" y="22644"/>
                  </a:cubicBezTo>
                  <a:cubicBezTo>
                    <a:pt x="764" y="22583"/>
                    <a:pt x="619" y="22422"/>
                    <a:pt x="526" y="22167"/>
                  </a:cubicBezTo>
                  <a:cubicBezTo>
                    <a:pt x="305" y="21555"/>
                    <a:pt x="468" y="20514"/>
                    <a:pt x="851" y="20104"/>
                  </a:cubicBezTo>
                  <a:cubicBezTo>
                    <a:pt x="1309" y="19611"/>
                    <a:pt x="2188" y="19315"/>
                    <a:pt x="3029" y="19315"/>
                  </a:cubicBezTo>
                  <a:close/>
                  <a:moveTo>
                    <a:pt x="2326" y="21194"/>
                  </a:moveTo>
                  <a:cubicBezTo>
                    <a:pt x="2499" y="21194"/>
                    <a:pt x="2732" y="21335"/>
                    <a:pt x="2970" y="21579"/>
                  </a:cubicBezTo>
                  <a:cubicBezTo>
                    <a:pt x="2130" y="22393"/>
                    <a:pt x="1582" y="22635"/>
                    <a:pt x="1240" y="22668"/>
                  </a:cubicBezTo>
                  <a:cubicBezTo>
                    <a:pt x="1253" y="22546"/>
                    <a:pt x="1277" y="22426"/>
                    <a:pt x="1308" y="22315"/>
                  </a:cubicBezTo>
                  <a:cubicBezTo>
                    <a:pt x="1477" y="21712"/>
                    <a:pt x="1868" y="21263"/>
                    <a:pt x="2280" y="21197"/>
                  </a:cubicBezTo>
                  <a:cubicBezTo>
                    <a:pt x="2295" y="21195"/>
                    <a:pt x="2309" y="21194"/>
                    <a:pt x="2326" y="21194"/>
                  </a:cubicBezTo>
                  <a:close/>
                  <a:moveTo>
                    <a:pt x="4779" y="19926"/>
                  </a:moveTo>
                  <a:cubicBezTo>
                    <a:pt x="5040" y="20177"/>
                    <a:pt x="5255" y="20531"/>
                    <a:pt x="5342" y="21030"/>
                  </a:cubicBezTo>
                  <a:cubicBezTo>
                    <a:pt x="5544" y="22176"/>
                    <a:pt x="4766" y="22931"/>
                    <a:pt x="4218" y="23312"/>
                  </a:cubicBezTo>
                  <a:cubicBezTo>
                    <a:pt x="4192" y="23207"/>
                    <a:pt x="4161" y="23102"/>
                    <a:pt x="4124" y="22993"/>
                  </a:cubicBezTo>
                  <a:cubicBezTo>
                    <a:pt x="3954" y="22492"/>
                    <a:pt x="3673" y="21979"/>
                    <a:pt x="3354" y="21588"/>
                  </a:cubicBezTo>
                  <a:cubicBezTo>
                    <a:pt x="3793" y="21141"/>
                    <a:pt x="4270" y="20587"/>
                    <a:pt x="4779" y="19926"/>
                  </a:cubicBezTo>
                  <a:close/>
                  <a:moveTo>
                    <a:pt x="3154" y="21786"/>
                  </a:moveTo>
                  <a:cubicBezTo>
                    <a:pt x="3423" y="22119"/>
                    <a:pt x="3683" y="22570"/>
                    <a:pt x="3856" y="23084"/>
                  </a:cubicBezTo>
                  <a:cubicBezTo>
                    <a:pt x="3891" y="23188"/>
                    <a:pt x="3931" y="23321"/>
                    <a:pt x="3964" y="23473"/>
                  </a:cubicBezTo>
                  <a:cubicBezTo>
                    <a:pt x="3959" y="23476"/>
                    <a:pt x="3952" y="23480"/>
                    <a:pt x="3946" y="23483"/>
                  </a:cubicBezTo>
                  <a:cubicBezTo>
                    <a:pt x="3382" y="23806"/>
                    <a:pt x="2741" y="23982"/>
                    <a:pt x="2248" y="23982"/>
                  </a:cubicBezTo>
                  <a:cubicBezTo>
                    <a:pt x="1968" y="23982"/>
                    <a:pt x="1736" y="23925"/>
                    <a:pt x="1594" y="23804"/>
                  </a:cubicBezTo>
                  <a:cubicBezTo>
                    <a:pt x="1344" y="23591"/>
                    <a:pt x="1242" y="23275"/>
                    <a:pt x="1229" y="22952"/>
                  </a:cubicBezTo>
                  <a:lnTo>
                    <a:pt x="1230" y="22952"/>
                  </a:lnTo>
                  <a:cubicBezTo>
                    <a:pt x="1744" y="22916"/>
                    <a:pt x="2391" y="22522"/>
                    <a:pt x="3154" y="21786"/>
                  </a:cubicBezTo>
                  <a:close/>
                  <a:moveTo>
                    <a:pt x="6730" y="1"/>
                  </a:moveTo>
                  <a:cubicBezTo>
                    <a:pt x="6709" y="1"/>
                    <a:pt x="6688" y="5"/>
                    <a:pt x="6668" y="15"/>
                  </a:cubicBezTo>
                  <a:cubicBezTo>
                    <a:pt x="6598" y="50"/>
                    <a:pt x="6569" y="135"/>
                    <a:pt x="6604" y="205"/>
                  </a:cubicBezTo>
                  <a:cubicBezTo>
                    <a:pt x="6652" y="302"/>
                    <a:pt x="11336" y="9941"/>
                    <a:pt x="5712" y="18155"/>
                  </a:cubicBezTo>
                  <a:cubicBezTo>
                    <a:pt x="5363" y="18666"/>
                    <a:pt x="5036" y="19120"/>
                    <a:pt x="4731" y="19524"/>
                  </a:cubicBezTo>
                  <a:cubicBezTo>
                    <a:pt x="4513" y="19368"/>
                    <a:pt x="4260" y="19246"/>
                    <a:pt x="3975" y="19161"/>
                  </a:cubicBezTo>
                  <a:cubicBezTo>
                    <a:pt x="3675" y="19072"/>
                    <a:pt x="3351" y="19030"/>
                    <a:pt x="3023" y="19030"/>
                  </a:cubicBezTo>
                  <a:cubicBezTo>
                    <a:pt x="2105" y="19030"/>
                    <a:pt x="1159" y="19358"/>
                    <a:pt x="644" y="19910"/>
                  </a:cubicBezTo>
                  <a:cubicBezTo>
                    <a:pt x="187" y="20403"/>
                    <a:pt x="0" y="21544"/>
                    <a:pt x="260" y="22262"/>
                  </a:cubicBezTo>
                  <a:cubicBezTo>
                    <a:pt x="395" y="22633"/>
                    <a:pt x="631" y="22863"/>
                    <a:pt x="947" y="22932"/>
                  </a:cubicBezTo>
                  <a:cubicBezTo>
                    <a:pt x="957" y="23336"/>
                    <a:pt x="1085" y="23741"/>
                    <a:pt x="1410" y="24019"/>
                  </a:cubicBezTo>
                  <a:cubicBezTo>
                    <a:pt x="1603" y="24184"/>
                    <a:pt x="1904" y="24263"/>
                    <a:pt x="2261" y="24263"/>
                  </a:cubicBezTo>
                  <a:cubicBezTo>
                    <a:pt x="2783" y="24263"/>
                    <a:pt x="3423" y="24093"/>
                    <a:pt x="4015" y="23769"/>
                  </a:cubicBezTo>
                  <a:lnTo>
                    <a:pt x="4015" y="23769"/>
                  </a:lnTo>
                  <a:cubicBezTo>
                    <a:pt x="4084" y="24334"/>
                    <a:pt x="3999" y="25023"/>
                    <a:pt x="3323" y="25387"/>
                  </a:cubicBezTo>
                  <a:cubicBezTo>
                    <a:pt x="3254" y="25423"/>
                    <a:pt x="3227" y="25508"/>
                    <a:pt x="3264" y="25577"/>
                  </a:cubicBezTo>
                  <a:cubicBezTo>
                    <a:pt x="3290" y="25625"/>
                    <a:pt x="3339" y="25652"/>
                    <a:pt x="3389" y="25652"/>
                  </a:cubicBezTo>
                  <a:cubicBezTo>
                    <a:pt x="3411" y="25652"/>
                    <a:pt x="3434" y="25646"/>
                    <a:pt x="3456" y="25635"/>
                  </a:cubicBezTo>
                  <a:cubicBezTo>
                    <a:pt x="4149" y="25262"/>
                    <a:pt x="4436" y="24541"/>
                    <a:pt x="4282" y="23610"/>
                  </a:cubicBezTo>
                  <a:cubicBezTo>
                    <a:pt x="5313" y="22946"/>
                    <a:pt x="5800" y="21999"/>
                    <a:pt x="5620" y="20982"/>
                  </a:cubicBezTo>
                  <a:cubicBezTo>
                    <a:pt x="5529" y="20462"/>
                    <a:pt x="5298" y="20029"/>
                    <a:pt x="4950" y="19702"/>
                  </a:cubicBezTo>
                  <a:cubicBezTo>
                    <a:pt x="5270" y="19280"/>
                    <a:pt x="5601" y="18817"/>
                    <a:pt x="5945" y="18315"/>
                  </a:cubicBezTo>
                  <a:cubicBezTo>
                    <a:pt x="11661" y="9964"/>
                    <a:pt x="6906" y="176"/>
                    <a:pt x="6857" y="79"/>
                  </a:cubicBezTo>
                  <a:cubicBezTo>
                    <a:pt x="6832" y="29"/>
                    <a:pt x="6782" y="1"/>
                    <a:pt x="6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16"/>
          <p:cNvSpPr txBox="1">
            <a:spLocks noGrp="1"/>
          </p:cNvSpPr>
          <p:nvPr>
            <p:ph type="title" hasCustomPrompt="1"/>
          </p:nvPr>
        </p:nvSpPr>
        <p:spPr>
          <a:xfrm>
            <a:off x="715175" y="539500"/>
            <a:ext cx="4037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6" name="Google Shape;326;p16"/>
          <p:cNvSpPr txBox="1">
            <a:spLocks noGrp="1"/>
          </p:cNvSpPr>
          <p:nvPr>
            <p:ph type="subTitle" idx="1"/>
          </p:nvPr>
        </p:nvSpPr>
        <p:spPr>
          <a:xfrm>
            <a:off x="713225" y="1270900"/>
            <a:ext cx="40416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title" idx="2" hasCustomPrompt="1"/>
          </p:nvPr>
        </p:nvSpPr>
        <p:spPr>
          <a:xfrm>
            <a:off x="715175" y="2026638"/>
            <a:ext cx="4037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8" name="Google Shape;328;p16"/>
          <p:cNvSpPr txBox="1">
            <a:spLocks noGrp="1"/>
          </p:cNvSpPr>
          <p:nvPr>
            <p:ph type="subTitle" idx="3"/>
          </p:nvPr>
        </p:nvSpPr>
        <p:spPr>
          <a:xfrm>
            <a:off x="713225" y="2758038"/>
            <a:ext cx="40416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6"/>
          <p:cNvSpPr txBox="1">
            <a:spLocks noGrp="1"/>
          </p:cNvSpPr>
          <p:nvPr>
            <p:ph type="title" idx="4" hasCustomPrompt="1"/>
          </p:nvPr>
        </p:nvSpPr>
        <p:spPr>
          <a:xfrm>
            <a:off x="715175" y="3513776"/>
            <a:ext cx="4037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0" name="Google Shape;330;p16"/>
          <p:cNvSpPr txBox="1">
            <a:spLocks noGrp="1"/>
          </p:cNvSpPr>
          <p:nvPr>
            <p:ph type="subTitle" idx="5"/>
          </p:nvPr>
        </p:nvSpPr>
        <p:spPr>
          <a:xfrm>
            <a:off x="713225" y="4245176"/>
            <a:ext cx="40416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0"/>
          <p:cNvSpPr txBox="1">
            <a:spLocks noGrp="1"/>
          </p:cNvSpPr>
          <p:nvPr>
            <p:ph type="body" idx="1"/>
          </p:nvPr>
        </p:nvSpPr>
        <p:spPr>
          <a:xfrm>
            <a:off x="713225" y="1286050"/>
            <a:ext cx="3858900" cy="3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9" name="Google Shape;439;p20"/>
          <p:cNvSpPr txBox="1">
            <a:spLocks noGrp="1"/>
          </p:cNvSpPr>
          <p:nvPr>
            <p:ph type="body" idx="2"/>
          </p:nvPr>
        </p:nvSpPr>
        <p:spPr>
          <a:xfrm>
            <a:off x="4571850" y="1286050"/>
            <a:ext cx="3858900" cy="3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0" name="Google Shape;440;p20"/>
          <p:cNvSpPr/>
          <p:nvPr/>
        </p:nvSpPr>
        <p:spPr>
          <a:xfrm>
            <a:off x="-1688111" y="2995947"/>
            <a:ext cx="2889900" cy="28899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20"/>
          <p:cNvGrpSpPr/>
          <p:nvPr/>
        </p:nvGrpSpPr>
        <p:grpSpPr>
          <a:xfrm rot="-5400000">
            <a:off x="-38041" y="173817"/>
            <a:ext cx="1052673" cy="550849"/>
            <a:chOff x="4010825" y="4605450"/>
            <a:chExt cx="682800" cy="357300"/>
          </a:xfrm>
        </p:grpSpPr>
        <p:sp>
          <p:nvSpPr>
            <p:cNvPr id="442" name="Google Shape;442;p20"/>
            <p:cNvSpPr/>
            <p:nvPr/>
          </p:nvSpPr>
          <p:spPr>
            <a:xfrm>
              <a:off x="4094150" y="4799125"/>
              <a:ext cx="599475" cy="163625"/>
            </a:xfrm>
            <a:custGeom>
              <a:avLst/>
              <a:gdLst/>
              <a:ahLst/>
              <a:cxnLst/>
              <a:rect l="l" t="t" r="r" b="b"/>
              <a:pathLst>
                <a:path w="23979" h="6545" extrusionOk="0">
                  <a:moveTo>
                    <a:pt x="2923" y="283"/>
                  </a:moveTo>
                  <a:cubicBezTo>
                    <a:pt x="3746" y="283"/>
                    <a:pt x="4811" y="777"/>
                    <a:pt x="5203" y="1713"/>
                  </a:cubicBezTo>
                  <a:cubicBezTo>
                    <a:pt x="5445" y="2288"/>
                    <a:pt x="5356" y="3001"/>
                    <a:pt x="5067" y="3691"/>
                  </a:cubicBezTo>
                  <a:cubicBezTo>
                    <a:pt x="4387" y="3367"/>
                    <a:pt x="3745" y="2949"/>
                    <a:pt x="3154" y="2425"/>
                  </a:cubicBezTo>
                  <a:cubicBezTo>
                    <a:pt x="2331" y="1693"/>
                    <a:pt x="1940" y="1053"/>
                    <a:pt x="2081" y="666"/>
                  </a:cubicBezTo>
                  <a:cubicBezTo>
                    <a:pt x="2167" y="433"/>
                    <a:pt x="2457" y="294"/>
                    <a:pt x="2877" y="283"/>
                  </a:cubicBezTo>
                  <a:close/>
                  <a:moveTo>
                    <a:pt x="2921" y="1"/>
                  </a:moveTo>
                  <a:cubicBezTo>
                    <a:pt x="2905" y="1"/>
                    <a:pt x="2887" y="1"/>
                    <a:pt x="2870" y="2"/>
                  </a:cubicBezTo>
                  <a:cubicBezTo>
                    <a:pt x="2328" y="13"/>
                    <a:pt x="1944" y="220"/>
                    <a:pt x="1817" y="569"/>
                  </a:cubicBezTo>
                  <a:cubicBezTo>
                    <a:pt x="1684" y="929"/>
                    <a:pt x="1778" y="1578"/>
                    <a:pt x="2967" y="2636"/>
                  </a:cubicBezTo>
                  <a:cubicBezTo>
                    <a:pt x="3581" y="3180"/>
                    <a:pt x="4245" y="3613"/>
                    <a:pt x="4949" y="3947"/>
                  </a:cubicBezTo>
                  <a:cubicBezTo>
                    <a:pt x="4519" y="4816"/>
                    <a:pt x="3788" y="5614"/>
                    <a:pt x="3022" y="6010"/>
                  </a:cubicBezTo>
                  <a:cubicBezTo>
                    <a:pt x="2786" y="6132"/>
                    <a:pt x="2457" y="6259"/>
                    <a:pt x="2106" y="6259"/>
                  </a:cubicBezTo>
                  <a:cubicBezTo>
                    <a:pt x="1690" y="6259"/>
                    <a:pt x="1244" y="6081"/>
                    <a:pt x="887" y="5508"/>
                  </a:cubicBezTo>
                  <a:cubicBezTo>
                    <a:pt x="554" y="4974"/>
                    <a:pt x="234" y="4274"/>
                    <a:pt x="602" y="3970"/>
                  </a:cubicBezTo>
                  <a:cubicBezTo>
                    <a:pt x="749" y="3850"/>
                    <a:pt x="976" y="3803"/>
                    <a:pt x="1228" y="3803"/>
                  </a:cubicBezTo>
                  <a:cubicBezTo>
                    <a:pt x="1786" y="3803"/>
                    <a:pt x="2465" y="4034"/>
                    <a:pt x="2661" y="4216"/>
                  </a:cubicBezTo>
                  <a:cubicBezTo>
                    <a:pt x="2793" y="4339"/>
                    <a:pt x="2734" y="4565"/>
                    <a:pt x="2687" y="4688"/>
                  </a:cubicBezTo>
                  <a:cubicBezTo>
                    <a:pt x="2548" y="5054"/>
                    <a:pt x="2193" y="5404"/>
                    <a:pt x="1958" y="5410"/>
                  </a:cubicBezTo>
                  <a:cubicBezTo>
                    <a:pt x="1901" y="5407"/>
                    <a:pt x="1828" y="5396"/>
                    <a:pt x="1767" y="5255"/>
                  </a:cubicBezTo>
                  <a:cubicBezTo>
                    <a:pt x="1659" y="5005"/>
                    <a:pt x="1652" y="4814"/>
                    <a:pt x="1750" y="4771"/>
                  </a:cubicBezTo>
                  <a:cubicBezTo>
                    <a:pt x="1768" y="4763"/>
                    <a:pt x="1789" y="4759"/>
                    <a:pt x="1812" y="4759"/>
                  </a:cubicBezTo>
                  <a:cubicBezTo>
                    <a:pt x="1895" y="4759"/>
                    <a:pt x="1997" y="4810"/>
                    <a:pt x="2036" y="4897"/>
                  </a:cubicBezTo>
                  <a:cubicBezTo>
                    <a:pt x="2060" y="4949"/>
                    <a:pt x="2111" y="4979"/>
                    <a:pt x="2165" y="4979"/>
                  </a:cubicBezTo>
                  <a:cubicBezTo>
                    <a:pt x="2185" y="4979"/>
                    <a:pt x="2205" y="4975"/>
                    <a:pt x="2224" y="4966"/>
                  </a:cubicBezTo>
                  <a:cubicBezTo>
                    <a:pt x="2295" y="4934"/>
                    <a:pt x="2326" y="4850"/>
                    <a:pt x="2294" y="4780"/>
                  </a:cubicBezTo>
                  <a:cubicBezTo>
                    <a:pt x="2209" y="4594"/>
                    <a:pt x="2008" y="4477"/>
                    <a:pt x="1813" y="4477"/>
                  </a:cubicBezTo>
                  <a:cubicBezTo>
                    <a:pt x="1752" y="4477"/>
                    <a:pt x="1691" y="4488"/>
                    <a:pt x="1635" y="4513"/>
                  </a:cubicBezTo>
                  <a:cubicBezTo>
                    <a:pt x="1537" y="4557"/>
                    <a:pt x="1239" y="4747"/>
                    <a:pt x="1508" y="5368"/>
                  </a:cubicBezTo>
                  <a:cubicBezTo>
                    <a:pt x="1634" y="5656"/>
                    <a:pt x="1851" y="5691"/>
                    <a:pt x="1964" y="5692"/>
                  </a:cubicBezTo>
                  <a:cubicBezTo>
                    <a:pt x="2351" y="5683"/>
                    <a:pt x="2787" y="5218"/>
                    <a:pt x="2951" y="4788"/>
                  </a:cubicBezTo>
                  <a:cubicBezTo>
                    <a:pt x="3076" y="4461"/>
                    <a:pt x="3041" y="4185"/>
                    <a:pt x="2854" y="4009"/>
                  </a:cubicBezTo>
                  <a:cubicBezTo>
                    <a:pt x="2618" y="3789"/>
                    <a:pt x="1887" y="3517"/>
                    <a:pt x="1243" y="3517"/>
                  </a:cubicBezTo>
                  <a:cubicBezTo>
                    <a:pt x="925" y="3517"/>
                    <a:pt x="629" y="3583"/>
                    <a:pt x="423" y="3753"/>
                  </a:cubicBezTo>
                  <a:cubicBezTo>
                    <a:pt x="1" y="4100"/>
                    <a:pt x="76" y="4741"/>
                    <a:pt x="647" y="5657"/>
                  </a:cubicBezTo>
                  <a:cubicBezTo>
                    <a:pt x="1013" y="6244"/>
                    <a:pt x="1520" y="6544"/>
                    <a:pt x="2106" y="6544"/>
                  </a:cubicBezTo>
                  <a:cubicBezTo>
                    <a:pt x="2433" y="6544"/>
                    <a:pt x="2785" y="6450"/>
                    <a:pt x="3152" y="6261"/>
                  </a:cubicBezTo>
                  <a:cubicBezTo>
                    <a:pt x="3964" y="5840"/>
                    <a:pt x="4736" y="4990"/>
                    <a:pt x="5194" y="4060"/>
                  </a:cubicBezTo>
                  <a:cubicBezTo>
                    <a:pt x="6597" y="4677"/>
                    <a:pt x="8143" y="4924"/>
                    <a:pt x="9726" y="4924"/>
                  </a:cubicBezTo>
                  <a:cubicBezTo>
                    <a:pt x="14620" y="4924"/>
                    <a:pt x="19871" y="2560"/>
                    <a:pt x="22372" y="1433"/>
                  </a:cubicBezTo>
                  <a:cubicBezTo>
                    <a:pt x="23116" y="1099"/>
                    <a:pt x="23652" y="856"/>
                    <a:pt x="23851" y="820"/>
                  </a:cubicBezTo>
                  <a:cubicBezTo>
                    <a:pt x="23926" y="807"/>
                    <a:pt x="23978" y="733"/>
                    <a:pt x="23964" y="656"/>
                  </a:cubicBezTo>
                  <a:cubicBezTo>
                    <a:pt x="23952" y="587"/>
                    <a:pt x="23890" y="540"/>
                    <a:pt x="23823" y="540"/>
                  </a:cubicBezTo>
                  <a:cubicBezTo>
                    <a:pt x="23816" y="540"/>
                    <a:pt x="23808" y="541"/>
                    <a:pt x="23800" y="542"/>
                  </a:cubicBezTo>
                  <a:cubicBezTo>
                    <a:pt x="23568" y="585"/>
                    <a:pt x="23046" y="819"/>
                    <a:pt x="22257" y="1175"/>
                  </a:cubicBezTo>
                  <a:cubicBezTo>
                    <a:pt x="19776" y="2292"/>
                    <a:pt x="14560" y="4642"/>
                    <a:pt x="9729" y="4642"/>
                  </a:cubicBezTo>
                  <a:cubicBezTo>
                    <a:pt x="8183" y="4642"/>
                    <a:pt x="6676" y="4401"/>
                    <a:pt x="5311" y="3802"/>
                  </a:cubicBezTo>
                  <a:cubicBezTo>
                    <a:pt x="5633" y="3040"/>
                    <a:pt x="5734" y="2245"/>
                    <a:pt x="5464" y="1604"/>
                  </a:cubicBezTo>
                  <a:cubicBezTo>
                    <a:pt x="5024" y="555"/>
                    <a:pt x="3837" y="1"/>
                    <a:pt x="2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4010825" y="4605450"/>
              <a:ext cx="632975" cy="243150"/>
            </a:xfrm>
            <a:custGeom>
              <a:avLst/>
              <a:gdLst/>
              <a:ahLst/>
              <a:cxnLst/>
              <a:rect l="l" t="t" r="r" b="b"/>
              <a:pathLst>
                <a:path w="25319" h="9726" extrusionOk="0">
                  <a:moveTo>
                    <a:pt x="3174" y="1006"/>
                  </a:moveTo>
                  <a:cubicBezTo>
                    <a:pt x="3295" y="1030"/>
                    <a:pt x="3412" y="1064"/>
                    <a:pt x="3520" y="1104"/>
                  </a:cubicBezTo>
                  <a:cubicBezTo>
                    <a:pt x="4105" y="1324"/>
                    <a:pt x="4521" y="1750"/>
                    <a:pt x="4552" y="2167"/>
                  </a:cubicBezTo>
                  <a:cubicBezTo>
                    <a:pt x="4565" y="2345"/>
                    <a:pt x="4401" y="2585"/>
                    <a:pt x="4114" y="2822"/>
                  </a:cubicBezTo>
                  <a:cubicBezTo>
                    <a:pt x="3372" y="1916"/>
                    <a:pt x="3177" y="1349"/>
                    <a:pt x="3174" y="1006"/>
                  </a:cubicBezTo>
                  <a:close/>
                  <a:moveTo>
                    <a:pt x="2815" y="971"/>
                  </a:moveTo>
                  <a:cubicBezTo>
                    <a:pt x="2840" y="971"/>
                    <a:pt x="2866" y="971"/>
                    <a:pt x="2891" y="972"/>
                  </a:cubicBezTo>
                  <a:cubicBezTo>
                    <a:pt x="2884" y="1488"/>
                    <a:pt x="3222" y="2167"/>
                    <a:pt x="3892" y="2988"/>
                  </a:cubicBezTo>
                  <a:cubicBezTo>
                    <a:pt x="3537" y="3228"/>
                    <a:pt x="3065" y="3449"/>
                    <a:pt x="2539" y="3579"/>
                  </a:cubicBezTo>
                  <a:cubicBezTo>
                    <a:pt x="2433" y="3605"/>
                    <a:pt x="2297" y="3634"/>
                    <a:pt x="2142" y="3654"/>
                  </a:cubicBezTo>
                  <a:cubicBezTo>
                    <a:pt x="2139" y="3648"/>
                    <a:pt x="2137" y="3641"/>
                    <a:pt x="2133" y="3634"/>
                  </a:cubicBezTo>
                  <a:cubicBezTo>
                    <a:pt x="1703" y="2709"/>
                    <a:pt x="1647" y="1624"/>
                    <a:pt x="2011" y="1264"/>
                  </a:cubicBezTo>
                  <a:cubicBezTo>
                    <a:pt x="2226" y="1051"/>
                    <a:pt x="2518" y="971"/>
                    <a:pt x="2815" y="971"/>
                  </a:cubicBezTo>
                  <a:close/>
                  <a:moveTo>
                    <a:pt x="4184" y="285"/>
                  </a:moveTo>
                  <a:cubicBezTo>
                    <a:pt x="4773" y="285"/>
                    <a:pt x="5466" y="509"/>
                    <a:pt x="5761" y="835"/>
                  </a:cubicBezTo>
                  <a:cubicBezTo>
                    <a:pt x="6376" y="1510"/>
                    <a:pt x="6564" y="2924"/>
                    <a:pt x="6175" y="3924"/>
                  </a:cubicBezTo>
                  <a:cubicBezTo>
                    <a:pt x="6094" y="4131"/>
                    <a:pt x="5977" y="4356"/>
                    <a:pt x="5804" y="4562"/>
                  </a:cubicBezTo>
                  <a:cubicBezTo>
                    <a:pt x="5161" y="3976"/>
                    <a:pt x="4669" y="3471"/>
                    <a:pt x="4295" y="3037"/>
                  </a:cubicBezTo>
                  <a:cubicBezTo>
                    <a:pt x="4639" y="2755"/>
                    <a:pt x="4856" y="2440"/>
                    <a:pt x="4835" y="2145"/>
                  </a:cubicBezTo>
                  <a:cubicBezTo>
                    <a:pt x="4794" y="1613"/>
                    <a:pt x="4317" y="1101"/>
                    <a:pt x="3619" y="840"/>
                  </a:cubicBezTo>
                  <a:cubicBezTo>
                    <a:pt x="3495" y="794"/>
                    <a:pt x="3361" y="754"/>
                    <a:pt x="3221" y="728"/>
                  </a:cubicBezTo>
                  <a:cubicBezTo>
                    <a:pt x="3299" y="539"/>
                    <a:pt x="3471" y="408"/>
                    <a:pt x="3733" y="338"/>
                  </a:cubicBezTo>
                  <a:cubicBezTo>
                    <a:pt x="3868" y="302"/>
                    <a:pt x="4022" y="285"/>
                    <a:pt x="4184" y="285"/>
                  </a:cubicBezTo>
                  <a:close/>
                  <a:moveTo>
                    <a:pt x="4072" y="3204"/>
                  </a:moveTo>
                  <a:cubicBezTo>
                    <a:pt x="4482" y="3680"/>
                    <a:pt x="4993" y="4201"/>
                    <a:pt x="5607" y="4763"/>
                  </a:cubicBezTo>
                  <a:cubicBezTo>
                    <a:pt x="5336" y="5003"/>
                    <a:pt x="4966" y="5187"/>
                    <a:pt x="4461" y="5233"/>
                  </a:cubicBezTo>
                  <a:cubicBezTo>
                    <a:pt x="4395" y="5238"/>
                    <a:pt x="4330" y="5241"/>
                    <a:pt x="4267" y="5241"/>
                  </a:cubicBezTo>
                  <a:cubicBezTo>
                    <a:pt x="3222" y="5241"/>
                    <a:pt x="2596" y="4466"/>
                    <a:pt x="2282" y="3920"/>
                  </a:cubicBezTo>
                  <a:lnTo>
                    <a:pt x="2283" y="3920"/>
                  </a:lnTo>
                  <a:cubicBezTo>
                    <a:pt x="2389" y="3903"/>
                    <a:pt x="2497" y="3880"/>
                    <a:pt x="2607" y="3854"/>
                  </a:cubicBezTo>
                  <a:cubicBezTo>
                    <a:pt x="3121" y="3726"/>
                    <a:pt x="3656" y="3489"/>
                    <a:pt x="4072" y="3204"/>
                  </a:cubicBezTo>
                  <a:close/>
                  <a:moveTo>
                    <a:pt x="4190" y="1"/>
                  </a:moveTo>
                  <a:cubicBezTo>
                    <a:pt x="4002" y="1"/>
                    <a:pt x="3822" y="21"/>
                    <a:pt x="3660" y="64"/>
                  </a:cubicBezTo>
                  <a:cubicBezTo>
                    <a:pt x="3280" y="167"/>
                    <a:pt x="3030" y="384"/>
                    <a:pt x="2935" y="692"/>
                  </a:cubicBezTo>
                  <a:cubicBezTo>
                    <a:pt x="2897" y="690"/>
                    <a:pt x="2859" y="689"/>
                    <a:pt x="2822" y="689"/>
                  </a:cubicBezTo>
                  <a:cubicBezTo>
                    <a:pt x="2455" y="689"/>
                    <a:pt x="2089" y="789"/>
                    <a:pt x="1812" y="1063"/>
                  </a:cubicBezTo>
                  <a:cubicBezTo>
                    <a:pt x="1367" y="1503"/>
                    <a:pt x="1385" y="2642"/>
                    <a:pt x="1845" y="3680"/>
                  </a:cubicBezTo>
                  <a:cubicBezTo>
                    <a:pt x="1808" y="3681"/>
                    <a:pt x="1772" y="3682"/>
                    <a:pt x="1734" y="3682"/>
                  </a:cubicBezTo>
                  <a:cubicBezTo>
                    <a:pt x="1190" y="3682"/>
                    <a:pt x="575" y="3513"/>
                    <a:pt x="290" y="2853"/>
                  </a:cubicBezTo>
                  <a:cubicBezTo>
                    <a:pt x="267" y="2800"/>
                    <a:pt x="215" y="2768"/>
                    <a:pt x="160" y="2768"/>
                  </a:cubicBezTo>
                  <a:cubicBezTo>
                    <a:pt x="142" y="2768"/>
                    <a:pt x="123" y="2772"/>
                    <a:pt x="105" y="2780"/>
                  </a:cubicBezTo>
                  <a:cubicBezTo>
                    <a:pt x="32" y="2811"/>
                    <a:pt x="0" y="2893"/>
                    <a:pt x="31" y="2966"/>
                  </a:cubicBezTo>
                  <a:cubicBezTo>
                    <a:pt x="316" y="3624"/>
                    <a:pt x="920" y="3968"/>
                    <a:pt x="1736" y="3968"/>
                  </a:cubicBezTo>
                  <a:cubicBezTo>
                    <a:pt x="1815" y="3968"/>
                    <a:pt x="1896" y="3965"/>
                    <a:pt x="1979" y="3958"/>
                  </a:cubicBezTo>
                  <a:cubicBezTo>
                    <a:pt x="2513" y="4965"/>
                    <a:pt x="3327" y="5523"/>
                    <a:pt x="4265" y="5523"/>
                  </a:cubicBezTo>
                  <a:cubicBezTo>
                    <a:pt x="4338" y="5523"/>
                    <a:pt x="4412" y="5520"/>
                    <a:pt x="4486" y="5513"/>
                  </a:cubicBezTo>
                  <a:cubicBezTo>
                    <a:pt x="5011" y="5466"/>
                    <a:pt x="5462" y="5273"/>
                    <a:pt x="5817" y="4952"/>
                  </a:cubicBezTo>
                  <a:cubicBezTo>
                    <a:pt x="6211" y="5306"/>
                    <a:pt x="6645" y="5676"/>
                    <a:pt x="7116" y="6061"/>
                  </a:cubicBezTo>
                  <a:cubicBezTo>
                    <a:pt x="10633" y="8931"/>
                    <a:pt x="14614" y="9726"/>
                    <a:pt x="17947" y="9726"/>
                  </a:cubicBezTo>
                  <a:cubicBezTo>
                    <a:pt x="22042" y="9726"/>
                    <a:pt x="25155" y="8524"/>
                    <a:pt x="25210" y="8502"/>
                  </a:cubicBezTo>
                  <a:cubicBezTo>
                    <a:pt x="25284" y="8473"/>
                    <a:pt x="25318" y="8392"/>
                    <a:pt x="25289" y="8319"/>
                  </a:cubicBezTo>
                  <a:cubicBezTo>
                    <a:pt x="25267" y="8264"/>
                    <a:pt x="25215" y="8230"/>
                    <a:pt x="25158" y="8230"/>
                  </a:cubicBezTo>
                  <a:cubicBezTo>
                    <a:pt x="25141" y="8230"/>
                    <a:pt x="25124" y="8233"/>
                    <a:pt x="25107" y="8240"/>
                  </a:cubicBezTo>
                  <a:cubicBezTo>
                    <a:pt x="25051" y="8261"/>
                    <a:pt x="21983" y="9444"/>
                    <a:pt x="17948" y="9444"/>
                  </a:cubicBezTo>
                  <a:cubicBezTo>
                    <a:pt x="14668" y="9444"/>
                    <a:pt x="10751" y="8663"/>
                    <a:pt x="7294" y="5842"/>
                  </a:cubicBezTo>
                  <a:cubicBezTo>
                    <a:pt x="6815" y="5451"/>
                    <a:pt x="6391" y="5088"/>
                    <a:pt x="6013" y="4750"/>
                  </a:cubicBezTo>
                  <a:cubicBezTo>
                    <a:pt x="6187" y="4546"/>
                    <a:pt x="6331" y="4303"/>
                    <a:pt x="6439" y="4026"/>
                  </a:cubicBezTo>
                  <a:cubicBezTo>
                    <a:pt x="6870" y="2920"/>
                    <a:pt x="6660" y="1403"/>
                    <a:pt x="5971" y="645"/>
                  </a:cubicBezTo>
                  <a:cubicBezTo>
                    <a:pt x="5619" y="257"/>
                    <a:pt x="4857" y="1"/>
                    <a:pt x="4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4" name="Google Shape;444;p20"/>
          <p:cNvSpPr/>
          <p:nvPr/>
        </p:nvSpPr>
        <p:spPr>
          <a:xfrm>
            <a:off x="7984975" y="3558324"/>
            <a:ext cx="2765700" cy="27657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 rot="9048295">
            <a:off x="8157346" y="-129926"/>
            <a:ext cx="1032910" cy="1243020"/>
            <a:chOff x="2826175" y="535150"/>
            <a:chExt cx="1055600" cy="1270325"/>
          </a:xfrm>
        </p:grpSpPr>
        <p:sp>
          <p:nvSpPr>
            <p:cNvPr id="446" name="Google Shape;446;p20"/>
            <p:cNvSpPr/>
            <p:nvPr/>
          </p:nvSpPr>
          <p:spPr>
            <a:xfrm>
              <a:off x="2826175" y="754025"/>
              <a:ext cx="818750" cy="986825"/>
            </a:xfrm>
            <a:custGeom>
              <a:avLst/>
              <a:gdLst/>
              <a:ahLst/>
              <a:cxnLst/>
              <a:rect l="l" t="t" r="r" b="b"/>
              <a:pathLst>
                <a:path w="32750" h="39473" extrusionOk="0">
                  <a:moveTo>
                    <a:pt x="27795" y="0"/>
                  </a:moveTo>
                  <a:cubicBezTo>
                    <a:pt x="27778" y="0"/>
                    <a:pt x="27761" y="1"/>
                    <a:pt x="27744" y="3"/>
                  </a:cubicBezTo>
                  <a:cubicBezTo>
                    <a:pt x="27512" y="31"/>
                    <a:pt x="27345" y="242"/>
                    <a:pt x="27374" y="475"/>
                  </a:cubicBezTo>
                  <a:cubicBezTo>
                    <a:pt x="27971" y="5490"/>
                    <a:pt x="29077" y="10268"/>
                    <a:pt x="29966" y="14108"/>
                  </a:cubicBezTo>
                  <a:cubicBezTo>
                    <a:pt x="30595" y="16826"/>
                    <a:pt x="31093" y="18973"/>
                    <a:pt x="31230" y="20399"/>
                  </a:cubicBezTo>
                  <a:cubicBezTo>
                    <a:pt x="32152" y="30010"/>
                    <a:pt x="28656" y="34529"/>
                    <a:pt x="27563" y="35685"/>
                  </a:cubicBezTo>
                  <a:cubicBezTo>
                    <a:pt x="25719" y="37636"/>
                    <a:pt x="23230" y="38624"/>
                    <a:pt x="20159" y="38624"/>
                  </a:cubicBezTo>
                  <a:cubicBezTo>
                    <a:pt x="19962" y="38624"/>
                    <a:pt x="19763" y="38620"/>
                    <a:pt x="19562" y="38612"/>
                  </a:cubicBezTo>
                  <a:cubicBezTo>
                    <a:pt x="8458" y="38170"/>
                    <a:pt x="851" y="30353"/>
                    <a:pt x="775" y="30274"/>
                  </a:cubicBezTo>
                  <a:cubicBezTo>
                    <a:pt x="691" y="30187"/>
                    <a:pt x="580" y="30144"/>
                    <a:pt x="468" y="30144"/>
                  </a:cubicBezTo>
                  <a:cubicBezTo>
                    <a:pt x="363" y="30144"/>
                    <a:pt x="258" y="30182"/>
                    <a:pt x="176" y="30261"/>
                  </a:cubicBezTo>
                  <a:cubicBezTo>
                    <a:pt x="7" y="30423"/>
                    <a:pt x="1" y="30691"/>
                    <a:pt x="163" y="30860"/>
                  </a:cubicBezTo>
                  <a:cubicBezTo>
                    <a:pt x="240" y="30941"/>
                    <a:pt x="8073" y="39003"/>
                    <a:pt x="19529" y="39459"/>
                  </a:cubicBezTo>
                  <a:cubicBezTo>
                    <a:pt x="19740" y="39467"/>
                    <a:pt x="19951" y="39472"/>
                    <a:pt x="20158" y="39472"/>
                  </a:cubicBezTo>
                  <a:cubicBezTo>
                    <a:pt x="23470" y="39472"/>
                    <a:pt x="26167" y="38396"/>
                    <a:pt x="28178" y="36268"/>
                  </a:cubicBezTo>
                  <a:cubicBezTo>
                    <a:pt x="32749" y="31436"/>
                    <a:pt x="32314" y="22839"/>
                    <a:pt x="32073" y="20319"/>
                  </a:cubicBezTo>
                  <a:cubicBezTo>
                    <a:pt x="31932" y="18838"/>
                    <a:pt x="31429" y="16665"/>
                    <a:pt x="30792" y="13917"/>
                  </a:cubicBezTo>
                  <a:cubicBezTo>
                    <a:pt x="29908" y="10097"/>
                    <a:pt x="28807" y="5344"/>
                    <a:pt x="28215" y="374"/>
                  </a:cubicBezTo>
                  <a:cubicBezTo>
                    <a:pt x="28189" y="159"/>
                    <a:pt x="28006" y="0"/>
                    <a:pt x="27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3295375" y="1680050"/>
              <a:ext cx="407275" cy="125425"/>
            </a:xfrm>
            <a:custGeom>
              <a:avLst/>
              <a:gdLst/>
              <a:ahLst/>
              <a:cxnLst/>
              <a:rect l="l" t="t" r="r" b="b"/>
              <a:pathLst>
                <a:path w="16291" h="5017" extrusionOk="0">
                  <a:moveTo>
                    <a:pt x="15109" y="1"/>
                  </a:moveTo>
                  <a:cubicBezTo>
                    <a:pt x="13690" y="1"/>
                    <a:pt x="11077" y="867"/>
                    <a:pt x="8567" y="1321"/>
                  </a:cubicBezTo>
                  <a:cubicBezTo>
                    <a:pt x="4469" y="2064"/>
                    <a:pt x="509" y="2086"/>
                    <a:pt x="47" y="2086"/>
                  </a:cubicBezTo>
                  <a:cubicBezTo>
                    <a:pt x="17" y="2086"/>
                    <a:pt x="2" y="2086"/>
                    <a:pt x="2" y="2086"/>
                  </a:cubicBezTo>
                  <a:lnTo>
                    <a:pt x="1" y="2086"/>
                  </a:lnTo>
                  <a:cubicBezTo>
                    <a:pt x="148" y="2199"/>
                    <a:pt x="4071" y="4898"/>
                    <a:pt x="8328" y="5014"/>
                  </a:cubicBezTo>
                  <a:cubicBezTo>
                    <a:pt x="8402" y="5016"/>
                    <a:pt x="8476" y="5017"/>
                    <a:pt x="8550" y="5017"/>
                  </a:cubicBezTo>
                  <a:cubicBezTo>
                    <a:pt x="12007" y="5017"/>
                    <a:pt x="15807" y="2842"/>
                    <a:pt x="16159" y="953"/>
                  </a:cubicBezTo>
                  <a:cubicBezTo>
                    <a:pt x="16290" y="252"/>
                    <a:pt x="15873" y="1"/>
                    <a:pt x="15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3182325" y="1462200"/>
              <a:ext cx="329950" cy="250425"/>
            </a:xfrm>
            <a:custGeom>
              <a:avLst/>
              <a:gdLst/>
              <a:ahLst/>
              <a:cxnLst/>
              <a:rect l="l" t="t" r="r" b="b"/>
              <a:pathLst>
                <a:path w="13198" h="10017" extrusionOk="0">
                  <a:moveTo>
                    <a:pt x="30" y="9923"/>
                  </a:moveTo>
                  <a:cubicBezTo>
                    <a:pt x="16" y="9924"/>
                    <a:pt x="6" y="9926"/>
                    <a:pt x="1" y="9928"/>
                  </a:cubicBezTo>
                  <a:cubicBezTo>
                    <a:pt x="1" y="9928"/>
                    <a:pt x="11" y="9926"/>
                    <a:pt x="30" y="9923"/>
                  </a:cubicBezTo>
                  <a:close/>
                  <a:moveTo>
                    <a:pt x="11352" y="1"/>
                  </a:moveTo>
                  <a:cubicBezTo>
                    <a:pt x="10083" y="1"/>
                    <a:pt x="9241" y="3474"/>
                    <a:pt x="7231" y="5819"/>
                  </a:cubicBezTo>
                  <a:cubicBezTo>
                    <a:pt x="4575" y="8920"/>
                    <a:pt x="415" y="9843"/>
                    <a:pt x="30" y="9923"/>
                  </a:cubicBezTo>
                  <a:lnTo>
                    <a:pt x="30" y="9923"/>
                  </a:lnTo>
                  <a:cubicBezTo>
                    <a:pt x="43" y="9921"/>
                    <a:pt x="61" y="9921"/>
                    <a:pt x="83" y="9921"/>
                  </a:cubicBezTo>
                  <a:cubicBezTo>
                    <a:pt x="370" y="9921"/>
                    <a:pt x="1356" y="10016"/>
                    <a:pt x="2647" y="10016"/>
                  </a:cubicBezTo>
                  <a:cubicBezTo>
                    <a:pt x="4956" y="10016"/>
                    <a:pt x="8240" y="9711"/>
                    <a:pt x="10246" y="8012"/>
                  </a:cubicBezTo>
                  <a:cubicBezTo>
                    <a:pt x="13157" y="5547"/>
                    <a:pt x="13197" y="698"/>
                    <a:pt x="11648" y="63"/>
                  </a:cubicBezTo>
                  <a:cubicBezTo>
                    <a:pt x="11547" y="21"/>
                    <a:pt x="11448" y="1"/>
                    <a:pt x="11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3312225" y="1013900"/>
              <a:ext cx="301225" cy="282350"/>
            </a:xfrm>
            <a:custGeom>
              <a:avLst/>
              <a:gdLst/>
              <a:ahLst/>
              <a:cxnLst/>
              <a:rect l="l" t="t" r="r" b="b"/>
              <a:pathLst>
                <a:path w="12049" h="11294" extrusionOk="0">
                  <a:moveTo>
                    <a:pt x="3759" y="0"/>
                  </a:moveTo>
                  <a:cubicBezTo>
                    <a:pt x="2071" y="0"/>
                    <a:pt x="684" y="511"/>
                    <a:pt x="445" y="1287"/>
                  </a:cubicBezTo>
                  <a:cubicBezTo>
                    <a:pt x="1" y="2728"/>
                    <a:pt x="4061" y="3079"/>
                    <a:pt x="6933" y="4860"/>
                  </a:cubicBezTo>
                  <a:cubicBezTo>
                    <a:pt x="10460" y="7048"/>
                    <a:pt x="11909" y="10908"/>
                    <a:pt x="12037" y="11267"/>
                  </a:cubicBezTo>
                  <a:lnTo>
                    <a:pt x="12037" y="11267"/>
                  </a:lnTo>
                  <a:cubicBezTo>
                    <a:pt x="11931" y="10781"/>
                    <a:pt x="12049" y="4507"/>
                    <a:pt x="8849" y="1747"/>
                  </a:cubicBezTo>
                  <a:cubicBezTo>
                    <a:pt x="7405" y="503"/>
                    <a:pt x="5434" y="0"/>
                    <a:pt x="3759" y="0"/>
                  </a:cubicBezTo>
                  <a:close/>
                  <a:moveTo>
                    <a:pt x="12037" y="11267"/>
                  </a:moveTo>
                  <a:cubicBezTo>
                    <a:pt x="12040" y="11280"/>
                    <a:pt x="12043" y="11289"/>
                    <a:pt x="12047" y="11294"/>
                  </a:cubicBezTo>
                  <a:cubicBezTo>
                    <a:pt x="12047" y="11294"/>
                    <a:pt x="12044" y="11284"/>
                    <a:pt x="12037" y="112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3319625" y="665775"/>
              <a:ext cx="223125" cy="209100"/>
            </a:xfrm>
            <a:custGeom>
              <a:avLst/>
              <a:gdLst/>
              <a:ahLst/>
              <a:cxnLst/>
              <a:rect l="l" t="t" r="r" b="b"/>
              <a:pathLst>
                <a:path w="8925" h="8364" extrusionOk="0">
                  <a:moveTo>
                    <a:pt x="2784" y="1"/>
                  </a:moveTo>
                  <a:cubicBezTo>
                    <a:pt x="1533" y="1"/>
                    <a:pt x="506" y="379"/>
                    <a:pt x="329" y="954"/>
                  </a:cubicBezTo>
                  <a:cubicBezTo>
                    <a:pt x="0" y="2021"/>
                    <a:pt x="3007" y="2281"/>
                    <a:pt x="5134" y="3599"/>
                  </a:cubicBezTo>
                  <a:cubicBezTo>
                    <a:pt x="7748" y="5220"/>
                    <a:pt x="8820" y="8082"/>
                    <a:pt x="8914" y="8344"/>
                  </a:cubicBezTo>
                  <a:lnTo>
                    <a:pt x="8914" y="8344"/>
                  </a:lnTo>
                  <a:cubicBezTo>
                    <a:pt x="8835" y="7988"/>
                    <a:pt x="8924" y="3338"/>
                    <a:pt x="6553" y="1295"/>
                  </a:cubicBezTo>
                  <a:cubicBezTo>
                    <a:pt x="5484" y="373"/>
                    <a:pt x="4024" y="1"/>
                    <a:pt x="2784" y="1"/>
                  </a:cubicBezTo>
                  <a:close/>
                  <a:moveTo>
                    <a:pt x="8914" y="8344"/>
                  </a:moveTo>
                  <a:cubicBezTo>
                    <a:pt x="8916" y="8353"/>
                    <a:pt x="8918" y="8360"/>
                    <a:pt x="8921" y="8363"/>
                  </a:cubicBezTo>
                  <a:cubicBezTo>
                    <a:pt x="8921" y="8363"/>
                    <a:pt x="8918" y="8356"/>
                    <a:pt x="8914" y="83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3543300" y="1385925"/>
              <a:ext cx="338475" cy="256025"/>
            </a:xfrm>
            <a:custGeom>
              <a:avLst/>
              <a:gdLst/>
              <a:ahLst/>
              <a:cxnLst/>
              <a:rect l="l" t="t" r="r" b="b"/>
              <a:pathLst>
                <a:path w="13539" h="10241" extrusionOk="0">
                  <a:moveTo>
                    <a:pt x="8715" y="0"/>
                  </a:moveTo>
                  <a:cubicBezTo>
                    <a:pt x="5054" y="0"/>
                    <a:pt x="0" y="10240"/>
                    <a:pt x="0" y="10240"/>
                  </a:cubicBezTo>
                  <a:cubicBezTo>
                    <a:pt x="0" y="10240"/>
                    <a:pt x="13539" y="3348"/>
                    <a:pt x="9908" y="434"/>
                  </a:cubicBezTo>
                  <a:cubicBezTo>
                    <a:pt x="9535" y="135"/>
                    <a:pt x="9134" y="0"/>
                    <a:pt x="8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3491100" y="535150"/>
              <a:ext cx="174325" cy="251225"/>
            </a:xfrm>
            <a:custGeom>
              <a:avLst/>
              <a:gdLst/>
              <a:ahLst/>
              <a:cxnLst/>
              <a:rect l="l" t="t" r="r" b="b"/>
              <a:pathLst>
                <a:path w="6973" h="10049" extrusionOk="0">
                  <a:moveTo>
                    <a:pt x="3224" y="0"/>
                  </a:moveTo>
                  <a:cubicBezTo>
                    <a:pt x="1" y="0"/>
                    <a:pt x="1187" y="10048"/>
                    <a:pt x="1187" y="10048"/>
                  </a:cubicBezTo>
                  <a:cubicBezTo>
                    <a:pt x="1187" y="10048"/>
                    <a:pt x="6972" y="508"/>
                    <a:pt x="3458" y="17"/>
                  </a:cubicBezTo>
                  <a:cubicBezTo>
                    <a:pt x="3377" y="6"/>
                    <a:pt x="3300" y="0"/>
                    <a:pt x="3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3319250" y="820200"/>
              <a:ext cx="247725" cy="235250"/>
            </a:xfrm>
            <a:custGeom>
              <a:avLst/>
              <a:gdLst/>
              <a:ahLst/>
              <a:cxnLst/>
              <a:rect l="l" t="t" r="r" b="b"/>
              <a:pathLst>
                <a:path w="9909" h="9410" extrusionOk="0">
                  <a:moveTo>
                    <a:pt x="2539" y="0"/>
                  </a:moveTo>
                  <a:cubicBezTo>
                    <a:pt x="1887" y="0"/>
                    <a:pt x="1339" y="150"/>
                    <a:pt x="1020" y="486"/>
                  </a:cubicBezTo>
                  <a:cubicBezTo>
                    <a:pt x="0" y="1567"/>
                    <a:pt x="2997" y="3027"/>
                    <a:pt x="4510" y="4445"/>
                  </a:cubicBezTo>
                  <a:cubicBezTo>
                    <a:pt x="7221" y="6985"/>
                    <a:pt x="9909" y="9409"/>
                    <a:pt x="9909" y="9409"/>
                  </a:cubicBezTo>
                  <a:cubicBezTo>
                    <a:pt x="9909" y="9409"/>
                    <a:pt x="9695" y="4755"/>
                    <a:pt x="7230" y="1993"/>
                  </a:cubicBezTo>
                  <a:cubicBezTo>
                    <a:pt x="6192" y="830"/>
                    <a:pt x="4077" y="0"/>
                    <a:pt x="2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3379700" y="1236200"/>
              <a:ext cx="233675" cy="351225"/>
            </a:xfrm>
            <a:custGeom>
              <a:avLst/>
              <a:gdLst/>
              <a:ahLst/>
              <a:cxnLst/>
              <a:rect l="l" t="t" r="r" b="b"/>
              <a:pathLst>
                <a:path w="9347" h="14049" extrusionOk="0">
                  <a:moveTo>
                    <a:pt x="2921" y="1"/>
                  </a:moveTo>
                  <a:cubicBezTo>
                    <a:pt x="2601" y="1"/>
                    <a:pt x="2295" y="68"/>
                    <a:pt x="2013" y="212"/>
                  </a:cubicBezTo>
                  <a:cubicBezTo>
                    <a:pt x="1" y="1239"/>
                    <a:pt x="4309" y="5485"/>
                    <a:pt x="5418" y="8215"/>
                  </a:cubicBezTo>
                  <a:cubicBezTo>
                    <a:pt x="7065" y="12265"/>
                    <a:pt x="7238" y="14049"/>
                    <a:pt x="7238" y="14049"/>
                  </a:cubicBezTo>
                  <a:cubicBezTo>
                    <a:pt x="7238" y="14049"/>
                    <a:pt x="9347" y="10829"/>
                    <a:pt x="8708" y="6586"/>
                  </a:cubicBezTo>
                  <a:cubicBezTo>
                    <a:pt x="8232" y="3421"/>
                    <a:pt x="5207" y="1"/>
                    <a:pt x="29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604900" y="1121650"/>
              <a:ext cx="276600" cy="335625"/>
            </a:xfrm>
            <a:custGeom>
              <a:avLst/>
              <a:gdLst/>
              <a:ahLst/>
              <a:cxnLst/>
              <a:rect l="l" t="t" r="r" b="b"/>
              <a:pathLst>
                <a:path w="11064" h="13425" extrusionOk="0">
                  <a:moveTo>
                    <a:pt x="7733" y="0"/>
                  </a:moveTo>
                  <a:cubicBezTo>
                    <a:pt x="5730" y="0"/>
                    <a:pt x="3119" y="1789"/>
                    <a:pt x="1905" y="4247"/>
                  </a:cubicBezTo>
                  <a:cubicBezTo>
                    <a:pt x="1" y="8102"/>
                    <a:pt x="725" y="13425"/>
                    <a:pt x="725" y="13425"/>
                  </a:cubicBezTo>
                  <a:cubicBezTo>
                    <a:pt x="725" y="13425"/>
                    <a:pt x="3152" y="9758"/>
                    <a:pt x="5956" y="6368"/>
                  </a:cubicBezTo>
                  <a:cubicBezTo>
                    <a:pt x="7848" y="4083"/>
                    <a:pt x="11063" y="2181"/>
                    <a:pt x="9460" y="640"/>
                  </a:cubicBezTo>
                  <a:cubicBezTo>
                    <a:pt x="9002" y="200"/>
                    <a:pt x="8402" y="0"/>
                    <a:pt x="7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3537100" y="723000"/>
              <a:ext cx="169750" cy="260175"/>
            </a:xfrm>
            <a:custGeom>
              <a:avLst/>
              <a:gdLst/>
              <a:ahLst/>
              <a:cxnLst/>
              <a:rect l="l" t="t" r="r" b="b"/>
              <a:pathLst>
                <a:path w="6790" h="10407" extrusionOk="0">
                  <a:moveTo>
                    <a:pt x="4216" y="0"/>
                  </a:moveTo>
                  <a:cubicBezTo>
                    <a:pt x="2770" y="0"/>
                    <a:pt x="1147" y="1495"/>
                    <a:pt x="692" y="3459"/>
                  </a:cubicBezTo>
                  <a:cubicBezTo>
                    <a:pt x="1" y="6441"/>
                    <a:pt x="1406" y="10406"/>
                    <a:pt x="1406" y="10406"/>
                  </a:cubicBezTo>
                  <a:cubicBezTo>
                    <a:pt x="1406" y="10406"/>
                    <a:pt x="2496" y="7543"/>
                    <a:pt x="3900" y="4869"/>
                  </a:cubicBezTo>
                  <a:cubicBezTo>
                    <a:pt x="4846" y="3067"/>
                    <a:pt x="6789" y="1492"/>
                    <a:pt x="5401" y="407"/>
                  </a:cubicBezTo>
                  <a:cubicBezTo>
                    <a:pt x="5043" y="127"/>
                    <a:pt x="4637" y="0"/>
                    <a:pt x="4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3571400" y="847375"/>
              <a:ext cx="240650" cy="343950"/>
            </a:xfrm>
            <a:custGeom>
              <a:avLst/>
              <a:gdLst/>
              <a:ahLst/>
              <a:cxnLst/>
              <a:rect l="l" t="t" r="r" b="b"/>
              <a:pathLst>
                <a:path w="9626" h="13758" extrusionOk="0">
                  <a:moveTo>
                    <a:pt x="5842" y="1"/>
                  </a:moveTo>
                  <a:cubicBezTo>
                    <a:pt x="4048" y="1"/>
                    <a:pt x="2056" y="1579"/>
                    <a:pt x="1289" y="3940"/>
                  </a:cubicBezTo>
                  <a:cubicBezTo>
                    <a:pt x="1" y="7897"/>
                    <a:pt x="1374" y="13757"/>
                    <a:pt x="1374" y="13757"/>
                  </a:cubicBezTo>
                  <a:cubicBezTo>
                    <a:pt x="1374" y="13757"/>
                    <a:pt x="3176" y="10067"/>
                    <a:pt x="5371" y="6723"/>
                  </a:cubicBezTo>
                  <a:cubicBezTo>
                    <a:pt x="6850" y="4467"/>
                    <a:pt x="9625" y="2786"/>
                    <a:pt x="7917" y="923"/>
                  </a:cubicBezTo>
                  <a:cubicBezTo>
                    <a:pt x="7335" y="288"/>
                    <a:pt x="6607" y="1"/>
                    <a:pt x="5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0"/>
          <p:cNvGrpSpPr/>
          <p:nvPr/>
        </p:nvGrpSpPr>
        <p:grpSpPr>
          <a:xfrm rot="5400000">
            <a:off x="-472622" y="3744773"/>
            <a:ext cx="1283289" cy="1189382"/>
            <a:chOff x="70425" y="4130719"/>
            <a:chExt cx="1593950" cy="1477309"/>
          </a:xfrm>
        </p:grpSpPr>
        <p:grpSp>
          <p:nvGrpSpPr>
            <p:cNvPr id="459" name="Google Shape;459;p20"/>
            <p:cNvGrpSpPr/>
            <p:nvPr/>
          </p:nvGrpSpPr>
          <p:grpSpPr>
            <a:xfrm rot="-3637224">
              <a:off x="473316" y="4577438"/>
              <a:ext cx="1199741" cy="681434"/>
              <a:chOff x="2335725" y="3570800"/>
              <a:chExt cx="1199725" cy="681425"/>
            </a:xfrm>
          </p:grpSpPr>
          <p:sp>
            <p:nvSpPr>
              <p:cNvPr id="460" name="Google Shape;460;p20"/>
              <p:cNvSpPr/>
              <p:nvPr/>
            </p:nvSpPr>
            <p:spPr>
              <a:xfrm>
                <a:off x="2335725" y="3570800"/>
                <a:ext cx="1198600" cy="681425"/>
              </a:xfrm>
              <a:custGeom>
                <a:avLst/>
                <a:gdLst/>
                <a:ahLst/>
                <a:cxnLst/>
                <a:rect l="l" t="t" r="r" b="b"/>
                <a:pathLst>
                  <a:path w="47944" h="27257" extrusionOk="0">
                    <a:moveTo>
                      <a:pt x="24738" y="1"/>
                    </a:moveTo>
                    <a:cubicBezTo>
                      <a:pt x="16131" y="1"/>
                      <a:pt x="3461" y="8399"/>
                      <a:pt x="3461" y="8399"/>
                    </a:cubicBezTo>
                    <a:cubicBezTo>
                      <a:pt x="3461" y="8399"/>
                      <a:pt x="1" y="18356"/>
                      <a:pt x="7899" y="24959"/>
                    </a:cubicBezTo>
                    <a:cubicBezTo>
                      <a:pt x="9877" y="26612"/>
                      <a:pt x="12187" y="27257"/>
                      <a:pt x="14609" y="27257"/>
                    </a:cubicBezTo>
                    <a:cubicBezTo>
                      <a:pt x="21857" y="27257"/>
                      <a:pt x="30100" y="21480"/>
                      <a:pt x="33391" y="19687"/>
                    </a:cubicBezTo>
                    <a:cubicBezTo>
                      <a:pt x="37780" y="17297"/>
                      <a:pt x="47944" y="16815"/>
                      <a:pt x="47830" y="13481"/>
                    </a:cubicBezTo>
                    <a:cubicBezTo>
                      <a:pt x="47728" y="10502"/>
                      <a:pt x="42921" y="11024"/>
                      <a:pt x="39498" y="9886"/>
                    </a:cubicBezTo>
                    <a:cubicBezTo>
                      <a:pt x="36077" y="8746"/>
                      <a:pt x="35938" y="2970"/>
                      <a:pt x="27667" y="403"/>
                    </a:cubicBezTo>
                    <a:cubicBezTo>
                      <a:pt x="26771" y="125"/>
                      <a:pt x="25785" y="1"/>
                      <a:pt x="247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0"/>
              <p:cNvSpPr/>
              <p:nvPr/>
            </p:nvSpPr>
            <p:spPr>
              <a:xfrm>
                <a:off x="2507600" y="3784525"/>
                <a:ext cx="1027850" cy="154250"/>
              </a:xfrm>
              <a:custGeom>
                <a:avLst/>
                <a:gdLst/>
                <a:ahLst/>
                <a:cxnLst/>
                <a:rect l="l" t="t" r="r" b="b"/>
                <a:pathLst>
                  <a:path w="41114" h="6170" extrusionOk="0">
                    <a:moveTo>
                      <a:pt x="12943" y="1"/>
                    </a:moveTo>
                    <a:cubicBezTo>
                      <a:pt x="8040" y="1"/>
                      <a:pt x="3701" y="1625"/>
                      <a:pt x="64" y="4872"/>
                    </a:cubicBezTo>
                    <a:cubicBezTo>
                      <a:pt x="6" y="4924"/>
                      <a:pt x="0" y="5013"/>
                      <a:pt x="53" y="5071"/>
                    </a:cubicBezTo>
                    <a:cubicBezTo>
                      <a:pt x="81" y="5102"/>
                      <a:pt x="119" y="5118"/>
                      <a:pt x="158" y="5118"/>
                    </a:cubicBezTo>
                    <a:cubicBezTo>
                      <a:pt x="191" y="5118"/>
                      <a:pt x="225" y="5106"/>
                      <a:pt x="252" y="5082"/>
                    </a:cubicBezTo>
                    <a:cubicBezTo>
                      <a:pt x="3833" y="1885"/>
                      <a:pt x="8110" y="286"/>
                      <a:pt x="12947" y="286"/>
                    </a:cubicBezTo>
                    <a:cubicBezTo>
                      <a:pt x="17730" y="286"/>
                      <a:pt x="23062" y="1850"/>
                      <a:pt x="28810" y="4979"/>
                    </a:cubicBezTo>
                    <a:cubicBezTo>
                      <a:pt x="30485" y="5891"/>
                      <a:pt x="32467" y="6169"/>
                      <a:pt x="34263" y="6169"/>
                    </a:cubicBezTo>
                    <a:cubicBezTo>
                      <a:pt x="35149" y="6169"/>
                      <a:pt x="35989" y="6101"/>
                      <a:pt x="36726" y="6008"/>
                    </a:cubicBezTo>
                    <a:cubicBezTo>
                      <a:pt x="39135" y="5705"/>
                      <a:pt x="40983" y="5071"/>
                      <a:pt x="41001" y="5065"/>
                    </a:cubicBezTo>
                    <a:cubicBezTo>
                      <a:pt x="41075" y="5039"/>
                      <a:pt x="41114" y="4959"/>
                      <a:pt x="41088" y="4885"/>
                    </a:cubicBezTo>
                    <a:cubicBezTo>
                      <a:pt x="41068" y="4826"/>
                      <a:pt x="41013" y="4790"/>
                      <a:pt x="40955" y="4790"/>
                    </a:cubicBezTo>
                    <a:cubicBezTo>
                      <a:pt x="40940" y="4790"/>
                      <a:pt x="40924" y="4792"/>
                      <a:pt x="40909" y="4797"/>
                    </a:cubicBezTo>
                    <a:cubicBezTo>
                      <a:pt x="40861" y="4814"/>
                      <a:pt x="37708" y="5883"/>
                      <a:pt x="34227" y="5883"/>
                    </a:cubicBezTo>
                    <a:cubicBezTo>
                      <a:pt x="32426" y="5883"/>
                      <a:pt x="30537" y="5597"/>
                      <a:pt x="28946" y="4731"/>
                    </a:cubicBezTo>
                    <a:cubicBezTo>
                      <a:pt x="23152" y="1577"/>
                      <a:pt x="17774" y="1"/>
                      <a:pt x="12943" y="1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0"/>
              <p:cNvSpPr/>
              <p:nvPr/>
            </p:nvSpPr>
            <p:spPr>
              <a:xfrm>
                <a:off x="3028475" y="3664725"/>
                <a:ext cx="156450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6390" extrusionOk="0">
                    <a:moveTo>
                      <a:pt x="6098" y="0"/>
                    </a:moveTo>
                    <a:cubicBezTo>
                      <a:pt x="6079" y="0"/>
                      <a:pt x="6059" y="4"/>
                      <a:pt x="6039" y="13"/>
                    </a:cubicBezTo>
                    <a:cubicBezTo>
                      <a:pt x="6026" y="19"/>
                      <a:pt x="4630" y="649"/>
                      <a:pt x="3200" y="1719"/>
                    </a:cubicBezTo>
                    <a:cubicBezTo>
                      <a:pt x="1292" y="3146"/>
                      <a:pt x="189" y="4706"/>
                      <a:pt x="10" y="6232"/>
                    </a:cubicBezTo>
                    <a:cubicBezTo>
                      <a:pt x="1" y="6309"/>
                      <a:pt x="56" y="6380"/>
                      <a:pt x="134" y="6389"/>
                    </a:cubicBezTo>
                    <a:cubicBezTo>
                      <a:pt x="139" y="6390"/>
                      <a:pt x="146" y="6390"/>
                      <a:pt x="150" y="6390"/>
                    </a:cubicBezTo>
                    <a:cubicBezTo>
                      <a:pt x="222" y="6390"/>
                      <a:pt x="283" y="6337"/>
                      <a:pt x="291" y="6266"/>
                    </a:cubicBezTo>
                    <a:cubicBezTo>
                      <a:pt x="705" y="2753"/>
                      <a:pt x="6100" y="295"/>
                      <a:pt x="6156" y="271"/>
                    </a:cubicBezTo>
                    <a:cubicBezTo>
                      <a:pt x="6226" y="239"/>
                      <a:pt x="6258" y="155"/>
                      <a:pt x="6226" y="83"/>
                    </a:cubicBezTo>
                    <a:cubicBezTo>
                      <a:pt x="6203" y="31"/>
                      <a:pt x="6152" y="0"/>
                      <a:pt x="6098" y="0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0"/>
              <p:cNvSpPr/>
              <p:nvPr/>
            </p:nvSpPr>
            <p:spPr>
              <a:xfrm>
                <a:off x="3056250" y="3694625"/>
                <a:ext cx="150250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6010" h="5576" extrusionOk="0">
                    <a:moveTo>
                      <a:pt x="5850" y="1"/>
                    </a:moveTo>
                    <a:cubicBezTo>
                      <a:pt x="5830" y="1"/>
                      <a:pt x="5810" y="5"/>
                      <a:pt x="5791" y="13"/>
                    </a:cubicBezTo>
                    <a:cubicBezTo>
                      <a:pt x="5555" y="119"/>
                      <a:pt x="1" y="2642"/>
                      <a:pt x="67" y="5438"/>
                    </a:cubicBezTo>
                    <a:cubicBezTo>
                      <a:pt x="70" y="5515"/>
                      <a:pt x="133" y="5576"/>
                      <a:pt x="209" y="5576"/>
                    </a:cubicBezTo>
                    <a:lnTo>
                      <a:pt x="212" y="5576"/>
                    </a:lnTo>
                    <a:cubicBezTo>
                      <a:pt x="291" y="5573"/>
                      <a:pt x="353" y="5509"/>
                      <a:pt x="350" y="5431"/>
                    </a:cubicBezTo>
                    <a:cubicBezTo>
                      <a:pt x="288" y="2823"/>
                      <a:pt x="5851" y="296"/>
                      <a:pt x="5907" y="271"/>
                    </a:cubicBezTo>
                    <a:cubicBezTo>
                      <a:pt x="5978" y="239"/>
                      <a:pt x="6009" y="155"/>
                      <a:pt x="5978" y="83"/>
                    </a:cubicBezTo>
                    <a:cubicBezTo>
                      <a:pt x="5955" y="31"/>
                      <a:pt x="5903" y="1"/>
                      <a:pt x="5850" y="1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0"/>
              <p:cNvSpPr/>
              <p:nvPr/>
            </p:nvSpPr>
            <p:spPr>
              <a:xfrm>
                <a:off x="2774625" y="3787425"/>
                <a:ext cx="340225" cy="313975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12559" extrusionOk="0">
                    <a:moveTo>
                      <a:pt x="162" y="0"/>
                    </a:moveTo>
                    <a:cubicBezTo>
                      <a:pt x="138" y="0"/>
                      <a:pt x="113" y="7"/>
                      <a:pt x="90" y="20"/>
                    </a:cubicBezTo>
                    <a:cubicBezTo>
                      <a:pt x="23" y="59"/>
                      <a:pt x="0" y="146"/>
                      <a:pt x="40" y="214"/>
                    </a:cubicBezTo>
                    <a:cubicBezTo>
                      <a:pt x="5091" y="8888"/>
                      <a:pt x="13309" y="12512"/>
                      <a:pt x="13392" y="12547"/>
                    </a:cubicBezTo>
                    <a:cubicBezTo>
                      <a:pt x="13410" y="12555"/>
                      <a:pt x="13429" y="12559"/>
                      <a:pt x="13448" y="12559"/>
                    </a:cubicBezTo>
                    <a:cubicBezTo>
                      <a:pt x="13502" y="12559"/>
                      <a:pt x="13554" y="12527"/>
                      <a:pt x="13577" y="12474"/>
                    </a:cubicBezTo>
                    <a:cubicBezTo>
                      <a:pt x="13608" y="12402"/>
                      <a:pt x="13576" y="12320"/>
                      <a:pt x="13504" y="12288"/>
                    </a:cubicBezTo>
                    <a:cubicBezTo>
                      <a:pt x="13422" y="12253"/>
                      <a:pt x="5287" y="8663"/>
                      <a:pt x="283" y="71"/>
                    </a:cubicBezTo>
                    <a:cubicBezTo>
                      <a:pt x="257" y="26"/>
                      <a:pt x="210" y="0"/>
                      <a:pt x="162" y="0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0"/>
              <p:cNvSpPr/>
              <p:nvPr/>
            </p:nvSpPr>
            <p:spPr>
              <a:xfrm>
                <a:off x="2620075" y="3587475"/>
                <a:ext cx="200400" cy="236775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9471" extrusionOk="0">
                    <a:moveTo>
                      <a:pt x="7855" y="0"/>
                    </a:moveTo>
                    <a:cubicBezTo>
                      <a:pt x="7838" y="0"/>
                      <a:pt x="7819" y="4"/>
                      <a:pt x="7802" y="11"/>
                    </a:cubicBezTo>
                    <a:cubicBezTo>
                      <a:pt x="7723" y="43"/>
                      <a:pt x="0" y="3292"/>
                      <a:pt x="1202" y="9357"/>
                    </a:cubicBezTo>
                    <a:cubicBezTo>
                      <a:pt x="1216" y="9425"/>
                      <a:pt x="1274" y="9471"/>
                      <a:pt x="1340" y="9471"/>
                    </a:cubicBezTo>
                    <a:cubicBezTo>
                      <a:pt x="1349" y="9471"/>
                      <a:pt x="1358" y="9471"/>
                      <a:pt x="1367" y="9468"/>
                    </a:cubicBezTo>
                    <a:cubicBezTo>
                      <a:pt x="1444" y="9454"/>
                      <a:pt x="1494" y="9379"/>
                      <a:pt x="1479" y="9303"/>
                    </a:cubicBezTo>
                    <a:cubicBezTo>
                      <a:pt x="323" y="3465"/>
                      <a:pt x="7833" y="304"/>
                      <a:pt x="7909" y="272"/>
                    </a:cubicBezTo>
                    <a:cubicBezTo>
                      <a:pt x="7981" y="243"/>
                      <a:pt x="8016" y="160"/>
                      <a:pt x="7986" y="88"/>
                    </a:cubicBezTo>
                    <a:cubicBezTo>
                      <a:pt x="7963" y="33"/>
                      <a:pt x="7911" y="0"/>
                      <a:pt x="7855" y="0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6" name="Google Shape;466;p20"/>
            <p:cNvGrpSpPr/>
            <p:nvPr/>
          </p:nvGrpSpPr>
          <p:grpSpPr>
            <a:xfrm rot="-6451085">
              <a:off x="-23961" y="4464598"/>
              <a:ext cx="1199697" cy="681409"/>
              <a:chOff x="2335725" y="3570800"/>
              <a:chExt cx="1199725" cy="681425"/>
            </a:xfrm>
          </p:grpSpPr>
          <p:sp>
            <p:nvSpPr>
              <p:cNvPr id="467" name="Google Shape;467;p20"/>
              <p:cNvSpPr/>
              <p:nvPr/>
            </p:nvSpPr>
            <p:spPr>
              <a:xfrm>
                <a:off x="2335725" y="3570800"/>
                <a:ext cx="1198600" cy="681425"/>
              </a:xfrm>
              <a:custGeom>
                <a:avLst/>
                <a:gdLst/>
                <a:ahLst/>
                <a:cxnLst/>
                <a:rect l="l" t="t" r="r" b="b"/>
                <a:pathLst>
                  <a:path w="47944" h="27257" extrusionOk="0">
                    <a:moveTo>
                      <a:pt x="24738" y="1"/>
                    </a:moveTo>
                    <a:cubicBezTo>
                      <a:pt x="16131" y="1"/>
                      <a:pt x="3461" y="8399"/>
                      <a:pt x="3461" y="8399"/>
                    </a:cubicBezTo>
                    <a:cubicBezTo>
                      <a:pt x="3461" y="8399"/>
                      <a:pt x="1" y="18356"/>
                      <a:pt x="7899" y="24959"/>
                    </a:cubicBezTo>
                    <a:cubicBezTo>
                      <a:pt x="9877" y="26612"/>
                      <a:pt x="12187" y="27257"/>
                      <a:pt x="14609" y="27257"/>
                    </a:cubicBezTo>
                    <a:cubicBezTo>
                      <a:pt x="21857" y="27257"/>
                      <a:pt x="30100" y="21480"/>
                      <a:pt x="33391" y="19687"/>
                    </a:cubicBezTo>
                    <a:cubicBezTo>
                      <a:pt x="37780" y="17297"/>
                      <a:pt x="47944" y="16815"/>
                      <a:pt x="47830" y="13481"/>
                    </a:cubicBezTo>
                    <a:cubicBezTo>
                      <a:pt x="47728" y="10502"/>
                      <a:pt x="42921" y="11024"/>
                      <a:pt x="39498" y="9886"/>
                    </a:cubicBezTo>
                    <a:cubicBezTo>
                      <a:pt x="36077" y="8746"/>
                      <a:pt x="35938" y="2970"/>
                      <a:pt x="27667" y="403"/>
                    </a:cubicBezTo>
                    <a:cubicBezTo>
                      <a:pt x="26771" y="125"/>
                      <a:pt x="25785" y="1"/>
                      <a:pt x="24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0"/>
              <p:cNvSpPr/>
              <p:nvPr/>
            </p:nvSpPr>
            <p:spPr>
              <a:xfrm>
                <a:off x="2507600" y="3784525"/>
                <a:ext cx="1027850" cy="154250"/>
              </a:xfrm>
              <a:custGeom>
                <a:avLst/>
                <a:gdLst/>
                <a:ahLst/>
                <a:cxnLst/>
                <a:rect l="l" t="t" r="r" b="b"/>
                <a:pathLst>
                  <a:path w="41114" h="6170" extrusionOk="0">
                    <a:moveTo>
                      <a:pt x="12943" y="1"/>
                    </a:moveTo>
                    <a:cubicBezTo>
                      <a:pt x="8040" y="1"/>
                      <a:pt x="3701" y="1625"/>
                      <a:pt x="64" y="4872"/>
                    </a:cubicBezTo>
                    <a:cubicBezTo>
                      <a:pt x="6" y="4924"/>
                      <a:pt x="0" y="5013"/>
                      <a:pt x="53" y="5071"/>
                    </a:cubicBezTo>
                    <a:cubicBezTo>
                      <a:pt x="81" y="5102"/>
                      <a:pt x="119" y="5118"/>
                      <a:pt x="158" y="5118"/>
                    </a:cubicBezTo>
                    <a:cubicBezTo>
                      <a:pt x="191" y="5118"/>
                      <a:pt x="225" y="5106"/>
                      <a:pt x="252" y="5082"/>
                    </a:cubicBezTo>
                    <a:cubicBezTo>
                      <a:pt x="3833" y="1885"/>
                      <a:pt x="8110" y="286"/>
                      <a:pt x="12947" y="286"/>
                    </a:cubicBezTo>
                    <a:cubicBezTo>
                      <a:pt x="17730" y="286"/>
                      <a:pt x="23062" y="1850"/>
                      <a:pt x="28810" y="4979"/>
                    </a:cubicBezTo>
                    <a:cubicBezTo>
                      <a:pt x="30485" y="5891"/>
                      <a:pt x="32467" y="6169"/>
                      <a:pt x="34263" y="6169"/>
                    </a:cubicBezTo>
                    <a:cubicBezTo>
                      <a:pt x="35149" y="6169"/>
                      <a:pt x="35989" y="6101"/>
                      <a:pt x="36726" y="6008"/>
                    </a:cubicBezTo>
                    <a:cubicBezTo>
                      <a:pt x="39135" y="5705"/>
                      <a:pt x="40983" y="5071"/>
                      <a:pt x="41001" y="5065"/>
                    </a:cubicBezTo>
                    <a:cubicBezTo>
                      <a:pt x="41075" y="5039"/>
                      <a:pt x="41114" y="4959"/>
                      <a:pt x="41088" y="4885"/>
                    </a:cubicBezTo>
                    <a:cubicBezTo>
                      <a:pt x="41068" y="4826"/>
                      <a:pt x="41013" y="4790"/>
                      <a:pt x="40955" y="4790"/>
                    </a:cubicBezTo>
                    <a:cubicBezTo>
                      <a:pt x="40940" y="4790"/>
                      <a:pt x="40924" y="4792"/>
                      <a:pt x="40909" y="4797"/>
                    </a:cubicBezTo>
                    <a:cubicBezTo>
                      <a:pt x="40861" y="4814"/>
                      <a:pt x="37708" y="5883"/>
                      <a:pt x="34227" y="5883"/>
                    </a:cubicBezTo>
                    <a:cubicBezTo>
                      <a:pt x="32426" y="5883"/>
                      <a:pt x="30537" y="5597"/>
                      <a:pt x="28946" y="4731"/>
                    </a:cubicBezTo>
                    <a:cubicBezTo>
                      <a:pt x="23152" y="1577"/>
                      <a:pt x="17774" y="1"/>
                      <a:pt x="12943" y="1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0"/>
              <p:cNvSpPr/>
              <p:nvPr/>
            </p:nvSpPr>
            <p:spPr>
              <a:xfrm>
                <a:off x="3028475" y="3664725"/>
                <a:ext cx="156450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6390" extrusionOk="0">
                    <a:moveTo>
                      <a:pt x="6098" y="0"/>
                    </a:moveTo>
                    <a:cubicBezTo>
                      <a:pt x="6079" y="0"/>
                      <a:pt x="6059" y="4"/>
                      <a:pt x="6039" y="13"/>
                    </a:cubicBezTo>
                    <a:cubicBezTo>
                      <a:pt x="6026" y="19"/>
                      <a:pt x="4630" y="649"/>
                      <a:pt x="3200" y="1719"/>
                    </a:cubicBezTo>
                    <a:cubicBezTo>
                      <a:pt x="1292" y="3146"/>
                      <a:pt x="189" y="4706"/>
                      <a:pt x="10" y="6232"/>
                    </a:cubicBezTo>
                    <a:cubicBezTo>
                      <a:pt x="1" y="6309"/>
                      <a:pt x="56" y="6380"/>
                      <a:pt x="134" y="6389"/>
                    </a:cubicBezTo>
                    <a:cubicBezTo>
                      <a:pt x="139" y="6390"/>
                      <a:pt x="146" y="6390"/>
                      <a:pt x="150" y="6390"/>
                    </a:cubicBezTo>
                    <a:cubicBezTo>
                      <a:pt x="222" y="6390"/>
                      <a:pt x="283" y="6337"/>
                      <a:pt x="291" y="6266"/>
                    </a:cubicBezTo>
                    <a:cubicBezTo>
                      <a:pt x="705" y="2753"/>
                      <a:pt x="6100" y="295"/>
                      <a:pt x="6156" y="271"/>
                    </a:cubicBezTo>
                    <a:cubicBezTo>
                      <a:pt x="6226" y="239"/>
                      <a:pt x="6258" y="155"/>
                      <a:pt x="6226" y="83"/>
                    </a:cubicBezTo>
                    <a:cubicBezTo>
                      <a:pt x="6203" y="31"/>
                      <a:pt x="6152" y="0"/>
                      <a:pt x="6098" y="0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0"/>
              <p:cNvSpPr/>
              <p:nvPr/>
            </p:nvSpPr>
            <p:spPr>
              <a:xfrm>
                <a:off x="3056250" y="3694625"/>
                <a:ext cx="150250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6010" h="5576" extrusionOk="0">
                    <a:moveTo>
                      <a:pt x="5850" y="1"/>
                    </a:moveTo>
                    <a:cubicBezTo>
                      <a:pt x="5830" y="1"/>
                      <a:pt x="5810" y="5"/>
                      <a:pt x="5791" y="13"/>
                    </a:cubicBezTo>
                    <a:cubicBezTo>
                      <a:pt x="5555" y="119"/>
                      <a:pt x="1" y="2642"/>
                      <a:pt x="67" y="5438"/>
                    </a:cubicBezTo>
                    <a:cubicBezTo>
                      <a:pt x="70" y="5515"/>
                      <a:pt x="133" y="5576"/>
                      <a:pt x="209" y="5576"/>
                    </a:cubicBezTo>
                    <a:lnTo>
                      <a:pt x="212" y="5576"/>
                    </a:lnTo>
                    <a:cubicBezTo>
                      <a:pt x="291" y="5573"/>
                      <a:pt x="353" y="5509"/>
                      <a:pt x="350" y="5431"/>
                    </a:cubicBezTo>
                    <a:cubicBezTo>
                      <a:pt x="288" y="2823"/>
                      <a:pt x="5851" y="296"/>
                      <a:pt x="5907" y="271"/>
                    </a:cubicBezTo>
                    <a:cubicBezTo>
                      <a:pt x="5978" y="239"/>
                      <a:pt x="6009" y="155"/>
                      <a:pt x="5978" y="83"/>
                    </a:cubicBezTo>
                    <a:cubicBezTo>
                      <a:pt x="5955" y="31"/>
                      <a:pt x="5903" y="1"/>
                      <a:pt x="5850" y="1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0"/>
              <p:cNvSpPr/>
              <p:nvPr/>
            </p:nvSpPr>
            <p:spPr>
              <a:xfrm>
                <a:off x="2774625" y="3787425"/>
                <a:ext cx="340225" cy="313975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12559" extrusionOk="0">
                    <a:moveTo>
                      <a:pt x="162" y="0"/>
                    </a:moveTo>
                    <a:cubicBezTo>
                      <a:pt x="138" y="0"/>
                      <a:pt x="113" y="7"/>
                      <a:pt x="90" y="20"/>
                    </a:cubicBezTo>
                    <a:cubicBezTo>
                      <a:pt x="23" y="59"/>
                      <a:pt x="0" y="146"/>
                      <a:pt x="40" y="214"/>
                    </a:cubicBezTo>
                    <a:cubicBezTo>
                      <a:pt x="5091" y="8888"/>
                      <a:pt x="13309" y="12512"/>
                      <a:pt x="13392" y="12547"/>
                    </a:cubicBezTo>
                    <a:cubicBezTo>
                      <a:pt x="13410" y="12555"/>
                      <a:pt x="13429" y="12559"/>
                      <a:pt x="13448" y="12559"/>
                    </a:cubicBezTo>
                    <a:cubicBezTo>
                      <a:pt x="13502" y="12559"/>
                      <a:pt x="13554" y="12527"/>
                      <a:pt x="13577" y="12474"/>
                    </a:cubicBezTo>
                    <a:cubicBezTo>
                      <a:pt x="13608" y="12402"/>
                      <a:pt x="13576" y="12320"/>
                      <a:pt x="13504" y="12288"/>
                    </a:cubicBezTo>
                    <a:cubicBezTo>
                      <a:pt x="13422" y="12253"/>
                      <a:pt x="5287" y="8663"/>
                      <a:pt x="283" y="71"/>
                    </a:cubicBezTo>
                    <a:cubicBezTo>
                      <a:pt x="257" y="26"/>
                      <a:pt x="210" y="0"/>
                      <a:pt x="162" y="0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0"/>
              <p:cNvSpPr/>
              <p:nvPr/>
            </p:nvSpPr>
            <p:spPr>
              <a:xfrm>
                <a:off x="2620075" y="3587475"/>
                <a:ext cx="200400" cy="236775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9471" extrusionOk="0">
                    <a:moveTo>
                      <a:pt x="7855" y="0"/>
                    </a:moveTo>
                    <a:cubicBezTo>
                      <a:pt x="7838" y="0"/>
                      <a:pt x="7819" y="4"/>
                      <a:pt x="7802" y="11"/>
                    </a:cubicBezTo>
                    <a:cubicBezTo>
                      <a:pt x="7723" y="43"/>
                      <a:pt x="0" y="3292"/>
                      <a:pt x="1202" y="9357"/>
                    </a:cubicBezTo>
                    <a:cubicBezTo>
                      <a:pt x="1216" y="9425"/>
                      <a:pt x="1274" y="9471"/>
                      <a:pt x="1340" y="9471"/>
                    </a:cubicBezTo>
                    <a:cubicBezTo>
                      <a:pt x="1349" y="9471"/>
                      <a:pt x="1358" y="9471"/>
                      <a:pt x="1367" y="9468"/>
                    </a:cubicBezTo>
                    <a:cubicBezTo>
                      <a:pt x="1444" y="9454"/>
                      <a:pt x="1494" y="9379"/>
                      <a:pt x="1479" y="9303"/>
                    </a:cubicBezTo>
                    <a:cubicBezTo>
                      <a:pt x="323" y="3465"/>
                      <a:pt x="7833" y="304"/>
                      <a:pt x="7909" y="272"/>
                    </a:cubicBezTo>
                    <a:cubicBezTo>
                      <a:pt x="7981" y="243"/>
                      <a:pt x="8016" y="160"/>
                      <a:pt x="7986" y="88"/>
                    </a:cubicBezTo>
                    <a:cubicBezTo>
                      <a:pt x="7963" y="33"/>
                      <a:pt x="7911" y="0"/>
                      <a:pt x="7855" y="0"/>
                    </a:cubicBezTo>
                    <a:close/>
                  </a:path>
                </a:pathLst>
              </a:custGeom>
              <a:solidFill>
                <a:srgbClr val="FCEC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3" name="Google Shape;473;p20"/>
          <p:cNvSpPr/>
          <p:nvPr/>
        </p:nvSpPr>
        <p:spPr>
          <a:xfrm>
            <a:off x="3785439" y="-1855578"/>
            <a:ext cx="2889900" cy="28899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SemiBold"/>
              <a:buNone/>
              <a:defRPr sz="2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SemiBold"/>
              <a:buNone/>
              <a:defRPr sz="2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SemiBold"/>
              <a:buNone/>
              <a:defRPr sz="2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SemiBold"/>
              <a:buNone/>
              <a:defRPr sz="2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SemiBold"/>
              <a:buNone/>
              <a:defRPr sz="2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SemiBold"/>
              <a:buNone/>
              <a:defRPr sz="2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SemiBold"/>
              <a:buNone/>
              <a:defRPr sz="2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SemiBold"/>
              <a:buNone/>
              <a:defRPr sz="2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SemiBold"/>
              <a:buNone/>
              <a:defRPr sz="2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476" name="Google Shape;476;p21"/>
          <p:cNvSpPr txBox="1">
            <a:spLocks noGrp="1"/>
          </p:cNvSpPr>
          <p:nvPr>
            <p:ph type="subTitle" idx="1"/>
          </p:nvPr>
        </p:nvSpPr>
        <p:spPr>
          <a:xfrm>
            <a:off x="713225" y="2475545"/>
            <a:ext cx="2286000" cy="4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477" name="Google Shape;477;p21"/>
          <p:cNvSpPr txBox="1">
            <a:spLocks noGrp="1"/>
          </p:cNvSpPr>
          <p:nvPr>
            <p:ph type="subTitle" idx="2"/>
          </p:nvPr>
        </p:nvSpPr>
        <p:spPr>
          <a:xfrm>
            <a:off x="713225" y="2907799"/>
            <a:ext cx="2286000" cy="9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1"/>
          <p:cNvSpPr txBox="1">
            <a:spLocks noGrp="1"/>
          </p:cNvSpPr>
          <p:nvPr>
            <p:ph type="subTitle" idx="3"/>
          </p:nvPr>
        </p:nvSpPr>
        <p:spPr>
          <a:xfrm>
            <a:off x="3429000" y="2475533"/>
            <a:ext cx="2286000" cy="4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479" name="Google Shape;479;p21"/>
          <p:cNvSpPr txBox="1">
            <a:spLocks noGrp="1"/>
          </p:cNvSpPr>
          <p:nvPr>
            <p:ph type="subTitle" idx="4"/>
          </p:nvPr>
        </p:nvSpPr>
        <p:spPr>
          <a:xfrm>
            <a:off x="3428975" y="2907796"/>
            <a:ext cx="2286000" cy="9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1"/>
          <p:cNvSpPr txBox="1">
            <a:spLocks noGrp="1"/>
          </p:cNvSpPr>
          <p:nvPr>
            <p:ph type="subTitle" idx="5"/>
          </p:nvPr>
        </p:nvSpPr>
        <p:spPr>
          <a:xfrm>
            <a:off x="6144725" y="2475533"/>
            <a:ext cx="2286000" cy="4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Quicksand SemiBold"/>
              <a:buNone/>
              <a:defRPr sz="2100"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481" name="Google Shape;481;p21"/>
          <p:cNvSpPr txBox="1">
            <a:spLocks noGrp="1"/>
          </p:cNvSpPr>
          <p:nvPr>
            <p:ph type="subTitle" idx="6"/>
          </p:nvPr>
        </p:nvSpPr>
        <p:spPr>
          <a:xfrm>
            <a:off x="6144725" y="2907796"/>
            <a:ext cx="2286000" cy="9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1"/>
          <p:cNvSpPr/>
          <p:nvPr/>
        </p:nvSpPr>
        <p:spPr>
          <a:xfrm>
            <a:off x="7832159" y="3161880"/>
            <a:ext cx="2749800" cy="27498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1"/>
          <p:cNvSpPr/>
          <p:nvPr/>
        </p:nvSpPr>
        <p:spPr>
          <a:xfrm>
            <a:off x="-820291" y="-1912270"/>
            <a:ext cx="2749800" cy="27498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1"/>
          <p:cNvSpPr/>
          <p:nvPr/>
        </p:nvSpPr>
        <p:spPr>
          <a:xfrm>
            <a:off x="490559" y="4329405"/>
            <a:ext cx="2749800" cy="27498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21"/>
          <p:cNvGrpSpPr/>
          <p:nvPr/>
        </p:nvGrpSpPr>
        <p:grpSpPr>
          <a:xfrm rot="978445">
            <a:off x="8213970" y="87302"/>
            <a:ext cx="726820" cy="733147"/>
            <a:chOff x="7652749" y="94198"/>
            <a:chExt cx="726797" cy="733123"/>
          </a:xfrm>
        </p:grpSpPr>
        <p:grpSp>
          <p:nvGrpSpPr>
            <p:cNvPr id="486" name="Google Shape;486;p21"/>
            <p:cNvGrpSpPr/>
            <p:nvPr/>
          </p:nvGrpSpPr>
          <p:grpSpPr>
            <a:xfrm rot="8258306">
              <a:off x="7782088" y="178112"/>
              <a:ext cx="468120" cy="565294"/>
              <a:chOff x="447200" y="4325925"/>
              <a:chExt cx="468125" cy="565300"/>
            </a:xfrm>
          </p:grpSpPr>
          <p:sp>
            <p:nvSpPr>
              <p:cNvPr id="487" name="Google Shape;487;p21"/>
              <p:cNvSpPr/>
              <p:nvPr/>
            </p:nvSpPr>
            <p:spPr>
              <a:xfrm>
                <a:off x="474100" y="4546475"/>
                <a:ext cx="406550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9384" extrusionOk="0">
                    <a:moveTo>
                      <a:pt x="16261" y="1"/>
                    </a:moveTo>
                    <a:cubicBezTo>
                      <a:pt x="16261" y="1"/>
                      <a:pt x="0" y="2981"/>
                      <a:pt x="1174" y="8183"/>
                    </a:cubicBezTo>
                    <a:cubicBezTo>
                      <a:pt x="1366" y="9029"/>
                      <a:pt x="1894" y="9384"/>
                      <a:pt x="2645" y="9384"/>
                    </a:cubicBezTo>
                    <a:cubicBezTo>
                      <a:pt x="6508" y="9384"/>
                      <a:pt x="16261" y="1"/>
                      <a:pt x="16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1"/>
              <p:cNvSpPr/>
              <p:nvPr/>
            </p:nvSpPr>
            <p:spPr>
              <a:xfrm>
                <a:off x="694750" y="4633425"/>
                <a:ext cx="22057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0312" extrusionOk="0">
                    <a:moveTo>
                      <a:pt x="8822" y="0"/>
                    </a:moveTo>
                    <a:lnTo>
                      <a:pt x="8822" y="0"/>
                    </a:lnTo>
                    <a:cubicBezTo>
                      <a:pt x="8822" y="1"/>
                      <a:pt x="1" y="6644"/>
                      <a:pt x="2660" y="9813"/>
                    </a:cubicBezTo>
                    <a:cubicBezTo>
                      <a:pt x="2950" y="10158"/>
                      <a:pt x="3249" y="10312"/>
                      <a:pt x="3553" y="10312"/>
                    </a:cubicBezTo>
                    <a:cubicBezTo>
                      <a:pt x="6041" y="10312"/>
                      <a:pt x="8822" y="1"/>
                      <a:pt x="8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1"/>
              <p:cNvSpPr/>
              <p:nvPr/>
            </p:nvSpPr>
            <p:spPr>
              <a:xfrm>
                <a:off x="447200" y="4325925"/>
                <a:ext cx="26197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3239" extrusionOk="0">
                    <a:moveTo>
                      <a:pt x="3618" y="1"/>
                    </a:moveTo>
                    <a:cubicBezTo>
                      <a:pt x="1750" y="1"/>
                      <a:pt x="202" y="426"/>
                      <a:pt x="88" y="1802"/>
                    </a:cubicBezTo>
                    <a:cubicBezTo>
                      <a:pt x="1" y="2864"/>
                      <a:pt x="871" y="3238"/>
                      <a:pt x="2140" y="3238"/>
                    </a:cubicBezTo>
                    <a:cubicBezTo>
                      <a:pt x="5171" y="3238"/>
                      <a:pt x="10479" y="1106"/>
                      <a:pt x="10479" y="1106"/>
                    </a:cubicBezTo>
                    <a:cubicBezTo>
                      <a:pt x="10479" y="1106"/>
                      <a:pt x="6632" y="1"/>
                      <a:pt x="36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" name="Google Shape;490;p21"/>
            <p:cNvGrpSpPr/>
            <p:nvPr/>
          </p:nvGrpSpPr>
          <p:grpSpPr>
            <a:xfrm rot="8258306">
              <a:off x="7782088" y="178112"/>
              <a:ext cx="468120" cy="565294"/>
              <a:chOff x="447200" y="4325925"/>
              <a:chExt cx="468125" cy="565300"/>
            </a:xfrm>
          </p:grpSpPr>
          <p:sp>
            <p:nvSpPr>
              <p:cNvPr id="491" name="Google Shape;491;p21"/>
              <p:cNvSpPr/>
              <p:nvPr/>
            </p:nvSpPr>
            <p:spPr>
              <a:xfrm>
                <a:off x="474100" y="4546475"/>
                <a:ext cx="406550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9384" extrusionOk="0">
                    <a:moveTo>
                      <a:pt x="16261" y="1"/>
                    </a:moveTo>
                    <a:cubicBezTo>
                      <a:pt x="16261" y="1"/>
                      <a:pt x="0" y="2981"/>
                      <a:pt x="1174" y="8183"/>
                    </a:cubicBezTo>
                    <a:cubicBezTo>
                      <a:pt x="1366" y="9029"/>
                      <a:pt x="1894" y="9384"/>
                      <a:pt x="2645" y="9384"/>
                    </a:cubicBezTo>
                    <a:cubicBezTo>
                      <a:pt x="6508" y="9384"/>
                      <a:pt x="16261" y="1"/>
                      <a:pt x="162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1"/>
              <p:cNvSpPr/>
              <p:nvPr/>
            </p:nvSpPr>
            <p:spPr>
              <a:xfrm>
                <a:off x="694750" y="4633425"/>
                <a:ext cx="22057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0312" extrusionOk="0">
                    <a:moveTo>
                      <a:pt x="8822" y="0"/>
                    </a:moveTo>
                    <a:lnTo>
                      <a:pt x="8822" y="0"/>
                    </a:lnTo>
                    <a:cubicBezTo>
                      <a:pt x="8822" y="1"/>
                      <a:pt x="1" y="6644"/>
                      <a:pt x="2660" y="9813"/>
                    </a:cubicBezTo>
                    <a:cubicBezTo>
                      <a:pt x="2950" y="10158"/>
                      <a:pt x="3249" y="10312"/>
                      <a:pt x="3553" y="10312"/>
                    </a:cubicBezTo>
                    <a:cubicBezTo>
                      <a:pt x="6041" y="10312"/>
                      <a:pt x="8822" y="1"/>
                      <a:pt x="8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1"/>
              <p:cNvSpPr/>
              <p:nvPr/>
            </p:nvSpPr>
            <p:spPr>
              <a:xfrm>
                <a:off x="447200" y="4325925"/>
                <a:ext cx="26197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3239" extrusionOk="0">
                    <a:moveTo>
                      <a:pt x="3618" y="1"/>
                    </a:moveTo>
                    <a:cubicBezTo>
                      <a:pt x="1750" y="1"/>
                      <a:pt x="202" y="426"/>
                      <a:pt x="88" y="1802"/>
                    </a:cubicBezTo>
                    <a:cubicBezTo>
                      <a:pt x="1" y="2864"/>
                      <a:pt x="871" y="3238"/>
                      <a:pt x="2140" y="3238"/>
                    </a:cubicBezTo>
                    <a:cubicBezTo>
                      <a:pt x="5171" y="3238"/>
                      <a:pt x="10479" y="1106"/>
                      <a:pt x="10479" y="1106"/>
                    </a:cubicBezTo>
                    <a:cubicBezTo>
                      <a:pt x="10479" y="1106"/>
                      <a:pt x="6632" y="1"/>
                      <a:pt x="36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4" name="Google Shape;494;p21"/>
          <p:cNvGrpSpPr/>
          <p:nvPr/>
        </p:nvGrpSpPr>
        <p:grpSpPr>
          <a:xfrm rot="-1976075" flipH="1">
            <a:off x="2563352" y="4237690"/>
            <a:ext cx="1592280" cy="1039656"/>
            <a:chOff x="178425" y="141950"/>
            <a:chExt cx="1634925" cy="1067500"/>
          </a:xfrm>
        </p:grpSpPr>
        <p:sp>
          <p:nvSpPr>
            <p:cNvPr id="495" name="Google Shape;495;p21"/>
            <p:cNvSpPr/>
            <p:nvPr/>
          </p:nvSpPr>
          <p:spPr>
            <a:xfrm>
              <a:off x="1087425" y="141950"/>
              <a:ext cx="725925" cy="752500"/>
            </a:xfrm>
            <a:custGeom>
              <a:avLst/>
              <a:gdLst/>
              <a:ahLst/>
              <a:cxnLst/>
              <a:rect l="l" t="t" r="r" b="b"/>
              <a:pathLst>
                <a:path w="29037" h="30100" extrusionOk="0">
                  <a:moveTo>
                    <a:pt x="3439" y="1"/>
                  </a:moveTo>
                  <a:cubicBezTo>
                    <a:pt x="1435" y="1"/>
                    <a:pt x="0" y="708"/>
                    <a:pt x="176" y="2031"/>
                  </a:cubicBezTo>
                  <a:cubicBezTo>
                    <a:pt x="555" y="4888"/>
                    <a:pt x="4103" y="5564"/>
                    <a:pt x="3854" y="17318"/>
                  </a:cubicBezTo>
                  <a:cubicBezTo>
                    <a:pt x="3657" y="26617"/>
                    <a:pt x="21803" y="30100"/>
                    <a:pt x="21803" y="30100"/>
                  </a:cubicBezTo>
                  <a:cubicBezTo>
                    <a:pt x="21803" y="30100"/>
                    <a:pt x="29036" y="16904"/>
                    <a:pt x="25774" y="12271"/>
                  </a:cubicBezTo>
                  <a:cubicBezTo>
                    <a:pt x="21326" y="5959"/>
                    <a:pt x="15947" y="7454"/>
                    <a:pt x="11081" y="2994"/>
                  </a:cubicBezTo>
                  <a:cubicBezTo>
                    <a:pt x="8852" y="951"/>
                    <a:pt x="5763" y="1"/>
                    <a:pt x="3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1097450" y="159650"/>
              <a:ext cx="538950" cy="738350"/>
            </a:xfrm>
            <a:custGeom>
              <a:avLst/>
              <a:gdLst/>
              <a:ahLst/>
              <a:cxnLst/>
              <a:rect l="l" t="t" r="r" b="b"/>
              <a:pathLst>
                <a:path w="21558" h="29534" extrusionOk="0">
                  <a:moveTo>
                    <a:pt x="162" y="0"/>
                  </a:moveTo>
                  <a:cubicBezTo>
                    <a:pt x="110" y="0"/>
                    <a:pt x="59" y="29"/>
                    <a:pt x="35" y="78"/>
                  </a:cubicBezTo>
                  <a:cubicBezTo>
                    <a:pt x="0" y="149"/>
                    <a:pt x="29" y="234"/>
                    <a:pt x="99" y="268"/>
                  </a:cubicBezTo>
                  <a:cubicBezTo>
                    <a:pt x="196" y="316"/>
                    <a:pt x="9888" y="5161"/>
                    <a:pt x="14552" y="13394"/>
                  </a:cubicBezTo>
                  <a:cubicBezTo>
                    <a:pt x="19229" y="21649"/>
                    <a:pt x="21245" y="29350"/>
                    <a:pt x="21265" y="29428"/>
                  </a:cubicBezTo>
                  <a:cubicBezTo>
                    <a:pt x="21282" y="29491"/>
                    <a:pt x="21339" y="29533"/>
                    <a:pt x="21402" y="29533"/>
                  </a:cubicBezTo>
                  <a:cubicBezTo>
                    <a:pt x="21414" y="29533"/>
                    <a:pt x="21426" y="29532"/>
                    <a:pt x="21437" y="29529"/>
                  </a:cubicBezTo>
                  <a:cubicBezTo>
                    <a:pt x="21513" y="29509"/>
                    <a:pt x="21558" y="29432"/>
                    <a:pt x="21538" y="29356"/>
                  </a:cubicBezTo>
                  <a:cubicBezTo>
                    <a:pt x="21519" y="29279"/>
                    <a:pt x="19495" y="21544"/>
                    <a:pt x="14798" y="13255"/>
                  </a:cubicBezTo>
                  <a:cubicBezTo>
                    <a:pt x="10090" y="4945"/>
                    <a:pt x="322" y="62"/>
                    <a:pt x="223" y="14"/>
                  </a:cubicBezTo>
                  <a:cubicBezTo>
                    <a:pt x="204" y="5"/>
                    <a:pt x="183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1405050" y="259525"/>
              <a:ext cx="46625" cy="150925"/>
            </a:xfrm>
            <a:custGeom>
              <a:avLst/>
              <a:gdLst/>
              <a:ahLst/>
              <a:cxnLst/>
              <a:rect l="l" t="t" r="r" b="b"/>
              <a:pathLst>
                <a:path w="1865" h="6037" extrusionOk="0">
                  <a:moveTo>
                    <a:pt x="942" y="0"/>
                  </a:moveTo>
                  <a:cubicBezTo>
                    <a:pt x="932" y="0"/>
                    <a:pt x="922" y="1"/>
                    <a:pt x="912" y="4"/>
                  </a:cubicBezTo>
                  <a:cubicBezTo>
                    <a:pt x="836" y="20"/>
                    <a:pt x="788" y="95"/>
                    <a:pt x="804" y="172"/>
                  </a:cubicBezTo>
                  <a:cubicBezTo>
                    <a:pt x="812" y="207"/>
                    <a:pt x="1562" y="3807"/>
                    <a:pt x="47" y="5810"/>
                  </a:cubicBezTo>
                  <a:cubicBezTo>
                    <a:pt x="0" y="5872"/>
                    <a:pt x="12" y="5961"/>
                    <a:pt x="74" y="6008"/>
                  </a:cubicBezTo>
                  <a:cubicBezTo>
                    <a:pt x="100" y="6027"/>
                    <a:pt x="130" y="6037"/>
                    <a:pt x="159" y="6037"/>
                  </a:cubicBezTo>
                  <a:cubicBezTo>
                    <a:pt x="202" y="6037"/>
                    <a:pt x="244" y="6017"/>
                    <a:pt x="271" y="5980"/>
                  </a:cubicBezTo>
                  <a:cubicBezTo>
                    <a:pt x="1864" y="3875"/>
                    <a:pt x="1112" y="265"/>
                    <a:pt x="1080" y="112"/>
                  </a:cubicBezTo>
                  <a:cubicBezTo>
                    <a:pt x="1066" y="46"/>
                    <a:pt x="1007" y="0"/>
                    <a:pt x="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1183175" y="525575"/>
              <a:ext cx="325175" cy="51925"/>
            </a:xfrm>
            <a:custGeom>
              <a:avLst/>
              <a:gdLst/>
              <a:ahLst/>
              <a:cxnLst/>
              <a:rect l="l" t="t" r="r" b="b"/>
              <a:pathLst>
                <a:path w="13007" h="2077" extrusionOk="0">
                  <a:moveTo>
                    <a:pt x="162" y="1"/>
                  </a:moveTo>
                  <a:cubicBezTo>
                    <a:pt x="109" y="1"/>
                    <a:pt x="59" y="31"/>
                    <a:pt x="35" y="81"/>
                  </a:cubicBezTo>
                  <a:cubicBezTo>
                    <a:pt x="1" y="151"/>
                    <a:pt x="30" y="236"/>
                    <a:pt x="101" y="269"/>
                  </a:cubicBezTo>
                  <a:cubicBezTo>
                    <a:pt x="145" y="291"/>
                    <a:pt x="3909" y="2076"/>
                    <a:pt x="9425" y="2076"/>
                  </a:cubicBezTo>
                  <a:cubicBezTo>
                    <a:pt x="10511" y="2076"/>
                    <a:pt x="11667" y="2007"/>
                    <a:pt x="12876" y="1840"/>
                  </a:cubicBezTo>
                  <a:cubicBezTo>
                    <a:pt x="12953" y="1830"/>
                    <a:pt x="13007" y="1759"/>
                    <a:pt x="12997" y="1682"/>
                  </a:cubicBezTo>
                  <a:cubicBezTo>
                    <a:pt x="12986" y="1611"/>
                    <a:pt x="12925" y="1559"/>
                    <a:pt x="12857" y="1559"/>
                  </a:cubicBezTo>
                  <a:cubicBezTo>
                    <a:pt x="12850" y="1559"/>
                    <a:pt x="12844" y="1560"/>
                    <a:pt x="12837" y="1561"/>
                  </a:cubicBezTo>
                  <a:cubicBezTo>
                    <a:pt x="11641" y="1725"/>
                    <a:pt x="10498" y="1794"/>
                    <a:pt x="9422" y="1794"/>
                  </a:cubicBezTo>
                  <a:cubicBezTo>
                    <a:pt x="3979" y="1794"/>
                    <a:pt x="268" y="36"/>
                    <a:pt x="224" y="15"/>
                  </a:cubicBezTo>
                  <a:cubicBezTo>
                    <a:pt x="204" y="6"/>
                    <a:pt x="183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1548350" y="394500"/>
              <a:ext cx="134675" cy="275675"/>
            </a:xfrm>
            <a:custGeom>
              <a:avLst/>
              <a:gdLst/>
              <a:ahLst/>
              <a:cxnLst/>
              <a:rect l="l" t="t" r="r" b="b"/>
              <a:pathLst>
                <a:path w="5387" h="11027" extrusionOk="0">
                  <a:moveTo>
                    <a:pt x="5247" y="1"/>
                  </a:moveTo>
                  <a:cubicBezTo>
                    <a:pt x="5175" y="6"/>
                    <a:pt x="5104" y="60"/>
                    <a:pt x="5102" y="139"/>
                  </a:cubicBezTo>
                  <a:cubicBezTo>
                    <a:pt x="5100" y="216"/>
                    <a:pt x="4866" y="7854"/>
                    <a:pt x="88" y="10765"/>
                  </a:cubicBezTo>
                  <a:cubicBezTo>
                    <a:pt x="21" y="10806"/>
                    <a:pt x="1" y="10892"/>
                    <a:pt x="41" y="10959"/>
                  </a:cubicBezTo>
                  <a:cubicBezTo>
                    <a:pt x="67" y="11003"/>
                    <a:pt x="115" y="11027"/>
                    <a:pt x="162" y="11027"/>
                  </a:cubicBezTo>
                  <a:cubicBezTo>
                    <a:pt x="187" y="11027"/>
                    <a:pt x="212" y="11020"/>
                    <a:pt x="235" y="11006"/>
                  </a:cubicBezTo>
                  <a:cubicBezTo>
                    <a:pt x="5146" y="8015"/>
                    <a:pt x="5383" y="224"/>
                    <a:pt x="5385" y="144"/>
                  </a:cubicBezTo>
                  <a:cubicBezTo>
                    <a:pt x="5386" y="67"/>
                    <a:pt x="5325" y="2"/>
                    <a:pt x="5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1374100" y="230675"/>
              <a:ext cx="39125" cy="147750"/>
            </a:xfrm>
            <a:custGeom>
              <a:avLst/>
              <a:gdLst/>
              <a:ahLst/>
              <a:cxnLst/>
              <a:rect l="l" t="t" r="r" b="b"/>
              <a:pathLst>
                <a:path w="1565" h="5910" extrusionOk="0">
                  <a:moveTo>
                    <a:pt x="436" y="0"/>
                  </a:moveTo>
                  <a:cubicBezTo>
                    <a:pt x="425" y="0"/>
                    <a:pt x="413" y="2"/>
                    <a:pt x="402" y="4"/>
                  </a:cubicBezTo>
                  <a:cubicBezTo>
                    <a:pt x="326" y="24"/>
                    <a:pt x="281" y="101"/>
                    <a:pt x="300" y="177"/>
                  </a:cubicBezTo>
                  <a:cubicBezTo>
                    <a:pt x="310" y="215"/>
                    <a:pt x="1259" y="3993"/>
                    <a:pt x="47" y="5686"/>
                  </a:cubicBezTo>
                  <a:cubicBezTo>
                    <a:pt x="1" y="5750"/>
                    <a:pt x="16" y="5838"/>
                    <a:pt x="79" y="5883"/>
                  </a:cubicBezTo>
                  <a:cubicBezTo>
                    <a:pt x="104" y="5902"/>
                    <a:pt x="133" y="5910"/>
                    <a:pt x="162" y="5910"/>
                  </a:cubicBezTo>
                  <a:cubicBezTo>
                    <a:pt x="205" y="5910"/>
                    <a:pt x="249" y="5889"/>
                    <a:pt x="277" y="5851"/>
                  </a:cubicBezTo>
                  <a:cubicBezTo>
                    <a:pt x="1565" y="4050"/>
                    <a:pt x="615" y="267"/>
                    <a:pt x="573" y="107"/>
                  </a:cubicBezTo>
                  <a:cubicBezTo>
                    <a:pt x="558" y="42"/>
                    <a:pt x="500" y="0"/>
                    <a:pt x="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178425" y="441200"/>
              <a:ext cx="1612500" cy="768250"/>
            </a:xfrm>
            <a:custGeom>
              <a:avLst/>
              <a:gdLst/>
              <a:ahLst/>
              <a:cxnLst/>
              <a:rect l="l" t="t" r="r" b="b"/>
              <a:pathLst>
                <a:path w="64500" h="30730" extrusionOk="0">
                  <a:moveTo>
                    <a:pt x="32798" y="0"/>
                  </a:moveTo>
                  <a:cubicBezTo>
                    <a:pt x="21478" y="0"/>
                    <a:pt x="3403" y="8595"/>
                    <a:pt x="597" y="16220"/>
                  </a:cubicBezTo>
                  <a:cubicBezTo>
                    <a:pt x="1" y="17840"/>
                    <a:pt x="14008" y="14549"/>
                    <a:pt x="26631" y="24996"/>
                  </a:cubicBezTo>
                  <a:cubicBezTo>
                    <a:pt x="31777" y="29255"/>
                    <a:pt x="35838" y="30730"/>
                    <a:pt x="39267" y="30730"/>
                  </a:cubicBezTo>
                  <a:cubicBezTo>
                    <a:pt x="46336" y="30730"/>
                    <a:pt x="50723" y="24462"/>
                    <a:pt x="56409" y="23404"/>
                  </a:cubicBezTo>
                  <a:cubicBezTo>
                    <a:pt x="64499" y="21896"/>
                    <a:pt x="58010" y="20030"/>
                    <a:pt x="58010" y="20030"/>
                  </a:cubicBezTo>
                  <a:cubicBezTo>
                    <a:pt x="58010" y="20030"/>
                    <a:pt x="51050" y="418"/>
                    <a:pt x="33300" y="6"/>
                  </a:cubicBezTo>
                  <a:cubicBezTo>
                    <a:pt x="33134" y="2"/>
                    <a:pt x="32967" y="0"/>
                    <a:pt x="32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189325" y="664575"/>
              <a:ext cx="1352075" cy="398875"/>
            </a:xfrm>
            <a:custGeom>
              <a:avLst/>
              <a:gdLst/>
              <a:ahLst/>
              <a:cxnLst/>
              <a:rect l="l" t="t" r="r" b="b"/>
              <a:pathLst>
                <a:path w="54083" h="15955" extrusionOk="0">
                  <a:moveTo>
                    <a:pt x="23047" y="0"/>
                  </a:moveTo>
                  <a:cubicBezTo>
                    <a:pt x="11353" y="0"/>
                    <a:pt x="211" y="7083"/>
                    <a:pt x="84" y="7165"/>
                  </a:cubicBezTo>
                  <a:cubicBezTo>
                    <a:pt x="19" y="7208"/>
                    <a:pt x="0" y="7295"/>
                    <a:pt x="43" y="7361"/>
                  </a:cubicBezTo>
                  <a:cubicBezTo>
                    <a:pt x="70" y="7403"/>
                    <a:pt x="115" y="7425"/>
                    <a:pt x="161" y="7425"/>
                  </a:cubicBezTo>
                  <a:cubicBezTo>
                    <a:pt x="187" y="7425"/>
                    <a:pt x="214" y="7418"/>
                    <a:pt x="237" y="7403"/>
                  </a:cubicBezTo>
                  <a:cubicBezTo>
                    <a:pt x="363" y="7321"/>
                    <a:pt x="11442" y="282"/>
                    <a:pt x="23044" y="282"/>
                  </a:cubicBezTo>
                  <a:cubicBezTo>
                    <a:pt x="24665" y="282"/>
                    <a:pt x="26297" y="420"/>
                    <a:pt x="27911" y="733"/>
                  </a:cubicBezTo>
                  <a:cubicBezTo>
                    <a:pt x="41084" y="3291"/>
                    <a:pt x="53702" y="15787"/>
                    <a:pt x="53828" y="15913"/>
                  </a:cubicBezTo>
                  <a:cubicBezTo>
                    <a:pt x="53856" y="15941"/>
                    <a:pt x="53891" y="15954"/>
                    <a:pt x="53928" y="15955"/>
                  </a:cubicBezTo>
                  <a:lnTo>
                    <a:pt x="53928" y="15955"/>
                  </a:lnTo>
                  <a:cubicBezTo>
                    <a:pt x="53964" y="15954"/>
                    <a:pt x="54000" y="15941"/>
                    <a:pt x="54027" y="15913"/>
                  </a:cubicBezTo>
                  <a:cubicBezTo>
                    <a:pt x="54082" y="15858"/>
                    <a:pt x="54082" y="15768"/>
                    <a:pt x="54027" y="15713"/>
                  </a:cubicBezTo>
                  <a:cubicBezTo>
                    <a:pt x="53901" y="15587"/>
                    <a:pt x="41223" y="3030"/>
                    <a:pt x="27965" y="456"/>
                  </a:cubicBezTo>
                  <a:cubicBezTo>
                    <a:pt x="26334" y="139"/>
                    <a:pt x="24685" y="0"/>
                    <a:pt x="23047" y="0"/>
                  </a:cubicBezTo>
                  <a:close/>
                  <a:moveTo>
                    <a:pt x="53928" y="15955"/>
                  </a:moveTo>
                  <a:cubicBezTo>
                    <a:pt x="53927" y="15955"/>
                    <a:pt x="53927" y="15955"/>
                    <a:pt x="53927" y="15955"/>
                  </a:cubicBezTo>
                  <a:lnTo>
                    <a:pt x="53928" y="15955"/>
                  </a:lnTo>
                  <a:cubicBezTo>
                    <a:pt x="53928" y="15955"/>
                    <a:pt x="53928" y="15955"/>
                    <a:pt x="53928" y="159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778400" y="469050"/>
              <a:ext cx="190725" cy="233325"/>
            </a:xfrm>
            <a:custGeom>
              <a:avLst/>
              <a:gdLst/>
              <a:ahLst/>
              <a:cxnLst/>
              <a:rect l="l" t="t" r="r" b="b"/>
              <a:pathLst>
                <a:path w="7629" h="9333" extrusionOk="0">
                  <a:moveTo>
                    <a:pt x="160" y="1"/>
                  </a:moveTo>
                  <a:cubicBezTo>
                    <a:pt x="120" y="1"/>
                    <a:pt x="81" y="17"/>
                    <a:pt x="53" y="49"/>
                  </a:cubicBezTo>
                  <a:cubicBezTo>
                    <a:pt x="1" y="107"/>
                    <a:pt x="7" y="196"/>
                    <a:pt x="65" y="248"/>
                  </a:cubicBezTo>
                  <a:cubicBezTo>
                    <a:pt x="125" y="300"/>
                    <a:pt x="6024" y="5512"/>
                    <a:pt x="7337" y="9238"/>
                  </a:cubicBezTo>
                  <a:cubicBezTo>
                    <a:pt x="7357" y="9296"/>
                    <a:pt x="7411" y="9333"/>
                    <a:pt x="7470" y="9333"/>
                  </a:cubicBezTo>
                  <a:cubicBezTo>
                    <a:pt x="7485" y="9333"/>
                    <a:pt x="7501" y="9329"/>
                    <a:pt x="7517" y="9325"/>
                  </a:cubicBezTo>
                  <a:cubicBezTo>
                    <a:pt x="7591" y="9298"/>
                    <a:pt x="7629" y="9218"/>
                    <a:pt x="7603" y="9144"/>
                  </a:cubicBezTo>
                  <a:cubicBezTo>
                    <a:pt x="6266" y="5350"/>
                    <a:pt x="498" y="251"/>
                    <a:pt x="253" y="35"/>
                  </a:cubicBezTo>
                  <a:cubicBezTo>
                    <a:pt x="226" y="12"/>
                    <a:pt x="193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42525" y="454250"/>
              <a:ext cx="176775" cy="265100"/>
            </a:xfrm>
            <a:custGeom>
              <a:avLst/>
              <a:gdLst/>
              <a:ahLst/>
              <a:cxnLst/>
              <a:rect l="l" t="t" r="r" b="b"/>
              <a:pathLst>
                <a:path w="7071" h="10604" extrusionOk="0">
                  <a:moveTo>
                    <a:pt x="156" y="1"/>
                  </a:moveTo>
                  <a:cubicBezTo>
                    <a:pt x="120" y="1"/>
                    <a:pt x="84" y="14"/>
                    <a:pt x="57" y="42"/>
                  </a:cubicBezTo>
                  <a:cubicBezTo>
                    <a:pt x="1" y="97"/>
                    <a:pt x="0" y="185"/>
                    <a:pt x="55" y="242"/>
                  </a:cubicBezTo>
                  <a:cubicBezTo>
                    <a:pt x="107" y="294"/>
                    <a:pt x="5214" y="5485"/>
                    <a:pt x="6777" y="10504"/>
                  </a:cubicBezTo>
                  <a:cubicBezTo>
                    <a:pt x="6797" y="10564"/>
                    <a:pt x="6852" y="10603"/>
                    <a:pt x="6913" y="10603"/>
                  </a:cubicBezTo>
                  <a:cubicBezTo>
                    <a:pt x="6927" y="10603"/>
                    <a:pt x="6940" y="10601"/>
                    <a:pt x="6954" y="10596"/>
                  </a:cubicBezTo>
                  <a:cubicBezTo>
                    <a:pt x="7029" y="10573"/>
                    <a:pt x="7070" y="10494"/>
                    <a:pt x="7047" y="10419"/>
                  </a:cubicBezTo>
                  <a:cubicBezTo>
                    <a:pt x="5464" y="5334"/>
                    <a:pt x="308" y="95"/>
                    <a:pt x="257" y="43"/>
                  </a:cubicBezTo>
                  <a:cubicBezTo>
                    <a:pt x="229" y="15"/>
                    <a:pt x="192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51500" y="665225"/>
              <a:ext cx="349300" cy="222075"/>
            </a:xfrm>
            <a:custGeom>
              <a:avLst/>
              <a:gdLst/>
              <a:ahLst/>
              <a:cxnLst/>
              <a:rect l="l" t="t" r="r" b="b"/>
              <a:pathLst>
                <a:path w="13972" h="8883" extrusionOk="0">
                  <a:moveTo>
                    <a:pt x="13818" y="1"/>
                  </a:moveTo>
                  <a:cubicBezTo>
                    <a:pt x="13807" y="1"/>
                    <a:pt x="13795" y="2"/>
                    <a:pt x="13784" y="5"/>
                  </a:cubicBezTo>
                  <a:cubicBezTo>
                    <a:pt x="7693" y="1426"/>
                    <a:pt x="134" y="8566"/>
                    <a:pt x="59" y="8639"/>
                  </a:cubicBezTo>
                  <a:cubicBezTo>
                    <a:pt x="1" y="8692"/>
                    <a:pt x="0" y="8781"/>
                    <a:pt x="53" y="8838"/>
                  </a:cubicBezTo>
                  <a:cubicBezTo>
                    <a:pt x="81" y="8868"/>
                    <a:pt x="119" y="8883"/>
                    <a:pt x="155" y="8883"/>
                  </a:cubicBezTo>
                  <a:lnTo>
                    <a:pt x="155" y="8881"/>
                  </a:lnTo>
                  <a:cubicBezTo>
                    <a:pt x="191" y="8881"/>
                    <a:pt x="226" y="8869"/>
                    <a:pt x="253" y="8843"/>
                  </a:cubicBezTo>
                  <a:cubicBezTo>
                    <a:pt x="328" y="8771"/>
                    <a:pt x="7832" y="1682"/>
                    <a:pt x="13848" y="279"/>
                  </a:cubicBezTo>
                  <a:cubicBezTo>
                    <a:pt x="13924" y="262"/>
                    <a:pt x="13971" y="185"/>
                    <a:pt x="13953" y="109"/>
                  </a:cubicBezTo>
                  <a:cubicBezTo>
                    <a:pt x="13938" y="44"/>
                    <a:pt x="13882" y="1"/>
                    <a:pt x="13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1330775" y="546775"/>
              <a:ext cx="91275" cy="412100"/>
            </a:xfrm>
            <a:custGeom>
              <a:avLst/>
              <a:gdLst/>
              <a:ahLst/>
              <a:cxnLst/>
              <a:rect l="l" t="t" r="r" b="b"/>
              <a:pathLst>
                <a:path w="3651" h="16484" extrusionOk="0">
                  <a:moveTo>
                    <a:pt x="162" y="0"/>
                  </a:moveTo>
                  <a:cubicBezTo>
                    <a:pt x="137" y="0"/>
                    <a:pt x="113" y="6"/>
                    <a:pt x="90" y="19"/>
                  </a:cubicBezTo>
                  <a:cubicBezTo>
                    <a:pt x="22" y="60"/>
                    <a:pt x="1" y="146"/>
                    <a:pt x="41" y="214"/>
                  </a:cubicBezTo>
                  <a:cubicBezTo>
                    <a:pt x="3053" y="5303"/>
                    <a:pt x="3363" y="16237"/>
                    <a:pt x="3367" y="16346"/>
                  </a:cubicBezTo>
                  <a:cubicBezTo>
                    <a:pt x="3368" y="16423"/>
                    <a:pt x="3431" y="16484"/>
                    <a:pt x="3508" y="16484"/>
                  </a:cubicBezTo>
                  <a:lnTo>
                    <a:pt x="3511" y="16484"/>
                  </a:lnTo>
                  <a:cubicBezTo>
                    <a:pt x="3590" y="16482"/>
                    <a:pt x="3651" y="16417"/>
                    <a:pt x="3648" y="16339"/>
                  </a:cubicBezTo>
                  <a:cubicBezTo>
                    <a:pt x="3646" y="16229"/>
                    <a:pt x="3333" y="5222"/>
                    <a:pt x="283" y="69"/>
                  </a:cubicBezTo>
                  <a:cubicBezTo>
                    <a:pt x="257" y="25"/>
                    <a:pt x="210" y="0"/>
                    <a:pt x="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1462475" y="668200"/>
              <a:ext cx="66275" cy="365325"/>
            </a:xfrm>
            <a:custGeom>
              <a:avLst/>
              <a:gdLst/>
              <a:ahLst/>
              <a:cxnLst/>
              <a:rect l="l" t="t" r="r" b="b"/>
              <a:pathLst>
                <a:path w="2651" h="14613" extrusionOk="0">
                  <a:moveTo>
                    <a:pt x="161" y="0"/>
                  </a:moveTo>
                  <a:cubicBezTo>
                    <a:pt x="140" y="0"/>
                    <a:pt x="119" y="5"/>
                    <a:pt x="100" y="14"/>
                  </a:cubicBezTo>
                  <a:cubicBezTo>
                    <a:pt x="29" y="49"/>
                    <a:pt x="1" y="133"/>
                    <a:pt x="34" y="203"/>
                  </a:cubicBezTo>
                  <a:cubicBezTo>
                    <a:pt x="2363" y="5038"/>
                    <a:pt x="1600" y="14366"/>
                    <a:pt x="1592" y="14459"/>
                  </a:cubicBezTo>
                  <a:cubicBezTo>
                    <a:pt x="1585" y="14538"/>
                    <a:pt x="1643" y="14605"/>
                    <a:pt x="1721" y="14612"/>
                  </a:cubicBezTo>
                  <a:lnTo>
                    <a:pt x="1733" y="14612"/>
                  </a:lnTo>
                  <a:cubicBezTo>
                    <a:pt x="1806" y="14612"/>
                    <a:pt x="1867" y="14557"/>
                    <a:pt x="1874" y="14484"/>
                  </a:cubicBezTo>
                  <a:cubicBezTo>
                    <a:pt x="1882" y="14389"/>
                    <a:pt x="2650" y="4985"/>
                    <a:pt x="288" y="81"/>
                  </a:cubicBezTo>
                  <a:cubicBezTo>
                    <a:pt x="264" y="30"/>
                    <a:pt x="213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1119100" y="451375"/>
              <a:ext cx="130925" cy="384350"/>
            </a:xfrm>
            <a:custGeom>
              <a:avLst/>
              <a:gdLst/>
              <a:ahLst/>
              <a:cxnLst/>
              <a:rect l="l" t="t" r="r" b="b"/>
              <a:pathLst>
                <a:path w="5237" h="15374" extrusionOk="0">
                  <a:moveTo>
                    <a:pt x="160" y="0"/>
                  </a:moveTo>
                  <a:cubicBezTo>
                    <a:pt x="140" y="0"/>
                    <a:pt x="119" y="5"/>
                    <a:pt x="99" y="14"/>
                  </a:cubicBezTo>
                  <a:cubicBezTo>
                    <a:pt x="29" y="47"/>
                    <a:pt x="0" y="133"/>
                    <a:pt x="34" y="203"/>
                  </a:cubicBezTo>
                  <a:cubicBezTo>
                    <a:pt x="78" y="294"/>
                    <a:pt x="4453" y="9399"/>
                    <a:pt x="4947" y="15243"/>
                  </a:cubicBezTo>
                  <a:cubicBezTo>
                    <a:pt x="4954" y="15317"/>
                    <a:pt x="5015" y="15373"/>
                    <a:pt x="5089" y="15373"/>
                  </a:cubicBezTo>
                  <a:cubicBezTo>
                    <a:pt x="5092" y="15373"/>
                    <a:pt x="5097" y="15373"/>
                    <a:pt x="5100" y="15372"/>
                  </a:cubicBezTo>
                  <a:cubicBezTo>
                    <a:pt x="5179" y="15367"/>
                    <a:pt x="5236" y="15298"/>
                    <a:pt x="5229" y="15219"/>
                  </a:cubicBezTo>
                  <a:cubicBezTo>
                    <a:pt x="4729" y="9323"/>
                    <a:pt x="333" y="172"/>
                    <a:pt x="288" y="80"/>
                  </a:cubicBezTo>
                  <a:cubicBezTo>
                    <a:pt x="264" y="29"/>
                    <a:pt x="213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1355350" y="565100"/>
              <a:ext cx="89600" cy="409075"/>
            </a:xfrm>
            <a:custGeom>
              <a:avLst/>
              <a:gdLst/>
              <a:ahLst/>
              <a:cxnLst/>
              <a:rect l="l" t="t" r="r" b="b"/>
              <a:pathLst>
                <a:path w="3584" h="16363" extrusionOk="0">
                  <a:moveTo>
                    <a:pt x="162" y="1"/>
                  </a:moveTo>
                  <a:cubicBezTo>
                    <a:pt x="137" y="1"/>
                    <a:pt x="111" y="7"/>
                    <a:pt x="88" y="21"/>
                  </a:cubicBezTo>
                  <a:cubicBezTo>
                    <a:pt x="22" y="62"/>
                    <a:pt x="1" y="149"/>
                    <a:pt x="41" y="216"/>
                  </a:cubicBezTo>
                  <a:cubicBezTo>
                    <a:pt x="49" y="229"/>
                    <a:pt x="904" y="1652"/>
                    <a:pt x="1707" y="4323"/>
                  </a:cubicBezTo>
                  <a:cubicBezTo>
                    <a:pt x="2449" y="6790"/>
                    <a:pt x="3299" y="10855"/>
                    <a:pt x="3135" y="16218"/>
                  </a:cubicBezTo>
                  <a:cubicBezTo>
                    <a:pt x="3132" y="16295"/>
                    <a:pt x="3193" y="16360"/>
                    <a:pt x="3271" y="16363"/>
                  </a:cubicBezTo>
                  <a:lnTo>
                    <a:pt x="3276" y="16363"/>
                  </a:lnTo>
                  <a:cubicBezTo>
                    <a:pt x="3352" y="16363"/>
                    <a:pt x="3415" y="16303"/>
                    <a:pt x="3417" y="16226"/>
                  </a:cubicBezTo>
                  <a:cubicBezTo>
                    <a:pt x="3583" y="10820"/>
                    <a:pt x="2724" y="6718"/>
                    <a:pt x="1974" y="4230"/>
                  </a:cubicBezTo>
                  <a:cubicBezTo>
                    <a:pt x="1160" y="1528"/>
                    <a:pt x="318" y="127"/>
                    <a:pt x="283" y="68"/>
                  </a:cubicBezTo>
                  <a:cubicBezTo>
                    <a:pt x="255" y="25"/>
                    <a:pt x="209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4"/>
          <p:cNvSpPr txBox="1">
            <a:spLocks noGrp="1"/>
          </p:cNvSpPr>
          <p:nvPr>
            <p:ph type="title"/>
          </p:nvPr>
        </p:nvSpPr>
        <p:spPr>
          <a:xfrm>
            <a:off x="2259175" y="1558100"/>
            <a:ext cx="46257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4"/>
          <p:cNvSpPr txBox="1">
            <a:spLocks noGrp="1"/>
          </p:cNvSpPr>
          <p:nvPr>
            <p:ph type="subTitle" idx="1"/>
          </p:nvPr>
        </p:nvSpPr>
        <p:spPr>
          <a:xfrm>
            <a:off x="2263975" y="2848925"/>
            <a:ext cx="4616100" cy="7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4"/>
          <p:cNvSpPr/>
          <p:nvPr/>
        </p:nvSpPr>
        <p:spPr>
          <a:xfrm>
            <a:off x="-408723" y="-943100"/>
            <a:ext cx="2667900" cy="26679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4"/>
          <p:cNvSpPr/>
          <p:nvPr/>
        </p:nvSpPr>
        <p:spPr>
          <a:xfrm>
            <a:off x="7870052" y="181025"/>
            <a:ext cx="2667900" cy="26679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4"/>
          <p:cNvSpPr/>
          <p:nvPr/>
        </p:nvSpPr>
        <p:spPr>
          <a:xfrm>
            <a:off x="1422452" y="4021575"/>
            <a:ext cx="2667900" cy="26679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4"/>
          <p:cNvSpPr/>
          <p:nvPr/>
        </p:nvSpPr>
        <p:spPr>
          <a:xfrm>
            <a:off x="3238077" y="-1552775"/>
            <a:ext cx="2667900" cy="26679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24"/>
          <p:cNvGrpSpPr/>
          <p:nvPr/>
        </p:nvGrpSpPr>
        <p:grpSpPr>
          <a:xfrm rot="7211130">
            <a:off x="8075069" y="-257110"/>
            <a:ext cx="1297979" cy="1006224"/>
            <a:chOff x="2378808" y="1562314"/>
            <a:chExt cx="1297982" cy="1006227"/>
          </a:xfrm>
        </p:grpSpPr>
        <p:sp>
          <p:nvSpPr>
            <p:cNvPr id="592" name="Google Shape;592;p24"/>
            <p:cNvSpPr/>
            <p:nvPr/>
          </p:nvSpPr>
          <p:spPr>
            <a:xfrm>
              <a:off x="2378808" y="1562314"/>
              <a:ext cx="1297982" cy="1001619"/>
            </a:xfrm>
            <a:custGeom>
              <a:avLst/>
              <a:gdLst/>
              <a:ahLst/>
              <a:cxnLst/>
              <a:rect l="l" t="t" r="r" b="b"/>
              <a:pathLst>
                <a:path w="39724" h="30654" extrusionOk="0">
                  <a:moveTo>
                    <a:pt x="14914" y="0"/>
                  </a:moveTo>
                  <a:cubicBezTo>
                    <a:pt x="12312" y="0"/>
                    <a:pt x="10165" y="364"/>
                    <a:pt x="9014" y="901"/>
                  </a:cubicBezTo>
                  <a:cubicBezTo>
                    <a:pt x="2348" y="4010"/>
                    <a:pt x="1" y="7693"/>
                    <a:pt x="3007" y="14636"/>
                  </a:cubicBezTo>
                  <a:cubicBezTo>
                    <a:pt x="7015" y="23893"/>
                    <a:pt x="21292" y="17969"/>
                    <a:pt x="27868" y="22364"/>
                  </a:cubicBezTo>
                  <a:cubicBezTo>
                    <a:pt x="29635" y="23544"/>
                    <a:pt x="33822" y="30653"/>
                    <a:pt x="33822" y="30653"/>
                  </a:cubicBezTo>
                  <a:cubicBezTo>
                    <a:pt x="33822" y="30653"/>
                    <a:pt x="39724" y="24071"/>
                    <a:pt x="35131" y="11332"/>
                  </a:cubicBezTo>
                  <a:cubicBezTo>
                    <a:pt x="31974" y="2575"/>
                    <a:pt x="21835" y="0"/>
                    <a:pt x="14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2514474" y="1837568"/>
              <a:ext cx="1030079" cy="730972"/>
            </a:xfrm>
            <a:custGeom>
              <a:avLst/>
              <a:gdLst/>
              <a:ahLst/>
              <a:cxnLst/>
              <a:rect l="l" t="t" r="r" b="b"/>
              <a:pathLst>
                <a:path w="31525" h="22371" extrusionOk="0">
                  <a:moveTo>
                    <a:pt x="144" y="1"/>
                  </a:moveTo>
                  <a:cubicBezTo>
                    <a:pt x="64" y="1"/>
                    <a:pt x="10" y="59"/>
                    <a:pt x="6" y="133"/>
                  </a:cubicBezTo>
                  <a:cubicBezTo>
                    <a:pt x="0" y="210"/>
                    <a:pt x="60" y="277"/>
                    <a:pt x="138" y="283"/>
                  </a:cubicBezTo>
                  <a:cubicBezTo>
                    <a:pt x="314" y="294"/>
                    <a:pt x="17906" y="1477"/>
                    <a:pt x="24728" y="8316"/>
                  </a:cubicBezTo>
                  <a:cubicBezTo>
                    <a:pt x="31525" y="15129"/>
                    <a:pt x="29555" y="22120"/>
                    <a:pt x="29534" y="22189"/>
                  </a:cubicBezTo>
                  <a:cubicBezTo>
                    <a:pt x="29512" y="22265"/>
                    <a:pt x="29555" y="22343"/>
                    <a:pt x="29630" y="22365"/>
                  </a:cubicBezTo>
                  <a:cubicBezTo>
                    <a:pt x="29644" y="22370"/>
                    <a:pt x="29656" y="22371"/>
                    <a:pt x="29670" y="22371"/>
                  </a:cubicBezTo>
                  <a:cubicBezTo>
                    <a:pt x="29731" y="22371"/>
                    <a:pt x="29787" y="22332"/>
                    <a:pt x="29806" y="22270"/>
                  </a:cubicBezTo>
                  <a:cubicBezTo>
                    <a:pt x="29828" y="22197"/>
                    <a:pt x="30335" y="20447"/>
                    <a:pt x="29992" y="17813"/>
                  </a:cubicBezTo>
                  <a:cubicBezTo>
                    <a:pt x="29676" y="15389"/>
                    <a:pt x="28542" y="11739"/>
                    <a:pt x="24929" y="8117"/>
                  </a:cubicBezTo>
                  <a:cubicBezTo>
                    <a:pt x="18030" y="1201"/>
                    <a:pt x="334" y="11"/>
                    <a:pt x="155" y="1"/>
                  </a:cubicBezTo>
                  <a:cubicBezTo>
                    <a:pt x="152" y="1"/>
                    <a:pt x="14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3348373" y="2125304"/>
              <a:ext cx="240717" cy="122597"/>
            </a:xfrm>
            <a:custGeom>
              <a:avLst/>
              <a:gdLst/>
              <a:ahLst/>
              <a:cxnLst/>
              <a:rect l="l" t="t" r="r" b="b"/>
              <a:pathLst>
                <a:path w="7367" h="3752" extrusionOk="0">
                  <a:moveTo>
                    <a:pt x="1550" y="0"/>
                  </a:moveTo>
                  <a:cubicBezTo>
                    <a:pt x="696" y="0"/>
                    <a:pt x="131" y="177"/>
                    <a:pt x="116" y="182"/>
                  </a:cubicBezTo>
                  <a:cubicBezTo>
                    <a:pt x="41" y="206"/>
                    <a:pt x="1" y="286"/>
                    <a:pt x="25" y="361"/>
                  </a:cubicBezTo>
                  <a:cubicBezTo>
                    <a:pt x="45" y="420"/>
                    <a:pt x="100" y="457"/>
                    <a:pt x="160" y="457"/>
                  </a:cubicBezTo>
                  <a:cubicBezTo>
                    <a:pt x="174" y="457"/>
                    <a:pt x="189" y="455"/>
                    <a:pt x="203" y="450"/>
                  </a:cubicBezTo>
                  <a:cubicBezTo>
                    <a:pt x="211" y="448"/>
                    <a:pt x="755" y="275"/>
                    <a:pt x="1575" y="275"/>
                  </a:cubicBezTo>
                  <a:cubicBezTo>
                    <a:pt x="1877" y="275"/>
                    <a:pt x="2217" y="299"/>
                    <a:pt x="2580" y="363"/>
                  </a:cubicBezTo>
                  <a:cubicBezTo>
                    <a:pt x="3822" y="581"/>
                    <a:pt x="5613" y="1336"/>
                    <a:pt x="7086" y="3686"/>
                  </a:cubicBezTo>
                  <a:cubicBezTo>
                    <a:pt x="7113" y="3729"/>
                    <a:pt x="7159" y="3752"/>
                    <a:pt x="7206" y="3752"/>
                  </a:cubicBezTo>
                  <a:cubicBezTo>
                    <a:pt x="7231" y="3752"/>
                    <a:pt x="7257" y="3745"/>
                    <a:pt x="7280" y="3731"/>
                  </a:cubicBezTo>
                  <a:cubicBezTo>
                    <a:pt x="7346" y="3689"/>
                    <a:pt x="7367" y="3602"/>
                    <a:pt x="7325" y="3536"/>
                  </a:cubicBezTo>
                  <a:cubicBezTo>
                    <a:pt x="5452" y="547"/>
                    <a:pt x="3053" y="0"/>
                    <a:pt x="1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3097037" y="1963530"/>
              <a:ext cx="172589" cy="302374"/>
            </a:xfrm>
            <a:custGeom>
              <a:avLst/>
              <a:gdLst/>
              <a:ahLst/>
              <a:cxnLst/>
              <a:rect l="l" t="t" r="r" b="b"/>
              <a:pathLst>
                <a:path w="5282" h="9254" extrusionOk="0">
                  <a:moveTo>
                    <a:pt x="160" y="1"/>
                  </a:moveTo>
                  <a:cubicBezTo>
                    <a:pt x="128" y="1"/>
                    <a:pt x="96" y="11"/>
                    <a:pt x="70" y="33"/>
                  </a:cubicBezTo>
                  <a:cubicBezTo>
                    <a:pt x="10" y="83"/>
                    <a:pt x="1" y="171"/>
                    <a:pt x="50" y="232"/>
                  </a:cubicBezTo>
                  <a:cubicBezTo>
                    <a:pt x="100" y="292"/>
                    <a:pt x="4955" y="6260"/>
                    <a:pt x="3755" y="9057"/>
                  </a:cubicBezTo>
                  <a:cubicBezTo>
                    <a:pt x="3724" y="9128"/>
                    <a:pt x="3758" y="9211"/>
                    <a:pt x="3829" y="9242"/>
                  </a:cubicBezTo>
                  <a:cubicBezTo>
                    <a:pt x="3847" y="9250"/>
                    <a:pt x="3867" y="9254"/>
                    <a:pt x="3885" y="9254"/>
                  </a:cubicBezTo>
                  <a:cubicBezTo>
                    <a:pt x="3939" y="9254"/>
                    <a:pt x="3992" y="9222"/>
                    <a:pt x="4015" y="9169"/>
                  </a:cubicBezTo>
                  <a:cubicBezTo>
                    <a:pt x="5281" y="6215"/>
                    <a:pt x="474" y="302"/>
                    <a:pt x="269" y="53"/>
                  </a:cubicBezTo>
                  <a:cubicBezTo>
                    <a:pt x="241" y="18"/>
                    <a:pt x="201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2929610" y="1798718"/>
              <a:ext cx="562435" cy="118382"/>
            </a:xfrm>
            <a:custGeom>
              <a:avLst/>
              <a:gdLst/>
              <a:ahLst/>
              <a:cxnLst/>
              <a:rect l="l" t="t" r="r" b="b"/>
              <a:pathLst>
                <a:path w="17213" h="3623" extrusionOk="0">
                  <a:moveTo>
                    <a:pt x="11048" y="1"/>
                  </a:moveTo>
                  <a:cubicBezTo>
                    <a:pt x="5744" y="1"/>
                    <a:pt x="867" y="2739"/>
                    <a:pt x="72" y="3370"/>
                  </a:cubicBezTo>
                  <a:cubicBezTo>
                    <a:pt x="11" y="3420"/>
                    <a:pt x="0" y="3508"/>
                    <a:pt x="49" y="3569"/>
                  </a:cubicBezTo>
                  <a:cubicBezTo>
                    <a:pt x="76" y="3604"/>
                    <a:pt x="118" y="3622"/>
                    <a:pt x="159" y="3622"/>
                  </a:cubicBezTo>
                  <a:cubicBezTo>
                    <a:pt x="190" y="3622"/>
                    <a:pt x="221" y="3613"/>
                    <a:pt x="248" y="3592"/>
                  </a:cubicBezTo>
                  <a:cubicBezTo>
                    <a:pt x="993" y="3000"/>
                    <a:pt x="5885" y="309"/>
                    <a:pt x="11113" y="309"/>
                  </a:cubicBezTo>
                  <a:cubicBezTo>
                    <a:pt x="13090" y="309"/>
                    <a:pt x="15115" y="694"/>
                    <a:pt x="16982" y="1723"/>
                  </a:cubicBezTo>
                  <a:cubicBezTo>
                    <a:pt x="17004" y="1735"/>
                    <a:pt x="17028" y="1740"/>
                    <a:pt x="17051" y="1740"/>
                  </a:cubicBezTo>
                  <a:cubicBezTo>
                    <a:pt x="17100" y="1740"/>
                    <a:pt x="17148" y="1714"/>
                    <a:pt x="17174" y="1667"/>
                  </a:cubicBezTo>
                  <a:cubicBezTo>
                    <a:pt x="17212" y="1600"/>
                    <a:pt x="17187" y="1513"/>
                    <a:pt x="17119" y="1475"/>
                  </a:cubicBezTo>
                  <a:cubicBezTo>
                    <a:pt x="15170" y="402"/>
                    <a:pt x="13078" y="1"/>
                    <a:pt x="1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2986367" y="1822864"/>
              <a:ext cx="523061" cy="110703"/>
            </a:xfrm>
            <a:custGeom>
              <a:avLst/>
              <a:gdLst/>
              <a:ahLst/>
              <a:cxnLst/>
              <a:rect l="l" t="t" r="r" b="b"/>
              <a:pathLst>
                <a:path w="16008" h="3388" extrusionOk="0">
                  <a:moveTo>
                    <a:pt x="9716" y="0"/>
                  </a:moveTo>
                  <a:cubicBezTo>
                    <a:pt x="4428" y="0"/>
                    <a:pt x="137" y="3088"/>
                    <a:pt x="78" y="3132"/>
                  </a:cubicBezTo>
                  <a:cubicBezTo>
                    <a:pt x="15" y="3178"/>
                    <a:pt x="1" y="3266"/>
                    <a:pt x="48" y="3328"/>
                  </a:cubicBezTo>
                  <a:cubicBezTo>
                    <a:pt x="76" y="3366"/>
                    <a:pt x="118" y="3387"/>
                    <a:pt x="162" y="3387"/>
                  </a:cubicBezTo>
                  <a:cubicBezTo>
                    <a:pt x="191" y="3387"/>
                    <a:pt x="221" y="3378"/>
                    <a:pt x="245" y="3359"/>
                  </a:cubicBezTo>
                  <a:cubicBezTo>
                    <a:pt x="302" y="3317"/>
                    <a:pt x="4520" y="282"/>
                    <a:pt x="9710" y="282"/>
                  </a:cubicBezTo>
                  <a:cubicBezTo>
                    <a:pt x="11651" y="282"/>
                    <a:pt x="13729" y="707"/>
                    <a:pt x="15777" y="1873"/>
                  </a:cubicBezTo>
                  <a:cubicBezTo>
                    <a:pt x="15799" y="1885"/>
                    <a:pt x="15823" y="1891"/>
                    <a:pt x="15846" y="1891"/>
                  </a:cubicBezTo>
                  <a:cubicBezTo>
                    <a:pt x="15896" y="1891"/>
                    <a:pt x="15943" y="1865"/>
                    <a:pt x="15970" y="1820"/>
                  </a:cubicBezTo>
                  <a:cubicBezTo>
                    <a:pt x="16008" y="1752"/>
                    <a:pt x="15984" y="1666"/>
                    <a:pt x="15916" y="1626"/>
                  </a:cubicBezTo>
                  <a:cubicBezTo>
                    <a:pt x="13823" y="435"/>
                    <a:pt x="11700" y="0"/>
                    <a:pt x="9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204244" y="2015124"/>
              <a:ext cx="117303" cy="293323"/>
            </a:xfrm>
            <a:custGeom>
              <a:avLst/>
              <a:gdLst/>
              <a:ahLst/>
              <a:cxnLst/>
              <a:rect l="l" t="t" r="r" b="b"/>
              <a:pathLst>
                <a:path w="3590" h="8977" extrusionOk="0">
                  <a:moveTo>
                    <a:pt x="161" y="0"/>
                  </a:moveTo>
                  <a:cubicBezTo>
                    <a:pt x="131" y="0"/>
                    <a:pt x="101" y="10"/>
                    <a:pt x="75" y="28"/>
                  </a:cubicBezTo>
                  <a:cubicBezTo>
                    <a:pt x="13" y="76"/>
                    <a:pt x="1" y="164"/>
                    <a:pt x="48" y="226"/>
                  </a:cubicBezTo>
                  <a:cubicBezTo>
                    <a:pt x="83" y="273"/>
                    <a:pt x="3590" y="4971"/>
                    <a:pt x="2870" y="8809"/>
                  </a:cubicBezTo>
                  <a:cubicBezTo>
                    <a:pt x="2856" y="8886"/>
                    <a:pt x="2905" y="8959"/>
                    <a:pt x="2983" y="8974"/>
                  </a:cubicBezTo>
                  <a:cubicBezTo>
                    <a:pt x="2992" y="8975"/>
                    <a:pt x="3000" y="8977"/>
                    <a:pt x="3009" y="8977"/>
                  </a:cubicBezTo>
                  <a:cubicBezTo>
                    <a:pt x="3076" y="8977"/>
                    <a:pt x="3134" y="8929"/>
                    <a:pt x="3147" y="8862"/>
                  </a:cubicBezTo>
                  <a:cubicBezTo>
                    <a:pt x="3537" y="6786"/>
                    <a:pt x="2733" y="4500"/>
                    <a:pt x="1990" y="2948"/>
                  </a:cubicBezTo>
                  <a:cubicBezTo>
                    <a:pt x="1189" y="1274"/>
                    <a:pt x="282" y="69"/>
                    <a:pt x="273" y="56"/>
                  </a:cubicBezTo>
                  <a:cubicBezTo>
                    <a:pt x="246" y="19"/>
                    <a:pt x="204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4"/>
          <p:cNvGrpSpPr/>
          <p:nvPr/>
        </p:nvGrpSpPr>
        <p:grpSpPr>
          <a:xfrm rot="-8354749">
            <a:off x="8322288" y="2269920"/>
            <a:ext cx="1379638" cy="1901119"/>
            <a:chOff x="2440279" y="86618"/>
            <a:chExt cx="1379669" cy="1901162"/>
          </a:xfrm>
        </p:grpSpPr>
        <p:sp>
          <p:nvSpPr>
            <p:cNvPr id="600" name="Google Shape;600;p24"/>
            <p:cNvSpPr/>
            <p:nvPr/>
          </p:nvSpPr>
          <p:spPr>
            <a:xfrm>
              <a:off x="2440279" y="372688"/>
              <a:ext cx="1070106" cy="1289780"/>
            </a:xfrm>
            <a:custGeom>
              <a:avLst/>
              <a:gdLst/>
              <a:ahLst/>
              <a:cxnLst/>
              <a:rect l="l" t="t" r="r" b="b"/>
              <a:pathLst>
                <a:path w="32750" h="39473" extrusionOk="0">
                  <a:moveTo>
                    <a:pt x="27795" y="0"/>
                  </a:moveTo>
                  <a:cubicBezTo>
                    <a:pt x="27778" y="0"/>
                    <a:pt x="27761" y="1"/>
                    <a:pt x="27744" y="3"/>
                  </a:cubicBezTo>
                  <a:cubicBezTo>
                    <a:pt x="27512" y="31"/>
                    <a:pt x="27345" y="242"/>
                    <a:pt x="27374" y="475"/>
                  </a:cubicBezTo>
                  <a:cubicBezTo>
                    <a:pt x="27971" y="5490"/>
                    <a:pt x="29077" y="10268"/>
                    <a:pt x="29966" y="14108"/>
                  </a:cubicBezTo>
                  <a:cubicBezTo>
                    <a:pt x="30595" y="16826"/>
                    <a:pt x="31093" y="18973"/>
                    <a:pt x="31230" y="20399"/>
                  </a:cubicBezTo>
                  <a:cubicBezTo>
                    <a:pt x="32152" y="30010"/>
                    <a:pt x="28656" y="34529"/>
                    <a:pt x="27563" y="35685"/>
                  </a:cubicBezTo>
                  <a:cubicBezTo>
                    <a:pt x="25719" y="37636"/>
                    <a:pt x="23230" y="38624"/>
                    <a:pt x="20159" y="38624"/>
                  </a:cubicBezTo>
                  <a:cubicBezTo>
                    <a:pt x="19962" y="38624"/>
                    <a:pt x="19763" y="38620"/>
                    <a:pt x="19562" y="38612"/>
                  </a:cubicBezTo>
                  <a:cubicBezTo>
                    <a:pt x="8458" y="38170"/>
                    <a:pt x="851" y="30353"/>
                    <a:pt x="775" y="30274"/>
                  </a:cubicBezTo>
                  <a:cubicBezTo>
                    <a:pt x="691" y="30187"/>
                    <a:pt x="580" y="30144"/>
                    <a:pt x="468" y="30144"/>
                  </a:cubicBezTo>
                  <a:cubicBezTo>
                    <a:pt x="363" y="30144"/>
                    <a:pt x="258" y="30182"/>
                    <a:pt x="176" y="30261"/>
                  </a:cubicBezTo>
                  <a:cubicBezTo>
                    <a:pt x="7" y="30423"/>
                    <a:pt x="1" y="30691"/>
                    <a:pt x="163" y="30860"/>
                  </a:cubicBezTo>
                  <a:cubicBezTo>
                    <a:pt x="240" y="30941"/>
                    <a:pt x="8073" y="39003"/>
                    <a:pt x="19529" y="39459"/>
                  </a:cubicBezTo>
                  <a:cubicBezTo>
                    <a:pt x="19740" y="39467"/>
                    <a:pt x="19951" y="39472"/>
                    <a:pt x="20158" y="39472"/>
                  </a:cubicBezTo>
                  <a:cubicBezTo>
                    <a:pt x="23470" y="39472"/>
                    <a:pt x="26167" y="38396"/>
                    <a:pt x="28178" y="36268"/>
                  </a:cubicBezTo>
                  <a:cubicBezTo>
                    <a:pt x="32749" y="31436"/>
                    <a:pt x="32314" y="22839"/>
                    <a:pt x="32073" y="20319"/>
                  </a:cubicBezTo>
                  <a:cubicBezTo>
                    <a:pt x="31932" y="18838"/>
                    <a:pt x="31429" y="16665"/>
                    <a:pt x="30792" y="13917"/>
                  </a:cubicBezTo>
                  <a:cubicBezTo>
                    <a:pt x="29908" y="10097"/>
                    <a:pt x="28807" y="5344"/>
                    <a:pt x="28215" y="374"/>
                  </a:cubicBezTo>
                  <a:cubicBezTo>
                    <a:pt x="28189" y="159"/>
                    <a:pt x="28006" y="0"/>
                    <a:pt x="27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2796436" y="1578592"/>
              <a:ext cx="506168" cy="409189"/>
            </a:xfrm>
            <a:custGeom>
              <a:avLst/>
              <a:gdLst/>
              <a:ahLst/>
              <a:cxnLst/>
              <a:rect l="l" t="t" r="r" b="b"/>
              <a:pathLst>
                <a:path w="15491" h="12523" extrusionOk="0">
                  <a:moveTo>
                    <a:pt x="0" y="0"/>
                  </a:moveTo>
                  <a:cubicBezTo>
                    <a:pt x="1" y="1"/>
                    <a:pt x="2587" y="5731"/>
                    <a:pt x="6494" y="9382"/>
                  </a:cubicBezTo>
                  <a:cubicBezTo>
                    <a:pt x="8630" y="11377"/>
                    <a:pt x="10857" y="12523"/>
                    <a:pt x="12496" y="12523"/>
                  </a:cubicBezTo>
                  <a:cubicBezTo>
                    <a:pt x="13631" y="12523"/>
                    <a:pt x="14485" y="11973"/>
                    <a:pt x="14831" y="10776"/>
                  </a:cubicBezTo>
                  <a:cubicBezTo>
                    <a:pt x="15491" y="8491"/>
                    <a:pt x="13245" y="7877"/>
                    <a:pt x="10402" y="6072"/>
                  </a:cubicBezTo>
                  <a:cubicBezTo>
                    <a:pt x="5665" y="3066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3053523" y="1583003"/>
              <a:ext cx="532308" cy="163930"/>
            </a:xfrm>
            <a:custGeom>
              <a:avLst/>
              <a:gdLst/>
              <a:ahLst/>
              <a:cxnLst/>
              <a:rect l="l" t="t" r="r" b="b"/>
              <a:pathLst>
                <a:path w="16291" h="5017" extrusionOk="0">
                  <a:moveTo>
                    <a:pt x="15109" y="1"/>
                  </a:moveTo>
                  <a:cubicBezTo>
                    <a:pt x="13690" y="1"/>
                    <a:pt x="11077" y="867"/>
                    <a:pt x="8567" y="1321"/>
                  </a:cubicBezTo>
                  <a:cubicBezTo>
                    <a:pt x="4469" y="2064"/>
                    <a:pt x="509" y="2086"/>
                    <a:pt x="47" y="2086"/>
                  </a:cubicBezTo>
                  <a:cubicBezTo>
                    <a:pt x="17" y="2086"/>
                    <a:pt x="2" y="2086"/>
                    <a:pt x="2" y="2086"/>
                  </a:cubicBezTo>
                  <a:lnTo>
                    <a:pt x="1" y="2086"/>
                  </a:lnTo>
                  <a:cubicBezTo>
                    <a:pt x="148" y="2199"/>
                    <a:pt x="4071" y="4898"/>
                    <a:pt x="8328" y="5014"/>
                  </a:cubicBezTo>
                  <a:cubicBezTo>
                    <a:pt x="8402" y="5016"/>
                    <a:pt x="8476" y="5017"/>
                    <a:pt x="8550" y="5017"/>
                  </a:cubicBezTo>
                  <a:cubicBezTo>
                    <a:pt x="12007" y="5017"/>
                    <a:pt x="15807" y="2842"/>
                    <a:pt x="16159" y="953"/>
                  </a:cubicBezTo>
                  <a:cubicBezTo>
                    <a:pt x="16290" y="252"/>
                    <a:pt x="15873" y="1"/>
                    <a:pt x="1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2905767" y="1298273"/>
              <a:ext cx="431245" cy="327305"/>
            </a:xfrm>
            <a:custGeom>
              <a:avLst/>
              <a:gdLst/>
              <a:ahLst/>
              <a:cxnLst/>
              <a:rect l="l" t="t" r="r" b="b"/>
              <a:pathLst>
                <a:path w="13198" h="10017" extrusionOk="0">
                  <a:moveTo>
                    <a:pt x="30" y="9923"/>
                  </a:moveTo>
                  <a:cubicBezTo>
                    <a:pt x="16" y="9924"/>
                    <a:pt x="6" y="9926"/>
                    <a:pt x="1" y="9928"/>
                  </a:cubicBezTo>
                  <a:cubicBezTo>
                    <a:pt x="1" y="9928"/>
                    <a:pt x="11" y="9926"/>
                    <a:pt x="30" y="9923"/>
                  </a:cubicBezTo>
                  <a:close/>
                  <a:moveTo>
                    <a:pt x="11352" y="1"/>
                  </a:moveTo>
                  <a:cubicBezTo>
                    <a:pt x="10083" y="1"/>
                    <a:pt x="9241" y="3474"/>
                    <a:pt x="7231" y="5819"/>
                  </a:cubicBezTo>
                  <a:cubicBezTo>
                    <a:pt x="4575" y="8920"/>
                    <a:pt x="415" y="9843"/>
                    <a:pt x="30" y="9923"/>
                  </a:cubicBezTo>
                  <a:lnTo>
                    <a:pt x="30" y="9923"/>
                  </a:lnTo>
                  <a:cubicBezTo>
                    <a:pt x="43" y="9921"/>
                    <a:pt x="61" y="9921"/>
                    <a:pt x="83" y="9921"/>
                  </a:cubicBezTo>
                  <a:cubicBezTo>
                    <a:pt x="370" y="9921"/>
                    <a:pt x="1356" y="10016"/>
                    <a:pt x="2647" y="10016"/>
                  </a:cubicBezTo>
                  <a:cubicBezTo>
                    <a:pt x="4956" y="10016"/>
                    <a:pt x="8240" y="9711"/>
                    <a:pt x="10246" y="8012"/>
                  </a:cubicBezTo>
                  <a:cubicBezTo>
                    <a:pt x="13157" y="5547"/>
                    <a:pt x="13197" y="698"/>
                    <a:pt x="11648" y="63"/>
                  </a:cubicBezTo>
                  <a:cubicBezTo>
                    <a:pt x="11547" y="21"/>
                    <a:pt x="11448" y="1"/>
                    <a:pt x="11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075546" y="712345"/>
              <a:ext cx="393701" cy="369031"/>
            </a:xfrm>
            <a:custGeom>
              <a:avLst/>
              <a:gdLst/>
              <a:ahLst/>
              <a:cxnLst/>
              <a:rect l="l" t="t" r="r" b="b"/>
              <a:pathLst>
                <a:path w="12049" h="11294" extrusionOk="0">
                  <a:moveTo>
                    <a:pt x="3759" y="0"/>
                  </a:moveTo>
                  <a:cubicBezTo>
                    <a:pt x="2071" y="0"/>
                    <a:pt x="684" y="511"/>
                    <a:pt x="445" y="1287"/>
                  </a:cubicBezTo>
                  <a:cubicBezTo>
                    <a:pt x="1" y="2728"/>
                    <a:pt x="4061" y="3079"/>
                    <a:pt x="6933" y="4860"/>
                  </a:cubicBezTo>
                  <a:cubicBezTo>
                    <a:pt x="10460" y="7048"/>
                    <a:pt x="11909" y="10908"/>
                    <a:pt x="12037" y="11267"/>
                  </a:cubicBezTo>
                  <a:lnTo>
                    <a:pt x="12037" y="11267"/>
                  </a:lnTo>
                  <a:cubicBezTo>
                    <a:pt x="11931" y="10781"/>
                    <a:pt x="12049" y="4507"/>
                    <a:pt x="8849" y="1747"/>
                  </a:cubicBezTo>
                  <a:cubicBezTo>
                    <a:pt x="7405" y="503"/>
                    <a:pt x="5434" y="0"/>
                    <a:pt x="3759" y="0"/>
                  </a:cubicBezTo>
                  <a:close/>
                  <a:moveTo>
                    <a:pt x="12037" y="11267"/>
                  </a:moveTo>
                  <a:cubicBezTo>
                    <a:pt x="12040" y="11280"/>
                    <a:pt x="12043" y="11289"/>
                    <a:pt x="12047" y="11294"/>
                  </a:cubicBezTo>
                  <a:cubicBezTo>
                    <a:pt x="12047" y="11294"/>
                    <a:pt x="12044" y="11284"/>
                    <a:pt x="12037" y="11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3085218" y="257345"/>
              <a:ext cx="291624" cy="273294"/>
            </a:xfrm>
            <a:custGeom>
              <a:avLst/>
              <a:gdLst/>
              <a:ahLst/>
              <a:cxnLst/>
              <a:rect l="l" t="t" r="r" b="b"/>
              <a:pathLst>
                <a:path w="8925" h="8364" extrusionOk="0">
                  <a:moveTo>
                    <a:pt x="2784" y="1"/>
                  </a:moveTo>
                  <a:cubicBezTo>
                    <a:pt x="1533" y="1"/>
                    <a:pt x="506" y="379"/>
                    <a:pt x="329" y="954"/>
                  </a:cubicBezTo>
                  <a:cubicBezTo>
                    <a:pt x="0" y="2021"/>
                    <a:pt x="3007" y="2281"/>
                    <a:pt x="5134" y="3599"/>
                  </a:cubicBezTo>
                  <a:cubicBezTo>
                    <a:pt x="7748" y="5220"/>
                    <a:pt x="8820" y="8082"/>
                    <a:pt x="8914" y="8344"/>
                  </a:cubicBezTo>
                  <a:lnTo>
                    <a:pt x="8914" y="8344"/>
                  </a:lnTo>
                  <a:cubicBezTo>
                    <a:pt x="8835" y="7988"/>
                    <a:pt x="8924" y="3338"/>
                    <a:pt x="6553" y="1295"/>
                  </a:cubicBezTo>
                  <a:cubicBezTo>
                    <a:pt x="5484" y="373"/>
                    <a:pt x="4024" y="1"/>
                    <a:pt x="2784" y="1"/>
                  </a:cubicBezTo>
                  <a:close/>
                  <a:moveTo>
                    <a:pt x="8914" y="8344"/>
                  </a:moveTo>
                  <a:cubicBezTo>
                    <a:pt x="8916" y="8353"/>
                    <a:pt x="8918" y="8360"/>
                    <a:pt x="8921" y="8363"/>
                  </a:cubicBezTo>
                  <a:cubicBezTo>
                    <a:pt x="8921" y="8363"/>
                    <a:pt x="8918" y="8356"/>
                    <a:pt x="8914" y="83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3377561" y="1198581"/>
              <a:ext cx="442387" cy="334625"/>
            </a:xfrm>
            <a:custGeom>
              <a:avLst/>
              <a:gdLst/>
              <a:ahLst/>
              <a:cxnLst/>
              <a:rect l="l" t="t" r="r" b="b"/>
              <a:pathLst>
                <a:path w="13539" h="10241" extrusionOk="0">
                  <a:moveTo>
                    <a:pt x="8715" y="0"/>
                  </a:moveTo>
                  <a:cubicBezTo>
                    <a:pt x="5054" y="0"/>
                    <a:pt x="0" y="10240"/>
                    <a:pt x="0" y="10240"/>
                  </a:cubicBezTo>
                  <a:cubicBezTo>
                    <a:pt x="0" y="10240"/>
                    <a:pt x="13539" y="3348"/>
                    <a:pt x="9908" y="434"/>
                  </a:cubicBezTo>
                  <a:cubicBezTo>
                    <a:pt x="9535" y="135"/>
                    <a:pt x="9134" y="0"/>
                    <a:pt x="8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3309336" y="86618"/>
              <a:ext cx="227843" cy="328351"/>
            </a:xfrm>
            <a:custGeom>
              <a:avLst/>
              <a:gdLst/>
              <a:ahLst/>
              <a:cxnLst/>
              <a:rect l="l" t="t" r="r" b="b"/>
              <a:pathLst>
                <a:path w="6973" h="10049" extrusionOk="0">
                  <a:moveTo>
                    <a:pt x="3224" y="0"/>
                  </a:moveTo>
                  <a:cubicBezTo>
                    <a:pt x="1" y="0"/>
                    <a:pt x="1187" y="10048"/>
                    <a:pt x="1187" y="10048"/>
                  </a:cubicBezTo>
                  <a:cubicBezTo>
                    <a:pt x="1187" y="10048"/>
                    <a:pt x="6972" y="508"/>
                    <a:pt x="3458" y="17"/>
                  </a:cubicBezTo>
                  <a:cubicBezTo>
                    <a:pt x="3377" y="6"/>
                    <a:pt x="3300" y="0"/>
                    <a:pt x="3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3084728" y="459179"/>
              <a:ext cx="323777" cy="307472"/>
            </a:xfrm>
            <a:custGeom>
              <a:avLst/>
              <a:gdLst/>
              <a:ahLst/>
              <a:cxnLst/>
              <a:rect l="l" t="t" r="r" b="b"/>
              <a:pathLst>
                <a:path w="9909" h="9410" extrusionOk="0">
                  <a:moveTo>
                    <a:pt x="2539" y="0"/>
                  </a:moveTo>
                  <a:cubicBezTo>
                    <a:pt x="1887" y="0"/>
                    <a:pt x="1339" y="150"/>
                    <a:pt x="1020" y="486"/>
                  </a:cubicBezTo>
                  <a:cubicBezTo>
                    <a:pt x="0" y="1567"/>
                    <a:pt x="2997" y="3027"/>
                    <a:pt x="4510" y="4445"/>
                  </a:cubicBezTo>
                  <a:cubicBezTo>
                    <a:pt x="7221" y="6985"/>
                    <a:pt x="9909" y="9409"/>
                    <a:pt x="9909" y="9409"/>
                  </a:cubicBezTo>
                  <a:cubicBezTo>
                    <a:pt x="9909" y="9409"/>
                    <a:pt x="9695" y="4755"/>
                    <a:pt x="7230" y="1993"/>
                  </a:cubicBezTo>
                  <a:cubicBezTo>
                    <a:pt x="6192" y="830"/>
                    <a:pt x="4077" y="0"/>
                    <a:pt x="2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3163736" y="1002891"/>
              <a:ext cx="305413" cy="459051"/>
            </a:xfrm>
            <a:custGeom>
              <a:avLst/>
              <a:gdLst/>
              <a:ahLst/>
              <a:cxnLst/>
              <a:rect l="l" t="t" r="r" b="b"/>
              <a:pathLst>
                <a:path w="9347" h="14049" extrusionOk="0">
                  <a:moveTo>
                    <a:pt x="2921" y="1"/>
                  </a:moveTo>
                  <a:cubicBezTo>
                    <a:pt x="2601" y="1"/>
                    <a:pt x="2295" y="68"/>
                    <a:pt x="2013" y="212"/>
                  </a:cubicBezTo>
                  <a:cubicBezTo>
                    <a:pt x="1" y="1239"/>
                    <a:pt x="4309" y="5485"/>
                    <a:pt x="5418" y="8215"/>
                  </a:cubicBezTo>
                  <a:cubicBezTo>
                    <a:pt x="7065" y="12265"/>
                    <a:pt x="7238" y="14049"/>
                    <a:pt x="7238" y="14049"/>
                  </a:cubicBezTo>
                  <a:cubicBezTo>
                    <a:pt x="7238" y="14049"/>
                    <a:pt x="9347" y="10829"/>
                    <a:pt x="8708" y="6586"/>
                  </a:cubicBezTo>
                  <a:cubicBezTo>
                    <a:pt x="8232" y="3421"/>
                    <a:pt x="5207" y="1"/>
                    <a:pt x="2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3458072" y="853174"/>
              <a:ext cx="361516" cy="438662"/>
            </a:xfrm>
            <a:custGeom>
              <a:avLst/>
              <a:gdLst/>
              <a:ahLst/>
              <a:cxnLst/>
              <a:rect l="l" t="t" r="r" b="b"/>
              <a:pathLst>
                <a:path w="11064" h="13425" extrusionOk="0">
                  <a:moveTo>
                    <a:pt x="7733" y="0"/>
                  </a:moveTo>
                  <a:cubicBezTo>
                    <a:pt x="5730" y="0"/>
                    <a:pt x="3119" y="1789"/>
                    <a:pt x="1905" y="4247"/>
                  </a:cubicBezTo>
                  <a:cubicBezTo>
                    <a:pt x="1" y="8102"/>
                    <a:pt x="725" y="13425"/>
                    <a:pt x="725" y="13425"/>
                  </a:cubicBezTo>
                  <a:cubicBezTo>
                    <a:pt x="725" y="13425"/>
                    <a:pt x="3152" y="9758"/>
                    <a:pt x="5956" y="6368"/>
                  </a:cubicBezTo>
                  <a:cubicBezTo>
                    <a:pt x="7848" y="4083"/>
                    <a:pt x="11063" y="2181"/>
                    <a:pt x="9460" y="640"/>
                  </a:cubicBezTo>
                  <a:cubicBezTo>
                    <a:pt x="9002" y="200"/>
                    <a:pt x="8402" y="0"/>
                    <a:pt x="7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3369458" y="332138"/>
              <a:ext cx="221863" cy="340049"/>
            </a:xfrm>
            <a:custGeom>
              <a:avLst/>
              <a:gdLst/>
              <a:ahLst/>
              <a:cxnLst/>
              <a:rect l="l" t="t" r="r" b="b"/>
              <a:pathLst>
                <a:path w="6790" h="10407" extrusionOk="0">
                  <a:moveTo>
                    <a:pt x="4216" y="0"/>
                  </a:moveTo>
                  <a:cubicBezTo>
                    <a:pt x="2770" y="0"/>
                    <a:pt x="1147" y="1495"/>
                    <a:pt x="692" y="3459"/>
                  </a:cubicBezTo>
                  <a:cubicBezTo>
                    <a:pt x="1" y="6441"/>
                    <a:pt x="1406" y="10406"/>
                    <a:pt x="1406" y="10406"/>
                  </a:cubicBezTo>
                  <a:cubicBezTo>
                    <a:pt x="1406" y="10406"/>
                    <a:pt x="2496" y="7543"/>
                    <a:pt x="3900" y="4869"/>
                  </a:cubicBezTo>
                  <a:cubicBezTo>
                    <a:pt x="4846" y="3067"/>
                    <a:pt x="6789" y="1492"/>
                    <a:pt x="5401" y="407"/>
                  </a:cubicBezTo>
                  <a:cubicBezTo>
                    <a:pt x="5043" y="127"/>
                    <a:pt x="4637" y="0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3414288" y="494697"/>
              <a:ext cx="314530" cy="449543"/>
            </a:xfrm>
            <a:custGeom>
              <a:avLst/>
              <a:gdLst/>
              <a:ahLst/>
              <a:cxnLst/>
              <a:rect l="l" t="t" r="r" b="b"/>
              <a:pathLst>
                <a:path w="9626" h="13758" extrusionOk="0">
                  <a:moveTo>
                    <a:pt x="5842" y="1"/>
                  </a:moveTo>
                  <a:cubicBezTo>
                    <a:pt x="4048" y="1"/>
                    <a:pt x="2056" y="1579"/>
                    <a:pt x="1289" y="3940"/>
                  </a:cubicBezTo>
                  <a:cubicBezTo>
                    <a:pt x="1" y="7897"/>
                    <a:pt x="1374" y="13757"/>
                    <a:pt x="1374" y="13757"/>
                  </a:cubicBezTo>
                  <a:cubicBezTo>
                    <a:pt x="1374" y="13757"/>
                    <a:pt x="3176" y="10067"/>
                    <a:pt x="5371" y="6723"/>
                  </a:cubicBezTo>
                  <a:cubicBezTo>
                    <a:pt x="6850" y="4467"/>
                    <a:pt x="9625" y="2786"/>
                    <a:pt x="7917" y="923"/>
                  </a:cubicBezTo>
                  <a:cubicBezTo>
                    <a:pt x="7335" y="288"/>
                    <a:pt x="6607" y="1"/>
                    <a:pt x="5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4"/>
          <p:cNvGrpSpPr/>
          <p:nvPr/>
        </p:nvGrpSpPr>
        <p:grpSpPr>
          <a:xfrm rot="2041402">
            <a:off x="6558871" y="-298899"/>
            <a:ext cx="648958" cy="1089784"/>
            <a:chOff x="1736256" y="2904280"/>
            <a:chExt cx="562441" cy="944430"/>
          </a:xfrm>
        </p:grpSpPr>
        <p:sp>
          <p:nvSpPr>
            <p:cNvPr id="614" name="Google Shape;614;p24"/>
            <p:cNvSpPr/>
            <p:nvPr/>
          </p:nvSpPr>
          <p:spPr>
            <a:xfrm>
              <a:off x="1903437" y="2904280"/>
              <a:ext cx="395260" cy="944430"/>
            </a:xfrm>
            <a:custGeom>
              <a:avLst/>
              <a:gdLst/>
              <a:ahLst/>
              <a:cxnLst/>
              <a:rect l="l" t="t" r="r" b="b"/>
              <a:pathLst>
                <a:path w="8015" h="19150" extrusionOk="0">
                  <a:moveTo>
                    <a:pt x="3316" y="0"/>
                  </a:moveTo>
                  <a:cubicBezTo>
                    <a:pt x="3277" y="0"/>
                    <a:pt x="3238" y="17"/>
                    <a:pt x="3209" y="49"/>
                  </a:cubicBezTo>
                  <a:cubicBezTo>
                    <a:pt x="3128" y="142"/>
                    <a:pt x="1197" y="2373"/>
                    <a:pt x="884" y="5041"/>
                  </a:cubicBezTo>
                  <a:cubicBezTo>
                    <a:pt x="463" y="8651"/>
                    <a:pt x="3038" y="10412"/>
                    <a:pt x="5108" y="11828"/>
                  </a:cubicBezTo>
                  <a:cubicBezTo>
                    <a:pt x="6430" y="12733"/>
                    <a:pt x="7572" y="13514"/>
                    <a:pt x="7633" y="14542"/>
                  </a:cubicBezTo>
                  <a:cubicBezTo>
                    <a:pt x="7723" y="16088"/>
                    <a:pt x="6544" y="17901"/>
                    <a:pt x="5004" y="18586"/>
                  </a:cubicBezTo>
                  <a:cubicBezTo>
                    <a:pt x="4587" y="18772"/>
                    <a:pt x="4171" y="18864"/>
                    <a:pt x="3765" y="18864"/>
                  </a:cubicBezTo>
                  <a:cubicBezTo>
                    <a:pt x="3008" y="18864"/>
                    <a:pt x="2288" y="18543"/>
                    <a:pt x="1667" y="17914"/>
                  </a:cubicBezTo>
                  <a:cubicBezTo>
                    <a:pt x="339" y="16567"/>
                    <a:pt x="695" y="15151"/>
                    <a:pt x="1405" y="14348"/>
                  </a:cubicBezTo>
                  <a:cubicBezTo>
                    <a:pt x="1887" y="13801"/>
                    <a:pt x="2624" y="13412"/>
                    <a:pt x="3377" y="13412"/>
                  </a:cubicBezTo>
                  <a:cubicBezTo>
                    <a:pt x="3812" y="13412"/>
                    <a:pt x="4253" y="13542"/>
                    <a:pt x="4651" y="13847"/>
                  </a:cubicBezTo>
                  <a:cubicBezTo>
                    <a:pt x="5947" y="14841"/>
                    <a:pt x="5691" y="16607"/>
                    <a:pt x="5008" y="17500"/>
                  </a:cubicBezTo>
                  <a:cubicBezTo>
                    <a:pt x="4688" y="17917"/>
                    <a:pt x="4309" y="18131"/>
                    <a:pt x="3919" y="18131"/>
                  </a:cubicBezTo>
                  <a:cubicBezTo>
                    <a:pt x="3655" y="18131"/>
                    <a:pt x="3386" y="18033"/>
                    <a:pt x="3127" y="17834"/>
                  </a:cubicBezTo>
                  <a:cubicBezTo>
                    <a:pt x="2005" y="16976"/>
                    <a:pt x="1994" y="15864"/>
                    <a:pt x="2325" y="15171"/>
                  </a:cubicBezTo>
                  <a:cubicBezTo>
                    <a:pt x="2532" y="14737"/>
                    <a:pt x="2866" y="14473"/>
                    <a:pt x="3189" y="14473"/>
                  </a:cubicBezTo>
                  <a:cubicBezTo>
                    <a:pt x="3235" y="14473"/>
                    <a:pt x="3280" y="14478"/>
                    <a:pt x="3326" y="14489"/>
                  </a:cubicBezTo>
                  <a:cubicBezTo>
                    <a:pt x="4076" y="14673"/>
                    <a:pt x="4901" y="15393"/>
                    <a:pt x="4960" y="15915"/>
                  </a:cubicBezTo>
                  <a:cubicBezTo>
                    <a:pt x="4984" y="16139"/>
                    <a:pt x="4869" y="16311"/>
                    <a:pt x="4608" y="16441"/>
                  </a:cubicBezTo>
                  <a:cubicBezTo>
                    <a:pt x="4371" y="16558"/>
                    <a:pt x="4154" y="16606"/>
                    <a:pt x="3965" y="16606"/>
                  </a:cubicBezTo>
                  <a:cubicBezTo>
                    <a:pt x="3680" y="16606"/>
                    <a:pt x="3457" y="16498"/>
                    <a:pt x="3315" y="16359"/>
                  </a:cubicBezTo>
                  <a:cubicBezTo>
                    <a:pt x="3115" y="16161"/>
                    <a:pt x="3053" y="15893"/>
                    <a:pt x="3156" y="15675"/>
                  </a:cubicBezTo>
                  <a:cubicBezTo>
                    <a:pt x="3191" y="15605"/>
                    <a:pt x="3161" y="15521"/>
                    <a:pt x="3091" y="15487"/>
                  </a:cubicBezTo>
                  <a:cubicBezTo>
                    <a:pt x="3071" y="15477"/>
                    <a:pt x="3050" y="15473"/>
                    <a:pt x="3029" y="15473"/>
                  </a:cubicBezTo>
                  <a:cubicBezTo>
                    <a:pt x="2976" y="15473"/>
                    <a:pt x="2926" y="15502"/>
                    <a:pt x="2902" y="15553"/>
                  </a:cubicBezTo>
                  <a:cubicBezTo>
                    <a:pt x="2745" y="15882"/>
                    <a:pt x="2830" y="16276"/>
                    <a:pt x="3117" y="16560"/>
                  </a:cubicBezTo>
                  <a:cubicBezTo>
                    <a:pt x="3305" y="16745"/>
                    <a:pt x="3598" y="16889"/>
                    <a:pt x="3965" y="16889"/>
                  </a:cubicBezTo>
                  <a:cubicBezTo>
                    <a:pt x="4195" y="16889"/>
                    <a:pt x="4454" y="16832"/>
                    <a:pt x="4733" y="16694"/>
                  </a:cubicBezTo>
                  <a:cubicBezTo>
                    <a:pt x="5200" y="16462"/>
                    <a:pt x="5267" y="16125"/>
                    <a:pt x="5240" y="15884"/>
                  </a:cubicBezTo>
                  <a:cubicBezTo>
                    <a:pt x="5162" y="15179"/>
                    <a:pt x="4182" y="14407"/>
                    <a:pt x="3392" y="14214"/>
                  </a:cubicBezTo>
                  <a:cubicBezTo>
                    <a:pt x="3326" y="14198"/>
                    <a:pt x="3258" y="14190"/>
                    <a:pt x="3191" y="14190"/>
                  </a:cubicBezTo>
                  <a:cubicBezTo>
                    <a:pt x="2759" y="14190"/>
                    <a:pt x="2326" y="14513"/>
                    <a:pt x="2070" y="15050"/>
                  </a:cubicBezTo>
                  <a:cubicBezTo>
                    <a:pt x="1664" y="15900"/>
                    <a:pt x="1779" y="17160"/>
                    <a:pt x="2955" y="18060"/>
                  </a:cubicBezTo>
                  <a:cubicBezTo>
                    <a:pt x="3267" y="18299"/>
                    <a:pt x="3597" y="18416"/>
                    <a:pt x="3920" y="18416"/>
                  </a:cubicBezTo>
                  <a:cubicBezTo>
                    <a:pt x="4394" y="18416"/>
                    <a:pt x="4855" y="18164"/>
                    <a:pt x="5232" y="17672"/>
                  </a:cubicBezTo>
                  <a:cubicBezTo>
                    <a:pt x="5988" y="16684"/>
                    <a:pt x="6266" y="14728"/>
                    <a:pt x="4823" y="13623"/>
                  </a:cubicBezTo>
                  <a:cubicBezTo>
                    <a:pt x="4370" y="13276"/>
                    <a:pt x="3871" y="13128"/>
                    <a:pt x="3380" y="13128"/>
                  </a:cubicBezTo>
                  <a:cubicBezTo>
                    <a:pt x="2543" y="13128"/>
                    <a:pt x="1727" y="13557"/>
                    <a:pt x="1193" y="14161"/>
                  </a:cubicBezTo>
                  <a:cubicBezTo>
                    <a:pt x="403" y="15056"/>
                    <a:pt x="1" y="16627"/>
                    <a:pt x="1466" y="18112"/>
                  </a:cubicBezTo>
                  <a:cubicBezTo>
                    <a:pt x="2143" y="18799"/>
                    <a:pt x="2930" y="19150"/>
                    <a:pt x="3758" y="19150"/>
                  </a:cubicBezTo>
                  <a:cubicBezTo>
                    <a:pt x="4203" y="19150"/>
                    <a:pt x="4661" y="19049"/>
                    <a:pt x="5119" y="18844"/>
                  </a:cubicBezTo>
                  <a:cubicBezTo>
                    <a:pt x="6786" y="18103"/>
                    <a:pt x="8014" y="16206"/>
                    <a:pt x="7915" y="14526"/>
                  </a:cubicBezTo>
                  <a:cubicBezTo>
                    <a:pt x="7847" y="13359"/>
                    <a:pt x="6651" y="12541"/>
                    <a:pt x="5268" y="11595"/>
                  </a:cubicBezTo>
                  <a:cubicBezTo>
                    <a:pt x="3156" y="10151"/>
                    <a:pt x="763" y="8514"/>
                    <a:pt x="1165" y="5074"/>
                  </a:cubicBezTo>
                  <a:cubicBezTo>
                    <a:pt x="1467" y="2495"/>
                    <a:pt x="3403" y="257"/>
                    <a:pt x="3422" y="235"/>
                  </a:cubicBezTo>
                  <a:cubicBezTo>
                    <a:pt x="3473" y="176"/>
                    <a:pt x="3467" y="86"/>
                    <a:pt x="3408" y="35"/>
                  </a:cubicBezTo>
                  <a:cubicBezTo>
                    <a:pt x="3382" y="12"/>
                    <a:pt x="3349" y="0"/>
                    <a:pt x="3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1736256" y="3140953"/>
              <a:ext cx="216493" cy="319725"/>
            </a:xfrm>
            <a:custGeom>
              <a:avLst/>
              <a:gdLst/>
              <a:ahLst/>
              <a:cxnLst/>
              <a:rect l="l" t="t" r="r" b="b"/>
              <a:pathLst>
                <a:path w="4390" h="6483" extrusionOk="0">
                  <a:moveTo>
                    <a:pt x="1601" y="1"/>
                  </a:moveTo>
                  <a:cubicBezTo>
                    <a:pt x="1560" y="1"/>
                    <a:pt x="1519" y="18"/>
                    <a:pt x="1491" y="52"/>
                  </a:cubicBezTo>
                  <a:cubicBezTo>
                    <a:pt x="1442" y="113"/>
                    <a:pt x="1450" y="201"/>
                    <a:pt x="1511" y="251"/>
                  </a:cubicBezTo>
                  <a:cubicBezTo>
                    <a:pt x="1536" y="273"/>
                    <a:pt x="4090" y="2400"/>
                    <a:pt x="3836" y="4444"/>
                  </a:cubicBezTo>
                  <a:cubicBezTo>
                    <a:pt x="3730" y="5296"/>
                    <a:pt x="3220" y="5908"/>
                    <a:pt x="2435" y="6123"/>
                  </a:cubicBezTo>
                  <a:cubicBezTo>
                    <a:pt x="2240" y="6176"/>
                    <a:pt x="2040" y="6202"/>
                    <a:pt x="1845" y="6202"/>
                  </a:cubicBezTo>
                  <a:cubicBezTo>
                    <a:pt x="1340" y="6202"/>
                    <a:pt x="874" y="6030"/>
                    <a:pt x="641" y="5729"/>
                  </a:cubicBezTo>
                  <a:cubicBezTo>
                    <a:pt x="332" y="5329"/>
                    <a:pt x="665" y="4631"/>
                    <a:pt x="1152" y="4213"/>
                  </a:cubicBezTo>
                  <a:cubicBezTo>
                    <a:pt x="1395" y="4003"/>
                    <a:pt x="1701" y="3840"/>
                    <a:pt x="1991" y="3840"/>
                  </a:cubicBezTo>
                  <a:cubicBezTo>
                    <a:pt x="2172" y="3840"/>
                    <a:pt x="2348" y="3904"/>
                    <a:pt x="2497" y="4061"/>
                  </a:cubicBezTo>
                  <a:cubicBezTo>
                    <a:pt x="2979" y="4567"/>
                    <a:pt x="2724" y="5031"/>
                    <a:pt x="2590" y="5207"/>
                  </a:cubicBezTo>
                  <a:cubicBezTo>
                    <a:pt x="2392" y="5473"/>
                    <a:pt x="2086" y="5632"/>
                    <a:pt x="1821" y="5632"/>
                  </a:cubicBezTo>
                  <a:cubicBezTo>
                    <a:pt x="1730" y="5632"/>
                    <a:pt x="1645" y="5613"/>
                    <a:pt x="1569" y="5574"/>
                  </a:cubicBezTo>
                  <a:cubicBezTo>
                    <a:pt x="1414" y="5494"/>
                    <a:pt x="1346" y="5356"/>
                    <a:pt x="1366" y="5165"/>
                  </a:cubicBezTo>
                  <a:cubicBezTo>
                    <a:pt x="1396" y="4875"/>
                    <a:pt x="1620" y="4569"/>
                    <a:pt x="1783" y="4523"/>
                  </a:cubicBezTo>
                  <a:cubicBezTo>
                    <a:pt x="1794" y="4520"/>
                    <a:pt x="1802" y="4519"/>
                    <a:pt x="1810" y="4519"/>
                  </a:cubicBezTo>
                  <a:cubicBezTo>
                    <a:pt x="1832" y="4519"/>
                    <a:pt x="1845" y="4530"/>
                    <a:pt x="1859" y="4547"/>
                  </a:cubicBezTo>
                  <a:cubicBezTo>
                    <a:pt x="1887" y="4584"/>
                    <a:pt x="1929" y="4603"/>
                    <a:pt x="1971" y="4603"/>
                  </a:cubicBezTo>
                  <a:cubicBezTo>
                    <a:pt x="2001" y="4603"/>
                    <a:pt x="2031" y="4593"/>
                    <a:pt x="2057" y="4574"/>
                  </a:cubicBezTo>
                  <a:cubicBezTo>
                    <a:pt x="2119" y="4527"/>
                    <a:pt x="2130" y="4438"/>
                    <a:pt x="2083" y="4376"/>
                  </a:cubicBezTo>
                  <a:cubicBezTo>
                    <a:pt x="2014" y="4285"/>
                    <a:pt x="1919" y="4236"/>
                    <a:pt x="1813" y="4236"/>
                  </a:cubicBezTo>
                  <a:cubicBezTo>
                    <a:pt x="1778" y="4236"/>
                    <a:pt x="1742" y="4241"/>
                    <a:pt x="1706" y="4252"/>
                  </a:cubicBezTo>
                  <a:cubicBezTo>
                    <a:pt x="1415" y="4333"/>
                    <a:pt x="1124" y="4747"/>
                    <a:pt x="1085" y="5136"/>
                  </a:cubicBezTo>
                  <a:cubicBezTo>
                    <a:pt x="1053" y="5444"/>
                    <a:pt x="1178" y="5689"/>
                    <a:pt x="1439" y="5825"/>
                  </a:cubicBezTo>
                  <a:cubicBezTo>
                    <a:pt x="1560" y="5888"/>
                    <a:pt x="1689" y="5916"/>
                    <a:pt x="1820" y="5916"/>
                  </a:cubicBezTo>
                  <a:cubicBezTo>
                    <a:pt x="2197" y="5916"/>
                    <a:pt x="2587" y="5682"/>
                    <a:pt x="2817" y="5378"/>
                  </a:cubicBezTo>
                  <a:cubicBezTo>
                    <a:pt x="3099" y="5002"/>
                    <a:pt x="3217" y="4408"/>
                    <a:pt x="2702" y="3866"/>
                  </a:cubicBezTo>
                  <a:cubicBezTo>
                    <a:pt x="2506" y="3660"/>
                    <a:pt x="2259" y="3559"/>
                    <a:pt x="1989" y="3559"/>
                  </a:cubicBezTo>
                  <a:cubicBezTo>
                    <a:pt x="1664" y="3559"/>
                    <a:pt x="1307" y="3707"/>
                    <a:pt x="968" y="3999"/>
                  </a:cubicBezTo>
                  <a:cubicBezTo>
                    <a:pt x="370" y="4512"/>
                    <a:pt x="1" y="5364"/>
                    <a:pt x="417" y="5902"/>
                  </a:cubicBezTo>
                  <a:cubicBezTo>
                    <a:pt x="702" y="6270"/>
                    <a:pt x="1262" y="6483"/>
                    <a:pt x="1858" y="6483"/>
                  </a:cubicBezTo>
                  <a:cubicBezTo>
                    <a:pt x="2074" y="6483"/>
                    <a:pt x="2295" y="6454"/>
                    <a:pt x="2510" y="6395"/>
                  </a:cubicBezTo>
                  <a:cubicBezTo>
                    <a:pt x="3410" y="6149"/>
                    <a:pt x="3996" y="5450"/>
                    <a:pt x="4117" y="4478"/>
                  </a:cubicBezTo>
                  <a:cubicBezTo>
                    <a:pt x="4389" y="2283"/>
                    <a:pt x="1800" y="123"/>
                    <a:pt x="1690" y="32"/>
                  </a:cubicBezTo>
                  <a:cubicBezTo>
                    <a:pt x="1664" y="11"/>
                    <a:pt x="1632" y="1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24"/>
          <p:cNvGrpSpPr/>
          <p:nvPr/>
        </p:nvGrpSpPr>
        <p:grpSpPr>
          <a:xfrm rot="7683293">
            <a:off x="6798171" y="4429121"/>
            <a:ext cx="858228" cy="465813"/>
            <a:chOff x="5284475" y="363725"/>
            <a:chExt cx="858250" cy="465825"/>
          </a:xfrm>
        </p:grpSpPr>
        <p:sp>
          <p:nvSpPr>
            <p:cNvPr id="617" name="Google Shape;617;p24"/>
            <p:cNvSpPr/>
            <p:nvPr/>
          </p:nvSpPr>
          <p:spPr>
            <a:xfrm>
              <a:off x="5284475" y="363725"/>
              <a:ext cx="216850" cy="272925"/>
            </a:xfrm>
            <a:custGeom>
              <a:avLst/>
              <a:gdLst/>
              <a:ahLst/>
              <a:cxnLst/>
              <a:rect l="l" t="t" r="r" b="b"/>
              <a:pathLst>
                <a:path w="8674" h="10917" extrusionOk="0">
                  <a:moveTo>
                    <a:pt x="4973" y="0"/>
                  </a:moveTo>
                  <a:cubicBezTo>
                    <a:pt x="4817" y="0"/>
                    <a:pt x="4649" y="20"/>
                    <a:pt x="4468" y="60"/>
                  </a:cubicBezTo>
                  <a:cubicBezTo>
                    <a:pt x="1" y="1059"/>
                    <a:pt x="5621" y="10916"/>
                    <a:pt x="5621" y="10916"/>
                  </a:cubicBezTo>
                  <a:cubicBezTo>
                    <a:pt x="5621" y="10916"/>
                    <a:pt x="8674" y="0"/>
                    <a:pt x="49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5798750" y="676950"/>
              <a:ext cx="343975" cy="152600"/>
            </a:xfrm>
            <a:custGeom>
              <a:avLst/>
              <a:gdLst/>
              <a:ahLst/>
              <a:cxnLst/>
              <a:rect l="l" t="t" r="r" b="b"/>
              <a:pathLst>
                <a:path w="13759" h="6104" extrusionOk="0">
                  <a:moveTo>
                    <a:pt x="9284" y="1"/>
                  </a:moveTo>
                  <a:cubicBezTo>
                    <a:pt x="5785" y="1"/>
                    <a:pt x="1" y="6104"/>
                    <a:pt x="1" y="6104"/>
                  </a:cubicBezTo>
                  <a:cubicBezTo>
                    <a:pt x="1" y="6104"/>
                    <a:pt x="13758" y="4398"/>
                    <a:pt x="11054" y="845"/>
                  </a:cubicBezTo>
                  <a:cubicBezTo>
                    <a:pt x="10601" y="249"/>
                    <a:pt x="9989" y="1"/>
                    <a:pt x="9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24"/>
          <p:cNvGrpSpPr/>
          <p:nvPr/>
        </p:nvGrpSpPr>
        <p:grpSpPr>
          <a:xfrm rot="7243506">
            <a:off x="172807" y="3554497"/>
            <a:ext cx="1200411" cy="1752390"/>
            <a:chOff x="67794" y="2748256"/>
            <a:chExt cx="946618" cy="1381952"/>
          </a:xfrm>
        </p:grpSpPr>
        <p:sp>
          <p:nvSpPr>
            <p:cNvPr id="620" name="Google Shape;620;p24"/>
            <p:cNvSpPr/>
            <p:nvPr/>
          </p:nvSpPr>
          <p:spPr>
            <a:xfrm rot="6299960">
              <a:off x="165158" y="3334847"/>
              <a:ext cx="923247" cy="555233"/>
            </a:xfrm>
            <a:custGeom>
              <a:avLst/>
              <a:gdLst/>
              <a:ahLst/>
              <a:cxnLst/>
              <a:rect l="l" t="t" r="r" b="b"/>
              <a:pathLst>
                <a:path w="36931" h="22210" extrusionOk="0">
                  <a:moveTo>
                    <a:pt x="16719" y="1"/>
                  </a:moveTo>
                  <a:cubicBezTo>
                    <a:pt x="13992" y="1"/>
                    <a:pt x="11155" y="819"/>
                    <a:pt x="8329" y="2774"/>
                  </a:cubicBezTo>
                  <a:cubicBezTo>
                    <a:pt x="0" y="8533"/>
                    <a:pt x="7756" y="11758"/>
                    <a:pt x="7756" y="11758"/>
                  </a:cubicBezTo>
                  <a:cubicBezTo>
                    <a:pt x="7756" y="11758"/>
                    <a:pt x="10970" y="19509"/>
                    <a:pt x="18384" y="21131"/>
                  </a:cubicBezTo>
                  <a:cubicBezTo>
                    <a:pt x="19493" y="21373"/>
                    <a:pt x="20470" y="21469"/>
                    <a:pt x="21357" y="21469"/>
                  </a:cubicBezTo>
                  <a:cubicBezTo>
                    <a:pt x="24690" y="21469"/>
                    <a:pt x="26756" y="20118"/>
                    <a:pt x="29804" y="20118"/>
                  </a:cubicBezTo>
                  <a:cubicBezTo>
                    <a:pt x="31652" y="20118"/>
                    <a:pt x="33861" y="20614"/>
                    <a:pt x="36931" y="22210"/>
                  </a:cubicBezTo>
                  <a:cubicBezTo>
                    <a:pt x="36931" y="22210"/>
                    <a:pt x="35716" y="12561"/>
                    <a:pt x="30532" y="6984"/>
                  </a:cubicBezTo>
                  <a:cubicBezTo>
                    <a:pt x="26930" y="3108"/>
                    <a:pt x="22031" y="1"/>
                    <a:pt x="167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 rot="6299960">
              <a:off x="119237" y="3449475"/>
              <a:ext cx="819176" cy="389563"/>
            </a:xfrm>
            <a:custGeom>
              <a:avLst/>
              <a:gdLst/>
              <a:ahLst/>
              <a:cxnLst/>
              <a:rect l="l" t="t" r="r" b="b"/>
              <a:pathLst>
                <a:path w="32768" h="15583" extrusionOk="0">
                  <a:moveTo>
                    <a:pt x="3228" y="1"/>
                  </a:moveTo>
                  <a:cubicBezTo>
                    <a:pt x="1335" y="1"/>
                    <a:pt x="162" y="109"/>
                    <a:pt x="135" y="112"/>
                  </a:cubicBezTo>
                  <a:cubicBezTo>
                    <a:pt x="58" y="119"/>
                    <a:pt x="0" y="188"/>
                    <a:pt x="8" y="266"/>
                  </a:cubicBezTo>
                  <a:cubicBezTo>
                    <a:pt x="14" y="339"/>
                    <a:pt x="78" y="394"/>
                    <a:pt x="147" y="394"/>
                  </a:cubicBezTo>
                  <a:cubicBezTo>
                    <a:pt x="152" y="394"/>
                    <a:pt x="157" y="394"/>
                    <a:pt x="162" y="393"/>
                  </a:cubicBezTo>
                  <a:cubicBezTo>
                    <a:pt x="189" y="391"/>
                    <a:pt x="1351" y="284"/>
                    <a:pt x="3226" y="284"/>
                  </a:cubicBezTo>
                  <a:cubicBezTo>
                    <a:pt x="5747" y="284"/>
                    <a:pt x="9558" y="477"/>
                    <a:pt x="13632" y="1380"/>
                  </a:cubicBezTo>
                  <a:cubicBezTo>
                    <a:pt x="25482" y="4003"/>
                    <a:pt x="30420" y="10504"/>
                    <a:pt x="32477" y="15495"/>
                  </a:cubicBezTo>
                  <a:cubicBezTo>
                    <a:pt x="32499" y="15550"/>
                    <a:pt x="32552" y="15582"/>
                    <a:pt x="32607" y="15582"/>
                  </a:cubicBezTo>
                  <a:lnTo>
                    <a:pt x="32608" y="15582"/>
                  </a:lnTo>
                  <a:cubicBezTo>
                    <a:pt x="32625" y="15582"/>
                    <a:pt x="32644" y="15579"/>
                    <a:pt x="32661" y="15572"/>
                  </a:cubicBezTo>
                  <a:cubicBezTo>
                    <a:pt x="32733" y="15542"/>
                    <a:pt x="32768" y="15459"/>
                    <a:pt x="32738" y="15388"/>
                  </a:cubicBezTo>
                  <a:cubicBezTo>
                    <a:pt x="28965" y="6229"/>
                    <a:pt x="20295" y="2564"/>
                    <a:pt x="13686" y="1101"/>
                  </a:cubicBezTo>
                  <a:cubicBezTo>
                    <a:pt x="9594" y="196"/>
                    <a:pt x="5765" y="1"/>
                    <a:pt x="3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 rot="6299960">
              <a:off x="400543" y="3729631"/>
              <a:ext cx="83323" cy="218418"/>
            </a:xfrm>
            <a:custGeom>
              <a:avLst/>
              <a:gdLst/>
              <a:ahLst/>
              <a:cxnLst/>
              <a:rect l="l" t="t" r="r" b="b"/>
              <a:pathLst>
                <a:path w="3333" h="8737" extrusionOk="0">
                  <a:moveTo>
                    <a:pt x="160" y="0"/>
                  </a:moveTo>
                  <a:cubicBezTo>
                    <a:pt x="130" y="0"/>
                    <a:pt x="100" y="9"/>
                    <a:pt x="75" y="29"/>
                  </a:cubicBezTo>
                  <a:cubicBezTo>
                    <a:pt x="13" y="76"/>
                    <a:pt x="0" y="164"/>
                    <a:pt x="47" y="226"/>
                  </a:cubicBezTo>
                  <a:cubicBezTo>
                    <a:pt x="79" y="270"/>
                    <a:pt x="3333" y="4640"/>
                    <a:pt x="2405" y="8563"/>
                  </a:cubicBezTo>
                  <a:cubicBezTo>
                    <a:pt x="2387" y="8639"/>
                    <a:pt x="2435" y="8715"/>
                    <a:pt x="2511" y="8733"/>
                  </a:cubicBezTo>
                  <a:cubicBezTo>
                    <a:pt x="2521" y="8735"/>
                    <a:pt x="2531" y="8736"/>
                    <a:pt x="2543" y="8736"/>
                  </a:cubicBezTo>
                  <a:cubicBezTo>
                    <a:pt x="2607" y="8736"/>
                    <a:pt x="2665" y="8693"/>
                    <a:pt x="2680" y="8628"/>
                  </a:cubicBezTo>
                  <a:cubicBezTo>
                    <a:pt x="3182" y="6507"/>
                    <a:pt x="2499" y="4287"/>
                    <a:pt x="1838" y="2799"/>
                  </a:cubicBezTo>
                  <a:cubicBezTo>
                    <a:pt x="1125" y="1194"/>
                    <a:pt x="281" y="68"/>
                    <a:pt x="273" y="56"/>
                  </a:cubicBezTo>
                  <a:cubicBezTo>
                    <a:pt x="245" y="20"/>
                    <a:pt x="202" y="0"/>
                    <a:pt x="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 rot="6299960">
              <a:off x="482812" y="3757942"/>
              <a:ext cx="361514" cy="75948"/>
            </a:xfrm>
            <a:custGeom>
              <a:avLst/>
              <a:gdLst/>
              <a:ahLst/>
              <a:cxnLst/>
              <a:rect l="l" t="t" r="r" b="b"/>
              <a:pathLst>
                <a:path w="14461" h="3038" extrusionOk="0">
                  <a:moveTo>
                    <a:pt x="5414" y="0"/>
                  </a:moveTo>
                  <a:cubicBezTo>
                    <a:pt x="3588" y="0"/>
                    <a:pt x="1723" y="437"/>
                    <a:pt x="76" y="1658"/>
                  </a:cubicBezTo>
                  <a:cubicBezTo>
                    <a:pt x="14" y="1704"/>
                    <a:pt x="0" y="1793"/>
                    <a:pt x="47" y="1856"/>
                  </a:cubicBezTo>
                  <a:cubicBezTo>
                    <a:pt x="75" y="1894"/>
                    <a:pt x="117" y="1913"/>
                    <a:pt x="160" y="1913"/>
                  </a:cubicBezTo>
                  <a:cubicBezTo>
                    <a:pt x="189" y="1913"/>
                    <a:pt x="219" y="1904"/>
                    <a:pt x="244" y="1885"/>
                  </a:cubicBezTo>
                  <a:cubicBezTo>
                    <a:pt x="1837" y="703"/>
                    <a:pt x="3645" y="280"/>
                    <a:pt x="5420" y="280"/>
                  </a:cubicBezTo>
                  <a:cubicBezTo>
                    <a:pt x="9897" y="280"/>
                    <a:pt x="14163" y="2975"/>
                    <a:pt x="14222" y="3014"/>
                  </a:cubicBezTo>
                  <a:cubicBezTo>
                    <a:pt x="14246" y="3029"/>
                    <a:pt x="14273" y="3036"/>
                    <a:pt x="14298" y="3036"/>
                  </a:cubicBezTo>
                  <a:lnTo>
                    <a:pt x="14298" y="3037"/>
                  </a:lnTo>
                  <a:cubicBezTo>
                    <a:pt x="14345" y="3037"/>
                    <a:pt x="14390" y="3014"/>
                    <a:pt x="14418" y="2972"/>
                  </a:cubicBezTo>
                  <a:cubicBezTo>
                    <a:pt x="14460" y="2906"/>
                    <a:pt x="14441" y="2819"/>
                    <a:pt x="14375" y="2776"/>
                  </a:cubicBezTo>
                  <a:cubicBezTo>
                    <a:pt x="14315" y="2737"/>
                    <a:pt x="9985" y="0"/>
                    <a:pt x="5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 rot="6299960">
              <a:off x="524445" y="3720843"/>
              <a:ext cx="377014" cy="72098"/>
            </a:xfrm>
            <a:custGeom>
              <a:avLst/>
              <a:gdLst/>
              <a:ahLst/>
              <a:cxnLst/>
              <a:rect l="l" t="t" r="r" b="b"/>
              <a:pathLst>
                <a:path w="15081" h="2884" extrusionOk="0">
                  <a:moveTo>
                    <a:pt x="7409" y="1"/>
                  </a:moveTo>
                  <a:cubicBezTo>
                    <a:pt x="5057" y="1"/>
                    <a:pt x="2456" y="639"/>
                    <a:pt x="68" y="2634"/>
                  </a:cubicBezTo>
                  <a:cubicBezTo>
                    <a:pt x="9" y="2685"/>
                    <a:pt x="0" y="2774"/>
                    <a:pt x="50" y="2833"/>
                  </a:cubicBezTo>
                  <a:cubicBezTo>
                    <a:pt x="78" y="2867"/>
                    <a:pt x="118" y="2884"/>
                    <a:pt x="158" y="2884"/>
                  </a:cubicBezTo>
                  <a:lnTo>
                    <a:pt x="159" y="2884"/>
                  </a:lnTo>
                  <a:cubicBezTo>
                    <a:pt x="190" y="2884"/>
                    <a:pt x="222" y="2874"/>
                    <a:pt x="249" y="2852"/>
                  </a:cubicBezTo>
                  <a:cubicBezTo>
                    <a:pt x="2577" y="906"/>
                    <a:pt x="5117" y="283"/>
                    <a:pt x="7415" y="283"/>
                  </a:cubicBezTo>
                  <a:cubicBezTo>
                    <a:pt x="11483" y="283"/>
                    <a:pt x="14795" y="2236"/>
                    <a:pt x="14847" y="2268"/>
                  </a:cubicBezTo>
                  <a:cubicBezTo>
                    <a:pt x="14869" y="2281"/>
                    <a:pt x="14894" y="2287"/>
                    <a:pt x="14919" y="2287"/>
                  </a:cubicBezTo>
                  <a:cubicBezTo>
                    <a:pt x="14966" y="2287"/>
                    <a:pt x="15014" y="2263"/>
                    <a:pt x="15040" y="2219"/>
                  </a:cubicBezTo>
                  <a:cubicBezTo>
                    <a:pt x="15080" y="2153"/>
                    <a:pt x="15060" y="2065"/>
                    <a:pt x="14993" y="2025"/>
                  </a:cubicBezTo>
                  <a:cubicBezTo>
                    <a:pt x="14940" y="1993"/>
                    <a:pt x="11563" y="1"/>
                    <a:pt x="74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 rot="6299960">
              <a:off x="428614" y="3576857"/>
              <a:ext cx="123896" cy="306566"/>
            </a:xfrm>
            <a:custGeom>
              <a:avLst/>
              <a:gdLst/>
              <a:ahLst/>
              <a:cxnLst/>
              <a:rect l="l" t="t" r="r" b="b"/>
              <a:pathLst>
                <a:path w="4956" h="12263" extrusionOk="0">
                  <a:moveTo>
                    <a:pt x="160" y="1"/>
                  </a:moveTo>
                  <a:cubicBezTo>
                    <a:pt x="133" y="1"/>
                    <a:pt x="105" y="9"/>
                    <a:pt x="81" y="25"/>
                  </a:cubicBezTo>
                  <a:cubicBezTo>
                    <a:pt x="16" y="69"/>
                    <a:pt x="0" y="156"/>
                    <a:pt x="43" y="221"/>
                  </a:cubicBezTo>
                  <a:cubicBezTo>
                    <a:pt x="93" y="294"/>
                    <a:pt x="4955" y="7573"/>
                    <a:pt x="2192" y="12046"/>
                  </a:cubicBezTo>
                  <a:cubicBezTo>
                    <a:pt x="2151" y="12113"/>
                    <a:pt x="2171" y="12200"/>
                    <a:pt x="2238" y="12241"/>
                  </a:cubicBezTo>
                  <a:cubicBezTo>
                    <a:pt x="2261" y="12256"/>
                    <a:pt x="2286" y="12262"/>
                    <a:pt x="2312" y="12262"/>
                  </a:cubicBezTo>
                  <a:cubicBezTo>
                    <a:pt x="2359" y="12262"/>
                    <a:pt x="2405" y="12238"/>
                    <a:pt x="2432" y="12195"/>
                  </a:cubicBezTo>
                  <a:cubicBezTo>
                    <a:pt x="3618" y="10274"/>
                    <a:pt x="3619" y="7564"/>
                    <a:pt x="2435" y="4356"/>
                  </a:cubicBezTo>
                  <a:cubicBezTo>
                    <a:pt x="1546" y="1948"/>
                    <a:pt x="290" y="82"/>
                    <a:pt x="277" y="63"/>
                  </a:cubicBezTo>
                  <a:cubicBezTo>
                    <a:pt x="250" y="22"/>
                    <a:pt x="206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 rot="6299960">
              <a:off x="141634" y="2849205"/>
              <a:ext cx="776427" cy="739453"/>
            </a:xfrm>
            <a:custGeom>
              <a:avLst/>
              <a:gdLst/>
              <a:ahLst/>
              <a:cxnLst/>
              <a:rect l="l" t="t" r="r" b="b"/>
              <a:pathLst>
                <a:path w="31058" h="29579" extrusionOk="0">
                  <a:moveTo>
                    <a:pt x="16735" y="1"/>
                  </a:moveTo>
                  <a:cubicBezTo>
                    <a:pt x="15163" y="1"/>
                    <a:pt x="13344" y="203"/>
                    <a:pt x="11217" y="625"/>
                  </a:cubicBezTo>
                  <a:cubicBezTo>
                    <a:pt x="1" y="2846"/>
                    <a:pt x="6355" y="8790"/>
                    <a:pt x="6355" y="8790"/>
                  </a:cubicBezTo>
                  <a:cubicBezTo>
                    <a:pt x="6355" y="8790"/>
                    <a:pt x="5367" y="18018"/>
                    <a:pt x="12705" y="21555"/>
                  </a:cubicBezTo>
                  <a:cubicBezTo>
                    <a:pt x="19191" y="24679"/>
                    <a:pt x="23974" y="24954"/>
                    <a:pt x="31058" y="29578"/>
                  </a:cubicBezTo>
                  <a:cubicBezTo>
                    <a:pt x="31058" y="29578"/>
                    <a:pt x="30477" y="16969"/>
                    <a:pt x="27859" y="9805"/>
                  </a:cubicBezTo>
                  <a:cubicBezTo>
                    <a:pt x="25628" y="3698"/>
                    <a:pt x="23450" y="1"/>
                    <a:pt x="16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4"/>
            <p:cNvSpPr/>
            <p:nvPr/>
          </p:nvSpPr>
          <p:spPr>
            <a:xfrm rot="6299960">
              <a:off x="141634" y="2849205"/>
              <a:ext cx="776427" cy="739453"/>
            </a:xfrm>
            <a:custGeom>
              <a:avLst/>
              <a:gdLst/>
              <a:ahLst/>
              <a:cxnLst/>
              <a:rect l="l" t="t" r="r" b="b"/>
              <a:pathLst>
                <a:path w="31058" h="29579" extrusionOk="0">
                  <a:moveTo>
                    <a:pt x="16735" y="1"/>
                  </a:moveTo>
                  <a:cubicBezTo>
                    <a:pt x="15163" y="1"/>
                    <a:pt x="13344" y="203"/>
                    <a:pt x="11217" y="625"/>
                  </a:cubicBezTo>
                  <a:cubicBezTo>
                    <a:pt x="1" y="2846"/>
                    <a:pt x="6355" y="8790"/>
                    <a:pt x="6355" y="8790"/>
                  </a:cubicBezTo>
                  <a:cubicBezTo>
                    <a:pt x="6355" y="8790"/>
                    <a:pt x="5367" y="18018"/>
                    <a:pt x="12705" y="21555"/>
                  </a:cubicBezTo>
                  <a:cubicBezTo>
                    <a:pt x="19191" y="24679"/>
                    <a:pt x="23974" y="24954"/>
                    <a:pt x="31058" y="29578"/>
                  </a:cubicBezTo>
                  <a:cubicBezTo>
                    <a:pt x="31058" y="29578"/>
                    <a:pt x="30477" y="16969"/>
                    <a:pt x="27859" y="9805"/>
                  </a:cubicBezTo>
                  <a:cubicBezTo>
                    <a:pt x="25628" y="3698"/>
                    <a:pt x="23450" y="1"/>
                    <a:pt x="16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4"/>
            <p:cNvSpPr/>
            <p:nvPr/>
          </p:nvSpPr>
          <p:spPr>
            <a:xfrm rot="6299960">
              <a:off x="161060" y="2942148"/>
              <a:ext cx="635306" cy="680605"/>
            </a:xfrm>
            <a:custGeom>
              <a:avLst/>
              <a:gdLst/>
              <a:ahLst/>
              <a:cxnLst/>
              <a:rect l="l" t="t" r="r" b="b"/>
              <a:pathLst>
                <a:path w="25413" h="27225" extrusionOk="0">
                  <a:moveTo>
                    <a:pt x="175" y="0"/>
                  </a:moveTo>
                  <a:cubicBezTo>
                    <a:pt x="116" y="0"/>
                    <a:pt x="98" y="14"/>
                    <a:pt x="75" y="32"/>
                  </a:cubicBezTo>
                  <a:cubicBezTo>
                    <a:pt x="13" y="79"/>
                    <a:pt x="0" y="167"/>
                    <a:pt x="47" y="229"/>
                  </a:cubicBezTo>
                  <a:cubicBezTo>
                    <a:pt x="75" y="266"/>
                    <a:pt x="118" y="285"/>
                    <a:pt x="159" y="285"/>
                  </a:cubicBezTo>
                  <a:cubicBezTo>
                    <a:pt x="168" y="285"/>
                    <a:pt x="177" y="284"/>
                    <a:pt x="186" y="282"/>
                  </a:cubicBezTo>
                  <a:cubicBezTo>
                    <a:pt x="1001" y="296"/>
                    <a:pt x="12477" y="3026"/>
                    <a:pt x="16505" y="10346"/>
                  </a:cubicBezTo>
                  <a:cubicBezTo>
                    <a:pt x="20647" y="17874"/>
                    <a:pt x="25079" y="27052"/>
                    <a:pt x="25124" y="27144"/>
                  </a:cubicBezTo>
                  <a:cubicBezTo>
                    <a:pt x="25148" y="27195"/>
                    <a:pt x="25199" y="27225"/>
                    <a:pt x="25252" y="27225"/>
                  </a:cubicBezTo>
                  <a:cubicBezTo>
                    <a:pt x="25272" y="27225"/>
                    <a:pt x="25293" y="27220"/>
                    <a:pt x="25312" y="27211"/>
                  </a:cubicBezTo>
                  <a:cubicBezTo>
                    <a:pt x="25383" y="27176"/>
                    <a:pt x="25413" y="27092"/>
                    <a:pt x="25378" y="27022"/>
                  </a:cubicBezTo>
                  <a:cubicBezTo>
                    <a:pt x="25334" y="26930"/>
                    <a:pt x="20899" y="17744"/>
                    <a:pt x="16753" y="10210"/>
                  </a:cubicBezTo>
                  <a:cubicBezTo>
                    <a:pt x="12615" y="2692"/>
                    <a:pt x="800" y="110"/>
                    <a:pt x="681" y="85"/>
                  </a:cubicBezTo>
                  <a:cubicBezTo>
                    <a:pt x="387" y="22"/>
                    <a:pt x="24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4"/>
            <p:cNvSpPr/>
            <p:nvPr/>
          </p:nvSpPr>
          <p:spPr>
            <a:xfrm rot="6299960">
              <a:off x="417960" y="3427366"/>
              <a:ext cx="199244" cy="80748"/>
            </a:xfrm>
            <a:custGeom>
              <a:avLst/>
              <a:gdLst/>
              <a:ahLst/>
              <a:cxnLst/>
              <a:rect l="l" t="t" r="r" b="b"/>
              <a:pathLst>
                <a:path w="7970" h="3230" extrusionOk="0">
                  <a:moveTo>
                    <a:pt x="684" y="1"/>
                  </a:moveTo>
                  <a:cubicBezTo>
                    <a:pt x="504" y="1"/>
                    <a:pt x="322" y="6"/>
                    <a:pt x="138" y="16"/>
                  </a:cubicBezTo>
                  <a:cubicBezTo>
                    <a:pt x="61" y="21"/>
                    <a:pt x="1" y="88"/>
                    <a:pt x="6" y="166"/>
                  </a:cubicBezTo>
                  <a:cubicBezTo>
                    <a:pt x="9" y="241"/>
                    <a:pt x="75" y="298"/>
                    <a:pt x="149" y="298"/>
                  </a:cubicBezTo>
                  <a:cubicBezTo>
                    <a:pt x="151" y="298"/>
                    <a:pt x="152" y="298"/>
                    <a:pt x="154" y="298"/>
                  </a:cubicBezTo>
                  <a:cubicBezTo>
                    <a:pt x="332" y="288"/>
                    <a:pt x="508" y="283"/>
                    <a:pt x="682" y="283"/>
                  </a:cubicBezTo>
                  <a:cubicBezTo>
                    <a:pt x="4863" y="283"/>
                    <a:pt x="7682" y="3156"/>
                    <a:pt x="7712" y="3186"/>
                  </a:cubicBezTo>
                  <a:cubicBezTo>
                    <a:pt x="7739" y="3215"/>
                    <a:pt x="7776" y="3230"/>
                    <a:pt x="7813" y="3230"/>
                  </a:cubicBezTo>
                  <a:cubicBezTo>
                    <a:pt x="7848" y="3230"/>
                    <a:pt x="7884" y="3217"/>
                    <a:pt x="7912" y="3190"/>
                  </a:cubicBezTo>
                  <a:cubicBezTo>
                    <a:pt x="7968" y="3136"/>
                    <a:pt x="7969" y="3047"/>
                    <a:pt x="7915" y="2990"/>
                  </a:cubicBezTo>
                  <a:cubicBezTo>
                    <a:pt x="7884" y="2959"/>
                    <a:pt x="4986" y="1"/>
                    <a:pt x="6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4"/>
            <p:cNvSpPr/>
            <p:nvPr/>
          </p:nvSpPr>
          <p:spPr>
            <a:xfrm rot="6299960">
              <a:off x="279710" y="3254003"/>
              <a:ext cx="111697" cy="196794"/>
            </a:xfrm>
            <a:custGeom>
              <a:avLst/>
              <a:gdLst/>
              <a:ahLst/>
              <a:cxnLst/>
              <a:rect l="l" t="t" r="r" b="b"/>
              <a:pathLst>
                <a:path w="4468" h="7872" extrusionOk="0">
                  <a:moveTo>
                    <a:pt x="4307" y="0"/>
                  </a:moveTo>
                  <a:cubicBezTo>
                    <a:pt x="4288" y="0"/>
                    <a:pt x="4268" y="4"/>
                    <a:pt x="4250" y="12"/>
                  </a:cubicBezTo>
                  <a:cubicBezTo>
                    <a:pt x="193" y="1794"/>
                    <a:pt x="148" y="6415"/>
                    <a:pt x="180" y="7324"/>
                  </a:cubicBezTo>
                  <a:cubicBezTo>
                    <a:pt x="199" y="7823"/>
                    <a:pt x="226" y="7833"/>
                    <a:pt x="310" y="7863"/>
                  </a:cubicBezTo>
                  <a:cubicBezTo>
                    <a:pt x="325" y="7869"/>
                    <a:pt x="341" y="7871"/>
                    <a:pt x="357" y="7871"/>
                  </a:cubicBezTo>
                  <a:cubicBezTo>
                    <a:pt x="415" y="7871"/>
                    <a:pt x="470" y="7836"/>
                    <a:pt x="491" y="7777"/>
                  </a:cubicBezTo>
                  <a:cubicBezTo>
                    <a:pt x="501" y="7746"/>
                    <a:pt x="501" y="7714"/>
                    <a:pt x="491" y="7684"/>
                  </a:cubicBezTo>
                  <a:cubicBezTo>
                    <a:pt x="465" y="7487"/>
                    <a:pt x="1" y="2187"/>
                    <a:pt x="4364" y="271"/>
                  </a:cubicBezTo>
                  <a:cubicBezTo>
                    <a:pt x="4435" y="240"/>
                    <a:pt x="4467" y="156"/>
                    <a:pt x="4436" y="85"/>
                  </a:cubicBezTo>
                  <a:cubicBezTo>
                    <a:pt x="4413" y="32"/>
                    <a:pt x="4361" y="0"/>
                    <a:pt x="4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4"/>
            <p:cNvSpPr/>
            <p:nvPr/>
          </p:nvSpPr>
          <p:spPr>
            <a:xfrm rot="6299960">
              <a:off x="295248" y="3231496"/>
              <a:ext cx="127721" cy="210144"/>
            </a:xfrm>
            <a:custGeom>
              <a:avLst/>
              <a:gdLst/>
              <a:ahLst/>
              <a:cxnLst/>
              <a:rect l="l" t="t" r="r" b="b"/>
              <a:pathLst>
                <a:path w="5109" h="8406" extrusionOk="0">
                  <a:moveTo>
                    <a:pt x="4948" y="1"/>
                  </a:moveTo>
                  <a:cubicBezTo>
                    <a:pt x="4931" y="1"/>
                    <a:pt x="4913" y="4"/>
                    <a:pt x="4896" y="11"/>
                  </a:cubicBezTo>
                  <a:cubicBezTo>
                    <a:pt x="0" y="1972"/>
                    <a:pt x="14" y="8203"/>
                    <a:pt x="15" y="8267"/>
                  </a:cubicBezTo>
                  <a:cubicBezTo>
                    <a:pt x="16" y="8344"/>
                    <a:pt x="80" y="8406"/>
                    <a:pt x="157" y="8406"/>
                  </a:cubicBezTo>
                  <a:lnTo>
                    <a:pt x="158" y="8406"/>
                  </a:lnTo>
                  <a:cubicBezTo>
                    <a:pt x="236" y="8405"/>
                    <a:pt x="299" y="8340"/>
                    <a:pt x="298" y="8263"/>
                  </a:cubicBezTo>
                  <a:cubicBezTo>
                    <a:pt x="297" y="8202"/>
                    <a:pt x="287" y="2161"/>
                    <a:pt x="5001" y="273"/>
                  </a:cubicBezTo>
                  <a:cubicBezTo>
                    <a:pt x="5073" y="244"/>
                    <a:pt x="5109" y="163"/>
                    <a:pt x="5079" y="90"/>
                  </a:cubicBezTo>
                  <a:cubicBezTo>
                    <a:pt x="5057" y="34"/>
                    <a:pt x="5004" y="1"/>
                    <a:pt x="4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4"/>
            <p:cNvSpPr/>
            <p:nvPr/>
          </p:nvSpPr>
          <p:spPr>
            <a:xfrm rot="6299960">
              <a:off x="520788" y="2985602"/>
              <a:ext cx="140421" cy="351115"/>
            </a:xfrm>
            <a:custGeom>
              <a:avLst/>
              <a:gdLst/>
              <a:ahLst/>
              <a:cxnLst/>
              <a:rect l="l" t="t" r="r" b="b"/>
              <a:pathLst>
                <a:path w="5617" h="14045" extrusionOk="0">
                  <a:moveTo>
                    <a:pt x="5472" y="0"/>
                  </a:moveTo>
                  <a:cubicBezTo>
                    <a:pt x="5468" y="0"/>
                    <a:pt x="5463" y="1"/>
                    <a:pt x="5459" y="1"/>
                  </a:cubicBezTo>
                  <a:cubicBezTo>
                    <a:pt x="3617" y="143"/>
                    <a:pt x="2224" y="1579"/>
                    <a:pt x="1317" y="4270"/>
                  </a:cubicBezTo>
                  <a:cubicBezTo>
                    <a:pt x="0" y="8178"/>
                    <a:pt x="93" y="13840"/>
                    <a:pt x="282" y="14009"/>
                  </a:cubicBezTo>
                  <a:cubicBezTo>
                    <a:pt x="309" y="14033"/>
                    <a:pt x="343" y="14045"/>
                    <a:pt x="376" y="14045"/>
                  </a:cubicBezTo>
                  <a:cubicBezTo>
                    <a:pt x="415" y="14045"/>
                    <a:pt x="453" y="14029"/>
                    <a:pt x="482" y="13998"/>
                  </a:cubicBezTo>
                  <a:cubicBezTo>
                    <a:pt x="518" y="13957"/>
                    <a:pt x="526" y="13902"/>
                    <a:pt x="508" y="13855"/>
                  </a:cubicBezTo>
                  <a:cubicBezTo>
                    <a:pt x="416" y="13343"/>
                    <a:pt x="216" y="5350"/>
                    <a:pt x="2820" y="1873"/>
                  </a:cubicBezTo>
                  <a:cubicBezTo>
                    <a:pt x="3551" y="897"/>
                    <a:pt x="4446" y="362"/>
                    <a:pt x="5481" y="283"/>
                  </a:cubicBezTo>
                  <a:cubicBezTo>
                    <a:pt x="5559" y="276"/>
                    <a:pt x="5617" y="208"/>
                    <a:pt x="5611" y="131"/>
                  </a:cubicBezTo>
                  <a:cubicBezTo>
                    <a:pt x="5606" y="58"/>
                    <a:pt x="5537" y="0"/>
                    <a:pt x="5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24"/>
          <p:cNvGrpSpPr/>
          <p:nvPr/>
        </p:nvGrpSpPr>
        <p:grpSpPr>
          <a:xfrm rot="-359227">
            <a:off x="592693" y="3280249"/>
            <a:ext cx="463404" cy="453004"/>
            <a:chOff x="5679300" y="376525"/>
            <a:chExt cx="463425" cy="453025"/>
          </a:xfrm>
        </p:grpSpPr>
        <p:sp>
          <p:nvSpPr>
            <p:cNvPr id="634" name="Google Shape;634;p24"/>
            <p:cNvSpPr/>
            <p:nvPr/>
          </p:nvSpPr>
          <p:spPr>
            <a:xfrm>
              <a:off x="5679300" y="376525"/>
              <a:ext cx="336425" cy="268500"/>
            </a:xfrm>
            <a:custGeom>
              <a:avLst/>
              <a:gdLst/>
              <a:ahLst/>
              <a:cxnLst/>
              <a:rect l="l" t="t" r="r" b="b"/>
              <a:pathLst>
                <a:path w="13457" h="10740" extrusionOk="0">
                  <a:moveTo>
                    <a:pt x="8624" y="0"/>
                  </a:moveTo>
                  <a:cubicBezTo>
                    <a:pt x="5001" y="0"/>
                    <a:pt x="1" y="10740"/>
                    <a:pt x="1" y="10740"/>
                  </a:cubicBezTo>
                  <a:cubicBezTo>
                    <a:pt x="1" y="10740"/>
                    <a:pt x="13457" y="3811"/>
                    <a:pt x="9876" y="518"/>
                  </a:cubicBezTo>
                  <a:cubicBezTo>
                    <a:pt x="9486" y="160"/>
                    <a:pt x="9065" y="0"/>
                    <a:pt x="8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4"/>
            <p:cNvSpPr/>
            <p:nvPr/>
          </p:nvSpPr>
          <p:spPr>
            <a:xfrm>
              <a:off x="5798750" y="676950"/>
              <a:ext cx="343975" cy="152600"/>
            </a:xfrm>
            <a:custGeom>
              <a:avLst/>
              <a:gdLst/>
              <a:ahLst/>
              <a:cxnLst/>
              <a:rect l="l" t="t" r="r" b="b"/>
              <a:pathLst>
                <a:path w="13759" h="6104" extrusionOk="0">
                  <a:moveTo>
                    <a:pt x="9284" y="1"/>
                  </a:moveTo>
                  <a:cubicBezTo>
                    <a:pt x="5785" y="1"/>
                    <a:pt x="1" y="6104"/>
                    <a:pt x="1" y="6104"/>
                  </a:cubicBezTo>
                  <a:cubicBezTo>
                    <a:pt x="1" y="6104"/>
                    <a:pt x="13758" y="4398"/>
                    <a:pt x="11054" y="845"/>
                  </a:cubicBezTo>
                  <a:cubicBezTo>
                    <a:pt x="10601" y="249"/>
                    <a:pt x="9989" y="1"/>
                    <a:pt x="9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0"/>
          <p:cNvSpPr/>
          <p:nvPr/>
        </p:nvSpPr>
        <p:spPr>
          <a:xfrm rot="10800000">
            <a:off x="-599592" y="-1350181"/>
            <a:ext cx="2667900" cy="26679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30"/>
          <p:cNvSpPr/>
          <p:nvPr/>
        </p:nvSpPr>
        <p:spPr>
          <a:xfrm rot="10800000">
            <a:off x="7707246" y="3631569"/>
            <a:ext cx="2667900" cy="26679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30"/>
          <p:cNvGrpSpPr/>
          <p:nvPr/>
        </p:nvGrpSpPr>
        <p:grpSpPr>
          <a:xfrm rot="-3588870">
            <a:off x="-538825" y="4341980"/>
            <a:ext cx="1297979" cy="1006224"/>
            <a:chOff x="2378808" y="1562314"/>
            <a:chExt cx="1297982" cy="1006227"/>
          </a:xfrm>
        </p:grpSpPr>
        <p:sp>
          <p:nvSpPr>
            <p:cNvPr id="702" name="Google Shape;702;p30"/>
            <p:cNvSpPr/>
            <p:nvPr/>
          </p:nvSpPr>
          <p:spPr>
            <a:xfrm>
              <a:off x="2378808" y="1562314"/>
              <a:ext cx="1297982" cy="1001619"/>
            </a:xfrm>
            <a:custGeom>
              <a:avLst/>
              <a:gdLst/>
              <a:ahLst/>
              <a:cxnLst/>
              <a:rect l="l" t="t" r="r" b="b"/>
              <a:pathLst>
                <a:path w="39724" h="30654" extrusionOk="0">
                  <a:moveTo>
                    <a:pt x="14914" y="0"/>
                  </a:moveTo>
                  <a:cubicBezTo>
                    <a:pt x="12312" y="0"/>
                    <a:pt x="10165" y="364"/>
                    <a:pt x="9014" y="901"/>
                  </a:cubicBezTo>
                  <a:cubicBezTo>
                    <a:pt x="2348" y="4010"/>
                    <a:pt x="1" y="7693"/>
                    <a:pt x="3007" y="14636"/>
                  </a:cubicBezTo>
                  <a:cubicBezTo>
                    <a:pt x="7015" y="23893"/>
                    <a:pt x="21292" y="17969"/>
                    <a:pt x="27868" y="22364"/>
                  </a:cubicBezTo>
                  <a:cubicBezTo>
                    <a:pt x="29635" y="23544"/>
                    <a:pt x="33822" y="30653"/>
                    <a:pt x="33822" y="30653"/>
                  </a:cubicBezTo>
                  <a:cubicBezTo>
                    <a:pt x="33822" y="30653"/>
                    <a:pt x="39724" y="24071"/>
                    <a:pt x="35131" y="11332"/>
                  </a:cubicBezTo>
                  <a:cubicBezTo>
                    <a:pt x="31974" y="2575"/>
                    <a:pt x="21835" y="0"/>
                    <a:pt x="14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2514474" y="1837568"/>
              <a:ext cx="1030079" cy="730972"/>
            </a:xfrm>
            <a:custGeom>
              <a:avLst/>
              <a:gdLst/>
              <a:ahLst/>
              <a:cxnLst/>
              <a:rect l="l" t="t" r="r" b="b"/>
              <a:pathLst>
                <a:path w="31525" h="22371" extrusionOk="0">
                  <a:moveTo>
                    <a:pt x="144" y="1"/>
                  </a:moveTo>
                  <a:cubicBezTo>
                    <a:pt x="64" y="1"/>
                    <a:pt x="10" y="59"/>
                    <a:pt x="6" y="133"/>
                  </a:cubicBezTo>
                  <a:cubicBezTo>
                    <a:pt x="0" y="210"/>
                    <a:pt x="60" y="277"/>
                    <a:pt x="138" y="283"/>
                  </a:cubicBezTo>
                  <a:cubicBezTo>
                    <a:pt x="314" y="294"/>
                    <a:pt x="17906" y="1477"/>
                    <a:pt x="24728" y="8316"/>
                  </a:cubicBezTo>
                  <a:cubicBezTo>
                    <a:pt x="31525" y="15129"/>
                    <a:pt x="29555" y="22120"/>
                    <a:pt x="29534" y="22189"/>
                  </a:cubicBezTo>
                  <a:cubicBezTo>
                    <a:pt x="29512" y="22265"/>
                    <a:pt x="29555" y="22343"/>
                    <a:pt x="29630" y="22365"/>
                  </a:cubicBezTo>
                  <a:cubicBezTo>
                    <a:pt x="29644" y="22370"/>
                    <a:pt x="29656" y="22371"/>
                    <a:pt x="29670" y="22371"/>
                  </a:cubicBezTo>
                  <a:cubicBezTo>
                    <a:pt x="29731" y="22371"/>
                    <a:pt x="29787" y="22332"/>
                    <a:pt x="29806" y="22270"/>
                  </a:cubicBezTo>
                  <a:cubicBezTo>
                    <a:pt x="29828" y="22197"/>
                    <a:pt x="30335" y="20447"/>
                    <a:pt x="29992" y="17813"/>
                  </a:cubicBezTo>
                  <a:cubicBezTo>
                    <a:pt x="29676" y="15389"/>
                    <a:pt x="28542" y="11739"/>
                    <a:pt x="24929" y="8117"/>
                  </a:cubicBezTo>
                  <a:cubicBezTo>
                    <a:pt x="18030" y="1201"/>
                    <a:pt x="334" y="11"/>
                    <a:pt x="155" y="1"/>
                  </a:cubicBezTo>
                  <a:cubicBezTo>
                    <a:pt x="152" y="1"/>
                    <a:pt x="14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3348373" y="2125304"/>
              <a:ext cx="240717" cy="122597"/>
            </a:xfrm>
            <a:custGeom>
              <a:avLst/>
              <a:gdLst/>
              <a:ahLst/>
              <a:cxnLst/>
              <a:rect l="l" t="t" r="r" b="b"/>
              <a:pathLst>
                <a:path w="7367" h="3752" extrusionOk="0">
                  <a:moveTo>
                    <a:pt x="1550" y="0"/>
                  </a:moveTo>
                  <a:cubicBezTo>
                    <a:pt x="696" y="0"/>
                    <a:pt x="131" y="177"/>
                    <a:pt x="116" y="182"/>
                  </a:cubicBezTo>
                  <a:cubicBezTo>
                    <a:pt x="41" y="206"/>
                    <a:pt x="1" y="286"/>
                    <a:pt x="25" y="361"/>
                  </a:cubicBezTo>
                  <a:cubicBezTo>
                    <a:pt x="45" y="420"/>
                    <a:pt x="100" y="457"/>
                    <a:pt x="160" y="457"/>
                  </a:cubicBezTo>
                  <a:cubicBezTo>
                    <a:pt x="174" y="457"/>
                    <a:pt x="189" y="455"/>
                    <a:pt x="203" y="450"/>
                  </a:cubicBezTo>
                  <a:cubicBezTo>
                    <a:pt x="211" y="448"/>
                    <a:pt x="755" y="275"/>
                    <a:pt x="1575" y="275"/>
                  </a:cubicBezTo>
                  <a:cubicBezTo>
                    <a:pt x="1877" y="275"/>
                    <a:pt x="2217" y="299"/>
                    <a:pt x="2580" y="363"/>
                  </a:cubicBezTo>
                  <a:cubicBezTo>
                    <a:pt x="3822" y="581"/>
                    <a:pt x="5613" y="1336"/>
                    <a:pt x="7086" y="3686"/>
                  </a:cubicBezTo>
                  <a:cubicBezTo>
                    <a:pt x="7113" y="3729"/>
                    <a:pt x="7159" y="3752"/>
                    <a:pt x="7206" y="3752"/>
                  </a:cubicBezTo>
                  <a:cubicBezTo>
                    <a:pt x="7231" y="3752"/>
                    <a:pt x="7257" y="3745"/>
                    <a:pt x="7280" y="3731"/>
                  </a:cubicBezTo>
                  <a:cubicBezTo>
                    <a:pt x="7346" y="3689"/>
                    <a:pt x="7367" y="3602"/>
                    <a:pt x="7325" y="3536"/>
                  </a:cubicBezTo>
                  <a:cubicBezTo>
                    <a:pt x="5452" y="547"/>
                    <a:pt x="3053" y="0"/>
                    <a:pt x="1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3097037" y="1963530"/>
              <a:ext cx="172589" cy="302374"/>
            </a:xfrm>
            <a:custGeom>
              <a:avLst/>
              <a:gdLst/>
              <a:ahLst/>
              <a:cxnLst/>
              <a:rect l="l" t="t" r="r" b="b"/>
              <a:pathLst>
                <a:path w="5282" h="9254" extrusionOk="0">
                  <a:moveTo>
                    <a:pt x="160" y="1"/>
                  </a:moveTo>
                  <a:cubicBezTo>
                    <a:pt x="128" y="1"/>
                    <a:pt x="96" y="11"/>
                    <a:pt x="70" y="33"/>
                  </a:cubicBezTo>
                  <a:cubicBezTo>
                    <a:pt x="10" y="83"/>
                    <a:pt x="1" y="171"/>
                    <a:pt x="50" y="232"/>
                  </a:cubicBezTo>
                  <a:cubicBezTo>
                    <a:pt x="100" y="292"/>
                    <a:pt x="4955" y="6260"/>
                    <a:pt x="3755" y="9057"/>
                  </a:cubicBezTo>
                  <a:cubicBezTo>
                    <a:pt x="3724" y="9128"/>
                    <a:pt x="3758" y="9211"/>
                    <a:pt x="3829" y="9242"/>
                  </a:cubicBezTo>
                  <a:cubicBezTo>
                    <a:pt x="3847" y="9250"/>
                    <a:pt x="3867" y="9254"/>
                    <a:pt x="3885" y="9254"/>
                  </a:cubicBezTo>
                  <a:cubicBezTo>
                    <a:pt x="3939" y="9254"/>
                    <a:pt x="3992" y="9222"/>
                    <a:pt x="4015" y="9169"/>
                  </a:cubicBezTo>
                  <a:cubicBezTo>
                    <a:pt x="5281" y="6215"/>
                    <a:pt x="474" y="302"/>
                    <a:pt x="269" y="53"/>
                  </a:cubicBezTo>
                  <a:cubicBezTo>
                    <a:pt x="241" y="18"/>
                    <a:pt x="201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2929610" y="1798718"/>
              <a:ext cx="562435" cy="118382"/>
            </a:xfrm>
            <a:custGeom>
              <a:avLst/>
              <a:gdLst/>
              <a:ahLst/>
              <a:cxnLst/>
              <a:rect l="l" t="t" r="r" b="b"/>
              <a:pathLst>
                <a:path w="17213" h="3623" extrusionOk="0">
                  <a:moveTo>
                    <a:pt x="11048" y="1"/>
                  </a:moveTo>
                  <a:cubicBezTo>
                    <a:pt x="5744" y="1"/>
                    <a:pt x="867" y="2739"/>
                    <a:pt x="72" y="3370"/>
                  </a:cubicBezTo>
                  <a:cubicBezTo>
                    <a:pt x="11" y="3420"/>
                    <a:pt x="0" y="3508"/>
                    <a:pt x="49" y="3569"/>
                  </a:cubicBezTo>
                  <a:cubicBezTo>
                    <a:pt x="76" y="3604"/>
                    <a:pt x="118" y="3622"/>
                    <a:pt x="159" y="3622"/>
                  </a:cubicBezTo>
                  <a:cubicBezTo>
                    <a:pt x="190" y="3622"/>
                    <a:pt x="221" y="3613"/>
                    <a:pt x="248" y="3592"/>
                  </a:cubicBezTo>
                  <a:cubicBezTo>
                    <a:pt x="993" y="3000"/>
                    <a:pt x="5885" y="309"/>
                    <a:pt x="11113" y="309"/>
                  </a:cubicBezTo>
                  <a:cubicBezTo>
                    <a:pt x="13090" y="309"/>
                    <a:pt x="15115" y="694"/>
                    <a:pt x="16982" y="1723"/>
                  </a:cubicBezTo>
                  <a:cubicBezTo>
                    <a:pt x="17004" y="1735"/>
                    <a:pt x="17028" y="1740"/>
                    <a:pt x="17051" y="1740"/>
                  </a:cubicBezTo>
                  <a:cubicBezTo>
                    <a:pt x="17100" y="1740"/>
                    <a:pt x="17148" y="1714"/>
                    <a:pt x="17174" y="1667"/>
                  </a:cubicBezTo>
                  <a:cubicBezTo>
                    <a:pt x="17212" y="1600"/>
                    <a:pt x="17187" y="1513"/>
                    <a:pt x="17119" y="1475"/>
                  </a:cubicBezTo>
                  <a:cubicBezTo>
                    <a:pt x="15170" y="402"/>
                    <a:pt x="13078" y="1"/>
                    <a:pt x="1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2986367" y="1822864"/>
              <a:ext cx="523061" cy="110703"/>
            </a:xfrm>
            <a:custGeom>
              <a:avLst/>
              <a:gdLst/>
              <a:ahLst/>
              <a:cxnLst/>
              <a:rect l="l" t="t" r="r" b="b"/>
              <a:pathLst>
                <a:path w="16008" h="3388" extrusionOk="0">
                  <a:moveTo>
                    <a:pt x="9716" y="0"/>
                  </a:moveTo>
                  <a:cubicBezTo>
                    <a:pt x="4428" y="0"/>
                    <a:pt x="137" y="3088"/>
                    <a:pt x="78" y="3132"/>
                  </a:cubicBezTo>
                  <a:cubicBezTo>
                    <a:pt x="15" y="3178"/>
                    <a:pt x="1" y="3266"/>
                    <a:pt x="48" y="3328"/>
                  </a:cubicBezTo>
                  <a:cubicBezTo>
                    <a:pt x="76" y="3366"/>
                    <a:pt x="118" y="3387"/>
                    <a:pt x="162" y="3387"/>
                  </a:cubicBezTo>
                  <a:cubicBezTo>
                    <a:pt x="191" y="3387"/>
                    <a:pt x="221" y="3378"/>
                    <a:pt x="245" y="3359"/>
                  </a:cubicBezTo>
                  <a:cubicBezTo>
                    <a:pt x="302" y="3317"/>
                    <a:pt x="4520" y="282"/>
                    <a:pt x="9710" y="282"/>
                  </a:cubicBezTo>
                  <a:cubicBezTo>
                    <a:pt x="11651" y="282"/>
                    <a:pt x="13729" y="707"/>
                    <a:pt x="15777" y="1873"/>
                  </a:cubicBezTo>
                  <a:cubicBezTo>
                    <a:pt x="15799" y="1885"/>
                    <a:pt x="15823" y="1891"/>
                    <a:pt x="15846" y="1891"/>
                  </a:cubicBezTo>
                  <a:cubicBezTo>
                    <a:pt x="15896" y="1891"/>
                    <a:pt x="15943" y="1865"/>
                    <a:pt x="15970" y="1820"/>
                  </a:cubicBezTo>
                  <a:cubicBezTo>
                    <a:pt x="16008" y="1752"/>
                    <a:pt x="15984" y="1666"/>
                    <a:pt x="15916" y="1626"/>
                  </a:cubicBezTo>
                  <a:cubicBezTo>
                    <a:pt x="13823" y="435"/>
                    <a:pt x="11700" y="0"/>
                    <a:pt x="9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3204244" y="2015124"/>
              <a:ext cx="117303" cy="293323"/>
            </a:xfrm>
            <a:custGeom>
              <a:avLst/>
              <a:gdLst/>
              <a:ahLst/>
              <a:cxnLst/>
              <a:rect l="l" t="t" r="r" b="b"/>
              <a:pathLst>
                <a:path w="3590" h="8977" extrusionOk="0">
                  <a:moveTo>
                    <a:pt x="161" y="0"/>
                  </a:moveTo>
                  <a:cubicBezTo>
                    <a:pt x="131" y="0"/>
                    <a:pt x="101" y="10"/>
                    <a:pt x="75" y="28"/>
                  </a:cubicBezTo>
                  <a:cubicBezTo>
                    <a:pt x="13" y="76"/>
                    <a:pt x="1" y="164"/>
                    <a:pt x="48" y="226"/>
                  </a:cubicBezTo>
                  <a:cubicBezTo>
                    <a:pt x="83" y="273"/>
                    <a:pt x="3590" y="4971"/>
                    <a:pt x="2870" y="8809"/>
                  </a:cubicBezTo>
                  <a:cubicBezTo>
                    <a:pt x="2856" y="8886"/>
                    <a:pt x="2905" y="8959"/>
                    <a:pt x="2983" y="8974"/>
                  </a:cubicBezTo>
                  <a:cubicBezTo>
                    <a:pt x="2992" y="8975"/>
                    <a:pt x="3000" y="8977"/>
                    <a:pt x="3009" y="8977"/>
                  </a:cubicBezTo>
                  <a:cubicBezTo>
                    <a:pt x="3076" y="8977"/>
                    <a:pt x="3134" y="8929"/>
                    <a:pt x="3147" y="8862"/>
                  </a:cubicBezTo>
                  <a:cubicBezTo>
                    <a:pt x="3537" y="6786"/>
                    <a:pt x="2733" y="4500"/>
                    <a:pt x="1990" y="2948"/>
                  </a:cubicBezTo>
                  <a:cubicBezTo>
                    <a:pt x="1189" y="1274"/>
                    <a:pt x="282" y="69"/>
                    <a:pt x="273" y="56"/>
                  </a:cubicBezTo>
                  <a:cubicBezTo>
                    <a:pt x="246" y="19"/>
                    <a:pt x="204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30"/>
          <p:cNvGrpSpPr/>
          <p:nvPr/>
        </p:nvGrpSpPr>
        <p:grpSpPr>
          <a:xfrm rot="2445049">
            <a:off x="8025610" y="-543921"/>
            <a:ext cx="969067" cy="1335359"/>
            <a:chOff x="2440279" y="86618"/>
            <a:chExt cx="1379669" cy="1901162"/>
          </a:xfrm>
        </p:grpSpPr>
        <p:sp>
          <p:nvSpPr>
            <p:cNvPr id="710" name="Google Shape;710;p30"/>
            <p:cNvSpPr/>
            <p:nvPr/>
          </p:nvSpPr>
          <p:spPr>
            <a:xfrm>
              <a:off x="2440279" y="372688"/>
              <a:ext cx="1070106" cy="1289780"/>
            </a:xfrm>
            <a:custGeom>
              <a:avLst/>
              <a:gdLst/>
              <a:ahLst/>
              <a:cxnLst/>
              <a:rect l="l" t="t" r="r" b="b"/>
              <a:pathLst>
                <a:path w="32750" h="39473" extrusionOk="0">
                  <a:moveTo>
                    <a:pt x="27795" y="0"/>
                  </a:moveTo>
                  <a:cubicBezTo>
                    <a:pt x="27778" y="0"/>
                    <a:pt x="27761" y="1"/>
                    <a:pt x="27744" y="3"/>
                  </a:cubicBezTo>
                  <a:cubicBezTo>
                    <a:pt x="27512" y="31"/>
                    <a:pt x="27345" y="242"/>
                    <a:pt x="27374" y="475"/>
                  </a:cubicBezTo>
                  <a:cubicBezTo>
                    <a:pt x="27971" y="5490"/>
                    <a:pt x="29077" y="10268"/>
                    <a:pt x="29966" y="14108"/>
                  </a:cubicBezTo>
                  <a:cubicBezTo>
                    <a:pt x="30595" y="16826"/>
                    <a:pt x="31093" y="18973"/>
                    <a:pt x="31230" y="20399"/>
                  </a:cubicBezTo>
                  <a:cubicBezTo>
                    <a:pt x="32152" y="30010"/>
                    <a:pt x="28656" y="34529"/>
                    <a:pt x="27563" y="35685"/>
                  </a:cubicBezTo>
                  <a:cubicBezTo>
                    <a:pt x="25719" y="37636"/>
                    <a:pt x="23230" y="38624"/>
                    <a:pt x="20159" y="38624"/>
                  </a:cubicBezTo>
                  <a:cubicBezTo>
                    <a:pt x="19962" y="38624"/>
                    <a:pt x="19763" y="38620"/>
                    <a:pt x="19562" y="38612"/>
                  </a:cubicBezTo>
                  <a:cubicBezTo>
                    <a:pt x="8458" y="38170"/>
                    <a:pt x="851" y="30353"/>
                    <a:pt x="775" y="30274"/>
                  </a:cubicBezTo>
                  <a:cubicBezTo>
                    <a:pt x="691" y="30187"/>
                    <a:pt x="580" y="30144"/>
                    <a:pt x="468" y="30144"/>
                  </a:cubicBezTo>
                  <a:cubicBezTo>
                    <a:pt x="363" y="30144"/>
                    <a:pt x="258" y="30182"/>
                    <a:pt x="176" y="30261"/>
                  </a:cubicBezTo>
                  <a:cubicBezTo>
                    <a:pt x="7" y="30423"/>
                    <a:pt x="1" y="30691"/>
                    <a:pt x="163" y="30860"/>
                  </a:cubicBezTo>
                  <a:cubicBezTo>
                    <a:pt x="240" y="30941"/>
                    <a:pt x="8073" y="39003"/>
                    <a:pt x="19529" y="39459"/>
                  </a:cubicBezTo>
                  <a:cubicBezTo>
                    <a:pt x="19740" y="39467"/>
                    <a:pt x="19951" y="39472"/>
                    <a:pt x="20158" y="39472"/>
                  </a:cubicBezTo>
                  <a:cubicBezTo>
                    <a:pt x="23470" y="39472"/>
                    <a:pt x="26167" y="38396"/>
                    <a:pt x="28178" y="36268"/>
                  </a:cubicBezTo>
                  <a:cubicBezTo>
                    <a:pt x="32749" y="31436"/>
                    <a:pt x="32314" y="22839"/>
                    <a:pt x="32073" y="20319"/>
                  </a:cubicBezTo>
                  <a:cubicBezTo>
                    <a:pt x="31932" y="18838"/>
                    <a:pt x="31429" y="16665"/>
                    <a:pt x="30792" y="13917"/>
                  </a:cubicBezTo>
                  <a:cubicBezTo>
                    <a:pt x="29908" y="10097"/>
                    <a:pt x="28807" y="5344"/>
                    <a:pt x="28215" y="374"/>
                  </a:cubicBezTo>
                  <a:cubicBezTo>
                    <a:pt x="28189" y="159"/>
                    <a:pt x="28006" y="0"/>
                    <a:pt x="27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2796436" y="1578592"/>
              <a:ext cx="506168" cy="409189"/>
            </a:xfrm>
            <a:custGeom>
              <a:avLst/>
              <a:gdLst/>
              <a:ahLst/>
              <a:cxnLst/>
              <a:rect l="l" t="t" r="r" b="b"/>
              <a:pathLst>
                <a:path w="15491" h="12523" extrusionOk="0">
                  <a:moveTo>
                    <a:pt x="0" y="0"/>
                  </a:moveTo>
                  <a:cubicBezTo>
                    <a:pt x="1" y="1"/>
                    <a:pt x="2587" y="5731"/>
                    <a:pt x="6494" y="9382"/>
                  </a:cubicBezTo>
                  <a:cubicBezTo>
                    <a:pt x="8630" y="11377"/>
                    <a:pt x="10857" y="12523"/>
                    <a:pt x="12496" y="12523"/>
                  </a:cubicBezTo>
                  <a:cubicBezTo>
                    <a:pt x="13631" y="12523"/>
                    <a:pt x="14485" y="11973"/>
                    <a:pt x="14831" y="10776"/>
                  </a:cubicBezTo>
                  <a:cubicBezTo>
                    <a:pt x="15491" y="8491"/>
                    <a:pt x="13245" y="7877"/>
                    <a:pt x="10402" y="6072"/>
                  </a:cubicBezTo>
                  <a:cubicBezTo>
                    <a:pt x="5665" y="3066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3053523" y="1583003"/>
              <a:ext cx="532308" cy="163930"/>
            </a:xfrm>
            <a:custGeom>
              <a:avLst/>
              <a:gdLst/>
              <a:ahLst/>
              <a:cxnLst/>
              <a:rect l="l" t="t" r="r" b="b"/>
              <a:pathLst>
                <a:path w="16291" h="5017" extrusionOk="0">
                  <a:moveTo>
                    <a:pt x="15109" y="1"/>
                  </a:moveTo>
                  <a:cubicBezTo>
                    <a:pt x="13690" y="1"/>
                    <a:pt x="11077" y="867"/>
                    <a:pt x="8567" y="1321"/>
                  </a:cubicBezTo>
                  <a:cubicBezTo>
                    <a:pt x="4469" y="2064"/>
                    <a:pt x="509" y="2086"/>
                    <a:pt x="47" y="2086"/>
                  </a:cubicBezTo>
                  <a:cubicBezTo>
                    <a:pt x="17" y="2086"/>
                    <a:pt x="2" y="2086"/>
                    <a:pt x="2" y="2086"/>
                  </a:cubicBezTo>
                  <a:lnTo>
                    <a:pt x="1" y="2086"/>
                  </a:lnTo>
                  <a:cubicBezTo>
                    <a:pt x="148" y="2199"/>
                    <a:pt x="4071" y="4898"/>
                    <a:pt x="8328" y="5014"/>
                  </a:cubicBezTo>
                  <a:cubicBezTo>
                    <a:pt x="8402" y="5016"/>
                    <a:pt x="8476" y="5017"/>
                    <a:pt x="8550" y="5017"/>
                  </a:cubicBezTo>
                  <a:cubicBezTo>
                    <a:pt x="12007" y="5017"/>
                    <a:pt x="15807" y="2842"/>
                    <a:pt x="16159" y="953"/>
                  </a:cubicBezTo>
                  <a:cubicBezTo>
                    <a:pt x="16290" y="252"/>
                    <a:pt x="15873" y="1"/>
                    <a:pt x="1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2905767" y="1298273"/>
              <a:ext cx="431245" cy="327305"/>
            </a:xfrm>
            <a:custGeom>
              <a:avLst/>
              <a:gdLst/>
              <a:ahLst/>
              <a:cxnLst/>
              <a:rect l="l" t="t" r="r" b="b"/>
              <a:pathLst>
                <a:path w="13198" h="10017" extrusionOk="0">
                  <a:moveTo>
                    <a:pt x="30" y="9923"/>
                  </a:moveTo>
                  <a:cubicBezTo>
                    <a:pt x="16" y="9924"/>
                    <a:pt x="6" y="9926"/>
                    <a:pt x="1" y="9928"/>
                  </a:cubicBezTo>
                  <a:cubicBezTo>
                    <a:pt x="1" y="9928"/>
                    <a:pt x="11" y="9926"/>
                    <a:pt x="30" y="9923"/>
                  </a:cubicBezTo>
                  <a:close/>
                  <a:moveTo>
                    <a:pt x="11352" y="1"/>
                  </a:moveTo>
                  <a:cubicBezTo>
                    <a:pt x="10083" y="1"/>
                    <a:pt x="9241" y="3474"/>
                    <a:pt x="7231" y="5819"/>
                  </a:cubicBezTo>
                  <a:cubicBezTo>
                    <a:pt x="4575" y="8920"/>
                    <a:pt x="415" y="9843"/>
                    <a:pt x="30" y="9923"/>
                  </a:cubicBezTo>
                  <a:lnTo>
                    <a:pt x="30" y="9923"/>
                  </a:lnTo>
                  <a:cubicBezTo>
                    <a:pt x="43" y="9921"/>
                    <a:pt x="61" y="9921"/>
                    <a:pt x="83" y="9921"/>
                  </a:cubicBezTo>
                  <a:cubicBezTo>
                    <a:pt x="370" y="9921"/>
                    <a:pt x="1356" y="10016"/>
                    <a:pt x="2647" y="10016"/>
                  </a:cubicBezTo>
                  <a:cubicBezTo>
                    <a:pt x="4956" y="10016"/>
                    <a:pt x="8240" y="9711"/>
                    <a:pt x="10246" y="8012"/>
                  </a:cubicBezTo>
                  <a:cubicBezTo>
                    <a:pt x="13157" y="5547"/>
                    <a:pt x="13197" y="698"/>
                    <a:pt x="11648" y="63"/>
                  </a:cubicBezTo>
                  <a:cubicBezTo>
                    <a:pt x="11547" y="21"/>
                    <a:pt x="11448" y="1"/>
                    <a:pt x="11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3075546" y="712345"/>
              <a:ext cx="393701" cy="369031"/>
            </a:xfrm>
            <a:custGeom>
              <a:avLst/>
              <a:gdLst/>
              <a:ahLst/>
              <a:cxnLst/>
              <a:rect l="l" t="t" r="r" b="b"/>
              <a:pathLst>
                <a:path w="12049" h="11294" extrusionOk="0">
                  <a:moveTo>
                    <a:pt x="3759" y="0"/>
                  </a:moveTo>
                  <a:cubicBezTo>
                    <a:pt x="2071" y="0"/>
                    <a:pt x="684" y="511"/>
                    <a:pt x="445" y="1287"/>
                  </a:cubicBezTo>
                  <a:cubicBezTo>
                    <a:pt x="1" y="2728"/>
                    <a:pt x="4061" y="3079"/>
                    <a:pt x="6933" y="4860"/>
                  </a:cubicBezTo>
                  <a:cubicBezTo>
                    <a:pt x="10460" y="7048"/>
                    <a:pt x="11909" y="10908"/>
                    <a:pt x="12037" y="11267"/>
                  </a:cubicBezTo>
                  <a:lnTo>
                    <a:pt x="12037" y="11267"/>
                  </a:lnTo>
                  <a:cubicBezTo>
                    <a:pt x="11931" y="10781"/>
                    <a:pt x="12049" y="4507"/>
                    <a:pt x="8849" y="1747"/>
                  </a:cubicBezTo>
                  <a:cubicBezTo>
                    <a:pt x="7405" y="503"/>
                    <a:pt x="5434" y="0"/>
                    <a:pt x="3759" y="0"/>
                  </a:cubicBezTo>
                  <a:close/>
                  <a:moveTo>
                    <a:pt x="12037" y="11267"/>
                  </a:moveTo>
                  <a:cubicBezTo>
                    <a:pt x="12040" y="11280"/>
                    <a:pt x="12043" y="11289"/>
                    <a:pt x="12047" y="11294"/>
                  </a:cubicBezTo>
                  <a:cubicBezTo>
                    <a:pt x="12047" y="11294"/>
                    <a:pt x="12044" y="11284"/>
                    <a:pt x="12037" y="11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3085218" y="257345"/>
              <a:ext cx="291624" cy="273294"/>
            </a:xfrm>
            <a:custGeom>
              <a:avLst/>
              <a:gdLst/>
              <a:ahLst/>
              <a:cxnLst/>
              <a:rect l="l" t="t" r="r" b="b"/>
              <a:pathLst>
                <a:path w="8925" h="8364" extrusionOk="0">
                  <a:moveTo>
                    <a:pt x="2784" y="1"/>
                  </a:moveTo>
                  <a:cubicBezTo>
                    <a:pt x="1533" y="1"/>
                    <a:pt x="506" y="379"/>
                    <a:pt x="329" y="954"/>
                  </a:cubicBezTo>
                  <a:cubicBezTo>
                    <a:pt x="0" y="2021"/>
                    <a:pt x="3007" y="2281"/>
                    <a:pt x="5134" y="3599"/>
                  </a:cubicBezTo>
                  <a:cubicBezTo>
                    <a:pt x="7748" y="5220"/>
                    <a:pt x="8820" y="8082"/>
                    <a:pt x="8914" y="8344"/>
                  </a:cubicBezTo>
                  <a:lnTo>
                    <a:pt x="8914" y="8344"/>
                  </a:lnTo>
                  <a:cubicBezTo>
                    <a:pt x="8835" y="7988"/>
                    <a:pt x="8924" y="3338"/>
                    <a:pt x="6553" y="1295"/>
                  </a:cubicBezTo>
                  <a:cubicBezTo>
                    <a:pt x="5484" y="373"/>
                    <a:pt x="4024" y="1"/>
                    <a:pt x="2784" y="1"/>
                  </a:cubicBezTo>
                  <a:close/>
                  <a:moveTo>
                    <a:pt x="8914" y="8344"/>
                  </a:moveTo>
                  <a:cubicBezTo>
                    <a:pt x="8916" y="8353"/>
                    <a:pt x="8918" y="8360"/>
                    <a:pt x="8921" y="8363"/>
                  </a:cubicBezTo>
                  <a:cubicBezTo>
                    <a:pt x="8921" y="8363"/>
                    <a:pt x="8918" y="8356"/>
                    <a:pt x="8914" y="83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3377561" y="1198581"/>
              <a:ext cx="442387" cy="334625"/>
            </a:xfrm>
            <a:custGeom>
              <a:avLst/>
              <a:gdLst/>
              <a:ahLst/>
              <a:cxnLst/>
              <a:rect l="l" t="t" r="r" b="b"/>
              <a:pathLst>
                <a:path w="13539" h="10241" extrusionOk="0">
                  <a:moveTo>
                    <a:pt x="8715" y="0"/>
                  </a:moveTo>
                  <a:cubicBezTo>
                    <a:pt x="5054" y="0"/>
                    <a:pt x="0" y="10240"/>
                    <a:pt x="0" y="10240"/>
                  </a:cubicBezTo>
                  <a:cubicBezTo>
                    <a:pt x="0" y="10240"/>
                    <a:pt x="13539" y="3348"/>
                    <a:pt x="9908" y="434"/>
                  </a:cubicBezTo>
                  <a:cubicBezTo>
                    <a:pt x="9535" y="135"/>
                    <a:pt x="9134" y="0"/>
                    <a:pt x="8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3309336" y="86618"/>
              <a:ext cx="227843" cy="328351"/>
            </a:xfrm>
            <a:custGeom>
              <a:avLst/>
              <a:gdLst/>
              <a:ahLst/>
              <a:cxnLst/>
              <a:rect l="l" t="t" r="r" b="b"/>
              <a:pathLst>
                <a:path w="6973" h="10049" extrusionOk="0">
                  <a:moveTo>
                    <a:pt x="3224" y="0"/>
                  </a:moveTo>
                  <a:cubicBezTo>
                    <a:pt x="1" y="0"/>
                    <a:pt x="1187" y="10048"/>
                    <a:pt x="1187" y="10048"/>
                  </a:cubicBezTo>
                  <a:cubicBezTo>
                    <a:pt x="1187" y="10048"/>
                    <a:pt x="6972" y="508"/>
                    <a:pt x="3458" y="17"/>
                  </a:cubicBezTo>
                  <a:cubicBezTo>
                    <a:pt x="3377" y="6"/>
                    <a:pt x="3300" y="0"/>
                    <a:pt x="3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3084728" y="459179"/>
              <a:ext cx="323777" cy="307472"/>
            </a:xfrm>
            <a:custGeom>
              <a:avLst/>
              <a:gdLst/>
              <a:ahLst/>
              <a:cxnLst/>
              <a:rect l="l" t="t" r="r" b="b"/>
              <a:pathLst>
                <a:path w="9909" h="9410" extrusionOk="0">
                  <a:moveTo>
                    <a:pt x="2539" y="0"/>
                  </a:moveTo>
                  <a:cubicBezTo>
                    <a:pt x="1887" y="0"/>
                    <a:pt x="1339" y="150"/>
                    <a:pt x="1020" y="486"/>
                  </a:cubicBezTo>
                  <a:cubicBezTo>
                    <a:pt x="0" y="1567"/>
                    <a:pt x="2997" y="3027"/>
                    <a:pt x="4510" y="4445"/>
                  </a:cubicBezTo>
                  <a:cubicBezTo>
                    <a:pt x="7221" y="6985"/>
                    <a:pt x="9909" y="9409"/>
                    <a:pt x="9909" y="9409"/>
                  </a:cubicBezTo>
                  <a:cubicBezTo>
                    <a:pt x="9909" y="9409"/>
                    <a:pt x="9695" y="4755"/>
                    <a:pt x="7230" y="1993"/>
                  </a:cubicBezTo>
                  <a:cubicBezTo>
                    <a:pt x="6192" y="830"/>
                    <a:pt x="4077" y="0"/>
                    <a:pt x="2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>
              <a:off x="3163736" y="1002891"/>
              <a:ext cx="305413" cy="459051"/>
            </a:xfrm>
            <a:custGeom>
              <a:avLst/>
              <a:gdLst/>
              <a:ahLst/>
              <a:cxnLst/>
              <a:rect l="l" t="t" r="r" b="b"/>
              <a:pathLst>
                <a:path w="9347" h="14049" extrusionOk="0">
                  <a:moveTo>
                    <a:pt x="2921" y="1"/>
                  </a:moveTo>
                  <a:cubicBezTo>
                    <a:pt x="2601" y="1"/>
                    <a:pt x="2295" y="68"/>
                    <a:pt x="2013" y="212"/>
                  </a:cubicBezTo>
                  <a:cubicBezTo>
                    <a:pt x="1" y="1239"/>
                    <a:pt x="4309" y="5485"/>
                    <a:pt x="5418" y="8215"/>
                  </a:cubicBezTo>
                  <a:cubicBezTo>
                    <a:pt x="7065" y="12265"/>
                    <a:pt x="7238" y="14049"/>
                    <a:pt x="7238" y="14049"/>
                  </a:cubicBezTo>
                  <a:cubicBezTo>
                    <a:pt x="7238" y="14049"/>
                    <a:pt x="9347" y="10829"/>
                    <a:pt x="8708" y="6586"/>
                  </a:cubicBezTo>
                  <a:cubicBezTo>
                    <a:pt x="8232" y="3421"/>
                    <a:pt x="5207" y="1"/>
                    <a:pt x="2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>
              <a:off x="3458072" y="853174"/>
              <a:ext cx="361516" cy="438662"/>
            </a:xfrm>
            <a:custGeom>
              <a:avLst/>
              <a:gdLst/>
              <a:ahLst/>
              <a:cxnLst/>
              <a:rect l="l" t="t" r="r" b="b"/>
              <a:pathLst>
                <a:path w="11064" h="13425" extrusionOk="0">
                  <a:moveTo>
                    <a:pt x="7733" y="0"/>
                  </a:moveTo>
                  <a:cubicBezTo>
                    <a:pt x="5730" y="0"/>
                    <a:pt x="3119" y="1789"/>
                    <a:pt x="1905" y="4247"/>
                  </a:cubicBezTo>
                  <a:cubicBezTo>
                    <a:pt x="1" y="8102"/>
                    <a:pt x="725" y="13425"/>
                    <a:pt x="725" y="13425"/>
                  </a:cubicBezTo>
                  <a:cubicBezTo>
                    <a:pt x="725" y="13425"/>
                    <a:pt x="3152" y="9758"/>
                    <a:pt x="5956" y="6368"/>
                  </a:cubicBezTo>
                  <a:cubicBezTo>
                    <a:pt x="7848" y="4083"/>
                    <a:pt x="11063" y="2181"/>
                    <a:pt x="9460" y="640"/>
                  </a:cubicBezTo>
                  <a:cubicBezTo>
                    <a:pt x="9002" y="200"/>
                    <a:pt x="8402" y="0"/>
                    <a:pt x="7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3369458" y="332138"/>
              <a:ext cx="221863" cy="340049"/>
            </a:xfrm>
            <a:custGeom>
              <a:avLst/>
              <a:gdLst/>
              <a:ahLst/>
              <a:cxnLst/>
              <a:rect l="l" t="t" r="r" b="b"/>
              <a:pathLst>
                <a:path w="6790" h="10407" extrusionOk="0">
                  <a:moveTo>
                    <a:pt x="4216" y="0"/>
                  </a:moveTo>
                  <a:cubicBezTo>
                    <a:pt x="2770" y="0"/>
                    <a:pt x="1147" y="1495"/>
                    <a:pt x="692" y="3459"/>
                  </a:cubicBezTo>
                  <a:cubicBezTo>
                    <a:pt x="1" y="6441"/>
                    <a:pt x="1406" y="10406"/>
                    <a:pt x="1406" y="10406"/>
                  </a:cubicBezTo>
                  <a:cubicBezTo>
                    <a:pt x="1406" y="10406"/>
                    <a:pt x="2496" y="7543"/>
                    <a:pt x="3900" y="4869"/>
                  </a:cubicBezTo>
                  <a:cubicBezTo>
                    <a:pt x="4846" y="3067"/>
                    <a:pt x="6789" y="1492"/>
                    <a:pt x="5401" y="407"/>
                  </a:cubicBezTo>
                  <a:cubicBezTo>
                    <a:pt x="5043" y="127"/>
                    <a:pt x="4637" y="0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3414288" y="494697"/>
              <a:ext cx="314530" cy="449543"/>
            </a:xfrm>
            <a:custGeom>
              <a:avLst/>
              <a:gdLst/>
              <a:ahLst/>
              <a:cxnLst/>
              <a:rect l="l" t="t" r="r" b="b"/>
              <a:pathLst>
                <a:path w="9626" h="13758" extrusionOk="0">
                  <a:moveTo>
                    <a:pt x="5842" y="1"/>
                  </a:moveTo>
                  <a:cubicBezTo>
                    <a:pt x="4048" y="1"/>
                    <a:pt x="2056" y="1579"/>
                    <a:pt x="1289" y="3940"/>
                  </a:cubicBezTo>
                  <a:cubicBezTo>
                    <a:pt x="1" y="7897"/>
                    <a:pt x="1374" y="13757"/>
                    <a:pt x="1374" y="13757"/>
                  </a:cubicBezTo>
                  <a:cubicBezTo>
                    <a:pt x="1374" y="13757"/>
                    <a:pt x="3176" y="10067"/>
                    <a:pt x="5371" y="6723"/>
                  </a:cubicBezTo>
                  <a:cubicBezTo>
                    <a:pt x="6850" y="4467"/>
                    <a:pt x="9625" y="2786"/>
                    <a:pt x="7917" y="923"/>
                  </a:cubicBezTo>
                  <a:cubicBezTo>
                    <a:pt x="7335" y="288"/>
                    <a:pt x="6607" y="1"/>
                    <a:pt x="5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30"/>
          <p:cNvGrpSpPr/>
          <p:nvPr/>
        </p:nvGrpSpPr>
        <p:grpSpPr>
          <a:xfrm rot="2041402">
            <a:off x="591243" y="-345116"/>
            <a:ext cx="648958" cy="1089784"/>
            <a:chOff x="1736256" y="2904280"/>
            <a:chExt cx="562441" cy="944430"/>
          </a:xfrm>
        </p:grpSpPr>
        <p:sp>
          <p:nvSpPr>
            <p:cNvPr id="724" name="Google Shape;724;p30"/>
            <p:cNvSpPr/>
            <p:nvPr/>
          </p:nvSpPr>
          <p:spPr>
            <a:xfrm>
              <a:off x="1903437" y="2904280"/>
              <a:ext cx="395260" cy="944430"/>
            </a:xfrm>
            <a:custGeom>
              <a:avLst/>
              <a:gdLst/>
              <a:ahLst/>
              <a:cxnLst/>
              <a:rect l="l" t="t" r="r" b="b"/>
              <a:pathLst>
                <a:path w="8015" h="19150" extrusionOk="0">
                  <a:moveTo>
                    <a:pt x="3316" y="0"/>
                  </a:moveTo>
                  <a:cubicBezTo>
                    <a:pt x="3277" y="0"/>
                    <a:pt x="3238" y="17"/>
                    <a:pt x="3209" y="49"/>
                  </a:cubicBezTo>
                  <a:cubicBezTo>
                    <a:pt x="3128" y="142"/>
                    <a:pt x="1197" y="2373"/>
                    <a:pt x="884" y="5041"/>
                  </a:cubicBezTo>
                  <a:cubicBezTo>
                    <a:pt x="463" y="8651"/>
                    <a:pt x="3038" y="10412"/>
                    <a:pt x="5108" y="11828"/>
                  </a:cubicBezTo>
                  <a:cubicBezTo>
                    <a:pt x="6430" y="12733"/>
                    <a:pt x="7572" y="13514"/>
                    <a:pt x="7633" y="14542"/>
                  </a:cubicBezTo>
                  <a:cubicBezTo>
                    <a:pt x="7723" y="16088"/>
                    <a:pt x="6544" y="17901"/>
                    <a:pt x="5004" y="18586"/>
                  </a:cubicBezTo>
                  <a:cubicBezTo>
                    <a:pt x="4587" y="18772"/>
                    <a:pt x="4171" y="18864"/>
                    <a:pt x="3765" y="18864"/>
                  </a:cubicBezTo>
                  <a:cubicBezTo>
                    <a:pt x="3008" y="18864"/>
                    <a:pt x="2288" y="18543"/>
                    <a:pt x="1667" y="17914"/>
                  </a:cubicBezTo>
                  <a:cubicBezTo>
                    <a:pt x="339" y="16567"/>
                    <a:pt x="695" y="15151"/>
                    <a:pt x="1405" y="14348"/>
                  </a:cubicBezTo>
                  <a:cubicBezTo>
                    <a:pt x="1887" y="13801"/>
                    <a:pt x="2624" y="13412"/>
                    <a:pt x="3377" y="13412"/>
                  </a:cubicBezTo>
                  <a:cubicBezTo>
                    <a:pt x="3812" y="13412"/>
                    <a:pt x="4253" y="13542"/>
                    <a:pt x="4651" y="13847"/>
                  </a:cubicBezTo>
                  <a:cubicBezTo>
                    <a:pt x="5947" y="14841"/>
                    <a:pt x="5691" y="16607"/>
                    <a:pt x="5008" y="17500"/>
                  </a:cubicBezTo>
                  <a:cubicBezTo>
                    <a:pt x="4688" y="17917"/>
                    <a:pt x="4309" y="18131"/>
                    <a:pt x="3919" y="18131"/>
                  </a:cubicBezTo>
                  <a:cubicBezTo>
                    <a:pt x="3655" y="18131"/>
                    <a:pt x="3386" y="18033"/>
                    <a:pt x="3127" y="17834"/>
                  </a:cubicBezTo>
                  <a:cubicBezTo>
                    <a:pt x="2005" y="16976"/>
                    <a:pt x="1994" y="15864"/>
                    <a:pt x="2325" y="15171"/>
                  </a:cubicBezTo>
                  <a:cubicBezTo>
                    <a:pt x="2532" y="14737"/>
                    <a:pt x="2866" y="14473"/>
                    <a:pt x="3189" y="14473"/>
                  </a:cubicBezTo>
                  <a:cubicBezTo>
                    <a:pt x="3235" y="14473"/>
                    <a:pt x="3280" y="14478"/>
                    <a:pt x="3326" y="14489"/>
                  </a:cubicBezTo>
                  <a:cubicBezTo>
                    <a:pt x="4076" y="14673"/>
                    <a:pt x="4901" y="15393"/>
                    <a:pt x="4960" y="15915"/>
                  </a:cubicBezTo>
                  <a:cubicBezTo>
                    <a:pt x="4984" y="16139"/>
                    <a:pt x="4869" y="16311"/>
                    <a:pt x="4608" y="16441"/>
                  </a:cubicBezTo>
                  <a:cubicBezTo>
                    <a:pt x="4371" y="16558"/>
                    <a:pt x="4154" y="16606"/>
                    <a:pt x="3965" y="16606"/>
                  </a:cubicBezTo>
                  <a:cubicBezTo>
                    <a:pt x="3680" y="16606"/>
                    <a:pt x="3457" y="16498"/>
                    <a:pt x="3315" y="16359"/>
                  </a:cubicBezTo>
                  <a:cubicBezTo>
                    <a:pt x="3115" y="16161"/>
                    <a:pt x="3053" y="15893"/>
                    <a:pt x="3156" y="15675"/>
                  </a:cubicBezTo>
                  <a:cubicBezTo>
                    <a:pt x="3191" y="15605"/>
                    <a:pt x="3161" y="15521"/>
                    <a:pt x="3091" y="15487"/>
                  </a:cubicBezTo>
                  <a:cubicBezTo>
                    <a:pt x="3071" y="15477"/>
                    <a:pt x="3050" y="15473"/>
                    <a:pt x="3029" y="15473"/>
                  </a:cubicBezTo>
                  <a:cubicBezTo>
                    <a:pt x="2976" y="15473"/>
                    <a:pt x="2926" y="15502"/>
                    <a:pt x="2902" y="15553"/>
                  </a:cubicBezTo>
                  <a:cubicBezTo>
                    <a:pt x="2745" y="15882"/>
                    <a:pt x="2830" y="16276"/>
                    <a:pt x="3117" y="16560"/>
                  </a:cubicBezTo>
                  <a:cubicBezTo>
                    <a:pt x="3305" y="16745"/>
                    <a:pt x="3598" y="16889"/>
                    <a:pt x="3965" y="16889"/>
                  </a:cubicBezTo>
                  <a:cubicBezTo>
                    <a:pt x="4195" y="16889"/>
                    <a:pt x="4454" y="16832"/>
                    <a:pt x="4733" y="16694"/>
                  </a:cubicBezTo>
                  <a:cubicBezTo>
                    <a:pt x="5200" y="16462"/>
                    <a:pt x="5267" y="16125"/>
                    <a:pt x="5240" y="15884"/>
                  </a:cubicBezTo>
                  <a:cubicBezTo>
                    <a:pt x="5162" y="15179"/>
                    <a:pt x="4182" y="14407"/>
                    <a:pt x="3392" y="14214"/>
                  </a:cubicBezTo>
                  <a:cubicBezTo>
                    <a:pt x="3326" y="14198"/>
                    <a:pt x="3258" y="14190"/>
                    <a:pt x="3191" y="14190"/>
                  </a:cubicBezTo>
                  <a:cubicBezTo>
                    <a:pt x="2759" y="14190"/>
                    <a:pt x="2326" y="14513"/>
                    <a:pt x="2070" y="15050"/>
                  </a:cubicBezTo>
                  <a:cubicBezTo>
                    <a:pt x="1664" y="15900"/>
                    <a:pt x="1779" y="17160"/>
                    <a:pt x="2955" y="18060"/>
                  </a:cubicBezTo>
                  <a:cubicBezTo>
                    <a:pt x="3267" y="18299"/>
                    <a:pt x="3597" y="18416"/>
                    <a:pt x="3920" y="18416"/>
                  </a:cubicBezTo>
                  <a:cubicBezTo>
                    <a:pt x="4394" y="18416"/>
                    <a:pt x="4855" y="18164"/>
                    <a:pt x="5232" y="17672"/>
                  </a:cubicBezTo>
                  <a:cubicBezTo>
                    <a:pt x="5988" y="16684"/>
                    <a:pt x="6266" y="14728"/>
                    <a:pt x="4823" y="13623"/>
                  </a:cubicBezTo>
                  <a:cubicBezTo>
                    <a:pt x="4370" y="13276"/>
                    <a:pt x="3871" y="13128"/>
                    <a:pt x="3380" y="13128"/>
                  </a:cubicBezTo>
                  <a:cubicBezTo>
                    <a:pt x="2543" y="13128"/>
                    <a:pt x="1727" y="13557"/>
                    <a:pt x="1193" y="14161"/>
                  </a:cubicBezTo>
                  <a:cubicBezTo>
                    <a:pt x="403" y="15056"/>
                    <a:pt x="1" y="16627"/>
                    <a:pt x="1466" y="18112"/>
                  </a:cubicBezTo>
                  <a:cubicBezTo>
                    <a:pt x="2143" y="18799"/>
                    <a:pt x="2930" y="19150"/>
                    <a:pt x="3758" y="19150"/>
                  </a:cubicBezTo>
                  <a:cubicBezTo>
                    <a:pt x="4203" y="19150"/>
                    <a:pt x="4661" y="19049"/>
                    <a:pt x="5119" y="18844"/>
                  </a:cubicBezTo>
                  <a:cubicBezTo>
                    <a:pt x="6786" y="18103"/>
                    <a:pt x="8014" y="16206"/>
                    <a:pt x="7915" y="14526"/>
                  </a:cubicBezTo>
                  <a:cubicBezTo>
                    <a:pt x="7847" y="13359"/>
                    <a:pt x="6651" y="12541"/>
                    <a:pt x="5268" y="11595"/>
                  </a:cubicBezTo>
                  <a:cubicBezTo>
                    <a:pt x="3156" y="10151"/>
                    <a:pt x="763" y="8514"/>
                    <a:pt x="1165" y="5074"/>
                  </a:cubicBezTo>
                  <a:cubicBezTo>
                    <a:pt x="1467" y="2495"/>
                    <a:pt x="3403" y="257"/>
                    <a:pt x="3422" y="235"/>
                  </a:cubicBezTo>
                  <a:cubicBezTo>
                    <a:pt x="3473" y="176"/>
                    <a:pt x="3467" y="86"/>
                    <a:pt x="3408" y="35"/>
                  </a:cubicBezTo>
                  <a:cubicBezTo>
                    <a:pt x="3382" y="12"/>
                    <a:pt x="3349" y="0"/>
                    <a:pt x="3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1736256" y="3140953"/>
              <a:ext cx="216493" cy="319725"/>
            </a:xfrm>
            <a:custGeom>
              <a:avLst/>
              <a:gdLst/>
              <a:ahLst/>
              <a:cxnLst/>
              <a:rect l="l" t="t" r="r" b="b"/>
              <a:pathLst>
                <a:path w="4390" h="6483" extrusionOk="0">
                  <a:moveTo>
                    <a:pt x="1601" y="1"/>
                  </a:moveTo>
                  <a:cubicBezTo>
                    <a:pt x="1560" y="1"/>
                    <a:pt x="1519" y="18"/>
                    <a:pt x="1491" y="52"/>
                  </a:cubicBezTo>
                  <a:cubicBezTo>
                    <a:pt x="1442" y="113"/>
                    <a:pt x="1450" y="201"/>
                    <a:pt x="1511" y="251"/>
                  </a:cubicBezTo>
                  <a:cubicBezTo>
                    <a:pt x="1536" y="273"/>
                    <a:pt x="4090" y="2400"/>
                    <a:pt x="3836" y="4444"/>
                  </a:cubicBezTo>
                  <a:cubicBezTo>
                    <a:pt x="3730" y="5296"/>
                    <a:pt x="3220" y="5908"/>
                    <a:pt x="2435" y="6123"/>
                  </a:cubicBezTo>
                  <a:cubicBezTo>
                    <a:pt x="2240" y="6176"/>
                    <a:pt x="2040" y="6202"/>
                    <a:pt x="1845" y="6202"/>
                  </a:cubicBezTo>
                  <a:cubicBezTo>
                    <a:pt x="1340" y="6202"/>
                    <a:pt x="874" y="6030"/>
                    <a:pt x="641" y="5729"/>
                  </a:cubicBezTo>
                  <a:cubicBezTo>
                    <a:pt x="332" y="5329"/>
                    <a:pt x="665" y="4631"/>
                    <a:pt x="1152" y="4213"/>
                  </a:cubicBezTo>
                  <a:cubicBezTo>
                    <a:pt x="1395" y="4003"/>
                    <a:pt x="1701" y="3840"/>
                    <a:pt x="1991" y="3840"/>
                  </a:cubicBezTo>
                  <a:cubicBezTo>
                    <a:pt x="2172" y="3840"/>
                    <a:pt x="2348" y="3904"/>
                    <a:pt x="2497" y="4061"/>
                  </a:cubicBezTo>
                  <a:cubicBezTo>
                    <a:pt x="2979" y="4567"/>
                    <a:pt x="2724" y="5031"/>
                    <a:pt x="2590" y="5207"/>
                  </a:cubicBezTo>
                  <a:cubicBezTo>
                    <a:pt x="2392" y="5473"/>
                    <a:pt x="2086" y="5632"/>
                    <a:pt x="1821" y="5632"/>
                  </a:cubicBezTo>
                  <a:cubicBezTo>
                    <a:pt x="1730" y="5632"/>
                    <a:pt x="1645" y="5613"/>
                    <a:pt x="1569" y="5574"/>
                  </a:cubicBezTo>
                  <a:cubicBezTo>
                    <a:pt x="1414" y="5494"/>
                    <a:pt x="1346" y="5356"/>
                    <a:pt x="1366" y="5165"/>
                  </a:cubicBezTo>
                  <a:cubicBezTo>
                    <a:pt x="1396" y="4875"/>
                    <a:pt x="1620" y="4569"/>
                    <a:pt x="1783" y="4523"/>
                  </a:cubicBezTo>
                  <a:cubicBezTo>
                    <a:pt x="1794" y="4520"/>
                    <a:pt x="1802" y="4519"/>
                    <a:pt x="1810" y="4519"/>
                  </a:cubicBezTo>
                  <a:cubicBezTo>
                    <a:pt x="1832" y="4519"/>
                    <a:pt x="1845" y="4530"/>
                    <a:pt x="1859" y="4547"/>
                  </a:cubicBezTo>
                  <a:cubicBezTo>
                    <a:pt x="1887" y="4584"/>
                    <a:pt x="1929" y="4603"/>
                    <a:pt x="1971" y="4603"/>
                  </a:cubicBezTo>
                  <a:cubicBezTo>
                    <a:pt x="2001" y="4603"/>
                    <a:pt x="2031" y="4593"/>
                    <a:pt x="2057" y="4574"/>
                  </a:cubicBezTo>
                  <a:cubicBezTo>
                    <a:pt x="2119" y="4527"/>
                    <a:pt x="2130" y="4438"/>
                    <a:pt x="2083" y="4376"/>
                  </a:cubicBezTo>
                  <a:cubicBezTo>
                    <a:pt x="2014" y="4285"/>
                    <a:pt x="1919" y="4236"/>
                    <a:pt x="1813" y="4236"/>
                  </a:cubicBezTo>
                  <a:cubicBezTo>
                    <a:pt x="1778" y="4236"/>
                    <a:pt x="1742" y="4241"/>
                    <a:pt x="1706" y="4252"/>
                  </a:cubicBezTo>
                  <a:cubicBezTo>
                    <a:pt x="1415" y="4333"/>
                    <a:pt x="1124" y="4747"/>
                    <a:pt x="1085" y="5136"/>
                  </a:cubicBezTo>
                  <a:cubicBezTo>
                    <a:pt x="1053" y="5444"/>
                    <a:pt x="1178" y="5689"/>
                    <a:pt x="1439" y="5825"/>
                  </a:cubicBezTo>
                  <a:cubicBezTo>
                    <a:pt x="1560" y="5888"/>
                    <a:pt x="1689" y="5916"/>
                    <a:pt x="1820" y="5916"/>
                  </a:cubicBezTo>
                  <a:cubicBezTo>
                    <a:pt x="2197" y="5916"/>
                    <a:pt x="2587" y="5682"/>
                    <a:pt x="2817" y="5378"/>
                  </a:cubicBezTo>
                  <a:cubicBezTo>
                    <a:pt x="3099" y="5002"/>
                    <a:pt x="3217" y="4408"/>
                    <a:pt x="2702" y="3866"/>
                  </a:cubicBezTo>
                  <a:cubicBezTo>
                    <a:pt x="2506" y="3660"/>
                    <a:pt x="2259" y="3559"/>
                    <a:pt x="1989" y="3559"/>
                  </a:cubicBezTo>
                  <a:cubicBezTo>
                    <a:pt x="1664" y="3559"/>
                    <a:pt x="1307" y="3707"/>
                    <a:pt x="968" y="3999"/>
                  </a:cubicBezTo>
                  <a:cubicBezTo>
                    <a:pt x="370" y="4512"/>
                    <a:pt x="1" y="5364"/>
                    <a:pt x="417" y="5902"/>
                  </a:cubicBezTo>
                  <a:cubicBezTo>
                    <a:pt x="702" y="6270"/>
                    <a:pt x="1262" y="6483"/>
                    <a:pt x="1858" y="6483"/>
                  </a:cubicBezTo>
                  <a:cubicBezTo>
                    <a:pt x="2074" y="6483"/>
                    <a:pt x="2295" y="6454"/>
                    <a:pt x="2510" y="6395"/>
                  </a:cubicBezTo>
                  <a:cubicBezTo>
                    <a:pt x="3410" y="6149"/>
                    <a:pt x="3996" y="5450"/>
                    <a:pt x="4117" y="4478"/>
                  </a:cubicBezTo>
                  <a:cubicBezTo>
                    <a:pt x="4389" y="2283"/>
                    <a:pt x="1800" y="123"/>
                    <a:pt x="1690" y="32"/>
                  </a:cubicBezTo>
                  <a:cubicBezTo>
                    <a:pt x="1664" y="11"/>
                    <a:pt x="1632" y="1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3"/>
          <p:cNvSpPr/>
          <p:nvPr/>
        </p:nvSpPr>
        <p:spPr>
          <a:xfrm>
            <a:off x="7667250" y="131075"/>
            <a:ext cx="1981800" cy="19818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3"/>
          <p:cNvSpPr/>
          <p:nvPr/>
        </p:nvSpPr>
        <p:spPr>
          <a:xfrm>
            <a:off x="5512525" y="4019875"/>
            <a:ext cx="1981800" cy="19818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3"/>
          <p:cNvSpPr/>
          <p:nvPr/>
        </p:nvSpPr>
        <p:spPr>
          <a:xfrm>
            <a:off x="577775" y="-1677500"/>
            <a:ext cx="3099900" cy="3099900"/>
          </a:xfrm>
          <a:prstGeom prst="ellipse">
            <a:avLst/>
          </a:prstGeom>
          <a:solidFill>
            <a:srgbClr val="AAC770">
              <a:alpha val="2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3"/>
          <p:cNvSpPr/>
          <p:nvPr/>
        </p:nvSpPr>
        <p:spPr>
          <a:xfrm>
            <a:off x="577775" y="3640675"/>
            <a:ext cx="3099900" cy="3099900"/>
          </a:xfrm>
          <a:prstGeom prst="ellipse">
            <a:avLst/>
          </a:prstGeom>
          <a:solidFill>
            <a:schemeClr val="dk2">
              <a:alpha val="205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" name="Google Shape;786;p33"/>
          <p:cNvGrpSpPr/>
          <p:nvPr/>
        </p:nvGrpSpPr>
        <p:grpSpPr>
          <a:xfrm rot="7211130">
            <a:off x="8238869" y="1412115"/>
            <a:ext cx="1297979" cy="1006224"/>
            <a:chOff x="2378808" y="1562314"/>
            <a:chExt cx="1297982" cy="1006227"/>
          </a:xfrm>
        </p:grpSpPr>
        <p:sp>
          <p:nvSpPr>
            <p:cNvPr id="787" name="Google Shape;787;p33"/>
            <p:cNvSpPr/>
            <p:nvPr/>
          </p:nvSpPr>
          <p:spPr>
            <a:xfrm>
              <a:off x="2378808" y="1562314"/>
              <a:ext cx="1297982" cy="1001619"/>
            </a:xfrm>
            <a:custGeom>
              <a:avLst/>
              <a:gdLst/>
              <a:ahLst/>
              <a:cxnLst/>
              <a:rect l="l" t="t" r="r" b="b"/>
              <a:pathLst>
                <a:path w="39724" h="30654" extrusionOk="0">
                  <a:moveTo>
                    <a:pt x="14914" y="0"/>
                  </a:moveTo>
                  <a:cubicBezTo>
                    <a:pt x="12312" y="0"/>
                    <a:pt x="10165" y="364"/>
                    <a:pt x="9014" y="901"/>
                  </a:cubicBezTo>
                  <a:cubicBezTo>
                    <a:pt x="2348" y="4010"/>
                    <a:pt x="1" y="7693"/>
                    <a:pt x="3007" y="14636"/>
                  </a:cubicBezTo>
                  <a:cubicBezTo>
                    <a:pt x="7015" y="23893"/>
                    <a:pt x="21292" y="17969"/>
                    <a:pt x="27868" y="22364"/>
                  </a:cubicBezTo>
                  <a:cubicBezTo>
                    <a:pt x="29635" y="23544"/>
                    <a:pt x="33822" y="30653"/>
                    <a:pt x="33822" y="30653"/>
                  </a:cubicBezTo>
                  <a:cubicBezTo>
                    <a:pt x="33822" y="30653"/>
                    <a:pt x="39724" y="24071"/>
                    <a:pt x="35131" y="11332"/>
                  </a:cubicBezTo>
                  <a:cubicBezTo>
                    <a:pt x="31974" y="2575"/>
                    <a:pt x="21835" y="0"/>
                    <a:pt x="14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2514474" y="1837568"/>
              <a:ext cx="1030079" cy="730972"/>
            </a:xfrm>
            <a:custGeom>
              <a:avLst/>
              <a:gdLst/>
              <a:ahLst/>
              <a:cxnLst/>
              <a:rect l="l" t="t" r="r" b="b"/>
              <a:pathLst>
                <a:path w="31525" h="22371" extrusionOk="0">
                  <a:moveTo>
                    <a:pt x="144" y="1"/>
                  </a:moveTo>
                  <a:cubicBezTo>
                    <a:pt x="64" y="1"/>
                    <a:pt x="10" y="59"/>
                    <a:pt x="6" y="133"/>
                  </a:cubicBezTo>
                  <a:cubicBezTo>
                    <a:pt x="0" y="210"/>
                    <a:pt x="60" y="277"/>
                    <a:pt x="138" y="283"/>
                  </a:cubicBezTo>
                  <a:cubicBezTo>
                    <a:pt x="314" y="294"/>
                    <a:pt x="17906" y="1477"/>
                    <a:pt x="24728" y="8316"/>
                  </a:cubicBezTo>
                  <a:cubicBezTo>
                    <a:pt x="31525" y="15129"/>
                    <a:pt x="29555" y="22120"/>
                    <a:pt x="29534" y="22189"/>
                  </a:cubicBezTo>
                  <a:cubicBezTo>
                    <a:pt x="29512" y="22265"/>
                    <a:pt x="29555" y="22343"/>
                    <a:pt x="29630" y="22365"/>
                  </a:cubicBezTo>
                  <a:cubicBezTo>
                    <a:pt x="29644" y="22370"/>
                    <a:pt x="29656" y="22371"/>
                    <a:pt x="29670" y="22371"/>
                  </a:cubicBezTo>
                  <a:cubicBezTo>
                    <a:pt x="29731" y="22371"/>
                    <a:pt x="29787" y="22332"/>
                    <a:pt x="29806" y="22270"/>
                  </a:cubicBezTo>
                  <a:cubicBezTo>
                    <a:pt x="29828" y="22197"/>
                    <a:pt x="30335" y="20447"/>
                    <a:pt x="29992" y="17813"/>
                  </a:cubicBezTo>
                  <a:cubicBezTo>
                    <a:pt x="29676" y="15389"/>
                    <a:pt x="28542" y="11739"/>
                    <a:pt x="24929" y="8117"/>
                  </a:cubicBezTo>
                  <a:cubicBezTo>
                    <a:pt x="18030" y="1201"/>
                    <a:pt x="334" y="11"/>
                    <a:pt x="155" y="1"/>
                  </a:cubicBezTo>
                  <a:cubicBezTo>
                    <a:pt x="152" y="1"/>
                    <a:pt x="148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3348373" y="2125304"/>
              <a:ext cx="240717" cy="122597"/>
            </a:xfrm>
            <a:custGeom>
              <a:avLst/>
              <a:gdLst/>
              <a:ahLst/>
              <a:cxnLst/>
              <a:rect l="l" t="t" r="r" b="b"/>
              <a:pathLst>
                <a:path w="7367" h="3752" extrusionOk="0">
                  <a:moveTo>
                    <a:pt x="1550" y="0"/>
                  </a:moveTo>
                  <a:cubicBezTo>
                    <a:pt x="696" y="0"/>
                    <a:pt x="131" y="177"/>
                    <a:pt x="116" y="182"/>
                  </a:cubicBezTo>
                  <a:cubicBezTo>
                    <a:pt x="41" y="206"/>
                    <a:pt x="1" y="286"/>
                    <a:pt x="25" y="361"/>
                  </a:cubicBezTo>
                  <a:cubicBezTo>
                    <a:pt x="45" y="420"/>
                    <a:pt x="100" y="457"/>
                    <a:pt x="160" y="457"/>
                  </a:cubicBezTo>
                  <a:cubicBezTo>
                    <a:pt x="174" y="457"/>
                    <a:pt x="189" y="455"/>
                    <a:pt x="203" y="450"/>
                  </a:cubicBezTo>
                  <a:cubicBezTo>
                    <a:pt x="211" y="448"/>
                    <a:pt x="755" y="275"/>
                    <a:pt x="1575" y="275"/>
                  </a:cubicBezTo>
                  <a:cubicBezTo>
                    <a:pt x="1877" y="275"/>
                    <a:pt x="2217" y="299"/>
                    <a:pt x="2580" y="363"/>
                  </a:cubicBezTo>
                  <a:cubicBezTo>
                    <a:pt x="3822" y="581"/>
                    <a:pt x="5613" y="1336"/>
                    <a:pt x="7086" y="3686"/>
                  </a:cubicBezTo>
                  <a:cubicBezTo>
                    <a:pt x="7113" y="3729"/>
                    <a:pt x="7159" y="3752"/>
                    <a:pt x="7206" y="3752"/>
                  </a:cubicBezTo>
                  <a:cubicBezTo>
                    <a:pt x="7231" y="3752"/>
                    <a:pt x="7257" y="3745"/>
                    <a:pt x="7280" y="3731"/>
                  </a:cubicBezTo>
                  <a:cubicBezTo>
                    <a:pt x="7346" y="3689"/>
                    <a:pt x="7367" y="3602"/>
                    <a:pt x="7325" y="3536"/>
                  </a:cubicBezTo>
                  <a:cubicBezTo>
                    <a:pt x="5452" y="547"/>
                    <a:pt x="3053" y="0"/>
                    <a:pt x="1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3097037" y="1963530"/>
              <a:ext cx="172589" cy="302374"/>
            </a:xfrm>
            <a:custGeom>
              <a:avLst/>
              <a:gdLst/>
              <a:ahLst/>
              <a:cxnLst/>
              <a:rect l="l" t="t" r="r" b="b"/>
              <a:pathLst>
                <a:path w="5282" h="9254" extrusionOk="0">
                  <a:moveTo>
                    <a:pt x="160" y="1"/>
                  </a:moveTo>
                  <a:cubicBezTo>
                    <a:pt x="128" y="1"/>
                    <a:pt x="96" y="11"/>
                    <a:pt x="70" y="33"/>
                  </a:cubicBezTo>
                  <a:cubicBezTo>
                    <a:pt x="10" y="83"/>
                    <a:pt x="1" y="171"/>
                    <a:pt x="50" y="232"/>
                  </a:cubicBezTo>
                  <a:cubicBezTo>
                    <a:pt x="100" y="292"/>
                    <a:pt x="4955" y="6260"/>
                    <a:pt x="3755" y="9057"/>
                  </a:cubicBezTo>
                  <a:cubicBezTo>
                    <a:pt x="3724" y="9128"/>
                    <a:pt x="3758" y="9211"/>
                    <a:pt x="3829" y="9242"/>
                  </a:cubicBezTo>
                  <a:cubicBezTo>
                    <a:pt x="3847" y="9250"/>
                    <a:pt x="3867" y="9254"/>
                    <a:pt x="3885" y="9254"/>
                  </a:cubicBezTo>
                  <a:cubicBezTo>
                    <a:pt x="3939" y="9254"/>
                    <a:pt x="3992" y="9222"/>
                    <a:pt x="4015" y="9169"/>
                  </a:cubicBezTo>
                  <a:cubicBezTo>
                    <a:pt x="5281" y="6215"/>
                    <a:pt x="474" y="302"/>
                    <a:pt x="269" y="53"/>
                  </a:cubicBezTo>
                  <a:cubicBezTo>
                    <a:pt x="241" y="18"/>
                    <a:pt x="201" y="1"/>
                    <a:pt x="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2929610" y="1798718"/>
              <a:ext cx="562435" cy="118382"/>
            </a:xfrm>
            <a:custGeom>
              <a:avLst/>
              <a:gdLst/>
              <a:ahLst/>
              <a:cxnLst/>
              <a:rect l="l" t="t" r="r" b="b"/>
              <a:pathLst>
                <a:path w="17213" h="3623" extrusionOk="0">
                  <a:moveTo>
                    <a:pt x="11048" y="1"/>
                  </a:moveTo>
                  <a:cubicBezTo>
                    <a:pt x="5744" y="1"/>
                    <a:pt x="867" y="2739"/>
                    <a:pt x="72" y="3370"/>
                  </a:cubicBezTo>
                  <a:cubicBezTo>
                    <a:pt x="11" y="3420"/>
                    <a:pt x="0" y="3508"/>
                    <a:pt x="49" y="3569"/>
                  </a:cubicBezTo>
                  <a:cubicBezTo>
                    <a:pt x="76" y="3604"/>
                    <a:pt x="118" y="3622"/>
                    <a:pt x="159" y="3622"/>
                  </a:cubicBezTo>
                  <a:cubicBezTo>
                    <a:pt x="190" y="3622"/>
                    <a:pt x="221" y="3613"/>
                    <a:pt x="248" y="3592"/>
                  </a:cubicBezTo>
                  <a:cubicBezTo>
                    <a:pt x="993" y="3000"/>
                    <a:pt x="5885" y="309"/>
                    <a:pt x="11113" y="309"/>
                  </a:cubicBezTo>
                  <a:cubicBezTo>
                    <a:pt x="13090" y="309"/>
                    <a:pt x="15115" y="694"/>
                    <a:pt x="16982" y="1723"/>
                  </a:cubicBezTo>
                  <a:cubicBezTo>
                    <a:pt x="17004" y="1735"/>
                    <a:pt x="17028" y="1740"/>
                    <a:pt x="17051" y="1740"/>
                  </a:cubicBezTo>
                  <a:cubicBezTo>
                    <a:pt x="17100" y="1740"/>
                    <a:pt x="17148" y="1714"/>
                    <a:pt x="17174" y="1667"/>
                  </a:cubicBezTo>
                  <a:cubicBezTo>
                    <a:pt x="17212" y="1600"/>
                    <a:pt x="17187" y="1513"/>
                    <a:pt x="17119" y="1475"/>
                  </a:cubicBezTo>
                  <a:cubicBezTo>
                    <a:pt x="15170" y="402"/>
                    <a:pt x="13078" y="1"/>
                    <a:pt x="11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2986367" y="1822864"/>
              <a:ext cx="523061" cy="110703"/>
            </a:xfrm>
            <a:custGeom>
              <a:avLst/>
              <a:gdLst/>
              <a:ahLst/>
              <a:cxnLst/>
              <a:rect l="l" t="t" r="r" b="b"/>
              <a:pathLst>
                <a:path w="16008" h="3388" extrusionOk="0">
                  <a:moveTo>
                    <a:pt x="9716" y="0"/>
                  </a:moveTo>
                  <a:cubicBezTo>
                    <a:pt x="4428" y="0"/>
                    <a:pt x="137" y="3088"/>
                    <a:pt x="78" y="3132"/>
                  </a:cubicBezTo>
                  <a:cubicBezTo>
                    <a:pt x="15" y="3178"/>
                    <a:pt x="1" y="3266"/>
                    <a:pt x="48" y="3328"/>
                  </a:cubicBezTo>
                  <a:cubicBezTo>
                    <a:pt x="76" y="3366"/>
                    <a:pt x="118" y="3387"/>
                    <a:pt x="162" y="3387"/>
                  </a:cubicBezTo>
                  <a:cubicBezTo>
                    <a:pt x="191" y="3387"/>
                    <a:pt x="221" y="3378"/>
                    <a:pt x="245" y="3359"/>
                  </a:cubicBezTo>
                  <a:cubicBezTo>
                    <a:pt x="302" y="3317"/>
                    <a:pt x="4520" y="282"/>
                    <a:pt x="9710" y="282"/>
                  </a:cubicBezTo>
                  <a:cubicBezTo>
                    <a:pt x="11651" y="282"/>
                    <a:pt x="13729" y="707"/>
                    <a:pt x="15777" y="1873"/>
                  </a:cubicBezTo>
                  <a:cubicBezTo>
                    <a:pt x="15799" y="1885"/>
                    <a:pt x="15823" y="1891"/>
                    <a:pt x="15846" y="1891"/>
                  </a:cubicBezTo>
                  <a:cubicBezTo>
                    <a:pt x="15896" y="1891"/>
                    <a:pt x="15943" y="1865"/>
                    <a:pt x="15970" y="1820"/>
                  </a:cubicBezTo>
                  <a:cubicBezTo>
                    <a:pt x="16008" y="1752"/>
                    <a:pt x="15984" y="1666"/>
                    <a:pt x="15916" y="1626"/>
                  </a:cubicBezTo>
                  <a:cubicBezTo>
                    <a:pt x="13823" y="435"/>
                    <a:pt x="11700" y="0"/>
                    <a:pt x="9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3204244" y="2015124"/>
              <a:ext cx="117303" cy="293323"/>
            </a:xfrm>
            <a:custGeom>
              <a:avLst/>
              <a:gdLst/>
              <a:ahLst/>
              <a:cxnLst/>
              <a:rect l="l" t="t" r="r" b="b"/>
              <a:pathLst>
                <a:path w="3590" h="8977" extrusionOk="0">
                  <a:moveTo>
                    <a:pt x="161" y="0"/>
                  </a:moveTo>
                  <a:cubicBezTo>
                    <a:pt x="131" y="0"/>
                    <a:pt x="101" y="10"/>
                    <a:pt x="75" y="28"/>
                  </a:cubicBezTo>
                  <a:cubicBezTo>
                    <a:pt x="13" y="76"/>
                    <a:pt x="1" y="164"/>
                    <a:pt x="48" y="226"/>
                  </a:cubicBezTo>
                  <a:cubicBezTo>
                    <a:pt x="83" y="273"/>
                    <a:pt x="3590" y="4971"/>
                    <a:pt x="2870" y="8809"/>
                  </a:cubicBezTo>
                  <a:cubicBezTo>
                    <a:pt x="2856" y="8886"/>
                    <a:pt x="2905" y="8959"/>
                    <a:pt x="2983" y="8974"/>
                  </a:cubicBezTo>
                  <a:cubicBezTo>
                    <a:pt x="2992" y="8975"/>
                    <a:pt x="3000" y="8977"/>
                    <a:pt x="3009" y="8977"/>
                  </a:cubicBezTo>
                  <a:cubicBezTo>
                    <a:pt x="3076" y="8977"/>
                    <a:pt x="3134" y="8929"/>
                    <a:pt x="3147" y="8862"/>
                  </a:cubicBezTo>
                  <a:cubicBezTo>
                    <a:pt x="3537" y="6786"/>
                    <a:pt x="2733" y="4500"/>
                    <a:pt x="1990" y="2948"/>
                  </a:cubicBezTo>
                  <a:cubicBezTo>
                    <a:pt x="1189" y="1274"/>
                    <a:pt x="282" y="69"/>
                    <a:pt x="273" y="56"/>
                  </a:cubicBezTo>
                  <a:cubicBezTo>
                    <a:pt x="246" y="19"/>
                    <a:pt x="204" y="0"/>
                    <a:pt x="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33"/>
          <p:cNvGrpSpPr/>
          <p:nvPr/>
        </p:nvGrpSpPr>
        <p:grpSpPr>
          <a:xfrm rot="-8354749">
            <a:off x="3823925" y="4281995"/>
            <a:ext cx="1379638" cy="1901119"/>
            <a:chOff x="2440279" y="86618"/>
            <a:chExt cx="1379669" cy="1901162"/>
          </a:xfrm>
        </p:grpSpPr>
        <p:sp>
          <p:nvSpPr>
            <p:cNvPr id="795" name="Google Shape;795;p33"/>
            <p:cNvSpPr/>
            <p:nvPr/>
          </p:nvSpPr>
          <p:spPr>
            <a:xfrm>
              <a:off x="2440279" y="372688"/>
              <a:ext cx="1070106" cy="1289780"/>
            </a:xfrm>
            <a:custGeom>
              <a:avLst/>
              <a:gdLst/>
              <a:ahLst/>
              <a:cxnLst/>
              <a:rect l="l" t="t" r="r" b="b"/>
              <a:pathLst>
                <a:path w="32750" h="39473" extrusionOk="0">
                  <a:moveTo>
                    <a:pt x="27795" y="0"/>
                  </a:moveTo>
                  <a:cubicBezTo>
                    <a:pt x="27778" y="0"/>
                    <a:pt x="27761" y="1"/>
                    <a:pt x="27744" y="3"/>
                  </a:cubicBezTo>
                  <a:cubicBezTo>
                    <a:pt x="27512" y="31"/>
                    <a:pt x="27345" y="242"/>
                    <a:pt x="27374" y="475"/>
                  </a:cubicBezTo>
                  <a:cubicBezTo>
                    <a:pt x="27971" y="5490"/>
                    <a:pt x="29077" y="10268"/>
                    <a:pt x="29966" y="14108"/>
                  </a:cubicBezTo>
                  <a:cubicBezTo>
                    <a:pt x="30595" y="16826"/>
                    <a:pt x="31093" y="18973"/>
                    <a:pt x="31230" y="20399"/>
                  </a:cubicBezTo>
                  <a:cubicBezTo>
                    <a:pt x="32152" y="30010"/>
                    <a:pt x="28656" y="34529"/>
                    <a:pt x="27563" y="35685"/>
                  </a:cubicBezTo>
                  <a:cubicBezTo>
                    <a:pt x="25719" y="37636"/>
                    <a:pt x="23230" y="38624"/>
                    <a:pt x="20159" y="38624"/>
                  </a:cubicBezTo>
                  <a:cubicBezTo>
                    <a:pt x="19962" y="38624"/>
                    <a:pt x="19763" y="38620"/>
                    <a:pt x="19562" y="38612"/>
                  </a:cubicBezTo>
                  <a:cubicBezTo>
                    <a:pt x="8458" y="38170"/>
                    <a:pt x="851" y="30353"/>
                    <a:pt x="775" y="30274"/>
                  </a:cubicBezTo>
                  <a:cubicBezTo>
                    <a:pt x="691" y="30187"/>
                    <a:pt x="580" y="30144"/>
                    <a:pt x="468" y="30144"/>
                  </a:cubicBezTo>
                  <a:cubicBezTo>
                    <a:pt x="363" y="30144"/>
                    <a:pt x="258" y="30182"/>
                    <a:pt x="176" y="30261"/>
                  </a:cubicBezTo>
                  <a:cubicBezTo>
                    <a:pt x="7" y="30423"/>
                    <a:pt x="1" y="30691"/>
                    <a:pt x="163" y="30860"/>
                  </a:cubicBezTo>
                  <a:cubicBezTo>
                    <a:pt x="240" y="30941"/>
                    <a:pt x="8073" y="39003"/>
                    <a:pt x="19529" y="39459"/>
                  </a:cubicBezTo>
                  <a:cubicBezTo>
                    <a:pt x="19740" y="39467"/>
                    <a:pt x="19951" y="39472"/>
                    <a:pt x="20158" y="39472"/>
                  </a:cubicBezTo>
                  <a:cubicBezTo>
                    <a:pt x="23470" y="39472"/>
                    <a:pt x="26167" y="38396"/>
                    <a:pt x="28178" y="36268"/>
                  </a:cubicBezTo>
                  <a:cubicBezTo>
                    <a:pt x="32749" y="31436"/>
                    <a:pt x="32314" y="22839"/>
                    <a:pt x="32073" y="20319"/>
                  </a:cubicBezTo>
                  <a:cubicBezTo>
                    <a:pt x="31932" y="18838"/>
                    <a:pt x="31429" y="16665"/>
                    <a:pt x="30792" y="13917"/>
                  </a:cubicBezTo>
                  <a:cubicBezTo>
                    <a:pt x="29908" y="10097"/>
                    <a:pt x="28807" y="5344"/>
                    <a:pt x="28215" y="374"/>
                  </a:cubicBezTo>
                  <a:cubicBezTo>
                    <a:pt x="28189" y="159"/>
                    <a:pt x="28006" y="0"/>
                    <a:pt x="27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2796436" y="1578592"/>
              <a:ext cx="506168" cy="409189"/>
            </a:xfrm>
            <a:custGeom>
              <a:avLst/>
              <a:gdLst/>
              <a:ahLst/>
              <a:cxnLst/>
              <a:rect l="l" t="t" r="r" b="b"/>
              <a:pathLst>
                <a:path w="15491" h="12523" extrusionOk="0">
                  <a:moveTo>
                    <a:pt x="0" y="0"/>
                  </a:moveTo>
                  <a:cubicBezTo>
                    <a:pt x="1" y="1"/>
                    <a:pt x="2587" y="5731"/>
                    <a:pt x="6494" y="9382"/>
                  </a:cubicBezTo>
                  <a:cubicBezTo>
                    <a:pt x="8630" y="11377"/>
                    <a:pt x="10857" y="12523"/>
                    <a:pt x="12496" y="12523"/>
                  </a:cubicBezTo>
                  <a:cubicBezTo>
                    <a:pt x="13631" y="12523"/>
                    <a:pt x="14485" y="11973"/>
                    <a:pt x="14831" y="10776"/>
                  </a:cubicBezTo>
                  <a:cubicBezTo>
                    <a:pt x="15491" y="8491"/>
                    <a:pt x="13245" y="7877"/>
                    <a:pt x="10402" y="6072"/>
                  </a:cubicBezTo>
                  <a:cubicBezTo>
                    <a:pt x="5665" y="3066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3053523" y="1583003"/>
              <a:ext cx="532308" cy="163930"/>
            </a:xfrm>
            <a:custGeom>
              <a:avLst/>
              <a:gdLst/>
              <a:ahLst/>
              <a:cxnLst/>
              <a:rect l="l" t="t" r="r" b="b"/>
              <a:pathLst>
                <a:path w="16291" h="5017" extrusionOk="0">
                  <a:moveTo>
                    <a:pt x="15109" y="1"/>
                  </a:moveTo>
                  <a:cubicBezTo>
                    <a:pt x="13690" y="1"/>
                    <a:pt x="11077" y="867"/>
                    <a:pt x="8567" y="1321"/>
                  </a:cubicBezTo>
                  <a:cubicBezTo>
                    <a:pt x="4469" y="2064"/>
                    <a:pt x="509" y="2086"/>
                    <a:pt x="47" y="2086"/>
                  </a:cubicBezTo>
                  <a:cubicBezTo>
                    <a:pt x="17" y="2086"/>
                    <a:pt x="2" y="2086"/>
                    <a:pt x="2" y="2086"/>
                  </a:cubicBezTo>
                  <a:lnTo>
                    <a:pt x="1" y="2086"/>
                  </a:lnTo>
                  <a:cubicBezTo>
                    <a:pt x="148" y="2199"/>
                    <a:pt x="4071" y="4898"/>
                    <a:pt x="8328" y="5014"/>
                  </a:cubicBezTo>
                  <a:cubicBezTo>
                    <a:pt x="8402" y="5016"/>
                    <a:pt x="8476" y="5017"/>
                    <a:pt x="8550" y="5017"/>
                  </a:cubicBezTo>
                  <a:cubicBezTo>
                    <a:pt x="12007" y="5017"/>
                    <a:pt x="15807" y="2842"/>
                    <a:pt x="16159" y="953"/>
                  </a:cubicBezTo>
                  <a:cubicBezTo>
                    <a:pt x="16290" y="252"/>
                    <a:pt x="15873" y="1"/>
                    <a:pt x="1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2905767" y="1298273"/>
              <a:ext cx="431245" cy="327305"/>
            </a:xfrm>
            <a:custGeom>
              <a:avLst/>
              <a:gdLst/>
              <a:ahLst/>
              <a:cxnLst/>
              <a:rect l="l" t="t" r="r" b="b"/>
              <a:pathLst>
                <a:path w="13198" h="10017" extrusionOk="0">
                  <a:moveTo>
                    <a:pt x="30" y="9923"/>
                  </a:moveTo>
                  <a:cubicBezTo>
                    <a:pt x="16" y="9924"/>
                    <a:pt x="6" y="9926"/>
                    <a:pt x="1" y="9928"/>
                  </a:cubicBezTo>
                  <a:cubicBezTo>
                    <a:pt x="1" y="9928"/>
                    <a:pt x="11" y="9926"/>
                    <a:pt x="30" y="9923"/>
                  </a:cubicBezTo>
                  <a:close/>
                  <a:moveTo>
                    <a:pt x="11352" y="1"/>
                  </a:moveTo>
                  <a:cubicBezTo>
                    <a:pt x="10083" y="1"/>
                    <a:pt x="9241" y="3474"/>
                    <a:pt x="7231" y="5819"/>
                  </a:cubicBezTo>
                  <a:cubicBezTo>
                    <a:pt x="4575" y="8920"/>
                    <a:pt x="415" y="9843"/>
                    <a:pt x="30" y="9923"/>
                  </a:cubicBezTo>
                  <a:lnTo>
                    <a:pt x="30" y="9923"/>
                  </a:lnTo>
                  <a:cubicBezTo>
                    <a:pt x="43" y="9921"/>
                    <a:pt x="61" y="9921"/>
                    <a:pt x="83" y="9921"/>
                  </a:cubicBezTo>
                  <a:cubicBezTo>
                    <a:pt x="370" y="9921"/>
                    <a:pt x="1356" y="10016"/>
                    <a:pt x="2647" y="10016"/>
                  </a:cubicBezTo>
                  <a:cubicBezTo>
                    <a:pt x="4956" y="10016"/>
                    <a:pt x="8240" y="9711"/>
                    <a:pt x="10246" y="8012"/>
                  </a:cubicBezTo>
                  <a:cubicBezTo>
                    <a:pt x="13157" y="5547"/>
                    <a:pt x="13197" y="698"/>
                    <a:pt x="11648" y="63"/>
                  </a:cubicBezTo>
                  <a:cubicBezTo>
                    <a:pt x="11547" y="21"/>
                    <a:pt x="11448" y="1"/>
                    <a:pt x="11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3075546" y="712345"/>
              <a:ext cx="393701" cy="369031"/>
            </a:xfrm>
            <a:custGeom>
              <a:avLst/>
              <a:gdLst/>
              <a:ahLst/>
              <a:cxnLst/>
              <a:rect l="l" t="t" r="r" b="b"/>
              <a:pathLst>
                <a:path w="12049" h="11294" extrusionOk="0">
                  <a:moveTo>
                    <a:pt x="3759" y="0"/>
                  </a:moveTo>
                  <a:cubicBezTo>
                    <a:pt x="2071" y="0"/>
                    <a:pt x="684" y="511"/>
                    <a:pt x="445" y="1287"/>
                  </a:cubicBezTo>
                  <a:cubicBezTo>
                    <a:pt x="1" y="2728"/>
                    <a:pt x="4061" y="3079"/>
                    <a:pt x="6933" y="4860"/>
                  </a:cubicBezTo>
                  <a:cubicBezTo>
                    <a:pt x="10460" y="7048"/>
                    <a:pt x="11909" y="10908"/>
                    <a:pt x="12037" y="11267"/>
                  </a:cubicBezTo>
                  <a:lnTo>
                    <a:pt x="12037" y="11267"/>
                  </a:lnTo>
                  <a:cubicBezTo>
                    <a:pt x="11931" y="10781"/>
                    <a:pt x="12049" y="4507"/>
                    <a:pt x="8849" y="1747"/>
                  </a:cubicBezTo>
                  <a:cubicBezTo>
                    <a:pt x="7405" y="503"/>
                    <a:pt x="5434" y="0"/>
                    <a:pt x="3759" y="0"/>
                  </a:cubicBezTo>
                  <a:close/>
                  <a:moveTo>
                    <a:pt x="12037" y="11267"/>
                  </a:moveTo>
                  <a:cubicBezTo>
                    <a:pt x="12040" y="11280"/>
                    <a:pt x="12043" y="11289"/>
                    <a:pt x="12047" y="11294"/>
                  </a:cubicBezTo>
                  <a:cubicBezTo>
                    <a:pt x="12047" y="11294"/>
                    <a:pt x="12044" y="11284"/>
                    <a:pt x="12037" y="112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085218" y="257345"/>
              <a:ext cx="291624" cy="273294"/>
            </a:xfrm>
            <a:custGeom>
              <a:avLst/>
              <a:gdLst/>
              <a:ahLst/>
              <a:cxnLst/>
              <a:rect l="l" t="t" r="r" b="b"/>
              <a:pathLst>
                <a:path w="8925" h="8364" extrusionOk="0">
                  <a:moveTo>
                    <a:pt x="2784" y="1"/>
                  </a:moveTo>
                  <a:cubicBezTo>
                    <a:pt x="1533" y="1"/>
                    <a:pt x="506" y="379"/>
                    <a:pt x="329" y="954"/>
                  </a:cubicBezTo>
                  <a:cubicBezTo>
                    <a:pt x="0" y="2021"/>
                    <a:pt x="3007" y="2281"/>
                    <a:pt x="5134" y="3599"/>
                  </a:cubicBezTo>
                  <a:cubicBezTo>
                    <a:pt x="7748" y="5220"/>
                    <a:pt x="8820" y="8082"/>
                    <a:pt x="8914" y="8344"/>
                  </a:cubicBezTo>
                  <a:lnTo>
                    <a:pt x="8914" y="8344"/>
                  </a:lnTo>
                  <a:cubicBezTo>
                    <a:pt x="8835" y="7988"/>
                    <a:pt x="8924" y="3338"/>
                    <a:pt x="6553" y="1295"/>
                  </a:cubicBezTo>
                  <a:cubicBezTo>
                    <a:pt x="5484" y="373"/>
                    <a:pt x="4024" y="1"/>
                    <a:pt x="2784" y="1"/>
                  </a:cubicBezTo>
                  <a:close/>
                  <a:moveTo>
                    <a:pt x="8914" y="8344"/>
                  </a:moveTo>
                  <a:cubicBezTo>
                    <a:pt x="8916" y="8353"/>
                    <a:pt x="8918" y="8360"/>
                    <a:pt x="8921" y="8363"/>
                  </a:cubicBezTo>
                  <a:cubicBezTo>
                    <a:pt x="8921" y="8363"/>
                    <a:pt x="8918" y="8356"/>
                    <a:pt x="8914" y="83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377561" y="1198581"/>
              <a:ext cx="442387" cy="334625"/>
            </a:xfrm>
            <a:custGeom>
              <a:avLst/>
              <a:gdLst/>
              <a:ahLst/>
              <a:cxnLst/>
              <a:rect l="l" t="t" r="r" b="b"/>
              <a:pathLst>
                <a:path w="13539" h="10241" extrusionOk="0">
                  <a:moveTo>
                    <a:pt x="8715" y="0"/>
                  </a:moveTo>
                  <a:cubicBezTo>
                    <a:pt x="5054" y="0"/>
                    <a:pt x="0" y="10240"/>
                    <a:pt x="0" y="10240"/>
                  </a:cubicBezTo>
                  <a:cubicBezTo>
                    <a:pt x="0" y="10240"/>
                    <a:pt x="13539" y="3348"/>
                    <a:pt x="9908" y="434"/>
                  </a:cubicBezTo>
                  <a:cubicBezTo>
                    <a:pt x="9535" y="135"/>
                    <a:pt x="9134" y="0"/>
                    <a:pt x="8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309336" y="86618"/>
              <a:ext cx="227843" cy="328351"/>
            </a:xfrm>
            <a:custGeom>
              <a:avLst/>
              <a:gdLst/>
              <a:ahLst/>
              <a:cxnLst/>
              <a:rect l="l" t="t" r="r" b="b"/>
              <a:pathLst>
                <a:path w="6973" h="10049" extrusionOk="0">
                  <a:moveTo>
                    <a:pt x="3224" y="0"/>
                  </a:moveTo>
                  <a:cubicBezTo>
                    <a:pt x="1" y="0"/>
                    <a:pt x="1187" y="10048"/>
                    <a:pt x="1187" y="10048"/>
                  </a:cubicBezTo>
                  <a:cubicBezTo>
                    <a:pt x="1187" y="10048"/>
                    <a:pt x="6972" y="508"/>
                    <a:pt x="3458" y="17"/>
                  </a:cubicBezTo>
                  <a:cubicBezTo>
                    <a:pt x="3377" y="6"/>
                    <a:pt x="3300" y="0"/>
                    <a:pt x="3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084728" y="459179"/>
              <a:ext cx="323777" cy="307472"/>
            </a:xfrm>
            <a:custGeom>
              <a:avLst/>
              <a:gdLst/>
              <a:ahLst/>
              <a:cxnLst/>
              <a:rect l="l" t="t" r="r" b="b"/>
              <a:pathLst>
                <a:path w="9909" h="9410" extrusionOk="0">
                  <a:moveTo>
                    <a:pt x="2539" y="0"/>
                  </a:moveTo>
                  <a:cubicBezTo>
                    <a:pt x="1887" y="0"/>
                    <a:pt x="1339" y="150"/>
                    <a:pt x="1020" y="486"/>
                  </a:cubicBezTo>
                  <a:cubicBezTo>
                    <a:pt x="0" y="1567"/>
                    <a:pt x="2997" y="3027"/>
                    <a:pt x="4510" y="4445"/>
                  </a:cubicBezTo>
                  <a:cubicBezTo>
                    <a:pt x="7221" y="6985"/>
                    <a:pt x="9909" y="9409"/>
                    <a:pt x="9909" y="9409"/>
                  </a:cubicBezTo>
                  <a:cubicBezTo>
                    <a:pt x="9909" y="9409"/>
                    <a:pt x="9695" y="4755"/>
                    <a:pt x="7230" y="1993"/>
                  </a:cubicBezTo>
                  <a:cubicBezTo>
                    <a:pt x="6192" y="830"/>
                    <a:pt x="4077" y="0"/>
                    <a:pt x="2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3163736" y="1002891"/>
              <a:ext cx="305413" cy="459051"/>
            </a:xfrm>
            <a:custGeom>
              <a:avLst/>
              <a:gdLst/>
              <a:ahLst/>
              <a:cxnLst/>
              <a:rect l="l" t="t" r="r" b="b"/>
              <a:pathLst>
                <a:path w="9347" h="14049" extrusionOk="0">
                  <a:moveTo>
                    <a:pt x="2921" y="1"/>
                  </a:moveTo>
                  <a:cubicBezTo>
                    <a:pt x="2601" y="1"/>
                    <a:pt x="2295" y="68"/>
                    <a:pt x="2013" y="212"/>
                  </a:cubicBezTo>
                  <a:cubicBezTo>
                    <a:pt x="1" y="1239"/>
                    <a:pt x="4309" y="5485"/>
                    <a:pt x="5418" y="8215"/>
                  </a:cubicBezTo>
                  <a:cubicBezTo>
                    <a:pt x="7065" y="12265"/>
                    <a:pt x="7238" y="14049"/>
                    <a:pt x="7238" y="14049"/>
                  </a:cubicBezTo>
                  <a:cubicBezTo>
                    <a:pt x="7238" y="14049"/>
                    <a:pt x="9347" y="10829"/>
                    <a:pt x="8708" y="6586"/>
                  </a:cubicBezTo>
                  <a:cubicBezTo>
                    <a:pt x="8232" y="3421"/>
                    <a:pt x="5207" y="1"/>
                    <a:pt x="2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3458072" y="853174"/>
              <a:ext cx="361516" cy="438662"/>
            </a:xfrm>
            <a:custGeom>
              <a:avLst/>
              <a:gdLst/>
              <a:ahLst/>
              <a:cxnLst/>
              <a:rect l="l" t="t" r="r" b="b"/>
              <a:pathLst>
                <a:path w="11064" h="13425" extrusionOk="0">
                  <a:moveTo>
                    <a:pt x="7733" y="0"/>
                  </a:moveTo>
                  <a:cubicBezTo>
                    <a:pt x="5730" y="0"/>
                    <a:pt x="3119" y="1789"/>
                    <a:pt x="1905" y="4247"/>
                  </a:cubicBezTo>
                  <a:cubicBezTo>
                    <a:pt x="1" y="8102"/>
                    <a:pt x="725" y="13425"/>
                    <a:pt x="725" y="13425"/>
                  </a:cubicBezTo>
                  <a:cubicBezTo>
                    <a:pt x="725" y="13425"/>
                    <a:pt x="3152" y="9758"/>
                    <a:pt x="5956" y="6368"/>
                  </a:cubicBezTo>
                  <a:cubicBezTo>
                    <a:pt x="7848" y="4083"/>
                    <a:pt x="11063" y="2181"/>
                    <a:pt x="9460" y="640"/>
                  </a:cubicBezTo>
                  <a:cubicBezTo>
                    <a:pt x="9002" y="200"/>
                    <a:pt x="8402" y="0"/>
                    <a:pt x="7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369458" y="332138"/>
              <a:ext cx="221863" cy="340049"/>
            </a:xfrm>
            <a:custGeom>
              <a:avLst/>
              <a:gdLst/>
              <a:ahLst/>
              <a:cxnLst/>
              <a:rect l="l" t="t" r="r" b="b"/>
              <a:pathLst>
                <a:path w="6790" h="10407" extrusionOk="0">
                  <a:moveTo>
                    <a:pt x="4216" y="0"/>
                  </a:moveTo>
                  <a:cubicBezTo>
                    <a:pt x="2770" y="0"/>
                    <a:pt x="1147" y="1495"/>
                    <a:pt x="692" y="3459"/>
                  </a:cubicBezTo>
                  <a:cubicBezTo>
                    <a:pt x="1" y="6441"/>
                    <a:pt x="1406" y="10406"/>
                    <a:pt x="1406" y="10406"/>
                  </a:cubicBezTo>
                  <a:cubicBezTo>
                    <a:pt x="1406" y="10406"/>
                    <a:pt x="2496" y="7543"/>
                    <a:pt x="3900" y="4869"/>
                  </a:cubicBezTo>
                  <a:cubicBezTo>
                    <a:pt x="4846" y="3067"/>
                    <a:pt x="6789" y="1492"/>
                    <a:pt x="5401" y="407"/>
                  </a:cubicBezTo>
                  <a:cubicBezTo>
                    <a:pt x="5043" y="127"/>
                    <a:pt x="4637" y="0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414288" y="494697"/>
              <a:ext cx="314530" cy="449543"/>
            </a:xfrm>
            <a:custGeom>
              <a:avLst/>
              <a:gdLst/>
              <a:ahLst/>
              <a:cxnLst/>
              <a:rect l="l" t="t" r="r" b="b"/>
              <a:pathLst>
                <a:path w="9626" h="13758" extrusionOk="0">
                  <a:moveTo>
                    <a:pt x="5842" y="1"/>
                  </a:moveTo>
                  <a:cubicBezTo>
                    <a:pt x="4048" y="1"/>
                    <a:pt x="2056" y="1579"/>
                    <a:pt x="1289" y="3940"/>
                  </a:cubicBezTo>
                  <a:cubicBezTo>
                    <a:pt x="1" y="7897"/>
                    <a:pt x="1374" y="13757"/>
                    <a:pt x="1374" y="13757"/>
                  </a:cubicBezTo>
                  <a:cubicBezTo>
                    <a:pt x="1374" y="13757"/>
                    <a:pt x="3176" y="10067"/>
                    <a:pt x="5371" y="6723"/>
                  </a:cubicBezTo>
                  <a:cubicBezTo>
                    <a:pt x="6850" y="4467"/>
                    <a:pt x="9625" y="2786"/>
                    <a:pt x="7917" y="923"/>
                  </a:cubicBezTo>
                  <a:cubicBezTo>
                    <a:pt x="7335" y="288"/>
                    <a:pt x="6607" y="1"/>
                    <a:pt x="5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62" r:id="rId4"/>
    <p:sldLayoutId id="2147483666" r:id="rId5"/>
    <p:sldLayoutId id="2147483667" r:id="rId6"/>
    <p:sldLayoutId id="2147483670" r:id="rId7"/>
    <p:sldLayoutId id="2147483676" r:id="rId8"/>
    <p:sldLayoutId id="2147483679" r:id="rId9"/>
    <p:sldLayoutId id="2147483680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gif" /><Relationship Id="rId1" Type="http://schemas.openxmlformats.org/officeDocument/2006/relationships/slideLayout" Target="../slideLayouts/slideLayout10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9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mp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8"/>
          <p:cNvSpPr txBox="1">
            <a:spLocks noGrp="1"/>
          </p:cNvSpPr>
          <p:nvPr>
            <p:ph type="ctrTitle"/>
          </p:nvPr>
        </p:nvSpPr>
        <p:spPr>
          <a:xfrm>
            <a:off x="2794157" y="893154"/>
            <a:ext cx="6270580" cy="22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Otitis Media with Effusion</a:t>
            </a:r>
            <a:endParaRPr sz="5400" dirty="0">
              <a:solidFill>
                <a:schemeClr val="accent5"/>
              </a:solidFill>
            </a:endParaRPr>
          </a:p>
        </p:txBody>
      </p:sp>
      <p:sp>
        <p:nvSpPr>
          <p:cNvPr id="840" name="Google Shape;840;p38"/>
          <p:cNvSpPr txBox="1">
            <a:spLocks noGrp="1"/>
          </p:cNvSpPr>
          <p:nvPr>
            <p:ph type="subTitle" idx="1"/>
          </p:nvPr>
        </p:nvSpPr>
        <p:spPr>
          <a:xfrm>
            <a:off x="3705483" y="3051688"/>
            <a:ext cx="4614043" cy="2435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Gill Sans MT" panose="020B0502020104020203" pitchFamily="34" charset="0"/>
              </a:rPr>
              <a:t>Supervised by : Dr Abdullah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Gill Sans MT" panose="020B0502020104020203" pitchFamily="34" charset="0"/>
              </a:rPr>
              <a:t>P</a:t>
            </a:r>
            <a:r>
              <a:rPr lang="en" sz="1400" dirty="0">
                <a:latin typeface="Gill Sans MT" panose="020B0502020104020203" pitchFamily="34" charset="0"/>
              </a:rPr>
              <a:t>resented by : Besan Othman &amp; Leen Alja’afreh</a:t>
            </a:r>
            <a:endParaRPr sz="1400" dirty="0">
              <a:latin typeface="Gill Sans MT" panose="020B0502020104020203" pitchFamily="34" charset="0"/>
            </a:endParaRPr>
          </a:p>
        </p:txBody>
      </p:sp>
      <p:grpSp>
        <p:nvGrpSpPr>
          <p:cNvPr id="841" name="Google Shape;841;p38"/>
          <p:cNvGrpSpPr/>
          <p:nvPr/>
        </p:nvGrpSpPr>
        <p:grpSpPr>
          <a:xfrm>
            <a:off x="238970" y="628376"/>
            <a:ext cx="3021530" cy="3886747"/>
            <a:chOff x="646120" y="448267"/>
            <a:chExt cx="3021530" cy="3886747"/>
          </a:xfrm>
        </p:grpSpPr>
        <p:sp>
          <p:nvSpPr>
            <p:cNvPr id="842" name="Google Shape;842;p38"/>
            <p:cNvSpPr/>
            <p:nvPr/>
          </p:nvSpPr>
          <p:spPr>
            <a:xfrm>
              <a:off x="999750" y="1302475"/>
              <a:ext cx="2667900" cy="2667900"/>
            </a:xfrm>
            <a:prstGeom prst="ellipse">
              <a:avLst/>
            </a:prstGeom>
            <a:solidFill>
              <a:srgbClr val="FFFFFF">
                <a:alpha val="39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3" name="Google Shape;843;p38"/>
            <p:cNvGrpSpPr/>
            <p:nvPr/>
          </p:nvGrpSpPr>
          <p:grpSpPr>
            <a:xfrm>
              <a:off x="646120" y="448267"/>
              <a:ext cx="2919757" cy="3886747"/>
              <a:chOff x="798520" y="448267"/>
              <a:chExt cx="2919757" cy="3886747"/>
            </a:xfrm>
          </p:grpSpPr>
          <p:grpSp>
            <p:nvGrpSpPr>
              <p:cNvPr id="844" name="Google Shape;844;p38"/>
              <p:cNvGrpSpPr/>
              <p:nvPr/>
            </p:nvGrpSpPr>
            <p:grpSpPr>
              <a:xfrm rot="821497">
                <a:off x="1363759" y="2409843"/>
                <a:ext cx="946634" cy="1381975"/>
                <a:chOff x="67794" y="2748256"/>
                <a:chExt cx="946618" cy="1381952"/>
              </a:xfrm>
            </p:grpSpPr>
            <p:sp>
              <p:nvSpPr>
                <p:cNvPr id="845" name="Google Shape;845;p38"/>
                <p:cNvSpPr/>
                <p:nvPr/>
              </p:nvSpPr>
              <p:spPr>
                <a:xfrm rot="6299960">
                  <a:off x="165158" y="3334847"/>
                  <a:ext cx="923247" cy="555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1" h="22210" extrusionOk="0">
                      <a:moveTo>
                        <a:pt x="16719" y="1"/>
                      </a:moveTo>
                      <a:cubicBezTo>
                        <a:pt x="13992" y="1"/>
                        <a:pt x="11155" y="819"/>
                        <a:pt x="8329" y="2774"/>
                      </a:cubicBezTo>
                      <a:cubicBezTo>
                        <a:pt x="0" y="8533"/>
                        <a:pt x="7756" y="11758"/>
                        <a:pt x="7756" y="11758"/>
                      </a:cubicBezTo>
                      <a:cubicBezTo>
                        <a:pt x="7756" y="11758"/>
                        <a:pt x="10970" y="19509"/>
                        <a:pt x="18384" y="21131"/>
                      </a:cubicBezTo>
                      <a:cubicBezTo>
                        <a:pt x="19493" y="21373"/>
                        <a:pt x="20470" y="21469"/>
                        <a:pt x="21357" y="21469"/>
                      </a:cubicBezTo>
                      <a:cubicBezTo>
                        <a:pt x="24690" y="21469"/>
                        <a:pt x="26756" y="20118"/>
                        <a:pt x="29804" y="20118"/>
                      </a:cubicBezTo>
                      <a:cubicBezTo>
                        <a:pt x="31652" y="20118"/>
                        <a:pt x="33861" y="20614"/>
                        <a:pt x="36931" y="22210"/>
                      </a:cubicBezTo>
                      <a:cubicBezTo>
                        <a:pt x="36931" y="22210"/>
                        <a:pt x="35716" y="12561"/>
                        <a:pt x="30532" y="6984"/>
                      </a:cubicBezTo>
                      <a:cubicBezTo>
                        <a:pt x="26930" y="3108"/>
                        <a:pt x="22031" y="1"/>
                        <a:pt x="167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38"/>
                <p:cNvSpPr/>
                <p:nvPr/>
              </p:nvSpPr>
              <p:spPr>
                <a:xfrm rot="6299960">
                  <a:off x="119237" y="3449475"/>
                  <a:ext cx="819176" cy="389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8" h="15583" extrusionOk="0">
                      <a:moveTo>
                        <a:pt x="3228" y="1"/>
                      </a:moveTo>
                      <a:cubicBezTo>
                        <a:pt x="1335" y="1"/>
                        <a:pt x="162" y="109"/>
                        <a:pt x="135" y="112"/>
                      </a:cubicBezTo>
                      <a:cubicBezTo>
                        <a:pt x="58" y="119"/>
                        <a:pt x="0" y="188"/>
                        <a:pt x="8" y="266"/>
                      </a:cubicBezTo>
                      <a:cubicBezTo>
                        <a:pt x="14" y="339"/>
                        <a:pt x="78" y="394"/>
                        <a:pt x="147" y="394"/>
                      </a:cubicBezTo>
                      <a:cubicBezTo>
                        <a:pt x="152" y="394"/>
                        <a:pt x="157" y="394"/>
                        <a:pt x="162" y="393"/>
                      </a:cubicBezTo>
                      <a:cubicBezTo>
                        <a:pt x="189" y="391"/>
                        <a:pt x="1351" y="284"/>
                        <a:pt x="3226" y="284"/>
                      </a:cubicBezTo>
                      <a:cubicBezTo>
                        <a:pt x="5747" y="284"/>
                        <a:pt x="9558" y="477"/>
                        <a:pt x="13632" y="1380"/>
                      </a:cubicBezTo>
                      <a:cubicBezTo>
                        <a:pt x="25482" y="4003"/>
                        <a:pt x="30420" y="10504"/>
                        <a:pt x="32477" y="15495"/>
                      </a:cubicBezTo>
                      <a:cubicBezTo>
                        <a:pt x="32499" y="15550"/>
                        <a:pt x="32552" y="15582"/>
                        <a:pt x="32607" y="15582"/>
                      </a:cubicBezTo>
                      <a:lnTo>
                        <a:pt x="32608" y="15582"/>
                      </a:lnTo>
                      <a:cubicBezTo>
                        <a:pt x="32625" y="15582"/>
                        <a:pt x="32644" y="15579"/>
                        <a:pt x="32661" y="15572"/>
                      </a:cubicBezTo>
                      <a:cubicBezTo>
                        <a:pt x="32733" y="15542"/>
                        <a:pt x="32768" y="15459"/>
                        <a:pt x="32738" y="15388"/>
                      </a:cubicBezTo>
                      <a:cubicBezTo>
                        <a:pt x="28965" y="6229"/>
                        <a:pt x="20295" y="2564"/>
                        <a:pt x="13686" y="1101"/>
                      </a:cubicBezTo>
                      <a:cubicBezTo>
                        <a:pt x="9594" y="196"/>
                        <a:pt x="5765" y="1"/>
                        <a:pt x="32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38"/>
                <p:cNvSpPr/>
                <p:nvPr/>
              </p:nvSpPr>
              <p:spPr>
                <a:xfrm rot="6299960">
                  <a:off x="400543" y="3729631"/>
                  <a:ext cx="83323" cy="218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" h="8737" extrusionOk="0">
                      <a:moveTo>
                        <a:pt x="160" y="0"/>
                      </a:moveTo>
                      <a:cubicBezTo>
                        <a:pt x="130" y="0"/>
                        <a:pt x="100" y="9"/>
                        <a:pt x="75" y="29"/>
                      </a:cubicBezTo>
                      <a:cubicBezTo>
                        <a:pt x="13" y="76"/>
                        <a:pt x="0" y="164"/>
                        <a:pt x="47" y="226"/>
                      </a:cubicBezTo>
                      <a:cubicBezTo>
                        <a:pt x="79" y="270"/>
                        <a:pt x="3333" y="4640"/>
                        <a:pt x="2405" y="8563"/>
                      </a:cubicBezTo>
                      <a:cubicBezTo>
                        <a:pt x="2387" y="8639"/>
                        <a:pt x="2435" y="8715"/>
                        <a:pt x="2511" y="8733"/>
                      </a:cubicBezTo>
                      <a:cubicBezTo>
                        <a:pt x="2521" y="8735"/>
                        <a:pt x="2531" y="8736"/>
                        <a:pt x="2543" y="8736"/>
                      </a:cubicBezTo>
                      <a:cubicBezTo>
                        <a:pt x="2607" y="8736"/>
                        <a:pt x="2665" y="8693"/>
                        <a:pt x="2680" y="8628"/>
                      </a:cubicBezTo>
                      <a:cubicBezTo>
                        <a:pt x="3182" y="6507"/>
                        <a:pt x="2499" y="4287"/>
                        <a:pt x="1838" y="2799"/>
                      </a:cubicBezTo>
                      <a:cubicBezTo>
                        <a:pt x="1125" y="1194"/>
                        <a:pt x="281" y="68"/>
                        <a:pt x="273" y="56"/>
                      </a:cubicBezTo>
                      <a:cubicBezTo>
                        <a:pt x="245" y="20"/>
                        <a:pt x="202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38"/>
                <p:cNvSpPr/>
                <p:nvPr/>
              </p:nvSpPr>
              <p:spPr>
                <a:xfrm rot="6299960">
                  <a:off x="482812" y="3757942"/>
                  <a:ext cx="361514" cy="75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1" h="3038" extrusionOk="0">
                      <a:moveTo>
                        <a:pt x="5414" y="0"/>
                      </a:moveTo>
                      <a:cubicBezTo>
                        <a:pt x="3588" y="0"/>
                        <a:pt x="1723" y="437"/>
                        <a:pt x="76" y="1658"/>
                      </a:cubicBezTo>
                      <a:cubicBezTo>
                        <a:pt x="14" y="1704"/>
                        <a:pt x="0" y="1793"/>
                        <a:pt x="47" y="1856"/>
                      </a:cubicBezTo>
                      <a:cubicBezTo>
                        <a:pt x="75" y="1894"/>
                        <a:pt x="117" y="1913"/>
                        <a:pt x="160" y="1913"/>
                      </a:cubicBezTo>
                      <a:cubicBezTo>
                        <a:pt x="189" y="1913"/>
                        <a:pt x="219" y="1904"/>
                        <a:pt x="244" y="1885"/>
                      </a:cubicBezTo>
                      <a:cubicBezTo>
                        <a:pt x="1837" y="703"/>
                        <a:pt x="3645" y="280"/>
                        <a:pt x="5420" y="280"/>
                      </a:cubicBezTo>
                      <a:cubicBezTo>
                        <a:pt x="9897" y="280"/>
                        <a:pt x="14163" y="2975"/>
                        <a:pt x="14222" y="3014"/>
                      </a:cubicBezTo>
                      <a:cubicBezTo>
                        <a:pt x="14246" y="3029"/>
                        <a:pt x="14273" y="3036"/>
                        <a:pt x="14298" y="3036"/>
                      </a:cubicBezTo>
                      <a:lnTo>
                        <a:pt x="14298" y="3037"/>
                      </a:lnTo>
                      <a:cubicBezTo>
                        <a:pt x="14345" y="3037"/>
                        <a:pt x="14390" y="3014"/>
                        <a:pt x="14418" y="2972"/>
                      </a:cubicBezTo>
                      <a:cubicBezTo>
                        <a:pt x="14460" y="2906"/>
                        <a:pt x="14441" y="2819"/>
                        <a:pt x="14375" y="2776"/>
                      </a:cubicBezTo>
                      <a:cubicBezTo>
                        <a:pt x="14315" y="2737"/>
                        <a:pt x="9985" y="0"/>
                        <a:pt x="54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38"/>
                <p:cNvSpPr/>
                <p:nvPr/>
              </p:nvSpPr>
              <p:spPr>
                <a:xfrm rot="6299960">
                  <a:off x="524445" y="3720843"/>
                  <a:ext cx="377014" cy="7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1" h="2884" extrusionOk="0">
                      <a:moveTo>
                        <a:pt x="7409" y="1"/>
                      </a:moveTo>
                      <a:cubicBezTo>
                        <a:pt x="5057" y="1"/>
                        <a:pt x="2456" y="639"/>
                        <a:pt x="68" y="2634"/>
                      </a:cubicBezTo>
                      <a:cubicBezTo>
                        <a:pt x="9" y="2685"/>
                        <a:pt x="0" y="2774"/>
                        <a:pt x="50" y="2833"/>
                      </a:cubicBezTo>
                      <a:cubicBezTo>
                        <a:pt x="78" y="2867"/>
                        <a:pt x="118" y="2884"/>
                        <a:pt x="158" y="2884"/>
                      </a:cubicBezTo>
                      <a:lnTo>
                        <a:pt x="159" y="2884"/>
                      </a:lnTo>
                      <a:cubicBezTo>
                        <a:pt x="190" y="2884"/>
                        <a:pt x="222" y="2874"/>
                        <a:pt x="249" y="2852"/>
                      </a:cubicBezTo>
                      <a:cubicBezTo>
                        <a:pt x="2577" y="906"/>
                        <a:pt x="5117" y="283"/>
                        <a:pt x="7415" y="283"/>
                      </a:cubicBezTo>
                      <a:cubicBezTo>
                        <a:pt x="11483" y="283"/>
                        <a:pt x="14795" y="2236"/>
                        <a:pt x="14847" y="2268"/>
                      </a:cubicBezTo>
                      <a:cubicBezTo>
                        <a:pt x="14869" y="2281"/>
                        <a:pt x="14894" y="2287"/>
                        <a:pt x="14919" y="2287"/>
                      </a:cubicBezTo>
                      <a:cubicBezTo>
                        <a:pt x="14966" y="2287"/>
                        <a:pt x="15014" y="2263"/>
                        <a:pt x="15040" y="2219"/>
                      </a:cubicBezTo>
                      <a:cubicBezTo>
                        <a:pt x="15080" y="2153"/>
                        <a:pt x="15060" y="2065"/>
                        <a:pt x="14993" y="2025"/>
                      </a:cubicBezTo>
                      <a:cubicBezTo>
                        <a:pt x="14940" y="1993"/>
                        <a:pt x="11563" y="1"/>
                        <a:pt x="74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850;p38"/>
                <p:cNvSpPr/>
                <p:nvPr/>
              </p:nvSpPr>
              <p:spPr>
                <a:xfrm rot="6299960">
                  <a:off x="428614" y="3576857"/>
                  <a:ext cx="123896" cy="30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12263" extrusionOk="0">
                      <a:moveTo>
                        <a:pt x="160" y="1"/>
                      </a:moveTo>
                      <a:cubicBezTo>
                        <a:pt x="133" y="1"/>
                        <a:pt x="105" y="9"/>
                        <a:pt x="81" y="25"/>
                      </a:cubicBezTo>
                      <a:cubicBezTo>
                        <a:pt x="16" y="69"/>
                        <a:pt x="0" y="156"/>
                        <a:pt x="43" y="221"/>
                      </a:cubicBezTo>
                      <a:cubicBezTo>
                        <a:pt x="93" y="294"/>
                        <a:pt x="4955" y="7573"/>
                        <a:pt x="2192" y="12046"/>
                      </a:cubicBezTo>
                      <a:cubicBezTo>
                        <a:pt x="2151" y="12113"/>
                        <a:pt x="2171" y="12200"/>
                        <a:pt x="2238" y="12241"/>
                      </a:cubicBezTo>
                      <a:cubicBezTo>
                        <a:pt x="2261" y="12256"/>
                        <a:pt x="2286" y="12262"/>
                        <a:pt x="2312" y="12262"/>
                      </a:cubicBezTo>
                      <a:cubicBezTo>
                        <a:pt x="2359" y="12262"/>
                        <a:pt x="2405" y="12238"/>
                        <a:pt x="2432" y="12195"/>
                      </a:cubicBezTo>
                      <a:cubicBezTo>
                        <a:pt x="3618" y="10274"/>
                        <a:pt x="3619" y="7564"/>
                        <a:pt x="2435" y="4356"/>
                      </a:cubicBezTo>
                      <a:cubicBezTo>
                        <a:pt x="1546" y="1948"/>
                        <a:pt x="290" y="82"/>
                        <a:pt x="277" y="63"/>
                      </a:cubicBezTo>
                      <a:cubicBezTo>
                        <a:pt x="250" y="22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851;p38"/>
                <p:cNvSpPr/>
                <p:nvPr/>
              </p:nvSpPr>
              <p:spPr>
                <a:xfrm rot="6299960">
                  <a:off x="141634" y="2849205"/>
                  <a:ext cx="776427" cy="73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8" h="29579" extrusionOk="0">
                      <a:moveTo>
                        <a:pt x="16735" y="1"/>
                      </a:moveTo>
                      <a:cubicBezTo>
                        <a:pt x="15163" y="1"/>
                        <a:pt x="13344" y="203"/>
                        <a:pt x="11217" y="625"/>
                      </a:cubicBezTo>
                      <a:cubicBezTo>
                        <a:pt x="1" y="2846"/>
                        <a:pt x="6355" y="8790"/>
                        <a:pt x="6355" y="8790"/>
                      </a:cubicBezTo>
                      <a:cubicBezTo>
                        <a:pt x="6355" y="8790"/>
                        <a:pt x="5367" y="18018"/>
                        <a:pt x="12705" y="21555"/>
                      </a:cubicBezTo>
                      <a:cubicBezTo>
                        <a:pt x="19191" y="24679"/>
                        <a:pt x="23974" y="24954"/>
                        <a:pt x="31058" y="29578"/>
                      </a:cubicBezTo>
                      <a:cubicBezTo>
                        <a:pt x="31058" y="29578"/>
                        <a:pt x="30477" y="16969"/>
                        <a:pt x="27859" y="9805"/>
                      </a:cubicBezTo>
                      <a:cubicBezTo>
                        <a:pt x="25628" y="3698"/>
                        <a:pt x="23450" y="1"/>
                        <a:pt x="167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38"/>
                <p:cNvSpPr/>
                <p:nvPr/>
              </p:nvSpPr>
              <p:spPr>
                <a:xfrm rot="6299960">
                  <a:off x="141634" y="2849205"/>
                  <a:ext cx="776427" cy="73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8" h="29579" extrusionOk="0">
                      <a:moveTo>
                        <a:pt x="16735" y="1"/>
                      </a:moveTo>
                      <a:cubicBezTo>
                        <a:pt x="15163" y="1"/>
                        <a:pt x="13344" y="203"/>
                        <a:pt x="11217" y="625"/>
                      </a:cubicBezTo>
                      <a:cubicBezTo>
                        <a:pt x="1" y="2846"/>
                        <a:pt x="6355" y="8790"/>
                        <a:pt x="6355" y="8790"/>
                      </a:cubicBezTo>
                      <a:cubicBezTo>
                        <a:pt x="6355" y="8790"/>
                        <a:pt x="5367" y="18018"/>
                        <a:pt x="12705" y="21555"/>
                      </a:cubicBezTo>
                      <a:cubicBezTo>
                        <a:pt x="19191" y="24679"/>
                        <a:pt x="23974" y="24954"/>
                        <a:pt x="31058" y="29578"/>
                      </a:cubicBezTo>
                      <a:cubicBezTo>
                        <a:pt x="31058" y="29578"/>
                        <a:pt x="30477" y="16969"/>
                        <a:pt x="27859" y="9805"/>
                      </a:cubicBezTo>
                      <a:cubicBezTo>
                        <a:pt x="25628" y="3698"/>
                        <a:pt x="23450" y="1"/>
                        <a:pt x="167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38"/>
                <p:cNvSpPr/>
                <p:nvPr/>
              </p:nvSpPr>
              <p:spPr>
                <a:xfrm rot="6299960">
                  <a:off x="161060" y="2942148"/>
                  <a:ext cx="635306" cy="680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3" h="27225" extrusionOk="0">
                      <a:moveTo>
                        <a:pt x="175" y="0"/>
                      </a:moveTo>
                      <a:cubicBezTo>
                        <a:pt x="116" y="0"/>
                        <a:pt x="98" y="14"/>
                        <a:pt x="75" y="32"/>
                      </a:cubicBezTo>
                      <a:cubicBezTo>
                        <a:pt x="13" y="79"/>
                        <a:pt x="0" y="167"/>
                        <a:pt x="47" y="229"/>
                      </a:cubicBezTo>
                      <a:cubicBezTo>
                        <a:pt x="75" y="266"/>
                        <a:pt x="118" y="285"/>
                        <a:pt x="159" y="285"/>
                      </a:cubicBezTo>
                      <a:cubicBezTo>
                        <a:pt x="168" y="285"/>
                        <a:pt x="177" y="284"/>
                        <a:pt x="186" y="282"/>
                      </a:cubicBezTo>
                      <a:cubicBezTo>
                        <a:pt x="1001" y="296"/>
                        <a:pt x="12477" y="3026"/>
                        <a:pt x="16505" y="10346"/>
                      </a:cubicBezTo>
                      <a:cubicBezTo>
                        <a:pt x="20647" y="17874"/>
                        <a:pt x="25079" y="27052"/>
                        <a:pt x="25124" y="27144"/>
                      </a:cubicBezTo>
                      <a:cubicBezTo>
                        <a:pt x="25148" y="27195"/>
                        <a:pt x="25199" y="27225"/>
                        <a:pt x="25252" y="27225"/>
                      </a:cubicBezTo>
                      <a:cubicBezTo>
                        <a:pt x="25272" y="27225"/>
                        <a:pt x="25293" y="27220"/>
                        <a:pt x="25312" y="27211"/>
                      </a:cubicBezTo>
                      <a:cubicBezTo>
                        <a:pt x="25383" y="27176"/>
                        <a:pt x="25413" y="27092"/>
                        <a:pt x="25378" y="27022"/>
                      </a:cubicBezTo>
                      <a:cubicBezTo>
                        <a:pt x="25334" y="26930"/>
                        <a:pt x="20899" y="17744"/>
                        <a:pt x="16753" y="10210"/>
                      </a:cubicBezTo>
                      <a:cubicBezTo>
                        <a:pt x="12615" y="2692"/>
                        <a:pt x="800" y="110"/>
                        <a:pt x="681" y="85"/>
                      </a:cubicBezTo>
                      <a:cubicBezTo>
                        <a:pt x="387" y="22"/>
                        <a:pt x="248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38"/>
                <p:cNvSpPr/>
                <p:nvPr/>
              </p:nvSpPr>
              <p:spPr>
                <a:xfrm rot="6299960">
                  <a:off x="417960" y="3427366"/>
                  <a:ext cx="199244" cy="80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0" h="3230" extrusionOk="0">
                      <a:moveTo>
                        <a:pt x="684" y="1"/>
                      </a:moveTo>
                      <a:cubicBezTo>
                        <a:pt x="504" y="1"/>
                        <a:pt x="322" y="6"/>
                        <a:pt x="138" y="16"/>
                      </a:cubicBezTo>
                      <a:cubicBezTo>
                        <a:pt x="61" y="21"/>
                        <a:pt x="1" y="88"/>
                        <a:pt x="6" y="166"/>
                      </a:cubicBezTo>
                      <a:cubicBezTo>
                        <a:pt x="9" y="241"/>
                        <a:pt x="75" y="298"/>
                        <a:pt x="149" y="298"/>
                      </a:cubicBezTo>
                      <a:cubicBezTo>
                        <a:pt x="151" y="298"/>
                        <a:pt x="152" y="298"/>
                        <a:pt x="154" y="298"/>
                      </a:cubicBezTo>
                      <a:cubicBezTo>
                        <a:pt x="332" y="288"/>
                        <a:pt x="508" y="283"/>
                        <a:pt x="682" y="283"/>
                      </a:cubicBezTo>
                      <a:cubicBezTo>
                        <a:pt x="4863" y="283"/>
                        <a:pt x="7682" y="3156"/>
                        <a:pt x="7712" y="3186"/>
                      </a:cubicBezTo>
                      <a:cubicBezTo>
                        <a:pt x="7739" y="3215"/>
                        <a:pt x="7776" y="3230"/>
                        <a:pt x="7813" y="3230"/>
                      </a:cubicBezTo>
                      <a:cubicBezTo>
                        <a:pt x="7848" y="3230"/>
                        <a:pt x="7884" y="3217"/>
                        <a:pt x="7912" y="3190"/>
                      </a:cubicBezTo>
                      <a:cubicBezTo>
                        <a:pt x="7968" y="3136"/>
                        <a:pt x="7969" y="3047"/>
                        <a:pt x="7915" y="2990"/>
                      </a:cubicBezTo>
                      <a:cubicBezTo>
                        <a:pt x="7884" y="2959"/>
                        <a:pt x="4986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38"/>
                <p:cNvSpPr/>
                <p:nvPr/>
              </p:nvSpPr>
              <p:spPr>
                <a:xfrm rot="6299960">
                  <a:off x="279710" y="3254003"/>
                  <a:ext cx="111697" cy="1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7872" extrusionOk="0">
                      <a:moveTo>
                        <a:pt x="4307" y="0"/>
                      </a:moveTo>
                      <a:cubicBezTo>
                        <a:pt x="4288" y="0"/>
                        <a:pt x="4268" y="4"/>
                        <a:pt x="4250" y="12"/>
                      </a:cubicBezTo>
                      <a:cubicBezTo>
                        <a:pt x="193" y="1794"/>
                        <a:pt x="148" y="6415"/>
                        <a:pt x="180" y="7324"/>
                      </a:cubicBezTo>
                      <a:cubicBezTo>
                        <a:pt x="199" y="7823"/>
                        <a:pt x="226" y="7833"/>
                        <a:pt x="310" y="7863"/>
                      </a:cubicBezTo>
                      <a:cubicBezTo>
                        <a:pt x="325" y="7869"/>
                        <a:pt x="341" y="7871"/>
                        <a:pt x="357" y="7871"/>
                      </a:cubicBezTo>
                      <a:cubicBezTo>
                        <a:pt x="415" y="7871"/>
                        <a:pt x="470" y="7836"/>
                        <a:pt x="491" y="7777"/>
                      </a:cubicBezTo>
                      <a:cubicBezTo>
                        <a:pt x="501" y="7746"/>
                        <a:pt x="501" y="7714"/>
                        <a:pt x="491" y="7684"/>
                      </a:cubicBezTo>
                      <a:cubicBezTo>
                        <a:pt x="465" y="7487"/>
                        <a:pt x="1" y="2187"/>
                        <a:pt x="4364" y="271"/>
                      </a:cubicBezTo>
                      <a:cubicBezTo>
                        <a:pt x="4435" y="240"/>
                        <a:pt x="4467" y="156"/>
                        <a:pt x="4436" y="85"/>
                      </a:cubicBezTo>
                      <a:cubicBezTo>
                        <a:pt x="4413" y="32"/>
                        <a:pt x="4361" y="0"/>
                        <a:pt x="43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38"/>
                <p:cNvSpPr/>
                <p:nvPr/>
              </p:nvSpPr>
              <p:spPr>
                <a:xfrm rot="6299960">
                  <a:off x="295248" y="3231496"/>
                  <a:ext cx="127721" cy="2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" h="8406" extrusionOk="0">
                      <a:moveTo>
                        <a:pt x="4948" y="1"/>
                      </a:moveTo>
                      <a:cubicBezTo>
                        <a:pt x="4931" y="1"/>
                        <a:pt x="4913" y="4"/>
                        <a:pt x="4896" y="11"/>
                      </a:cubicBezTo>
                      <a:cubicBezTo>
                        <a:pt x="0" y="1972"/>
                        <a:pt x="14" y="8203"/>
                        <a:pt x="15" y="8267"/>
                      </a:cubicBezTo>
                      <a:cubicBezTo>
                        <a:pt x="16" y="8344"/>
                        <a:pt x="80" y="8406"/>
                        <a:pt x="157" y="8406"/>
                      </a:cubicBezTo>
                      <a:lnTo>
                        <a:pt x="158" y="8406"/>
                      </a:lnTo>
                      <a:cubicBezTo>
                        <a:pt x="236" y="8405"/>
                        <a:pt x="299" y="8340"/>
                        <a:pt x="298" y="8263"/>
                      </a:cubicBezTo>
                      <a:cubicBezTo>
                        <a:pt x="297" y="8202"/>
                        <a:pt x="287" y="2161"/>
                        <a:pt x="5001" y="273"/>
                      </a:cubicBezTo>
                      <a:cubicBezTo>
                        <a:pt x="5073" y="244"/>
                        <a:pt x="5109" y="163"/>
                        <a:pt x="5079" y="90"/>
                      </a:cubicBezTo>
                      <a:cubicBezTo>
                        <a:pt x="5057" y="34"/>
                        <a:pt x="5004" y="1"/>
                        <a:pt x="4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38"/>
                <p:cNvSpPr/>
                <p:nvPr/>
              </p:nvSpPr>
              <p:spPr>
                <a:xfrm rot="6299960">
                  <a:off x="520788" y="2985602"/>
                  <a:ext cx="140421" cy="351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7" h="14045" extrusionOk="0">
                      <a:moveTo>
                        <a:pt x="5472" y="0"/>
                      </a:moveTo>
                      <a:cubicBezTo>
                        <a:pt x="5468" y="0"/>
                        <a:pt x="5463" y="1"/>
                        <a:pt x="5459" y="1"/>
                      </a:cubicBezTo>
                      <a:cubicBezTo>
                        <a:pt x="3617" y="143"/>
                        <a:pt x="2224" y="1579"/>
                        <a:pt x="1317" y="4270"/>
                      </a:cubicBezTo>
                      <a:cubicBezTo>
                        <a:pt x="0" y="8178"/>
                        <a:pt x="93" y="13840"/>
                        <a:pt x="282" y="14009"/>
                      </a:cubicBezTo>
                      <a:cubicBezTo>
                        <a:pt x="309" y="14033"/>
                        <a:pt x="343" y="14045"/>
                        <a:pt x="376" y="14045"/>
                      </a:cubicBezTo>
                      <a:cubicBezTo>
                        <a:pt x="415" y="14045"/>
                        <a:pt x="453" y="14029"/>
                        <a:pt x="482" y="13998"/>
                      </a:cubicBezTo>
                      <a:cubicBezTo>
                        <a:pt x="518" y="13957"/>
                        <a:pt x="526" y="13902"/>
                        <a:pt x="508" y="13855"/>
                      </a:cubicBezTo>
                      <a:cubicBezTo>
                        <a:pt x="416" y="13343"/>
                        <a:pt x="216" y="5350"/>
                        <a:pt x="2820" y="1873"/>
                      </a:cubicBezTo>
                      <a:cubicBezTo>
                        <a:pt x="3551" y="897"/>
                        <a:pt x="4446" y="362"/>
                        <a:pt x="5481" y="283"/>
                      </a:cubicBezTo>
                      <a:cubicBezTo>
                        <a:pt x="5559" y="276"/>
                        <a:pt x="5617" y="208"/>
                        <a:pt x="5611" y="131"/>
                      </a:cubicBezTo>
                      <a:cubicBezTo>
                        <a:pt x="5606" y="58"/>
                        <a:pt x="5537" y="0"/>
                        <a:pt x="54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58" name="Google Shape;858;p38"/>
              <p:cNvGrpSpPr/>
              <p:nvPr/>
            </p:nvGrpSpPr>
            <p:grpSpPr>
              <a:xfrm>
                <a:off x="2420295" y="1682464"/>
                <a:ext cx="1297982" cy="1006227"/>
                <a:chOff x="2378808" y="1562314"/>
                <a:chExt cx="1297982" cy="1006227"/>
              </a:xfrm>
            </p:grpSpPr>
            <p:sp>
              <p:nvSpPr>
                <p:cNvPr id="859" name="Google Shape;859;p38"/>
                <p:cNvSpPr/>
                <p:nvPr/>
              </p:nvSpPr>
              <p:spPr>
                <a:xfrm>
                  <a:off x="2378808" y="1562314"/>
                  <a:ext cx="1297982" cy="100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4" h="30654" extrusionOk="0">
                      <a:moveTo>
                        <a:pt x="14914" y="0"/>
                      </a:moveTo>
                      <a:cubicBezTo>
                        <a:pt x="12312" y="0"/>
                        <a:pt x="10165" y="364"/>
                        <a:pt x="9014" y="901"/>
                      </a:cubicBezTo>
                      <a:cubicBezTo>
                        <a:pt x="2348" y="4010"/>
                        <a:pt x="1" y="7693"/>
                        <a:pt x="3007" y="14636"/>
                      </a:cubicBezTo>
                      <a:cubicBezTo>
                        <a:pt x="7015" y="23893"/>
                        <a:pt x="21292" y="17969"/>
                        <a:pt x="27868" y="22364"/>
                      </a:cubicBezTo>
                      <a:cubicBezTo>
                        <a:pt x="29635" y="23544"/>
                        <a:pt x="33822" y="30653"/>
                        <a:pt x="33822" y="30653"/>
                      </a:cubicBezTo>
                      <a:cubicBezTo>
                        <a:pt x="33822" y="30653"/>
                        <a:pt x="39724" y="24071"/>
                        <a:pt x="35131" y="11332"/>
                      </a:cubicBezTo>
                      <a:cubicBezTo>
                        <a:pt x="31974" y="2575"/>
                        <a:pt x="21835" y="0"/>
                        <a:pt x="149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38"/>
                <p:cNvSpPr/>
                <p:nvPr/>
              </p:nvSpPr>
              <p:spPr>
                <a:xfrm>
                  <a:off x="2514474" y="1837568"/>
                  <a:ext cx="1030079" cy="73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25" h="22371" extrusionOk="0">
                      <a:moveTo>
                        <a:pt x="144" y="1"/>
                      </a:moveTo>
                      <a:cubicBezTo>
                        <a:pt x="64" y="1"/>
                        <a:pt x="10" y="59"/>
                        <a:pt x="6" y="133"/>
                      </a:cubicBezTo>
                      <a:cubicBezTo>
                        <a:pt x="0" y="210"/>
                        <a:pt x="60" y="277"/>
                        <a:pt x="138" y="283"/>
                      </a:cubicBezTo>
                      <a:cubicBezTo>
                        <a:pt x="314" y="294"/>
                        <a:pt x="17906" y="1477"/>
                        <a:pt x="24728" y="8316"/>
                      </a:cubicBezTo>
                      <a:cubicBezTo>
                        <a:pt x="31525" y="15129"/>
                        <a:pt x="29555" y="22120"/>
                        <a:pt x="29534" y="22189"/>
                      </a:cubicBezTo>
                      <a:cubicBezTo>
                        <a:pt x="29512" y="22265"/>
                        <a:pt x="29555" y="22343"/>
                        <a:pt x="29630" y="22365"/>
                      </a:cubicBezTo>
                      <a:cubicBezTo>
                        <a:pt x="29644" y="22370"/>
                        <a:pt x="29656" y="22371"/>
                        <a:pt x="29670" y="22371"/>
                      </a:cubicBezTo>
                      <a:cubicBezTo>
                        <a:pt x="29731" y="22371"/>
                        <a:pt x="29787" y="22332"/>
                        <a:pt x="29806" y="22270"/>
                      </a:cubicBezTo>
                      <a:cubicBezTo>
                        <a:pt x="29828" y="22197"/>
                        <a:pt x="30335" y="20447"/>
                        <a:pt x="29992" y="17813"/>
                      </a:cubicBezTo>
                      <a:cubicBezTo>
                        <a:pt x="29676" y="15389"/>
                        <a:pt x="28542" y="11739"/>
                        <a:pt x="24929" y="8117"/>
                      </a:cubicBezTo>
                      <a:cubicBezTo>
                        <a:pt x="18030" y="1201"/>
                        <a:pt x="334" y="11"/>
                        <a:pt x="155" y="1"/>
                      </a:cubicBezTo>
                      <a:cubicBezTo>
                        <a:pt x="152" y="1"/>
                        <a:pt x="148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38"/>
                <p:cNvSpPr/>
                <p:nvPr/>
              </p:nvSpPr>
              <p:spPr>
                <a:xfrm>
                  <a:off x="3348373" y="2125304"/>
                  <a:ext cx="240717" cy="122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7" h="3752" extrusionOk="0">
                      <a:moveTo>
                        <a:pt x="1550" y="0"/>
                      </a:moveTo>
                      <a:cubicBezTo>
                        <a:pt x="696" y="0"/>
                        <a:pt x="131" y="177"/>
                        <a:pt x="116" y="182"/>
                      </a:cubicBezTo>
                      <a:cubicBezTo>
                        <a:pt x="41" y="206"/>
                        <a:pt x="1" y="286"/>
                        <a:pt x="25" y="361"/>
                      </a:cubicBezTo>
                      <a:cubicBezTo>
                        <a:pt x="45" y="420"/>
                        <a:pt x="100" y="457"/>
                        <a:pt x="160" y="457"/>
                      </a:cubicBezTo>
                      <a:cubicBezTo>
                        <a:pt x="174" y="457"/>
                        <a:pt x="189" y="455"/>
                        <a:pt x="203" y="450"/>
                      </a:cubicBezTo>
                      <a:cubicBezTo>
                        <a:pt x="211" y="448"/>
                        <a:pt x="755" y="275"/>
                        <a:pt x="1575" y="275"/>
                      </a:cubicBezTo>
                      <a:cubicBezTo>
                        <a:pt x="1877" y="275"/>
                        <a:pt x="2217" y="299"/>
                        <a:pt x="2580" y="363"/>
                      </a:cubicBezTo>
                      <a:cubicBezTo>
                        <a:pt x="3822" y="581"/>
                        <a:pt x="5613" y="1336"/>
                        <a:pt x="7086" y="3686"/>
                      </a:cubicBezTo>
                      <a:cubicBezTo>
                        <a:pt x="7113" y="3729"/>
                        <a:pt x="7159" y="3752"/>
                        <a:pt x="7206" y="3752"/>
                      </a:cubicBezTo>
                      <a:cubicBezTo>
                        <a:pt x="7231" y="3752"/>
                        <a:pt x="7257" y="3745"/>
                        <a:pt x="7280" y="3731"/>
                      </a:cubicBezTo>
                      <a:cubicBezTo>
                        <a:pt x="7346" y="3689"/>
                        <a:pt x="7367" y="3602"/>
                        <a:pt x="7325" y="3536"/>
                      </a:cubicBezTo>
                      <a:cubicBezTo>
                        <a:pt x="5452" y="547"/>
                        <a:pt x="3053" y="0"/>
                        <a:pt x="15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38"/>
                <p:cNvSpPr/>
                <p:nvPr/>
              </p:nvSpPr>
              <p:spPr>
                <a:xfrm>
                  <a:off x="3097037" y="1963530"/>
                  <a:ext cx="172589" cy="3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2" h="9254" extrusionOk="0">
                      <a:moveTo>
                        <a:pt x="160" y="1"/>
                      </a:moveTo>
                      <a:cubicBezTo>
                        <a:pt x="128" y="1"/>
                        <a:pt x="96" y="11"/>
                        <a:pt x="70" y="33"/>
                      </a:cubicBezTo>
                      <a:cubicBezTo>
                        <a:pt x="10" y="83"/>
                        <a:pt x="1" y="171"/>
                        <a:pt x="50" y="232"/>
                      </a:cubicBezTo>
                      <a:cubicBezTo>
                        <a:pt x="100" y="292"/>
                        <a:pt x="4955" y="6260"/>
                        <a:pt x="3755" y="9057"/>
                      </a:cubicBezTo>
                      <a:cubicBezTo>
                        <a:pt x="3724" y="9128"/>
                        <a:pt x="3758" y="9211"/>
                        <a:pt x="3829" y="9242"/>
                      </a:cubicBezTo>
                      <a:cubicBezTo>
                        <a:pt x="3847" y="9250"/>
                        <a:pt x="3867" y="9254"/>
                        <a:pt x="3885" y="9254"/>
                      </a:cubicBezTo>
                      <a:cubicBezTo>
                        <a:pt x="3939" y="9254"/>
                        <a:pt x="3992" y="9222"/>
                        <a:pt x="4015" y="9169"/>
                      </a:cubicBezTo>
                      <a:cubicBezTo>
                        <a:pt x="5281" y="6215"/>
                        <a:pt x="474" y="302"/>
                        <a:pt x="269" y="53"/>
                      </a:cubicBezTo>
                      <a:cubicBezTo>
                        <a:pt x="241" y="18"/>
                        <a:pt x="201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38"/>
                <p:cNvSpPr/>
                <p:nvPr/>
              </p:nvSpPr>
              <p:spPr>
                <a:xfrm>
                  <a:off x="2929610" y="1798718"/>
                  <a:ext cx="562435" cy="11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3" h="3623" extrusionOk="0">
                      <a:moveTo>
                        <a:pt x="11048" y="1"/>
                      </a:moveTo>
                      <a:cubicBezTo>
                        <a:pt x="5744" y="1"/>
                        <a:pt x="867" y="2739"/>
                        <a:pt x="72" y="3370"/>
                      </a:cubicBezTo>
                      <a:cubicBezTo>
                        <a:pt x="11" y="3420"/>
                        <a:pt x="0" y="3508"/>
                        <a:pt x="49" y="3569"/>
                      </a:cubicBezTo>
                      <a:cubicBezTo>
                        <a:pt x="76" y="3604"/>
                        <a:pt x="118" y="3622"/>
                        <a:pt x="159" y="3622"/>
                      </a:cubicBezTo>
                      <a:cubicBezTo>
                        <a:pt x="190" y="3622"/>
                        <a:pt x="221" y="3613"/>
                        <a:pt x="248" y="3592"/>
                      </a:cubicBezTo>
                      <a:cubicBezTo>
                        <a:pt x="993" y="3000"/>
                        <a:pt x="5885" y="309"/>
                        <a:pt x="11113" y="309"/>
                      </a:cubicBezTo>
                      <a:cubicBezTo>
                        <a:pt x="13090" y="309"/>
                        <a:pt x="15115" y="694"/>
                        <a:pt x="16982" y="1723"/>
                      </a:cubicBezTo>
                      <a:cubicBezTo>
                        <a:pt x="17004" y="1735"/>
                        <a:pt x="17028" y="1740"/>
                        <a:pt x="17051" y="1740"/>
                      </a:cubicBezTo>
                      <a:cubicBezTo>
                        <a:pt x="17100" y="1740"/>
                        <a:pt x="17148" y="1714"/>
                        <a:pt x="17174" y="1667"/>
                      </a:cubicBezTo>
                      <a:cubicBezTo>
                        <a:pt x="17212" y="1600"/>
                        <a:pt x="17187" y="1513"/>
                        <a:pt x="17119" y="1475"/>
                      </a:cubicBezTo>
                      <a:cubicBezTo>
                        <a:pt x="15170" y="402"/>
                        <a:pt x="13078" y="1"/>
                        <a:pt x="110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38"/>
                <p:cNvSpPr/>
                <p:nvPr/>
              </p:nvSpPr>
              <p:spPr>
                <a:xfrm>
                  <a:off x="2986367" y="1822864"/>
                  <a:ext cx="523061" cy="11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8" h="3388" extrusionOk="0">
                      <a:moveTo>
                        <a:pt x="9716" y="0"/>
                      </a:moveTo>
                      <a:cubicBezTo>
                        <a:pt x="4428" y="0"/>
                        <a:pt x="137" y="3088"/>
                        <a:pt x="78" y="3132"/>
                      </a:cubicBezTo>
                      <a:cubicBezTo>
                        <a:pt x="15" y="3178"/>
                        <a:pt x="1" y="3266"/>
                        <a:pt x="48" y="3328"/>
                      </a:cubicBezTo>
                      <a:cubicBezTo>
                        <a:pt x="76" y="3366"/>
                        <a:pt x="118" y="3387"/>
                        <a:pt x="162" y="3387"/>
                      </a:cubicBezTo>
                      <a:cubicBezTo>
                        <a:pt x="191" y="3387"/>
                        <a:pt x="221" y="3378"/>
                        <a:pt x="245" y="3359"/>
                      </a:cubicBezTo>
                      <a:cubicBezTo>
                        <a:pt x="302" y="3317"/>
                        <a:pt x="4520" y="282"/>
                        <a:pt x="9710" y="282"/>
                      </a:cubicBezTo>
                      <a:cubicBezTo>
                        <a:pt x="11651" y="282"/>
                        <a:pt x="13729" y="707"/>
                        <a:pt x="15777" y="1873"/>
                      </a:cubicBezTo>
                      <a:cubicBezTo>
                        <a:pt x="15799" y="1885"/>
                        <a:pt x="15823" y="1891"/>
                        <a:pt x="15846" y="1891"/>
                      </a:cubicBezTo>
                      <a:cubicBezTo>
                        <a:pt x="15896" y="1891"/>
                        <a:pt x="15943" y="1865"/>
                        <a:pt x="15970" y="1820"/>
                      </a:cubicBezTo>
                      <a:cubicBezTo>
                        <a:pt x="16008" y="1752"/>
                        <a:pt x="15984" y="1666"/>
                        <a:pt x="15916" y="1626"/>
                      </a:cubicBezTo>
                      <a:cubicBezTo>
                        <a:pt x="13823" y="435"/>
                        <a:pt x="11700" y="0"/>
                        <a:pt x="97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38"/>
                <p:cNvSpPr/>
                <p:nvPr/>
              </p:nvSpPr>
              <p:spPr>
                <a:xfrm>
                  <a:off x="3204244" y="2015124"/>
                  <a:ext cx="117303" cy="293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0" h="8977" extrusionOk="0">
                      <a:moveTo>
                        <a:pt x="161" y="0"/>
                      </a:moveTo>
                      <a:cubicBezTo>
                        <a:pt x="131" y="0"/>
                        <a:pt x="101" y="10"/>
                        <a:pt x="75" y="28"/>
                      </a:cubicBezTo>
                      <a:cubicBezTo>
                        <a:pt x="13" y="76"/>
                        <a:pt x="1" y="164"/>
                        <a:pt x="48" y="226"/>
                      </a:cubicBezTo>
                      <a:cubicBezTo>
                        <a:pt x="83" y="273"/>
                        <a:pt x="3590" y="4971"/>
                        <a:pt x="2870" y="8809"/>
                      </a:cubicBezTo>
                      <a:cubicBezTo>
                        <a:pt x="2856" y="8886"/>
                        <a:pt x="2905" y="8959"/>
                        <a:pt x="2983" y="8974"/>
                      </a:cubicBezTo>
                      <a:cubicBezTo>
                        <a:pt x="2992" y="8975"/>
                        <a:pt x="3000" y="8977"/>
                        <a:pt x="3009" y="8977"/>
                      </a:cubicBezTo>
                      <a:cubicBezTo>
                        <a:pt x="3076" y="8977"/>
                        <a:pt x="3134" y="8929"/>
                        <a:pt x="3147" y="8862"/>
                      </a:cubicBezTo>
                      <a:cubicBezTo>
                        <a:pt x="3537" y="6786"/>
                        <a:pt x="2733" y="4500"/>
                        <a:pt x="1990" y="2948"/>
                      </a:cubicBezTo>
                      <a:cubicBezTo>
                        <a:pt x="1189" y="1274"/>
                        <a:pt x="282" y="69"/>
                        <a:pt x="273" y="56"/>
                      </a:cubicBezTo>
                      <a:cubicBezTo>
                        <a:pt x="246" y="19"/>
                        <a:pt x="204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66" name="Google Shape;866;p38"/>
              <p:cNvGrpSpPr/>
              <p:nvPr/>
            </p:nvGrpSpPr>
            <p:grpSpPr>
              <a:xfrm rot="417693">
                <a:off x="1982838" y="524868"/>
                <a:ext cx="1379631" cy="1901109"/>
                <a:chOff x="2440279" y="86618"/>
                <a:chExt cx="1379669" cy="1901162"/>
              </a:xfrm>
            </p:grpSpPr>
            <p:sp>
              <p:nvSpPr>
                <p:cNvPr id="867" name="Google Shape;867;p38"/>
                <p:cNvSpPr/>
                <p:nvPr/>
              </p:nvSpPr>
              <p:spPr>
                <a:xfrm>
                  <a:off x="2440279" y="372688"/>
                  <a:ext cx="1070106" cy="1289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0" h="39473" extrusionOk="0">
                      <a:moveTo>
                        <a:pt x="27795" y="0"/>
                      </a:moveTo>
                      <a:cubicBezTo>
                        <a:pt x="27778" y="0"/>
                        <a:pt x="27761" y="1"/>
                        <a:pt x="27744" y="3"/>
                      </a:cubicBezTo>
                      <a:cubicBezTo>
                        <a:pt x="27512" y="31"/>
                        <a:pt x="27345" y="242"/>
                        <a:pt x="27374" y="475"/>
                      </a:cubicBezTo>
                      <a:cubicBezTo>
                        <a:pt x="27971" y="5490"/>
                        <a:pt x="29077" y="10268"/>
                        <a:pt x="29966" y="14108"/>
                      </a:cubicBezTo>
                      <a:cubicBezTo>
                        <a:pt x="30595" y="16826"/>
                        <a:pt x="31093" y="18973"/>
                        <a:pt x="31230" y="20399"/>
                      </a:cubicBezTo>
                      <a:cubicBezTo>
                        <a:pt x="32152" y="30010"/>
                        <a:pt x="28656" y="34529"/>
                        <a:pt x="27563" y="35685"/>
                      </a:cubicBezTo>
                      <a:cubicBezTo>
                        <a:pt x="25719" y="37636"/>
                        <a:pt x="23230" y="38624"/>
                        <a:pt x="20159" y="38624"/>
                      </a:cubicBezTo>
                      <a:cubicBezTo>
                        <a:pt x="19962" y="38624"/>
                        <a:pt x="19763" y="38620"/>
                        <a:pt x="19562" y="38612"/>
                      </a:cubicBezTo>
                      <a:cubicBezTo>
                        <a:pt x="8458" y="38170"/>
                        <a:pt x="851" y="30353"/>
                        <a:pt x="775" y="30274"/>
                      </a:cubicBezTo>
                      <a:cubicBezTo>
                        <a:pt x="691" y="30187"/>
                        <a:pt x="580" y="30144"/>
                        <a:pt x="468" y="30144"/>
                      </a:cubicBezTo>
                      <a:cubicBezTo>
                        <a:pt x="363" y="30144"/>
                        <a:pt x="258" y="30182"/>
                        <a:pt x="176" y="30261"/>
                      </a:cubicBezTo>
                      <a:cubicBezTo>
                        <a:pt x="7" y="30423"/>
                        <a:pt x="1" y="30691"/>
                        <a:pt x="163" y="30860"/>
                      </a:cubicBezTo>
                      <a:cubicBezTo>
                        <a:pt x="240" y="30941"/>
                        <a:pt x="8073" y="39003"/>
                        <a:pt x="19529" y="39459"/>
                      </a:cubicBezTo>
                      <a:cubicBezTo>
                        <a:pt x="19740" y="39467"/>
                        <a:pt x="19951" y="39472"/>
                        <a:pt x="20158" y="39472"/>
                      </a:cubicBezTo>
                      <a:cubicBezTo>
                        <a:pt x="23470" y="39472"/>
                        <a:pt x="26167" y="38396"/>
                        <a:pt x="28178" y="36268"/>
                      </a:cubicBezTo>
                      <a:cubicBezTo>
                        <a:pt x="32749" y="31436"/>
                        <a:pt x="32314" y="22839"/>
                        <a:pt x="32073" y="20319"/>
                      </a:cubicBezTo>
                      <a:cubicBezTo>
                        <a:pt x="31932" y="18838"/>
                        <a:pt x="31429" y="16665"/>
                        <a:pt x="30792" y="13917"/>
                      </a:cubicBezTo>
                      <a:cubicBezTo>
                        <a:pt x="29908" y="10097"/>
                        <a:pt x="28807" y="5344"/>
                        <a:pt x="28215" y="374"/>
                      </a:cubicBezTo>
                      <a:cubicBezTo>
                        <a:pt x="28189" y="159"/>
                        <a:pt x="28006" y="0"/>
                        <a:pt x="277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8"/>
                <p:cNvSpPr/>
                <p:nvPr/>
              </p:nvSpPr>
              <p:spPr>
                <a:xfrm>
                  <a:off x="2796436" y="1578592"/>
                  <a:ext cx="506168" cy="40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1" h="12523" extrusionOk="0">
                      <a:moveTo>
                        <a:pt x="0" y="0"/>
                      </a:moveTo>
                      <a:cubicBezTo>
                        <a:pt x="1" y="1"/>
                        <a:pt x="2587" y="5731"/>
                        <a:pt x="6494" y="9382"/>
                      </a:cubicBezTo>
                      <a:cubicBezTo>
                        <a:pt x="8630" y="11377"/>
                        <a:pt x="10857" y="12523"/>
                        <a:pt x="12496" y="12523"/>
                      </a:cubicBezTo>
                      <a:cubicBezTo>
                        <a:pt x="13631" y="12523"/>
                        <a:pt x="14485" y="11973"/>
                        <a:pt x="14831" y="10776"/>
                      </a:cubicBezTo>
                      <a:cubicBezTo>
                        <a:pt x="15491" y="8491"/>
                        <a:pt x="13245" y="7877"/>
                        <a:pt x="10402" y="6072"/>
                      </a:cubicBezTo>
                      <a:cubicBezTo>
                        <a:pt x="5665" y="3066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8"/>
                <p:cNvSpPr/>
                <p:nvPr/>
              </p:nvSpPr>
              <p:spPr>
                <a:xfrm>
                  <a:off x="3053523" y="1583003"/>
                  <a:ext cx="532308" cy="163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" h="5017" extrusionOk="0">
                      <a:moveTo>
                        <a:pt x="15109" y="1"/>
                      </a:moveTo>
                      <a:cubicBezTo>
                        <a:pt x="13690" y="1"/>
                        <a:pt x="11077" y="867"/>
                        <a:pt x="8567" y="1321"/>
                      </a:cubicBezTo>
                      <a:cubicBezTo>
                        <a:pt x="4469" y="2064"/>
                        <a:pt x="509" y="2086"/>
                        <a:pt x="47" y="2086"/>
                      </a:cubicBezTo>
                      <a:cubicBezTo>
                        <a:pt x="17" y="2086"/>
                        <a:pt x="2" y="2086"/>
                        <a:pt x="2" y="2086"/>
                      </a:cubicBezTo>
                      <a:lnTo>
                        <a:pt x="1" y="2086"/>
                      </a:lnTo>
                      <a:cubicBezTo>
                        <a:pt x="148" y="2199"/>
                        <a:pt x="4071" y="4898"/>
                        <a:pt x="8328" y="5014"/>
                      </a:cubicBezTo>
                      <a:cubicBezTo>
                        <a:pt x="8402" y="5016"/>
                        <a:pt x="8476" y="5017"/>
                        <a:pt x="8550" y="5017"/>
                      </a:cubicBezTo>
                      <a:cubicBezTo>
                        <a:pt x="12007" y="5017"/>
                        <a:pt x="15807" y="2842"/>
                        <a:pt x="16159" y="953"/>
                      </a:cubicBezTo>
                      <a:cubicBezTo>
                        <a:pt x="16290" y="252"/>
                        <a:pt x="15873" y="1"/>
                        <a:pt x="151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8"/>
                <p:cNvSpPr/>
                <p:nvPr/>
              </p:nvSpPr>
              <p:spPr>
                <a:xfrm>
                  <a:off x="2905767" y="1298273"/>
                  <a:ext cx="431245" cy="3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8" h="10017" extrusionOk="0">
                      <a:moveTo>
                        <a:pt x="30" y="9923"/>
                      </a:moveTo>
                      <a:cubicBezTo>
                        <a:pt x="16" y="9924"/>
                        <a:pt x="6" y="9926"/>
                        <a:pt x="1" y="9928"/>
                      </a:cubicBezTo>
                      <a:cubicBezTo>
                        <a:pt x="1" y="9928"/>
                        <a:pt x="11" y="9926"/>
                        <a:pt x="30" y="9923"/>
                      </a:cubicBezTo>
                      <a:close/>
                      <a:moveTo>
                        <a:pt x="11352" y="1"/>
                      </a:moveTo>
                      <a:cubicBezTo>
                        <a:pt x="10083" y="1"/>
                        <a:pt x="9241" y="3474"/>
                        <a:pt x="7231" y="5819"/>
                      </a:cubicBezTo>
                      <a:cubicBezTo>
                        <a:pt x="4575" y="8920"/>
                        <a:pt x="415" y="9843"/>
                        <a:pt x="30" y="9923"/>
                      </a:cubicBezTo>
                      <a:lnTo>
                        <a:pt x="30" y="9923"/>
                      </a:lnTo>
                      <a:cubicBezTo>
                        <a:pt x="43" y="9921"/>
                        <a:pt x="61" y="9921"/>
                        <a:pt x="83" y="9921"/>
                      </a:cubicBezTo>
                      <a:cubicBezTo>
                        <a:pt x="370" y="9921"/>
                        <a:pt x="1356" y="10016"/>
                        <a:pt x="2647" y="10016"/>
                      </a:cubicBezTo>
                      <a:cubicBezTo>
                        <a:pt x="4956" y="10016"/>
                        <a:pt x="8240" y="9711"/>
                        <a:pt x="10246" y="8012"/>
                      </a:cubicBezTo>
                      <a:cubicBezTo>
                        <a:pt x="13157" y="5547"/>
                        <a:pt x="13197" y="698"/>
                        <a:pt x="11648" y="63"/>
                      </a:cubicBezTo>
                      <a:cubicBezTo>
                        <a:pt x="11547" y="21"/>
                        <a:pt x="11448" y="1"/>
                        <a:pt x="113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8"/>
                <p:cNvSpPr/>
                <p:nvPr/>
              </p:nvSpPr>
              <p:spPr>
                <a:xfrm>
                  <a:off x="3075546" y="712345"/>
                  <a:ext cx="393701" cy="36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9" h="11294" extrusionOk="0">
                      <a:moveTo>
                        <a:pt x="3759" y="0"/>
                      </a:moveTo>
                      <a:cubicBezTo>
                        <a:pt x="2071" y="0"/>
                        <a:pt x="684" y="511"/>
                        <a:pt x="445" y="1287"/>
                      </a:cubicBezTo>
                      <a:cubicBezTo>
                        <a:pt x="1" y="2728"/>
                        <a:pt x="4061" y="3079"/>
                        <a:pt x="6933" y="4860"/>
                      </a:cubicBezTo>
                      <a:cubicBezTo>
                        <a:pt x="10460" y="7048"/>
                        <a:pt x="11909" y="10908"/>
                        <a:pt x="12037" y="11267"/>
                      </a:cubicBezTo>
                      <a:lnTo>
                        <a:pt x="12037" y="11267"/>
                      </a:lnTo>
                      <a:cubicBezTo>
                        <a:pt x="11931" y="10781"/>
                        <a:pt x="12049" y="4507"/>
                        <a:pt x="8849" y="1747"/>
                      </a:cubicBezTo>
                      <a:cubicBezTo>
                        <a:pt x="7405" y="503"/>
                        <a:pt x="5434" y="0"/>
                        <a:pt x="3759" y="0"/>
                      </a:cubicBezTo>
                      <a:close/>
                      <a:moveTo>
                        <a:pt x="12037" y="11267"/>
                      </a:moveTo>
                      <a:cubicBezTo>
                        <a:pt x="12040" y="11280"/>
                        <a:pt x="12043" y="11289"/>
                        <a:pt x="12047" y="11294"/>
                      </a:cubicBezTo>
                      <a:cubicBezTo>
                        <a:pt x="12047" y="11294"/>
                        <a:pt x="12044" y="11284"/>
                        <a:pt x="12037" y="1126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8"/>
                <p:cNvSpPr/>
                <p:nvPr/>
              </p:nvSpPr>
              <p:spPr>
                <a:xfrm>
                  <a:off x="3085218" y="257345"/>
                  <a:ext cx="291624" cy="27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8364" extrusionOk="0">
                      <a:moveTo>
                        <a:pt x="2784" y="1"/>
                      </a:moveTo>
                      <a:cubicBezTo>
                        <a:pt x="1533" y="1"/>
                        <a:pt x="506" y="379"/>
                        <a:pt x="329" y="954"/>
                      </a:cubicBezTo>
                      <a:cubicBezTo>
                        <a:pt x="0" y="2021"/>
                        <a:pt x="3007" y="2281"/>
                        <a:pt x="5134" y="3599"/>
                      </a:cubicBezTo>
                      <a:cubicBezTo>
                        <a:pt x="7748" y="5220"/>
                        <a:pt x="8820" y="8082"/>
                        <a:pt x="8914" y="8344"/>
                      </a:cubicBezTo>
                      <a:lnTo>
                        <a:pt x="8914" y="8344"/>
                      </a:lnTo>
                      <a:cubicBezTo>
                        <a:pt x="8835" y="7988"/>
                        <a:pt x="8924" y="3338"/>
                        <a:pt x="6553" y="1295"/>
                      </a:cubicBezTo>
                      <a:cubicBezTo>
                        <a:pt x="5484" y="373"/>
                        <a:pt x="4024" y="1"/>
                        <a:pt x="2784" y="1"/>
                      </a:cubicBezTo>
                      <a:close/>
                      <a:moveTo>
                        <a:pt x="8914" y="8344"/>
                      </a:moveTo>
                      <a:cubicBezTo>
                        <a:pt x="8916" y="8353"/>
                        <a:pt x="8918" y="8360"/>
                        <a:pt x="8921" y="8363"/>
                      </a:cubicBezTo>
                      <a:cubicBezTo>
                        <a:pt x="8921" y="8363"/>
                        <a:pt x="8918" y="8356"/>
                        <a:pt x="8914" y="8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8"/>
                <p:cNvSpPr/>
                <p:nvPr/>
              </p:nvSpPr>
              <p:spPr>
                <a:xfrm>
                  <a:off x="3377561" y="1198581"/>
                  <a:ext cx="442387" cy="3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0241" extrusionOk="0">
                      <a:moveTo>
                        <a:pt x="8715" y="0"/>
                      </a:moveTo>
                      <a:cubicBezTo>
                        <a:pt x="5054" y="0"/>
                        <a:pt x="0" y="10240"/>
                        <a:pt x="0" y="10240"/>
                      </a:cubicBezTo>
                      <a:cubicBezTo>
                        <a:pt x="0" y="10240"/>
                        <a:pt x="13539" y="3348"/>
                        <a:pt x="9908" y="434"/>
                      </a:cubicBezTo>
                      <a:cubicBezTo>
                        <a:pt x="9535" y="135"/>
                        <a:pt x="9134" y="0"/>
                        <a:pt x="87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38"/>
                <p:cNvSpPr/>
                <p:nvPr/>
              </p:nvSpPr>
              <p:spPr>
                <a:xfrm>
                  <a:off x="3309336" y="86618"/>
                  <a:ext cx="227843" cy="328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049" extrusionOk="0">
                      <a:moveTo>
                        <a:pt x="3224" y="0"/>
                      </a:moveTo>
                      <a:cubicBezTo>
                        <a:pt x="1" y="0"/>
                        <a:pt x="1187" y="10048"/>
                        <a:pt x="1187" y="10048"/>
                      </a:cubicBezTo>
                      <a:cubicBezTo>
                        <a:pt x="1187" y="10048"/>
                        <a:pt x="6972" y="508"/>
                        <a:pt x="3458" y="17"/>
                      </a:cubicBezTo>
                      <a:cubicBezTo>
                        <a:pt x="3377" y="6"/>
                        <a:pt x="3300" y="0"/>
                        <a:pt x="32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38"/>
                <p:cNvSpPr/>
                <p:nvPr/>
              </p:nvSpPr>
              <p:spPr>
                <a:xfrm>
                  <a:off x="3084728" y="459179"/>
                  <a:ext cx="323777" cy="307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9" h="9410" extrusionOk="0">
                      <a:moveTo>
                        <a:pt x="2539" y="0"/>
                      </a:moveTo>
                      <a:cubicBezTo>
                        <a:pt x="1887" y="0"/>
                        <a:pt x="1339" y="150"/>
                        <a:pt x="1020" y="486"/>
                      </a:cubicBezTo>
                      <a:cubicBezTo>
                        <a:pt x="0" y="1567"/>
                        <a:pt x="2997" y="3027"/>
                        <a:pt x="4510" y="4445"/>
                      </a:cubicBezTo>
                      <a:cubicBezTo>
                        <a:pt x="7221" y="6985"/>
                        <a:pt x="9909" y="9409"/>
                        <a:pt x="9909" y="9409"/>
                      </a:cubicBezTo>
                      <a:cubicBezTo>
                        <a:pt x="9909" y="9409"/>
                        <a:pt x="9695" y="4755"/>
                        <a:pt x="7230" y="1993"/>
                      </a:cubicBezTo>
                      <a:cubicBezTo>
                        <a:pt x="6192" y="830"/>
                        <a:pt x="4077" y="0"/>
                        <a:pt x="25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38"/>
                <p:cNvSpPr/>
                <p:nvPr/>
              </p:nvSpPr>
              <p:spPr>
                <a:xfrm>
                  <a:off x="3163736" y="1002891"/>
                  <a:ext cx="305413" cy="45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" h="14049" extrusionOk="0">
                      <a:moveTo>
                        <a:pt x="2921" y="1"/>
                      </a:moveTo>
                      <a:cubicBezTo>
                        <a:pt x="2601" y="1"/>
                        <a:pt x="2295" y="68"/>
                        <a:pt x="2013" y="212"/>
                      </a:cubicBezTo>
                      <a:cubicBezTo>
                        <a:pt x="1" y="1239"/>
                        <a:pt x="4309" y="5485"/>
                        <a:pt x="5418" y="8215"/>
                      </a:cubicBezTo>
                      <a:cubicBezTo>
                        <a:pt x="7065" y="12265"/>
                        <a:pt x="7238" y="14049"/>
                        <a:pt x="7238" y="14049"/>
                      </a:cubicBezTo>
                      <a:cubicBezTo>
                        <a:pt x="7238" y="14049"/>
                        <a:pt x="9347" y="10829"/>
                        <a:pt x="8708" y="6586"/>
                      </a:cubicBezTo>
                      <a:cubicBezTo>
                        <a:pt x="8232" y="3421"/>
                        <a:pt x="5207" y="1"/>
                        <a:pt x="29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38"/>
                <p:cNvSpPr/>
                <p:nvPr/>
              </p:nvSpPr>
              <p:spPr>
                <a:xfrm>
                  <a:off x="3458072" y="853174"/>
                  <a:ext cx="361516" cy="43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4" h="13425" extrusionOk="0">
                      <a:moveTo>
                        <a:pt x="7733" y="0"/>
                      </a:moveTo>
                      <a:cubicBezTo>
                        <a:pt x="5730" y="0"/>
                        <a:pt x="3119" y="1789"/>
                        <a:pt x="1905" y="4247"/>
                      </a:cubicBezTo>
                      <a:cubicBezTo>
                        <a:pt x="1" y="8102"/>
                        <a:pt x="725" y="13425"/>
                        <a:pt x="725" y="13425"/>
                      </a:cubicBezTo>
                      <a:cubicBezTo>
                        <a:pt x="725" y="13425"/>
                        <a:pt x="3152" y="9758"/>
                        <a:pt x="5956" y="6368"/>
                      </a:cubicBezTo>
                      <a:cubicBezTo>
                        <a:pt x="7848" y="4083"/>
                        <a:pt x="11063" y="2181"/>
                        <a:pt x="9460" y="640"/>
                      </a:cubicBezTo>
                      <a:cubicBezTo>
                        <a:pt x="9002" y="200"/>
                        <a:pt x="8402" y="0"/>
                        <a:pt x="77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38"/>
                <p:cNvSpPr/>
                <p:nvPr/>
              </p:nvSpPr>
              <p:spPr>
                <a:xfrm>
                  <a:off x="3369458" y="332138"/>
                  <a:ext cx="221863" cy="34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0" h="10407" extrusionOk="0">
                      <a:moveTo>
                        <a:pt x="4216" y="0"/>
                      </a:moveTo>
                      <a:cubicBezTo>
                        <a:pt x="2770" y="0"/>
                        <a:pt x="1147" y="1495"/>
                        <a:pt x="692" y="3459"/>
                      </a:cubicBezTo>
                      <a:cubicBezTo>
                        <a:pt x="1" y="6441"/>
                        <a:pt x="1406" y="10406"/>
                        <a:pt x="1406" y="10406"/>
                      </a:cubicBezTo>
                      <a:cubicBezTo>
                        <a:pt x="1406" y="10406"/>
                        <a:pt x="2496" y="7543"/>
                        <a:pt x="3900" y="4869"/>
                      </a:cubicBezTo>
                      <a:cubicBezTo>
                        <a:pt x="4846" y="3067"/>
                        <a:pt x="6789" y="1492"/>
                        <a:pt x="5401" y="407"/>
                      </a:cubicBezTo>
                      <a:cubicBezTo>
                        <a:pt x="5043" y="127"/>
                        <a:pt x="4637" y="0"/>
                        <a:pt x="42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38"/>
                <p:cNvSpPr/>
                <p:nvPr/>
              </p:nvSpPr>
              <p:spPr>
                <a:xfrm>
                  <a:off x="3414288" y="494697"/>
                  <a:ext cx="314530" cy="44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3758" extrusionOk="0">
                      <a:moveTo>
                        <a:pt x="5842" y="1"/>
                      </a:moveTo>
                      <a:cubicBezTo>
                        <a:pt x="4048" y="1"/>
                        <a:pt x="2056" y="1579"/>
                        <a:pt x="1289" y="3940"/>
                      </a:cubicBezTo>
                      <a:cubicBezTo>
                        <a:pt x="1" y="7897"/>
                        <a:pt x="1374" y="13757"/>
                        <a:pt x="1374" y="13757"/>
                      </a:cubicBezTo>
                      <a:cubicBezTo>
                        <a:pt x="1374" y="13757"/>
                        <a:pt x="3176" y="10067"/>
                        <a:pt x="5371" y="6723"/>
                      </a:cubicBezTo>
                      <a:cubicBezTo>
                        <a:pt x="6850" y="4467"/>
                        <a:pt x="9625" y="2786"/>
                        <a:pt x="7917" y="923"/>
                      </a:cubicBezTo>
                      <a:cubicBezTo>
                        <a:pt x="7335" y="288"/>
                        <a:pt x="6607" y="1"/>
                        <a:pt x="584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0" name="Google Shape;880;p38"/>
              <p:cNvGrpSpPr/>
              <p:nvPr/>
            </p:nvGrpSpPr>
            <p:grpSpPr>
              <a:xfrm rot="2041332">
                <a:off x="1979442" y="3059852"/>
                <a:ext cx="562427" cy="944406"/>
                <a:chOff x="1736256" y="2904280"/>
                <a:chExt cx="562441" cy="944430"/>
              </a:xfrm>
            </p:grpSpPr>
            <p:sp>
              <p:nvSpPr>
                <p:cNvPr id="881" name="Google Shape;881;p38"/>
                <p:cNvSpPr/>
                <p:nvPr/>
              </p:nvSpPr>
              <p:spPr>
                <a:xfrm>
                  <a:off x="1903437" y="2904280"/>
                  <a:ext cx="395260" cy="944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5" h="19150" extrusionOk="0">
                      <a:moveTo>
                        <a:pt x="3316" y="0"/>
                      </a:moveTo>
                      <a:cubicBezTo>
                        <a:pt x="3277" y="0"/>
                        <a:pt x="3238" y="17"/>
                        <a:pt x="3209" y="49"/>
                      </a:cubicBezTo>
                      <a:cubicBezTo>
                        <a:pt x="3128" y="142"/>
                        <a:pt x="1197" y="2373"/>
                        <a:pt x="884" y="5041"/>
                      </a:cubicBezTo>
                      <a:cubicBezTo>
                        <a:pt x="463" y="8651"/>
                        <a:pt x="3038" y="10412"/>
                        <a:pt x="5108" y="11828"/>
                      </a:cubicBezTo>
                      <a:cubicBezTo>
                        <a:pt x="6430" y="12733"/>
                        <a:pt x="7572" y="13514"/>
                        <a:pt x="7633" y="14542"/>
                      </a:cubicBezTo>
                      <a:cubicBezTo>
                        <a:pt x="7723" y="16088"/>
                        <a:pt x="6544" y="17901"/>
                        <a:pt x="5004" y="18586"/>
                      </a:cubicBezTo>
                      <a:cubicBezTo>
                        <a:pt x="4587" y="18772"/>
                        <a:pt x="4171" y="18864"/>
                        <a:pt x="3765" y="18864"/>
                      </a:cubicBezTo>
                      <a:cubicBezTo>
                        <a:pt x="3008" y="18864"/>
                        <a:pt x="2288" y="18543"/>
                        <a:pt x="1667" y="17914"/>
                      </a:cubicBezTo>
                      <a:cubicBezTo>
                        <a:pt x="339" y="16567"/>
                        <a:pt x="695" y="15151"/>
                        <a:pt x="1405" y="14348"/>
                      </a:cubicBezTo>
                      <a:cubicBezTo>
                        <a:pt x="1887" y="13801"/>
                        <a:pt x="2624" y="13412"/>
                        <a:pt x="3377" y="13412"/>
                      </a:cubicBezTo>
                      <a:cubicBezTo>
                        <a:pt x="3812" y="13412"/>
                        <a:pt x="4253" y="13542"/>
                        <a:pt x="4651" y="13847"/>
                      </a:cubicBezTo>
                      <a:cubicBezTo>
                        <a:pt x="5947" y="14841"/>
                        <a:pt x="5691" y="16607"/>
                        <a:pt x="5008" y="17500"/>
                      </a:cubicBezTo>
                      <a:cubicBezTo>
                        <a:pt x="4688" y="17917"/>
                        <a:pt x="4309" y="18131"/>
                        <a:pt x="3919" y="18131"/>
                      </a:cubicBezTo>
                      <a:cubicBezTo>
                        <a:pt x="3655" y="18131"/>
                        <a:pt x="3386" y="18033"/>
                        <a:pt x="3127" y="17834"/>
                      </a:cubicBezTo>
                      <a:cubicBezTo>
                        <a:pt x="2005" y="16976"/>
                        <a:pt x="1994" y="15864"/>
                        <a:pt x="2325" y="15171"/>
                      </a:cubicBezTo>
                      <a:cubicBezTo>
                        <a:pt x="2532" y="14737"/>
                        <a:pt x="2866" y="14473"/>
                        <a:pt x="3189" y="14473"/>
                      </a:cubicBezTo>
                      <a:cubicBezTo>
                        <a:pt x="3235" y="14473"/>
                        <a:pt x="3280" y="14478"/>
                        <a:pt x="3326" y="14489"/>
                      </a:cubicBezTo>
                      <a:cubicBezTo>
                        <a:pt x="4076" y="14673"/>
                        <a:pt x="4901" y="15393"/>
                        <a:pt x="4960" y="15915"/>
                      </a:cubicBezTo>
                      <a:cubicBezTo>
                        <a:pt x="4984" y="16139"/>
                        <a:pt x="4869" y="16311"/>
                        <a:pt x="4608" y="16441"/>
                      </a:cubicBezTo>
                      <a:cubicBezTo>
                        <a:pt x="4371" y="16558"/>
                        <a:pt x="4154" y="16606"/>
                        <a:pt x="3965" y="16606"/>
                      </a:cubicBezTo>
                      <a:cubicBezTo>
                        <a:pt x="3680" y="16606"/>
                        <a:pt x="3457" y="16498"/>
                        <a:pt x="3315" y="16359"/>
                      </a:cubicBezTo>
                      <a:cubicBezTo>
                        <a:pt x="3115" y="16161"/>
                        <a:pt x="3053" y="15893"/>
                        <a:pt x="3156" y="15675"/>
                      </a:cubicBezTo>
                      <a:cubicBezTo>
                        <a:pt x="3191" y="15605"/>
                        <a:pt x="3161" y="15521"/>
                        <a:pt x="3091" y="15487"/>
                      </a:cubicBezTo>
                      <a:cubicBezTo>
                        <a:pt x="3071" y="15477"/>
                        <a:pt x="3050" y="15473"/>
                        <a:pt x="3029" y="15473"/>
                      </a:cubicBezTo>
                      <a:cubicBezTo>
                        <a:pt x="2976" y="15473"/>
                        <a:pt x="2926" y="15502"/>
                        <a:pt x="2902" y="15553"/>
                      </a:cubicBezTo>
                      <a:cubicBezTo>
                        <a:pt x="2745" y="15882"/>
                        <a:pt x="2830" y="16276"/>
                        <a:pt x="3117" y="16560"/>
                      </a:cubicBezTo>
                      <a:cubicBezTo>
                        <a:pt x="3305" y="16745"/>
                        <a:pt x="3598" y="16889"/>
                        <a:pt x="3965" y="16889"/>
                      </a:cubicBezTo>
                      <a:cubicBezTo>
                        <a:pt x="4195" y="16889"/>
                        <a:pt x="4454" y="16832"/>
                        <a:pt x="4733" y="16694"/>
                      </a:cubicBezTo>
                      <a:cubicBezTo>
                        <a:pt x="5200" y="16462"/>
                        <a:pt x="5267" y="16125"/>
                        <a:pt x="5240" y="15884"/>
                      </a:cubicBezTo>
                      <a:cubicBezTo>
                        <a:pt x="5162" y="15179"/>
                        <a:pt x="4182" y="14407"/>
                        <a:pt x="3392" y="14214"/>
                      </a:cubicBezTo>
                      <a:cubicBezTo>
                        <a:pt x="3326" y="14198"/>
                        <a:pt x="3258" y="14190"/>
                        <a:pt x="3191" y="14190"/>
                      </a:cubicBezTo>
                      <a:cubicBezTo>
                        <a:pt x="2759" y="14190"/>
                        <a:pt x="2326" y="14513"/>
                        <a:pt x="2070" y="15050"/>
                      </a:cubicBezTo>
                      <a:cubicBezTo>
                        <a:pt x="1664" y="15900"/>
                        <a:pt x="1779" y="17160"/>
                        <a:pt x="2955" y="18060"/>
                      </a:cubicBezTo>
                      <a:cubicBezTo>
                        <a:pt x="3267" y="18299"/>
                        <a:pt x="3597" y="18416"/>
                        <a:pt x="3920" y="18416"/>
                      </a:cubicBezTo>
                      <a:cubicBezTo>
                        <a:pt x="4394" y="18416"/>
                        <a:pt x="4855" y="18164"/>
                        <a:pt x="5232" y="17672"/>
                      </a:cubicBezTo>
                      <a:cubicBezTo>
                        <a:pt x="5988" y="16684"/>
                        <a:pt x="6266" y="14728"/>
                        <a:pt x="4823" y="13623"/>
                      </a:cubicBezTo>
                      <a:cubicBezTo>
                        <a:pt x="4370" y="13276"/>
                        <a:pt x="3871" y="13128"/>
                        <a:pt x="3380" y="13128"/>
                      </a:cubicBezTo>
                      <a:cubicBezTo>
                        <a:pt x="2543" y="13128"/>
                        <a:pt x="1727" y="13557"/>
                        <a:pt x="1193" y="14161"/>
                      </a:cubicBezTo>
                      <a:cubicBezTo>
                        <a:pt x="403" y="15056"/>
                        <a:pt x="1" y="16627"/>
                        <a:pt x="1466" y="18112"/>
                      </a:cubicBezTo>
                      <a:cubicBezTo>
                        <a:pt x="2143" y="18799"/>
                        <a:pt x="2930" y="19150"/>
                        <a:pt x="3758" y="19150"/>
                      </a:cubicBezTo>
                      <a:cubicBezTo>
                        <a:pt x="4203" y="19150"/>
                        <a:pt x="4661" y="19049"/>
                        <a:pt x="5119" y="18844"/>
                      </a:cubicBezTo>
                      <a:cubicBezTo>
                        <a:pt x="6786" y="18103"/>
                        <a:pt x="8014" y="16206"/>
                        <a:pt x="7915" y="14526"/>
                      </a:cubicBezTo>
                      <a:cubicBezTo>
                        <a:pt x="7847" y="13359"/>
                        <a:pt x="6651" y="12541"/>
                        <a:pt x="5268" y="11595"/>
                      </a:cubicBezTo>
                      <a:cubicBezTo>
                        <a:pt x="3156" y="10151"/>
                        <a:pt x="763" y="8514"/>
                        <a:pt x="1165" y="5074"/>
                      </a:cubicBezTo>
                      <a:cubicBezTo>
                        <a:pt x="1467" y="2495"/>
                        <a:pt x="3403" y="257"/>
                        <a:pt x="3422" y="235"/>
                      </a:cubicBezTo>
                      <a:cubicBezTo>
                        <a:pt x="3473" y="176"/>
                        <a:pt x="3467" y="86"/>
                        <a:pt x="3408" y="35"/>
                      </a:cubicBezTo>
                      <a:cubicBezTo>
                        <a:pt x="3382" y="12"/>
                        <a:pt x="3349" y="0"/>
                        <a:pt x="3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8"/>
                <p:cNvSpPr/>
                <p:nvPr/>
              </p:nvSpPr>
              <p:spPr>
                <a:xfrm>
                  <a:off x="1736256" y="3140953"/>
                  <a:ext cx="216493" cy="3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0" h="6483" extrusionOk="0">
                      <a:moveTo>
                        <a:pt x="1601" y="1"/>
                      </a:moveTo>
                      <a:cubicBezTo>
                        <a:pt x="1560" y="1"/>
                        <a:pt x="1519" y="18"/>
                        <a:pt x="1491" y="52"/>
                      </a:cubicBezTo>
                      <a:cubicBezTo>
                        <a:pt x="1442" y="113"/>
                        <a:pt x="1450" y="201"/>
                        <a:pt x="1511" y="251"/>
                      </a:cubicBezTo>
                      <a:cubicBezTo>
                        <a:pt x="1536" y="273"/>
                        <a:pt x="4090" y="2400"/>
                        <a:pt x="3836" y="4444"/>
                      </a:cubicBezTo>
                      <a:cubicBezTo>
                        <a:pt x="3730" y="5296"/>
                        <a:pt x="3220" y="5908"/>
                        <a:pt x="2435" y="6123"/>
                      </a:cubicBezTo>
                      <a:cubicBezTo>
                        <a:pt x="2240" y="6176"/>
                        <a:pt x="2040" y="6202"/>
                        <a:pt x="1845" y="6202"/>
                      </a:cubicBezTo>
                      <a:cubicBezTo>
                        <a:pt x="1340" y="6202"/>
                        <a:pt x="874" y="6030"/>
                        <a:pt x="641" y="5729"/>
                      </a:cubicBezTo>
                      <a:cubicBezTo>
                        <a:pt x="332" y="5329"/>
                        <a:pt x="665" y="4631"/>
                        <a:pt x="1152" y="4213"/>
                      </a:cubicBezTo>
                      <a:cubicBezTo>
                        <a:pt x="1395" y="4003"/>
                        <a:pt x="1701" y="3840"/>
                        <a:pt x="1991" y="3840"/>
                      </a:cubicBezTo>
                      <a:cubicBezTo>
                        <a:pt x="2172" y="3840"/>
                        <a:pt x="2348" y="3904"/>
                        <a:pt x="2497" y="4061"/>
                      </a:cubicBezTo>
                      <a:cubicBezTo>
                        <a:pt x="2979" y="4567"/>
                        <a:pt x="2724" y="5031"/>
                        <a:pt x="2590" y="5207"/>
                      </a:cubicBezTo>
                      <a:cubicBezTo>
                        <a:pt x="2392" y="5473"/>
                        <a:pt x="2086" y="5632"/>
                        <a:pt x="1821" y="5632"/>
                      </a:cubicBezTo>
                      <a:cubicBezTo>
                        <a:pt x="1730" y="5632"/>
                        <a:pt x="1645" y="5613"/>
                        <a:pt x="1569" y="5574"/>
                      </a:cubicBezTo>
                      <a:cubicBezTo>
                        <a:pt x="1414" y="5494"/>
                        <a:pt x="1346" y="5356"/>
                        <a:pt x="1366" y="5165"/>
                      </a:cubicBezTo>
                      <a:cubicBezTo>
                        <a:pt x="1396" y="4875"/>
                        <a:pt x="1620" y="4569"/>
                        <a:pt x="1783" y="4523"/>
                      </a:cubicBezTo>
                      <a:cubicBezTo>
                        <a:pt x="1794" y="4520"/>
                        <a:pt x="1802" y="4519"/>
                        <a:pt x="1810" y="4519"/>
                      </a:cubicBezTo>
                      <a:cubicBezTo>
                        <a:pt x="1832" y="4519"/>
                        <a:pt x="1845" y="4530"/>
                        <a:pt x="1859" y="4547"/>
                      </a:cubicBezTo>
                      <a:cubicBezTo>
                        <a:pt x="1887" y="4584"/>
                        <a:pt x="1929" y="4603"/>
                        <a:pt x="1971" y="4603"/>
                      </a:cubicBezTo>
                      <a:cubicBezTo>
                        <a:pt x="2001" y="4603"/>
                        <a:pt x="2031" y="4593"/>
                        <a:pt x="2057" y="4574"/>
                      </a:cubicBezTo>
                      <a:cubicBezTo>
                        <a:pt x="2119" y="4527"/>
                        <a:pt x="2130" y="4438"/>
                        <a:pt x="2083" y="4376"/>
                      </a:cubicBezTo>
                      <a:cubicBezTo>
                        <a:pt x="2014" y="4285"/>
                        <a:pt x="1919" y="4236"/>
                        <a:pt x="1813" y="4236"/>
                      </a:cubicBezTo>
                      <a:cubicBezTo>
                        <a:pt x="1778" y="4236"/>
                        <a:pt x="1742" y="4241"/>
                        <a:pt x="1706" y="4252"/>
                      </a:cubicBezTo>
                      <a:cubicBezTo>
                        <a:pt x="1415" y="4333"/>
                        <a:pt x="1124" y="4747"/>
                        <a:pt x="1085" y="5136"/>
                      </a:cubicBezTo>
                      <a:cubicBezTo>
                        <a:pt x="1053" y="5444"/>
                        <a:pt x="1178" y="5689"/>
                        <a:pt x="1439" y="5825"/>
                      </a:cubicBezTo>
                      <a:cubicBezTo>
                        <a:pt x="1560" y="5888"/>
                        <a:pt x="1689" y="5916"/>
                        <a:pt x="1820" y="5916"/>
                      </a:cubicBezTo>
                      <a:cubicBezTo>
                        <a:pt x="2197" y="5916"/>
                        <a:pt x="2587" y="5682"/>
                        <a:pt x="2817" y="5378"/>
                      </a:cubicBezTo>
                      <a:cubicBezTo>
                        <a:pt x="3099" y="5002"/>
                        <a:pt x="3217" y="4408"/>
                        <a:pt x="2702" y="3866"/>
                      </a:cubicBezTo>
                      <a:cubicBezTo>
                        <a:pt x="2506" y="3660"/>
                        <a:pt x="2259" y="3559"/>
                        <a:pt x="1989" y="3559"/>
                      </a:cubicBezTo>
                      <a:cubicBezTo>
                        <a:pt x="1664" y="3559"/>
                        <a:pt x="1307" y="3707"/>
                        <a:pt x="968" y="3999"/>
                      </a:cubicBezTo>
                      <a:cubicBezTo>
                        <a:pt x="370" y="4512"/>
                        <a:pt x="1" y="5364"/>
                        <a:pt x="417" y="5902"/>
                      </a:cubicBezTo>
                      <a:cubicBezTo>
                        <a:pt x="702" y="6270"/>
                        <a:pt x="1262" y="6483"/>
                        <a:pt x="1858" y="6483"/>
                      </a:cubicBezTo>
                      <a:cubicBezTo>
                        <a:pt x="2074" y="6483"/>
                        <a:pt x="2295" y="6454"/>
                        <a:pt x="2510" y="6395"/>
                      </a:cubicBezTo>
                      <a:cubicBezTo>
                        <a:pt x="3410" y="6149"/>
                        <a:pt x="3996" y="5450"/>
                        <a:pt x="4117" y="4478"/>
                      </a:cubicBezTo>
                      <a:cubicBezTo>
                        <a:pt x="4389" y="2283"/>
                        <a:pt x="1800" y="123"/>
                        <a:pt x="1690" y="32"/>
                      </a:cubicBezTo>
                      <a:cubicBezTo>
                        <a:pt x="1664" y="11"/>
                        <a:pt x="1632" y="1"/>
                        <a:pt x="16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3" name="Google Shape;883;p38"/>
              <p:cNvGrpSpPr/>
              <p:nvPr/>
            </p:nvGrpSpPr>
            <p:grpSpPr>
              <a:xfrm rot="-183620">
                <a:off x="1689884" y="1496436"/>
                <a:ext cx="1445712" cy="2242903"/>
                <a:chOff x="838450" y="1392192"/>
                <a:chExt cx="1227072" cy="1903701"/>
              </a:xfrm>
            </p:grpSpPr>
            <p:sp>
              <p:nvSpPr>
                <p:cNvPr id="884" name="Google Shape;884;p38"/>
                <p:cNvSpPr/>
                <p:nvPr/>
              </p:nvSpPr>
              <p:spPr>
                <a:xfrm>
                  <a:off x="838450" y="1392192"/>
                  <a:ext cx="1227072" cy="1903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69" h="125927" extrusionOk="0">
                      <a:moveTo>
                        <a:pt x="37712" y="0"/>
                      </a:moveTo>
                      <a:cubicBezTo>
                        <a:pt x="30856" y="0"/>
                        <a:pt x="11716" y="5125"/>
                        <a:pt x="3847" y="25178"/>
                      </a:cubicBezTo>
                      <a:cubicBezTo>
                        <a:pt x="3847" y="25178"/>
                        <a:pt x="3847" y="25183"/>
                        <a:pt x="3844" y="25187"/>
                      </a:cubicBezTo>
                      <a:cubicBezTo>
                        <a:pt x="1710" y="30632"/>
                        <a:pt x="0" y="42182"/>
                        <a:pt x="1378" y="49901"/>
                      </a:cubicBezTo>
                      <a:cubicBezTo>
                        <a:pt x="4234" y="65875"/>
                        <a:pt x="9852" y="76126"/>
                        <a:pt x="16505" y="85094"/>
                      </a:cubicBezTo>
                      <a:lnTo>
                        <a:pt x="16505" y="85097"/>
                      </a:lnTo>
                      <a:lnTo>
                        <a:pt x="16509" y="85097"/>
                      </a:lnTo>
                      <a:cubicBezTo>
                        <a:pt x="19982" y="89788"/>
                        <a:pt x="23743" y="94125"/>
                        <a:pt x="27536" y="98748"/>
                      </a:cubicBezTo>
                      <a:cubicBezTo>
                        <a:pt x="39941" y="113862"/>
                        <a:pt x="48038" y="125926"/>
                        <a:pt x="63729" y="125926"/>
                      </a:cubicBezTo>
                      <a:cubicBezTo>
                        <a:pt x="67730" y="125926"/>
                        <a:pt x="81168" y="121340"/>
                        <a:pt x="81168" y="96038"/>
                      </a:cubicBezTo>
                      <a:lnTo>
                        <a:pt x="81168" y="22074"/>
                      </a:lnTo>
                      <a:cubicBezTo>
                        <a:pt x="81168" y="21502"/>
                        <a:pt x="76878" y="20012"/>
                        <a:pt x="64871" y="10292"/>
                      </a:cubicBezTo>
                      <a:cubicBezTo>
                        <a:pt x="52864" y="569"/>
                        <a:pt x="46432" y="0"/>
                        <a:pt x="377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8"/>
                <p:cNvSpPr/>
                <p:nvPr/>
              </p:nvSpPr>
              <p:spPr>
                <a:xfrm>
                  <a:off x="1088025" y="2678661"/>
                  <a:ext cx="977498" cy="617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0" h="4082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73" y="4690"/>
                        <a:pt x="7234" y="9027"/>
                        <a:pt x="11027" y="13650"/>
                      </a:cubicBezTo>
                      <a:cubicBezTo>
                        <a:pt x="23432" y="28764"/>
                        <a:pt x="31529" y="40828"/>
                        <a:pt x="47220" y="40828"/>
                      </a:cubicBezTo>
                      <a:cubicBezTo>
                        <a:pt x="51221" y="40828"/>
                        <a:pt x="64659" y="36242"/>
                        <a:pt x="64659" y="10940"/>
                      </a:cubicBezTo>
                      <a:lnTo>
                        <a:pt x="64659" y="5524"/>
                      </a:lnTo>
                      <a:cubicBezTo>
                        <a:pt x="64659" y="5524"/>
                        <a:pt x="62320" y="23955"/>
                        <a:pt x="58110" y="29753"/>
                      </a:cubicBezTo>
                      <a:cubicBezTo>
                        <a:pt x="54985" y="34056"/>
                        <a:pt x="49972" y="36939"/>
                        <a:pt x="44259" y="36939"/>
                      </a:cubicBezTo>
                      <a:cubicBezTo>
                        <a:pt x="40208" y="36939"/>
                        <a:pt x="35804" y="35489"/>
                        <a:pt x="31471" y="32067"/>
                      </a:cubicBezTo>
                      <a:cubicBezTo>
                        <a:pt x="21108" y="23884"/>
                        <a:pt x="323" y="3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8"/>
                <p:cNvSpPr/>
                <p:nvPr/>
              </p:nvSpPr>
              <p:spPr>
                <a:xfrm>
                  <a:off x="1704078" y="2734263"/>
                  <a:ext cx="183436" cy="91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4" h="6078" extrusionOk="0">
                      <a:moveTo>
                        <a:pt x="12134" y="0"/>
                      </a:moveTo>
                      <a:cubicBezTo>
                        <a:pt x="8912" y="4045"/>
                        <a:pt x="2115" y="4309"/>
                        <a:pt x="400" y="4309"/>
                      </a:cubicBezTo>
                      <a:cubicBezTo>
                        <a:pt x="143" y="4309"/>
                        <a:pt x="0" y="4303"/>
                        <a:pt x="0" y="4303"/>
                      </a:cubicBezTo>
                      <a:lnTo>
                        <a:pt x="0" y="4303"/>
                      </a:lnTo>
                      <a:cubicBezTo>
                        <a:pt x="0" y="4303"/>
                        <a:pt x="1473" y="6077"/>
                        <a:pt x="4358" y="6077"/>
                      </a:cubicBezTo>
                      <a:cubicBezTo>
                        <a:pt x="5176" y="6077"/>
                        <a:pt x="6108" y="5935"/>
                        <a:pt x="7152" y="5568"/>
                      </a:cubicBezTo>
                      <a:cubicBezTo>
                        <a:pt x="11877" y="3909"/>
                        <a:pt x="12134" y="0"/>
                        <a:pt x="121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8"/>
                <p:cNvSpPr/>
                <p:nvPr/>
              </p:nvSpPr>
              <p:spPr>
                <a:xfrm>
                  <a:off x="1011863" y="1520917"/>
                  <a:ext cx="931676" cy="1169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9" h="77356" extrusionOk="0">
                      <a:moveTo>
                        <a:pt x="34310" y="1"/>
                      </a:moveTo>
                      <a:cubicBezTo>
                        <a:pt x="31673" y="1"/>
                        <a:pt x="29063" y="301"/>
                        <a:pt x="26661" y="852"/>
                      </a:cubicBezTo>
                      <a:cubicBezTo>
                        <a:pt x="16518" y="3181"/>
                        <a:pt x="2222" y="11131"/>
                        <a:pt x="1112" y="32973"/>
                      </a:cubicBezTo>
                      <a:cubicBezTo>
                        <a:pt x="1" y="54815"/>
                        <a:pt x="9140" y="68160"/>
                        <a:pt x="9140" y="68160"/>
                      </a:cubicBezTo>
                      <a:cubicBezTo>
                        <a:pt x="9140" y="68160"/>
                        <a:pt x="5023" y="60216"/>
                        <a:pt x="4056" y="49811"/>
                      </a:cubicBezTo>
                      <a:cubicBezTo>
                        <a:pt x="2939" y="37790"/>
                        <a:pt x="5038" y="24615"/>
                        <a:pt x="11799" y="17331"/>
                      </a:cubicBezTo>
                      <a:cubicBezTo>
                        <a:pt x="19113" y="9451"/>
                        <a:pt x="27173" y="7458"/>
                        <a:pt x="31908" y="7458"/>
                      </a:cubicBezTo>
                      <a:cubicBezTo>
                        <a:pt x="34113" y="7458"/>
                        <a:pt x="35598" y="7890"/>
                        <a:pt x="35951" y="8361"/>
                      </a:cubicBezTo>
                      <a:cubicBezTo>
                        <a:pt x="37060" y="9842"/>
                        <a:pt x="36507" y="16930"/>
                        <a:pt x="42740" y="16930"/>
                      </a:cubicBezTo>
                      <a:cubicBezTo>
                        <a:pt x="42744" y="16930"/>
                        <a:pt x="42748" y="16930"/>
                        <a:pt x="42752" y="16930"/>
                      </a:cubicBezTo>
                      <a:cubicBezTo>
                        <a:pt x="47047" y="16925"/>
                        <a:pt x="51208" y="13465"/>
                        <a:pt x="52960" y="13465"/>
                      </a:cubicBezTo>
                      <a:cubicBezTo>
                        <a:pt x="53755" y="13465"/>
                        <a:pt x="54054" y="14178"/>
                        <a:pt x="53643" y="16251"/>
                      </a:cubicBezTo>
                      <a:cubicBezTo>
                        <a:pt x="52329" y="22891"/>
                        <a:pt x="41086" y="28745"/>
                        <a:pt x="32341" y="33799"/>
                      </a:cubicBezTo>
                      <a:cubicBezTo>
                        <a:pt x="23598" y="38853"/>
                        <a:pt x="13881" y="46760"/>
                        <a:pt x="21377" y="64945"/>
                      </a:cubicBezTo>
                      <a:cubicBezTo>
                        <a:pt x="25156" y="74116"/>
                        <a:pt x="35361" y="77356"/>
                        <a:pt x="44549" y="77356"/>
                      </a:cubicBezTo>
                      <a:cubicBezTo>
                        <a:pt x="53580" y="77356"/>
                        <a:pt x="61628" y="74226"/>
                        <a:pt x="61628" y="70521"/>
                      </a:cubicBezTo>
                      <a:cubicBezTo>
                        <a:pt x="61628" y="70521"/>
                        <a:pt x="60887" y="63835"/>
                        <a:pt x="58612" y="62084"/>
                      </a:cubicBezTo>
                      <a:lnTo>
                        <a:pt x="58612" y="62085"/>
                      </a:lnTo>
                      <a:cubicBezTo>
                        <a:pt x="56974" y="60699"/>
                        <a:pt x="53643" y="59371"/>
                        <a:pt x="53643" y="59371"/>
                      </a:cubicBezTo>
                      <a:lnTo>
                        <a:pt x="53357" y="59198"/>
                      </a:lnTo>
                      <a:lnTo>
                        <a:pt x="53357" y="59198"/>
                      </a:lnTo>
                      <a:cubicBezTo>
                        <a:pt x="53544" y="59306"/>
                        <a:pt x="53643" y="59371"/>
                        <a:pt x="53643" y="59371"/>
                      </a:cubicBezTo>
                      <a:cubicBezTo>
                        <a:pt x="50985" y="57249"/>
                        <a:pt x="51517" y="51185"/>
                        <a:pt x="51517" y="51185"/>
                      </a:cubicBezTo>
                      <a:cubicBezTo>
                        <a:pt x="51517" y="51185"/>
                        <a:pt x="51411" y="47568"/>
                        <a:pt x="47371" y="47338"/>
                      </a:cubicBezTo>
                      <a:cubicBezTo>
                        <a:pt x="47338" y="47336"/>
                        <a:pt x="47303" y="47335"/>
                        <a:pt x="47268" y="47335"/>
                      </a:cubicBezTo>
                      <a:cubicBezTo>
                        <a:pt x="43104" y="47335"/>
                        <a:pt x="29553" y="60676"/>
                        <a:pt x="29553" y="60676"/>
                      </a:cubicBezTo>
                      <a:cubicBezTo>
                        <a:pt x="34908" y="57740"/>
                        <a:pt x="39632" y="56824"/>
                        <a:pt x="43447" y="56824"/>
                      </a:cubicBezTo>
                      <a:cubicBezTo>
                        <a:pt x="44625" y="56824"/>
                        <a:pt x="45717" y="56911"/>
                        <a:pt x="46714" y="57054"/>
                      </a:cubicBezTo>
                      <a:cubicBezTo>
                        <a:pt x="51202" y="58058"/>
                        <a:pt x="53640" y="69294"/>
                        <a:pt x="53643" y="69306"/>
                      </a:cubicBezTo>
                      <a:cubicBezTo>
                        <a:pt x="53249" y="70412"/>
                        <a:pt x="52692" y="71373"/>
                        <a:pt x="51774" y="71953"/>
                      </a:cubicBezTo>
                      <a:cubicBezTo>
                        <a:pt x="50440" y="72795"/>
                        <a:pt x="45527" y="74571"/>
                        <a:pt x="39962" y="74571"/>
                      </a:cubicBezTo>
                      <a:cubicBezTo>
                        <a:pt x="32198" y="74571"/>
                        <a:pt x="23166" y="71113"/>
                        <a:pt x="20821" y="56837"/>
                      </a:cubicBezTo>
                      <a:cubicBezTo>
                        <a:pt x="20821" y="56837"/>
                        <a:pt x="18877" y="40530"/>
                        <a:pt x="34285" y="36291"/>
                      </a:cubicBezTo>
                      <a:lnTo>
                        <a:pt x="36644" y="44439"/>
                      </a:lnTo>
                      <a:lnTo>
                        <a:pt x="24013" y="55514"/>
                      </a:lnTo>
                      <a:cubicBezTo>
                        <a:pt x="24013" y="55514"/>
                        <a:pt x="43861" y="43056"/>
                        <a:pt x="47887" y="38456"/>
                      </a:cubicBezTo>
                      <a:cubicBezTo>
                        <a:pt x="51911" y="33857"/>
                        <a:pt x="58435" y="21216"/>
                        <a:pt x="54549" y="10950"/>
                      </a:cubicBezTo>
                      <a:cubicBezTo>
                        <a:pt x="51583" y="3115"/>
                        <a:pt x="42809" y="1"/>
                        <a:pt x="3431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8"/>
                <p:cNvSpPr/>
                <p:nvPr/>
              </p:nvSpPr>
              <p:spPr>
                <a:xfrm>
                  <a:off x="1114692" y="2527244"/>
                  <a:ext cx="888380" cy="63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65" h="42082" extrusionOk="0">
                      <a:moveTo>
                        <a:pt x="1" y="0"/>
                      </a:moveTo>
                      <a:cubicBezTo>
                        <a:pt x="1631" y="3619"/>
                        <a:pt x="9956" y="15702"/>
                        <a:pt x="20872" y="24036"/>
                      </a:cubicBezTo>
                      <a:cubicBezTo>
                        <a:pt x="31789" y="32371"/>
                        <a:pt x="36178" y="42082"/>
                        <a:pt x="43777" y="42082"/>
                      </a:cubicBezTo>
                      <a:cubicBezTo>
                        <a:pt x="51375" y="42082"/>
                        <a:pt x="58765" y="34679"/>
                        <a:pt x="56621" y="27847"/>
                      </a:cubicBezTo>
                      <a:cubicBezTo>
                        <a:pt x="55395" y="23940"/>
                        <a:pt x="50952" y="23103"/>
                        <a:pt x="47372" y="23103"/>
                      </a:cubicBezTo>
                      <a:cubicBezTo>
                        <a:pt x="44690" y="23103"/>
                        <a:pt x="42493" y="23572"/>
                        <a:pt x="42493" y="23572"/>
                      </a:cubicBezTo>
                      <a:cubicBezTo>
                        <a:pt x="41462" y="23671"/>
                        <a:pt x="40441" y="23718"/>
                        <a:pt x="39433" y="23718"/>
                      </a:cubicBezTo>
                      <a:cubicBezTo>
                        <a:pt x="16777" y="23718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8"/>
                <p:cNvSpPr/>
                <p:nvPr/>
              </p:nvSpPr>
              <p:spPr>
                <a:xfrm>
                  <a:off x="1763973" y="1989287"/>
                  <a:ext cx="268547" cy="632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4" h="41845" extrusionOk="0">
                      <a:moveTo>
                        <a:pt x="13142" y="1"/>
                      </a:moveTo>
                      <a:cubicBezTo>
                        <a:pt x="12940" y="1"/>
                        <a:pt x="12636" y="300"/>
                        <a:pt x="12194" y="959"/>
                      </a:cubicBezTo>
                      <a:cubicBezTo>
                        <a:pt x="12194" y="959"/>
                        <a:pt x="8723" y="8441"/>
                        <a:pt x="4361" y="14435"/>
                      </a:cubicBezTo>
                      <a:cubicBezTo>
                        <a:pt x="0" y="20428"/>
                        <a:pt x="178" y="23399"/>
                        <a:pt x="2104" y="26406"/>
                      </a:cubicBezTo>
                      <a:cubicBezTo>
                        <a:pt x="3639" y="28801"/>
                        <a:pt x="9847" y="32760"/>
                        <a:pt x="10418" y="36470"/>
                      </a:cubicBezTo>
                      <a:cubicBezTo>
                        <a:pt x="10907" y="39647"/>
                        <a:pt x="10838" y="41845"/>
                        <a:pt x="12122" y="41845"/>
                      </a:cubicBezTo>
                      <a:cubicBezTo>
                        <a:pt x="12337" y="41845"/>
                        <a:pt x="12591" y="41783"/>
                        <a:pt x="12892" y="41653"/>
                      </a:cubicBezTo>
                      <a:cubicBezTo>
                        <a:pt x="14984" y="40751"/>
                        <a:pt x="17764" y="33169"/>
                        <a:pt x="14048" y="21514"/>
                      </a:cubicBezTo>
                      <a:cubicBezTo>
                        <a:pt x="11344" y="13034"/>
                        <a:pt x="14473" y="1"/>
                        <a:pt x="1314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38"/>
                <p:cNvSpPr/>
                <p:nvPr/>
              </p:nvSpPr>
              <p:spPr>
                <a:xfrm>
                  <a:off x="1009217" y="1403832"/>
                  <a:ext cx="816950" cy="289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0" h="19181" extrusionOk="0">
                      <a:moveTo>
                        <a:pt x="27938" y="0"/>
                      </a:moveTo>
                      <a:cubicBezTo>
                        <a:pt x="7811" y="0"/>
                        <a:pt x="1" y="19181"/>
                        <a:pt x="1" y="19181"/>
                      </a:cubicBezTo>
                      <a:cubicBezTo>
                        <a:pt x="1" y="19181"/>
                        <a:pt x="9592" y="4170"/>
                        <a:pt x="28437" y="4004"/>
                      </a:cubicBezTo>
                      <a:cubicBezTo>
                        <a:pt x="28612" y="4002"/>
                        <a:pt x="28787" y="4002"/>
                        <a:pt x="28960" y="4002"/>
                      </a:cubicBezTo>
                      <a:cubicBezTo>
                        <a:pt x="47409" y="4002"/>
                        <a:pt x="54039" y="12759"/>
                        <a:pt x="54039" y="12759"/>
                      </a:cubicBezTo>
                      <a:cubicBezTo>
                        <a:pt x="54039" y="12759"/>
                        <a:pt x="48065" y="0"/>
                        <a:pt x="27938" y="0"/>
                      </a:cubicBezTo>
                      <a:close/>
                    </a:path>
                  </a:pathLst>
                </a:custGeom>
                <a:solidFill>
                  <a:schemeClr val="lt1">
                    <a:alpha val="2353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38"/>
                <p:cNvSpPr/>
                <p:nvPr/>
              </p:nvSpPr>
              <p:spPr>
                <a:xfrm>
                  <a:off x="1150021" y="2551326"/>
                  <a:ext cx="307157" cy="220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8" h="14576" extrusionOk="0">
                      <a:moveTo>
                        <a:pt x="1" y="0"/>
                      </a:moveTo>
                      <a:cubicBezTo>
                        <a:pt x="1" y="1"/>
                        <a:pt x="11484" y="13986"/>
                        <a:pt x="16489" y="14576"/>
                      </a:cubicBezTo>
                      <a:cubicBezTo>
                        <a:pt x="16489" y="14576"/>
                        <a:pt x="20317" y="12956"/>
                        <a:pt x="14281" y="9496"/>
                      </a:cubicBezTo>
                      <a:cubicBezTo>
                        <a:pt x="8245" y="6037"/>
                        <a:pt x="3154" y="325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38"/>
                <p:cNvSpPr/>
                <p:nvPr/>
              </p:nvSpPr>
              <p:spPr>
                <a:xfrm>
                  <a:off x="1581309" y="2685796"/>
                  <a:ext cx="329955" cy="117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6" h="7767" extrusionOk="0">
                      <a:moveTo>
                        <a:pt x="20352" y="0"/>
                      </a:moveTo>
                      <a:cubicBezTo>
                        <a:pt x="19523" y="0"/>
                        <a:pt x="18166" y="444"/>
                        <a:pt x="15972" y="1393"/>
                      </a:cubicBezTo>
                      <a:cubicBezTo>
                        <a:pt x="12239" y="3006"/>
                        <a:pt x="6539" y="3193"/>
                        <a:pt x="6539" y="3193"/>
                      </a:cubicBezTo>
                      <a:cubicBezTo>
                        <a:pt x="3912" y="3403"/>
                        <a:pt x="887" y="4065"/>
                        <a:pt x="382" y="5226"/>
                      </a:cubicBezTo>
                      <a:cubicBezTo>
                        <a:pt x="1" y="6106"/>
                        <a:pt x="2311" y="7766"/>
                        <a:pt x="7042" y="7766"/>
                      </a:cubicBezTo>
                      <a:cubicBezTo>
                        <a:pt x="8556" y="7766"/>
                        <a:pt x="10319" y="7596"/>
                        <a:pt x="12320" y="7176"/>
                      </a:cubicBezTo>
                      <a:cubicBezTo>
                        <a:pt x="20575" y="5440"/>
                        <a:pt x="21825" y="1644"/>
                        <a:pt x="21422" y="635"/>
                      </a:cubicBezTo>
                      <a:cubicBezTo>
                        <a:pt x="21255" y="219"/>
                        <a:pt x="20934" y="0"/>
                        <a:pt x="203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38"/>
                <p:cNvSpPr/>
                <p:nvPr/>
              </p:nvSpPr>
              <p:spPr>
                <a:xfrm>
                  <a:off x="1071153" y="1753530"/>
                  <a:ext cx="499271" cy="666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6" h="44106" extrusionOk="0">
                      <a:moveTo>
                        <a:pt x="20677" y="0"/>
                      </a:moveTo>
                      <a:lnTo>
                        <a:pt x="20677" y="0"/>
                      </a:lnTo>
                      <a:cubicBezTo>
                        <a:pt x="1" y="8199"/>
                        <a:pt x="5218" y="41800"/>
                        <a:pt x="5218" y="41800"/>
                      </a:cubicBezTo>
                      <a:cubicBezTo>
                        <a:pt x="5457" y="43399"/>
                        <a:pt x="5782" y="44105"/>
                        <a:pt x="6179" y="44105"/>
                      </a:cubicBezTo>
                      <a:cubicBezTo>
                        <a:pt x="7552" y="44105"/>
                        <a:pt x="9784" y="35640"/>
                        <a:pt x="12305" y="26491"/>
                      </a:cubicBezTo>
                      <a:cubicBezTo>
                        <a:pt x="15551" y="14702"/>
                        <a:pt x="31614" y="9233"/>
                        <a:pt x="32639" y="7358"/>
                      </a:cubicBezTo>
                      <a:cubicBezTo>
                        <a:pt x="33026" y="6651"/>
                        <a:pt x="32707" y="6404"/>
                        <a:pt x="31877" y="6404"/>
                      </a:cubicBezTo>
                      <a:cubicBezTo>
                        <a:pt x="30505" y="6404"/>
                        <a:pt x="27736" y="7078"/>
                        <a:pt x="24437" y="7470"/>
                      </a:cubicBezTo>
                      <a:cubicBezTo>
                        <a:pt x="24239" y="7493"/>
                        <a:pt x="24050" y="7504"/>
                        <a:pt x="23871" y="7504"/>
                      </a:cubicBezTo>
                      <a:cubicBezTo>
                        <a:pt x="19252" y="7504"/>
                        <a:pt x="20677" y="1"/>
                        <a:pt x="206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38"/>
                <p:cNvSpPr/>
                <p:nvPr/>
              </p:nvSpPr>
              <p:spPr>
                <a:xfrm>
                  <a:off x="883893" y="1993248"/>
                  <a:ext cx="724174" cy="1175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3" h="7777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1"/>
                        <a:pt x="1862" y="27496"/>
                        <a:pt x="15268" y="44203"/>
                      </a:cubicBezTo>
                      <a:cubicBezTo>
                        <a:pt x="26899" y="58700"/>
                        <a:pt x="38019" y="70204"/>
                        <a:pt x="47902" y="77773"/>
                      </a:cubicBezTo>
                      <a:cubicBezTo>
                        <a:pt x="47902" y="77773"/>
                        <a:pt x="19637" y="48393"/>
                        <a:pt x="12746" y="36916"/>
                      </a:cubicBezTo>
                      <a:cubicBezTo>
                        <a:pt x="4812" y="2370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38"/>
                <p:cNvSpPr/>
                <p:nvPr/>
              </p:nvSpPr>
              <p:spPr>
                <a:xfrm>
                  <a:off x="1763973" y="1989287"/>
                  <a:ext cx="268547" cy="632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4" h="41845" extrusionOk="0">
                      <a:moveTo>
                        <a:pt x="13142" y="1"/>
                      </a:moveTo>
                      <a:cubicBezTo>
                        <a:pt x="12940" y="1"/>
                        <a:pt x="12636" y="300"/>
                        <a:pt x="12194" y="959"/>
                      </a:cubicBezTo>
                      <a:cubicBezTo>
                        <a:pt x="12194" y="959"/>
                        <a:pt x="8723" y="8441"/>
                        <a:pt x="4361" y="14435"/>
                      </a:cubicBezTo>
                      <a:cubicBezTo>
                        <a:pt x="0" y="20428"/>
                        <a:pt x="178" y="23399"/>
                        <a:pt x="2104" y="26406"/>
                      </a:cubicBezTo>
                      <a:cubicBezTo>
                        <a:pt x="3639" y="28801"/>
                        <a:pt x="9847" y="32760"/>
                        <a:pt x="10418" y="36470"/>
                      </a:cubicBezTo>
                      <a:cubicBezTo>
                        <a:pt x="10907" y="39647"/>
                        <a:pt x="10838" y="41845"/>
                        <a:pt x="12122" y="41845"/>
                      </a:cubicBezTo>
                      <a:cubicBezTo>
                        <a:pt x="12337" y="41845"/>
                        <a:pt x="12591" y="41783"/>
                        <a:pt x="12892" y="41653"/>
                      </a:cubicBezTo>
                      <a:cubicBezTo>
                        <a:pt x="14984" y="40751"/>
                        <a:pt x="17764" y="33169"/>
                        <a:pt x="14048" y="21514"/>
                      </a:cubicBezTo>
                      <a:cubicBezTo>
                        <a:pt x="11344" y="13034"/>
                        <a:pt x="14473" y="1"/>
                        <a:pt x="13142" y="1"/>
                      </a:cubicBezTo>
                      <a:close/>
                    </a:path>
                  </a:pathLst>
                </a:custGeom>
                <a:solidFill>
                  <a:schemeClr val="lt1">
                    <a:alpha val="2353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38"/>
                <p:cNvSpPr/>
                <p:nvPr/>
              </p:nvSpPr>
              <p:spPr>
                <a:xfrm>
                  <a:off x="1459038" y="2439078"/>
                  <a:ext cx="304406" cy="15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6" h="10469" extrusionOk="0">
                      <a:moveTo>
                        <a:pt x="12491" y="1"/>
                      </a:moveTo>
                      <a:cubicBezTo>
                        <a:pt x="8046" y="1"/>
                        <a:pt x="2630" y="1972"/>
                        <a:pt x="1743" y="2605"/>
                      </a:cubicBezTo>
                      <a:cubicBezTo>
                        <a:pt x="628" y="3400"/>
                        <a:pt x="1" y="7203"/>
                        <a:pt x="1743" y="8039"/>
                      </a:cubicBezTo>
                      <a:cubicBezTo>
                        <a:pt x="1743" y="8039"/>
                        <a:pt x="5839" y="10468"/>
                        <a:pt x="11280" y="10468"/>
                      </a:cubicBezTo>
                      <a:cubicBezTo>
                        <a:pt x="13672" y="10468"/>
                        <a:pt x="16325" y="9999"/>
                        <a:pt x="19004" y="8646"/>
                      </a:cubicBezTo>
                      <a:cubicBezTo>
                        <a:pt x="19004" y="8646"/>
                        <a:pt x="20136" y="1999"/>
                        <a:pt x="15633" y="448"/>
                      </a:cubicBezTo>
                      <a:cubicBezTo>
                        <a:pt x="14712" y="131"/>
                        <a:pt x="13634" y="1"/>
                        <a:pt x="1249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38"/>
                <p:cNvSpPr/>
                <p:nvPr/>
              </p:nvSpPr>
              <p:spPr>
                <a:xfrm>
                  <a:off x="1765379" y="1885627"/>
                  <a:ext cx="272478" cy="628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4" h="41581" extrusionOk="0">
                      <a:moveTo>
                        <a:pt x="12450" y="0"/>
                      </a:moveTo>
                      <a:cubicBezTo>
                        <a:pt x="11998" y="0"/>
                        <a:pt x="11586" y="596"/>
                        <a:pt x="11301" y="2002"/>
                      </a:cubicBezTo>
                      <a:cubicBezTo>
                        <a:pt x="9482" y="10981"/>
                        <a:pt x="1039" y="18355"/>
                        <a:pt x="1039" y="18355"/>
                      </a:cubicBezTo>
                      <a:cubicBezTo>
                        <a:pt x="1" y="19728"/>
                        <a:pt x="390" y="19850"/>
                        <a:pt x="1475" y="19850"/>
                      </a:cubicBezTo>
                      <a:cubicBezTo>
                        <a:pt x="1711" y="19850"/>
                        <a:pt x="1980" y="19844"/>
                        <a:pt x="2274" y="19844"/>
                      </a:cubicBezTo>
                      <a:cubicBezTo>
                        <a:pt x="2791" y="19844"/>
                        <a:pt x="3387" y="19862"/>
                        <a:pt x="4020" y="19961"/>
                      </a:cubicBezTo>
                      <a:cubicBezTo>
                        <a:pt x="6672" y="20376"/>
                        <a:pt x="7569" y="25999"/>
                        <a:pt x="7569" y="25999"/>
                      </a:cubicBezTo>
                      <a:lnTo>
                        <a:pt x="7575" y="25999"/>
                      </a:lnTo>
                      <a:cubicBezTo>
                        <a:pt x="7978" y="28740"/>
                        <a:pt x="9178" y="31342"/>
                        <a:pt x="10642" y="32992"/>
                      </a:cubicBezTo>
                      <a:cubicBezTo>
                        <a:pt x="13104" y="35765"/>
                        <a:pt x="13508" y="41580"/>
                        <a:pt x="15584" y="41580"/>
                      </a:cubicBezTo>
                      <a:cubicBezTo>
                        <a:pt x="15647" y="41580"/>
                        <a:pt x="15711" y="41575"/>
                        <a:pt x="15777" y="41564"/>
                      </a:cubicBezTo>
                      <a:cubicBezTo>
                        <a:pt x="18024" y="41190"/>
                        <a:pt x="13303" y="26532"/>
                        <a:pt x="14545" y="20817"/>
                      </a:cubicBezTo>
                      <a:cubicBezTo>
                        <a:pt x="15186" y="17869"/>
                        <a:pt x="15480" y="12990"/>
                        <a:pt x="15254" y="9281"/>
                      </a:cubicBezTo>
                      <a:cubicBezTo>
                        <a:pt x="15286" y="4660"/>
                        <a:pt x="13713" y="0"/>
                        <a:pt x="124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38"/>
                <p:cNvSpPr/>
                <p:nvPr/>
              </p:nvSpPr>
              <p:spPr>
                <a:xfrm>
                  <a:off x="1071153" y="1753530"/>
                  <a:ext cx="499271" cy="666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6" h="44106" extrusionOk="0">
                      <a:moveTo>
                        <a:pt x="20677" y="0"/>
                      </a:moveTo>
                      <a:lnTo>
                        <a:pt x="20677" y="0"/>
                      </a:lnTo>
                      <a:cubicBezTo>
                        <a:pt x="1" y="8199"/>
                        <a:pt x="5218" y="41800"/>
                        <a:pt x="5218" y="41800"/>
                      </a:cubicBezTo>
                      <a:cubicBezTo>
                        <a:pt x="5457" y="43399"/>
                        <a:pt x="5782" y="44105"/>
                        <a:pt x="6179" y="44105"/>
                      </a:cubicBezTo>
                      <a:cubicBezTo>
                        <a:pt x="7552" y="44105"/>
                        <a:pt x="9784" y="35640"/>
                        <a:pt x="12305" y="26491"/>
                      </a:cubicBezTo>
                      <a:cubicBezTo>
                        <a:pt x="15551" y="14702"/>
                        <a:pt x="31614" y="9233"/>
                        <a:pt x="32639" y="7358"/>
                      </a:cubicBezTo>
                      <a:cubicBezTo>
                        <a:pt x="33026" y="6651"/>
                        <a:pt x="32707" y="6404"/>
                        <a:pt x="31877" y="6404"/>
                      </a:cubicBezTo>
                      <a:cubicBezTo>
                        <a:pt x="30505" y="6404"/>
                        <a:pt x="27736" y="7078"/>
                        <a:pt x="24437" y="7470"/>
                      </a:cubicBezTo>
                      <a:cubicBezTo>
                        <a:pt x="24239" y="7493"/>
                        <a:pt x="24050" y="7504"/>
                        <a:pt x="23871" y="7504"/>
                      </a:cubicBezTo>
                      <a:cubicBezTo>
                        <a:pt x="19252" y="7504"/>
                        <a:pt x="20677" y="1"/>
                        <a:pt x="20677" y="0"/>
                      </a:cubicBezTo>
                      <a:close/>
                    </a:path>
                  </a:pathLst>
                </a:custGeom>
                <a:solidFill>
                  <a:schemeClr val="lt1">
                    <a:alpha val="2353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38"/>
                <p:cNvSpPr/>
                <p:nvPr/>
              </p:nvSpPr>
              <p:spPr>
                <a:xfrm>
                  <a:off x="883893" y="1993248"/>
                  <a:ext cx="724174" cy="1175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3" h="7777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1"/>
                        <a:pt x="1862" y="27496"/>
                        <a:pt x="15268" y="44203"/>
                      </a:cubicBezTo>
                      <a:cubicBezTo>
                        <a:pt x="26899" y="58700"/>
                        <a:pt x="38019" y="70204"/>
                        <a:pt x="47902" y="77773"/>
                      </a:cubicBezTo>
                      <a:cubicBezTo>
                        <a:pt x="47902" y="77773"/>
                        <a:pt x="19637" y="48393"/>
                        <a:pt x="12746" y="36916"/>
                      </a:cubicBezTo>
                      <a:cubicBezTo>
                        <a:pt x="4812" y="2370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>
                    <a:alpha val="2353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38"/>
                <p:cNvSpPr/>
                <p:nvPr/>
              </p:nvSpPr>
              <p:spPr>
                <a:xfrm>
                  <a:off x="1765379" y="1885627"/>
                  <a:ext cx="272478" cy="628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4" h="41581" extrusionOk="0">
                      <a:moveTo>
                        <a:pt x="12450" y="0"/>
                      </a:moveTo>
                      <a:cubicBezTo>
                        <a:pt x="11998" y="0"/>
                        <a:pt x="11586" y="596"/>
                        <a:pt x="11301" y="2002"/>
                      </a:cubicBezTo>
                      <a:cubicBezTo>
                        <a:pt x="9482" y="10981"/>
                        <a:pt x="1039" y="18355"/>
                        <a:pt x="1039" y="18355"/>
                      </a:cubicBezTo>
                      <a:cubicBezTo>
                        <a:pt x="1" y="19728"/>
                        <a:pt x="390" y="19850"/>
                        <a:pt x="1475" y="19850"/>
                      </a:cubicBezTo>
                      <a:cubicBezTo>
                        <a:pt x="1711" y="19850"/>
                        <a:pt x="1980" y="19844"/>
                        <a:pt x="2274" y="19844"/>
                      </a:cubicBezTo>
                      <a:cubicBezTo>
                        <a:pt x="2791" y="19844"/>
                        <a:pt x="3387" y="19862"/>
                        <a:pt x="4020" y="19961"/>
                      </a:cubicBezTo>
                      <a:cubicBezTo>
                        <a:pt x="6672" y="20376"/>
                        <a:pt x="7569" y="25999"/>
                        <a:pt x="7569" y="25999"/>
                      </a:cubicBezTo>
                      <a:lnTo>
                        <a:pt x="7575" y="25999"/>
                      </a:lnTo>
                      <a:cubicBezTo>
                        <a:pt x="7978" y="28740"/>
                        <a:pt x="9178" y="31342"/>
                        <a:pt x="10642" y="32992"/>
                      </a:cubicBezTo>
                      <a:cubicBezTo>
                        <a:pt x="13104" y="35765"/>
                        <a:pt x="13508" y="41580"/>
                        <a:pt x="15584" y="41580"/>
                      </a:cubicBezTo>
                      <a:cubicBezTo>
                        <a:pt x="15647" y="41580"/>
                        <a:pt x="15711" y="41575"/>
                        <a:pt x="15777" y="41564"/>
                      </a:cubicBezTo>
                      <a:cubicBezTo>
                        <a:pt x="18024" y="41190"/>
                        <a:pt x="13303" y="26532"/>
                        <a:pt x="14545" y="20817"/>
                      </a:cubicBezTo>
                      <a:cubicBezTo>
                        <a:pt x="15186" y="17869"/>
                        <a:pt x="15480" y="12990"/>
                        <a:pt x="15254" y="9281"/>
                      </a:cubicBezTo>
                      <a:cubicBezTo>
                        <a:pt x="15286" y="4660"/>
                        <a:pt x="13713" y="0"/>
                        <a:pt x="12450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12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1" name="Google Shape;901;p38"/>
                <p:cNvSpPr/>
                <p:nvPr/>
              </p:nvSpPr>
              <p:spPr>
                <a:xfrm>
                  <a:off x="1114692" y="2527244"/>
                  <a:ext cx="888380" cy="63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65" h="42082" extrusionOk="0">
                      <a:moveTo>
                        <a:pt x="1" y="0"/>
                      </a:moveTo>
                      <a:cubicBezTo>
                        <a:pt x="1631" y="3619"/>
                        <a:pt x="9956" y="15702"/>
                        <a:pt x="20872" y="24036"/>
                      </a:cubicBezTo>
                      <a:cubicBezTo>
                        <a:pt x="31789" y="32371"/>
                        <a:pt x="36178" y="42082"/>
                        <a:pt x="43777" y="42082"/>
                      </a:cubicBezTo>
                      <a:cubicBezTo>
                        <a:pt x="51375" y="42082"/>
                        <a:pt x="58765" y="34679"/>
                        <a:pt x="56621" y="27847"/>
                      </a:cubicBezTo>
                      <a:cubicBezTo>
                        <a:pt x="55395" y="23940"/>
                        <a:pt x="50952" y="23103"/>
                        <a:pt x="47372" y="23103"/>
                      </a:cubicBezTo>
                      <a:cubicBezTo>
                        <a:pt x="44690" y="23103"/>
                        <a:pt x="42493" y="23572"/>
                        <a:pt x="42493" y="23572"/>
                      </a:cubicBezTo>
                      <a:cubicBezTo>
                        <a:pt x="41462" y="23671"/>
                        <a:pt x="40441" y="23718"/>
                        <a:pt x="39433" y="23718"/>
                      </a:cubicBezTo>
                      <a:cubicBezTo>
                        <a:pt x="16777" y="23718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>
                    <a:alpha val="2353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2" name="Google Shape;902;p38"/>
                <p:cNvSpPr/>
                <p:nvPr/>
              </p:nvSpPr>
              <p:spPr>
                <a:xfrm>
                  <a:off x="1581309" y="2685796"/>
                  <a:ext cx="329955" cy="117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6" h="7767" extrusionOk="0">
                      <a:moveTo>
                        <a:pt x="20352" y="0"/>
                      </a:moveTo>
                      <a:cubicBezTo>
                        <a:pt x="19523" y="0"/>
                        <a:pt x="18166" y="444"/>
                        <a:pt x="15972" y="1393"/>
                      </a:cubicBezTo>
                      <a:cubicBezTo>
                        <a:pt x="12239" y="3006"/>
                        <a:pt x="6539" y="3193"/>
                        <a:pt x="6539" y="3193"/>
                      </a:cubicBezTo>
                      <a:cubicBezTo>
                        <a:pt x="3912" y="3403"/>
                        <a:pt x="887" y="4065"/>
                        <a:pt x="382" y="5226"/>
                      </a:cubicBezTo>
                      <a:cubicBezTo>
                        <a:pt x="1" y="6106"/>
                        <a:pt x="2311" y="7766"/>
                        <a:pt x="7042" y="7766"/>
                      </a:cubicBezTo>
                      <a:cubicBezTo>
                        <a:pt x="8556" y="7766"/>
                        <a:pt x="10319" y="7596"/>
                        <a:pt x="12320" y="7176"/>
                      </a:cubicBezTo>
                      <a:cubicBezTo>
                        <a:pt x="20575" y="5440"/>
                        <a:pt x="21825" y="1644"/>
                        <a:pt x="21422" y="635"/>
                      </a:cubicBezTo>
                      <a:cubicBezTo>
                        <a:pt x="21255" y="219"/>
                        <a:pt x="20934" y="0"/>
                        <a:pt x="20352" y="0"/>
                      </a:cubicBezTo>
                      <a:close/>
                    </a:path>
                  </a:pathLst>
                </a:custGeom>
                <a:solidFill>
                  <a:schemeClr val="lt1">
                    <a:alpha val="5412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3" name="Google Shape;903;p38"/>
                <p:cNvSpPr/>
                <p:nvPr/>
              </p:nvSpPr>
              <p:spPr>
                <a:xfrm>
                  <a:off x="1459038" y="2439078"/>
                  <a:ext cx="304406" cy="15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6" h="10469" extrusionOk="0">
                      <a:moveTo>
                        <a:pt x="12491" y="1"/>
                      </a:moveTo>
                      <a:cubicBezTo>
                        <a:pt x="8046" y="1"/>
                        <a:pt x="2630" y="1972"/>
                        <a:pt x="1743" y="2605"/>
                      </a:cubicBezTo>
                      <a:cubicBezTo>
                        <a:pt x="628" y="3400"/>
                        <a:pt x="1" y="7203"/>
                        <a:pt x="1743" y="8039"/>
                      </a:cubicBezTo>
                      <a:cubicBezTo>
                        <a:pt x="1743" y="8039"/>
                        <a:pt x="5839" y="10468"/>
                        <a:pt x="11280" y="10468"/>
                      </a:cubicBezTo>
                      <a:cubicBezTo>
                        <a:pt x="13672" y="10468"/>
                        <a:pt x="16325" y="9999"/>
                        <a:pt x="19004" y="8646"/>
                      </a:cubicBezTo>
                      <a:cubicBezTo>
                        <a:pt x="19004" y="8646"/>
                        <a:pt x="20136" y="1999"/>
                        <a:pt x="15633" y="448"/>
                      </a:cubicBezTo>
                      <a:cubicBezTo>
                        <a:pt x="14712" y="131"/>
                        <a:pt x="13634" y="1"/>
                        <a:pt x="12491" y="1"/>
                      </a:cubicBezTo>
                      <a:close/>
                    </a:path>
                  </a:pathLst>
                </a:custGeom>
                <a:solidFill>
                  <a:schemeClr val="lt1">
                    <a:alpha val="2353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4" name="Google Shape;904;p38"/>
              <p:cNvGrpSpPr/>
              <p:nvPr/>
            </p:nvGrpSpPr>
            <p:grpSpPr>
              <a:xfrm rot="-7200044">
                <a:off x="785669" y="1888125"/>
                <a:ext cx="858231" cy="465815"/>
                <a:chOff x="5284475" y="363725"/>
                <a:chExt cx="858250" cy="465825"/>
              </a:xfrm>
            </p:grpSpPr>
            <p:sp>
              <p:nvSpPr>
                <p:cNvPr id="905" name="Google Shape;905;p38"/>
                <p:cNvSpPr/>
                <p:nvPr/>
              </p:nvSpPr>
              <p:spPr>
                <a:xfrm>
                  <a:off x="5284475" y="363725"/>
                  <a:ext cx="216850" cy="27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10917" extrusionOk="0">
                      <a:moveTo>
                        <a:pt x="4973" y="0"/>
                      </a:moveTo>
                      <a:cubicBezTo>
                        <a:pt x="4817" y="0"/>
                        <a:pt x="4649" y="20"/>
                        <a:pt x="4468" y="60"/>
                      </a:cubicBezTo>
                      <a:cubicBezTo>
                        <a:pt x="1" y="1059"/>
                        <a:pt x="5621" y="10916"/>
                        <a:pt x="5621" y="10916"/>
                      </a:cubicBezTo>
                      <a:cubicBezTo>
                        <a:pt x="5621" y="10916"/>
                        <a:pt x="8674" y="0"/>
                        <a:pt x="4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6" name="Google Shape;906;p38"/>
                <p:cNvSpPr/>
                <p:nvPr/>
              </p:nvSpPr>
              <p:spPr>
                <a:xfrm>
                  <a:off x="5679300" y="376525"/>
                  <a:ext cx="336425" cy="26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7" h="10740" extrusionOk="0">
                      <a:moveTo>
                        <a:pt x="8624" y="0"/>
                      </a:moveTo>
                      <a:cubicBezTo>
                        <a:pt x="5001" y="0"/>
                        <a:pt x="1" y="10740"/>
                        <a:pt x="1" y="10740"/>
                      </a:cubicBezTo>
                      <a:cubicBezTo>
                        <a:pt x="1" y="10740"/>
                        <a:pt x="13457" y="3811"/>
                        <a:pt x="9876" y="518"/>
                      </a:cubicBezTo>
                      <a:cubicBezTo>
                        <a:pt x="9486" y="160"/>
                        <a:pt x="9065" y="0"/>
                        <a:pt x="86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7" name="Google Shape;907;p38"/>
                <p:cNvSpPr/>
                <p:nvPr/>
              </p:nvSpPr>
              <p:spPr>
                <a:xfrm>
                  <a:off x="5798750" y="676950"/>
                  <a:ext cx="343975" cy="1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9" h="6104" extrusionOk="0">
                      <a:moveTo>
                        <a:pt x="9284" y="1"/>
                      </a:moveTo>
                      <a:cubicBezTo>
                        <a:pt x="5785" y="1"/>
                        <a:pt x="1" y="6104"/>
                        <a:pt x="1" y="6104"/>
                      </a:cubicBezTo>
                      <a:cubicBezTo>
                        <a:pt x="1" y="6104"/>
                        <a:pt x="13758" y="4398"/>
                        <a:pt x="11054" y="845"/>
                      </a:cubicBezTo>
                      <a:cubicBezTo>
                        <a:pt x="10601" y="249"/>
                        <a:pt x="9989" y="1"/>
                        <a:pt x="9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08" name="Google Shape;908;p38"/>
              <p:cNvGrpSpPr/>
              <p:nvPr/>
            </p:nvGrpSpPr>
            <p:grpSpPr>
              <a:xfrm rot="5040773">
                <a:off x="3137091" y="3854449"/>
                <a:ext cx="463404" cy="453004"/>
                <a:chOff x="5679300" y="376525"/>
                <a:chExt cx="463425" cy="453025"/>
              </a:xfrm>
            </p:grpSpPr>
            <p:sp>
              <p:nvSpPr>
                <p:cNvPr id="909" name="Google Shape;909;p38"/>
                <p:cNvSpPr/>
                <p:nvPr/>
              </p:nvSpPr>
              <p:spPr>
                <a:xfrm>
                  <a:off x="5679300" y="376525"/>
                  <a:ext cx="336425" cy="26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7" h="10740" extrusionOk="0">
                      <a:moveTo>
                        <a:pt x="8624" y="0"/>
                      </a:moveTo>
                      <a:cubicBezTo>
                        <a:pt x="5001" y="0"/>
                        <a:pt x="1" y="10740"/>
                        <a:pt x="1" y="10740"/>
                      </a:cubicBezTo>
                      <a:cubicBezTo>
                        <a:pt x="1" y="10740"/>
                        <a:pt x="13457" y="3811"/>
                        <a:pt x="9876" y="518"/>
                      </a:cubicBezTo>
                      <a:cubicBezTo>
                        <a:pt x="9486" y="160"/>
                        <a:pt x="9065" y="0"/>
                        <a:pt x="86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38"/>
                <p:cNvSpPr/>
                <p:nvPr/>
              </p:nvSpPr>
              <p:spPr>
                <a:xfrm>
                  <a:off x="5798750" y="676950"/>
                  <a:ext cx="343975" cy="1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9" h="6104" extrusionOk="0">
                      <a:moveTo>
                        <a:pt x="9284" y="1"/>
                      </a:moveTo>
                      <a:cubicBezTo>
                        <a:pt x="5785" y="1"/>
                        <a:pt x="1" y="6104"/>
                        <a:pt x="1" y="6104"/>
                      </a:cubicBezTo>
                      <a:cubicBezTo>
                        <a:pt x="1" y="6104"/>
                        <a:pt x="13758" y="4398"/>
                        <a:pt x="11054" y="845"/>
                      </a:cubicBezTo>
                      <a:cubicBezTo>
                        <a:pt x="10601" y="249"/>
                        <a:pt x="9989" y="1"/>
                        <a:pt x="92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11" name="Google Shape;911;p38"/>
          <p:cNvGrpSpPr/>
          <p:nvPr/>
        </p:nvGrpSpPr>
        <p:grpSpPr>
          <a:xfrm>
            <a:off x="7829574" y="628148"/>
            <a:ext cx="726797" cy="733123"/>
            <a:chOff x="7652749" y="94198"/>
            <a:chExt cx="726797" cy="733123"/>
          </a:xfrm>
        </p:grpSpPr>
        <p:grpSp>
          <p:nvGrpSpPr>
            <p:cNvPr id="912" name="Google Shape;912;p38"/>
            <p:cNvGrpSpPr/>
            <p:nvPr/>
          </p:nvGrpSpPr>
          <p:grpSpPr>
            <a:xfrm rot="8258306">
              <a:off x="7782088" y="178112"/>
              <a:ext cx="468120" cy="565294"/>
              <a:chOff x="447200" y="4325925"/>
              <a:chExt cx="468125" cy="565300"/>
            </a:xfrm>
          </p:grpSpPr>
          <p:sp>
            <p:nvSpPr>
              <p:cNvPr id="913" name="Google Shape;913;p38"/>
              <p:cNvSpPr/>
              <p:nvPr/>
            </p:nvSpPr>
            <p:spPr>
              <a:xfrm>
                <a:off x="474100" y="4546475"/>
                <a:ext cx="406550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9384" extrusionOk="0">
                    <a:moveTo>
                      <a:pt x="16261" y="1"/>
                    </a:moveTo>
                    <a:cubicBezTo>
                      <a:pt x="16261" y="1"/>
                      <a:pt x="0" y="2981"/>
                      <a:pt x="1174" y="8183"/>
                    </a:cubicBezTo>
                    <a:cubicBezTo>
                      <a:pt x="1366" y="9029"/>
                      <a:pt x="1894" y="9384"/>
                      <a:pt x="2645" y="9384"/>
                    </a:cubicBezTo>
                    <a:cubicBezTo>
                      <a:pt x="6508" y="9384"/>
                      <a:pt x="16261" y="1"/>
                      <a:pt x="16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694750" y="4633425"/>
                <a:ext cx="22057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0312" extrusionOk="0">
                    <a:moveTo>
                      <a:pt x="8822" y="0"/>
                    </a:moveTo>
                    <a:lnTo>
                      <a:pt x="8822" y="0"/>
                    </a:lnTo>
                    <a:cubicBezTo>
                      <a:pt x="8822" y="1"/>
                      <a:pt x="1" y="6644"/>
                      <a:pt x="2660" y="9813"/>
                    </a:cubicBezTo>
                    <a:cubicBezTo>
                      <a:pt x="2950" y="10158"/>
                      <a:pt x="3249" y="10312"/>
                      <a:pt x="3553" y="10312"/>
                    </a:cubicBezTo>
                    <a:cubicBezTo>
                      <a:pt x="6041" y="10312"/>
                      <a:pt x="8822" y="1"/>
                      <a:pt x="8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447200" y="4325925"/>
                <a:ext cx="26197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3239" extrusionOk="0">
                    <a:moveTo>
                      <a:pt x="3618" y="1"/>
                    </a:moveTo>
                    <a:cubicBezTo>
                      <a:pt x="1750" y="1"/>
                      <a:pt x="202" y="426"/>
                      <a:pt x="88" y="1802"/>
                    </a:cubicBezTo>
                    <a:cubicBezTo>
                      <a:pt x="1" y="2864"/>
                      <a:pt x="871" y="3238"/>
                      <a:pt x="2140" y="3238"/>
                    </a:cubicBezTo>
                    <a:cubicBezTo>
                      <a:pt x="5171" y="3238"/>
                      <a:pt x="10479" y="1106"/>
                      <a:pt x="10479" y="1106"/>
                    </a:cubicBezTo>
                    <a:cubicBezTo>
                      <a:pt x="10479" y="1106"/>
                      <a:pt x="6632" y="1"/>
                      <a:pt x="3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6" name="Google Shape;916;p38"/>
            <p:cNvGrpSpPr/>
            <p:nvPr/>
          </p:nvGrpSpPr>
          <p:grpSpPr>
            <a:xfrm rot="8258306">
              <a:off x="7782088" y="178112"/>
              <a:ext cx="468120" cy="565294"/>
              <a:chOff x="447200" y="4325925"/>
              <a:chExt cx="468125" cy="565300"/>
            </a:xfrm>
          </p:grpSpPr>
          <p:sp>
            <p:nvSpPr>
              <p:cNvPr id="917" name="Google Shape;917;p38"/>
              <p:cNvSpPr/>
              <p:nvPr/>
            </p:nvSpPr>
            <p:spPr>
              <a:xfrm>
                <a:off x="474100" y="4546475"/>
                <a:ext cx="406550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16262" h="9384" extrusionOk="0">
                    <a:moveTo>
                      <a:pt x="16261" y="1"/>
                    </a:moveTo>
                    <a:cubicBezTo>
                      <a:pt x="16261" y="1"/>
                      <a:pt x="0" y="2981"/>
                      <a:pt x="1174" y="8183"/>
                    </a:cubicBezTo>
                    <a:cubicBezTo>
                      <a:pt x="1366" y="9029"/>
                      <a:pt x="1894" y="9384"/>
                      <a:pt x="2645" y="9384"/>
                    </a:cubicBezTo>
                    <a:cubicBezTo>
                      <a:pt x="6508" y="9384"/>
                      <a:pt x="16261" y="1"/>
                      <a:pt x="16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694750" y="4633425"/>
                <a:ext cx="220575" cy="257800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0312" extrusionOk="0">
                    <a:moveTo>
                      <a:pt x="8822" y="0"/>
                    </a:moveTo>
                    <a:lnTo>
                      <a:pt x="8822" y="0"/>
                    </a:lnTo>
                    <a:cubicBezTo>
                      <a:pt x="8822" y="1"/>
                      <a:pt x="1" y="6644"/>
                      <a:pt x="2660" y="9813"/>
                    </a:cubicBezTo>
                    <a:cubicBezTo>
                      <a:pt x="2950" y="10158"/>
                      <a:pt x="3249" y="10312"/>
                      <a:pt x="3553" y="10312"/>
                    </a:cubicBezTo>
                    <a:cubicBezTo>
                      <a:pt x="6041" y="10312"/>
                      <a:pt x="8822" y="1"/>
                      <a:pt x="8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447200" y="4325925"/>
                <a:ext cx="261975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3239" extrusionOk="0">
                    <a:moveTo>
                      <a:pt x="3618" y="1"/>
                    </a:moveTo>
                    <a:cubicBezTo>
                      <a:pt x="1750" y="1"/>
                      <a:pt x="202" y="426"/>
                      <a:pt x="88" y="1802"/>
                    </a:cubicBezTo>
                    <a:cubicBezTo>
                      <a:pt x="1" y="2864"/>
                      <a:pt x="871" y="3238"/>
                      <a:pt x="2140" y="3238"/>
                    </a:cubicBezTo>
                    <a:cubicBezTo>
                      <a:pt x="5171" y="3238"/>
                      <a:pt x="10479" y="1106"/>
                      <a:pt x="10479" y="1106"/>
                    </a:cubicBezTo>
                    <a:cubicBezTo>
                      <a:pt x="10479" y="1106"/>
                      <a:pt x="6632" y="1"/>
                      <a:pt x="3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7628" y="1294417"/>
            <a:ext cx="7004371" cy="743100"/>
          </a:xfrm>
        </p:spPr>
        <p:txBody>
          <a:bodyPr anchor="t"/>
          <a:lstStyle/>
          <a:p>
            <a:pPr lvl="0" algn="l" rtl="0">
              <a:buClr>
                <a:srgbClr val="903163"/>
              </a:buClr>
            </a:pPr>
            <a:r>
              <a:rPr lang="en-US" sz="21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3- Audiometry: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Unilateral conductive hearing loss.</a:t>
            </a:r>
            <a:endParaRPr lang="ar-JO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endParaRPr lang="ar-JO" dirty="0"/>
          </a:p>
        </p:txBody>
      </p:sp>
      <p:pic>
        <p:nvPicPr>
          <p:cNvPr id="4" name="Picture 3" descr="LECTURE NOTES ON Diseases of the Ear, Nose and Throat Bull 2002.pdf - Torch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24372" r="42799" b="8049"/>
          <a:stretch>
            <a:fillRect/>
          </a:stretch>
        </p:blipFill>
        <p:spPr>
          <a:xfrm>
            <a:off x="5634968" y="2292823"/>
            <a:ext cx="1993282" cy="2850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50" y="2777682"/>
            <a:ext cx="3066569" cy="20420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58AD19-CA2E-6734-909B-79C6B1CCF1D5}"/>
              </a:ext>
            </a:extLst>
          </p:cNvPr>
          <p:cNvSpPr txBox="1">
            <a:spLocks/>
          </p:cNvSpPr>
          <p:nvPr/>
        </p:nvSpPr>
        <p:spPr>
          <a:xfrm>
            <a:off x="2259150" y="575147"/>
            <a:ext cx="4625700" cy="13332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Algerian" panose="04020705040A02060702" pitchFamily="82" charset="0"/>
              </a:rPr>
              <a:t>DIAGNOSIS</a:t>
            </a:r>
            <a:endParaRPr lang="ar-JO" sz="36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0775" y="412750"/>
            <a:ext cx="7718425" cy="56515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TREATMENT &gt;&gt; </a:t>
            </a:r>
            <a:r>
              <a:rPr lang="en-US" sz="2800" dirty="0">
                <a:latin typeface="Algerian" panose="04020705040A02060702" pitchFamily="82" charset="0"/>
              </a:rPr>
              <a:t>In children </a:t>
            </a:r>
            <a:endParaRPr lang="ar-JO" sz="28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38250"/>
            <a:ext cx="8679976" cy="3370263"/>
          </a:xfrm>
        </p:spPr>
        <p:txBody>
          <a:bodyPr anchor="t">
            <a:normAutofit/>
          </a:bodyPr>
          <a:lstStyle/>
          <a:p>
            <a:pPr marL="482600" indent="-342900" algn="l" rtl="0"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Many cases will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resolve spontaneously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, and the child should usually be observed for 3 months before embarking on surgery. </a:t>
            </a:r>
          </a:p>
          <a:p>
            <a:pPr marL="482600" indent="-342900" algn="l" rtl="0">
              <a:buFont typeface="+mj-lt"/>
              <a:buAutoNum type="arabicPeriod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The use of antihistamines and mucolytics is of no proven benefit.  </a:t>
            </a:r>
          </a:p>
          <a:p>
            <a:pPr marL="139700" indent="0" algn="l" rtl="0"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Antibiotic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therapy may help in the short term.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Surgery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is indicated if hearing loss persists for 3 months or if there is recurring pain. </a:t>
            </a:r>
          </a:p>
          <a:p>
            <a:pPr marL="139700" indent="0" algn="l" rtl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482600" indent="-342900" algn="l" rtl="0">
              <a:buFont typeface="+mj-lt"/>
              <a:buAutoNum type="arabicPeriod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482600" indent="-342900">
              <a:buFont typeface="+mj-lt"/>
              <a:buAutoNum type="arabicPeriod" startAt="3"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Surgical treatment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.</a:t>
            </a:r>
            <a:endParaRPr lang="ar-JO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482600" indent="-342900" algn="l" rtl="0">
              <a:buFont typeface="+mj-lt"/>
              <a:buAutoNum type="arabicPeriod" startAt="3"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2787" y="457864"/>
            <a:ext cx="7718425" cy="56515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lgerian" panose="04020705040A02060702" pitchFamily="82" charset="0"/>
              </a:rPr>
              <a:t>Adenoidectomy</a:t>
            </a:r>
            <a:r>
              <a:rPr lang="en-US" sz="2700" b="1" dirty="0"/>
              <a:t> </a:t>
            </a:r>
            <a:endParaRPr lang="ar-JO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15795"/>
            <a:ext cx="6209731" cy="2254543"/>
          </a:xfrm>
        </p:spPr>
        <p:txBody>
          <a:bodyPr anchor="t">
            <a:normAutofit/>
          </a:bodyPr>
          <a:lstStyle/>
          <a:p>
            <a:pPr algn="l" rt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It has been shown that adenoidectomy is beneficial in the long-term resolution of OME. </a:t>
            </a:r>
          </a:p>
          <a:p>
            <a:pPr algn="l" rtl="0"/>
            <a:endParaRPr lang="en-US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The maximum benefit occurs between the ages of 4 and 8 years.</a:t>
            </a:r>
            <a:endParaRPr lang="ar-JO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22" y="3165066"/>
            <a:ext cx="2247786" cy="1978434"/>
          </a:xfrm>
          <a:prstGeom prst="rect">
            <a:avLst/>
          </a:prstGeom>
        </p:spPr>
      </p:pic>
      <p:pic>
        <p:nvPicPr>
          <p:cNvPr id="6" name="Picture 5" descr="A x-ray of a skull&#10;&#10;Description automatically generated">
            <a:extLst>
              <a:ext uri="{FF2B5EF4-FFF2-40B4-BE49-F238E27FC236}">
                <a16:creationId xmlns:a16="http://schemas.microsoft.com/office/drawing/2014/main" id="{9B0F9E4E-0EBD-721C-04F0-48E367D95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002" y="2571750"/>
            <a:ext cx="1926697" cy="2571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2787" y="212204"/>
            <a:ext cx="7718425" cy="56515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Myringotomy and grommet insertion</a:t>
            </a:r>
            <a:endParaRPr lang="ar-JO" sz="32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492250"/>
            <a:ext cx="8857397" cy="2504576"/>
          </a:xfrm>
        </p:spPr>
        <p:txBody>
          <a:bodyPr anchor="t">
            <a:normAutofit/>
          </a:bodyPr>
          <a:lstStyle/>
          <a:p>
            <a:pPr algn="l" rtl="0"/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Under general </a:t>
            </a:r>
            <a:r>
              <a:rPr lang="en-US" sz="1500" b="1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anaesthetic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, the tympanic membrane is incised </a:t>
            </a:r>
            <a:r>
              <a:rPr lang="en-US" sz="1500" b="1" u="sng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antero</a:t>
            </a:r>
            <a:r>
              <a:rPr lang="en-US" sz="1500" b="1" u="sng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-inferiorly. </a:t>
            </a:r>
          </a:p>
          <a:p>
            <a:pPr rtl="0"/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The glue is aspirated and a grommet inserted into the incision.</a:t>
            </a:r>
          </a:p>
          <a:p>
            <a:pPr algn="l" rtl="0"/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The function of the grommet is to ventilate the middle ear and not to drain the fluid.</a:t>
            </a:r>
            <a:endParaRPr lang="ar-JO" sz="1500" b="1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7" y="2617599"/>
            <a:ext cx="1928813" cy="250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Algerian" panose="04020705040A02060702" pitchFamily="82" charset="0"/>
              </a:rPr>
              <a:t>TREATMENT &gt;&gt;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Algerian" panose="04020705040A02060702" pitchFamily="82" charset="0"/>
              </a:rPr>
              <a:t>In adults</a:t>
            </a:r>
            <a:endParaRPr lang="ar-JO" sz="4000" dirty="0">
              <a:solidFill>
                <a:schemeClr val="tx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9375"/>
            <a:ext cx="9042400" cy="3794125"/>
          </a:xfrm>
        </p:spPr>
        <p:txBody>
          <a:bodyPr anchor="t">
            <a:normAutofit/>
          </a:bodyPr>
          <a:lstStyle/>
          <a:p>
            <a:pPr algn="l" rt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Examination of the nasopharynx to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exclude </a:t>
            </a:r>
            <a:r>
              <a:rPr lang="en-US" sz="1800" b="1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tumour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is essential, especially if the effusion is unilateral.  </a:t>
            </a:r>
          </a:p>
          <a:p>
            <a:pPr algn="l" rt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Under the same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anaesthetic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, a grommet may be inserted. </a:t>
            </a:r>
          </a:p>
          <a:p>
            <a:pPr algn="l" rt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Secretory otitis media in adults not due to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tumour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usually follows a cold. Resolution is usually spontaneous, but may take up to 6 weeks.</a:t>
            </a:r>
            <a:endParaRPr lang="ar-JO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4" name="Google Shape;2224;p55"/>
          <p:cNvGrpSpPr/>
          <p:nvPr/>
        </p:nvGrpSpPr>
        <p:grpSpPr>
          <a:xfrm flipH="1">
            <a:off x="5790006" y="809340"/>
            <a:ext cx="3490471" cy="4489970"/>
            <a:chOff x="646120" y="448267"/>
            <a:chExt cx="3021530" cy="3886747"/>
          </a:xfrm>
        </p:grpSpPr>
        <p:sp>
          <p:nvSpPr>
            <p:cNvPr id="2225" name="Google Shape;2225;p55"/>
            <p:cNvSpPr/>
            <p:nvPr/>
          </p:nvSpPr>
          <p:spPr>
            <a:xfrm>
              <a:off x="999750" y="1302475"/>
              <a:ext cx="2667900" cy="2667900"/>
            </a:xfrm>
            <a:prstGeom prst="ellipse">
              <a:avLst/>
            </a:prstGeom>
            <a:solidFill>
              <a:srgbClr val="FFFFFF">
                <a:alpha val="39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6" name="Google Shape;2226;p55"/>
            <p:cNvGrpSpPr/>
            <p:nvPr/>
          </p:nvGrpSpPr>
          <p:grpSpPr>
            <a:xfrm>
              <a:off x="646120" y="448267"/>
              <a:ext cx="2919757" cy="3886747"/>
              <a:chOff x="798520" y="448267"/>
              <a:chExt cx="2919757" cy="3886747"/>
            </a:xfrm>
          </p:grpSpPr>
          <p:grpSp>
            <p:nvGrpSpPr>
              <p:cNvPr id="2227" name="Google Shape;2227;p55"/>
              <p:cNvGrpSpPr/>
              <p:nvPr/>
            </p:nvGrpSpPr>
            <p:grpSpPr>
              <a:xfrm rot="821497">
                <a:off x="1363759" y="2409843"/>
                <a:ext cx="946634" cy="1381975"/>
                <a:chOff x="67794" y="2748256"/>
                <a:chExt cx="946618" cy="1381952"/>
              </a:xfrm>
            </p:grpSpPr>
            <p:sp>
              <p:nvSpPr>
                <p:cNvPr id="2228" name="Google Shape;2228;p55"/>
                <p:cNvSpPr/>
                <p:nvPr/>
              </p:nvSpPr>
              <p:spPr>
                <a:xfrm rot="6299960">
                  <a:off x="165158" y="3334847"/>
                  <a:ext cx="923247" cy="555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1" h="22210" extrusionOk="0">
                      <a:moveTo>
                        <a:pt x="16719" y="1"/>
                      </a:moveTo>
                      <a:cubicBezTo>
                        <a:pt x="13992" y="1"/>
                        <a:pt x="11155" y="819"/>
                        <a:pt x="8329" y="2774"/>
                      </a:cubicBezTo>
                      <a:cubicBezTo>
                        <a:pt x="0" y="8533"/>
                        <a:pt x="7756" y="11758"/>
                        <a:pt x="7756" y="11758"/>
                      </a:cubicBezTo>
                      <a:cubicBezTo>
                        <a:pt x="7756" y="11758"/>
                        <a:pt x="10970" y="19509"/>
                        <a:pt x="18384" y="21131"/>
                      </a:cubicBezTo>
                      <a:cubicBezTo>
                        <a:pt x="19493" y="21373"/>
                        <a:pt x="20470" y="21469"/>
                        <a:pt x="21357" y="21469"/>
                      </a:cubicBezTo>
                      <a:cubicBezTo>
                        <a:pt x="24690" y="21469"/>
                        <a:pt x="26756" y="20118"/>
                        <a:pt x="29804" y="20118"/>
                      </a:cubicBezTo>
                      <a:cubicBezTo>
                        <a:pt x="31652" y="20118"/>
                        <a:pt x="33861" y="20614"/>
                        <a:pt x="36931" y="22210"/>
                      </a:cubicBezTo>
                      <a:cubicBezTo>
                        <a:pt x="36931" y="22210"/>
                        <a:pt x="35716" y="12561"/>
                        <a:pt x="30532" y="6984"/>
                      </a:cubicBezTo>
                      <a:cubicBezTo>
                        <a:pt x="26930" y="3108"/>
                        <a:pt x="22031" y="1"/>
                        <a:pt x="167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55"/>
                <p:cNvSpPr/>
                <p:nvPr/>
              </p:nvSpPr>
              <p:spPr>
                <a:xfrm rot="6299960">
                  <a:off x="119237" y="3449475"/>
                  <a:ext cx="819176" cy="389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8" h="15583" extrusionOk="0">
                      <a:moveTo>
                        <a:pt x="3228" y="1"/>
                      </a:moveTo>
                      <a:cubicBezTo>
                        <a:pt x="1335" y="1"/>
                        <a:pt x="162" y="109"/>
                        <a:pt x="135" y="112"/>
                      </a:cubicBezTo>
                      <a:cubicBezTo>
                        <a:pt x="58" y="119"/>
                        <a:pt x="0" y="188"/>
                        <a:pt x="8" y="266"/>
                      </a:cubicBezTo>
                      <a:cubicBezTo>
                        <a:pt x="14" y="339"/>
                        <a:pt x="78" y="394"/>
                        <a:pt x="147" y="394"/>
                      </a:cubicBezTo>
                      <a:cubicBezTo>
                        <a:pt x="152" y="394"/>
                        <a:pt x="157" y="394"/>
                        <a:pt x="162" y="393"/>
                      </a:cubicBezTo>
                      <a:cubicBezTo>
                        <a:pt x="189" y="391"/>
                        <a:pt x="1351" y="284"/>
                        <a:pt x="3226" y="284"/>
                      </a:cubicBezTo>
                      <a:cubicBezTo>
                        <a:pt x="5747" y="284"/>
                        <a:pt x="9558" y="477"/>
                        <a:pt x="13632" y="1380"/>
                      </a:cubicBezTo>
                      <a:cubicBezTo>
                        <a:pt x="25482" y="4003"/>
                        <a:pt x="30420" y="10504"/>
                        <a:pt x="32477" y="15495"/>
                      </a:cubicBezTo>
                      <a:cubicBezTo>
                        <a:pt x="32499" y="15550"/>
                        <a:pt x="32552" y="15582"/>
                        <a:pt x="32607" y="15582"/>
                      </a:cubicBezTo>
                      <a:lnTo>
                        <a:pt x="32608" y="15582"/>
                      </a:lnTo>
                      <a:cubicBezTo>
                        <a:pt x="32625" y="15582"/>
                        <a:pt x="32644" y="15579"/>
                        <a:pt x="32661" y="15572"/>
                      </a:cubicBezTo>
                      <a:cubicBezTo>
                        <a:pt x="32733" y="15542"/>
                        <a:pt x="32768" y="15459"/>
                        <a:pt x="32738" y="15388"/>
                      </a:cubicBezTo>
                      <a:cubicBezTo>
                        <a:pt x="28965" y="6229"/>
                        <a:pt x="20295" y="2564"/>
                        <a:pt x="13686" y="1101"/>
                      </a:cubicBezTo>
                      <a:cubicBezTo>
                        <a:pt x="9594" y="196"/>
                        <a:pt x="5765" y="1"/>
                        <a:pt x="32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55"/>
                <p:cNvSpPr/>
                <p:nvPr/>
              </p:nvSpPr>
              <p:spPr>
                <a:xfrm rot="6299960">
                  <a:off x="400543" y="3729631"/>
                  <a:ext cx="83323" cy="218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" h="8737" extrusionOk="0">
                      <a:moveTo>
                        <a:pt x="160" y="0"/>
                      </a:moveTo>
                      <a:cubicBezTo>
                        <a:pt x="130" y="0"/>
                        <a:pt x="100" y="9"/>
                        <a:pt x="75" y="29"/>
                      </a:cubicBezTo>
                      <a:cubicBezTo>
                        <a:pt x="13" y="76"/>
                        <a:pt x="0" y="164"/>
                        <a:pt x="47" y="226"/>
                      </a:cubicBezTo>
                      <a:cubicBezTo>
                        <a:pt x="79" y="270"/>
                        <a:pt x="3333" y="4640"/>
                        <a:pt x="2405" y="8563"/>
                      </a:cubicBezTo>
                      <a:cubicBezTo>
                        <a:pt x="2387" y="8639"/>
                        <a:pt x="2435" y="8715"/>
                        <a:pt x="2511" y="8733"/>
                      </a:cubicBezTo>
                      <a:cubicBezTo>
                        <a:pt x="2521" y="8735"/>
                        <a:pt x="2531" y="8736"/>
                        <a:pt x="2543" y="8736"/>
                      </a:cubicBezTo>
                      <a:cubicBezTo>
                        <a:pt x="2607" y="8736"/>
                        <a:pt x="2665" y="8693"/>
                        <a:pt x="2680" y="8628"/>
                      </a:cubicBezTo>
                      <a:cubicBezTo>
                        <a:pt x="3182" y="6507"/>
                        <a:pt x="2499" y="4287"/>
                        <a:pt x="1838" y="2799"/>
                      </a:cubicBezTo>
                      <a:cubicBezTo>
                        <a:pt x="1125" y="1194"/>
                        <a:pt x="281" y="68"/>
                        <a:pt x="273" y="56"/>
                      </a:cubicBezTo>
                      <a:cubicBezTo>
                        <a:pt x="245" y="20"/>
                        <a:pt x="202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55"/>
                <p:cNvSpPr/>
                <p:nvPr/>
              </p:nvSpPr>
              <p:spPr>
                <a:xfrm rot="6299960">
                  <a:off x="482812" y="3757942"/>
                  <a:ext cx="361514" cy="75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1" h="3038" extrusionOk="0">
                      <a:moveTo>
                        <a:pt x="5414" y="0"/>
                      </a:moveTo>
                      <a:cubicBezTo>
                        <a:pt x="3588" y="0"/>
                        <a:pt x="1723" y="437"/>
                        <a:pt x="76" y="1658"/>
                      </a:cubicBezTo>
                      <a:cubicBezTo>
                        <a:pt x="14" y="1704"/>
                        <a:pt x="0" y="1793"/>
                        <a:pt x="47" y="1856"/>
                      </a:cubicBezTo>
                      <a:cubicBezTo>
                        <a:pt x="75" y="1894"/>
                        <a:pt x="117" y="1913"/>
                        <a:pt x="160" y="1913"/>
                      </a:cubicBezTo>
                      <a:cubicBezTo>
                        <a:pt x="189" y="1913"/>
                        <a:pt x="219" y="1904"/>
                        <a:pt x="244" y="1885"/>
                      </a:cubicBezTo>
                      <a:cubicBezTo>
                        <a:pt x="1837" y="703"/>
                        <a:pt x="3645" y="280"/>
                        <a:pt x="5420" y="280"/>
                      </a:cubicBezTo>
                      <a:cubicBezTo>
                        <a:pt x="9897" y="280"/>
                        <a:pt x="14163" y="2975"/>
                        <a:pt x="14222" y="3014"/>
                      </a:cubicBezTo>
                      <a:cubicBezTo>
                        <a:pt x="14246" y="3029"/>
                        <a:pt x="14273" y="3036"/>
                        <a:pt x="14298" y="3036"/>
                      </a:cubicBezTo>
                      <a:lnTo>
                        <a:pt x="14298" y="3037"/>
                      </a:lnTo>
                      <a:cubicBezTo>
                        <a:pt x="14345" y="3037"/>
                        <a:pt x="14390" y="3014"/>
                        <a:pt x="14418" y="2972"/>
                      </a:cubicBezTo>
                      <a:cubicBezTo>
                        <a:pt x="14460" y="2906"/>
                        <a:pt x="14441" y="2819"/>
                        <a:pt x="14375" y="2776"/>
                      </a:cubicBezTo>
                      <a:cubicBezTo>
                        <a:pt x="14315" y="2737"/>
                        <a:pt x="9985" y="0"/>
                        <a:pt x="54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55"/>
                <p:cNvSpPr/>
                <p:nvPr/>
              </p:nvSpPr>
              <p:spPr>
                <a:xfrm rot="6299960">
                  <a:off x="524445" y="3720843"/>
                  <a:ext cx="377014" cy="7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1" h="2884" extrusionOk="0">
                      <a:moveTo>
                        <a:pt x="7409" y="1"/>
                      </a:moveTo>
                      <a:cubicBezTo>
                        <a:pt x="5057" y="1"/>
                        <a:pt x="2456" y="639"/>
                        <a:pt x="68" y="2634"/>
                      </a:cubicBezTo>
                      <a:cubicBezTo>
                        <a:pt x="9" y="2685"/>
                        <a:pt x="0" y="2774"/>
                        <a:pt x="50" y="2833"/>
                      </a:cubicBezTo>
                      <a:cubicBezTo>
                        <a:pt x="78" y="2867"/>
                        <a:pt x="118" y="2884"/>
                        <a:pt x="158" y="2884"/>
                      </a:cubicBezTo>
                      <a:lnTo>
                        <a:pt x="159" y="2884"/>
                      </a:lnTo>
                      <a:cubicBezTo>
                        <a:pt x="190" y="2884"/>
                        <a:pt x="222" y="2874"/>
                        <a:pt x="249" y="2852"/>
                      </a:cubicBezTo>
                      <a:cubicBezTo>
                        <a:pt x="2577" y="906"/>
                        <a:pt x="5117" y="283"/>
                        <a:pt x="7415" y="283"/>
                      </a:cubicBezTo>
                      <a:cubicBezTo>
                        <a:pt x="11483" y="283"/>
                        <a:pt x="14795" y="2236"/>
                        <a:pt x="14847" y="2268"/>
                      </a:cubicBezTo>
                      <a:cubicBezTo>
                        <a:pt x="14869" y="2281"/>
                        <a:pt x="14894" y="2287"/>
                        <a:pt x="14919" y="2287"/>
                      </a:cubicBezTo>
                      <a:cubicBezTo>
                        <a:pt x="14966" y="2287"/>
                        <a:pt x="15014" y="2263"/>
                        <a:pt x="15040" y="2219"/>
                      </a:cubicBezTo>
                      <a:cubicBezTo>
                        <a:pt x="15080" y="2153"/>
                        <a:pt x="15060" y="2065"/>
                        <a:pt x="14993" y="2025"/>
                      </a:cubicBezTo>
                      <a:cubicBezTo>
                        <a:pt x="14940" y="1993"/>
                        <a:pt x="11563" y="1"/>
                        <a:pt x="74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55"/>
                <p:cNvSpPr/>
                <p:nvPr/>
              </p:nvSpPr>
              <p:spPr>
                <a:xfrm rot="6299960">
                  <a:off x="428614" y="3576857"/>
                  <a:ext cx="123896" cy="30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12263" extrusionOk="0">
                      <a:moveTo>
                        <a:pt x="160" y="1"/>
                      </a:moveTo>
                      <a:cubicBezTo>
                        <a:pt x="133" y="1"/>
                        <a:pt x="105" y="9"/>
                        <a:pt x="81" y="25"/>
                      </a:cubicBezTo>
                      <a:cubicBezTo>
                        <a:pt x="16" y="69"/>
                        <a:pt x="0" y="156"/>
                        <a:pt x="43" y="221"/>
                      </a:cubicBezTo>
                      <a:cubicBezTo>
                        <a:pt x="93" y="294"/>
                        <a:pt x="4955" y="7573"/>
                        <a:pt x="2192" y="12046"/>
                      </a:cubicBezTo>
                      <a:cubicBezTo>
                        <a:pt x="2151" y="12113"/>
                        <a:pt x="2171" y="12200"/>
                        <a:pt x="2238" y="12241"/>
                      </a:cubicBezTo>
                      <a:cubicBezTo>
                        <a:pt x="2261" y="12256"/>
                        <a:pt x="2286" y="12262"/>
                        <a:pt x="2312" y="12262"/>
                      </a:cubicBezTo>
                      <a:cubicBezTo>
                        <a:pt x="2359" y="12262"/>
                        <a:pt x="2405" y="12238"/>
                        <a:pt x="2432" y="12195"/>
                      </a:cubicBezTo>
                      <a:cubicBezTo>
                        <a:pt x="3618" y="10274"/>
                        <a:pt x="3619" y="7564"/>
                        <a:pt x="2435" y="4356"/>
                      </a:cubicBezTo>
                      <a:cubicBezTo>
                        <a:pt x="1546" y="1948"/>
                        <a:pt x="290" y="82"/>
                        <a:pt x="277" y="63"/>
                      </a:cubicBezTo>
                      <a:cubicBezTo>
                        <a:pt x="250" y="22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55"/>
                <p:cNvSpPr/>
                <p:nvPr/>
              </p:nvSpPr>
              <p:spPr>
                <a:xfrm rot="6299960">
                  <a:off x="141634" y="2849205"/>
                  <a:ext cx="776427" cy="73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8" h="29579" extrusionOk="0">
                      <a:moveTo>
                        <a:pt x="16735" y="1"/>
                      </a:moveTo>
                      <a:cubicBezTo>
                        <a:pt x="15163" y="1"/>
                        <a:pt x="13344" y="203"/>
                        <a:pt x="11217" y="625"/>
                      </a:cubicBezTo>
                      <a:cubicBezTo>
                        <a:pt x="1" y="2846"/>
                        <a:pt x="6355" y="8790"/>
                        <a:pt x="6355" y="8790"/>
                      </a:cubicBezTo>
                      <a:cubicBezTo>
                        <a:pt x="6355" y="8790"/>
                        <a:pt x="5367" y="18018"/>
                        <a:pt x="12705" y="21555"/>
                      </a:cubicBezTo>
                      <a:cubicBezTo>
                        <a:pt x="19191" y="24679"/>
                        <a:pt x="23974" y="24954"/>
                        <a:pt x="31058" y="29578"/>
                      </a:cubicBezTo>
                      <a:cubicBezTo>
                        <a:pt x="31058" y="29578"/>
                        <a:pt x="30477" y="16969"/>
                        <a:pt x="27859" y="9805"/>
                      </a:cubicBezTo>
                      <a:cubicBezTo>
                        <a:pt x="25628" y="3698"/>
                        <a:pt x="23450" y="1"/>
                        <a:pt x="167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55"/>
                <p:cNvSpPr/>
                <p:nvPr/>
              </p:nvSpPr>
              <p:spPr>
                <a:xfrm rot="6299960">
                  <a:off x="141634" y="2849205"/>
                  <a:ext cx="776427" cy="73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8" h="29579" extrusionOk="0">
                      <a:moveTo>
                        <a:pt x="16735" y="1"/>
                      </a:moveTo>
                      <a:cubicBezTo>
                        <a:pt x="15163" y="1"/>
                        <a:pt x="13344" y="203"/>
                        <a:pt x="11217" y="625"/>
                      </a:cubicBezTo>
                      <a:cubicBezTo>
                        <a:pt x="1" y="2846"/>
                        <a:pt x="6355" y="8790"/>
                        <a:pt x="6355" y="8790"/>
                      </a:cubicBezTo>
                      <a:cubicBezTo>
                        <a:pt x="6355" y="8790"/>
                        <a:pt x="5367" y="18018"/>
                        <a:pt x="12705" y="21555"/>
                      </a:cubicBezTo>
                      <a:cubicBezTo>
                        <a:pt x="19191" y="24679"/>
                        <a:pt x="23974" y="24954"/>
                        <a:pt x="31058" y="29578"/>
                      </a:cubicBezTo>
                      <a:cubicBezTo>
                        <a:pt x="31058" y="29578"/>
                        <a:pt x="30477" y="16969"/>
                        <a:pt x="27859" y="9805"/>
                      </a:cubicBezTo>
                      <a:cubicBezTo>
                        <a:pt x="25628" y="3698"/>
                        <a:pt x="23450" y="1"/>
                        <a:pt x="167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55"/>
                <p:cNvSpPr/>
                <p:nvPr/>
              </p:nvSpPr>
              <p:spPr>
                <a:xfrm rot="6299960">
                  <a:off x="161060" y="2942148"/>
                  <a:ext cx="635306" cy="680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3" h="27225" extrusionOk="0">
                      <a:moveTo>
                        <a:pt x="175" y="0"/>
                      </a:moveTo>
                      <a:cubicBezTo>
                        <a:pt x="116" y="0"/>
                        <a:pt x="98" y="14"/>
                        <a:pt x="75" y="32"/>
                      </a:cubicBezTo>
                      <a:cubicBezTo>
                        <a:pt x="13" y="79"/>
                        <a:pt x="0" y="167"/>
                        <a:pt x="47" y="229"/>
                      </a:cubicBezTo>
                      <a:cubicBezTo>
                        <a:pt x="75" y="266"/>
                        <a:pt x="118" y="285"/>
                        <a:pt x="159" y="285"/>
                      </a:cubicBezTo>
                      <a:cubicBezTo>
                        <a:pt x="168" y="285"/>
                        <a:pt x="177" y="284"/>
                        <a:pt x="186" y="282"/>
                      </a:cubicBezTo>
                      <a:cubicBezTo>
                        <a:pt x="1001" y="296"/>
                        <a:pt x="12477" y="3026"/>
                        <a:pt x="16505" y="10346"/>
                      </a:cubicBezTo>
                      <a:cubicBezTo>
                        <a:pt x="20647" y="17874"/>
                        <a:pt x="25079" y="27052"/>
                        <a:pt x="25124" y="27144"/>
                      </a:cubicBezTo>
                      <a:cubicBezTo>
                        <a:pt x="25148" y="27195"/>
                        <a:pt x="25199" y="27225"/>
                        <a:pt x="25252" y="27225"/>
                      </a:cubicBezTo>
                      <a:cubicBezTo>
                        <a:pt x="25272" y="27225"/>
                        <a:pt x="25293" y="27220"/>
                        <a:pt x="25312" y="27211"/>
                      </a:cubicBezTo>
                      <a:cubicBezTo>
                        <a:pt x="25383" y="27176"/>
                        <a:pt x="25413" y="27092"/>
                        <a:pt x="25378" y="27022"/>
                      </a:cubicBezTo>
                      <a:cubicBezTo>
                        <a:pt x="25334" y="26930"/>
                        <a:pt x="20899" y="17744"/>
                        <a:pt x="16753" y="10210"/>
                      </a:cubicBezTo>
                      <a:cubicBezTo>
                        <a:pt x="12615" y="2692"/>
                        <a:pt x="800" y="110"/>
                        <a:pt x="681" y="85"/>
                      </a:cubicBezTo>
                      <a:cubicBezTo>
                        <a:pt x="387" y="22"/>
                        <a:pt x="248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55"/>
                <p:cNvSpPr/>
                <p:nvPr/>
              </p:nvSpPr>
              <p:spPr>
                <a:xfrm rot="6299960">
                  <a:off x="417960" y="3427366"/>
                  <a:ext cx="199244" cy="80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0" h="3230" extrusionOk="0">
                      <a:moveTo>
                        <a:pt x="684" y="1"/>
                      </a:moveTo>
                      <a:cubicBezTo>
                        <a:pt x="504" y="1"/>
                        <a:pt x="322" y="6"/>
                        <a:pt x="138" y="16"/>
                      </a:cubicBezTo>
                      <a:cubicBezTo>
                        <a:pt x="61" y="21"/>
                        <a:pt x="1" y="88"/>
                        <a:pt x="6" y="166"/>
                      </a:cubicBezTo>
                      <a:cubicBezTo>
                        <a:pt x="9" y="241"/>
                        <a:pt x="75" y="298"/>
                        <a:pt x="149" y="298"/>
                      </a:cubicBezTo>
                      <a:cubicBezTo>
                        <a:pt x="151" y="298"/>
                        <a:pt x="152" y="298"/>
                        <a:pt x="154" y="298"/>
                      </a:cubicBezTo>
                      <a:cubicBezTo>
                        <a:pt x="332" y="288"/>
                        <a:pt x="508" y="283"/>
                        <a:pt x="682" y="283"/>
                      </a:cubicBezTo>
                      <a:cubicBezTo>
                        <a:pt x="4863" y="283"/>
                        <a:pt x="7682" y="3156"/>
                        <a:pt x="7712" y="3186"/>
                      </a:cubicBezTo>
                      <a:cubicBezTo>
                        <a:pt x="7739" y="3215"/>
                        <a:pt x="7776" y="3230"/>
                        <a:pt x="7813" y="3230"/>
                      </a:cubicBezTo>
                      <a:cubicBezTo>
                        <a:pt x="7848" y="3230"/>
                        <a:pt x="7884" y="3217"/>
                        <a:pt x="7912" y="3190"/>
                      </a:cubicBezTo>
                      <a:cubicBezTo>
                        <a:pt x="7968" y="3136"/>
                        <a:pt x="7969" y="3047"/>
                        <a:pt x="7915" y="2990"/>
                      </a:cubicBezTo>
                      <a:cubicBezTo>
                        <a:pt x="7884" y="2959"/>
                        <a:pt x="4986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55"/>
                <p:cNvSpPr/>
                <p:nvPr/>
              </p:nvSpPr>
              <p:spPr>
                <a:xfrm rot="6299960">
                  <a:off x="279710" y="3254003"/>
                  <a:ext cx="111697" cy="1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7872" extrusionOk="0">
                      <a:moveTo>
                        <a:pt x="4307" y="0"/>
                      </a:moveTo>
                      <a:cubicBezTo>
                        <a:pt x="4288" y="0"/>
                        <a:pt x="4268" y="4"/>
                        <a:pt x="4250" y="12"/>
                      </a:cubicBezTo>
                      <a:cubicBezTo>
                        <a:pt x="193" y="1794"/>
                        <a:pt x="148" y="6415"/>
                        <a:pt x="180" y="7324"/>
                      </a:cubicBezTo>
                      <a:cubicBezTo>
                        <a:pt x="199" y="7823"/>
                        <a:pt x="226" y="7833"/>
                        <a:pt x="310" y="7863"/>
                      </a:cubicBezTo>
                      <a:cubicBezTo>
                        <a:pt x="325" y="7869"/>
                        <a:pt x="341" y="7871"/>
                        <a:pt x="357" y="7871"/>
                      </a:cubicBezTo>
                      <a:cubicBezTo>
                        <a:pt x="415" y="7871"/>
                        <a:pt x="470" y="7836"/>
                        <a:pt x="491" y="7777"/>
                      </a:cubicBezTo>
                      <a:cubicBezTo>
                        <a:pt x="501" y="7746"/>
                        <a:pt x="501" y="7714"/>
                        <a:pt x="491" y="7684"/>
                      </a:cubicBezTo>
                      <a:cubicBezTo>
                        <a:pt x="465" y="7487"/>
                        <a:pt x="1" y="2187"/>
                        <a:pt x="4364" y="271"/>
                      </a:cubicBezTo>
                      <a:cubicBezTo>
                        <a:pt x="4435" y="240"/>
                        <a:pt x="4467" y="156"/>
                        <a:pt x="4436" y="85"/>
                      </a:cubicBezTo>
                      <a:cubicBezTo>
                        <a:pt x="4413" y="32"/>
                        <a:pt x="4361" y="0"/>
                        <a:pt x="43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55"/>
                <p:cNvSpPr/>
                <p:nvPr/>
              </p:nvSpPr>
              <p:spPr>
                <a:xfrm rot="6299960">
                  <a:off x="295248" y="3231496"/>
                  <a:ext cx="127721" cy="2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" h="8406" extrusionOk="0">
                      <a:moveTo>
                        <a:pt x="4948" y="1"/>
                      </a:moveTo>
                      <a:cubicBezTo>
                        <a:pt x="4931" y="1"/>
                        <a:pt x="4913" y="4"/>
                        <a:pt x="4896" y="11"/>
                      </a:cubicBezTo>
                      <a:cubicBezTo>
                        <a:pt x="0" y="1972"/>
                        <a:pt x="14" y="8203"/>
                        <a:pt x="15" y="8267"/>
                      </a:cubicBezTo>
                      <a:cubicBezTo>
                        <a:pt x="16" y="8344"/>
                        <a:pt x="80" y="8406"/>
                        <a:pt x="157" y="8406"/>
                      </a:cubicBezTo>
                      <a:lnTo>
                        <a:pt x="158" y="8406"/>
                      </a:lnTo>
                      <a:cubicBezTo>
                        <a:pt x="236" y="8405"/>
                        <a:pt x="299" y="8340"/>
                        <a:pt x="298" y="8263"/>
                      </a:cubicBezTo>
                      <a:cubicBezTo>
                        <a:pt x="297" y="8202"/>
                        <a:pt x="287" y="2161"/>
                        <a:pt x="5001" y="273"/>
                      </a:cubicBezTo>
                      <a:cubicBezTo>
                        <a:pt x="5073" y="244"/>
                        <a:pt x="5109" y="163"/>
                        <a:pt x="5079" y="90"/>
                      </a:cubicBezTo>
                      <a:cubicBezTo>
                        <a:pt x="5057" y="34"/>
                        <a:pt x="5004" y="1"/>
                        <a:pt x="4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55"/>
                <p:cNvSpPr/>
                <p:nvPr/>
              </p:nvSpPr>
              <p:spPr>
                <a:xfrm rot="6299960">
                  <a:off x="520788" y="2985602"/>
                  <a:ext cx="140421" cy="351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7" h="14045" extrusionOk="0">
                      <a:moveTo>
                        <a:pt x="5472" y="0"/>
                      </a:moveTo>
                      <a:cubicBezTo>
                        <a:pt x="5468" y="0"/>
                        <a:pt x="5463" y="1"/>
                        <a:pt x="5459" y="1"/>
                      </a:cubicBezTo>
                      <a:cubicBezTo>
                        <a:pt x="3617" y="143"/>
                        <a:pt x="2224" y="1579"/>
                        <a:pt x="1317" y="4270"/>
                      </a:cubicBezTo>
                      <a:cubicBezTo>
                        <a:pt x="0" y="8178"/>
                        <a:pt x="93" y="13840"/>
                        <a:pt x="282" y="14009"/>
                      </a:cubicBezTo>
                      <a:cubicBezTo>
                        <a:pt x="309" y="14033"/>
                        <a:pt x="343" y="14045"/>
                        <a:pt x="376" y="14045"/>
                      </a:cubicBezTo>
                      <a:cubicBezTo>
                        <a:pt x="415" y="14045"/>
                        <a:pt x="453" y="14029"/>
                        <a:pt x="482" y="13998"/>
                      </a:cubicBezTo>
                      <a:cubicBezTo>
                        <a:pt x="518" y="13957"/>
                        <a:pt x="526" y="13902"/>
                        <a:pt x="508" y="13855"/>
                      </a:cubicBezTo>
                      <a:cubicBezTo>
                        <a:pt x="416" y="13343"/>
                        <a:pt x="216" y="5350"/>
                        <a:pt x="2820" y="1873"/>
                      </a:cubicBezTo>
                      <a:cubicBezTo>
                        <a:pt x="3551" y="897"/>
                        <a:pt x="4446" y="362"/>
                        <a:pt x="5481" y="283"/>
                      </a:cubicBezTo>
                      <a:cubicBezTo>
                        <a:pt x="5559" y="276"/>
                        <a:pt x="5617" y="208"/>
                        <a:pt x="5611" y="131"/>
                      </a:cubicBezTo>
                      <a:cubicBezTo>
                        <a:pt x="5606" y="58"/>
                        <a:pt x="5537" y="0"/>
                        <a:pt x="54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1" name="Google Shape;2241;p55"/>
              <p:cNvGrpSpPr/>
              <p:nvPr/>
            </p:nvGrpSpPr>
            <p:grpSpPr>
              <a:xfrm>
                <a:off x="2420295" y="1682464"/>
                <a:ext cx="1297982" cy="1006227"/>
                <a:chOff x="2378808" y="1562314"/>
                <a:chExt cx="1297982" cy="1006227"/>
              </a:xfrm>
            </p:grpSpPr>
            <p:sp>
              <p:nvSpPr>
                <p:cNvPr id="2242" name="Google Shape;2242;p55"/>
                <p:cNvSpPr/>
                <p:nvPr/>
              </p:nvSpPr>
              <p:spPr>
                <a:xfrm>
                  <a:off x="2378808" y="1562314"/>
                  <a:ext cx="1297982" cy="100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4" h="30654" extrusionOk="0">
                      <a:moveTo>
                        <a:pt x="14914" y="0"/>
                      </a:moveTo>
                      <a:cubicBezTo>
                        <a:pt x="12312" y="0"/>
                        <a:pt x="10165" y="364"/>
                        <a:pt x="9014" y="901"/>
                      </a:cubicBezTo>
                      <a:cubicBezTo>
                        <a:pt x="2348" y="4010"/>
                        <a:pt x="1" y="7693"/>
                        <a:pt x="3007" y="14636"/>
                      </a:cubicBezTo>
                      <a:cubicBezTo>
                        <a:pt x="7015" y="23893"/>
                        <a:pt x="21292" y="17969"/>
                        <a:pt x="27868" y="22364"/>
                      </a:cubicBezTo>
                      <a:cubicBezTo>
                        <a:pt x="29635" y="23544"/>
                        <a:pt x="33822" y="30653"/>
                        <a:pt x="33822" y="30653"/>
                      </a:cubicBezTo>
                      <a:cubicBezTo>
                        <a:pt x="33822" y="30653"/>
                        <a:pt x="39724" y="24071"/>
                        <a:pt x="35131" y="11332"/>
                      </a:cubicBezTo>
                      <a:cubicBezTo>
                        <a:pt x="31974" y="2575"/>
                        <a:pt x="21835" y="0"/>
                        <a:pt x="149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55"/>
                <p:cNvSpPr/>
                <p:nvPr/>
              </p:nvSpPr>
              <p:spPr>
                <a:xfrm>
                  <a:off x="2514474" y="1837568"/>
                  <a:ext cx="1030079" cy="73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25" h="22371" extrusionOk="0">
                      <a:moveTo>
                        <a:pt x="144" y="1"/>
                      </a:moveTo>
                      <a:cubicBezTo>
                        <a:pt x="64" y="1"/>
                        <a:pt x="10" y="59"/>
                        <a:pt x="6" y="133"/>
                      </a:cubicBezTo>
                      <a:cubicBezTo>
                        <a:pt x="0" y="210"/>
                        <a:pt x="60" y="277"/>
                        <a:pt x="138" y="283"/>
                      </a:cubicBezTo>
                      <a:cubicBezTo>
                        <a:pt x="314" y="294"/>
                        <a:pt x="17906" y="1477"/>
                        <a:pt x="24728" y="8316"/>
                      </a:cubicBezTo>
                      <a:cubicBezTo>
                        <a:pt x="31525" y="15129"/>
                        <a:pt x="29555" y="22120"/>
                        <a:pt x="29534" y="22189"/>
                      </a:cubicBezTo>
                      <a:cubicBezTo>
                        <a:pt x="29512" y="22265"/>
                        <a:pt x="29555" y="22343"/>
                        <a:pt x="29630" y="22365"/>
                      </a:cubicBezTo>
                      <a:cubicBezTo>
                        <a:pt x="29644" y="22370"/>
                        <a:pt x="29656" y="22371"/>
                        <a:pt x="29670" y="22371"/>
                      </a:cubicBezTo>
                      <a:cubicBezTo>
                        <a:pt x="29731" y="22371"/>
                        <a:pt x="29787" y="22332"/>
                        <a:pt x="29806" y="22270"/>
                      </a:cubicBezTo>
                      <a:cubicBezTo>
                        <a:pt x="29828" y="22197"/>
                        <a:pt x="30335" y="20447"/>
                        <a:pt x="29992" y="17813"/>
                      </a:cubicBezTo>
                      <a:cubicBezTo>
                        <a:pt x="29676" y="15389"/>
                        <a:pt x="28542" y="11739"/>
                        <a:pt x="24929" y="8117"/>
                      </a:cubicBezTo>
                      <a:cubicBezTo>
                        <a:pt x="18030" y="1201"/>
                        <a:pt x="334" y="11"/>
                        <a:pt x="155" y="1"/>
                      </a:cubicBezTo>
                      <a:cubicBezTo>
                        <a:pt x="152" y="1"/>
                        <a:pt x="148" y="1"/>
                        <a:pt x="1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55"/>
                <p:cNvSpPr/>
                <p:nvPr/>
              </p:nvSpPr>
              <p:spPr>
                <a:xfrm>
                  <a:off x="3348373" y="2125304"/>
                  <a:ext cx="240717" cy="122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7" h="3752" extrusionOk="0">
                      <a:moveTo>
                        <a:pt x="1550" y="0"/>
                      </a:moveTo>
                      <a:cubicBezTo>
                        <a:pt x="696" y="0"/>
                        <a:pt x="131" y="177"/>
                        <a:pt x="116" y="182"/>
                      </a:cubicBezTo>
                      <a:cubicBezTo>
                        <a:pt x="41" y="206"/>
                        <a:pt x="1" y="286"/>
                        <a:pt x="25" y="361"/>
                      </a:cubicBezTo>
                      <a:cubicBezTo>
                        <a:pt x="45" y="420"/>
                        <a:pt x="100" y="457"/>
                        <a:pt x="160" y="457"/>
                      </a:cubicBezTo>
                      <a:cubicBezTo>
                        <a:pt x="174" y="457"/>
                        <a:pt x="189" y="455"/>
                        <a:pt x="203" y="450"/>
                      </a:cubicBezTo>
                      <a:cubicBezTo>
                        <a:pt x="211" y="448"/>
                        <a:pt x="755" y="275"/>
                        <a:pt x="1575" y="275"/>
                      </a:cubicBezTo>
                      <a:cubicBezTo>
                        <a:pt x="1877" y="275"/>
                        <a:pt x="2217" y="299"/>
                        <a:pt x="2580" y="363"/>
                      </a:cubicBezTo>
                      <a:cubicBezTo>
                        <a:pt x="3822" y="581"/>
                        <a:pt x="5613" y="1336"/>
                        <a:pt x="7086" y="3686"/>
                      </a:cubicBezTo>
                      <a:cubicBezTo>
                        <a:pt x="7113" y="3729"/>
                        <a:pt x="7159" y="3752"/>
                        <a:pt x="7206" y="3752"/>
                      </a:cubicBezTo>
                      <a:cubicBezTo>
                        <a:pt x="7231" y="3752"/>
                        <a:pt x="7257" y="3745"/>
                        <a:pt x="7280" y="3731"/>
                      </a:cubicBezTo>
                      <a:cubicBezTo>
                        <a:pt x="7346" y="3689"/>
                        <a:pt x="7367" y="3602"/>
                        <a:pt x="7325" y="3536"/>
                      </a:cubicBezTo>
                      <a:cubicBezTo>
                        <a:pt x="5452" y="547"/>
                        <a:pt x="3053" y="0"/>
                        <a:pt x="15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55"/>
                <p:cNvSpPr/>
                <p:nvPr/>
              </p:nvSpPr>
              <p:spPr>
                <a:xfrm>
                  <a:off x="3097037" y="1963530"/>
                  <a:ext cx="172589" cy="30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2" h="9254" extrusionOk="0">
                      <a:moveTo>
                        <a:pt x="160" y="1"/>
                      </a:moveTo>
                      <a:cubicBezTo>
                        <a:pt x="128" y="1"/>
                        <a:pt x="96" y="11"/>
                        <a:pt x="70" y="33"/>
                      </a:cubicBezTo>
                      <a:cubicBezTo>
                        <a:pt x="10" y="83"/>
                        <a:pt x="1" y="171"/>
                        <a:pt x="50" y="232"/>
                      </a:cubicBezTo>
                      <a:cubicBezTo>
                        <a:pt x="100" y="292"/>
                        <a:pt x="4955" y="6260"/>
                        <a:pt x="3755" y="9057"/>
                      </a:cubicBezTo>
                      <a:cubicBezTo>
                        <a:pt x="3724" y="9128"/>
                        <a:pt x="3758" y="9211"/>
                        <a:pt x="3829" y="9242"/>
                      </a:cubicBezTo>
                      <a:cubicBezTo>
                        <a:pt x="3847" y="9250"/>
                        <a:pt x="3867" y="9254"/>
                        <a:pt x="3885" y="9254"/>
                      </a:cubicBezTo>
                      <a:cubicBezTo>
                        <a:pt x="3939" y="9254"/>
                        <a:pt x="3992" y="9222"/>
                        <a:pt x="4015" y="9169"/>
                      </a:cubicBezTo>
                      <a:cubicBezTo>
                        <a:pt x="5281" y="6215"/>
                        <a:pt x="474" y="302"/>
                        <a:pt x="269" y="53"/>
                      </a:cubicBezTo>
                      <a:cubicBezTo>
                        <a:pt x="241" y="18"/>
                        <a:pt x="201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55"/>
                <p:cNvSpPr/>
                <p:nvPr/>
              </p:nvSpPr>
              <p:spPr>
                <a:xfrm>
                  <a:off x="2929610" y="1798718"/>
                  <a:ext cx="562435" cy="11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3" h="3623" extrusionOk="0">
                      <a:moveTo>
                        <a:pt x="11048" y="1"/>
                      </a:moveTo>
                      <a:cubicBezTo>
                        <a:pt x="5744" y="1"/>
                        <a:pt x="867" y="2739"/>
                        <a:pt x="72" y="3370"/>
                      </a:cubicBezTo>
                      <a:cubicBezTo>
                        <a:pt x="11" y="3420"/>
                        <a:pt x="0" y="3508"/>
                        <a:pt x="49" y="3569"/>
                      </a:cubicBezTo>
                      <a:cubicBezTo>
                        <a:pt x="76" y="3604"/>
                        <a:pt x="118" y="3622"/>
                        <a:pt x="159" y="3622"/>
                      </a:cubicBezTo>
                      <a:cubicBezTo>
                        <a:pt x="190" y="3622"/>
                        <a:pt x="221" y="3613"/>
                        <a:pt x="248" y="3592"/>
                      </a:cubicBezTo>
                      <a:cubicBezTo>
                        <a:pt x="993" y="3000"/>
                        <a:pt x="5885" y="309"/>
                        <a:pt x="11113" y="309"/>
                      </a:cubicBezTo>
                      <a:cubicBezTo>
                        <a:pt x="13090" y="309"/>
                        <a:pt x="15115" y="694"/>
                        <a:pt x="16982" y="1723"/>
                      </a:cubicBezTo>
                      <a:cubicBezTo>
                        <a:pt x="17004" y="1735"/>
                        <a:pt x="17028" y="1740"/>
                        <a:pt x="17051" y="1740"/>
                      </a:cubicBezTo>
                      <a:cubicBezTo>
                        <a:pt x="17100" y="1740"/>
                        <a:pt x="17148" y="1714"/>
                        <a:pt x="17174" y="1667"/>
                      </a:cubicBezTo>
                      <a:cubicBezTo>
                        <a:pt x="17212" y="1600"/>
                        <a:pt x="17187" y="1513"/>
                        <a:pt x="17119" y="1475"/>
                      </a:cubicBezTo>
                      <a:cubicBezTo>
                        <a:pt x="15170" y="402"/>
                        <a:pt x="13078" y="1"/>
                        <a:pt x="110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55"/>
                <p:cNvSpPr/>
                <p:nvPr/>
              </p:nvSpPr>
              <p:spPr>
                <a:xfrm>
                  <a:off x="2986367" y="1822864"/>
                  <a:ext cx="523061" cy="110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8" h="3388" extrusionOk="0">
                      <a:moveTo>
                        <a:pt x="9716" y="0"/>
                      </a:moveTo>
                      <a:cubicBezTo>
                        <a:pt x="4428" y="0"/>
                        <a:pt x="137" y="3088"/>
                        <a:pt x="78" y="3132"/>
                      </a:cubicBezTo>
                      <a:cubicBezTo>
                        <a:pt x="15" y="3178"/>
                        <a:pt x="1" y="3266"/>
                        <a:pt x="48" y="3328"/>
                      </a:cubicBezTo>
                      <a:cubicBezTo>
                        <a:pt x="76" y="3366"/>
                        <a:pt x="118" y="3387"/>
                        <a:pt x="162" y="3387"/>
                      </a:cubicBezTo>
                      <a:cubicBezTo>
                        <a:pt x="191" y="3387"/>
                        <a:pt x="221" y="3378"/>
                        <a:pt x="245" y="3359"/>
                      </a:cubicBezTo>
                      <a:cubicBezTo>
                        <a:pt x="302" y="3317"/>
                        <a:pt x="4520" y="282"/>
                        <a:pt x="9710" y="282"/>
                      </a:cubicBezTo>
                      <a:cubicBezTo>
                        <a:pt x="11651" y="282"/>
                        <a:pt x="13729" y="707"/>
                        <a:pt x="15777" y="1873"/>
                      </a:cubicBezTo>
                      <a:cubicBezTo>
                        <a:pt x="15799" y="1885"/>
                        <a:pt x="15823" y="1891"/>
                        <a:pt x="15846" y="1891"/>
                      </a:cubicBezTo>
                      <a:cubicBezTo>
                        <a:pt x="15896" y="1891"/>
                        <a:pt x="15943" y="1865"/>
                        <a:pt x="15970" y="1820"/>
                      </a:cubicBezTo>
                      <a:cubicBezTo>
                        <a:pt x="16008" y="1752"/>
                        <a:pt x="15984" y="1666"/>
                        <a:pt x="15916" y="1626"/>
                      </a:cubicBezTo>
                      <a:cubicBezTo>
                        <a:pt x="13823" y="435"/>
                        <a:pt x="11700" y="0"/>
                        <a:pt x="97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55"/>
                <p:cNvSpPr/>
                <p:nvPr/>
              </p:nvSpPr>
              <p:spPr>
                <a:xfrm>
                  <a:off x="3204244" y="2015124"/>
                  <a:ext cx="117303" cy="293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0" h="8977" extrusionOk="0">
                      <a:moveTo>
                        <a:pt x="161" y="0"/>
                      </a:moveTo>
                      <a:cubicBezTo>
                        <a:pt x="131" y="0"/>
                        <a:pt x="101" y="10"/>
                        <a:pt x="75" y="28"/>
                      </a:cubicBezTo>
                      <a:cubicBezTo>
                        <a:pt x="13" y="76"/>
                        <a:pt x="1" y="164"/>
                        <a:pt x="48" y="226"/>
                      </a:cubicBezTo>
                      <a:cubicBezTo>
                        <a:pt x="83" y="273"/>
                        <a:pt x="3590" y="4971"/>
                        <a:pt x="2870" y="8809"/>
                      </a:cubicBezTo>
                      <a:cubicBezTo>
                        <a:pt x="2856" y="8886"/>
                        <a:pt x="2905" y="8959"/>
                        <a:pt x="2983" y="8974"/>
                      </a:cubicBezTo>
                      <a:cubicBezTo>
                        <a:pt x="2992" y="8975"/>
                        <a:pt x="3000" y="8977"/>
                        <a:pt x="3009" y="8977"/>
                      </a:cubicBezTo>
                      <a:cubicBezTo>
                        <a:pt x="3076" y="8977"/>
                        <a:pt x="3134" y="8929"/>
                        <a:pt x="3147" y="8862"/>
                      </a:cubicBezTo>
                      <a:cubicBezTo>
                        <a:pt x="3537" y="6786"/>
                        <a:pt x="2733" y="4500"/>
                        <a:pt x="1990" y="2948"/>
                      </a:cubicBezTo>
                      <a:cubicBezTo>
                        <a:pt x="1189" y="1274"/>
                        <a:pt x="282" y="69"/>
                        <a:pt x="273" y="56"/>
                      </a:cubicBezTo>
                      <a:cubicBezTo>
                        <a:pt x="246" y="19"/>
                        <a:pt x="204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9" name="Google Shape;2249;p55"/>
              <p:cNvGrpSpPr/>
              <p:nvPr/>
            </p:nvGrpSpPr>
            <p:grpSpPr>
              <a:xfrm rot="417693">
                <a:off x="1982838" y="524868"/>
                <a:ext cx="1379631" cy="1901109"/>
                <a:chOff x="2440279" y="86618"/>
                <a:chExt cx="1379669" cy="1901162"/>
              </a:xfrm>
            </p:grpSpPr>
            <p:sp>
              <p:nvSpPr>
                <p:cNvPr id="2250" name="Google Shape;2250;p55"/>
                <p:cNvSpPr/>
                <p:nvPr/>
              </p:nvSpPr>
              <p:spPr>
                <a:xfrm>
                  <a:off x="2440279" y="372688"/>
                  <a:ext cx="1070106" cy="1289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0" h="39473" extrusionOk="0">
                      <a:moveTo>
                        <a:pt x="27795" y="0"/>
                      </a:moveTo>
                      <a:cubicBezTo>
                        <a:pt x="27778" y="0"/>
                        <a:pt x="27761" y="1"/>
                        <a:pt x="27744" y="3"/>
                      </a:cubicBezTo>
                      <a:cubicBezTo>
                        <a:pt x="27512" y="31"/>
                        <a:pt x="27345" y="242"/>
                        <a:pt x="27374" y="475"/>
                      </a:cubicBezTo>
                      <a:cubicBezTo>
                        <a:pt x="27971" y="5490"/>
                        <a:pt x="29077" y="10268"/>
                        <a:pt x="29966" y="14108"/>
                      </a:cubicBezTo>
                      <a:cubicBezTo>
                        <a:pt x="30595" y="16826"/>
                        <a:pt x="31093" y="18973"/>
                        <a:pt x="31230" y="20399"/>
                      </a:cubicBezTo>
                      <a:cubicBezTo>
                        <a:pt x="32152" y="30010"/>
                        <a:pt x="28656" y="34529"/>
                        <a:pt x="27563" y="35685"/>
                      </a:cubicBezTo>
                      <a:cubicBezTo>
                        <a:pt x="25719" y="37636"/>
                        <a:pt x="23230" y="38624"/>
                        <a:pt x="20159" y="38624"/>
                      </a:cubicBezTo>
                      <a:cubicBezTo>
                        <a:pt x="19962" y="38624"/>
                        <a:pt x="19763" y="38620"/>
                        <a:pt x="19562" y="38612"/>
                      </a:cubicBezTo>
                      <a:cubicBezTo>
                        <a:pt x="8458" y="38170"/>
                        <a:pt x="851" y="30353"/>
                        <a:pt x="775" y="30274"/>
                      </a:cubicBezTo>
                      <a:cubicBezTo>
                        <a:pt x="691" y="30187"/>
                        <a:pt x="580" y="30144"/>
                        <a:pt x="468" y="30144"/>
                      </a:cubicBezTo>
                      <a:cubicBezTo>
                        <a:pt x="363" y="30144"/>
                        <a:pt x="258" y="30182"/>
                        <a:pt x="176" y="30261"/>
                      </a:cubicBezTo>
                      <a:cubicBezTo>
                        <a:pt x="7" y="30423"/>
                        <a:pt x="1" y="30691"/>
                        <a:pt x="163" y="30860"/>
                      </a:cubicBezTo>
                      <a:cubicBezTo>
                        <a:pt x="240" y="30941"/>
                        <a:pt x="8073" y="39003"/>
                        <a:pt x="19529" y="39459"/>
                      </a:cubicBezTo>
                      <a:cubicBezTo>
                        <a:pt x="19740" y="39467"/>
                        <a:pt x="19951" y="39472"/>
                        <a:pt x="20158" y="39472"/>
                      </a:cubicBezTo>
                      <a:cubicBezTo>
                        <a:pt x="23470" y="39472"/>
                        <a:pt x="26167" y="38396"/>
                        <a:pt x="28178" y="36268"/>
                      </a:cubicBezTo>
                      <a:cubicBezTo>
                        <a:pt x="32749" y="31436"/>
                        <a:pt x="32314" y="22839"/>
                        <a:pt x="32073" y="20319"/>
                      </a:cubicBezTo>
                      <a:cubicBezTo>
                        <a:pt x="31932" y="18838"/>
                        <a:pt x="31429" y="16665"/>
                        <a:pt x="30792" y="13917"/>
                      </a:cubicBezTo>
                      <a:cubicBezTo>
                        <a:pt x="29908" y="10097"/>
                        <a:pt x="28807" y="5344"/>
                        <a:pt x="28215" y="374"/>
                      </a:cubicBezTo>
                      <a:cubicBezTo>
                        <a:pt x="28189" y="159"/>
                        <a:pt x="28006" y="0"/>
                        <a:pt x="277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55"/>
                <p:cNvSpPr/>
                <p:nvPr/>
              </p:nvSpPr>
              <p:spPr>
                <a:xfrm>
                  <a:off x="2796436" y="1578592"/>
                  <a:ext cx="506168" cy="40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1" h="12523" extrusionOk="0">
                      <a:moveTo>
                        <a:pt x="0" y="0"/>
                      </a:moveTo>
                      <a:cubicBezTo>
                        <a:pt x="1" y="1"/>
                        <a:pt x="2587" y="5731"/>
                        <a:pt x="6494" y="9382"/>
                      </a:cubicBezTo>
                      <a:cubicBezTo>
                        <a:pt x="8630" y="11377"/>
                        <a:pt x="10857" y="12523"/>
                        <a:pt x="12496" y="12523"/>
                      </a:cubicBezTo>
                      <a:cubicBezTo>
                        <a:pt x="13631" y="12523"/>
                        <a:pt x="14485" y="11973"/>
                        <a:pt x="14831" y="10776"/>
                      </a:cubicBezTo>
                      <a:cubicBezTo>
                        <a:pt x="15491" y="8491"/>
                        <a:pt x="13245" y="7877"/>
                        <a:pt x="10402" y="6072"/>
                      </a:cubicBezTo>
                      <a:cubicBezTo>
                        <a:pt x="5665" y="3066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55"/>
                <p:cNvSpPr/>
                <p:nvPr/>
              </p:nvSpPr>
              <p:spPr>
                <a:xfrm>
                  <a:off x="3053523" y="1583003"/>
                  <a:ext cx="532308" cy="163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1" h="5017" extrusionOk="0">
                      <a:moveTo>
                        <a:pt x="15109" y="1"/>
                      </a:moveTo>
                      <a:cubicBezTo>
                        <a:pt x="13690" y="1"/>
                        <a:pt x="11077" y="867"/>
                        <a:pt x="8567" y="1321"/>
                      </a:cubicBezTo>
                      <a:cubicBezTo>
                        <a:pt x="4469" y="2064"/>
                        <a:pt x="509" y="2086"/>
                        <a:pt x="47" y="2086"/>
                      </a:cubicBezTo>
                      <a:cubicBezTo>
                        <a:pt x="17" y="2086"/>
                        <a:pt x="2" y="2086"/>
                        <a:pt x="2" y="2086"/>
                      </a:cubicBezTo>
                      <a:lnTo>
                        <a:pt x="1" y="2086"/>
                      </a:lnTo>
                      <a:cubicBezTo>
                        <a:pt x="148" y="2199"/>
                        <a:pt x="4071" y="4898"/>
                        <a:pt x="8328" y="5014"/>
                      </a:cubicBezTo>
                      <a:cubicBezTo>
                        <a:pt x="8402" y="5016"/>
                        <a:pt x="8476" y="5017"/>
                        <a:pt x="8550" y="5017"/>
                      </a:cubicBezTo>
                      <a:cubicBezTo>
                        <a:pt x="12007" y="5017"/>
                        <a:pt x="15807" y="2842"/>
                        <a:pt x="16159" y="953"/>
                      </a:cubicBezTo>
                      <a:cubicBezTo>
                        <a:pt x="16290" y="252"/>
                        <a:pt x="15873" y="1"/>
                        <a:pt x="1510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55"/>
                <p:cNvSpPr/>
                <p:nvPr/>
              </p:nvSpPr>
              <p:spPr>
                <a:xfrm>
                  <a:off x="2905767" y="1298273"/>
                  <a:ext cx="431245" cy="3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8" h="10017" extrusionOk="0">
                      <a:moveTo>
                        <a:pt x="30" y="9923"/>
                      </a:moveTo>
                      <a:cubicBezTo>
                        <a:pt x="16" y="9924"/>
                        <a:pt x="6" y="9926"/>
                        <a:pt x="1" y="9928"/>
                      </a:cubicBezTo>
                      <a:cubicBezTo>
                        <a:pt x="1" y="9928"/>
                        <a:pt x="11" y="9926"/>
                        <a:pt x="30" y="9923"/>
                      </a:cubicBezTo>
                      <a:close/>
                      <a:moveTo>
                        <a:pt x="11352" y="1"/>
                      </a:moveTo>
                      <a:cubicBezTo>
                        <a:pt x="10083" y="1"/>
                        <a:pt x="9241" y="3474"/>
                        <a:pt x="7231" y="5819"/>
                      </a:cubicBezTo>
                      <a:cubicBezTo>
                        <a:pt x="4575" y="8920"/>
                        <a:pt x="415" y="9843"/>
                        <a:pt x="30" y="9923"/>
                      </a:cubicBezTo>
                      <a:lnTo>
                        <a:pt x="30" y="9923"/>
                      </a:lnTo>
                      <a:cubicBezTo>
                        <a:pt x="43" y="9921"/>
                        <a:pt x="61" y="9921"/>
                        <a:pt x="83" y="9921"/>
                      </a:cubicBezTo>
                      <a:cubicBezTo>
                        <a:pt x="370" y="9921"/>
                        <a:pt x="1356" y="10016"/>
                        <a:pt x="2647" y="10016"/>
                      </a:cubicBezTo>
                      <a:cubicBezTo>
                        <a:pt x="4956" y="10016"/>
                        <a:pt x="8240" y="9711"/>
                        <a:pt x="10246" y="8012"/>
                      </a:cubicBezTo>
                      <a:cubicBezTo>
                        <a:pt x="13157" y="5547"/>
                        <a:pt x="13197" y="698"/>
                        <a:pt x="11648" y="63"/>
                      </a:cubicBezTo>
                      <a:cubicBezTo>
                        <a:pt x="11547" y="21"/>
                        <a:pt x="11448" y="1"/>
                        <a:pt x="113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55"/>
                <p:cNvSpPr/>
                <p:nvPr/>
              </p:nvSpPr>
              <p:spPr>
                <a:xfrm>
                  <a:off x="3075546" y="712345"/>
                  <a:ext cx="393701" cy="36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9" h="11294" extrusionOk="0">
                      <a:moveTo>
                        <a:pt x="3759" y="0"/>
                      </a:moveTo>
                      <a:cubicBezTo>
                        <a:pt x="2071" y="0"/>
                        <a:pt x="684" y="511"/>
                        <a:pt x="445" y="1287"/>
                      </a:cubicBezTo>
                      <a:cubicBezTo>
                        <a:pt x="1" y="2728"/>
                        <a:pt x="4061" y="3079"/>
                        <a:pt x="6933" y="4860"/>
                      </a:cubicBezTo>
                      <a:cubicBezTo>
                        <a:pt x="10460" y="7048"/>
                        <a:pt x="11909" y="10908"/>
                        <a:pt x="12037" y="11267"/>
                      </a:cubicBezTo>
                      <a:lnTo>
                        <a:pt x="12037" y="11267"/>
                      </a:lnTo>
                      <a:cubicBezTo>
                        <a:pt x="11931" y="10781"/>
                        <a:pt x="12049" y="4507"/>
                        <a:pt x="8849" y="1747"/>
                      </a:cubicBezTo>
                      <a:cubicBezTo>
                        <a:pt x="7405" y="503"/>
                        <a:pt x="5434" y="0"/>
                        <a:pt x="3759" y="0"/>
                      </a:cubicBezTo>
                      <a:close/>
                      <a:moveTo>
                        <a:pt x="12037" y="11267"/>
                      </a:moveTo>
                      <a:cubicBezTo>
                        <a:pt x="12040" y="11280"/>
                        <a:pt x="12043" y="11289"/>
                        <a:pt x="12047" y="11294"/>
                      </a:cubicBezTo>
                      <a:cubicBezTo>
                        <a:pt x="12047" y="11294"/>
                        <a:pt x="12044" y="11284"/>
                        <a:pt x="12037" y="1126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55"/>
                <p:cNvSpPr/>
                <p:nvPr/>
              </p:nvSpPr>
              <p:spPr>
                <a:xfrm>
                  <a:off x="3085218" y="257345"/>
                  <a:ext cx="291624" cy="27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5" h="8364" extrusionOk="0">
                      <a:moveTo>
                        <a:pt x="2784" y="1"/>
                      </a:moveTo>
                      <a:cubicBezTo>
                        <a:pt x="1533" y="1"/>
                        <a:pt x="506" y="379"/>
                        <a:pt x="329" y="954"/>
                      </a:cubicBezTo>
                      <a:cubicBezTo>
                        <a:pt x="0" y="2021"/>
                        <a:pt x="3007" y="2281"/>
                        <a:pt x="5134" y="3599"/>
                      </a:cubicBezTo>
                      <a:cubicBezTo>
                        <a:pt x="7748" y="5220"/>
                        <a:pt x="8820" y="8082"/>
                        <a:pt x="8914" y="8344"/>
                      </a:cubicBezTo>
                      <a:lnTo>
                        <a:pt x="8914" y="8344"/>
                      </a:lnTo>
                      <a:cubicBezTo>
                        <a:pt x="8835" y="7988"/>
                        <a:pt x="8924" y="3338"/>
                        <a:pt x="6553" y="1295"/>
                      </a:cubicBezTo>
                      <a:cubicBezTo>
                        <a:pt x="5484" y="373"/>
                        <a:pt x="4024" y="1"/>
                        <a:pt x="2784" y="1"/>
                      </a:cubicBezTo>
                      <a:close/>
                      <a:moveTo>
                        <a:pt x="8914" y="8344"/>
                      </a:moveTo>
                      <a:cubicBezTo>
                        <a:pt x="8916" y="8353"/>
                        <a:pt x="8918" y="8360"/>
                        <a:pt x="8921" y="8363"/>
                      </a:cubicBezTo>
                      <a:cubicBezTo>
                        <a:pt x="8921" y="8363"/>
                        <a:pt x="8918" y="8356"/>
                        <a:pt x="8914" y="8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55"/>
                <p:cNvSpPr/>
                <p:nvPr/>
              </p:nvSpPr>
              <p:spPr>
                <a:xfrm>
                  <a:off x="3377561" y="1198581"/>
                  <a:ext cx="442387" cy="33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9" h="10241" extrusionOk="0">
                      <a:moveTo>
                        <a:pt x="8715" y="0"/>
                      </a:moveTo>
                      <a:cubicBezTo>
                        <a:pt x="5054" y="0"/>
                        <a:pt x="0" y="10240"/>
                        <a:pt x="0" y="10240"/>
                      </a:cubicBezTo>
                      <a:cubicBezTo>
                        <a:pt x="0" y="10240"/>
                        <a:pt x="13539" y="3348"/>
                        <a:pt x="9908" y="434"/>
                      </a:cubicBezTo>
                      <a:cubicBezTo>
                        <a:pt x="9535" y="135"/>
                        <a:pt x="9134" y="0"/>
                        <a:pt x="87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55"/>
                <p:cNvSpPr/>
                <p:nvPr/>
              </p:nvSpPr>
              <p:spPr>
                <a:xfrm>
                  <a:off x="3309336" y="86618"/>
                  <a:ext cx="227843" cy="328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049" extrusionOk="0">
                      <a:moveTo>
                        <a:pt x="3224" y="0"/>
                      </a:moveTo>
                      <a:cubicBezTo>
                        <a:pt x="1" y="0"/>
                        <a:pt x="1187" y="10048"/>
                        <a:pt x="1187" y="10048"/>
                      </a:cubicBezTo>
                      <a:cubicBezTo>
                        <a:pt x="1187" y="10048"/>
                        <a:pt x="6972" y="508"/>
                        <a:pt x="3458" y="17"/>
                      </a:cubicBezTo>
                      <a:cubicBezTo>
                        <a:pt x="3377" y="6"/>
                        <a:pt x="3300" y="0"/>
                        <a:pt x="32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55"/>
                <p:cNvSpPr/>
                <p:nvPr/>
              </p:nvSpPr>
              <p:spPr>
                <a:xfrm>
                  <a:off x="3084728" y="459179"/>
                  <a:ext cx="323777" cy="307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9" h="9410" extrusionOk="0">
                      <a:moveTo>
                        <a:pt x="2539" y="0"/>
                      </a:moveTo>
                      <a:cubicBezTo>
                        <a:pt x="1887" y="0"/>
                        <a:pt x="1339" y="150"/>
                        <a:pt x="1020" y="486"/>
                      </a:cubicBezTo>
                      <a:cubicBezTo>
                        <a:pt x="0" y="1567"/>
                        <a:pt x="2997" y="3027"/>
                        <a:pt x="4510" y="4445"/>
                      </a:cubicBezTo>
                      <a:cubicBezTo>
                        <a:pt x="7221" y="6985"/>
                        <a:pt x="9909" y="9409"/>
                        <a:pt x="9909" y="9409"/>
                      </a:cubicBezTo>
                      <a:cubicBezTo>
                        <a:pt x="9909" y="9409"/>
                        <a:pt x="9695" y="4755"/>
                        <a:pt x="7230" y="1993"/>
                      </a:cubicBezTo>
                      <a:cubicBezTo>
                        <a:pt x="6192" y="830"/>
                        <a:pt x="4077" y="0"/>
                        <a:pt x="25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55"/>
                <p:cNvSpPr/>
                <p:nvPr/>
              </p:nvSpPr>
              <p:spPr>
                <a:xfrm>
                  <a:off x="3163736" y="1002891"/>
                  <a:ext cx="305413" cy="45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" h="14049" extrusionOk="0">
                      <a:moveTo>
                        <a:pt x="2921" y="1"/>
                      </a:moveTo>
                      <a:cubicBezTo>
                        <a:pt x="2601" y="1"/>
                        <a:pt x="2295" y="68"/>
                        <a:pt x="2013" y="212"/>
                      </a:cubicBezTo>
                      <a:cubicBezTo>
                        <a:pt x="1" y="1239"/>
                        <a:pt x="4309" y="5485"/>
                        <a:pt x="5418" y="8215"/>
                      </a:cubicBezTo>
                      <a:cubicBezTo>
                        <a:pt x="7065" y="12265"/>
                        <a:pt x="7238" y="14049"/>
                        <a:pt x="7238" y="14049"/>
                      </a:cubicBezTo>
                      <a:cubicBezTo>
                        <a:pt x="7238" y="14049"/>
                        <a:pt x="9347" y="10829"/>
                        <a:pt x="8708" y="6586"/>
                      </a:cubicBezTo>
                      <a:cubicBezTo>
                        <a:pt x="8232" y="3421"/>
                        <a:pt x="5207" y="1"/>
                        <a:pt x="292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55"/>
                <p:cNvSpPr/>
                <p:nvPr/>
              </p:nvSpPr>
              <p:spPr>
                <a:xfrm>
                  <a:off x="3458072" y="853174"/>
                  <a:ext cx="361516" cy="43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4" h="13425" extrusionOk="0">
                      <a:moveTo>
                        <a:pt x="7733" y="0"/>
                      </a:moveTo>
                      <a:cubicBezTo>
                        <a:pt x="5730" y="0"/>
                        <a:pt x="3119" y="1789"/>
                        <a:pt x="1905" y="4247"/>
                      </a:cubicBezTo>
                      <a:cubicBezTo>
                        <a:pt x="1" y="8102"/>
                        <a:pt x="725" y="13425"/>
                        <a:pt x="725" y="13425"/>
                      </a:cubicBezTo>
                      <a:cubicBezTo>
                        <a:pt x="725" y="13425"/>
                        <a:pt x="3152" y="9758"/>
                        <a:pt x="5956" y="6368"/>
                      </a:cubicBezTo>
                      <a:cubicBezTo>
                        <a:pt x="7848" y="4083"/>
                        <a:pt x="11063" y="2181"/>
                        <a:pt x="9460" y="640"/>
                      </a:cubicBezTo>
                      <a:cubicBezTo>
                        <a:pt x="9002" y="200"/>
                        <a:pt x="8402" y="0"/>
                        <a:pt x="77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55"/>
                <p:cNvSpPr/>
                <p:nvPr/>
              </p:nvSpPr>
              <p:spPr>
                <a:xfrm>
                  <a:off x="3369458" y="332138"/>
                  <a:ext cx="221863" cy="34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0" h="10407" extrusionOk="0">
                      <a:moveTo>
                        <a:pt x="4216" y="0"/>
                      </a:moveTo>
                      <a:cubicBezTo>
                        <a:pt x="2770" y="0"/>
                        <a:pt x="1147" y="1495"/>
                        <a:pt x="692" y="3459"/>
                      </a:cubicBezTo>
                      <a:cubicBezTo>
                        <a:pt x="1" y="6441"/>
                        <a:pt x="1406" y="10406"/>
                        <a:pt x="1406" y="10406"/>
                      </a:cubicBezTo>
                      <a:cubicBezTo>
                        <a:pt x="1406" y="10406"/>
                        <a:pt x="2496" y="7543"/>
                        <a:pt x="3900" y="4869"/>
                      </a:cubicBezTo>
                      <a:cubicBezTo>
                        <a:pt x="4846" y="3067"/>
                        <a:pt x="6789" y="1492"/>
                        <a:pt x="5401" y="407"/>
                      </a:cubicBezTo>
                      <a:cubicBezTo>
                        <a:pt x="5043" y="127"/>
                        <a:pt x="4637" y="0"/>
                        <a:pt x="421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55"/>
                <p:cNvSpPr/>
                <p:nvPr/>
              </p:nvSpPr>
              <p:spPr>
                <a:xfrm>
                  <a:off x="3414288" y="494697"/>
                  <a:ext cx="314530" cy="449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3758" extrusionOk="0">
                      <a:moveTo>
                        <a:pt x="5842" y="1"/>
                      </a:moveTo>
                      <a:cubicBezTo>
                        <a:pt x="4048" y="1"/>
                        <a:pt x="2056" y="1579"/>
                        <a:pt x="1289" y="3940"/>
                      </a:cubicBezTo>
                      <a:cubicBezTo>
                        <a:pt x="1" y="7897"/>
                        <a:pt x="1374" y="13757"/>
                        <a:pt x="1374" y="13757"/>
                      </a:cubicBezTo>
                      <a:cubicBezTo>
                        <a:pt x="1374" y="13757"/>
                        <a:pt x="3176" y="10067"/>
                        <a:pt x="5371" y="6723"/>
                      </a:cubicBezTo>
                      <a:cubicBezTo>
                        <a:pt x="6850" y="4467"/>
                        <a:pt x="9625" y="2786"/>
                        <a:pt x="7917" y="923"/>
                      </a:cubicBezTo>
                      <a:cubicBezTo>
                        <a:pt x="7335" y="288"/>
                        <a:pt x="6607" y="1"/>
                        <a:pt x="584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3" name="Google Shape;2263;p55"/>
              <p:cNvGrpSpPr/>
              <p:nvPr/>
            </p:nvGrpSpPr>
            <p:grpSpPr>
              <a:xfrm rot="2041332">
                <a:off x="1979442" y="3059852"/>
                <a:ext cx="562427" cy="944406"/>
                <a:chOff x="1736256" y="2904280"/>
                <a:chExt cx="562441" cy="944430"/>
              </a:xfrm>
            </p:grpSpPr>
            <p:sp>
              <p:nvSpPr>
                <p:cNvPr id="2264" name="Google Shape;2264;p55"/>
                <p:cNvSpPr/>
                <p:nvPr/>
              </p:nvSpPr>
              <p:spPr>
                <a:xfrm>
                  <a:off x="1903437" y="2904280"/>
                  <a:ext cx="395260" cy="944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5" h="19150" extrusionOk="0">
                      <a:moveTo>
                        <a:pt x="3316" y="0"/>
                      </a:moveTo>
                      <a:cubicBezTo>
                        <a:pt x="3277" y="0"/>
                        <a:pt x="3238" y="17"/>
                        <a:pt x="3209" y="49"/>
                      </a:cubicBezTo>
                      <a:cubicBezTo>
                        <a:pt x="3128" y="142"/>
                        <a:pt x="1197" y="2373"/>
                        <a:pt x="884" y="5041"/>
                      </a:cubicBezTo>
                      <a:cubicBezTo>
                        <a:pt x="463" y="8651"/>
                        <a:pt x="3038" y="10412"/>
                        <a:pt x="5108" y="11828"/>
                      </a:cubicBezTo>
                      <a:cubicBezTo>
                        <a:pt x="6430" y="12733"/>
                        <a:pt x="7572" y="13514"/>
                        <a:pt x="7633" y="14542"/>
                      </a:cubicBezTo>
                      <a:cubicBezTo>
                        <a:pt x="7723" y="16088"/>
                        <a:pt x="6544" y="17901"/>
                        <a:pt x="5004" y="18586"/>
                      </a:cubicBezTo>
                      <a:cubicBezTo>
                        <a:pt x="4587" y="18772"/>
                        <a:pt x="4171" y="18864"/>
                        <a:pt x="3765" y="18864"/>
                      </a:cubicBezTo>
                      <a:cubicBezTo>
                        <a:pt x="3008" y="18864"/>
                        <a:pt x="2288" y="18543"/>
                        <a:pt x="1667" y="17914"/>
                      </a:cubicBezTo>
                      <a:cubicBezTo>
                        <a:pt x="339" y="16567"/>
                        <a:pt x="695" y="15151"/>
                        <a:pt x="1405" y="14348"/>
                      </a:cubicBezTo>
                      <a:cubicBezTo>
                        <a:pt x="1887" y="13801"/>
                        <a:pt x="2624" y="13412"/>
                        <a:pt x="3377" y="13412"/>
                      </a:cubicBezTo>
                      <a:cubicBezTo>
                        <a:pt x="3812" y="13412"/>
                        <a:pt x="4253" y="13542"/>
                        <a:pt x="4651" y="13847"/>
                      </a:cubicBezTo>
                      <a:cubicBezTo>
                        <a:pt x="5947" y="14841"/>
                        <a:pt x="5691" y="16607"/>
                        <a:pt x="5008" y="17500"/>
                      </a:cubicBezTo>
                      <a:cubicBezTo>
                        <a:pt x="4688" y="17917"/>
                        <a:pt x="4309" y="18131"/>
                        <a:pt x="3919" y="18131"/>
                      </a:cubicBezTo>
                      <a:cubicBezTo>
                        <a:pt x="3655" y="18131"/>
                        <a:pt x="3386" y="18033"/>
                        <a:pt x="3127" y="17834"/>
                      </a:cubicBezTo>
                      <a:cubicBezTo>
                        <a:pt x="2005" y="16976"/>
                        <a:pt x="1994" y="15864"/>
                        <a:pt x="2325" y="15171"/>
                      </a:cubicBezTo>
                      <a:cubicBezTo>
                        <a:pt x="2532" y="14737"/>
                        <a:pt x="2866" y="14473"/>
                        <a:pt x="3189" y="14473"/>
                      </a:cubicBezTo>
                      <a:cubicBezTo>
                        <a:pt x="3235" y="14473"/>
                        <a:pt x="3280" y="14478"/>
                        <a:pt x="3326" y="14489"/>
                      </a:cubicBezTo>
                      <a:cubicBezTo>
                        <a:pt x="4076" y="14673"/>
                        <a:pt x="4901" y="15393"/>
                        <a:pt x="4960" y="15915"/>
                      </a:cubicBezTo>
                      <a:cubicBezTo>
                        <a:pt x="4984" y="16139"/>
                        <a:pt x="4869" y="16311"/>
                        <a:pt x="4608" y="16441"/>
                      </a:cubicBezTo>
                      <a:cubicBezTo>
                        <a:pt x="4371" y="16558"/>
                        <a:pt x="4154" y="16606"/>
                        <a:pt x="3965" y="16606"/>
                      </a:cubicBezTo>
                      <a:cubicBezTo>
                        <a:pt x="3680" y="16606"/>
                        <a:pt x="3457" y="16498"/>
                        <a:pt x="3315" y="16359"/>
                      </a:cubicBezTo>
                      <a:cubicBezTo>
                        <a:pt x="3115" y="16161"/>
                        <a:pt x="3053" y="15893"/>
                        <a:pt x="3156" y="15675"/>
                      </a:cubicBezTo>
                      <a:cubicBezTo>
                        <a:pt x="3191" y="15605"/>
                        <a:pt x="3161" y="15521"/>
                        <a:pt x="3091" y="15487"/>
                      </a:cubicBezTo>
                      <a:cubicBezTo>
                        <a:pt x="3071" y="15477"/>
                        <a:pt x="3050" y="15473"/>
                        <a:pt x="3029" y="15473"/>
                      </a:cubicBezTo>
                      <a:cubicBezTo>
                        <a:pt x="2976" y="15473"/>
                        <a:pt x="2926" y="15502"/>
                        <a:pt x="2902" y="15553"/>
                      </a:cubicBezTo>
                      <a:cubicBezTo>
                        <a:pt x="2745" y="15882"/>
                        <a:pt x="2830" y="16276"/>
                        <a:pt x="3117" y="16560"/>
                      </a:cubicBezTo>
                      <a:cubicBezTo>
                        <a:pt x="3305" y="16745"/>
                        <a:pt x="3598" y="16889"/>
                        <a:pt x="3965" y="16889"/>
                      </a:cubicBezTo>
                      <a:cubicBezTo>
                        <a:pt x="4195" y="16889"/>
                        <a:pt x="4454" y="16832"/>
                        <a:pt x="4733" y="16694"/>
                      </a:cubicBezTo>
                      <a:cubicBezTo>
                        <a:pt x="5200" y="16462"/>
                        <a:pt x="5267" y="16125"/>
                        <a:pt x="5240" y="15884"/>
                      </a:cubicBezTo>
                      <a:cubicBezTo>
                        <a:pt x="5162" y="15179"/>
                        <a:pt x="4182" y="14407"/>
                        <a:pt x="3392" y="14214"/>
                      </a:cubicBezTo>
                      <a:cubicBezTo>
                        <a:pt x="3326" y="14198"/>
                        <a:pt x="3258" y="14190"/>
                        <a:pt x="3191" y="14190"/>
                      </a:cubicBezTo>
                      <a:cubicBezTo>
                        <a:pt x="2759" y="14190"/>
                        <a:pt x="2326" y="14513"/>
                        <a:pt x="2070" y="15050"/>
                      </a:cubicBezTo>
                      <a:cubicBezTo>
                        <a:pt x="1664" y="15900"/>
                        <a:pt x="1779" y="17160"/>
                        <a:pt x="2955" y="18060"/>
                      </a:cubicBezTo>
                      <a:cubicBezTo>
                        <a:pt x="3267" y="18299"/>
                        <a:pt x="3597" y="18416"/>
                        <a:pt x="3920" y="18416"/>
                      </a:cubicBezTo>
                      <a:cubicBezTo>
                        <a:pt x="4394" y="18416"/>
                        <a:pt x="4855" y="18164"/>
                        <a:pt x="5232" y="17672"/>
                      </a:cubicBezTo>
                      <a:cubicBezTo>
                        <a:pt x="5988" y="16684"/>
                        <a:pt x="6266" y="14728"/>
                        <a:pt x="4823" y="13623"/>
                      </a:cubicBezTo>
                      <a:cubicBezTo>
                        <a:pt x="4370" y="13276"/>
                        <a:pt x="3871" y="13128"/>
                        <a:pt x="3380" y="13128"/>
                      </a:cubicBezTo>
                      <a:cubicBezTo>
                        <a:pt x="2543" y="13128"/>
                        <a:pt x="1727" y="13557"/>
                        <a:pt x="1193" y="14161"/>
                      </a:cubicBezTo>
                      <a:cubicBezTo>
                        <a:pt x="403" y="15056"/>
                        <a:pt x="1" y="16627"/>
                        <a:pt x="1466" y="18112"/>
                      </a:cubicBezTo>
                      <a:cubicBezTo>
                        <a:pt x="2143" y="18799"/>
                        <a:pt x="2930" y="19150"/>
                        <a:pt x="3758" y="19150"/>
                      </a:cubicBezTo>
                      <a:cubicBezTo>
                        <a:pt x="4203" y="19150"/>
                        <a:pt x="4661" y="19049"/>
                        <a:pt x="5119" y="18844"/>
                      </a:cubicBezTo>
                      <a:cubicBezTo>
                        <a:pt x="6786" y="18103"/>
                        <a:pt x="8014" y="16206"/>
                        <a:pt x="7915" y="14526"/>
                      </a:cubicBezTo>
                      <a:cubicBezTo>
                        <a:pt x="7847" y="13359"/>
                        <a:pt x="6651" y="12541"/>
                        <a:pt x="5268" y="11595"/>
                      </a:cubicBezTo>
                      <a:cubicBezTo>
                        <a:pt x="3156" y="10151"/>
                        <a:pt x="763" y="8514"/>
                        <a:pt x="1165" y="5074"/>
                      </a:cubicBezTo>
                      <a:cubicBezTo>
                        <a:pt x="1467" y="2495"/>
                        <a:pt x="3403" y="257"/>
                        <a:pt x="3422" y="235"/>
                      </a:cubicBezTo>
                      <a:cubicBezTo>
                        <a:pt x="3473" y="176"/>
                        <a:pt x="3467" y="86"/>
                        <a:pt x="3408" y="35"/>
                      </a:cubicBezTo>
                      <a:cubicBezTo>
                        <a:pt x="3382" y="12"/>
                        <a:pt x="3349" y="0"/>
                        <a:pt x="33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55"/>
                <p:cNvSpPr/>
                <p:nvPr/>
              </p:nvSpPr>
              <p:spPr>
                <a:xfrm>
                  <a:off x="1736256" y="3140953"/>
                  <a:ext cx="216493" cy="3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0" h="6483" extrusionOk="0">
                      <a:moveTo>
                        <a:pt x="1601" y="1"/>
                      </a:moveTo>
                      <a:cubicBezTo>
                        <a:pt x="1560" y="1"/>
                        <a:pt x="1519" y="18"/>
                        <a:pt x="1491" y="52"/>
                      </a:cubicBezTo>
                      <a:cubicBezTo>
                        <a:pt x="1442" y="113"/>
                        <a:pt x="1450" y="201"/>
                        <a:pt x="1511" y="251"/>
                      </a:cubicBezTo>
                      <a:cubicBezTo>
                        <a:pt x="1536" y="273"/>
                        <a:pt x="4090" y="2400"/>
                        <a:pt x="3836" y="4444"/>
                      </a:cubicBezTo>
                      <a:cubicBezTo>
                        <a:pt x="3730" y="5296"/>
                        <a:pt x="3220" y="5908"/>
                        <a:pt x="2435" y="6123"/>
                      </a:cubicBezTo>
                      <a:cubicBezTo>
                        <a:pt x="2240" y="6176"/>
                        <a:pt x="2040" y="6202"/>
                        <a:pt x="1845" y="6202"/>
                      </a:cubicBezTo>
                      <a:cubicBezTo>
                        <a:pt x="1340" y="6202"/>
                        <a:pt x="874" y="6030"/>
                        <a:pt x="641" y="5729"/>
                      </a:cubicBezTo>
                      <a:cubicBezTo>
                        <a:pt x="332" y="5329"/>
                        <a:pt x="665" y="4631"/>
                        <a:pt x="1152" y="4213"/>
                      </a:cubicBezTo>
                      <a:cubicBezTo>
                        <a:pt x="1395" y="4003"/>
                        <a:pt x="1701" y="3840"/>
                        <a:pt x="1991" y="3840"/>
                      </a:cubicBezTo>
                      <a:cubicBezTo>
                        <a:pt x="2172" y="3840"/>
                        <a:pt x="2348" y="3904"/>
                        <a:pt x="2497" y="4061"/>
                      </a:cubicBezTo>
                      <a:cubicBezTo>
                        <a:pt x="2979" y="4567"/>
                        <a:pt x="2724" y="5031"/>
                        <a:pt x="2590" y="5207"/>
                      </a:cubicBezTo>
                      <a:cubicBezTo>
                        <a:pt x="2392" y="5473"/>
                        <a:pt x="2086" y="5632"/>
                        <a:pt x="1821" y="5632"/>
                      </a:cubicBezTo>
                      <a:cubicBezTo>
                        <a:pt x="1730" y="5632"/>
                        <a:pt x="1645" y="5613"/>
                        <a:pt x="1569" y="5574"/>
                      </a:cubicBezTo>
                      <a:cubicBezTo>
                        <a:pt x="1414" y="5494"/>
                        <a:pt x="1346" y="5356"/>
                        <a:pt x="1366" y="5165"/>
                      </a:cubicBezTo>
                      <a:cubicBezTo>
                        <a:pt x="1396" y="4875"/>
                        <a:pt x="1620" y="4569"/>
                        <a:pt x="1783" y="4523"/>
                      </a:cubicBezTo>
                      <a:cubicBezTo>
                        <a:pt x="1794" y="4520"/>
                        <a:pt x="1802" y="4519"/>
                        <a:pt x="1810" y="4519"/>
                      </a:cubicBezTo>
                      <a:cubicBezTo>
                        <a:pt x="1832" y="4519"/>
                        <a:pt x="1845" y="4530"/>
                        <a:pt x="1859" y="4547"/>
                      </a:cubicBezTo>
                      <a:cubicBezTo>
                        <a:pt x="1887" y="4584"/>
                        <a:pt x="1929" y="4603"/>
                        <a:pt x="1971" y="4603"/>
                      </a:cubicBezTo>
                      <a:cubicBezTo>
                        <a:pt x="2001" y="4603"/>
                        <a:pt x="2031" y="4593"/>
                        <a:pt x="2057" y="4574"/>
                      </a:cubicBezTo>
                      <a:cubicBezTo>
                        <a:pt x="2119" y="4527"/>
                        <a:pt x="2130" y="4438"/>
                        <a:pt x="2083" y="4376"/>
                      </a:cubicBezTo>
                      <a:cubicBezTo>
                        <a:pt x="2014" y="4285"/>
                        <a:pt x="1919" y="4236"/>
                        <a:pt x="1813" y="4236"/>
                      </a:cubicBezTo>
                      <a:cubicBezTo>
                        <a:pt x="1778" y="4236"/>
                        <a:pt x="1742" y="4241"/>
                        <a:pt x="1706" y="4252"/>
                      </a:cubicBezTo>
                      <a:cubicBezTo>
                        <a:pt x="1415" y="4333"/>
                        <a:pt x="1124" y="4747"/>
                        <a:pt x="1085" y="5136"/>
                      </a:cubicBezTo>
                      <a:cubicBezTo>
                        <a:pt x="1053" y="5444"/>
                        <a:pt x="1178" y="5689"/>
                        <a:pt x="1439" y="5825"/>
                      </a:cubicBezTo>
                      <a:cubicBezTo>
                        <a:pt x="1560" y="5888"/>
                        <a:pt x="1689" y="5916"/>
                        <a:pt x="1820" y="5916"/>
                      </a:cubicBezTo>
                      <a:cubicBezTo>
                        <a:pt x="2197" y="5916"/>
                        <a:pt x="2587" y="5682"/>
                        <a:pt x="2817" y="5378"/>
                      </a:cubicBezTo>
                      <a:cubicBezTo>
                        <a:pt x="3099" y="5002"/>
                        <a:pt x="3217" y="4408"/>
                        <a:pt x="2702" y="3866"/>
                      </a:cubicBezTo>
                      <a:cubicBezTo>
                        <a:pt x="2506" y="3660"/>
                        <a:pt x="2259" y="3559"/>
                        <a:pt x="1989" y="3559"/>
                      </a:cubicBezTo>
                      <a:cubicBezTo>
                        <a:pt x="1664" y="3559"/>
                        <a:pt x="1307" y="3707"/>
                        <a:pt x="968" y="3999"/>
                      </a:cubicBezTo>
                      <a:cubicBezTo>
                        <a:pt x="370" y="4512"/>
                        <a:pt x="1" y="5364"/>
                        <a:pt x="417" y="5902"/>
                      </a:cubicBezTo>
                      <a:cubicBezTo>
                        <a:pt x="702" y="6270"/>
                        <a:pt x="1262" y="6483"/>
                        <a:pt x="1858" y="6483"/>
                      </a:cubicBezTo>
                      <a:cubicBezTo>
                        <a:pt x="2074" y="6483"/>
                        <a:pt x="2295" y="6454"/>
                        <a:pt x="2510" y="6395"/>
                      </a:cubicBezTo>
                      <a:cubicBezTo>
                        <a:pt x="3410" y="6149"/>
                        <a:pt x="3996" y="5450"/>
                        <a:pt x="4117" y="4478"/>
                      </a:cubicBezTo>
                      <a:cubicBezTo>
                        <a:pt x="4389" y="2283"/>
                        <a:pt x="1800" y="123"/>
                        <a:pt x="1690" y="32"/>
                      </a:cubicBezTo>
                      <a:cubicBezTo>
                        <a:pt x="1664" y="11"/>
                        <a:pt x="1632" y="1"/>
                        <a:pt x="16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6" name="Google Shape;2266;p55"/>
              <p:cNvGrpSpPr/>
              <p:nvPr/>
            </p:nvGrpSpPr>
            <p:grpSpPr>
              <a:xfrm rot="-183620">
                <a:off x="1689884" y="1496436"/>
                <a:ext cx="1445712" cy="2242903"/>
                <a:chOff x="838450" y="1392192"/>
                <a:chExt cx="1227072" cy="1903701"/>
              </a:xfrm>
            </p:grpSpPr>
            <p:sp>
              <p:nvSpPr>
                <p:cNvPr id="2267" name="Google Shape;2267;p55"/>
                <p:cNvSpPr/>
                <p:nvPr/>
              </p:nvSpPr>
              <p:spPr>
                <a:xfrm>
                  <a:off x="838450" y="1392192"/>
                  <a:ext cx="1227072" cy="1903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69" h="125927" extrusionOk="0">
                      <a:moveTo>
                        <a:pt x="37712" y="0"/>
                      </a:moveTo>
                      <a:cubicBezTo>
                        <a:pt x="30856" y="0"/>
                        <a:pt x="11716" y="5125"/>
                        <a:pt x="3847" y="25178"/>
                      </a:cubicBezTo>
                      <a:cubicBezTo>
                        <a:pt x="3847" y="25178"/>
                        <a:pt x="3847" y="25183"/>
                        <a:pt x="3844" y="25187"/>
                      </a:cubicBezTo>
                      <a:cubicBezTo>
                        <a:pt x="1710" y="30632"/>
                        <a:pt x="0" y="42182"/>
                        <a:pt x="1378" y="49901"/>
                      </a:cubicBezTo>
                      <a:cubicBezTo>
                        <a:pt x="4234" y="65875"/>
                        <a:pt x="9852" y="76126"/>
                        <a:pt x="16505" y="85094"/>
                      </a:cubicBezTo>
                      <a:lnTo>
                        <a:pt x="16505" y="85097"/>
                      </a:lnTo>
                      <a:lnTo>
                        <a:pt x="16509" y="85097"/>
                      </a:lnTo>
                      <a:cubicBezTo>
                        <a:pt x="19982" y="89788"/>
                        <a:pt x="23743" y="94125"/>
                        <a:pt x="27536" y="98748"/>
                      </a:cubicBezTo>
                      <a:cubicBezTo>
                        <a:pt x="39941" y="113862"/>
                        <a:pt x="48038" y="125926"/>
                        <a:pt x="63729" y="125926"/>
                      </a:cubicBezTo>
                      <a:cubicBezTo>
                        <a:pt x="67730" y="125926"/>
                        <a:pt x="81168" y="121340"/>
                        <a:pt x="81168" y="96038"/>
                      </a:cubicBezTo>
                      <a:lnTo>
                        <a:pt x="81168" y="22074"/>
                      </a:lnTo>
                      <a:cubicBezTo>
                        <a:pt x="81168" y="21502"/>
                        <a:pt x="76878" y="20012"/>
                        <a:pt x="64871" y="10292"/>
                      </a:cubicBezTo>
                      <a:cubicBezTo>
                        <a:pt x="52864" y="569"/>
                        <a:pt x="46432" y="0"/>
                        <a:pt x="377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8" name="Google Shape;2268;p55"/>
                <p:cNvSpPr/>
                <p:nvPr/>
              </p:nvSpPr>
              <p:spPr>
                <a:xfrm>
                  <a:off x="1088025" y="2678661"/>
                  <a:ext cx="977498" cy="617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60" h="4082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73" y="4690"/>
                        <a:pt x="7234" y="9027"/>
                        <a:pt x="11027" y="13650"/>
                      </a:cubicBezTo>
                      <a:cubicBezTo>
                        <a:pt x="23432" y="28764"/>
                        <a:pt x="31529" y="40828"/>
                        <a:pt x="47220" y="40828"/>
                      </a:cubicBezTo>
                      <a:cubicBezTo>
                        <a:pt x="51221" y="40828"/>
                        <a:pt x="64659" y="36242"/>
                        <a:pt x="64659" y="10940"/>
                      </a:cubicBezTo>
                      <a:lnTo>
                        <a:pt x="64659" y="5524"/>
                      </a:lnTo>
                      <a:cubicBezTo>
                        <a:pt x="64659" y="5524"/>
                        <a:pt x="62320" y="23955"/>
                        <a:pt x="58110" y="29753"/>
                      </a:cubicBezTo>
                      <a:cubicBezTo>
                        <a:pt x="54985" y="34056"/>
                        <a:pt x="49972" y="36939"/>
                        <a:pt x="44259" y="36939"/>
                      </a:cubicBezTo>
                      <a:cubicBezTo>
                        <a:pt x="40208" y="36939"/>
                        <a:pt x="35804" y="35489"/>
                        <a:pt x="31471" y="32067"/>
                      </a:cubicBezTo>
                      <a:cubicBezTo>
                        <a:pt x="21108" y="23884"/>
                        <a:pt x="323" y="365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55"/>
                <p:cNvSpPr/>
                <p:nvPr/>
              </p:nvSpPr>
              <p:spPr>
                <a:xfrm>
                  <a:off x="1704078" y="2734263"/>
                  <a:ext cx="183436" cy="91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4" h="6078" extrusionOk="0">
                      <a:moveTo>
                        <a:pt x="12134" y="0"/>
                      </a:moveTo>
                      <a:cubicBezTo>
                        <a:pt x="8912" y="4045"/>
                        <a:pt x="2115" y="4309"/>
                        <a:pt x="400" y="4309"/>
                      </a:cubicBezTo>
                      <a:cubicBezTo>
                        <a:pt x="143" y="4309"/>
                        <a:pt x="0" y="4303"/>
                        <a:pt x="0" y="4303"/>
                      </a:cubicBezTo>
                      <a:lnTo>
                        <a:pt x="0" y="4303"/>
                      </a:lnTo>
                      <a:cubicBezTo>
                        <a:pt x="0" y="4303"/>
                        <a:pt x="1473" y="6077"/>
                        <a:pt x="4358" y="6077"/>
                      </a:cubicBezTo>
                      <a:cubicBezTo>
                        <a:pt x="5176" y="6077"/>
                        <a:pt x="6108" y="5935"/>
                        <a:pt x="7152" y="5568"/>
                      </a:cubicBezTo>
                      <a:cubicBezTo>
                        <a:pt x="11877" y="3909"/>
                        <a:pt x="12134" y="0"/>
                        <a:pt x="121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55"/>
                <p:cNvSpPr/>
                <p:nvPr/>
              </p:nvSpPr>
              <p:spPr>
                <a:xfrm>
                  <a:off x="1011863" y="1520917"/>
                  <a:ext cx="931676" cy="1169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9" h="77356" extrusionOk="0">
                      <a:moveTo>
                        <a:pt x="34310" y="1"/>
                      </a:moveTo>
                      <a:cubicBezTo>
                        <a:pt x="31673" y="1"/>
                        <a:pt x="29063" y="301"/>
                        <a:pt x="26661" y="852"/>
                      </a:cubicBezTo>
                      <a:cubicBezTo>
                        <a:pt x="16518" y="3181"/>
                        <a:pt x="2222" y="11131"/>
                        <a:pt x="1112" y="32973"/>
                      </a:cubicBezTo>
                      <a:cubicBezTo>
                        <a:pt x="1" y="54815"/>
                        <a:pt x="9140" y="68160"/>
                        <a:pt x="9140" y="68160"/>
                      </a:cubicBezTo>
                      <a:cubicBezTo>
                        <a:pt x="9140" y="68160"/>
                        <a:pt x="5023" y="60216"/>
                        <a:pt x="4056" y="49811"/>
                      </a:cubicBezTo>
                      <a:cubicBezTo>
                        <a:pt x="2939" y="37790"/>
                        <a:pt x="5038" y="24615"/>
                        <a:pt x="11799" y="17331"/>
                      </a:cubicBezTo>
                      <a:cubicBezTo>
                        <a:pt x="19113" y="9451"/>
                        <a:pt x="27173" y="7458"/>
                        <a:pt x="31908" y="7458"/>
                      </a:cubicBezTo>
                      <a:cubicBezTo>
                        <a:pt x="34113" y="7458"/>
                        <a:pt x="35598" y="7890"/>
                        <a:pt x="35951" y="8361"/>
                      </a:cubicBezTo>
                      <a:cubicBezTo>
                        <a:pt x="37060" y="9842"/>
                        <a:pt x="36507" y="16930"/>
                        <a:pt x="42740" y="16930"/>
                      </a:cubicBezTo>
                      <a:cubicBezTo>
                        <a:pt x="42744" y="16930"/>
                        <a:pt x="42748" y="16930"/>
                        <a:pt x="42752" y="16930"/>
                      </a:cubicBezTo>
                      <a:cubicBezTo>
                        <a:pt x="47047" y="16925"/>
                        <a:pt x="51208" y="13465"/>
                        <a:pt x="52960" y="13465"/>
                      </a:cubicBezTo>
                      <a:cubicBezTo>
                        <a:pt x="53755" y="13465"/>
                        <a:pt x="54054" y="14178"/>
                        <a:pt x="53643" y="16251"/>
                      </a:cubicBezTo>
                      <a:cubicBezTo>
                        <a:pt x="52329" y="22891"/>
                        <a:pt x="41086" y="28745"/>
                        <a:pt x="32341" y="33799"/>
                      </a:cubicBezTo>
                      <a:cubicBezTo>
                        <a:pt x="23598" y="38853"/>
                        <a:pt x="13881" y="46760"/>
                        <a:pt x="21377" y="64945"/>
                      </a:cubicBezTo>
                      <a:cubicBezTo>
                        <a:pt x="25156" y="74116"/>
                        <a:pt x="35361" y="77356"/>
                        <a:pt x="44549" y="77356"/>
                      </a:cubicBezTo>
                      <a:cubicBezTo>
                        <a:pt x="53580" y="77356"/>
                        <a:pt x="61628" y="74226"/>
                        <a:pt x="61628" y="70521"/>
                      </a:cubicBezTo>
                      <a:cubicBezTo>
                        <a:pt x="61628" y="70521"/>
                        <a:pt x="60887" y="63835"/>
                        <a:pt x="58612" y="62084"/>
                      </a:cubicBezTo>
                      <a:lnTo>
                        <a:pt x="58612" y="62085"/>
                      </a:lnTo>
                      <a:cubicBezTo>
                        <a:pt x="56974" y="60699"/>
                        <a:pt x="53643" y="59371"/>
                        <a:pt x="53643" y="59371"/>
                      </a:cubicBezTo>
                      <a:lnTo>
                        <a:pt x="53357" y="59198"/>
                      </a:lnTo>
                      <a:lnTo>
                        <a:pt x="53357" y="59198"/>
                      </a:lnTo>
                      <a:cubicBezTo>
                        <a:pt x="53544" y="59306"/>
                        <a:pt x="53643" y="59371"/>
                        <a:pt x="53643" y="59371"/>
                      </a:cubicBezTo>
                      <a:cubicBezTo>
                        <a:pt x="50985" y="57249"/>
                        <a:pt x="51517" y="51185"/>
                        <a:pt x="51517" y="51185"/>
                      </a:cubicBezTo>
                      <a:cubicBezTo>
                        <a:pt x="51517" y="51185"/>
                        <a:pt x="51411" y="47568"/>
                        <a:pt x="47371" y="47338"/>
                      </a:cubicBezTo>
                      <a:cubicBezTo>
                        <a:pt x="47338" y="47336"/>
                        <a:pt x="47303" y="47335"/>
                        <a:pt x="47268" y="47335"/>
                      </a:cubicBezTo>
                      <a:cubicBezTo>
                        <a:pt x="43104" y="47335"/>
                        <a:pt x="29553" y="60676"/>
                        <a:pt x="29553" y="60676"/>
                      </a:cubicBezTo>
                      <a:cubicBezTo>
                        <a:pt x="34908" y="57740"/>
                        <a:pt x="39632" y="56824"/>
                        <a:pt x="43447" y="56824"/>
                      </a:cubicBezTo>
                      <a:cubicBezTo>
                        <a:pt x="44625" y="56824"/>
                        <a:pt x="45717" y="56911"/>
                        <a:pt x="46714" y="57054"/>
                      </a:cubicBezTo>
                      <a:cubicBezTo>
                        <a:pt x="51202" y="58058"/>
                        <a:pt x="53640" y="69294"/>
                        <a:pt x="53643" y="69306"/>
                      </a:cubicBezTo>
                      <a:cubicBezTo>
                        <a:pt x="53249" y="70412"/>
                        <a:pt x="52692" y="71373"/>
                        <a:pt x="51774" y="71953"/>
                      </a:cubicBezTo>
                      <a:cubicBezTo>
                        <a:pt x="50440" y="72795"/>
                        <a:pt x="45527" y="74571"/>
                        <a:pt x="39962" y="74571"/>
                      </a:cubicBezTo>
                      <a:cubicBezTo>
                        <a:pt x="32198" y="74571"/>
                        <a:pt x="23166" y="71113"/>
                        <a:pt x="20821" y="56837"/>
                      </a:cubicBezTo>
                      <a:cubicBezTo>
                        <a:pt x="20821" y="56837"/>
                        <a:pt x="18877" y="40530"/>
                        <a:pt x="34285" y="36291"/>
                      </a:cubicBezTo>
                      <a:lnTo>
                        <a:pt x="36644" y="44439"/>
                      </a:lnTo>
                      <a:lnTo>
                        <a:pt x="24013" y="55514"/>
                      </a:lnTo>
                      <a:cubicBezTo>
                        <a:pt x="24013" y="55514"/>
                        <a:pt x="43861" y="43056"/>
                        <a:pt x="47887" y="38456"/>
                      </a:cubicBezTo>
                      <a:cubicBezTo>
                        <a:pt x="51911" y="33857"/>
                        <a:pt x="58435" y="21216"/>
                        <a:pt x="54549" y="10950"/>
                      </a:cubicBezTo>
                      <a:cubicBezTo>
                        <a:pt x="51583" y="3115"/>
                        <a:pt x="42809" y="1"/>
                        <a:pt x="34310" y="1"/>
                      </a:cubicBezTo>
                      <a:close/>
                    </a:path>
                  </a:pathLst>
                </a:custGeom>
                <a:solidFill>
                  <a:schemeClr val="dk1">
                    <a:alpha val="2857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55"/>
                <p:cNvSpPr/>
                <p:nvPr/>
              </p:nvSpPr>
              <p:spPr>
                <a:xfrm>
                  <a:off x="1114692" y="2527244"/>
                  <a:ext cx="888380" cy="63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65" h="42082" extrusionOk="0">
                      <a:moveTo>
                        <a:pt x="1" y="0"/>
                      </a:moveTo>
                      <a:cubicBezTo>
                        <a:pt x="1631" y="3619"/>
                        <a:pt x="9956" y="15702"/>
                        <a:pt x="20872" y="24036"/>
                      </a:cubicBezTo>
                      <a:cubicBezTo>
                        <a:pt x="31789" y="32371"/>
                        <a:pt x="36178" y="42082"/>
                        <a:pt x="43777" y="42082"/>
                      </a:cubicBezTo>
                      <a:cubicBezTo>
                        <a:pt x="51375" y="42082"/>
                        <a:pt x="58765" y="34679"/>
                        <a:pt x="56621" y="27847"/>
                      </a:cubicBezTo>
                      <a:cubicBezTo>
                        <a:pt x="55395" y="23940"/>
                        <a:pt x="50952" y="23103"/>
                        <a:pt x="47372" y="23103"/>
                      </a:cubicBezTo>
                      <a:cubicBezTo>
                        <a:pt x="44690" y="23103"/>
                        <a:pt x="42493" y="23572"/>
                        <a:pt x="42493" y="23572"/>
                      </a:cubicBezTo>
                      <a:cubicBezTo>
                        <a:pt x="41462" y="23671"/>
                        <a:pt x="40441" y="23718"/>
                        <a:pt x="39433" y="23718"/>
                      </a:cubicBezTo>
                      <a:cubicBezTo>
                        <a:pt x="16777" y="23718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55"/>
                <p:cNvSpPr/>
                <p:nvPr/>
              </p:nvSpPr>
              <p:spPr>
                <a:xfrm>
                  <a:off x="1009217" y="1403832"/>
                  <a:ext cx="816950" cy="289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0" h="19181" extrusionOk="0">
                      <a:moveTo>
                        <a:pt x="27938" y="0"/>
                      </a:moveTo>
                      <a:cubicBezTo>
                        <a:pt x="7811" y="0"/>
                        <a:pt x="1" y="19181"/>
                        <a:pt x="1" y="19181"/>
                      </a:cubicBezTo>
                      <a:cubicBezTo>
                        <a:pt x="1" y="19181"/>
                        <a:pt x="9592" y="4170"/>
                        <a:pt x="28437" y="4004"/>
                      </a:cubicBezTo>
                      <a:cubicBezTo>
                        <a:pt x="28612" y="4002"/>
                        <a:pt x="28787" y="4002"/>
                        <a:pt x="28960" y="4002"/>
                      </a:cubicBezTo>
                      <a:cubicBezTo>
                        <a:pt x="47409" y="4002"/>
                        <a:pt x="54039" y="12759"/>
                        <a:pt x="54039" y="12759"/>
                      </a:cubicBezTo>
                      <a:cubicBezTo>
                        <a:pt x="54039" y="12759"/>
                        <a:pt x="48065" y="0"/>
                        <a:pt x="27938" y="0"/>
                      </a:cubicBezTo>
                      <a:close/>
                    </a:path>
                  </a:pathLst>
                </a:custGeom>
                <a:solidFill>
                  <a:schemeClr val="lt1">
                    <a:alpha val="2353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55"/>
                <p:cNvSpPr/>
                <p:nvPr/>
              </p:nvSpPr>
              <p:spPr>
                <a:xfrm>
                  <a:off x="1150021" y="2551326"/>
                  <a:ext cx="307157" cy="220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8" h="14576" extrusionOk="0">
                      <a:moveTo>
                        <a:pt x="1" y="0"/>
                      </a:moveTo>
                      <a:cubicBezTo>
                        <a:pt x="1" y="1"/>
                        <a:pt x="11484" y="13986"/>
                        <a:pt x="16489" y="14576"/>
                      </a:cubicBezTo>
                      <a:cubicBezTo>
                        <a:pt x="16489" y="14576"/>
                        <a:pt x="20317" y="12956"/>
                        <a:pt x="14281" y="9496"/>
                      </a:cubicBezTo>
                      <a:cubicBezTo>
                        <a:pt x="8245" y="6037"/>
                        <a:pt x="3154" y="325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55"/>
                <p:cNvSpPr/>
                <p:nvPr/>
              </p:nvSpPr>
              <p:spPr>
                <a:xfrm>
                  <a:off x="1581309" y="2685796"/>
                  <a:ext cx="329955" cy="117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6" h="7767" extrusionOk="0">
                      <a:moveTo>
                        <a:pt x="20352" y="0"/>
                      </a:moveTo>
                      <a:cubicBezTo>
                        <a:pt x="19523" y="0"/>
                        <a:pt x="18166" y="444"/>
                        <a:pt x="15972" y="1393"/>
                      </a:cubicBezTo>
                      <a:cubicBezTo>
                        <a:pt x="12239" y="3006"/>
                        <a:pt x="6539" y="3193"/>
                        <a:pt x="6539" y="3193"/>
                      </a:cubicBezTo>
                      <a:cubicBezTo>
                        <a:pt x="3912" y="3403"/>
                        <a:pt x="887" y="4065"/>
                        <a:pt x="382" y="5226"/>
                      </a:cubicBezTo>
                      <a:cubicBezTo>
                        <a:pt x="1" y="6106"/>
                        <a:pt x="2311" y="7766"/>
                        <a:pt x="7042" y="7766"/>
                      </a:cubicBezTo>
                      <a:cubicBezTo>
                        <a:pt x="8556" y="7766"/>
                        <a:pt x="10319" y="7596"/>
                        <a:pt x="12320" y="7176"/>
                      </a:cubicBezTo>
                      <a:cubicBezTo>
                        <a:pt x="20575" y="5440"/>
                        <a:pt x="21825" y="1644"/>
                        <a:pt x="21422" y="635"/>
                      </a:cubicBezTo>
                      <a:cubicBezTo>
                        <a:pt x="21255" y="219"/>
                        <a:pt x="20934" y="0"/>
                        <a:pt x="2035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07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55"/>
                <p:cNvSpPr/>
                <p:nvPr/>
              </p:nvSpPr>
              <p:spPr>
                <a:xfrm>
                  <a:off x="1071153" y="1753530"/>
                  <a:ext cx="499271" cy="666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6" h="44106" extrusionOk="0">
                      <a:moveTo>
                        <a:pt x="20677" y="0"/>
                      </a:moveTo>
                      <a:lnTo>
                        <a:pt x="20677" y="0"/>
                      </a:lnTo>
                      <a:cubicBezTo>
                        <a:pt x="1" y="8199"/>
                        <a:pt x="5218" y="41800"/>
                        <a:pt x="5218" y="41800"/>
                      </a:cubicBezTo>
                      <a:cubicBezTo>
                        <a:pt x="5457" y="43399"/>
                        <a:pt x="5782" y="44105"/>
                        <a:pt x="6179" y="44105"/>
                      </a:cubicBezTo>
                      <a:cubicBezTo>
                        <a:pt x="7552" y="44105"/>
                        <a:pt x="9784" y="35640"/>
                        <a:pt x="12305" y="26491"/>
                      </a:cubicBezTo>
                      <a:cubicBezTo>
                        <a:pt x="15551" y="14702"/>
                        <a:pt x="31614" y="9233"/>
                        <a:pt x="32639" y="7358"/>
                      </a:cubicBezTo>
                      <a:cubicBezTo>
                        <a:pt x="33026" y="6651"/>
                        <a:pt x="32707" y="6404"/>
                        <a:pt x="31877" y="6404"/>
                      </a:cubicBezTo>
                      <a:cubicBezTo>
                        <a:pt x="30505" y="6404"/>
                        <a:pt x="27736" y="7078"/>
                        <a:pt x="24437" y="7470"/>
                      </a:cubicBezTo>
                      <a:cubicBezTo>
                        <a:pt x="24239" y="7493"/>
                        <a:pt x="24050" y="7504"/>
                        <a:pt x="23871" y="7504"/>
                      </a:cubicBezTo>
                      <a:cubicBezTo>
                        <a:pt x="19252" y="7504"/>
                        <a:pt x="20677" y="1"/>
                        <a:pt x="2067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55"/>
                <p:cNvSpPr/>
                <p:nvPr/>
              </p:nvSpPr>
              <p:spPr>
                <a:xfrm>
                  <a:off x="883893" y="1993248"/>
                  <a:ext cx="724174" cy="1175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3" h="7777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" y="1"/>
                        <a:pt x="1862" y="27496"/>
                        <a:pt x="15268" y="44203"/>
                      </a:cubicBezTo>
                      <a:cubicBezTo>
                        <a:pt x="26899" y="58700"/>
                        <a:pt x="38019" y="70204"/>
                        <a:pt x="47902" y="77773"/>
                      </a:cubicBezTo>
                      <a:cubicBezTo>
                        <a:pt x="47902" y="77773"/>
                        <a:pt x="19637" y="48393"/>
                        <a:pt x="12746" y="36916"/>
                      </a:cubicBezTo>
                      <a:cubicBezTo>
                        <a:pt x="4812" y="23700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55"/>
                <p:cNvSpPr/>
                <p:nvPr/>
              </p:nvSpPr>
              <p:spPr>
                <a:xfrm>
                  <a:off x="1459038" y="2439078"/>
                  <a:ext cx="304406" cy="15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6" h="10469" extrusionOk="0">
                      <a:moveTo>
                        <a:pt x="12491" y="1"/>
                      </a:moveTo>
                      <a:cubicBezTo>
                        <a:pt x="8046" y="1"/>
                        <a:pt x="2630" y="1972"/>
                        <a:pt x="1743" y="2605"/>
                      </a:cubicBezTo>
                      <a:cubicBezTo>
                        <a:pt x="628" y="3400"/>
                        <a:pt x="1" y="7203"/>
                        <a:pt x="1743" y="8039"/>
                      </a:cubicBezTo>
                      <a:cubicBezTo>
                        <a:pt x="1743" y="8039"/>
                        <a:pt x="5839" y="10468"/>
                        <a:pt x="11280" y="10468"/>
                      </a:cubicBezTo>
                      <a:cubicBezTo>
                        <a:pt x="13672" y="10468"/>
                        <a:pt x="16325" y="9999"/>
                        <a:pt x="19004" y="8646"/>
                      </a:cubicBezTo>
                      <a:cubicBezTo>
                        <a:pt x="19004" y="8646"/>
                        <a:pt x="20136" y="1999"/>
                        <a:pt x="15633" y="448"/>
                      </a:cubicBezTo>
                      <a:cubicBezTo>
                        <a:pt x="14712" y="131"/>
                        <a:pt x="13634" y="1"/>
                        <a:pt x="12491" y="1"/>
                      </a:cubicBezTo>
                      <a:close/>
                    </a:path>
                  </a:pathLst>
                </a:custGeom>
                <a:solidFill>
                  <a:schemeClr val="dk1">
                    <a:alpha val="2857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55"/>
                <p:cNvSpPr/>
                <p:nvPr/>
              </p:nvSpPr>
              <p:spPr>
                <a:xfrm>
                  <a:off x="1765379" y="1885627"/>
                  <a:ext cx="272478" cy="628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24" h="41581" extrusionOk="0">
                      <a:moveTo>
                        <a:pt x="12450" y="0"/>
                      </a:moveTo>
                      <a:cubicBezTo>
                        <a:pt x="11998" y="0"/>
                        <a:pt x="11586" y="596"/>
                        <a:pt x="11301" y="2002"/>
                      </a:cubicBezTo>
                      <a:cubicBezTo>
                        <a:pt x="9482" y="10981"/>
                        <a:pt x="1039" y="18355"/>
                        <a:pt x="1039" y="18355"/>
                      </a:cubicBezTo>
                      <a:cubicBezTo>
                        <a:pt x="1" y="19728"/>
                        <a:pt x="390" y="19850"/>
                        <a:pt x="1475" y="19850"/>
                      </a:cubicBezTo>
                      <a:cubicBezTo>
                        <a:pt x="1711" y="19850"/>
                        <a:pt x="1980" y="19844"/>
                        <a:pt x="2274" y="19844"/>
                      </a:cubicBezTo>
                      <a:cubicBezTo>
                        <a:pt x="2791" y="19844"/>
                        <a:pt x="3387" y="19862"/>
                        <a:pt x="4020" y="19961"/>
                      </a:cubicBezTo>
                      <a:cubicBezTo>
                        <a:pt x="6672" y="20376"/>
                        <a:pt x="7569" y="25999"/>
                        <a:pt x="7569" y="25999"/>
                      </a:cubicBezTo>
                      <a:lnTo>
                        <a:pt x="7575" y="25999"/>
                      </a:lnTo>
                      <a:cubicBezTo>
                        <a:pt x="7978" y="28740"/>
                        <a:pt x="9178" y="31342"/>
                        <a:pt x="10642" y="32992"/>
                      </a:cubicBezTo>
                      <a:cubicBezTo>
                        <a:pt x="13104" y="35765"/>
                        <a:pt x="13508" y="41580"/>
                        <a:pt x="15584" y="41580"/>
                      </a:cubicBezTo>
                      <a:cubicBezTo>
                        <a:pt x="15647" y="41580"/>
                        <a:pt x="15711" y="41575"/>
                        <a:pt x="15777" y="41564"/>
                      </a:cubicBezTo>
                      <a:cubicBezTo>
                        <a:pt x="18024" y="41190"/>
                        <a:pt x="13303" y="26532"/>
                        <a:pt x="14545" y="20817"/>
                      </a:cubicBezTo>
                      <a:cubicBezTo>
                        <a:pt x="15186" y="17869"/>
                        <a:pt x="15480" y="12990"/>
                        <a:pt x="15254" y="9281"/>
                      </a:cubicBezTo>
                      <a:cubicBezTo>
                        <a:pt x="15286" y="4660"/>
                        <a:pt x="13713" y="0"/>
                        <a:pt x="1245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79" name="Google Shape;2279;p55"/>
              <p:cNvGrpSpPr/>
              <p:nvPr/>
            </p:nvGrpSpPr>
            <p:grpSpPr>
              <a:xfrm rot="-7200044">
                <a:off x="785669" y="1888125"/>
                <a:ext cx="858231" cy="465815"/>
                <a:chOff x="5284475" y="363725"/>
                <a:chExt cx="858250" cy="465825"/>
              </a:xfrm>
            </p:grpSpPr>
            <p:sp>
              <p:nvSpPr>
                <p:cNvPr id="2280" name="Google Shape;2280;p55"/>
                <p:cNvSpPr/>
                <p:nvPr/>
              </p:nvSpPr>
              <p:spPr>
                <a:xfrm>
                  <a:off x="5284475" y="363725"/>
                  <a:ext cx="216850" cy="27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4" h="10917" extrusionOk="0">
                      <a:moveTo>
                        <a:pt x="4973" y="0"/>
                      </a:moveTo>
                      <a:cubicBezTo>
                        <a:pt x="4817" y="0"/>
                        <a:pt x="4649" y="20"/>
                        <a:pt x="4468" y="60"/>
                      </a:cubicBezTo>
                      <a:cubicBezTo>
                        <a:pt x="1" y="1059"/>
                        <a:pt x="5621" y="10916"/>
                        <a:pt x="5621" y="10916"/>
                      </a:cubicBezTo>
                      <a:cubicBezTo>
                        <a:pt x="5621" y="10916"/>
                        <a:pt x="8674" y="0"/>
                        <a:pt x="49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5"/>
                <p:cNvSpPr/>
                <p:nvPr/>
              </p:nvSpPr>
              <p:spPr>
                <a:xfrm>
                  <a:off x="5679300" y="376525"/>
                  <a:ext cx="336425" cy="26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7" h="10740" extrusionOk="0">
                      <a:moveTo>
                        <a:pt x="8624" y="0"/>
                      </a:moveTo>
                      <a:cubicBezTo>
                        <a:pt x="5001" y="0"/>
                        <a:pt x="1" y="10740"/>
                        <a:pt x="1" y="10740"/>
                      </a:cubicBezTo>
                      <a:cubicBezTo>
                        <a:pt x="1" y="10740"/>
                        <a:pt x="13457" y="3811"/>
                        <a:pt x="9876" y="518"/>
                      </a:cubicBezTo>
                      <a:cubicBezTo>
                        <a:pt x="9486" y="160"/>
                        <a:pt x="9065" y="0"/>
                        <a:pt x="86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5"/>
                <p:cNvSpPr/>
                <p:nvPr/>
              </p:nvSpPr>
              <p:spPr>
                <a:xfrm>
                  <a:off x="5798750" y="676950"/>
                  <a:ext cx="343975" cy="1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9" h="6104" extrusionOk="0">
                      <a:moveTo>
                        <a:pt x="9284" y="1"/>
                      </a:moveTo>
                      <a:cubicBezTo>
                        <a:pt x="5785" y="1"/>
                        <a:pt x="1" y="6104"/>
                        <a:pt x="1" y="6104"/>
                      </a:cubicBezTo>
                      <a:cubicBezTo>
                        <a:pt x="1" y="6104"/>
                        <a:pt x="13758" y="4398"/>
                        <a:pt x="11054" y="845"/>
                      </a:cubicBezTo>
                      <a:cubicBezTo>
                        <a:pt x="10601" y="249"/>
                        <a:pt x="9989" y="1"/>
                        <a:pt x="9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3" name="Google Shape;2283;p55"/>
              <p:cNvGrpSpPr/>
              <p:nvPr/>
            </p:nvGrpSpPr>
            <p:grpSpPr>
              <a:xfrm rot="5040773">
                <a:off x="3137091" y="3854449"/>
                <a:ext cx="463404" cy="453004"/>
                <a:chOff x="5679300" y="376525"/>
                <a:chExt cx="463425" cy="453025"/>
              </a:xfrm>
            </p:grpSpPr>
            <p:sp>
              <p:nvSpPr>
                <p:cNvPr id="2284" name="Google Shape;2284;p55"/>
                <p:cNvSpPr/>
                <p:nvPr/>
              </p:nvSpPr>
              <p:spPr>
                <a:xfrm>
                  <a:off x="5679300" y="376525"/>
                  <a:ext cx="336425" cy="26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7" h="10740" extrusionOk="0">
                      <a:moveTo>
                        <a:pt x="8624" y="0"/>
                      </a:moveTo>
                      <a:cubicBezTo>
                        <a:pt x="5001" y="0"/>
                        <a:pt x="1" y="10740"/>
                        <a:pt x="1" y="10740"/>
                      </a:cubicBezTo>
                      <a:cubicBezTo>
                        <a:pt x="1" y="10740"/>
                        <a:pt x="13457" y="3811"/>
                        <a:pt x="9876" y="518"/>
                      </a:cubicBezTo>
                      <a:cubicBezTo>
                        <a:pt x="9486" y="160"/>
                        <a:pt x="9065" y="0"/>
                        <a:pt x="86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55"/>
                <p:cNvSpPr/>
                <p:nvPr/>
              </p:nvSpPr>
              <p:spPr>
                <a:xfrm>
                  <a:off x="5798750" y="676950"/>
                  <a:ext cx="343975" cy="1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9" h="6104" extrusionOk="0">
                      <a:moveTo>
                        <a:pt x="9284" y="1"/>
                      </a:moveTo>
                      <a:cubicBezTo>
                        <a:pt x="5785" y="1"/>
                        <a:pt x="1" y="6104"/>
                        <a:pt x="1" y="6104"/>
                      </a:cubicBezTo>
                      <a:cubicBezTo>
                        <a:pt x="1" y="6104"/>
                        <a:pt x="13758" y="4398"/>
                        <a:pt x="11054" y="845"/>
                      </a:cubicBezTo>
                      <a:cubicBezTo>
                        <a:pt x="10601" y="249"/>
                        <a:pt x="9989" y="1"/>
                        <a:pt x="92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A3B16A5C-6FD6-C7EB-B096-B5B32E93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478" y="526890"/>
            <a:ext cx="9416955" cy="5649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Complications and Long-Term Effects</a:t>
            </a:r>
            <a:endParaRPr lang="ar-JO" sz="3600" dirty="0">
              <a:latin typeface="Algerian" panose="04020705040A02060702" pitchFamily="82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87DE8C0-3A24-B7F9-C880-1F37CBC4BAE4}"/>
              </a:ext>
            </a:extLst>
          </p:cNvPr>
          <p:cNvSpPr txBox="1">
            <a:spLocks/>
          </p:cNvSpPr>
          <p:nvPr/>
        </p:nvSpPr>
        <p:spPr>
          <a:xfrm>
            <a:off x="138439" y="125034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en-US" sz="1800" dirty="0">
                <a:latin typeface="Gill Sans MT" panose="020B0502020104020203" charset="0"/>
              </a:rPr>
              <a:t>If OME is associated with frequent ear infections, more complications can occur.</a:t>
            </a:r>
          </a:p>
          <a:p>
            <a:pPr algn="l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charset="0"/>
              </a:rPr>
              <a:t>These can include: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charset="0"/>
              </a:rPr>
              <a:t>Acute ear infections .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charset="0"/>
              </a:rPr>
              <a:t>Cysts in the middle ear .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charset="0"/>
              </a:rPr>
              <a:t>Eardrum scarring .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charset="0"/>
              </a:rPr>
              <a:t>Damage to the ear that causes hearing loss .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charset="0"/>
              </a:rPr>
              <a:t>Affected speech or language delay .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ar-JO" sz="1800" dirty="0">
              <a:latin typeface="Gill Sans MT" panose="020B050202010402020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54"/>
          <p:cNvSpPr/>
          <p:nvPr/>
        </p:nvSpPr>
        <p:spPr>
          <a:xfrm flipH="1">
            <a:off x="2819775" y="2571744"/>
            <a:ext cx="3504300" cy="3504300"/>
          </a:xfrm>
          <a:prstGeom prst="ellipse">
            <a:avLst/>
          </a:prstGeom>
          <a:solidFill>
            <a:srgbClr val="FFFFFF">
              <a:alpha val="3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54"/>
          <p:cNvSpPr txBox="1">
            <a:spLocks noGrp="1"/>
          </p:cNvSpPr>
          <p:nvPr>
            <p:ph type="title"/>
          </p:nvPr>
        </p:nvSpPr>
        <p:spPr>
          <a:xfrm>
            <a:off x="1530400" y="1400094"/>
            <a:ext cx="6090300" cy="13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lgerian" panose="04020705040A02060702" pitchFamily="82" charset="0"/>
              </a:rPr>
              <a:t>thanks</a:t>
            </a:r>
            <a:endParaRPr dirty="0">
              <a:latin typeface="Algerian" panose="04020705040A02060702" pitchFamily="82" charset="0"/>
            </a:endParaRPr>
          </a:p>
        </p:txBody>
      </p:sp>
      <p:grpSp>
        <p:nvGrpSpPr>
          <p:cNvPr id="1691" name="Google Shape;1691;p54"/>
          <p:cNvGrpSpPr/>
          <p:nvPr/>
        </p:nvGrpSpPr>
        <p:grpSpPr>
          <a:xfrm rot="-7976041">
            <a:off x="1624357" y="642877"/>
            <a:ext cx="491758" cy="480722"/>
            <a:chOff x="5679300" y="376525"/>
            <a:chExt cx="463425" cy="453025"/>
          </a:xfrm>
        </p:grpSpPr>
        <p:sp>
          <p:nvSpPr>
            <p:cNvPr id="1692" name="Google Shape;1692;p54"/>
            <p:cNvSpPr/>
            <p:nvPr/>
          </p:nvSpPr>
          <p:spPr>
            <a:xfrm>
              <a:off x="5679300" y="376525"/>
              <a:ext cx="336425" cy="268500"/>
            </a:xfrm>
            <a:custGeom>
              <a:avLst/>
              <a:gdLst/>
              <a:ahLst/>
              <a:cxnLst/>
              <a:rect l="l" t="t" r="r" b="b"/>
              <a:pathLst>
                <a:path w="13457" h="10740" extrusionOk="0">
                  <a:moveTo>
                    <a:pt x="8624" y="0"/>
                  </a:moveTo>
                  <a:cubicBezTo>
                    <a:pt x="5001" y="0"/>
                    <a:pt x="1" y="10740"/>
                    <a:pt x="1" y="10740"/>
                  </a:cubicBezTo>
                  <a:cubicBezTo>
                    <a:pt x="1" y="10740"/>
                    <a:pt x="13457" y="3811"/>
                    <a:pt x="9876" y="518"/>
                  </a:cubicBezTo>
                  <a:cubicBezTo>
                    <a:pt x="9486" y="160"/>
                    <a:pt x="9065" y="0"/>
                    <a:pt x="8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4"/>
            <p:cNvSpPr/>
            <p:nvPr/>
          </p:nvSpPr>
          <p:spPr>
            <a:xfrm>
              <a:off x="5798750" y="676950"/>
              <a:ext cx="343975" cy="152600"/>
            </a:xfrm>
            <a:custGeom>
              <a:avLst/>
              <a:gdLst/>
              <a:ahLst/>
              <a:cxnLst/>
              <a:rect l="l" t="t" r="r" b="b"/>
              <a:pathLst>
                <a:path w="13759" h="6104" extrusionOk="0">
                  <a:moveTo>
                    <a:pt x="9284" y="1"/>
                  </a:moveTo>
                  <a:cubicBezTo>
                    <a:pt x="5785" y="1"/>
                    <a:pt x="1" y="6104"/>
                    <a:pt x="1" y="6104"/>
                  </a:cubicBezTo>
                  <a:cubicBezTo>
                    <a:pt x="1" y="6104"/>
                    <a:pt x="13758" y="4398"/>
                    <a:pt x="11054" y="845"/>
                  </a:cubicBezTo>
                  <a:cubicBezTo>
                    <a:pt x="10601" y="249"/>
                    <a:pt x="9989" y="1"/>
                    <a:pt x="9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54"/>
          <p:cNvGrpSpPr/>
          <p:nvPr/>
        </p:nvGrpSpPr>
        <p:grpSpPr>
          <a:xfrm>
            <a:off x="2303566" y="2786661"/>
            <a:ext cx="3622468" cy="2131797"/>
            <a:chOff x="5977244" y="-298339"/>
            <a:chExt cx="3622468" cy="2131797"/>
          </a:xfrm>
        </p:grpSpPr>
        <p:grpSp>
          <p:nvGrpSpPr>
            <p:cNvPr id="1695" name="Google Shape;1695;p54"/>
            <p:cNvGrpSpPr/>
            <p:nvPr/>
          </p:nvGrpSpPr>
          <p:grpSpPr>
            <a:xfrm>
              <a:off x="5977244" y="-165800"/>
              <a:ext cx="1524747" cy="1913930"/>
              <a:chOff x="5977244" y="-165800"/>
              <a:chExt cx="1524747" cy="1913930"/>
            </a:xfrm>
          </p:grpSpPr>
          <p:grpSp>
            <p:nvGrpSpPr>
              <p:cNvPr id="1696" name="Google Shape;1696;p54"/>
              <p:cNvGrpSpPr/>
              <p:nvPr/>
            </p:nvGrpSpPr>
            <p:grpSpPr>
              <a:xfrm rot="-9001477" flipH="1">
                <a:off x="6490704" y="677701"/>
                <a:ext cx="703683" cy="958762"/>
                <a:chOff x="8430725" y="2875688"/>
                <a:chExt cx="823950" cy="1122625"/>
              </a:xfrm>
            </p:grpSpPr>
            <p:sp>
              <p:nvSpPr>
                <p:cNvPr id="1697" name="Google Shape;1697;p54"/>
                <p:cNvSpPr/>
                <p:nvPr/>
              </p:nvSpPr>
              <p:spPr>
                <a:xfrm>
                  <a:off x="8615550" y="3077388"/>
                  <a:ext cx="515725" cy="83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9" h="33203" extrusionOk="0">
                      <a:moveTo>
                        <a:pt x="468" y="0"/>
                      </a:moveTo>
                      <a:cubicBezTo>
                        <a:pt x="357" y="0"/>
                        <a:pt x="246" y="44"/>
                        <a:pt x="162" y="130"/>
                      </a:cubicBezTo>
                      <a:cubicBezTo>
                        <a:pt x="0" y="299"/>
                        <a:pt x="6" y="567"/>
                        <a:pt x="175" y="729"/>
                      </a:cubicBezTo>
                      <a:cubicBezTo>
                        <a:pt x="2459" y="2926"/>
                        <a:pt x="4765" y="4951"/>
                        <a:pt x="6994" y="6908"/>
                      </a:cubicBezTo>
                      <a:cubicBezTo>
                        <a:pt x="11409" y="10787"/>
                        <a:pt x="15224" y="14136"/>
                        <a:pt x="16326" y="16702"/>
                      </a:cubicBezTo>
                      <a:cubicBezTo>
                        <a:pt x="19036" y="23017"/>
                        <a:pt x="19762" y="27652"/>
                        <a:pt x="18829" y="32702"/>
                      </a:cubicBezTo>
                      <a:cubicBezTo>
                        <a:pt x="18786" y="32932"/>
                        <a:pt x="18938" y="33152"/>
                        <a:pt x="19168" y="33195"/>
                      </a:cubicBezTo>
                      <a:cubicBezTo>
                        <a:pt x="19194" y="33201"/>
                        <a:pt x="19220" y="33203"/>
                        <a:pt x="19245" y="33203"/>
                      </a:cubicBezTo>
                      <a:lnTo>
                        <a:pt x="19245" y="33202"/>
                      </a:lnTo>
                      <a:cubicBezTo>
                        <a:pt x="19445" y="33202"/>
                        <a:pt x="19625" y="33059"/>
                        <a:pt x="19662" y="32856"/>
                      </a:cubicBezTo>
                      <a:cubicBezTo>
                        <a:pt x="20629" y="27627"/>
                        <a:pt x="19887" y="22850"/>
                        <a:pt x="17104" y="16367"/>
                      </a:cubicBezTo>
                      <a:cubicBezTo>
                        <a:pt x="15926" y="13625"/>
                        <a:pt x="12046" y="10217"/>
                        <a:pt x="7553" y="6271"/>
                      </a:cubicBezTo>
                      <a:cubicBezTo>
                        <a:pt x="5330" y="4320"/>
                        <a:pt x="3033" y="2301"/>
                        <a:pt x="763" y="119"/>
                      </a:cubicBezTo>
                      <a:cubicBezTo>
                        <a:pt x="680" y="40"/>
                        <a:pt x="574" y="0"/>
                        <a:pt x="4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54"/>
                <p:cNvSpPr/>
                <p:nvPr/>
              </p:nvSpPr>
              <p:spPr>
                <a:xfrm>
                  <a:off x="9091900" y="3570188"/>
                  <a:ext cx="162775" cy="3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1" h="13732" extrusionOk="0">
                      <a:moveTo>
                        <a:pt x="4154" y="1"/>
                      </a:moveTo>
                      <a:cubicBezTo>
                        <a:pt x="3067" y="1"/>
                        <a:pt x="2968" y="3452"/>
                        <a:pt x="2300" y="6479"/>
                      </a:cubicBezTo>
                      <a:cubicBezTo>
                        <a:pt x="1457" y="10308"/>
                        <a:pt x="0" y="13731"/>
                        <a:pt x="0" y="13731"/>
                      </a:cubicBezTo>
                      <a:cubicBezTo>
                        <a:pt x="143" y="13650"/>
                        <a:pt x="3685" y="11369"/>
                        <a:pt x="5233" y="7934"/>
                      </a:cubicBezTo>
                      <a:cubicBezTo>
                        <a:pt x="6511" y="5099"/>
                        <a:pt x="6044" y="1110"/>
                        <a:pt x="4591" y="157"/>
                      </a:cubicBezTo>
                      <a:cubicBezTo>
                        <a:pt x="4430" y="51"/>
                        <a:pt x="4285" y="1"/>
                        <a:pt x="41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54"/>
                <p:cNvSpPr/>
                <p:nvPr/>
              </p:nvSpPr>
              <p:spPr>
                <a:xfrm>
                  <a:off x="8909200" y="3668713"/>
                  <a:ext cx="202800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2" h="13184" extrusionOk="0">
                      <a:moveTo>
                        <a:pt x="1909" y="1"/>
                      </a:moveTo>
                      <a:cubicBezTo>
                        <a:pt x="1513" y="1"/>
                        <a:pt x="1187" y="101"/>
                        <a:pt x="977" y="311"/>
                      </a:cubicBezTo>
                      <a:cubicBezTo>
                        <a:pt x="0" y="1287"/>
                        <a:pt x="2846" y="3255"/>
                        <a:pt x="4168" y="5880"/>
                      </a:cubicBezTo>
                      <a:cubicBezTo>
                        <a:pt x="5792" y="9106"/>
                        <a:pt x="5125" y="12817"/>
                        <a:pt x="5058" y="13158"/>
                      </a:cubicBezTo>
                      <a:lnTo>
                        <a:pt x="5058" y="13158"/>
                      </a:lnTo>
                      <a:cubicBezTo>
                        <a:pt x="5198" y="12723"/>
                        <a:pt x="8111" y="7718"/>
                        <a:pt x="6986" y="4168"/>
                      </a:cubicBezTo>
                      <a:cubicBezTo>
                        <a:pt x="6172" y="1595"/>
                        <a:pt x="3488" y="1"/>
                        <a:pt x="1909" y="1"/>
                      </a:cubicBezTo>
                      <a:close/>
                      <a:moveTo>
                        <a:pt x="5058" y="13158"/>
                      </a:moveTo>
                      <a:lnTo>
                        <a:pt x="5058" y="13158"/>
                      </a:lnTo>
                      <a:cubicBezTo>
                        <a:pt x="5055" y="13170"/>
                        <a:pt x="5053" y="13179"/>
                        <a:pt x="5053" y="13184"/>
                      </a:cubicBezTo>
                      <a:cubicBezTo>
                        <a:pt x="5053" y="13184"/>
                        <a:pt x="5055" y="13175"/>
                        <a:pt x="5058" y="131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54"/>
                <p:cNvSpPr/>
                <p:nvPr/>
              </p:nvSpPr>
              <p:spPr>
                <a:xfrm>
                  <a:off x="8611600" y="3274113"/>
                  <a:ext cx="349175" cy="12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7" h="5138" extrusionOk="0">
                      <a:moveTo>
                        <a:pt x="6264" y="1"/>
                      </a:moveTo>
                      <a:cubicBezTo>
                        <a:pt x="3036" y="1"/>
                        <a:pt x="1" y="2804"/>
                        <a:pt x="453" y="4099"/>
                      </a:cubicBezTo>
                      <a:cubicBezTo>
                        <a:pt x="561" y="4410"/>
                        <a:pt x="830" y="4529"/>
                        <a:pt x="1219" y="4529"/>
                      </a:cubicBezTo>
                      <a:cubicBezTo>
                        <a:pt x="2405" y="4529"/>
                        <a:pt x="4705" y="3418"/>
                        <a:pt x="6949" y="3239"/>
                      </a:cubicBezTo>
                      <a:cubicBezTo>
                        <a:pt x="7199" y="3219"/>
                        <a:pt x="7446" y="3210"/>
                        <a:pt x="7690" y="3210"/>
                      </a:cubicBezTo>
                      <a:cubicBezTo>
                        <a:pt x="11014" y="3210"/>
                        <a:pt x="13686" y="4949"/>
                        <a:pt x="13945" y="5124"/>
                      </a:cubicBezTo>
                      <a:lnTo>
                        <a:pt x="13945" y="5124"/>
                      </a:lnTo>
                      <a:cubicBezTo>
                        <a:pt x="13616" y="4835"/>
                        <a:pt x="10407" y="302"/>
                        <a:pt x="6681" y="17"/>
                      </a:cubicBezTo>
                      <a:cubicBezTo>
                        <a:pt x="6542" y="6"/>
                        <a:pt x="6402" y="1"/>
                        <a:pt x="6264" y="1"/>
                      </a:cubicBezTo>
                      <a:close/>
                      <a:moveTo>
                        <a:pt x="13945" y="5124"/>
                      </a:moveTo>
                      <a:lnTo>
                        <a:pt x="13945" y="5124"/>
                      </a:lnTo>
                      <a:cubicBezTo>
                        <a:pt x="13955" y="5132"/>
                        <a:pt x="13962" y="5136"/>
                        <a:pt x="13966" y="5138"/>
                      </a:cubicBezTo>
                      <a:cubicBezTo>
                        <a:pt x="13966" y="5138"/>
                        <a:pt x="13959" y="5133"/>
                        <a:pt x="13945" y="51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54"/>
                <p:cNvSpPr/>
                <p:nvPr/>
              </p:nvSpPr>
              <p:spPr>
                <a:xfrm>
                  <a:off x="8430725" y="3044438"/>
                  <a:ext cx="258575" cy="9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3" h="3804" extrusionOk="0">
                      <a:moveTo>
                        <a:pt x="4639" y="0"/>
                      </a:moveTo>
                      <a:cubicBezTo>
                        <a:pt x="2248" y="0"/>
                        <a:pt x="1" y="2076"/>
                        <a:pt x="336" y="3034"/>
                      </a:cubicBezTo>
                      <a:cubicBezTo>
                        <a:pt x="416" y="3264"/>
                        <a:pt x="616" y="3353"/>
                        <a:pt x="904" y="3353"/>
                      </a:cubicBezTo>
                      <a:cubicBezTo>
                        <a:pt x="1782" y="3353"/>
                        <a:pt x="3484" y="2531"/>
                        <a:pt x="5146" y="2398"/>
                      </a:cubicBezTo>
                      <a:cubicBezTo>
                        <a:pt x="5331" y="2383"/>
                        <a:pt x="5515" y="2376"/>
                        <a:pt x="5695" y="2376"/>
                      </a:cubicBezTo>
                      <a:cubicBezTo>
                        <a:pt x="8155" y="2376"/>
                        <a:pt x="10133" y="3662"/>
                        <a:pt x="10327" y="3793"/>
                      </a:cubicBezTo>
                      <a:lnTo>
                        <a:pt x="10327" y="3793"/>
                      </a:lnTo>
                      <a:cubicBezTo>
                        <a:pt x="10080" y="3576"/>
                        <a:pt x="7706" y="223"/>
                        <a:pt x="4947" y="12"/>
                      </a:cubicBezTo>
                      <a:cubicBezTo>
                        <a:pt x="4844" y="4"/>
                        <a:pt x="4741" y="0"/>
                        <a:pt x="4639" y="0"/>
                      </a:cubicBezTo>
                      <a:close/>
                      <a:moveTo>
                        <a:pt x="10327" y="3793"/>
                      </a:moveTo>
                      <a:lnTo>
                        <a:pt x="10327" y="3793"/>
                      </a:lnTo>
                      <a:cubicBezTo>
                        <a:pt x="10334" y="3799"/>
                        <a:pt x="10339" y="3802"/>
                        <a:pt x="10343" y="3803"/>
                      </a:cubicBezTo>
                      <a:cubicBezTo>
                        <a:pt x="10343" y="3803"/>
                        <a:pt x="10338" y="3800"/>
                        <a:pt x="10327" y="379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54"/>
                <p:cNvSpPr/>
                <p:nvPr/>
              </p:nvSpPr>
              <p:spPr>
                <a:xfrm>
                  <a:off x="9037900" y="3380913"/>
                  <a:ext cx="205025" cy="30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1" h="12186" extrusionOk="0">
                      <a:moveTo>
                        <a:pt x="4002" y="0"/>
                      </a:moveTo>
                      <a:cubicBezTo>
                        <a:pt x="1" y="0"/>
                        <a:pt x="2173" y="12185"/>
                        <a:pt x="2173" y="12185"/>
                      </a:cubicBezTo>
                      <a:cubicBezTo>
                        <a:pt x="2173" y="12185"/>
                        <a:pt x="8200" y="173"/>
                        <a:pt x="4086" y="2"/>
                      </a:cubicBezTo>
                      <a:cubicBezTo>
                        <a:pt x="4057" y="1"/>
                        <a:pt x="4030" y="0"/>
                        <a:pt x="400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54"/>
                <p:cNvSpPr/>
                <p:nvPr/>
              </p:nvSpPr>
              <p:spPr>
                <a:xfrm>
                  <a:off x="8467100" y="2875688"/>
                  <a:ext cx="160175" cy="2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7" h="8493" extrusionOk="0">
                      <a:moveTo>
                        <a:pt x="3318" y="1"/>
                      </a:moveTo>
                      <a:cubicBezTo>
                        <a:pt x="3141" y="1"/>
                        <a:pt x="2956" y="50"/>
                        <a:pt x="2761" y="155"/>
                      </a:cubicBezTo>
                      <a:cubicBezTo>
                        <a:pt x="1" y="1649"/>
                        <a:pt x="6406" y="8493"/>
                        <a:pt x="6406" y="8493"/>
                      </a:cubicBezTo>
                      <a:cubicBezTo>
                        <a:pt x="6406" y="8493"/>
                        <a:pt x="5642" y="1"/>
                        <a:pt x="33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54"/>
                <p:cNvSpPr/>
                <p:nvPr/>
              </p:nvSpPr>
              <p:spPr>
                <a:xfrm>
                  <a:off x="8523250" y="3156488"/>
                  <a:ext cx="278125" cy="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5" h="3956" extrusionOk="0">
                      <a:moveTo>
                        <a:pt x="4510" y="1"/>
                      </a:moveTo>
                      <a:cubicBezTo>
                        <a:pt x="2629" y="1"/>
                        <a:pt x="257" y="1078"/>
                        <a:pt x="112" y="2264"/>
                      </a:cubicBezTo>
                      <a:cubicBezTo>
                        <a:pt x="1" y="3173"/>
                        <a:pt x="1374" y="3191"/>
                        <a:pt x="2834" y="3191"/>
                      </a:cubicBezTo>
                      <a:cubicBezTo>
                        <a:pt x="2892" y="3191"/>
                        <a:pt x="2951" y="3191"/>
                        <a:pt x="3010" y="3191"/>
                      </a:cubicBezTo>
                      <a:cubicBezTo>
                        <a:pt x="3589" y="3191"/>
                        <a:pt x="4173" y="3194"/>
                        <a:pt x="4674" y="3253"/>
                      </a:cubicBezTo>
                      <a:cubicBezTo>
                        <a:pt x="7938" y="3641"/>
                        <a:pt x="11125" y="3956"/>
                        <a:pt x="11125" y="3956"/>
                      </a:cubicBezTo>
                      <a:cubicBezTo>
                        <a:pt x="11125" y="3956"/>
                        <a:pt x="8530" y="753"/>
                        <a:pt x="5325" y="79"/>
                      </a:cubicBezTo>
                      <a:cubicBezTo>
                        <a:pt x="5071" y="26"/>
                        <a:pt x="4796" y="1"/>
                        <a:pt x="45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54"/>
                <p:cNvSpPr/>
                <p:nvPr/>
              </p:nvSpPr>
              <p:spPr>
                <a:xfrm>
                  <a:off x="8779075" y="3430288"/>
                  <a:ext cx="296925" cy="2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7" h="8294" extrusionOk="0">
                      <a:moveTo>
                        <a:pt x="3522" y="1"/>
                      </a:moveTo>
                      <a:cubicBezTo>
                        <a:pt x="2311" y="1"/>
                        <a:pt x="1302" y="366"/>
                        <a:pt x="895" y="1179"/>
                      </a:cubicBezTo>
                      <a:cubicBezTo>
                        <a:pt x="0" y="2967"/>
                        <a:pt x="5296" y="3731"/>
                        <a:pt x="7519" y="5094"/>
                      </a:cubicBezTo>
                      <a:cubicBezTo>
                        <a:pt x="10817" y="7114"/>
                        <a:pt x="11876" y="8293"/>
                        <a:pt x="11876" y="8293"/>
                      </a:cubicBezTo>
                      <a:cubicBezTo>
                        <a:pt x="11876" y="8293"/>
                        <a:pt x="11689" y="4894"/>
                        <a:pt x="9008" y="2206"/>
                      </a:cubicBezTo>
                      <a:cubicBezTo>
                        <a:pt x="7637" y="832"/>
                        <a:pt x="5349" y="1"/>
                        <a:pt x="352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54"/>
                <p:cNvSpPr/>
                <p:nvPr/>
              </p:nvSpPr>
              <p:spPr>
                <a:xfrm>
                  <a:off x="8939075" y="3169538"/>
                  <a:ext cx="149675" cy="3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7" h="13707" extrusionOk="0">
                      <a:moveTo>
                        <a:pt x="3784" y="1"/>
                      </a:moveTo>
                      <a:cubicBezTo>
                        <a:pt x="1674" y="1"/>
                        <a:pt x="1" y="3487"/>
                        <a:pt x="546" y="6550"/>
                      </a:cubicBezTo>
                      <a:cubicBezTo>
                        <a:pt x="1213" y="10296"/>
                        <a:pt x="4522" y="13707"/>
                        <a:pt x="4522" y="13707"/>
                      </a:cubicBezTo>
                      <a:cubicBezTo>
                        <a:pt x="4522" y="13707"/>
                        <a:pt x="4326" y="9822"/>
                        <a:pt x="4546" y="5935"/>
                      </a:cubicBezTo>
                      <a:cubicBezTo>
                        <a:pt x="4694" y="3315"/>
                        <a:pt x="5987" y="274"/>
                        <a:pt x="4035" y="17"/>
                      </a:cubicBezTo>
                      <a:cubicBezTo>
                        <a:pt x="3951" y="6"/>
                        <a:pt x="3867" y="1"/>
                        <a:pt x="37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54"/>
                <p:cNvSpPr/>
                <p:nvPr/>
              </p:nvSpPr>
              <p:spPr>
                <a:xfrm>
                  <a:off x="8640750" y="2970663"/>
                  <a:ext cx="126475" cy="2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9" h="9219" extrusionOk="0">
                      <a:moveTo>
                        <a:pt x="2606" y="1"/>
                      </a:moveTo>
                      <a:cubicBezTo>
                        <a:pt x="861" y="1"/>
                        <a:pt x="0" y="2552"/>
                        <a:pt x="904" y="4646"/>
                      </a:cubicBezTo>
                      <a:cubicBezTo>
                        <a:pt x="1976" y="7133"/>
                        <a:pt x="5058" y="9219"/>
                        <a:pt x="5058" y="9219"/>
                      </a:cubicBezTo>
                      <a:cubicBezTo>
                        <a:pt x="5058" y="9219"/>
                        <a:pt x="4332" y="6607"/>
                        <a:pt x="3929" y="3967"/>
                      </a:cubicBezTo>
                      <a:cubicBezTo>
                        <a:pt x="3658" y="2187"/>
                        <a:pt x="4215" y="45"/>
                        <a:pt x="2657" y="2"/>
                      </a:cubicBezTo>
                      <a:cubicBezTo>
                        <a:pt x="2640" y="1"/>
                        <a:pt x="2623" y="1"/>
                        <a:pt x="26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54"/>
                <p:cNvSpPr/>
                <p:nvPr/>
              </p:nvSpPr>
              <p:spPr>
                <a:xfrm>
                  <a:off x="8747050" y="3016163"/>
                  <a:ext cx="156250" cy="31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" h="12627" extrusionOk="0">
                      <a:moveTo>
                        <a:pt x="3542" y="0"/>
                      </a:moveTo>
                      <a:cubicBezTo>
                        <a:pt x="1337" y="0"/>
                        <a:pt x="0" y="2915"/>
                        <a:pt x="917" y="5678"/>
                      </a:cubicBezTo>
                      <a:cubicBezTo>
                        <a:pt x="2076" y="9172"/>
                        <a:pt x="6129" y="12627"/>
                        <a:pt x="6129" y="12627"/>
                      </a:cubicBezTo>
                      <a:cubicBezTo>
                        <a:pt x="6129" y="12627"/>
                        <a:pt x="5475" y="9053"/>
                        <a:pt x="5284" y="5519"/>
                      </a:cubicBezTo>
                      <a:cubicBezTo>
                        <a:pt x="5156" y="3136"/>
                        <a:pt x="6249" y="483"/>
                        <a:pt x="4055" y="52"/>
                      </a:cubicBezTo>
                      <a:cubicBezTo>
                        <a:pt x="3879" y="17"/>
                        <a:pt x="3708" y="0"/>
                        <a:pt x="35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9" name="Google Shape;1709;p54"/>
              <p:cNvGrpSpPr/>
              <p:nvPr/>
            </p:nvGrpSpPr>
            <p:grpSpPr>
              <a:xfrm rot="2700000">
                <a:off x="6301321" y="-43288"/>
                <a:ext cx="876594" cy="1279725"/>
                <a:chOff x="67794" y="2748256"/>
                <a:chExt cx="946618" cy="1381952"/>
              </a:xfrm>
            </p:grpSpPr>
            <p:sp>
              <p:nvSpPr>
                <p:cNvPr id="1710" name="Google Shape;1710;p54"/>
                <p:cNvSpPr/>
                <p:nvPr/>
              </p:nvSpPr>
              <p:spPr>
                <a:xfrm rot="6299960">
                  <a:off x="165158" y="3334847"/>
                  <a:ext cx="923247" cy="555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31" h="22210" extrusionOk="0">
                      <a:moveTo>
                        <a:pt x="16719" y="1"/>
                      </a:moveTo>
                      <a:cubicBezTo>
                        <a:pt x="13992" y="1"/>
                        <a:pt x="11155" y="819"/>
                        <a:pt x="8329" y="2774"/>
                      </a:cubicBezTo>
                      <a:cubicBezTo>
                        <a:pt x="0" y="8533"/>
                        <a:pt x="7756" y="11758"/>
                        <a:pt x="7756" y="11758"/>
                      </a:cubicBezTo>
                      <a:cubicBezTo>
                        <a:pt x="7756" y="11758"/>
                        <a:pt x="10970" y="19509"/>
                        <a:pt x="18384" y="21131"/>
                      </a:cubicBezTo>
                      <a:cubicBezTo>
                        <a:pt x="19493" y="21373"/>
                        <a:pt x="20470" y="21469"/>
                        <a:pt x="21357" y="21469"/>
                      </a:cubicBezTo>
                      <a:cubicBezTo>
                        <a:pt x="24690" y="21469"/>
                        <a:pt x="26756" y="20118"/>
                        <a:pt x="29804" y="20118"/>
                      </a:cubicBezTo>
                      <a:cubicBezTo>
                        <a:pt x="31652" y="20118"/>
                        <a:pt x="33861" y="20614"/>
                        <a:pt x="36931" y="22210"/>
                      </a:cubicBezTo>
                      <a:cubicBezTo>
                        <a:pt x="36931" y="22210"/>
                        <a:pt x="35716" y="12561"/>
                        <a:pt x="30532" y="6984"/>
                      </a:cubicBezTo>
                      <a:cubicBezTo>
                        <a:pt x="26930" y="3108"/>
                        <a:pt x="22031" y="1"/>
                        <a:pt x="167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54"/>
                <p:cNvSpPr/>
                <p:nvPr/>
              </p:nvSpPr>
              <p:spPr>
                <a:xfrm rot="6299960">
                  <a:off x="119237" y="3449475"/>
                  <a:ext cx="819176" cy="389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68" h="15583" extrusionOk="0">
                      <a:moveTo>
                        <a:pt x="3228" y="1"/>
                      </a:moveTo>
                      <a:cubicBezTo>
                        <a:pt x="1335" y="1"/>
                        <a:pt x="162" y="109"/>
                        <a:pt x="135" y="112"/>
                      </a:cubicBezTo>
                      <a:cubicBezTo>
                        <a:pt x="58" y="119"/>
                        <a:pt x="0" y="188"/>
                        <a:pt x="8" y="266"/>
                      </a:cubicBezTo>
                      <a:cubicBezTo>
                        <a:pt x="14" y="339"/>
                        <a:pt x="78" y="394"/>
                        <a:pt x="147" y="394"/>
                      </a:cubicBezTo>
                      <a:cubicBezTo>
                        <a:pt x="152" y="394"/>
                        <a:pt x="157" y="394"/>
                        <a:pt x="162" y="393"/>
                      </a:cubicBezTo>
                      <a:cubicBezTo>
                        <a:pt x="189" y="391"/>
                        <a:pt x="1351" y="284"/>
                        <a:pt x="3226" y="284"/>
                      </a:cubicBezTo>
                      <a:cubicBezTo>
                        <a:pt x="5747" y="284"/>
                        <a:pt x="9558" y="477"/>
                        <a:pt x="13632" y="1380"/>
                      </a:cubicBezTo>
                      <a:cubicBezTo>
                        <a:pt x="25482" y="4003"/>
                        <a:pt x="30420" y="10504"/>
                        <a:pt x="32477" y="15495"/>
                      </a:cubicBezTo>
                      <a:cubicBezTo>
                        <a:pt x="32499" y="15550"/>
                        <a:pt x="32552" y="15582"/>
                        <a:pt x="32607" y="15582"/>
                      </a:cubicBezTo>
                      <a:lnTo>
                        <a:pt x="32608" y="15582"/>
                      </a:lnTo>
                      <a:cubicBezTo>
                        <a:pt x="32625" y="15582"/>
                        <a:pt x="32644" y="15579"/>
                        <a:pt x="32661" y="15572"/>
                      </a:cubicBezTo>
                      <a:cubicBezTo>
                        <a:pt x="32733" y="15542"/>
                        <a:pt x="32768" y="15459"/>
                        <a:pt x="32738" y="15388"/>
                      </a:cubicBezTo>
                      <a:cubicBezTo>
                        <a:pt x="28965" y="6229"/>
                        <a:pt x="20295" y="2564"/>
                        <a:pt x="13686" y="1101"/>
                      </a:cubicBezTo>
                      <a:cubicBezTo>
                        <a:pt x="9594" y="196"/>
                        <a:pt x="5765" y="1"/>
                        <a:pt x="322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2" name="Google Shape;1712;p54"/>
                <p:cNvSpPr/>
                <p:nvPr/>
              </p:nvSpPr>
              <p:spPr>
                <a:xfrm rot="6299960">
                  <a:off x="400543" y="3729631"/>
                  <a:ext cx="83323" cy="218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" h="8737" extrusionOk="0">
                      <a:moveTo>
                        <a:pt x="160" y="0"/>
                      </a:moveTo>
                      <a:cubicBezTo>
                        <a:pt x="130" y="0"/>
                        <a:pt x="100" y="9"/>
                        <a:pt x="75" y="29"/>
                      </a:cubicBezTo>
                      <a:cubicBezTo>
                        <a:pt x="13" y="76"/>
                        <a:pt x="0" y="164"/>
                        <a:pt x="47" y="226"/>
                      </a:cubicBezTo>
                      <a:cubicBezTo>
                        <a:pt x="79" y="270"/>
                        <a:pt x="3333" y="4640"/>
                        <a:pt x="2405" y="8563"/>
                      </a:cubicBezTo>
                      <a:cubicBezTo>
                        <a:pt x="2387" y="8639"/>
                        <a:pt x="2435" y="8715"/>
                        <a:pt x="2511" y="8733"/>
                      </a:cubicBezTo>
                      <a:cubicBezTo>
                        <a:pt x="2521" y="8735"/>
                        <a:pt x="2531" y="8736"/>
                        <a:pt x="2543" y="8736"/>
                      </a:cubicBezTo>
                      <a:cubicBezTo>
                        <a:pt x="2607" y="8736"/>
                        <a:pt x="2665" y="8693"/>
                        <a:pt x="2680" y="8628"/>
                      </a:cubicBezTo>
                      <a:cubicBezTo>
                        <a:pt x="3182" y="6507"/>
                        <a:pt x="2499" y="4287"/>
                        <a:pt x="1838" y="2799"/>
                      </a:cubicBezTo>
                      <a:cubicBezTo>
                        <a:pt x="1125" y="1194"/>
                        <a:pt x="281" y="68"/>
                        <a:pt x="273" y="56"/>
                      </a:cubicBezTo>
                      <a:cubicBezTo>
                        <a:pt x="245" y="20"/>
                        <a:pt x="202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54"/>
                <p:cNvSpPr/>
                <p:nvPr/>
              </p:nvSpPr>
              <p:spPr>
                <a:xfrm rot="6299960">
                  <a:off x="482812" y="3757942"/>
                  <a:ext cx="361514" cy="75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1" h="3038" extrusionOk="0">
                      <a:moveTo>
                        <a:pt x="5414" y="0"/>
                      </a:moveTo>
                      <a:cubicBezTo>
                        <a:pt x="3588" y="0"/>
                        <a:pt x="1723" y="437"/>
                        <a:pt x="76" y="1658"/>
                      </a:cubicBezTo>
                      <a:cubicBezTo>
                        <a:pt x="14" y="1704"/>
                        <a:pt x="0" y="1793"/>
                        <a:pt x="47" y="1856"/>
                      </a:cubicBezTo>
                      <a:cubicBezTo>
                        <a:pt x="75" y="1894"/>
                        <a:pt x="117" y="1913"/>
                        <a:pt x="160" y="1913"/>
                      </a:cubicBezTo>
                      <a:cubicBezTo>
                        <a:pt x="189" y="1913"/>
                        <a:pt x="219" y="1904"/>
                        <a:pt x="244" y="1885"/>
                      </a:cubicBezTo>
                      <a:cubicBezTo>
                        <a:pt x="1837" y="703"/>
                        <a:pt x="3645" y="280"/>
                        <a:pt x="5420" y="280"/>
                      </a:cubicBezTo>
                      <a:cubicBezTo>
                        <a:pt x="9897" y="280"/>
                        <a:pt x="14163" y="2975"/>
                        <a:pt x="14222" y="3014"/>
                      </a:cubicBezTo>
                      <a:cubicBezTo>
                        <a:pt x="14246" y="3029"/>
                        <a:pt x="14273" y="3036"/>
                        <a:pt x="14298" y="3036"/>
                      </a:cubicBezTo>
                      <a:lnTo>
                        <a:pt x="14298" y="3037"/>
                      </a:lnTo>
                      <a:cubicBezTo>
                        <a:pt x="14345" y="3037"/>
                        <a:pt x="14390" y="3014"/>
                        <a:pt x="14418" y="2972"/>
                      </a:cubicBezTo>
                      <a:cubicBezTo>
                        <a:pt x="14460" y="2906"/>
                        <a:pt x="14441" y="2819"/>
                        <a:pt x="14375" y="2776"/>
                      </a:cubicBezTo>
                      <a:cubicBezTo>
                        <a:pt x="14315" y="2737"/>
                        <a:pt x="9985" y="0"/>
                        <a:pt x="54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54"/>
                <p:cNvSpPr/>
                <p:nvPr/>
              </p:nvSpPr>
              <p:spPr>
                <a:xfrm rot="6299960">
                  <a:off x="524445" y="3720843"/>
                  <a:ext cx="377014" cy="72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81" h="2884" extrusionOk="0">
                      <a:moveTo>
                        <a:pt x="7409" y="1"/>
                      </a:moveTo>
                      <a:cubicBezTo>
                        <a:pt x="5057" y="1"/>
                        <a:pt x="2456" y="639"/>
                        <a:pt x="68" y="2634"/>
                      </a:cubicBezTo>
                      <a:cubicBezTo>
                        <a:pt x="9" y="2685"/>
                        <a:pt x="0" y="2774"/>
                        <a:pt x="50" y="2833"/>
                      </a:cubicBezTo>
                      <a:cubicBezTo>
                        <a:pt x="78" y="2867"/>
                        <a:pt x="118" y="2884"/>
                        <a:pt x="158" y="2884"/>
                      </a:cubicBezTo>
                      <a:lnTo>
                        <a:pt x="159" y="2884"/>
                      </a:lnTo>
                      <a:cubicBezTo>
                        <a:pt x="190" y="2884"/>
                        <a:pt x="222" y="2874"/>
                        <a:pt x="249" y="2852"/>
                      </a:cubicBezTo>
                      <a:cubicBezTo>
                        <a:pt x="2577" y="906"/>
                        <a:pt x="5117" y="283"/>
                        <a:pt x="7415" y="283"/>
                      </a:cubicBezTo>
                      <a:cubicBezTo>
                        <a:pt x="11483" y="283"/>
                        <a:pt x="14795" y="2236"/>
                        <a:pt x="14847" y="2268"/>
                      </a:cubicBezTo>
                      <a:cubicBezTo>
                        <a:pt x="14869" y="2281"/>
                        <a:pt x="14894" y="2287"/>
                        <a:pt x="14919" y="2287"/>
                      </a:cubicBezTo>
                      <a:cubicBezTo>
                        <a:pt x="14966" y="2287"/>
                        <a:pt x="15014" y="2263"/>
                        <a:pt x="15040" y="2219"/>
                      </a:cubicBezTo>
                      <a:cubicBezTo>
                        <a:pt x="15080" y="2153"/>
                        <a:pt x="15060" y="2065"/>
                        <a:pt x="14993" y="2025"/>
                      </a:cubicBezTo>
                      <a:cubicBezTo>
                        <a:pt x="14940" y="1993"/>
                        <a:pt x="11563" y="1"/>
                        <a:pt x="74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54"/>
                <p:cNvSpPr/>
                <p:nvPr/>
              </p:nvSpPr>
              <p:spPr>
                <a:xfrm rot="6299960">
                  <a:off x="428614" y="3576857"/>
                  <a:ext cx="123896" cy="306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12263" extrusionOk="0">
                      <a:moveTo>
                        <a:pt x="160" y="1"/>
                      </a:moveTo>
                      <a:cubicBezTo>
                        <a:pt x="133" y="1"/>
                        <a:pt x="105" y="9"/>
                        <a:pt x="81" y="25"/>
                      </a:cubicBezTo>
                      <a:cubicBezTo>
                        <a:pt x="16" y="69"/>
                        <a:pt x="0" y="156"/>
                        <a:pt x="43" y="221"/>
                      </a:cubicBezTo>
                      <a:cubicBezTo>
                        <a:pt x="93" y="294"/>
                        <a:pt x="4955" y="7573"/>
                        <a:pt x="2192" y="12046"/>
                      </a:cubicBezTo>
                      <a:cubicBezTo>
                        <a:pt x="2151" y="12113"/>
                        <a:pt x="2171" y="12200"/>
                        <a:pt x="2238" y="12241"/>
                      </a:cubicBezTo>
                      <a:cubicBezTo>
                        <a:pt x="2261" y="12256"/>
                        <a:pt x="2286" y="12262"/>
                        <a:pt x="2312" y="12262"/>
                      </a:cubicBezTo>
                      <a:cubicBezTo>
                        <a:pt x="2359" y="12262"/>
                        <a:pt x="2405" y="12238"/>
                        <a:pt x="2432" y="12195"/>
                      </a:cubicBezTo>
                      <a:cubicBezTo>
                        <a:pt x="3618" y="10274"/>
                        <a:pt x="3619" y="7564"/>
                        <a:pt x="2435" y="4356"/>
                      </a:cubicBezTo>
                      <a:cubicBezTo>
                        <a:pt x="1546" y="1948"/>
                        <a:pt x="290" y="82"/>
                        <a:pt x="277" y="63"/>
                      </a:cubicBezTo>
                      <a:cubicBezTo>
                        <a:pt x="250" y="22"/>
                        <a:pt x="206" y="1"/>
                        <a:pt x="1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54"/>
                <p:cNvSpPr/>
                <p:nvPr/>
              </p:nvSpPr>
              <p:spPr>
                <a:xfrm rot="6299960">
                  <a:off x="141634" y="2849205"/>
                  <a:ext cx="776427" cy="73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8" h="29579" extrusionOk="0">
                      <a:moveTo>
                        <a:pt x="16735" y="1"/>
                      </a:moveTo>
                      <a:cubicBezTo>
                        <a:pt x="15163" y="1"/>
                        <a:pt x="13344" y="203"/>
                        <a:pt x="11217" y="625"/>
                      </a:cubicBezTo>
                      <a:cubicBezTo>
                        <a:pt x="1" y="2846"/>
                        <a:pt x="6355" y="8790"/>
                        <a:pt x="6355" y="8790"/>
                      </a:cubicBezTo>
                      <a:cubicBezTo>
                        <a:pt x="6355" y="8790"/>
                        <a:pt x="5367" y="18018"/>
                        <a:pt x="12705" y="21555"/>
                      </a:cubicBezTo>
                      <a:cubicBezTo>
                        <a:pt x="19191" y="24679"/>
                        <a:pt x="23974" y="24954"/>
                        <a:pt x="31058" y="29578"/>
                      </a:cubicBezTo>
                      <a:cubicBezTo>
                        <a:pt x="31058" y="29578"/>
                        <a:pt x="30477" y="16969"/>
                        <a:pt x="27859" y="9805"/>
                      </a:cubicBezTo>
                      <a:cubicBezTo>
                        <a:pt x="25628" y="3698"/>
                        <a:pt x="23450" y="1"/>
                        <a:pt x="167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54"/>
                <p:cNvSpPr/>
                <p:nvPr/>
              </p:nvSpPr>
              <p:spPr>
                <a:xfrm rot="6299960">
                  <a:off x="141634" y="2849205"/>
                  <a:ext cx="776427" cy="73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58" h="29579" extrusionOk="0">
                      <a:moveTo>
                        <a:pt x="16735" y="1"/>
                      </a:moveTo>
                      <a:cubicBezTo>
                        <a:pt x="15163" y="1"/>
                        <a:pt x="13344" y="203"/>
                        <a:pt x="11217" y="625"/>
                      </a:cubicBezTo>
                      <a:cubicBezTo>
                        <a:pt x="1" y="2846"/>
                        <a:pt x="6355" y="8790"/>
                        <a:pt x="6355" y="8790"/>
                      </a:cubicBezTo>
                      <a:cubicBezTo>
                        <a:pt x="6355" y="8790"/>
                        <a:pt x="5367" y="18018"/>
                        <a:pt x="12705" y="21555"/>
                      </a:cubicBezTo>
                      <a:cubicBezTo>
                        <a:pt x="19191" y="24679"/>
                        <a:pt x="23974" y="24954"/>
                        <a:pt x="31058" y="29578"/>
                      </a:cubicBezTo>
                      <a:cubicBezTo>
                        <a:pt x="31058" y="29578"/>
                        <a:pt x="30477" y="16969"/>
                        <a:pt x="27859" y="9805"/>
                      </a:cubicBezTo>
                      <a:cubicBezTo>
                        <a:pt x="25628" y="3698"/>
                        <a:pt x="23450" y="1"/>
                        <a:pt x="167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54"/>
                <p:cNvSpPr/>
                <p:nvPr/>
              </p:nvSpPr>
              <p:spPr>
                <a:xfrm rot="6299960">
                  <a:off x="161060" y="2942148"/>
                  <a:ext cx="635306" cy="680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3" h="27225" extrusionOk="0">
                      <a:moveTo>
                        <a:pt x="175" y="0"/>
                      </a:moveTo>
                      <a:cubicBezTo>
                        <a:pt x="116" y="0"/>
                        <a:pt x="98" y="14"/>
                        <a:pt x="75" y="32"/>
                      </a:cubicBezTo>
                      <a:cubicBezTo>
                        <a:pt x="13" y="79"/>
                        <a:pt x="0" y="167"/>
                        <a:pt x="47" y="229"/>
                      </a:cubicBezTo>
                      <a:cubicBezTo>
                        <a:pt x="75" y="266"/>
                        <a:pt x="118" y="285"/>
                        <a:pt x="159" y="285"/>
                      </a:cubicBezTo>
                      <a:cubicBezTo>
                        <a:pt x="168" y="285"/>
                        <a:pt x="177" y="284"/>
                        <a:pt x="186" y="282"/>
                      </a:cubicBezTo>
                      <a:cubicBezTo>
                        <a:pt x="1001" y="296"/>
                        <a:pt x="12477" y="3026"/>
                        <a:pt x="16505" y="10346"/>
                      </a:cubicBezTo>
                      <a:cubicBezTo>
                        <a:pt x="20647" y="17874"/>
                        <a:pt x="25079" y="27052"/>
                        <a:pt x="25124" y="27144"/>
                      </a:cubicBezTo>
                      <a:cubicBezTo>
                        <a:pt x="25148" y="27195"/>
                        <a:pt x="25199" y="27225"/>
                        <a:pt x="25252" y="27225"/>
                      </a:cubicBezTo>
                      <a:cubicBezTo>
                        <a:pt x="25272" y="27225"/>
                        <a:pt x="25293" y="27220"/>
                        <a:pt x="25312" y="27211"/>
                      </a:cubicBezTo>
                      <a:cubicBezTo>
                        <a:pt x="25383" y="27176"/>
                        <a:pt x="25413" y="27092"/>
                        <a:pt x="25378" y="27022"/>
                      </a:cubicBezTo>
                      <a:cubicBezTo>
                        <a:pt x="25334" y="26930"/>
                        <a:pt x="20899" y="17744"/>
                        <a:pt x="16753" y="10210"/>
                      </a:cubicBezTo>
                      <a:cubicBezTo>
                        <a:pt x="12615" y="2692"/>
                        <a:pt x="800" y="110"/>
                        <a:pt x="681" y="85"/>
                      </a:cubicBezTo>
                      <a:cubicBezTo>
                        <a:pt x="387" y="22"/>
                        <a:pt x="248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54"/>
                <p:cNvSpPr/>
                <p:nvPr/>
              </p:nvSpPr>
              <p:spPr>
                <a:xfrm rot="6299960">
                  <a:off x="417960" y="3427366"/>
                  <a:ext cx="199244" cy="80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0" h="3230" extrusionOk="0">
                      <a:moveTo>
                        <a:pt x="684" y="1"/>
                      </a:moveTo>
                      <a:cubicBezTo>
                        <a:pt x="504" y="1"/>
                        <a:pt x="322" y="6"/>
                        <a:pt x="138" y="16"/>
                      </a:cubicBezTo>
                      <a:cubicBezTo>
                        <a:pt x="61" y="21"/>
                        <a:pt x="1" y="88"/>
                        <a:pt x="6" y="166"/>
                      </a:cubicBezTo>
                      <a:cubicBezTo>
                        <a:pt x="9" y="241"/>
                        <a:pt x="75" y="298"/>
                        <a:pt x="149" y="298"/>
                      </a:cubicBezTo>
                      <a:cubicBezTo>
                        <a:pt x="151" y="298"/>
                        <a:pt x="152" y="298"/>
                        <a:pt x="154" y="298"/>
                      </a:cubicBezTo>
                      <a:cubicBezTo>
                        <a:pt x="332" y="288"/>
                        <a:pt x="508" y="283"/>
                        <a:pt x="682" y="283"/>
                      </a:cubicBezTo>
                      <a:cubicBezTo>
                        <a:pt x="4863" y="283"/>
                        <a:pt x="7682" y="3156"/>
                        <a:pt x="7712" y="3186"/>
                      </a:cubicBezTo>
                      <a:cubicBezTo>
                        <a:pt x="7739" y="3215"/>
                        <a:pt x="7776" y="3230"/>
                        <a:pt x="7813" y="3230"/>
                      </a:cubicBezTo>
                      <a:cubicBezTo>
                        <a:pt x="7848" y="3230"/>
                        <a:pt x="7884" y="3217"/>
                        <a:pt x="7912" y="3190"/>
                      </a:cubicBezTo>
                      <a:cubicBezTo>
                        <a:pt x="7968" y="3136"/>
                        <a:pt x="7969" y="3047"/>
                        <a:pt x="7915" y="2990"/>
                      </a:cubicBezTo>
                      <a:cubicBezTo>
                        <a:pt x="7884" y="2959"/>
                        <a:pt x="4986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54"/>
                <p:cNvSpPr/>
                <p:nvPr/>
              </p:nvSpPr>
              <p:spPr>
                <a:xfrm rot="6299960">
                  <a:off x="279710" y="3254003"/>
                  <a:ext cx="111697" cy="196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8" h="7872" extrusionOk="0">
                      <a:moveTo>
                        <a:pt x="4307" y="0"/>
                      </a:moveTo>
                      <a:cubicBezTo>
                        <a:pt x="4288" y="0"/>
                        <a:pt x="4268" y="4"/>
                        <a:pt x="4250" y="12"/>
                      </a:cubicBezTo>
                      <a:cubicBezTo>
                        <a:pt x="193" y="1794"/>
                        <a:pt x="148" y="6415"/>
                        <a:pt x="180" y="7324"/>
                      </a:cubicBezTo>
                      <a:cubicBezTo>
                        <a:pt x="199" y="7823"/>
                        <a:pt x="226" y="7833"/>
                        <a:pt x="310" y="7863"/>
                      </a:cubicBezTo>
                      <a:cubicBezTo>
                        <a:pt x="325" y="7869"/>
                        <a:pt x="341" y="7871"/>
                        <a:pt x="357" y="7871"/>
                      </a:cubicBezTo>
                      <a:cubicBezTo>
                        <a:pt x="415" y="7871"/>
                        <a:pt x="470" y="7836"/>
                        <a:pt x="491" y="7777"/>
                      </a:cubicBezTo>
                      <a:cubicBezTo>
                        <a:pt x="501" y="7746"/>
                        <a:pt x="501" y="7714"/>
                        <a:pt x="491" y="7684"/>
                      </a:cubicBezTo>
                      <a:cubicBezTo>
                        <a:pt x="465" y="7487"/>
                        <a:pt x="1" y="2187"/>
                        <a:pt x="4364" y="271"/>
                      </a:cubicBezTo>
                      <a:cubicBezTo>
                        <a:pt x="4435" y="240"/>
                        <a:pt x="4467" y="156"/>
                        <a:pt x="4436" y="85"/>
                      </a:cubicBezTo>
                      <a:cubicBezTo>
                        <a:pt x="4413" y="32"/>
                        <a:pt x="4361" y="0"/>
                        <a:pt x="43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54"/>
                <p:cNvSpPr/>
                <p:nvPr/>
              </p:nvSpPr>
              <p:spPr>
                <a:xfrm rot="6299960">
                  <a:off x="295248" y="3231496"/>
                  <a:ext cx="127721" cy="2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" h="8406" extrusionOk="0">
                      <a:moveTo>
                        <a:pt x="4948" y="1"/>
                      </a:moveTo>
                      <a:cubicBezTo>
                        <a:pt x="4931" y="1"/>
                        <a:pt x="4913" y="4"/>
                        <a:pt x="4896" y="11"/>
                      </a:cubicBezTo>
                      <a:cubicBezTo>
                        <a:pt x="0" y="1972"/>
                        <a:pt x="14" y="8203"/>
                        <a:pt x="15" y="8267"/>
                      </a:cubicBezTo>
                      <a:cubicBezTo>
                        <a:pt x="16" y="8344"/>
                        <a:pt x="80" y="8406"/>
                        <a:pt x="157" y="8406"/>
                      </a:cubicBezTo>
                      <a:lnTo>
                        <a:pt x="158" y="8406"/>
                      </a:lnTo>
                      <a:cubicBezTo>
                        <a:pt x="236" y="8405"/>
                        <a:pt x="299" y="8340"/>
                        <a:pt x="298" y="8263"/>
                      </a:cubicBezTo>
                      <a:cubicBezTo>
                        <a:pt x="297" y="8202"/>
                        <a:pt x="287" y="2161"/>
                        <a:pt x="5001" y="273"/>
                      </a:cubicBezTo>
                      <a:cubicBezTo>
                        <a:pt x="5073" y="244"/>
                        <a:pt x="5109" y="163"/>
                        <a:pt x="5079" y="90"/>
                      </a:cubicBezTo>
                      <a:cubicBezTo>
                        <a:pt x="5057" y="34"/>
                        <a:pt x="5004" y="1"/>
                        <a:pt x="49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54"/>
                <p:cNvSpPr/>
                <p:nvPr/>
              </p:nvSpPr>
              <p:spPr>
                <a:xfrm rot="6299960">
                  <a:off x="520788" y="2985602"/>
                  <a:ext cx="140421" cy="351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7" h="14045" extrusionOk="0">
                      <a:moveTo>
                        <a:pt x="5472" y="0"/>
                      </a:moveTo>
                      <a:cubicBezTo>
                        <a:pt x="5468" y="0"/>
                        <a:pt x="5463" y="1"/>
                        <a:pt x="5459" y="1"/>
                      </a:cubicBezTo>
                      <a:cubicBezTo>
                        <a:pt x="3617" y="143"/>
                        <a:pt x="2224" y="1579"/>
                        <a:pt x="1317" y="4270"/>
                      </a:cubicBezTo>
                      <a:cubicBezTo>
                        <a:pt x="0" y="8178"/>
                        <a:pt x="93" y="13840"/>
                        <a:pt x="282" y="14009"/>
                      </a:cubicBezTo>
                      <a:cubicBezTo>
                        <a:pt x="309" y="14033"/>
                        <a:pt x="343" y="14045"/>
                        <a:pt x="376" y="14045"/>
                      </a:cubicBezTo>
                      <a:cubicBezTo>
                        <a:pt x="415" y="14045"/>
                        <a:pt x="453" y="14029"/>
                        <a:pt x="482" y="13998"/>
                      </a:cubicBezTo>
                      <a:cubicBezTo>
                        <a:pt x="518" y="13957"/>
                        <a:pt x="526" y="13902"/>
                        <a:pt x="508" y="13855"/>
                      </a:cubicBezTo>
                      <a:cubicBezTo>
                        <a:pt x="416" y="13343"/>
                        <a:pt x="216" y="5350"/>
                        <a:pt x="2820" y="1873"/>
                      </a:cubicBezTo>
                      <a:cubicBezTo>
                        <a:pt x="3551" y="897"/>
                        <a:pt x="4446" y="362"/>
                        <a:pt x="5481" y="283"/>
                      </a:cubicBezTo>
                      <a:cubicBezTo>
                        <a:pt x="5559" y="276"/>
                        <a:pt x="5617" y="208"/>
                        <a:pt x="5611" y="131"/>
                      </a:cubicBezTo>
                      <a:cubicBezTo>
                        <a:pt x="5606" y="58"/>
                        <a:pt x="5537" y="0"/>
                        <a:pt x="54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23" name="Google Shape;1723;p54"/>
            <p:cNvGrpSpPr/>
            <p:nvPr/>
          </p:nvGrpSpPr>
          <p:grpSpPr>
            <a:xfrm rot="6717382">
              <a:off x="8146100" y="883399"/>
              <a:ext cx="953611" cy="739262"/>
              <a:chOff x="2378808" y="1562314"/>
              <a:chExt cx="1297982" cy="1006227"/>
            </a:xfrm>
          </p:grpSpPr>
          <p:sp>
            <p:nvSpPr>
              <p:cNvPr id="1724" name="Google Shape;1724;p54"/>
              <p:cNvSpPr/>
              <p:nvPr/>
            </p:nvSpPr>
            <p:spPr>
              <a:xfrm>
                <a:off x="2378808" y="1562314"/>
                <a:ext cx="1297982" cy="1001619"/>
              </a:xfrm>
              <a:custGeom>
                <a:avLst/>
                <a:gdLst/>
                <a:ahLst/>
                <a:cxnLst/>
                <a:rect l="l" t="t" r="r" b="b"/>
                <a:pathLst>
                  <a:path w="39724" h="30654" extrusionOk="0">
                    <a:moveTo>
                      <a:pt x="14914" y="0"/>
                    </a:moveTo>
                    <a:cubicBezTo>
                      <a:pt x="12312" y="0"/>
                      <a:pt x="10165" y="364"/>
                      <a:pt x="9014" y="901"/>
                    </a:cubicBezTo>
                    <a:cubicBezTo>
                      <a:pt x="2348" y="4010"/>
                      <a:pt x="1" y="7693"/>
                      <a:pt x="3007" y="14636"/>
                    </a:cubicBezTo>
                    <a:cubicBezTo>
                      <a:pt x="7015" y="23893"/>
                      <a:pt x="21292" y="17969"/>
                      <a:pt x="27868" y="22364"/>
                    </a:cubicBezTo>
                    <a:cubicBezTo>
                      <a:pt x="29635" y="23544"/>
                      <a:pt x="33822" y="30653"/>
                      <a:pt x="33822" y="30653"/>
                    </a:cubicBezTo>
                    <a:cubicBezTo>
                      <a:pt x="33822" y="30653"/>
                      <a:pt x="39724" y="24071"/>
                      <a:pt x="35131" y="11332"/>
                    </a:cubicBezTo>
                    <a:cubicBezTo>
                      <a:pt x="31974" y="2575"/>
                      <a:pt x="21835" y="0"/>
                      <a:pt x="1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54"/>
              <p:cNvSpPr/>
              <p:nvPr/>
            </p:nvSpPr>
            <p:spPr>
              <a:xfrm>
                <a:off x="2514474" y="1837568"/>
                <a:ext cx="1030079" cy="730972"/>
              </a:xfrm>
              <a:custGeom>
                <a:avLst/>
                <a:gdLst/>
                <a:ahLst/>
                <a:cxnLst/>
                <a:rect l="l" t="t" r="r" b="b"/>
                <a:pathLst>
                  <a:path w="31525" h="22371" extrusionOk="0">
                    <a:moveTo>
                      <a:pt x="144" y="1"/>
                    </a:moveTo>
                    <a:cubicBezTo>
                      <a:pt x="64" y="1"/>
                      <a:pt x="10" y="59"/>
                      <a:pt x="6" y="133"/>
                    </a:cubicBezTo>
                    <a:cubicBezTo>
                      <a:pt x="0" y="210"/>
                      <a:pt x="60" y="277"/>
                      <a:pt x="138" y="283"/>
                    </a:cubicBezTo>
                    <a:cubicBezTo>
                      <a:pt x="314" y="294"/>
                      <a:pt x="17906" y="1477"/>
                      <a:pt x="24728" y="8316"/>
                    </a:cubicBezTo>
                    <a:cubicBezTo>
                      <a:pt x="31525" y="15129"/>
                      <a:pt x="29555" y="22120"/>
                      <a:pt x="29534" y="22189"/>
                    </a:cubicBezTo>
                    <a:cubicBezTo>
                      <a:pt x="29512" y="22265"/>
                      <a:pt x="29555" y="22343"/>
                      <a:pt x="29630" y="22365"/>
                    </a:cubicBezTo>
                    <a:cubicBezTo>
                      <a:pt x="29644" y="22370"/>
                      <a:pt x="29656" y="22371"/>
                      <a:pt x="29670" y="22371"/>
                    </a:cubicBezTo>
                    <a:cubicBezTo>
                      <a:pt x="29731" y="22371"/>
                      <a:pt x="29787" y="22332"/>
                      <a:pt x="29806" y="22270"/>
                    </a:cubicBezTo>
                    <a:cubicBezTo>
                      <a:pt x="29828" y="22197"/>
                      <a:pt x="30335" y="20447"/>
                      <a:pt x="29992" y="17813"/>
                    </a:cubicBezTo>
                    <a:cubicBezTo>
                      <a:pt x="29676" y="15389"/>
                      <a:pt x="28542" y="11739"/>
                      <a:pt x="24929" y="8117"/>
                    </a:cubicBezTo>
                    <a:cubicBezTo>
                      <a:pt x="18030" y="1201"/>
                      <a:pt x="334" y="11"/>
                      <a:pt x="155" y="1"/>
                    </a:cubicBezTo>
                    <a:cubicBezTo>
                      <a:pt x="152" y="1"/>
                      <a:pt x="148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54"/>
              <p:cNvSpPr/>
              <p:nvPr/>
            </p:nvSpPr>
            <p:spPr>
              <a:xfrm>
                <a:off x="3348373" y="2125304"/>
                <a:ext cx="240717" cy="122597"/>
              </a:xfrm>
              <a:custGeom>
                <a:avLst/>
                <a:gdLst/>
                <a:ahLst/>
                <a:cxnLst/>
                <a:rect l="l" t="t" r="r" b="b"/>
                <a:pathLst>
                  <a:path w="7367" h="3752" extrusionOk="0">
                    <a:moveTo>
                      <a:pt x="1550" y="0"/>
                    </a:moveTo>
                    <a:cubicBezTo>
                      <a:pt x="696" y="0"/>
                      <a:pt x="131" y="177"/>
                      <a:pt x="116" y="182"/>
                    </a:cubicBezTo>
                    <a:cubicBezTo>
                      <a:pt x="41" y="206"/>
                      <a:pt x="1" y="286"/>
                      <a:pt x="25" y="361"/>
                    </a:cubicBezTo>
                    <a:cubicBezTo>
                      <a:pt x="45" y="420"/>
                      <a:pt x="100" y="457"/>
                      <a:pt x="160" y="457"/>
                    </a:cubicBezTo>
                    <a:cubicBezTo>
                      <a:pt x="174" y="457"/>
                      <a:pt x="189" y="455"/>
                      <a:pt x="203" y="450"/>
                    </a:cubicBezTo>
                    <a:cubicBezTo>
                      <a:pt x="211" y="448"/>
                      <a:pt x="755" y="275"/>
                      <a:pt x="1575" y="275"/>
                    </a:cubicBezTo>
                    <a:cubicBezTo>
                      <a:pt x="1877" y="275"/>
                      <a:pt x="2217" y="299"/>
                      <a:pt x="2580" y="363"/>
                    </a:cubicBezTo>
                    <a:cubicBezTo>
                      <a:pt x="3822" y="581"/>
                      <a:pt x="5613" y="1336"/>
                      <a:pt x="7086" y="3686"/>
                    </a:cubicBezTo>
                    <a:cubicBezTo>
                      <a:pt x="7113" y="3729"/>
                      <a:pt x="7159" y="3752"/>
                      <a:pt x="7206" y="3752"/>
                    </a:cubicBezTo>
                    <a:cubicBezTo>
                      <a:pt x="7231" y="3752"/>
                      <a:pt x="7257" y="3745"/>
                      <a:pt x="7280" y="3731"/>
                    </a:cubicBezTo>
                    <a:cubicBezTo>
                      <a:pt x="7346" y="3689"/>
                      <a:pt x="7367" y="3602"/>
                      <a:pt x="7325" y="3536"/>
                    </a:cubicBezTo>
                    <a:cubicBezTo>
                      <a:pt x="5452" y="547"/>
                      <a:pt x="3053" y="0"/>
                      <a:pt x="1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54"/>
              <p:cNvSpPr/>
              <p:nvPr/>
            </p:nvSpPr>
            <p:spPr>
              <a:xfrm>
                <a:off x="3097037" y="1963530"/>
                <a:ext cx="172589" cy="302374"/>
              </a:xfrm>
              <a:custGeom>
                <a:avLst/>
                <a:gdLst/>
                <a:ahLst/>
                <a:cxnLst/>
                <a:rect l="l" t="t" r="r" b="b"/>
                <a:pathLst>
                  <a:path w="5282" h="9254" extrusionOk="0">
                    <a:moveTo>
                      <a:pt x="160" y="1"/>
                    </a:moveTo>
                    <a:cubicBezTo>
                      <a:pt x="128" y="1"/>
                      <a:pt x="96" y="11"/>
                      <a:pt x="70" y="33"/>
                    </a:cubicBezTo>
                    <a:cubicBezTo>
                      <a:pt x="10" y="83"/>
                      <a:pt x="1" y="171"/>
                      <a:pt x="50" y="232"/>
                    </a:cubicBezTo>
                    <a:cubicBezTo>
                      <a:pt x="100" y="292"/>
                      <a:pt x="4955" y="6260"/>
                      <a:pt x="3755" y="9057"/>
                    </a:cubicBezTo>
                    <a:cubicBezTo>
                      <a:pt x="3724" y="9128"/>
                      <a:pt x="3758" y="9211"/>
                      <a:pt x="3829" y="9242"/>
                    </a:cubicBezTo>
                    <a:cubicBezTo>
                      <a:pt x="3847" y="9250"/>
                      <a:pt x="3867" y="9254"/>
                      <a:pt x="3885" y="9254"/>
                    </a:cubicBezTo>
                    <a:cubicBezTo>
                      <a:pt x="3939" y="9254"/>
                      <a:pt x="3992" y="9222"/>
                      <a:pt x="4015" y="9169"/>
                    </a:cubicBezTo>
                    <a:cubicBezTo>
                      <a:pt x="5281" y="6215"/>
                      <a:pt x="474" y="302"/>
                      <a:pt x="269" y="53"/>
                    </a:cubicBezTo>
                    <a:cubicBezTo>
                      <a:pt x="241" y="18"/>
                      <a:pt x="201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54"/>
              <p:cNvSpPr/>
              <p:nvPr/>
            </p:nvSpPr>
            <p:spPr>
              <a:xfrm>
                <a:off x="2929610" y="1798718"/>
                <a:ext cx="562435" cy="118382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3623" extrusionOk="0">
                    <a:moveTo>
                      <a:pt x="11048" y="1"/>
                    </a:moveTo>
                    <a:cubicBezTo>
                      <a:pt x="5744" y="1"/>
                      <a:pt x="867" y="2739"/>
                      <a:pt x="72" y="3370"/>
                    </a:cubicBezTo>
                    <a:cubicBezTo>
                      <a:pt x="11" y="3420"/>
                      <a:pt x="0" y="3508"/>
                      <a:pt x="49" y="3569"/>
                    </a:cubicBezTo>
                    <a:cubicBezTo>
                      <a:pt x="76" y="3604"/>
                      <a:pt x="118" y="3622"/>
                      <a:pt x="159" y="3622"/>
                    </a:cubicBezTo>
                    <a:cubicBezTo>
                      <a:pt x="190" y="3622"/>
                      <a:pt x="221" y="3613"/>
                      <a:pt x="248" y="3592"/>
                    </a:cubicBezTo>
                    <a:cubicBezTo>
                      <a:pt x="993" y="3000"/>
                      <a:pt x="5885" y="309"/>
                      <a:pt x="11113" y="309"/>
                    </a:cubicBezTo>
                    <a:cubicBezTo>
                      <a:pt x="13090" y="309"/>
                      <a:pt x="15115" y="694"/>
                      <a:pt x="16982" y="1723"/>
                    </a:cubicBezTo>
                    <a:cubicBezTo>
                      <a:pt x="17004" y="1735"/>
                      <a:pt x="17028" y="1740"/>
                      <a:pt x="17051" y="1740"/>
                    </a:cubicBezTo>
                    <a:cubicBezTo>
                      <a:pt x="17100" y="1740"/>
                      <a:pt x="17148" y="1714"/>
                      <a:pt x="17174" y="1667"/>
                    </a:cubicBezTo>
                    <a:cubicBezTo>
                      <a:pt x="17212" y="1600"/>
                      <a:pt x="17187" y="1513"/>
                      <a:pt x="17119" y="1475"/>
                    </a:cubicBezTo>
                    <a:cubicBezTo>
                      <a:pt x="15170" y="402"/>
                      <a:pt x="13078" y="1"/>
                      <a:pt x="110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54"/>
              <p:cNvSpPr/>
              <p:nvPr/>
            </p:nvSpPr>
            <p:spPr>
              <a:xfrm>
                <a:off x="2986367" y="1822864"/>
                <a:ext cx="523061" cy="110703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3388" extrusionOk="0">
                    <a:moveTo>
                      <a:pt x="9716" y="0"/>
                    </a:moveTo>
                    <a:cubicBezTo>
                      <a:pt x="4428" y="0"/>
                      <a:pt x="137" y="3088"/>
                      <a:pt x="78" y="3132"/>
                    </a:cubicBezTo>
                    <a:cubicBezTo>
                      <a:pt x="15" y="3178"/>
                      <a:pt x="1" y="3266"/>
                      <a:pt x="48" y="3328"/>
                    </a:cubicBezTo>
                    <a:cubicBezTo>
                      <a:pt x="76" y="3366"/>
                      <a:pt x="118" y="3387"/>
                      <a:pt x="162" y="3387"/>
                    </a:cubicBezTo>
                    <a:cubicBezTo>
                      <a:pt x="191" y="3387"/>
                      <a:pt x="221" y="3378"/>
                      <a:pt x="245" y="3359"/>
                    </a:cubicBezTo>
                    <a:cubicBezTo>
                      <a:pt x="302" y="3317"/>
                      <a:pt x="4520" y="282"/>
                      <a:pt x="9710" y="282"/>
                    </a:cubicBezTo>
                    <a:cubicBezTo>
                      <a:pt x="11651" y="282"/>
                      <a:pt x="13729" y="707"/>
                      <a:pt x="15777" y="1873"/>
                    </a:cubicBezTo>
                    <a:cubicBezTo>
                      <a:pt x="15799" y="1885"/>
                      <a:pt x="15823" y="1891"/>
                      <a:pt x="15846" y="1891"/>
                    </a:cubicBezTo>
                    <a:cubicBezTo>
                      <a:pt x="15896" y="1891"/>
                      <a:pt x="15943" y="1865"/>
                      <a:pt x="15970" y="1820"/>
                    </a:cubicBezTo>
                    <a:cubicBezTo>
                      <a:pt x="16008" y="1752"/>
                      <a:pt x="15984" y="1666"/>
                      <a:pt x="15916" y="1626"/>
                    </a:cubicBezTo>
                    <a:cubicBezTo>
                      <a:pt x="13823" y="435"/>
                      <a:pt x="11700" y="0"/>
                      <a:pt x="97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54"/>
              <p:cNvSpPr/>
              <p:nvPr/>
            </p:nvSpPr>
            <p:spPr>
              <a:xfrm>
                <a:off x="3204244" y="2015124"/>
                <a:ext cx="117303" cy="293323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8977" extrusionOk="0">
                    <a:moveTo>
                      <a:pt x="161" y="0"/>
                    </a:moveTo>
                    <a:cubicBezTo>
                      <a:pt x="131" y="0"/>
                      <a:pt x="101" y="10"/>
                      <a:pt x="75" y="28"/>
                    </a:cubicBezTo>
                    <a:cubicBezTo>
                      <a:pt x="13" y="76"/>
                      <a:pt x="1" y="164"/>
                      <a:pt x="48" y="226"/>
                    </a:cubicBezTo>
                    <a:cubicBezTo>
                      <a:pt x="83" y="273"/>
                      <a:pt x="3590" y="4971"/>
                      <a:pt x="2870" y="8809"/>
                    </a:cubicBezTo>
                    <a:cubicBezTo>
                      <a:pt x="2856" y="8886"/>
                      <a:pt x="2905" y="8959"/>
                      <a:pt x="2983" y="8974"/>
                    </a:cubicBezTo>
                    <a:cubicBezTo>
                      <a:pt x="2992" y="8975"/>
                      <a:pt x="3000" y="8977"/>
                      <a:pt x="3009" y="8977"/>
                    </a:cubicBezTo>
                    <a:cubicBezTo>
                      <a:pt x="3076" y="8977"/>
                      <a:pt x="3134" y="8929"/>
                      <a:pt x="3147" y="8862"/>
                    </a:cubicBezTo>
                    <a:cubicBezTo>
                      <a:pt x="3537" y="6786"/>
                      <a:pt x="2733" y="4500"/>
                      <a:pt x="1990" y="2948"/>
                    </a:cubicBezTo>
                    <a:cubicBezTo>
                      <a:pt x="1189" y="1274"/>
                      <a:pt x="282" y="69"/>
                      <a:pt x="273" y="56"/>
                    </a:cubicBezTo>
                    <a:cubicBezTo>
                      <a:pt x="246" y="19"/>
                      <a:pt x="204" y="0"/>
                      <a:pt x="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1" name="Google Shape;1731;p54"/>
            <p:cNvGrpSpPr/>
            <p:nvPr/>
          </p:nvGrpSpPr>
          <p:grpSpPr>
            <a:xfrm>
              <a:off x="6996277" y="-298339"/>
              <a:ext cx="2603435" cy="2073561"/>
              <a:chOff x="713144" y="1431498"/>
              <a:chExt cx="3858655" cy="3073309"/>
            </a:xfrm>
          </p:grpSpPr>
          <p:sp>
            <p:nvSpPr>
              <p:cNvPr id="1732" name="Google Shape;1732;p54"/>
              <p:cNvSpPr/>
              <p:nvPr/>
            </p:nvSpPr>
            <p:spPr>
              <a:xfrm>
                <a:off x="1120583" y="1431498"/>
                <a:ext cx="3451217" cy="3026239"/>
              </a:xfrm>
              <a:custGeom>
                <a:avLst/>
                <a:gdLst/>
                <a:ahLst/>
                <a:cxnLst/>
                <a:rect l="l" t="t" r="r" b="b"/>
                <a:pathLst>
                  <a:path w="157806" h="138374" extrusionOk="0">
                    <a:moveTo>
                      <a:pt x="18328" y="0"/>
                    </a:moveTo>
                    <a:cubicBezTo>
                      <a:pt x="18328" y="0"/>
                      <a:pt x="17821" y="14589"/>
                      <a:pt x="22348" y="25805"/>
                    </a:cubicBezTo>
                    <a:lnTo>
                      <a:pt x="22350" y="25806"/>
                    </a:lnTo>
                    <a:lnTo>
                      <a:pt x="17171" y="24894"/>
                    </a:lnTo>
                    <a:lnTo>
                      <a:pt x="16001" y="29306"/>
                    </a:lnTo>
                    <a:lnTo>
                      <a:pt x="14681" y="34289"/>
                    </a:lnTo>
                    <a:lnTo>
                      <a:pt x="1" y="89699"/>
                    </a:lnTo>
                    <a:lnTo>
                      <a:pt x="934" y="101845"/>
                    </a:lnTo>
                    <a:lnTo>
                      <a:pt x="2246" y="118885"/>
                    </a:lnTo>
                    <a:lnTo>
                      <a:pt x="4705" y="136227"/>
                    </a:lnTo>
                    <a:lnTo>
                      <a:pt x="7412" y="138374"/>
                    </a:lnTo>
                    <a:lnTo>
                      <a:pt x="10595" y="138374"/>
                    </a:lnTo>
                    <a:cubicBezTo>
                      <a:pt x="10595" y="138374"/>
                      <a:pt x="16162" y="135004"/>
                      <a:pt x="17422" y="125956"/>
                    </a:cubicBezTo>
                    <a:cubicBezTo>
                      <a:pt x="17585" y="124778"/>
                      <a:pt x="17719" y="123695"/>
                      <a:pt x="17833" y="122693"/>
                    </a:cubicBezTo>
                    <a:cubicBezTo>
                      <a:pt x="17855" y="122492"/>
                      <a:pt x="17876" y="122296"/>
                      <a:pt x="17897" y="122102"/>
                    </a:cubicBezTo>
                    <a:cubicBezTo>
                      <a:pt x="17900" y="122081"/>
                      <a:pt x="17901" y="122061"/>
                      <a:pt x="17904" y="122040"/>
                    </a:cubicBezTo>
                    <a:cubicBezTo>
                      <a:pt x="17926" y="121828"/>
                      <a:pt x="17950" y="121619"/>
                      <a:pt x="17969" y="121416"/>
                    </a:cubicBezTo>
                    <a:cubicBezTo>
                      <a:pt x="17981" y="121305"/>
                      <a:pt x="17993" y="121195"/>
                      <a:pt x="18005" y="121086"/>
                    </a:cubicBezTo>
                    <a:cubicBezTo>
                      <a:pt x="18027" y="120866"/>
                      <a:pt x="18048" y="120651"/>
                      <a:pt x="18068" y="120441"/>
                    </a:cubicBezTo>
                    <a:cubicBezTo>
                      <a:pt x="18070" y="120411"/>
                      <a:pt x="18074" y="120385"/>
                      <a:pt x="18077" y="120357"/>
                    </a:cubicBezTo>
                    <a:cubicBezTo>
                      <a:pt x="18103" y="120090"/>
                      <a:pt x="18128" y="119832"/>
                      <a:pt x="18153" y="119577"/>
                    </a:cubicBezTo>
                    <a:cubicBezTo>
                      <a:pt x="18163" y="119450"/>
                      <a:pt x="18175" y="119327"/>
                      <a:pt x="18187" y="119204"/>
                    </a:cubicBezTo>
                    <a:cubicBezTo>
                      <a:pt x="18203" y="119019"/>
                      <a:pt x="18221" y="118835"/>
                      <a:pt x="18237" y="118656"/>
                    </a:cubicBezTo>
                    <a:cubicBezTo>
                      <a:pt x="18280" y="118187"/>
                      <a:pt x="18322" y="117744"/>
                      <a:pt x="18360" y="117324"/>
                    </a:cubicBezTo>
                    <a:cubicBezTo>
                      <a:pt x="18377" y="117155"/>
                      <a:pt x="18393" y="116990"/>
                      <a:pt x="18409" y="116827"/>
                    </a:cubicBezTo>
                    <a:cubicBezTo>
                      <a:pt x="18411" y="116814"/>
                      <a:pt x="18411" y="116804"/>
                      <a:pt x="18411" y="116793"/>
                    </a:cubicBezTo>
                    <a:cubicBezTo>
                      <a:pt x="18424" y="116658"/>
                      <a:pt x="18439" y="116523"/>
                      <a:pt x="18452" y="116395"/>
                    </a:cubicBezTo>
                    <a:cubicBezTo>
                      <a:pt x="18500" y="115937"/>
                      <a:pt x="18548" y="115506"/>
                      <a:pt x="18603" y="115097"/>
                    </a:cubicBezTo>
                    <a:cubicBezTo>
                      <a:pt x="18614" y="115008"/>
                      <a:pt x="18626" y="114919"/>
                      <a:pt x="18639" y="114831"/>
                    </a:cubicBezTo>
                    <a:cubicBezTo>
                      <a:pt x="18673" y="114569"/>
                      <a:pt x="18713" y="114316"/>
                      <a:pt x="18756" y="114068"/>
                    </a:cubicBezTo>
                    <a:cubicBezTo>
                      <a:pt x="18852" y="113505"/>
                      <a:pt x="18963" y="112984"/>
                      <a:pt x="19106" y="112490"/>
                    </a:cubicBezTo>
                    <a:cubicBezTo>
                      <a:pt x="19123" y="112425"/>
                      <a:pt x="19141" y="112360"/>
                      <a:pt x="19160" y="112299"/>
                    </a:cubicBezTo>
                    <a:cubicBezTo>
                      <a:pt x="19221" y="112098"/>
                      <a:pt x="19288" y="111902"/>
                      <a:pt x="19359" y="111708"/>
                    </a:cubicBezTo>
                    <a:cubicBezTo>
                      <a:pt x="19395" y="111612"/>
                      <a:pt x="19432" y="111515"/>
                      <a:pt x="19470" y="111422"/>
                    </a:cubicBezTo>
                    <a:cubicBezTo>
                      <a:pt x="19503" y="111341"/>
                      <a:pt x="19537" y="111261"/>
                      <a:pt x="19574" y="111182"/>
                    </a:cubicBezTo>
                    <a:cubicBezTo>
                      <a:pt x="19630" y="111047"/>
                      <a:pt x="19692" y="110915"/>
                      <a:pt x="19758" y="110785"/>
                    </a:cubicBezTo>
                    <a:cubicBezTo>
                      <a:pt x="19802" y="110698"/>
                      <a:pt x="19845" y="110612"/>
                      <a:pt x="19892" y="110527"/>
                    </a:cubicBezTo>
                    <a:cubicBezTo>
                      <a:pt x="19953" y="110415"/>
                      <a:pt x="20014" y="110305"/>
                      <a:pt x="20081" y="110194"/>
                    </a:cubicBezTo>
                    <a:cubicBezTo>
                      <a:pt x="21989" y="106983"/>
                      <a:pt x="26367" y="104563"/>
                      <a:pt x="31718" y="101833"/>
                    </a:cubicBezTo>
                    <a:cubicBezTo>
                      <a:pt x="36521" y="99382"/>
                      <a:pt x="39677" y="93956"/>
                      <a:pt x="43790" y="89953"/>
                    </a:cubicBezTo>
                    <a:lnTo>
                      <a:pt x="43793" y="89950"/>
                    </a:lnTo>
                    <a:cubicBezTo>
                      <a:pt x="44263" y="89492"/>
                      <a:pt x="44745" y="89053"/>
                      <a:pt x="45242" y="88640"/>
                    </a:cubicBezTo>
                    <a:cubicBezTo>
                      <a:pt x="48867" y="85636"/>
                      <a:pt x="55837" y="81324"/>
                      <a:pt x="63902" y="81324"/>
                    </a:cubicBezTo>
                    <a:cubicBezTo>
                      <a:pt x="66665" y="81324"/>
                      <a:pt x="69556" y="81830"/>
                      <a:pt x="72485" y="83067"/>
                    </a:cubicBezTo>
                    <a:cubicBezTo>
                      <a:pt x="73286" y="83405"/>
                      <a:pt x="74054" y="83731"/>
                      <a:pt x="74784" y="84047"/>
                    </a:cubicBezTo>
                    <a:cubicBezTo>
                      <a:pt x="81866" y="87081"/>
                      <a:pt x="85842" y="88946"/>
                      <a:pt x="88804" y="88946"/>
                    </a:cubicBezTo>
                    <a:cubicBezTo>
                      <a:pt x="89926" y="88946"/>
                      <a:pt x="90902" y="88678"/>
                      <a:pt x="91846" y="88106"/>
                    </a:cubicBezTo>
                    <a:cubicBezTo>
                      <a:pt x="91846" y="88106"/>
                      <a:pt x="94447" y="90944"/>
                      <a:pt x="98087" y="90944"/>
                    </a:cubicBezTo>
                    <a:cubicBezTo>
                      <a:pt x="98491" y="90944"/>
                      <a:pt x="98909" y="90909"/>
                      <a:pt x="99337" y="90831"/>
                    </a:cubicBezTo>
                    <a:cubicBezTo>
                      <a:pt x="100188" y="90676"/>
                      <a:pt x="100940" y="90418"/>
                      <a:pt x="101635" y="90119"/>
                    </a:cubicBezTo>
                    <a:cubicBezTo>
                      <a:pt x="102956" y="89551"/>
                      <a:pt x="104058" y="88835"/>
                      <a:pt x="105188" y="88404"/>
                    </a:cubicBezTo>
                    <a:lnTo>
                      <a:pt x="105191" y="88401"/>
                    </a:lnTo>
                    <a:cubicBezTo>
                      <a:pt x="105799" y="88170"/>
                      <a:pt x="106414" y="88020"/>
                      <a:pt x="107076" y="88020"/>
                    </a:cubicBezTo>
                    <a:cubicBezTo>
                      <a:pt x="107798" y="88020"/>
                      <a:pt x="108575" y="88198"/>
                      <a:pt x="109457" y="88638"/>
                    </a:cubicBezTo>
                    <a:cubicBezTo>
                      <a:pt x="109644" y="88733"/>
                      <a:pt x="109836" y="88832"/>
                      <a:pt x="110031" y="88942"/>
                    </a:cubicBezTo>
                    <a:cubicBezTo>
                      <a:pt x="110226" y="89052"/>
                      <a:pt x="110426" y="89169"/>
                      <a:pt x="110629" y="89292"/>
                    </a:cubicBezTo>
                    <a:cubicBezTo>
                      <a:pt x="110697" y="89333"/>
                      <a:pt x="110764" y="89375"/>
                      <a:pt x="110832" y="89418"/>
                    </a:cubicBezTo>
                    <a:lnTo>
                      <a:pt x="111037" y="89548"/>
                    </a:lnTo>
                    <a:cubicBezTo>
                      <a:pt x="111486" y="89836"/>
                      <a:pt x="111946" y="90156"/>
                      <a:pt x="112422" y="90507"/>
                    </a:cubicBezTo>
                    <a:cubicBezTo>
                      <a:pt x="112576" y="90619"/>
                      <a:pt x="112732" y="90738"/>
                      <a:pt x="112887" y="90856"/>
                    </a:cubicBezTo>
                    <a:cubicBezTo>
                      <a:pt x="113019" y="90959"/>
                      <a:pt x="113152" y="91062"/>
                      <a:pt x="113287" y="91169"/>
                    </a:cubicBezTo>
                    <a:cubicBezTo>
                      <a:pt x="113797" y="91571"/>
                      <a:pt x="114314" y="92005"/>
                      <a:pt x="114840" y="92467"/>
                    </a:cubicBezTo>
                    <a:cubicBezTo>
                      <a:pt x="114979" y="92587"/>
                      <a:pt x="115122" y="92713"/>
                      <a:pt x="115259" y="92839"/>
                    </a:cubicBezTo>
                    <a:cubicBezTo>
                      <a:pt x="115571" y="93117"/>
                      <a:pt x="115882" y="93405"/>
                      <a:pt x="116194" y="93703"/>
                    </a:cubicBezTo>
                    <a:cubicBezTo>
                      <a:pt x="116279" y="93781"/>
                      <a:pt x="116365" y="93864"/>
                      <a:pt x="116451" y="93949"/>
                    </a:cubicBezTo>
                    <a:cubicBezTo>
                      <a:pt x="116594" y="94085"/>
                      <a:pt x="116738" y="94227"/>
                      <a:pt x="116882" y="94369"/>
                    </a:cubicBezTo>
                    <a:cubicBezTo>
                      <a:pt x="116891" y="94378"/>
                      <a:pt x="116900" y="94387"/>
                      <a:pt x="116909" y="94396"/>
                    </a:cubicBezTo>
                    <a:cubicBezTo>
                      <a:pt x="117055" y="94540"/>
                      <a:pt x="117202" y="94688"/>
                      <a:pt x="117347" y="94838"/>
                    </a:cubicBezTo>
                    <a:cubicBezTo>
                      <a:pt x="117435" y="94922"/>
                      <a:pt x="117519" y="95008"/>
                      <a:pt x="117600" y="95097"/>
                    </a:cubicBezTo>
                    <a:cubicBezTo>
                      <a:pt x="117603" y="95097"/>
                      <a:pt x="117603" y="95100"/>
                      <a:pt x="117603" y="95100"/>
                    </a:cubicBezTo>
                    <a:cubicBezTo>
                      <a:pt x="117784" y="95282"/>
                      <a:pt x="117965" y="95470"/>
                      <a:pt x="118140" y="95660"/>
                    </a:cubicBezTo>
                    <a:cubicBezTo>
                      <a:pt x="118287" y="95813"/>
                      <a:pt x="118433" y="95968"/>
                      <a:pt x="118574" y="96125"/>
                    </a:cubicBezTo>
                    <a:cubicBezTo>
                      <a:pt x="118676" y="96232"/>
                      <a:pt x="118777" y="96342"/>
                      <a:pt x="118876" y="96454"/>
                    </a:cubicBezTo>
                    <a:cubicBezTo>
                      <a:pt x="118986" y="96573"/>
                      <a:pt x="119091" y="96691"/>
                      <a:pt x="119198" y="96810"/>
                    </a:cubicBezTo>
                    <a:cubicBezTo>
                      <a:pt x="119211" y="96826"/>
                      <a:pt x="119227" y="96842"/>
                      <a:pt x="119241" y="96860"/>
                    </a:cubicBezTo>
                    <a:cubicBezTo>
                      <a:pt x="119386" y="97020"/>
                      <a:pt x="119527" y="97183"/>
                      <a:pt x="119666" y="97345"/>
                    </a:cubicBezTo>
                    <a:cubicBezTo>
                      <a:pt x="119819" y="97518"/>
                      <a:pt x="119968" y="97694"/>
                      <a:pt x="120116" y="97871"/>
                    </a:cubicBezTo>
                    <a:cubicBezTo>
                      <a:pt x="120266" y="98048"/>
                      <a:pt x="120416" y="98226"/>
                      <a:pt x="120561" y="98404"/>
                    </a:cubicBezTo>
                    <a:cubicBezTo>
                      <a:pt x="120711" y="98583"/>
                      <a:pt x="120856" y="98763"/>
                      <a:pt x="120999" y="98946"/>
                    </a:cubicBezTo>
                    <a:cubicBezTo>
                      <a:pt x="121146" y="99126"/>
                      <a:pt x="121290" y="99309"/>
                      <a:pt x="121432" y="99495"/>
                    </a:cubicBezTo>
                    <a:cubicBezTo>
                      <a:pt x="121576" y="99677"/>
                      <a:pt x="121717" y="99862"/>
                      <a:pt x="121856" y="100047"/>
                    </a:cubicBezTo>
                    <a:cubicBezTo>
                      <a:pt x="122417" y="100788"/>
                      <a:pt x="122957" y="101547"/>
                      <a:pt x="123468" y="102313"/>
                    </a:cubicBezTo>
                    <a:cubicBezTo>
                      <a:pt x="127554" y="108442"/>
                      <a:pt x="139229" y="115446"/>
                      <a:pt x="144484" y="117103"/>
                    </a:cubicBezTo>
                    <a:cubicBezTo>
                      <a:pt x="144484" y="117103"/>
                      <a:pt x="149642" y="111847"/>
                      <a:pt x="150224" y="108346"/>
                    </a:cubicBezTo>
                    <a:lnTo>
                      <a:pt x="153047" y="109320"/>
                    </a:lnTo>
                    <a:cubicBezTo>
                      <a:pt x="153047" y="109320"/>
                      <a:pt x="153559" y="108518"/>
                      <a:pt x="154250" y="107278"/>
                    </a:cubicBezTo>
                    <a:cubicBezTo>
                      <a:pt x="155532" y="104971"/>
                      <a:pt x="157424" y="101154"/>
                      <a:pt x="157753" y="98160"/>
                    </a:cubicBezTo>
                    <a:cubicBezTo>
                      <a:pt x="157785" y="97888"/>
                      <a:pt x="157803" y="97626"/>
                      <a:pt x="157806" y="97370"/>
                    </a:cubicBezTo>
                    <a:lnTo>
                      <a:pt x="154474" y="95521"/>
                    </a:lnTo>
                    <a:lnTo>
                      <a:pt x="154474" y="95519"/>
                    </a:lnTo>
                    <a:cubicBezTo>
                      <a:pt x="154474" y="95519"/>
                      <a:pt x="157118" y="91819"/>
                      <a:pt x="156643" y="89228"/>
                    </a:cubicBezTo>
                    <a:cubicBezTo>
                      <a:pt x="156643" y="89228"/>
                      <a:pt x="155026" y="88114"/>
                      <a:pt x="153677" y="87204"/>
                    </a:cubicBezTo>
                    <a:cubicBezTo>
                      <a:pt x="152786" y="86605"/>
                      <a:pt x="152011" y="86097"/>
                      <a:pt x="151894" y="86059"/>
                    </a:cubicBezTo>
                    <a:lnTo>
                      <a:pt x="151884" y="86056"/>
                    </a:lnTo>
                    <a:cubicBezTo>
                      <a:pt x="151884" y="86056"/>
                      <a:pt x="151881" y="86056"/>
                      <a:pt x="151879" y="86054"/>
                    </a:cubicBezTo>
                    <a:cubicBezTo>
                      <a:pt x="151801" y="85924"/>
                      <a:pt x="154672" y="80916"/>
                      <a:pt x="153948" y="79188"/>
                    </a:cubicBezTo>
                    <a:lnTo>
                      <a:pt x="153948" y="79188"/>
                    </a:lnTo>
                    <a:cubicBezTo>
                      <a:pt x="153951" y="79191"/>
                      <a:pt x="153952" y="79196"/>
                      <a:pt x="153955" y="79197"/>
                    </a:cubicBezTo>
                    <a:cubicBezTo>
                      <a:pt x="153961" y="79206"/>
                      <a:pt x="153968" y="79216"/>
                      <a:pt x="153980" y="79227"/>
                    </a:cubicBezTo>
                    <a:cubicBezTo>
                      <a:pt x="154007" y="79254"/>
                      <a:pt x="154050" y="79284"/>
                      <a:pt x="154107" y="79284"/>
                    </a:cubicBezTo>
                    <a:cubicBezTo>
                      <a:pt x="154194" y="79284"/>
                      <a:pt x="154313" y="79214"/>
                      <a:pt x="154459" y="78959"/>
                    </a:cubicBezTo>
                    <a:cubicBezTo>
                      <a:pt x="154469" y="78942"/>
                      <a:pt x="154478" y="78926"/>
                      <a:pt x="154487" y="78907"/>
                    </a:cubicBezTo>
                    <a:cubicBezTo>
                      <a:pt x="154571" y="78750"/>
                      <a:pt x="154665" y="78533"/>
                      <a:pt x="154763" y="78231"/>
                    </a:cubicBezTo>
                    <a:cubicBezTo>
                      <a:pt x="154786" y="78166"/>
                      <a:pt x="154807" y="78095"/>
                      <a:pt x="154829" y="78019"/>
                    </a:cubicBezTo>
                    <a:cubicBezTo>
                      <a:pt x="154875" y="77868"/>
                      <a:pt x="154923" y="77702"/>
                      <a:pt x="154972" y="77514"/>
                    </a:cubicBezTo>
                    <a:cubicBezTo>
                      <a:pt x="154980" y="77472"/>
                      <a:pt x="154992" y="77429"/>
                      <a:pt x="155003" y="77386"/>
                    </a:cubicBezTo>
                    <a:cubicBezTo>
                      <a:pt x="155638" y="74850"/>
                      <a:pt x="155795" y="72325"/>
                      <a:pt x="155161" y="71076"/>
                    </a:cubicBezTo>
                    <a:cubicBezTo>
                      <a:pt x="154693" y="70148"/>
                      <a:pt x="151864" y="67670"/>
                      <a:pt x="150113" y="63364"/>
                    </a:cubicBezTo>
                    <a:cubicBezTo>
                      <a:pt x="149501" y="61866"/>
                      <a:pt x="149021" y="60146"/>
                      <a:pt x="148818" y="58196"/>
                    </a:cubicBezTo>
                    <a:cubicBezTo>
                      <a:pt x="148757" y="57605"/>
                      <a:pt x="148663" y="56947"/>
                      <a:pt x="148542" y="56234"/>
                    </a:cubicBezTo>
                    <a:cubicBezTo>
                      <a:pt x="147105" y="47823"/>
                      <a:pt x="141771" y="31640"/>
                      <a:pt x="138254" y="24886"/>
                    </a:cubicBezTo>
                    <a:cubicBezTo>
                      <a:pt x="134437" y="17558"/>
                      <a:pt x="122986" y="6869"/>
                      <a:pt x="111078" y="6869"/>
                    </a:cubicBezTo>
                    <a:cubicBezTo>
                      <a:pt x="99171" y="6869"/>
                      <a:pt x="89779" y="17251"/>
                      <a:pt x="86879" y="24122"/>
                    </a:cubicBezTo>
                    <a:cubicBezTo>
                      <a:pt x="83978" y="30994"/>
                      <a:pt x="79557" y="30152"/>
                      <a:pt x="75509" y="32518"/>
                    </a:cubicBezTo>
                    <a:cubicBezTo>
                      <a:pt x="72852" y="34071"/>
                      <a:pt x="71182" y="36281"/>
                      <a:pt x="68817" y="36281"/>
                    </a:cubicBezTo>
                    <a:cubicBezTo>
                      <a:pt x="67578" y="36281"/>
                      <a:pt x="66147" y="35674"/>
                      <a:pt x="64284" y="34046"/>
                    </a:cubicBezTo>
                    <a:cubicBezTo>
                      <a:pt x="58864" y="29312"/>
                      <a:pt x="51840" y="26106"/>
                      <a:pt x="46575" y="25725"/>
                    </a:cubicBezTo>
                    <a:cubicBezTo>
                      <a:pt x="41306" y="25344"/>
                      <a:pt x="31230" y="0"/>
                      <a:pt x="3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54"/>
              <p:cNvSpPr/>
              <p:nvPr/>
            </p:nvSpPr>
            <p:spPr>
              <a:xfrm>
                <a:off x="1733905" y="1436112"/>
                <a:ext cx="2629999" cy="1269794"/>
              </a:xfrm>
              <a:custGeom>
                <a:avLst/>
                <a:gdLst/>
                <a:ahLst/>
                <a:cxnLst/>
                <a:rect l="l" t="t" r="r" b="b"/>
                <a:pathLst>
                  <a:path w="120256" h="58061" extrusionOk="0">
                    <a:moveTo>
                      <a:pt x="1" y="1"/>
                    </a:moveTo>
                    <a:cubicBezTo>
                      <a:pt x="1" y="1083"/>
                      <a:pt x="587" y="6285"/>
                      <a:pt x="2759" y="9620"/>
                    </a:cubicBezTo>
                    <a:cubicBezTo>
                      <a:pt x="5290" y="13503"/>
                      <a:pt x="8399" y="18754"/>
                      <a:pt x="9999" y="24940"/>
                    </a:cubicBezTo>
                    <a:cubicBezTo>
                      <a:pt x="10633" y="27387"/>
                      <a:pt x="11001" y="30089"/>
                      <a:pt x="11356" y="32704"/>
                    </a:cubicBezTo>
                    <a:cubicBezTo>
                      <a:pt x="11897" y="36687"/>
                      <a:pt x="12408" y="40448"/>
                      <a:pt x="13777" y="42309"/>
                    </a:cubicBezTo>
                    <a:cubicBezTo>
                      <a:pt x="15512" y="44673"/>
                      <a:pt x="21543" y="50939"/>
                      <a:pt x="24036" y="53506"/>
                    </a:cubicBezTo>
                    <a:cubicBezTo>
                      <a:pt x="24042" y="53510"/>
                      <a:pt x="24583" y="53928"/>
                      <a:pt x="25619" y="53928"/>
                    </a:cubicBezTo>
                    <a:lnTo>
                      <a:pt x="26015" y="53919"/>
                    </a:lnTo>
                    <a:cubicBezTo>
                      <a:pt x="26231" y="53912"/>
                      <a:pt x="26458" y="53906"/>
                      <a:pt x="26692" y="53906"/>
                    </a:cubicBezTo>
                    <a:cubicBezTo>
                      <a:pt x="27692" y="53906"/>
                      <a:pt x="28858" y="54021"/>
                      <a:pt x="29931" y="54878"/>
                    </a:cubicBezTo>
                    <a:cubicBezTo>
                      <a:pt x="30608" y="55417"/>
                      <a:pt x="31386" y="55703"/>
                      <a:pt x="32181" y="55703"/>
                    </a:cubicBezTo>
                    <a:cubicBezTo>
                      <a:pt x="32676" y="55703"/>
                      <a:pt x="33177" y="55592"/>
                      <a:pt x="33629" y="55383"/>
                    </a:cubicBezTo>
                    <a:cubicBezTo>
                      <a:pt x="33943" y="55238"/>
                      <a:pt x="34552" y="54783"/>
                      <a:pt x="35259" y="54255"/>
                    </a:cubicBezTo>
                    <a:cubicBezTo>
                      <a:pt x="36723" y="53162"/>
                      <a:pt x="38381" y="51923"/>
                      <a:pt x="39307" y="51923"/>
                    </a:cubicBezTo>
                    <a:cubicBezTo>
                      <a:pt x="39323" y="51923"/>
                      <a:pt x="39338" y="51923"/>
                      <a:pt x="39354" y="51925"/>
                    </a:cubicBezTo>
                    <a:cubicBezTo>
                      <a:pt x="39258" y="51390"/>
                      <a:pt x="39142" y="50316"/>
                      <a:pt x="39397" y="48987"/>
                    </a:cubicBezTo>
                    <a:cubicBezTo>
                      <a:pt x="39729" y="47262"/>
                      <a:pt x="40782" y="44773"/>
                      <a:pt x="43912" y="42710"/>
                    </a:cubicBezTo>
                    <a:cubicBezTo>
                      <a:pt x="45816" y="41455"/>
                      <a:pt x="48118" y="40820"/>
                      <a:pt x="50757" y="40820"/>
                    </a:cubicBezTo>
                    <a:cubicBezTo>
                      <a:pt x="54332" y="40820"/>
                      <a:pt x="57681" y="41956"/>
                      <a:pt x="59681" y="42636"/>
                    </a:cubicBezTo>
                    <a:cubicBezTo>
                      <a:pt x="60034" y="42755"/>
                      <a:pt x="60341" y="42860"/>
                      <a:pt x="60593" y="42938"/>
                    </a:cubicBezTo>
                    <a:cubicBezTo>
                      <a:pt x="60797" y="43002"/>
                      <a:pt x="61016" y="43035"/>
                      <a:pt x="61242" y="43035"/>
                    </a:cubicBezTo>
                    <a:cubicBezTo>
                      <a:pt x="63498" y="43033"/>
                      <a:pt x="66035" y="39892"/>
                      <a:pt x="66069" y="39851"/>
                    </a:cubicBezTo>
                    <a:cubicBezTo>
                      <a:pt x="66084" y="39833"/>
                      <a:pt x="66442" y="39391"/>
                      <a:pt x="65562" y="38436"/>
                    </a:cubicBezTo>
                    <a:cubicBezTo>
                      <a:pt x="64621" y="37412"/>
                      <a:pt x="60231" y="29777"/>
                      <a:pt x="62897" y="25152"/>
                    </a:cubicBezTo>
                    <a:cubicBezTo>
                      <a:pt x="65202" y="21150"/>
                      <a:pt x="69622" y="20079"/>
                      <a:pt x="70504" y="19903"/>
                    </a:cubicBezTo>
                    <a:cubicBezTo>
                      <a:pt x="70669" y="18928"/>
                      <a:pt x="71818" y="13751"/>
                      <a:pt x="77444" y="13558"/>
                    </a:cubicBezTo>
                    <a:cubicBezTo>
                      <a:pt x="77654" y="13551"/>
                      <a:pt x="77859" y="13548"/>
                      <a:pt x="78057" y="13548"/>
                    </a:cubicBezTo>
                    <a:cubicBezTo>
                      <a:pt x="82601" y="13548"/>
                      <a:pt x="84117" y="15336"/>
                      <a:pt x="84550" y="16079"/>
                    </a:cubicBezTo>
                    <a:cubicBezTo>
                      <a:pt x="85125" y="15456"/>
                      <a:pt x="86811" y="13905"/>
                      <a:pt x="89331" y="13905"/>
                    </a:cubicBezTo>
                    <a:cubicBezTo>
                      <a:pt x="90306" y="13905"/>
                      <a:pt x="91305" y="14143"/>
                      <a:pt x="92299" y="14613"/>
                    </a:cubicBezTo>
                    <a:cubicBezTo>
                      <a:pt x="93987" y="15412"/>
                      <a:pt x="95219" y="16933"/>
                      <a:pt x="95864" y="19017"/>
                    </a:cubicBezTo>
                    <a:cubicBezTo>
                      <a:pt x="97055" y="22872"/>
                      <a:pt x="96092" y="28056"/>
                      <a:pt x="93286" y="32910"/>
                    </a:cubicBezTo>
                    <a:lnTo>
                      <a:pt x="94203" y="34351"/>
                    </a:lnTo>
                    <a:cubicBezTo>
                      <a:pt x="94776" y="34093"/>
                      <a:pt x="96685" y="33324"/>
                      <a:pt x="99076" y="33324"/>
                    </a:cubicBezTo>
                    <a:cubicBezTo>
                      <a:pt x="101994" y="33324"/>
                      <a:pt x="106034" y="34515"/>
                      <a:pt x="108725" y="40193"/>
                    </a:cubicBezTo>
                    <a:cubicBezTo>
                      <a:pt x="113640" y="50560"/>
                      <a:pt x="112376" y="57966"/>
                      <a:pt x="112366" y="58013"/>
                    </a:cubicBezTo>
                    <a:lnTo>
                      <a:pt x="112364" y="58013"/>
                    </a:lnTo>
                    <a:cubicBezTo>
                      <a:pt x="112364" y="58013"/>
                      <a:pt x="112364" y="58029"/>
                      <a:pt x="112361" y="58060"/>
                    </a:cubicBezTo>
                    <a:cubicBezTo>
                      <a:pt x="114661" y="57374"/>
                      <a:pt x="118486" y="56342"/>
                      <a:pt x="120255" y="55869"/>
                    </a:cubicBezTo>
                    <a:cubicBezTo>
                      <a:pt x="118780" y="47450"/>
                      <a:pt x="113555" y="31561"/>
                      <a:pt x="110020" y="24773"/>
                    </a:cubicBezTo>
                    <a:cubicBezTo>
                      <a:pt x="106113" y="17268"/>
                      <a:pt x="94605" y="6871"/>
                      <a:pt x="83034" y="6871"/>
                    </a:cubicBezTo>
                    <a:cubicBezTo>
                      <a:pt x="71464" y="6871"/>
                      <a:pt x="62031" y="16883"/>
                      <a:pt x="59029" y="23992"/>
                    </a:cubicBezTo>
                    <a:cubicBezTo>
                      <a:pt x="56928" y="28972"/>
                      <a:pt x="53955" y="30003"/>
                      <a:pt x="51080" y="31001"/>
                    </a:cubicBezTo>
                    <a:cubicBezTo>
                      <a:pt x="49920" y="31404"/>
                      <a:pt x="48718" y="31820"/>
                      <a:pt x="47570" y="32491"/>
                    </a:cubicBezTo>
                    <a:cubicBezTo>
                      <a:pt x="46678" y="33013"/>
                      <a:pt x="45906" y="33604"/>
                      <a:pt x="45158" y="34176"/>
                    </a:cubicBezTo>
                    <a:cubicBezTo>
                      <a:pt x="43681" y="35306"/>
                      <a:pt x="42405" y="36283"/>
                      <a:pt x="40772" y="36283"/>
                    </a:cubicBezTo>
                    <a:cubicBezTo>
                      <a:pt x="39370" y="36283"/>
                      <a:pt x="37886" y="35557"/>
                      <a:pt x="36099" y="33995"/>
                    </a:cubicBezTo>
                    <a:cubicBezTo>
                      <a:pt x="30793" y="29360"/>
                      <a:pt x="23891" y="26115"/>
                      <a:pt x="18514" y="25726"/>
                    </a:cubicBezTo>
                    <a:cubicBezTo>
                      <a:pt x="13318" y="25349"/>
                      <a:pt x="3923" y="2203"/>
                      <a:pt x="30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54"/>
              <p:cNvSpPr/>
              <p:nvPr/>
            </p:nvSpPr>
            <p:spPr>
              <a:xfrm>
                <a:off x="3671302" y="2667131"/>
                <a:ext cx="850896" cy="745023"/>
              </a:xfrm>
              <a:custGeom>
                <a:avLst/>
                <a:gdLst/>
                <a:ahLst/>
                <a:cxnLst/>
                <a:rect l="l" t="t" r="r" b="b"/>
                <a:pathLst>
                  <a:path w="38907" h="34066" extrusionOk="0">
                    <a:moveTo>
                      <a:pt x="31741" y="0"/>
                    </a:moveTo>
                    <a:cubicBezTo>
                      <a:pt x="29910" y="491"/>
                      <a:pt x="25971" y="1553"/>
                      <a:pt x="23718" y="2230"/>
                    </a:cubicBezTo>
                    <a:cubicBezTo>
                      <a:pt x="23553" y="3278"/>
                      <a:pt x="22992" y="5672"/>
                      <a:pt x="21113" y="8029"/>
                    </a:cubicBezTo>
                    <a:cubicBezTo>
                      <a:pt x="20559" y="8724"/>
                      <a:pt x="19931" y="9366"/>
                      <a:pt x="19245" y="9936"/>
                    </a:cubicBezTo>
                    <a:cubicBezTo>
                      <a:pt x="18096" y="10898"/>
                      <a:pt x="16748" y="11698"/>
                      <a:pt x="15235" y="12316"/>
                    </a:cubicBezTo>
                    <a:cubicBezTo>
                      <a:pt x="13592" y="12987"/>
                      <a:pt x="12113" y="13313"/>
                      <a:pt x="10713" y="13313"/>
                    </a:cubicBezTo>
                    <a:cubicBezTo>
                      <a:pt x="8720" y="13313"/>
                      <a:pt x="7087" y="12655"/>
                      <a:pt x="5361" y="11959"/>
                    </a:cubicBezTo>
                    <a:cubicBezTo>
                      <a:pt x="3779" y="11322"/>
                      <a:pt x="2144" y="10662"/>
                      <a:pt x="0" y="10362"/>
                    </a:cubicBezTo>
                    <a:lnTo>
                      <a:pt x="0" y="10362"/>
                    </a:lnTo>
                    <a:cubicBezTo>
                      <a:pt x="642" y="11974"/>
                      <a:pt x="4484" y="17752"/>
                      <a:pt x="12574" y="23426"/>
                    </a:cubicBezTo>
                    <a:cubicBezTo>
                      <a:pt x="22284" y="30232"/>
                      <a:pt x="34011" y="33618"/>
                      <a:pt x="35629" y="34066"/>
                    </a:cubicBezTo>
                    <a:lnTo>
                      <a:pt x="35629" y="34064"/>
                    </a:lnTo>
                    <a:lnTo>
                      <a:pt x="36791" y="30790"/>
                    </a:lnTo>
                    <a:cubicBezTo>
                      <a:pt x="35635" y="30016"/>
                      <a:pt x="35302" y="29813"/>
                      <a:pt x="35213" y="29767"/>
                    </a:cubicBezTo>
                    <a:lnTo>
                      <a:pt x="35128" y="29766"/>
                    </a:lnTo>
                    <a:lnTo>
                      <a:pt x="35066" y="29663"/>
                    </a:lnTo>
                    <a:cubicBezTo>
                      <a:pt x="34989" y="29535"/>
                      <a:pt x="35013" y="29487"/>
                      <a:pt x="35395" y="28691"/>
                    </a:cubicBezTo>
                    <a:cubicBezTo>
                      <a:pt x="36066" y="27291"/>
                      <a:pt x="37641" y="24011"/>
                      <a:pt x="37121" y="22771"/>
                    </a:cubicBezTo>
                    <a:lnTo>
                      <a:pt x="37466" y="22575"/>
                    </a:lnTo>
                    <a:cubicBezTo>
                      <a:pt x="37478" y="22571"/>
                      <a:pt x="37746" y="22465"/>
                      <a:pt x="38133" y="20969"/>
                    </a:cubicBezTo>
                    <a:cubicBezTo>
                      <a:pt x="38143" y="20926"/>
                      <a:pt x="38155" y="20879"/>
                      <a:pt x="38166" y="20836"/>
                    </a:cubicBezTo>
                    <a:cubicBezTo>
                      <a:pt x="38838" y="18146"/>
                      <a:pt x="38907" y="15785"/>
                      <a:pt x="38341" y="14673"/>
                    </a:cubicBezTo>
                    <a:cubicBezTo>
                      <a:pt x="38216" y="14426"/>
                      <a:pt x="37878" y="14021"/>
                      <a:pt x="37450" y="13510"/>
                    </a:cubicBezTo>
                    <a:cubicBezTo>
                      <a:pt x="36362" y="12209"/>
                      <a:pt x="34543" y="10034"/>
                      <a:pt x="33286" y="6946"/>
                    </a:cubicBezTo>
                    <a:cubicBezTo>
                      <a:pt x="33249" y="6855"/>
                      <a:pt x="33212" y="6764"/>
                      <a:pt x="33178" y="6675"/>
                    </a:cubicBezTo>
                    <a:cubicBezTo>
                      <a:pt x="33147" y="6600"/>
                      <a:pt x="33121" y="6526"/>
                      <a:pt x="33091" y="6449"/>
                    </a:cubicBezTo>
                    <a:lnTo>
                      <a:pt x="33060" y="6367"/>
                    </a:lnTo>
                    <a:cubicBezTo>
                      <a:pt x="33023" y="6269"/>
                      <a:pt x="32989" y="6170"/>
                      <a:pt x="32953" y="6071"/>
                    </a:cubicBezTo>
                    <a:cubicBezTo>
                      <a:pt x="32897" y="5911"/>
                      <a:pt x="32843" y="5748"/>
                      <a:pt x="32790" y="5585"/>
                    </a:cubicBezTo>
                    <a:lnTo>
                      <a:pt x="32715" y="5349"/>
                    </a:lnTo>
                    <a:lnTo>
                      <a:pt x="32617" y="5017"/>
                    </a:lnTo>
                    <a:cubicBezTo>
                      <a:pt x="32590" y="4924"/>
                      <a:pt x="32563" y="4831"/>
                      <a:pt x="32537" y="4736"/>
                    </a:cubicBezTo>
                    <a:cubicBezTo>
                      <a:pt x="32449" y="4408"/>
                      <a:pt x="32369" y="4073"/>
                      <a:pt x="32295" y="3731"/>
                    </a:cubicBezTo>
                    <a:cubicBezTo>
                      <a:pt x="32279" y="3653"/>
                      <a:pt x="32237" y="3448"/>
                      <a:pt x="32237" y="3448"/>
                    </a:cubicBezTo>
                    <a:cubicBezTo>
                      <a:pt x="32217" y="3350"/>
                      <a:pt x="32199" y="3251"/>
                      <a:pt x="32183" y="3155"/>
                    </a:cubicBezTo>
                    <a:cubicBezTo>
                      <a:pt x="32160" y="3039"/>
                      <a:pt x="32141" y="2921"/>
                      <a:pt x="32123" y="2811"/>
                    </a:cubicBezTo>
                    <a:cubicBezTo>
                      <a:pt x="32109" y="2735"/>
                      <a:pt x="32097" y="2657"/>
                      <a:pt x="32089" y="2589"/>
                    </a:cubicBezTo>
                    <a:cubicBezTo>
                      <a:pt x="32079" y="2534"/>
                      <a:pt x="32072" y="2478"/>
                      <a:pt x="32064" y="2427"/>
                    </a:cubicBezTo>
                    <a:cubicBezTo>
                      <a:pt x="32030" y="2193"/>
                      <a:pt x="32002" y="1958"/>
                      <a:pt x="31977" y="1719"/>
                    </a:cubicBezTo>
                    <a:cubicBezTo>
                      <a:pt x="31923" y="1208"/>
                      <a:pt x="31845" y="631"/>
                      <a:pt x="317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54"/>
              <p:cNvSpPr/>
              <p:nvPr/>
            </p:nvSpPr>
            <p:spPr>
              <a:xfrm>
                <a:off x="3664720" y="2661335"/>
                <a:ext cx="863121" cy="756418"/>
              </a:xfrm>
              <a:custGeom>
                <a:avLst/>
                <a:gdLst/>
                <a:ahLst/>
                <a:cxnLst/>
                <a:rect l="l" t="t" r="r" b="b"/>
                <a:pathLst>
                  <a:path w="39466" h="34587" extrusionOk="0">
                    <a:moveTo>
                      <a:pt x="31870" y="531"/>
                    </a:moveTo>
                    <a:cubicBezTo>
                      <a:pt x="31955" y="1068"/>
                      <a:pt x="32021" y="1563"/>
                      <a:pt x="32067" y="2006"/>
                    </a:cubicBezTo>
                    <a:cubicBezTo>
                      <a:pt x="32097" y="2294"/>
                      <a:pt x="32125" y="2514"/>
                      <a:pt x="32155" y="2716"/>
                    </a:cubicBezTo>
                    <a:cubicBezTo>
                      <a:pt x="32162" y="2771"/>
                      <a:pt x="32170" y="2826"/>
                      <a:pt x="32178" y="2879"/>
                    </a:cubicBezTo>
                    <a:cubicBezTo>
                      <a:pt x="32189" y="2960"/>
                      <a:pt x="32201" y="3039"/>
                      <a:pt x="32214" y="3101"/>
                    </a:cubicBezTo>
                    <a:cubicBezTo>
                      <a:pt x="32232" y="3221"/>
                      <a:pt x="32252" y="3340"/>
                      <a:pt x="32273" y="3452"/>
                    </a:cubicBezTo>
                    <a:cubicBezTo>
                      <a:pt x="32290" y="3555"/>
                      <a:pt x="32310" y="3657"/>
                      <a:pt x="32331" y="3758"/>
                    </a:cubicBezTo>
                    <a:cubicBezTo>
                      <a:pt x="32350" y="3852"/>
                      <a:pt x="32368" y="3947"/>
                      <a:pt x="32389" y="4041"/>
                    </a:cubicBezTo>
                    <a:cubicBezTo>
                      <a:pt x="32463" y="4383"/>
                      <a:pt x="32544" y="4725"/>
                      <a:pt x="32633" y="5056"/>
                    </a:cubicBezTo>
                    <a:cubicBezTo>
                      <a:pt x="32657" y="5143"/>
                      <a:pt x="32681" y="5227"/>
                      <a:pt x="32706" y="5313"/>
                    </a:cubicBezTo>
                    <a:lnTo>
                      <a:pt x="32724" y="5373"/>
                    </a:lnTo>
                    <a:lnTo>
                      <a:pt x="32817" y="5688"/>
                    </a:lnTo>
                    <a:lnTo>
                      <a:pt x="32851" y="5795"/>
                    </a:lnTo>
                    <a:cubicBezTo>
                      <a:pt x="32864" y="5836"/>
                      <a:pt x="32876" y="5876"/>
                      <a:pt x="32888" y="5913"/>
                    </a:cubicBezTo>
                    <a:cubicBezTo>
                      <a:pt x="32943" y="6081"/>
                      <a:pt x="32996" y="6247"/>
                      <a:pt x="33054" y="6404"/>
                    </a:cubicBezTo>
                    <a:cubicBezTo>
                      <a:pt x="33090" y="6506"/>
                      <a:pt x="33125" y="6608"/>
                      <a:pt x="33162" y="6706"/>
                    </a:cubicBezTo>
                    <a:lnTo>
                      <a:pt x="33189" y="6777"/>
                    </a:lnTo>
                    <a:cubicBezTo>
                      <a:pt x="33220" y="6860"/>
                      <a:pt x="33251" y="6940"/>
                      <a:pt x="33279" y="7010"/>
                    </a:cubicBezTo>
                    <a:cubicBezTo>
                      <a:pt x="33315" y="7105"/>
                      <a:pt x="33353" y="7198"/>
                      <a:pt x="33390" y="7290"/>
                    </a:cubicBezTo>
                    <a:cubicBezTo>
                      <a:pt x="34660" y="10409"/>
                      <a:pt x="36493" y="12602"/>
                      <a:pt x="37588" y="13912"/>
                    </a:cubicBezTo>
                    <a:cubicBezTo>
                      <a:pt x="38007" y="14412"/>
                      <a:pt x="38338" y="14809"/>
                      <a:pt x="38452" y="15035"/>
                    </a:cubicBezTo>
                    <a:cubicBezTo>
                      <a:pt x="38996" y="16103"/>
                      <a:pt x="38923" y="18408"/>
                      <a:pt x="38262" y="21047"/>
                    </a:cubicBezTo>
                    <a:cubicBezTo>
                      <a:pt x="38249" y="21095"/>
                      <a:pt x="38237" y="21144"/>
                      <a:pt x="38231" y="21175"/>
                    </a:cubicBezTo>
                    <a:cubicBezTo>
                      <a:pt x="37899" y="22455"/>
                      <a:pt x="37668" y="22652"/>
                      <a:pt x="37659" y="22659"/>
                    </a:cubicBezTo>
                    <a:cubicBezTo>
                      <a:pt x="37660" y="22658"/>
                      <a:pt x="37661" y="22658"/>
                      <a:pt x="37661" y="22658"/>
                    </a:cubicBezTo>
                    <a:lnTo>
                      <a:pt x="37661" y="22658"/>
                    </a:lnTo>
                    <a:cubicBezTo>
                      <a:pt x="37660" y="22658"/>
                      <a:pt x="37618" y="22690"/>
                      <a:pt x="37618" y="22690"/>
                    </a:cubicBezTo>
                    <a:lnTo>
                      <a:pt x="37332" y="23003"/>
                    </a:lnTo>
                    <a:cubicBezTo>
                      <a:pt x="37815" y="24156"/>
                      <a:pt x="36106" y="27608"/>
                      <a:pt x="35503" y="28866"/>
                    </a:cubicBezTo>
                    <a:cubicBezTo>
                      <a:pt x="35093" y="29722"/>
                      <a:pt x="35050" y="29811"/>
                      <a:pt x="35185" y="30037"/>
                    </a:cubicBezTo>
                    <a:lnTo>
                      <a:pt x="35211" y="30081"/>
                    </a:lnTo>
                    <a:lnTo>
                      <a:pt x="35248" y="30118"/>
                    </a:lnTo>
                    <a:lnTo>
                      <a:pt x="35376" y="30246"/>
                    </a:lnTo>
                    <a:lnTo>
                      <a:pt x="35459" y="30246"/>
                    </a:lnTo>
                    <a:cubicBezTo>
                      <a:pt x="35580" y="30315"/>
                      <a:pt x="35914" y="30523"/>
                      <a:pt x="36835" y="31139"/>
                    </a:cubicBezTo>
                    <a:lnTo>
                      <a:pt x="35797" y="34073"/>
                    </a:lnTo>
                    <a:cubicBezTo>
                      <a:pt x="33617" y="33458"/>
                      <a:pt x="22362" y="30083"/>
                      <a:pt x="12997" y="23516"/>
                    </a:cubicBezTo>
                    <a:cubicBezTo>
                      <a:pt x="5412" y="18198"/>
                      <a:pt x="1591" y="12820"/>
                      <a:pt x="647" y="10893"/>
                    </a:cubicBezTo>
                    <a:lnTo>
                      <a:pt x="647" y="10893"/>
                    </a:lnTo>
                    <a:cubicBezTo>
                      <a:pt x="2585" y="11213"/>
                      <a:pt x="4106" y="11825"/>
                      <a:pt x="5582" y="12421"/>
                    </a:cubicBezTo>
                    <a:cubicBezTo>
                      <a:pt x="7329" y="13125"/>
                      <a:pt x="8980" y="13790"/>
                      <a:pt x="11013" y="13790"/>
                    </a:cubicBezTo>
                    <a:cubicBezTo>
                      <a:pt x="12441" y="13790"/>
                      <a:pt x="13948" y="13458"/>
                      <a:pt x="15616" y="12778"/>
                    </a:cubicBezTo>
                    <a:cubicBezTo>
                      <a:pt x="17150" y="12151"/>
                      <a:pt x="18517" y="11339"/>
                      <a:pt x="19680" y="10366"/>
                    </a:cubicBezTo>
                    <a:cubicBezTo>
                      <a:pt x="20378" y="9784"/>
                      <a:pt x="21017" y="9132"/>
                      <a:pt x="21578" y="8426"/>
                    </a:cubicBezTo>
                    <a:cubicBezTo>
                      <a:pt x="23414" y="6124"/>
                      <a:pt x="24014" y="3786"/>
                      <a:pt x="24205" y="2661"/>
                    </a:cubicBezTo>
                    <a:cubicBezTo>
                      <a:pt x="26387" y="2009"/>
                      <a:pt x="29994" y="1033"/>
                      <a:pt x="31869" y="531"/>
                    </a:cubicBezTo>
                    <a:close/>
                    <a:moveTo>
                      <a:pt x="32212" y="0"/>
                    </a:moveTo>
                    <a:cubicBezTo>
                      <a:pt x="29956" y="603"/>
                      <a:pt x="25986" y="1679"/>
                      <a:pt x="23828" y="2332"/>
                    </a:cubicBezTo>
                    <a:cubicBezTo>
                      <a:pt x="23703" y="3232"/>
                      <a:pt x="23195" y="5719"/>
                      <a:pt x="21248" y="8163"/>
                    </a:cubicBezTo>
                    <a:cubicBezTo>
                      <a:pt x="20738" y="8801"/>
                      <a:pt x="20134" y="9437"/>
                      <a:pt x="19409" y="10040"/>
                    </a:cubicBezTo>
                    <a:cubicBezTo>
                      <a:pt x="18359" y="10919"/>
                      <a:pt x="17059" y="11730"/>
                      <a:pt x="15456" y="12385"/>
                    </a:cubicBezTo>
                    <a:cubicBezTo>
                      <a:pt x="13723" y="13094"/>
                      <a:pt x="12290" y="13366"/>
                      <a:pt x="11014" y="13366"/>
                    </a:cubicBezTo>
                    <a:cubicBezTo>
                      <a:pt x="7221" y="13366"/>
                      <a:pt x="4813" y="10954"/>
                      <a:pt x="1" y="10373"/>
                    </a:cubicBezTo>
                    <a:lnTo>
                      <a:pt x="1" y="10373"/>
                    </a:lnTo>
                    <a:cubicBezTo>
                      <a:pt x="198" y="11486"/>
                      <a:pt x="4004" y="17730"/>
                      <a:pt x="12754" y="23864"/>
                    </a:cubicBezTo>
                    <a:cubicBezTo>
                      <a:pt x="23308" y="31263"/>
                      <a:pt x="36065" y="34587"/>
                      <a:pt x="36065" y="34587"/>
                    </a:cubicBezTo>
                    <a:lnTo>
                      <a:pt x="37347" y="30972"/>
                    </a:lnTo>
                    <a:cubicBezTo>
                      <a:pt x="36456" y="30373"/>
                      <a:pt x="35681" y="29863"/>
                      <a:pt x="35564" y="29825"/>
                    </a:cubicBezTo>
                    <a:lnTo>
                      <a:pt x="35554" y="29822"/>
                    </a:lnTo>
                    <a:cubicBezTo>
                      <a:pt x="35554" y="29822"/>
                      <a:pt x="35551" y="29822"/>
                      <a:pt x="35549" y="29820"/>
                    </a:cubicBezTo>
                    <a:cubicBezTo>
                      <a:pt x="35471" y="29690"/>
                      <a:pt x="38342" y="24682"/>
                      <a:pt x="37618" y="22956"/>
                    </a:cubicBezTo>
                    <a:lnTo>
                      <a:pt x="37618" y="22956"/>
                    </a:lnTo>
                    <a:cubicBezTo>
                      <a:pt x="37631" y="22975"/>
                      <a:pt x="37686" y="23052"/>
                      <a:pt x="37778" y="23052"/>
                    </a:cubicBezTo>
                    <a:cubicBezTo>
                      <a:pt x="37951" y="23052"/>
                      <a:pt x="38256" y="22772"/>
                      <a:pt x="38642" y="21281"/>
                    </a:cubicBezTo>
                    <a:cubicBezTo>
                      <a:pt x="38650" y="21240"/>
                      <a:pt x="38662" y="21197"/>
                      <a:pt x="38673" y="21152"/>
                    </a:cubicBezTo>
                    <a:cubicBezTo>
                      <a:pt x="39308" y="18616"/>
                      <a:pt x="39465" y="16093"/>
                      <a:pt x="38831" y="14843"/>
                    </a:cubicBezTo>
                    <a:cubicBezTo>
                      <a:pt x="38363" y="13916"/>
                      <a:pt x="35534" y="11436"/>
                      <a:pt x="33783" y="7130"/>
                    </a:cubicBezTo>
                    <a:cubicBezTo>
                      <a:pt x="33748" y="7041"/>
                      <a:pt x="33710" y="6952"/>
                      <a:pt x="33676" y="6860"/>
                    </a:cubicBezTo>
                    <a:cubicBezTo>
                      <a:pt x="33635" y="6761"/>
                      <a:pt x="33598" y="6660"/>
                      <a:pt x="33559" y="6556"/>
                    </a:cubicBezTo>
                    <a:cubicBezTo>
                      <a:pt x="33524" y="6462"/>
                      <a:pt x="33488" y="6362"/>
                      <a:pt x="33454" y="6265"/>
                    </a:cubicBezTo>
                    <a:cubicBezTo>
                      <a:pt x="33398" y="6108"/>
                      <a:pt x="33344" y="5945"/>
                      <a:pt x="33293" y="5783"/>
                    </a:cubicBezTo>
                    <a:cubicBezTo>
                      <a:pt x="33267" y="5707"/>
                      <a:pt x="33244" y="5630"/>
                      <a:pt x="33219" y="5555"/>
                    </a:cubicBezTo>
                    <a:lnTo>
                      <a:pt x="33130" y="5253"/>
                    </a:lnTo>
                    <a:cubicBezTo>
                      <a:pt x="33100" y="5150"/>
                      <a:pt x="33070" y="5050"/>
                      <a:pt x="33044" y="4947"/>
                    </a:cubicBezTo>
                    <a:cubicBezTo>
                      <a:pt x="32956" y="4623"/>
                      <a:pt x="32876" y="4291"/>
                      <a:pt x="32804" y="3952"/>
                    </a:cubicBezTo>
                    <a:cubicBezTo>
                      <a:pt x="32783" y="3857"/>
                      <a:pt x="32765" y="3764"/>
                      <a:pt x="32746" y="3670"/>
                    </a:cubicBezTo>
                    <a:cubicBezTo>
                      <a:pt x="32727" y="3574"/>
                      <a:pt x="32707" y="3478"/>
                      <a:pt x="32691" y="3383"/>
                    </a:cubicBezTo>
                    <a:cubicBezTo>
                      <a:pt x="32670" y="3269"/>
                      <a:pt x="32651" y="3152"/>
                      <a:pt x="32632" y="3035"/>
                    </a:cubicBezTo>
                    <a:cubicBezTo>
                      <a:pt x="32618" y="2965"/>
                      <a:pt x="32607" y="2891"/>
                      <a:pt x="32598" y="2815"/>
                    </a:cubicBezTo>
                    <a:cubicBezTo>
                      <a:pt x="32589" y="2766"/>
                      <a:pt x="32581" y="2713"/>
                      <a:pt x="32576" y="2661"/>
                    </a:cubicBezTo>
                    <a:cubicBezTo>
                      <a:pt x="32541" y="2430"/>
                      <a:pt x="32513" y="2197"/>
                      <a:pt x="32488" y="1962"/>
                    </a:cubicBezTo>
                    <a:cubicBezTo>
                      <a:pt x="32427" y="1371"/>
                      <a:pt x="32333" y="713"/>
                      <a:pt x="322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54"/>
              <p:cNvSpPr/>
              <p:nvPr/>
            </p:nvSpPr>
            <p:spPr>
              <a:xfrm>
                <a:off x="3668328" y="2718941"/>
                <a:ext cx="511780" cy="230094"/>
              </a:xfrm>
              <a:custGeom>
                <a:avLst/>
                <a:gdLst/>
                <a:ahLst/>
                <a:cxnLst/>
                <a:rect l="l" t="t" r="r" b="b"/>
                <a:pathLst>
                  <a:path w="23401" h="10521" extrusionOk="0">
                    <a:moveTo>
                      <a:pt x="0" y="7539"/>
                    </a:moveTo>
                    <a:cubicBezTo>
                      <a:pt x="0" y="7542"/>
                      <a:pt x="2" y="7544"/>
                      <a:pt x="3" y="7547"/>
                    </a:cubicBezTo>
                    <a:lnTo>
                      <a:pt x="2" y="7547"/>
                    </a:lnTo>
                    <a:cubicBezTo>
                      <a:pt x="31" y="7550"/>
                      <a:pt x="61" y="7554"/>
                      <a:pt x="91" y="7557"/>
                    </a:cubicBezTo>
                    <a:lnTo>
                      <a:pt x="0" y="7539"/>
                    </a:lnTo>
                    <a:close/>
                    <a:moveTo>
                      <a:pt x="23400" y="0"/>
                    </a:moveTo>
                    <a:lnTo>
                      <a:pt x="23400" y="0"/>
                    </a:lnTo>
                    <a:cubicBezTo>
                      <a:pt x="22634" y="239"/>
                      <a:pt x="22400" y="335"/>
                      <a:pt x="22329" y="371"/>
                    </a:cubicBezTo>
                    <a:cubicBezTo>
                      <a:pt x="22243" y="515"/>
                      <a:pt x="21913" y="993"/>
                      <a:pt x="20465" y="2940"/>
                    </a:cubicBezTo>
                    <a:cubicBezTo>
                      <a:pt x="18662" y="5361"/>
                      <a:pt x="16208" y="8605"/>
                      <a:pt x="16208" y="8605"/>
                    </a:cubicBezTo>
                    <a:lnTo>
                      <a:pt x="16152" y="8680"/>
                    </a:lnTo>
                    <a:lnTo>
                      <a:pt x="8862" y="9345"/>
                    </a:lnTo>
                    <a:lnTo>
                      <a:pt x="2300" y="8009"/>
                    </a:lnTo>
                    <a:lnTo>
                      <a:pt x="2300" y="8009"/>
                    </a:lnTo>
                    <a:cubicBezTo>
                      <a:pt x="3556" y="8351"/>
                      <a:pt x="4648" y="8791"/>
                      <a:pt x="5656" y="9197"/>
                    </a:cubicBezTo>
                    <a:cubicBezTo>
                      <a:pt x="7416" y="9907"/>
                      <a:pt x="8938" y="10520"/>
                      <a:pt x="10849" y="10520"/>
                    </a:cubicBezTo>
                    <a:cubicBezTo>
                      <a:pt x="12193" y="10520"/>
                      <a:pt x="13620" y="10205"/>
                      <a:pt x="15210" y="9554"/>
                    </a:cubicBezTo>
                    <a:cubicBezTo>
                      <a:pt x="16682" y="8953"/>
                      <a:pt x="17994" y="8175"/>
                      <a:pt x="19108" y="7243"/>
                    </a:cubicBezTo>
                    <a:cubicBezTo>
                      <a:pt x="19772" y="6690"/>
                      <a:pt x="20381" y="6068"/>
                      <a:pt x="20917" y="5397"/>
                    </a:cubicBezTo>
                    <a:cubicBezTo>
                      <a:pt x="22621" y="3259"/>
                      <a:pt x="23205" y="1094"/>
                      <a:pt x="23400" y="0"/>
                    </a:cubicBezTo>
                    <a:close/>
                  </a:path>
                </a:pathLst>
              </a:custGeom>
              <a:solidFill>
                <a:srgbClr val="F7BE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54"/>
              <p:cNvSpPr/>
              <p:nvPr/>
            </p:nvSpPr>
            <p:spPr>
              <a:xfrm>
                <a:off x="3661483" y="2712336"/>
                <a:ext cx="524355" cy="241335"/>
              </a:xfrm>
              <a:custGeom>
                <a:avLst/>
                <a:gdLst/>
                <a:ahLst/>
                <a:cxnLst/>
                <a:rect l="l" t="t" r="r" b="b"/>
                <a:pathLst>
                  <a:path w="23976" h="11035" extrusionOk="0">
                    <a:moveTo>
                      <a:pt x="23436" y="612"/>
                    </a:moveTo>
                    <a:cubicBezTo>
                      <a:pt x="23189" y="1756"/>
                      <a:pt x="22575" y="3670"/>
                      <a:pt x="21064" y="5567"/>
                    </a:cubicBezTo>
                    <a:cubicBezTo>
                      <a:pt x="20538" y="6226"/>
                      <a:pt x="19941" y="6837"/>
                      <a:pt x="19285" y="7382"/>
                    </a:cubicBezTo>
                    <a:cubicBezTo>
                      <a:pt x="18495" y="8043"/>
                      <a:pt x="17604" y="8627"/>
                      <a:pt x="16625" y="9121"/>
                    </a:cubicBezTo>
                    <a:lnTo>
                      <a:pt x="16692" y="9034"/>
                    </a:lnTo>
                    <a:cubicBezTo>
                      <a:pt x="16715" y="9003"/>
                      <a:pt x="19166" y="5762"/>
                      <a:pt x="20949" y="3368"/>
                    </a:cubicBezTo>
                    <a:cubicBezTo>
                      <a:pt x="22223" y="1654"/>
                      <a:pt x="22641" y="1067"/>
                      <a:pt x="22787" y="840"/>
                    </a:cubicBezTo>
                    <a:cubicBezTo>
                      <a:pt x="22869" y="806"/>
                      <a:pt x="23048" y="738"/>
                      <a:pt x="23436" y="612"/>
                    </a:cubicBezTo>
                    <a:close/>
                    <a:moveTo>
                      <a:pt x="5668" y="9150"/>
                    </a:moveTo>
                    <a:lnTo>
                      <a:pt x="9101" y="9850"/>
                    </a:lnTo>
                    <a:lnTo>
                      <a:pt x="9163" y="9862"/>
                    </a:lnTo>
                    <a:lnTo>
                      <a:pt x="9225" y="9856"/>
                    </a:lnTo>
                    <a:lnTo>
                      <a:pt x="16391" y="9201"/>
                    </a:lnTo>
                    <a:lnTo>
                      <a:pt x="16483" y="9193"/>
                    </a:lnTo>
                    <a:lnTo>
                      <a:pt x="16483" y="9193"/>
                    </a:lnTo>
                    <a:cubicBezTo>
                      <a:pt x="16146" y="9358"/>
                      <a:pt x="15800" y="9516"/>
                      <a:pt x="15444" y="9661"/>
                    </a:cubicBezTo>
                    <a:cubicBezTo>
                      <a:pt x="13879" y="10299"/>
                      <a:pt x="12478" y="10611"/>
                      <a:pt x="11162" y="10611"/>
                    </a:cubicBezTo>
                    <a:cubicBezTo>
                      <a:pt x="9292" y="10611"/>
                      <a:pt x="7788" y="10005"/>
                      <a:pt x="6047" y="9302"/>
                    </a:cubicBezTo>
                    <a:cubicBezTo>
                      <a:pt x="5923" y="9252"/>
                      <a:pt x="5795" y="9201"/>
                      <a:pt x="5668" y="9150"/>
                    </a:cubicBezTo>
                    <a:close/>
                    <a:moveTo>
                      <a:pt x="23974" y="0"/>
                    </a:moveTo>
                    <a:cubicBezTo>
                      <a:pt x="23084" y="271"/>
                      <a:pt x="22501" y="470"/>
                      <a:pt x="22478" y="532"/>
                    </a:cubicBezTo>
                    <a:cubicBezTo>
                      <a:pt x="22439" y="634"/>
                      <a:pt x="21629" y="1743"/>
                      <a:pt x="20608" y="3115"/>
                    </a:cubicBezTo>
                    <a:cubicBezTo>
                      <a:pt x="18806" y="5536"/>
                      <a:pt x="16352" y="8779"/>
                      <a:pt x="16352" y="8779"/>
                    </a:cubicBezTo>
                    <a:lnTo>
                      <a:pt x="9185" y="9434"/>
                    </a:lnTo>
                    <a:lnTo>
                      <a:pt x="1" y="7561"/>
                    </a:lnTo>
                    <a:lnTo>
                      <a:pt x="1" y="7561"/>
                    </a:lnTo>
                    <a:cubicBezTo>
                      <a:pt x="1" y="7561"/>
                      <a:pt x="131" y="7939"/>
                      <a:pt x="149" y="8038"/>
                    </a:cubicBezTo>
                    <a:lnTo>
                      <a:pt x="149" y="8041"/>
                    </a:lnTo>
                    <a:cubicBezTo>
                      <a:pt x="4961" y="8622"/>
                      <a:pt x="7369" y="11034"/>
                      <a:pt x="11161" y="11034"/>
                    </a:cubicBezTo>
                    <a:cubicBezTo>
                      <a:pt x="12436" y="11034"/>
                      <a:pt x="13871" y="10760"/>
                      <a:pt x="15604" y="10053"/>
                    </a:cubicBezTo>
                    <a:cubicBezTo>
                      <a:pt x="17207" y="9397"/>
                      <a:pt x="18507" y="8587"/>
                      <a:pt x="19557" y="7708"/>
                    </a:cubicBezTo>
                    <a:cubicBezTo>
                      <a:pt x="20280" y="7105"/>
                      <a:pt x="20886" y="6469"/>
                      <a:pt x="21395" y="5831"/>
                    </a:cubicBezTo>
                    <a:cubicBezTo>
                      <a:pt x="23343" y="3386"/>
                      <a:pt x="23850" y="900"/>
                      <a:pt x="23976" y="0"/>
                    </a:cubicBezTo>
                    <a:close/>
                  </a:path>
                </a:pathLst>
              </a:custGeom>
              <a:solidFill>
                <a:srgbClr val="D1A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54"/>
              <p:cNvSpPr/>
              <p:nvPr/>
            </p:nvSpPr>
            <p:spPr>
              <a:xfrm>
                <a:off x="1745758" y="1447375"/>
                <a:ext cx="2741076" cy="1667959"/>
              </a:xfrm>
              <a:custGeom>
                <a:avLst/>
                <a:gdLst/>
                <a:ahLst/>
                <a:cxnLst/>
                <a:rect l="l" t="t" r="r" b="b"/>
                <a:pathLst>
                  <a:path w="125335" h="76267" extrusionOk="0">
                    <a:moveTo>
                      <a:pt x="108" y="0"/>
                    </a:moveTo>
                    <a:cubicBezTo>
                      <a:pt x="108" y="0"/>
                      <a:pt x="1" y="4082"/>
                      <a:pt x="2986" y="9277"/>
                    </a:cubicBezTo>
                    <a:cubicBezTo>
                      <a:pt x="5969" y="14470"/>
                      <a:pt x="9362" y="19874"/>
                      <a:pt x="10534" y="24898"/>
                    </a:cubicBezTo>
                    <a:cubicBezTo>
                      <a:pt x="11706" y="29925"/>
                      <a:pt x="11816" y="35754"/>
                      <a:pt x="13446" y="39678"/>
                    </a:cubicBezTo>
                    <a:cubicBezTo>
                      <a:pt x="15074" y="43600"/>
                      <a:pt x="21936" y="50227"/>
                      <a:pt x="23443" y="51559"/>
                    </a:cubicBezTo>
                    <a:cubicBezTo>
                      <a:pt x="24948" y="52891"/>
                      <a:pt x="28036" y="51916"/>
                      <a:pt x="29609" y="52997"/>
                    </a:cubicBezTo>
                    <a:cubicBezTo>
                      <a:pt x="29825" y="53144"/>
                      <a:pt x="30082" y="53210"/>
                      <a:pt x="30371" y="53210"/>
                    </a:cubicBezTo>
                    <a:cubicBezTo>
                      <a:pt x="32191" y="53210"/>
                      <a:pt x="35273" y="50607"/>
                      <a:pt x="37065" y="49467"/>
                    </a:cubicBezTo>
                    <a:cubicBezTo>
                      <a:pt x="39144" y="48147"/>
                      <a:pt x="38655" y="42669"/>
                      <a:pt x="44654" y="40503"/>
                    </a:cubicBezTo>
                    <a:cubicBezTo>
                      <a:pt x="46155" y="39962"/>
                      <a:pt x="47836" y="39763"/>
                      <a:pt x="49534" y="39763"/>
                    </a:cubicBezTo>
                    <a:cubicBezTo>
                      <a:pt x="54291" y="39763"/>
                      <a:pt x="59172" y="41329"/>
                      <a:pt x="60534" y="41329"/>
                    </a:cubicBezTo>
                    <a:cubicBezTo>
                      <a:pt x="60629" y="41329"/>
                      <a:pt x="60707" y="41321"/>
                      <a:pt x="60766" y="41305"/>
                    </a:cubicBezTo>
                    <a:cubicBezTo>
                      <a:pt x="61981" y="40971"/>
                      <a:pt x="63980" y="39460"/>
                      <a:pt x="64181" y="39098"/>
                    </a:cubicBezTo>
                    <a:cubicBezTo>
                      <a:pt x="64380" y="38741"/>
                      <a:pt x="61811" y="36646"/>
                      <a:pt x="61180" y="32761"/>
                    </a:cubicBezTo>
                    <a:cubicBezTo>
                      <a:pt x="60550" y="28879"/>
                      <a:pt x="60252" y="20838"/>
                      <a:pt x="69037" y="18912"/>
                    </a:cubicBezTo>
                    <a:cubicBezTo>
                      <a:pt x="69037" y="18912"/>
                      <a:pt x="70268" y="12411"/>
                      <a:pt x="77273" y="12411"/>
                    </a:cubicBezTo>
                    <a:cubicBezTo>
                      <a:pt x="77490" y="12411"/>
                      <a:pt x="77712" y="12417"/>
                      <a:pt x="77940" y="12430"/>
                    </a:cubicBezTo>
                    <a:cubicBezTo>
                      <a:pt x="77940" y="12430"/>
                      <a:pt x="83504" y="12822"/>
                      <a:pt x="84036" y="14854"/>
                    </a:cubicBezTo>
                    <a:cubicBezTo>
                      <a:pt x="84036" y="14854"/>
                      <a:pt x="85606" y="12596"/>
                      <a:pt x="88844" y="12596"/>
                    </a:cubicBezTo>
                    <a:cubicBezTo>
                      <a:pt x="89440" y="12596"/>
                      <a:pt x="90092" y="12673"/>
                      <a:pt x="90801" y="12854"/>
                    </a:cubicBezTo>
                    <a:cubicBezTo>
                      <a:pt x="95364" y="14021"/>
                      <a:pt x="97362" y="19383"/>
                      <a:pt x="96531" y="23382"/>
                    </a:cubicBezTo>
                    <a:cubicBezTo>
                      <a:pt x="95698" y="27381"/>
                      <a:pt x="93898" y="31478"/>
                      <a:pt x="93898" y="31478"/>
                    </a:cubicBezTo>
                    <a:lnTo>
                      <a:pt x="94565" y="32610"/>
                    </a:lnTo>
                    <a:cubicBezTo>
                      <a:pt x="94565" y="32610"/>
                      <a:pt x="96209" y="31922"/>
                      <a:pt x="98508" y="31922"/>
                    </a:cubicBezTo>
                    <a:cubicBezTo>
                      <a:pt x="100318" y="31922"/>
                      <a:pt x="102535" y="32349"/>
                      <a:pt x="104673" y="33876"/>
                    </a:cubicBezTo>
                    <a:cubicBezTo>
                      <a:pt x="109524" y="37341"/>
                      <a:pt x="111760" y="46569"/>
                      <a:pt x="111760" y="46569"/>
                    </a:cubicBezTo>
                    <a:cubicBezTo>
                      <a:pt x="111760" y="46569"/>
                      <a:pt x="114932" y="55541"/>
                      <a:pt x="111145" y="62115"/>
                    </a:cubicBezTo>
                    <a:lnTo>
                      <a:pt x="107783" y="66619"/>
                    </a:lnTo>
                    <a:cubicBezTo>
                      <a:pt x="107783" y="66619"/>
                      <a:pt x="119690" y="71403"/>
                      <a:pt x="124567" y="76266"/>
                    </a:cubicBezTo>
                    <a:lnTo>
                      <a:pt x="124567" y="76265"/>
                    </a:lnTo>
                    <a:cubicBezTo>
                      <a:pt x="124567" y="76265"/>
                      <a:pt x="125335" y="71944"/>
                      <a:pt x="124778" y="70995"/>
                    </a:cubicBezTo>
                    <a:cubicBezTo>
                      <a:pt x="124221" y="70045"/>
                      <a:pt x="121589" y="66733"/>
                      <a:pt x="120884" y="65060"/>
                    </a:cubicBezTo>
                    <a:cubicBezTo>
                      <a:pt x="120179" y="63388"/>
                      <a:pt x="117497" y="50287"/>
                      <a:pt x="117497" y="50287"/>
                    </a:cubicBezTo>
                    <a:cubicBezTo>
                      <a:pt x="117497" y="50287"/>
                      <a:pt x="113102" y="35865"/>
                      <a:pt x="111569" y="32166"/>
                    </a:cubicBezTo>
                    <a:cubicBezTo>
                      <a:pt x="110035" y="28466"/>
                      <a:pt x="106642" y="20966"/>
                      <a:pt x="102196" y="16199"/>
                    </a:cubicBezTo>
                    <a:cubicBezTo>
                      <a:pt x="97749" y="11433"/>
                      <a:pt x="89232" y="7158"/>
                      <a:pt x="82799" y="7158"/>
                    </a:cubicBezTo>
                    <a:cubicBezTo>
                      <a:pt x="76365" y="7158"/>
                      <a:pt x="67506" y="11161"/>
                      <a:pt x="63318" y="17305"/>
                    </a:cubicBezTo>
                    <a:cubicBezTo>
                      <a:pt x="59132" y="23448"/>
                      <a:pt x="58078" y="27205"/>
                      <a:pt x="55727" y="29053"/>
                    </a:cubicBezTo>
                    <a:cubicBezTo>
                      <a:pt x="53374" y="30902"/>
                      <a:pt x="49539" y="31244"/>
                      <a:pt x="45047" y="34476"/>
                    </a:cubicBezTo>
                    <a:cubicBezTo>
                      <a:pt x="42778" y="36109"/>
                      <a:pt x="41259" y="36746"/>
                      <a:pt x="39986" y="36746"/>
                    </a:cubicBezTo>
                    <a:cubicBezTo>
                      <a:pt x="38738" y="36746"/>
                      <a:pt x="37727" y="36134"/>
                      <a:pt x="36478" y="35251"/>
                    </a:cubicBezTo>
                    <a:cubicBezTo>
                      <a:pt x="33957" y="33467"/>
                      <a:pt x="27261" y="27287"/>
                      <a:pt x="16658" y="25522"/>
                    </a:cubicBezTo>
                    <a:cubicBezTo>
                      <a:pt x="16658" y="25522"/>
                      <a:pt x="14778" y="25489"/>
                      <a:pt x="12937" y="22102"/>
                    </a:cubicBezTo>
                    <a:cubicBezTo>
                      <a:pt x="11096" y="18717"/>
                      <a:pt x="3332" y="6361"/>
                      <a:pt x="1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54"/>
              <p:cNvSpPr/>
              <p:nvPr/>
            </p:nvSpPr>
            <p:spPr>
              <a:xfrm>
                <a:off x="4042918" y="2911812"/>
                <a:ext cx="447307" cy="255267"/>
              </a:xfrm>
              <a:custGeom>
                <a:avLst/>
                <a:gdLst/>
                <a:ahLst/>
                <a:cxnLst/>
                <a:rect l="l" t="t" r="r" b="b"/>
                <a:pathLst>
                  <a:path w="20453" h="11672" extrusionOk="0">
                    <a:moveTo>
                      <a:pt x="187" y="0"/>
                    </a:moveTo>
                    <a:lnTo>
                      <a:pt x="0" y="366"/>
                    </a:lnTo>
                    <a:cubicBezTo>
                      <a:pt x="7741" y="2353"/>
                      <a:pt x="20074" y="11578"/>
                      <a:pt x="20197" y="11672"/>
                    </a:cubicBezTo>
                    <a:lnTo>
                      <a:pt x="20452" y="11332"/>
                    </a:lnTo>
                    <a:cubicBezTo>
                      <a:pt x="20328" y="11239"/>
                      <a:pt x="8010" y="2010"/>
                      <a:pt x="1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54"/>
              <p:cNvSpPr/>
              <p:nvPr/>
            </p:nvSpPr>
            <p:spPr>
              <a:xfrm>
                <a:off x="2539093" y="1737022"/>
                <a:ext cx="1676532" cy="1254966"/>
              </a:xfrm>
              <a:custGeom>
                <a:avLst/>
                <a:gdLst/>
                <a:ahLst/>
                <a:cxnLst/>
                <a:rect l="l" t="t" r="r" b="b"/>
                <a:pathLst>
                  <a:path w="76659" h="57383" extrusionOk="0">
                    <a:moveTo>
                      <a:pt x="41237" y="1"/>
                    </a:moveTo>
                    <a:cubicBezTo>
                      <a:pt x="41042" y="1"/>
                      <a:pt x="40841" y="4"/>
                      <a:pt x="40634" y="11"/>
                    </a:cubicBezTo>
                    <a:cubicBezTo>
                      <a:pt x="34565" y="220"/>
                      <a:pt x="33873" y="6325"/>
                      <a:pt x="33873" y="6325"/>
                    </a:cubicBezTo>
                    <a:cubicBezTo>
                      <a:pt x="33873" y="6325"/>
                      <a:pt x="28798" y="7101"/>
                      <a:pt x="26265" y="11499"/>
                    </a:cubicBezTo>
                    <a:cubicBezTo>
                      <a:pt x="23730" y="15896"/>
                      <a:pt x="27853" y="23393"/>
                      <a:pt x="28902" y="24533"/>
                    </a:cubicBezTo>
                    <a:cubicBezTo>
                      <a:pt x="29948" y="25669"/>
                      <a:pt x="29409" y="26234"/>
                      <a:pt x="29409" y="26234"/>
                    </a:cubicBezTo>
                    <a:cubicBezTo>
                      <a:pt x="29409" y="26234"/>
                      <a:pt x="26812" y="29487"/>
                      <a:pt x="24426" y="29487"/>
                    </a:cubicBezTo>
                    <a:cubicBezTo>
                      <a:pt x="24186" y="29487"/>
                      <a:pt x="23947" y="29454"/>
                      <a:pt x="23713" y="29381"/>
                    </a:cubicBezTo>
                    <a:cubicBezTo>
                      <a:pt x="22064" y="28868"/>
                      <a:pt x="18125" y="27273"/>
                      <a:pt x="13941" y="27273"/>
                    </a:cubicBezTo>
                    <a:cubicBezTo>
                      <a:pt x="11661" y="27273"/>
                      <a:pt x="9307" y="27747"/>
                      <a:pt x="7212" y="29128"/>
                    </a:cubicBezTo>
                    <a:cubicBezTo>
                      <a:pt x="1272" y="33042"/>
                      <a:pt x="2820" y="38472"/>
                      <a:pt x="2820" y="38472"/>
                    </a:cubicBezTo>
                    <a:lnTo>
                      <a:pt x="2820" y="39302"/>
                    </a:lnTo>
                    <a:lnTo>
                      <a:pt x="2393" y="40184"/>
                    </a:lnTo>
                    <a:lnTo>
                      <a:pt x="799" y="43479"/>
                    </a:lnTo>
                    <a:lnTo>
                      <a:pt x="0" y="45128"/>
                    </a:lnTo>
                    <a:lnTo>
                      <a:pt x="749" y="53037"/>
                    </a:lnTo>
                    <a:cubicBezTo>
                      <a:pt x="749" y="53037"/>
                      <a:pt x="12161" y="57383"/>
                      <a:pt x="12714" y="57383"/>
                    </a:cubicBezTo>
                    <a:cubicBezTo>
                      <a:pt x="12723" y="57383"/>
                      <a:pt x="12730" y="57381"/>
                      <a:pt x="12733" y="57379"/>
                    </a:cubicBezTo>
                    <a:cubicBezTo>
                      <a:pt x="12904" y="57226"/>
                      <a:pt x="13491" y="52157"/>
                      <a:pt x="15352" y="51228"/>
                    </a:cubicBezTo>
                    <a:cubicBezTo>
                      <a:pt x="15672" y="51068"/>
                      <a:pt x="15978" y="51002"/>
                      <a:pt x="16266" y="51002"/>
                    </a:cubicBezTo>
                    <a:cubicBezTo>
                      <a:pt x="16717" y="51002"/>
                      <a:pt x="17123" y="51165"/>
                      <a:pt x="17465" y="51384"/>
                    </a:cubicBezTo>
                    <a:cubicBezTo>
                      <a:pt x="17630" y="51490"/>
                      <a:pt x="17810" y="51539"/>
                      <a:pt x="17987" y="51539"/>
                    </a:cubicBezTo>
                    <a:cubicBezTo>
                      <a:pt x="18386" y="51539"/>
                      <a:pt x="18768" y="51288"/>
                      <a:pt x="18908" y="50870"/>
                    </a:cubicBezTo>
                    <a:cubicBezTo>
                      <a:pt x="19255" y="49835"/>
                      <a:pt x="20014" y="48607"/>
                      <a:pt x="21658" y="48078"/>
                    </a:cubicBezTo>
                    <a:cubicBezTo>
                      <a:pt x="21987" y="47973"/>
                      <a:pt x="22305" y="47925"/>
                      <a:pt x="22610" y="47925"/>
                    </a:cubicBezTo>
                    <a:cubicBezTo>
                      <a:pt x="23795" y="47925"/>
                      <a:pt x="24793" y="48636"/>
                      <a:pt x="25524" y="49398"/>
                    </a:cubicBezTo>
                    <a:cubicBezTo>
                      <a:pt x="25760" y="49645"/>
                      <a:pt x="26066" y="49761"/>
                      <a:pt x="26369" y="49761"/>
                    </a:cubicBezTo>
                    <a:cubicBezTo>
                      <a:pt x="26834" y="49761"/>
                      <a:pt x="27292" y="49488"/>
                      <a:pt x="27480" y="48997"/>
                    </a:cubicBezTo>
                    <a:cubicBezTo>
                      <a:pt x="27881" y="47934"/>
                      <a:pt x="28505" y="46811"/>
                      <a:pt x="29409" y="46391"/>
                    </a:cubicBezTo>
                    <a:cubicBezTo>
                      <a:pt x="29920" y="46152"/>
                      <a:pt x="30364" y="46043"/>
                      <a:pt x="30782" y="46043"/>
                    </a:cubicBezTo>
                    <a:cubicBezTo>
                      <a:pt x="31913" y="46043"/>
                      <a:pt x="32849" y="46846"/>
                      <a:pt x="34395" y="48078"/>
                    </a:cubicBezTo>
                    <a:cubicBezTo>
                      <a:pt x="36339" y="49628"/>
                      <a:pt x="38283" y="52633"/>
                      <a:pt x="45820" y="52633"/>
                    </a:cubicBezTo>
                    <a:cubicBezTo>
                      <a:pt x="46495" y="52633"/>
                      <a:pt x="47215" y="52609"/>
                      <a:pt x="47983" y="52557"/>
                    </a:cubicBezTo>
                    <a:cubicBezTo>
                      <a:pt x="48453" y="52525"/>
                      <a:pt x="48903" y="52510"/>
                      <a:pt x="49336" y="52510"/>
                    </a:cubicBezTo>
                    <a:cubicBezTo>
                      <a:pt x="49735" y="52510"/>
                      <a:pt x="50119" y="52523"/>
                      <a:pt x="50489" y="52545"/>
                    </a:cubicBezTo>
                    <a:cubicBezTo>
                      <a:pt x="50827" y="52566"/>
                      <a:pt x="51156" y="52599"/>
                      <a:pt x="51470" y="52636"/>
                    </a:cubicBezTo>
                    <a:lnTo>
                      <a:pt x="51470" y="52637"/>
                    </a:lnTo>
                    <a:cubicBezTo>
                      <a:pt x="56282" y="53218"/>
                      <a:pt x="58691" y="55630"/>
                      <a:pt x="62483" y="55630"/>
                    </a:cubicBezTo>
                    <a:cubicBezTo>
                      <a:pt x="63759" y="55630"/>
                      <a:pt x="65192" y="55357"/>
                      <a:pt x="66925" y="54649"/>
                    </a:cubicBezTo>
                    <a:cubicBezTo>
                      <a:pt x="68528" y="53994"/>
                      <a:pt x="69828" y="53183"/>
                      <a:pt x="70878" y="52304"/>
                    </a:cubicBezTo>
                    <a:cubicBezTo>
                      <a:pt x="71603" y="51701"/>
                      <a:pt x="72207" y="51065"/>
                      <a:pt x="72717" y="50427"/>
                    </a:cubicBezTo>
                    <a:cubicBezTo>
                      <a:pt x="74665" y="47983"/>
                      <a:pt x="75172" y="45496"/>
                      <a:pt x="75298" y="44596"/>
                    </a:cubicBezTo>
                    <a:cubicBezTo>
                      <a:pt x="75329" y="44368"/>
                      <a:pt x="75337" y="44242"/>
                      <a:pt x="75337" y="44242"/>
                    </a:cubicBezTo>
                    <a:cubicBezTo>
                      <a:pt x="75337" y="44242"/>
                      <a:pt x="76658" y="36949"/>
                      <a:pt x="71717" y="26524"/>
                    </a:cubicBezTo>
                    <a:cubicBezTo>
                      <a:pt x="69136" y="21077"/>
                      <a:pt x="65317" y="19777"/>
                      <a:pt x="62260" y="19777"/>
                    </a:cubicBezTo>
                    <a:cubicBezTo>
                      <a:pt x="59466" y="19777"/>
                      <a:pt x="57308" y="20863"/>
                      <a:pt x="57308" y="20863"/>
                    </a:cubicBezTo>
                    <a:lnTo>
                      <a:pt x="56221" y="19156"/>
                    </a:lnTo>
                    <a:cubicBezTo>
                      <a:pt x="60850" y="11239"/>
                      <a:pt x="60101" y="3272"/>
                      <a:pt x="55392" y="1045"/>
                    </a:cubicBezTo>
                    <a:cubicBezTo>
                      <a:pt x="54343" y="550"/>
                      <a:pt x="53379" y="357"/>
                      <a:pt x="52515" y="357"/>
                    </a:cubicBezTo>
                    <a:cubicBezTo>
                      <a:pt x="49497" y="357"/>
                      <a:pt x="47684" y="2702"/>
                      <a:pt x="47684" y="2702"/>
                    </a:cubicBezTo>
                    <a:cubicBezTo>
                      <a:pt x="47684" y="2702"/>
                      <a:pt x="46766" y="1"/>
                      <a:pt x="412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54"/>
              <p:cNvSpPr/>
              <p:nvPr/>
            </p:nvSpPr>
            <p:spPr>
              <a:xfrm>
                <a:off x="1141009" y="2867810"/>
                <a:ext cx="3353021" cy="1589927"/>
              </a:xfrm>
              <a:custGeom>
                <a:avLst/>
                <a:gdLst/>
                <a:ahLst/>
                <a:cxnLst/>
                <a:rect l="l" t="t" r="r" b="b"/>
                <a:pathLst>
                  <a:path w="153316" h="72699" extrusionOk="0">
                    <a:moveTo>
                      <a:pt x="70616" y="0"/>
                    </a:moveTo>
                    <a:lnTo>
                      <a:pt x="69300" y="68"/>
                    </a:lnTo>
                    <a:lnTo>
                      <a:pt x="68758" y="97"/>
                    </a:lnTo>
                    <a:lnTo>
                      <a:pt x="60634" y="520"/>
                    </a:lnTo>
                    <a:lnTo>
                      <a:pt x="54314" y="520"/>
                    </a:lnTo>
                    <a:lnTo>
                      <a:pt x="41384" y="6751"/>
                    </a:lnTo>
                    <a:lnTo>
                      <a:pt x="27054" y="9333"/>
                    </a:lnTo>
                    <a:lnTo>
                      <a:pt x="25367" y="9637"/>
                    </a:lnTo>
                    <a:lnTo>
                      <a:pt x="10525" y="20364"/>
                    </a:lnTo>
                    <a:lnTo>
                      <a:pt x="6478" y="23291"/>
                    </a:lnTo>
                    <a:lnTo>
                      <a:pt x="0" y="36170"/>
                    </a:lnTo>
                    <a:lnTo>
                      <a:pt x="1312" y="53210"/>
                    </a:lnTo>
                    <a:lnTo>
                      <a:pt x="3771" y="70552"/>
                    </a:lnTo>
                    <a:lnTo>
                      <a:pt x="6478" y="72699"/>
                    </a:lnTo>
                    <a:lnTo>
                      <a:pt x="9661" y="72699"/>
                    </a:lnTo>
                    <a:cubicBezTo>
                      <a:pt x="9661" y="72699"/>
                      <a:pt x="15228" y="69329"/>
                      <a:pt x="16487" y="60281"/>
                    </a:cubicBezTo>
                    <a:cubicBezTo>
                      <a:pt x="16651" y="59103"/>
                      <a:pt x="16785" y="58020"/>
                      <a:pt x="16899" y="57018"/>
                    </a:cubicBezTo>
                    <a:cubicBezTo>
                      <a:pt x="16921" y="56817"/>
                      <a:pt x="16942" y="56620"/>
                      <a:pt x="16963" y="56426"/>
                    </a:cubicBezTo>
                    <a:cubicBezTo>
                      <a:pt x="16966" y="56406"/>
                      <a:pt x="16967" y="56386"/>
                      <a:pt x="16970" y="56365"/>
                    </a:cubicBezTo>
                    <a:cubicBezTo>
                      <a:pt x="16992" y="56151"/>
                      <a:pt x="17014" y="55944"/>
                      <a:pt x="17035" y="55741"/>
                    </a:cubicBezTo>
                    <a:cubicBezTo>
                      <a:pt x="17047" y="55630"/>
                      <a:pt x="17059" y="55520"/>
                      <a:pt x="17069" y="55411"/>
                    </a:cubicBezTo>
                    <a:cubicBezTo>
                      <a:pt x="17093" y="55191"/>
                      <a:pt x="17114" y="54976"/>
                      <a:pt x="17134" y="54766"/>
                    </a:cubicBezTo>
                    <a:cubicBezTo>
                      <a:pt x="17136" y="54736"/>
                      <a:pt x="17140" y="54708"/>
                      <a:pt x="17143" y="54682"/>
                    </a:cubicBezTo>
                    <a:cubicBezTo>
                      <a:pt x="17169" y="54415"/>
                      <a:pt x="17194" y="54156"/>
                      <a:pt x="17219" y="53902"/>
                    </a:cubicBezTo>
                    <a:cubicBezTo>
                      <a:pt x="17229" y="53775"/>
                      <a:pt x="17241" y="53652"/>
                      <a:pt x="17253" y="53527"/>
                    </a:cubicBezTo>
                    <a:cubicBezTo>
                      <a:pt x="17271" y="53341"/>
                      <a:pt x="17287" y="53158"/>
                      <a:pt x="17303" y="52981"/>
                    </a:cubicBezTo>
                    <a:cubicBezTo>
                      <a:pt x="17346" y="52512"/>
                      <a:pt x="17388" y="52069"/>
                      <a:pt x="17426" y="51649"/>
                    </a:cubicBezTo>
                    <a:cubicBezTo>
                      <a:pt x="17443" y="51480"/>
                      <a:pt x="17459" y="51315"/>
                      <a:pt x="17474" y="51152"/>
                    </a:cubicBezTo>
                    <a:cubicBezTo>
                      <a:pt x="17477" y="51139"/>
                      <a:pt x="17477" y="51129"/>
                      <a:pt x="17477" y="51118"/>
                    </a:cubicBezTo>
                    <a:cubicBezTo>
                      <a:pt x="17490" y="50983"/>
                      <a:pt x="17503" y="50848"/>
                      <a:pt x="17518" y="50720"/>
                    </a:cubicBezTo>
                    <a:cubicBezTo>
                      <a:pt x="17563" y="50274"/>
                      <a:pt x="17612" y="49851"/>
                      <a:pt x="17663" y="49451"/>
                    </a:cubicBezTo>
                    <a:cubicBezTo>
                      <a:pt x="17666" y="49442"/>
                      <a:pt x="17666" y="49431"/>
                      <a:pt x="17668" y="49422"/>
                    </a:cubicBezTo>
                    <a:cubicBezTo>
                      <a:pt x="17680" y="49333"/>
                      <a:pt x="17692" y="49244"/>
                      <a:pt x="17705" y="49156"/>
                    </a:cubicBezTo>
                    <a:cubicBezTo>
                      <a:pt x="17739" y="48894"/>
                      <a:pt x="17777" y="48641"/>
                      <a:pt x="17822" y="48393"/>
                    </a:cubicBezTo>
                    <a:cubicBezTo>
                      <a:pt x="17917" y="47830"/>
                      <a:pt x="18029" y="47309"/>
                      <a:pt x="18170" y="46815"/>
                    </a:cubicBezTo>
                    <a:cubicBezTo>
                      <a:pt x="18189" y="46752"/>
                      <a:pt x="18207" y="46688"/>
                      <a:pt x="18225" y="46624"/>
                    </a:cubicBezTo>
                    <a:cubicBezTo>
                      <a:pt x="18287" y="46423"/>
                      <a:pt x="18354" y="46227"/>
                      <a:pt x="18423" y="46033"/>
                    </a:cubicBezTo>
                    <a:cubicBezTo>
                      <a:pt x="18461" y="45937"/>
                      <a:pt x="18498" y="45840"/>
                      <a:pt x="18536" y="45747"/>
                    </a:cubicBezTo>
                    <a:cubicBezTo>
                      <a:pt x="18567" y="45667"/>
                      <a:pt x="18603" y="45587"/>
                      <a:pt x="18638" y="45507"/>
                    </a:cubicBezTo>
                    <a:cubicBezTo>
                      <a:pt x="18696" y="45372"/>
                      <a:pt x="18757" y="45240"/>
                      <a:pt x="18824" y="45110"/>
                    </a:cubicBezTo>
                    <a:cubicBezTo>
                      <a:pt x="18865" y="45023"/>
                      <a:pt x="18911" y="44938"/>
                      <a:pt x="18958" y="44852"/>
                    </a:cubicBezTo>
                    <a:cubicBezTo>
                      <a:pt x="19018" y="44740"/>
                      <a:pt x="19080" y="44630"/>
                      <a:pt x="19147" y="44519"/>
                    </a:cubicBezTo>
                    <a:cubicBezTo>
                      <a:pt x="21055" y="41308"/>
                      <a:pt x="25433" y="38888"/>
                      <a:pt x="30784" y="36158"/>
                    </a:cubicBezTo>
                    <a:cubicBezTo>
                      <a:pt x="35587" y="33707"/>
                      <a:pt x="38743" y="28281"/>
                      <a:pt x="42856" y="24278"/>
                    </a:cubicBezTo>
                    <a:lnTo>
                      <a:pt x="42859" y="24275"/>
                    </a:lnTo>
                    <a:cubicBezTo>
                      <a:pt x="43329" y="23815"/>
                      <a:pt x="43811" y="23377"/>
                      <a:pt x="44308" y="22963"/>
                    </a:cubicBezTo>
                    <a:cubicBezTo>
                      <a:pt x="44759" y="22591"/>
                      <a:pt x="45261" y="22199"/>
                      <a:pt x="45809" y="21797"/>
                    </a:cubicBezTo>
                    <a:cubicBezTo>
                      <a:pt x="49679" y="18956"/>
                      <a:pt x="55904" y="15648"/>
                      <a:pt x="62969" y="15648"/>
                    </a:cubicBezTo>
                    <a:cubicBezTo>
                      <a:pt x="65732" y="15648"/>
                      <a:pt x="68622" y="16154"/>
                      <a:pt x="71551" y="17391"/>
                    </a:cubicBezTo>
                    <a:cubicBezTo>
                      <a:pt x="72352" y="17730"/>
                      <a:pt x="73120" y="18056"/>
                      <a:pt x="73850" y="18372"/>
                    </a:cubicBezTo>
                    <a:cubicBezTo>
                      <a:pt x="80932" y="21406"/>
                      <a:pt x="84908" y="23271"/>
                      <a:pt x="87870" y="23271"/>
                    </a:cubicBezTo>
                    <a:cubicBezTo>
                      <a:pt x="88992" y="23271"/>
                      <a:pt x="89968" y="23003"/>
                      <a:pt x="90912" y="22431"/>
                    </a:cubicBezTo>
                    <a:cubicBezTo>
                      <a:pt x="90912" y="22431"/>
                      <a:pt x="93512" y="25269"/>
                      <a:pt x="97152" y="25269"/>
                    </a:cubicBezTo>
                    <a:cubicBezTo>
                      <a:pt x="97557" y="25269"/>
                      <a:pt x="97975" y="25234"/>
                      <a:pt x="98403" y="25156"/>
                    </a:cubicBezTo>
                    <a:cubicBezTo>
                      <a:pt x="99252" y="25001"/>
                      <a:pt x="100006" y="24743"/>
                      <a:pt x="100701" y="24444"/>
                    </a:cubicBezTo>
                    <a:cubicBezTo>
                      <a:pt x="102022" y="23875"/>
                      <a:pt x="103124" y="23160"/>
                      <a:pt x="104254" y="22729"/>
                    </a:cubicBezTo>
                    <a:lnTo>
                      <a:pt x="104256" y="22726"/>
                    </a:lnTo>
                    <a:cubicBezTo>
                      <a:pt x="104863" y="22495"/>
                      <a:pt x="105479" y="22345"/>
                      <a:pt x="106141" y="22345"/>
                    </a:cubicBezTo>
                    <a:cubicBezTo>
                      <a:pt x="106864" y="22345"/>
                      <a:pt x="107641" y="22523"/>
                      <a:pt x="108523" y="22963"/>
                    </a:cubicBezTo>
                    <a:cubicBezTo>
                      <a:pt x="108710" y="23058"/>
                      <a:pt x="108902" y="23157"/>
                      <a:pt x="109097" y="23267"/>
                    </a:cubicBezTo>
                    <a:cubicBezTo>
                      <a:pt x="109292" y="23377"/>
                      <a:pt x="109491" y="23494"/>
                      <a:pt x="109694" y="23617"/>
                    </a:cubicBezTo>
                    <a:cubicBezTo>
                      <a:pt x="109763" y="23658"/>
                      <a:pt x="109829" y="23700"/>
                      <a:pt x="109898" y="23743"/>
                    </a:cubicBezTo>
                    <a:lnTo>
                      <a:pt x="110103" y="23873"/>
                    </a:lnTo>
                    <a:cubicBezTo>
                      <a:pt x="110550" y="24161"/>
                      <a:pt x="111012" y="24481"/>
                      <a:pt x="111487" y="24832"/>
                    </a:cubicBezTo>
                    <a:cubicBezTo>
                      <a:pt x="111642" y="24946"/>
                      <a:pt x="111795" y="25063"/>
                      <a:pt x="111953" y="25181"/>
                    </a:cubicBezTo>
                    <a:cubicBezTo>
                      <a:pt x="112085" y="25284"/>
                      <a:pt x="112218" y="25387"/>
                      <a:pt x="112353" y="25494"/>
                    </a:cubicBezTo>
                    <a:cubicBezTo>
                      <a:pt x="112862" y="25896"/>
                      <a:pt x="113380" y="26330"/>
                      <a:pt x="113906" y="26792"/>
                    </a:cubicBezTo>
                    <a:cubicBezTo>
                      <a:pt x="114045" y="26912"/>
                      <a:pt x="114186" y="27038"/>
                      <a:pt x="114325" y="27164"/>
                    </a:cubicBezTo>
                    <a:cubicBezTo>
                      <a:pt x="114637" y="27442"/>
                      <a:pt x="114948" y="27730"/>
                      <a:pt x="115260" y="28026"/>
                    </a:cubicBezTo>
                    <a:cubicBezTo>
                      <a:pt x="115345" y="28106"/>
                      <a:pt x="115431" y="28189"/>
                      <a:pt x="115515" y="28274"/>
                    </a:cubicBezTo>
                    <a:cubicBezTo>
                      <a:pt x="115659" y="28410"/>
                      <a:pt x="115803" y="28552"/>
                      <a:pt x="115948" y="28693"/>
                    </a:cubicBezTo>
                    <a:lnTo>
                      <a:pt x="115975" y="28721"/>
                    </a:lnTo>
                    <a:cubicBezTo>
                      <a:pt x="116121" y="28865"/>
                      <a:pt x="116268" y="29013"/>
                      <a:pt x="116413" y="29161"/>
                    </a:cubicBezTo>
                    <a:cubicBezTo>
                      <a:pt x="116501" y="29247"/>
                      <a:pt x="116585" y="29333"/>
                      <a:pt x="116666" y="29422"/>
                    </a:cubicBezTo>
                    <a:cubicBezTo>
                      <a:pt x="116669" y="29422"/>
                      <a:pt x="116669" y="29425"/>
                      <a:pt x="116669" y="29425"/>
                    </a:cubicBezTo>
                    <a:cubicBezTo>
                      <a:pt x="116850" y="29607"/>
                      <a:pt x="117030" y="29794"/>
                      <a:pt x="117206" y="29984"/>
                    </a:cubicBezTo>
                    <a:cubicBezTo>
                      <a:pt x="117353" y="30138"/>
                      <a:pt x="117498" y="30292"/>
                      <a:pt x="117640" y="30450"/>
                    </a:cubicBezTo>
                    <a:cubicBezTo>
                      <a:pt x="117742" y="30557"/>
                      <a:pt x="117843" y="30667"/>
                      <a:pt x="117941" y="30779"/>
                    </a:cubicBezTo>
                    <a:cubicBezTo>
                      <a:pt x="118050" y="30898"/>
                      <a:pt x="118156" y="31016"/>
                      <a:pt x="118264" y="31135"/>
                    </a:cubicBezTo>
                    <a:cubicBezTo>
                      <a:pt x="118277" y="31151"/>
                      <a:pt x="118293" y="31167"/>
                      <a:pt x="118307" y="31185"/>
                    </a:cubicBezTo>
                    <a:cubicBezTo>
                      <a:pt x="118450" y="31345"/>
                      <a:pt x="118593" y="31508"/>
                      <a:pt x="118732" y="31670"/>
                    </a:cubicBezTo>
                    <a:cubicBezTo>
                      <a:pt x="118885" y="31843"/>
                      <a:pt x="119033" y="32019"/>
                      <a:pt x="119181" y="32194"/>
                    </a:cubicBezTo>
                    <a:cubicBezTo>
                      <a:pt x="119332" y="32373"/>
                      <a:pt x="119480" y="32551"/>
                      <a:pt x="119627" y="32729"/>
                    </a:cubicBezTo>
                    <a:cubicBezTo>
                      <a:pt x="119775" y="32907"/>
                      <a:pt x="119922" y="33088"/>
                      <a:pt x="120065" y="33270"/>
                    </a:cubicBezTo>
                    <a:cubicBezTo>
                      <a:pt x="120212" y="33451"/>
                      <a:pt x="120356" y="33634"/>
                      <a:pt x="120497" y="33818"/>
                    </a:cubicBezTo>
                    <a:cubicBezTo>
                      <a:pt x="120640" y="34002"/>
                      <a:pt x="120783" y="34187"/>
                      <a:pt x="120922" y="34371"/>
                    </a:cubicBezTo>
                    <a:cubicBezTo>
                      <a:pt x="121483" y="35113"/>
                      <a:pt x="122023" y="35872"/>
                      <a:pt x="122534" y="36638"/>
                    </a:cubicBezTo>
                    <a:cubicBezTo>
                      <a:pt x="126620" y="42767"/>
                      <a:pt x="138295" y="49771"/>
                      <a:pt x="143550" y="51426"/>
                    </a:cubicBezTo>
                    <a:cubicBezTo>
                      <a:pt x="143550" y="51426"/>
                      <a:pt x="147646" y="47254"/>
                      <a:pt x="148949" y="43868"/>
                    </a:cubicBezTo>
                    <a:cubicBezTo>
                      <a:pt x="149106" y="43455"/>
                      <a:pt x="149225" y="43052"/>
                      <a:pt x="149289" y="42671"/>
                    </a:cubicBezTo>
                    <a:lnTo>
                      <a:pt x="152111" y="43645"/>
                    </a:lnTo>
                    <a:cubicBezTo>
                      <a:pt x="152111" y="43645"/>
                      <a:pt x="152625" y="42843"/>
                      <a:pt x="153316" y="41603"/>
                    </a:cubicBezTo>
                    <a:lnTo>
                      <a:pt x="153316" y="41601"/>
                    </a:lnTo>
                    <a:cubicBezTo>
                      <a:pt x="141516" y="40431"/>
                      <a:pt x="119657" y="18078"/>
                      <a:pt x="117124" y="15519"/>
                    </a:cubicBezTo>
                    <a:cubicBezTo>
                      <a:pt x="116702" y="15090"/>
                      <a:pt x="116226" y="14619"/>
                      <a:pt x="115711" y="14128"/>
                    </a:cubicBezTo>
                    <a:cubicBezTo>
                      <a:pt x="114863" y="13327"/>
                      <a:pt x="113906" y="12472"/>
                      <a:pt x="112881" y="11670"/>
                    </a:cubicBezTo>
                    <a:cubicBezTo>
                      <a:pt x="112485" y="11362"/>
                      <a:pt x="112081" y="11058"/>
                      <a:pt x="111667" y="10768"/>
                    </a:cubicBezTo>
                    <a:cubicBezTo>
                      <a:pt x="109920" y="9551"/>
                      <a:pt x="108039" y="8569"/>
                      <a:pt x="106216" y="8265"/>
                    </a:cubicBezTo>
                    <a:cubicBezTo>
                      <a:pt x="106200" y="8261"/>
                      <a:pt x="106185" y="8259"/>
                      <a:pt x="106169" y="8256"/>
                    </a:cubicBezTo>
                    <a:cubicBezTo>
                      <a:pt x="105604" y="8166"/>
                      <a:pt x="105024" y="8127"/>
                      <a:pt x="104438" y="8127"/>
                    </a:cubicBezTo>
                    <a:cubicBezTo>
                      <a:pt x="100797" y="8127"/>
                      <a:pt x="96886" y="9624"/>
                      <a:pt x="94649" y="9637"/>
                    </a:cubicBezTo>
                    <a:cubicBezTo>
                      <a:pt x="94630" y="9637"/>
                      <a:pt x="94611" y="9637"/>
                      <a:pt x="94593" y="9637"/>
                    </a:cubicBezTo>
                    <a:cubicBezTo>
                      <a:pt x="92032" y="9637"/>
                      <a:pt x="90784" y="8631"/>
                      <a:pt x="90784" y="8631"/>
                    </a:cubicBezTo>
                    <a:cubicBezTo>
                      <a:pt x="90784" y="8631"/>
                      <a:pt x="88264" y="9009"/>
                      <a:pt x="86642" y="9009"/>
                    </a:cubicBezTo>
                    <a:cubicBezTo>
                      <a:pt x="86574" y="9009"/>
                      <a:pt x="86509" y="9009"/>
                      <a:pt x="86445" y="9007"/>
                    </a:cubicBezTo>
                    <a:cubicBezTo>
                      <a:pt x="84837" y="8973"/>
                      <a:pt x="83266" y="6785"/>
                      <a:pt x="83266" y="6785"/>
                    </a:cubicBezTo>
                    <a:cubicBezTo>
                      <a:pt x="83266" y="6785"/>
                      <a:pt x="82780" y="6831"/>
                      <a:pt x="81848" y="6831"/>
                    </a:cubicBezTo>
                    <a:cubicBezTo>
                      <a:pt x="81382" y="6831"/>
                      <a:pt x="80805" y="6819"/>
                      <a:pt x="80121" y="6785"/>
                    </a:cubicBezTo>
                    <a:cubicBezTo>
                      <a:pt x="78070" y="6683"/>
                      <a:pt x="74573" y="3764"/>
                      <a:pt x="74573" y="3764"/>
                    </a:cubicBezTo>
                    <a:lnTo>
                      <a:pt x="74572" y="3762"/>
                    </a:lnTo>
                    <a:lnTo>
                      <a:pt x="74213" y="3421"/>
                    </a:lnTo>
                    <a:lnTo>
                      <a:pt x="706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54"/>
              <p:cNvSpPr/>
              <p:nvPr/>
            </p:nvSpPr>
            <p:spPr>
              <a:xfrm>
                <a:off x="1285745" y="2803031"/>
                <a:ext cx="3208285" cy="1123178"/>
              </a:xfrm>
              <a:custGeom>
                <a:avLst/>
                <a:gdLst/>
                <a:ahLst/>
                <a:cxnLst/>
                <a:rect l="l" t="t" r="r" b="b"/>
                <a:pathLst>
                  <a:path w="146698" h="51357" extrusionOk="0">
                    <a:moveTo>
                      <a:pt x="57309" y="0"/>
                    </a:moveTo>
                    <a:lnTo>
                      <a:pt x="21316" y="11412"/>
                    </a:lnTo>
                    <a:lnTo>
                      <a:pt x="20436" y="12295"/>
                    </a:lnTo>
                    <a:lnTo>
                      <a:pt x="6628" y="26173"/>
                    </a:lnTo>
                    <a:lnTo>
                      <a:pt x="3970" y="28844"/>
                    </a:lnTo>
                    <a:lnTo>
                      <a:pt x="1" y="32834"/>
                    </a:lnTo>
                    <a:cubicBezTo>
                      <a:pt x="2178" y="32145"/>
                      <a:pt x="3801" y="31756"/>
                      <a:pt x="5003" y="31624"/>
                    </a:cubicBezTo>
                    <a:cubicBezTo>
                      <a:pt x="5005" y="31624"/>
                      <a:pt x="5008" y="31622"/>
                      <a:pt x="5009" y="31622"/>
                    </a:cubicBezTo>
                    <a:cubicBezTo>
                      <a:pt x="5071" y="31615"/>
                      <a:pt x="5133" y="31608"/>
                      <a:pt x="5194" y="31603"/>
                    </a:cubicBezTo>
                    <a:cubicBezTo>
                      <a:pt x="5444" y="31580"/>
                      <a:pt x="5674" y="31569"/>
                      <a:pt x="5886" y="31569"/>
                    </a:cubicBezTo>
                    <a:cubicBezTo>
                      <a:pt x="6766" y="31569"/>
                      <a:pt x="7329" y="31763"/>
                      <a:pt x="7666" y="32113"/>
                    </a:cubicBezTo>
                    <a:cubicBezTo>
                      <a:pt x="7937" y="32396"/>
                      <a:pt x="8063" y="32783"/>
                      <a:pt x="8086" y="33252"/>
                    </a:cubicBezTo>
                    <a:cubicBezTo>
                      <a:pt x="8206" y="35602"/>
                      <a:pt x="5805" y="40040"/>
                      <a:pt x="6898" y="44111"/>
                    </a:cubicBezTo>
                    <a:cubicBezTo>
                      <a:pt x="7375" y="46321"/>
                      <a:pt x="9371" y="48991"/>
                      <a:pt x="11204" y="51357"/>
                    </a:cubicBezTo>
                    <a:cubicBezTo>
                      <a:pt x="11299" y="50792"/>
                      <a:pt x="11411" y="50271"/>
                      <a:pt x="11552" y="49777"/>
                    </a:cubicBezTo>
                    <a:cubicBezTo>
                      <a:pt x="11571" y="49714"/>
                      <a:pt x="11589" y="49650"/>
                      <a:pt x="11607" y="49586"/>
                    </a:cubicBezTo>
                    <a:cubicBezTo>
                      <a:pt x="11669" y="49385"/>
                      <a:pt x="11736" y="49189"/>
                      <a:pt x="11805" y="48995"/>
                    </a:cubicBezTo>
                    <a:cubicBezTo>
                      <a:pt x="11843" y="48899"/>
                      <a:pt x="11880" y="48802"/>
                      <a:pt x="11918" y="48709"/>
                    </a:cubicBezTo>
                    <a:cubicBezTo>
                      <a:pt x="11949" y="48629"/>
                      <a:pt x="11985" y="48549"/>
                      <a:pt x="12020" y="48469"/>
                    </a:cubicBezTo>
                    <a:cubicBezTo>
                      <a:pt x="12078" y="48334"/>
                      <a:pt x="12139" y="48202"/>
                      <a:pt x="12206" y="48072"/>
                    </a:cubicBezTo>
                    <a:cubicBezTo>
                      <a:pt x="12247" y="47986"/>
                      <a:pt x="12293" y="47902"/>
                      <a:pt x="12340" y="47814"/>
                    </a:cubicBezTo>
                    <a:cubicBezTo>
                      <a:pt x="12400" y="47702"/>
                      <a:pt x="12462" y="47592"/>
                      <a:pt x="12529" y="47481"/>
                    </a:cubicBezTo>
                    <a:cubicBezTo>
                      <a:pt x="14437" y="44270"/>
                      <a:pt x="18815" y="41850"/>
                      <a:pt x="24166" y="39120"/>
                    </a:cubicBezTo>
                    <a:cubicBezTo>
                      <a:pt x="28969" y="36669"/>
                      <a:pt x="32125" y="31243"/>
                      <a:pt x="36238" y="27240"/>
                    </a:cubicBezTo>
                    <a:lnTo>
                      <a:pt x="36241" y="27237"/>
                    </a:lnTo>
                    <a:cubicBezTo>
                      <a:pt x="36711" y="26779"/>
                      <a:pt x="37193" y="26340"/>
                      <a:pt x="37690" y="25927"/>
                    </a:cubicBezTo>
                    <a:cubicBezTo>
                      <a:pt x="37917" y="25739"/>
                      <a:pt x="38157" y="25548"/>
                      <a:pt x="38408" y="25349"/>
                    </a:cubicBezTo>
                    <a:cubicBezTo>
                      <a:pt x="38534" y="25253"/>
                      <a:pt x="38660" y="25155"/>
                      <a:pt x="38790" y="25059"/>
                    </a:cubicBezTo>
                    <a:cubicBezTo>
                      <a:pt x="38791" y="25056"/>
                      <a:pt x="38794" y="25056"/>
                      <a:pt x="38796" y="25051"/>
                    </a:cubicBezTo>
                    <a:cubicBezTo>
                      <a:pt x="38925" y="24956"/>
                      <a:pt x="39057" y="24857"/>
                      <a:pt x="39191" y="24759"/>
                    </a:cubicBezTo>
                    <a:cubicBezTo>
                      <a:pt x="43061" y="21919"/>
                      <a:pt x="49285" y="18611"/>
                      <a:pt x="56350" y="18611"/>
                    </a:cubicBezTo>
                    <a:cubicBezTo>
                      <a:pt x="59112" y="18611"/>
                      <a:pt x="62004" y="19117"/>
                      <a:pt x="64933" y="20354"/>
                    </a:cubicBezTo>
                    <a:cubicBezTo>
                      <a:pt x="65734" y="20692"/>
                      <a:pt x="66502" y="21018"/>
                      <a:pt x="67232" y="21334"/>
                    </a:cubicBezTo>
                    <a:cubicBezTo>
                      <a:pt x="74314" y="24369"/>
                      <a:pt x="78289" y="26233"/>
                      <a:pt x="81252" y="26233"/>
                    </a:cubicBezTo>
                    <a:cubicBezTo>
                      <a:pt x="82373" y="26233"/>
                      <a:pt x="83349" y="25966"/>
                      <a:pt x="84294" y="25393"/>
                    </a:cubicBezTo>
                    <a:cubicBezTo>
                      <a:pt x="84294" y="25393"/>
                      <a:pt x="86895" y="28231"/>
                      <a:pt x="90535" y="28231"/>
                    </a:cubicBezTo>
                    <a:cubicBezTo>
                      <a:pt x="90939" y="28231"/>
                      <a:pt x="91357" y="28196"/>
                      <a:pt x="91785" y="28118"/>
                    </a:cubicBezTo>
                    <a:cubicBezTo>
                      <a:pt x="92634" y="27963"/>
                      <a:pt x="93388" y="27705"/>
                      <a:pt x="94083" y="27406"/>
                    </a:cubicBezTo>
                    <a:cubicBezTo>
                      <a:pt x="95404" y="26837"/>
                      <a:pt x="96506" y="26122"/>
                      <a:pt x="97636" y="25691"/>
                    </a:cubicBezTo>
                    <a:lnTo>
                      <a:pt x="97639" y="25688"/>
                    </a:lnTo>
                    <a:cubicBezTo>
                      <a:pt x="98247" y="25457"/>
                      <a:pt x="98862" y="25307"/>
                      <a:pt x="99524" y="25307"/>
                    </a:cubicBezTo>
                    <a:cubicBezTo>
                      <a:pt x="100246" y="25307"/>
                      <a:pt x="101023" y="25485"/>
                      <a:pt x="101905" y="25925"/>
                    </a:cubicBezTo>
                    <a:cubicBezTo>
                      <a:pt x="102092" y="26020"/>
                      <a:pt x="102284" y="26119"/>
                      <a:pt x="102479" y="26229"/>
                    </a:cubicBezTo>
                    <a:cubicBezTo>
                      <a:pt x="102674" y="26339"/>
                      <a:pt x="102873" y="26456"/>
                      <a:pt x="103077" y="26579"/>
                    </a:cubicBezTo>
                    <a:cubicBezTo>
                      <a:pt x="103145" y="26620"/>
                      <a:pt x="103211" y="26662"/>
                      <a:pt x="103280" y="26705"/>
                    </a:cubicBezTo>
                    <a:lnTo>
                      <a:pt x="103485" y="26835"/>
                    </a:lnTo>
                    <a:cubicBezTo>
                      <a:pt x="103934" y="27123"/>
                      <a:pt x="104394" y="27443"/>
                      <a:pt x="104870" y="27794"/>
                    </a:cubicBezTo>
                    <a:cubicBezTo>
                      <a:pt x="105024" y="27908"/>
                      <a:pt x="105178" y="28025"/>
                      <a:pt x="105335" y="28143"/>
                    </a:cubicBezTo>
                    <a:cubicBezTo>
                      <a:pt x="105467" y="28247"/>
                      <a:pt x="105600" y="28349"/>
                      <a:pt x="105735" y="28456"/>
                    </a:cubicBezTo>
                    <a:lnTo>
                      <a:pt x="142331" y="46830"/>
                    </a:lnTo>
                    <a:cubicBezTo>
                      <a:pt x="142488" y="46417"/>
                      <a:pt x="142607" y="46014"/>
                      <a:pt x="142671" y="45633"/>
                    </a:cubicBezTo>
                    <a:lnTo>
                      <a:pt x="145493" y="46607"/>
                    </a:lnTo>
                    <a:cubicBezTo>
                      <a:pt x="145493" y="46607"/>
                      <a:pt x="146007" y="45805"/>
                      <a:pt x="146698" y="44565"/>
                    </a:cubicBezTo>
                    <a:lnTo>
                      <a:pt x="146698" y="44563"/>
                    </a:lnTo>
                    <a:cubicBezTo>
                      <a:pt x="134896" y="43393"/>
                      <a:pt x="113556" y="20616"/>
                      <a:pt x="111022" y="18056"/>
                    </a:cubicBezTo>
                    <a:cubicBezTo>
                      <a:pt x="110600" y="17626"/>
                      <a:pt x="110124" y="17157"/>
                      <a:pt x="109608" y="16665"/>
                    </a:cubicBezTo>
                    <a:cubicBezTo>
                      <a:pt x="108761" y="15863"/>
                      <a:pt x="107804" y="15010"/>
                      <a:pt x="106778" y="14208"/>
                    </a:cubicBezTo>
                    <a:cubicBezTo>
                      <a:pt x="106318" y="13854"/>
                      <a:pt x="106008" y="13595"/>
                      <a:pt x="105566" y="13306"/>
                    </a:cubicBezTo>
                    <a:cubicBezTo>
                      <a:pt x="104780" y="12758"/>
                      <a:pt x="103966" y="12258"/>
                      <a:pt x="103144" y="11846"/>
                    </a:cubicBezTo>
                    <a:cubicBezTo>
                      <a:pt x="101812" y="11180"/>
                      <a:pt x="100342" y="10840"/>
                      <a:pt x="98857" y="10840"/>
                    </a:cubicBezTo>
                    <a:cubicBezTo>
                      <a:pt x="98668" y="10840"/>
                      <a:pt x="98479" y="10846"/>
                      <a:pt x="98290" y="10857"/>
                    </a:cubicBezTo>
                    <a:cubicBezTo>
                      <a:pt x="93184" y="11156"/>
                      <a:pt x="90363" y="12584"/>
                      <a:pt x="88031" y="12599"/>
                    </a:cubicBezTo>
                    <a:cubicBezTo>
                      <a:pt x="88014" y="12599"/>
                      <a:pt x="87997" y="12599"/>
                      <a:pt x="87980" y="12599"/>
                    </a:cubicBezTo>
                    <a:cubicBezTo>
                      <a:pt x="85415" y="12599"/>
                      <a:pt x="84166" y="11592"/>
                      <a:pt x="84166" y="11592"/>
                    </a:cubicBezTo>
                    <a:cubicBezTo>
                      <a:pt x="84166" y="11592"/>
                      <a:pt x="81646" y="11971"/>
                      <a:pt x="80023" y="11971"/>
                    </a:cubicBezTo>
                    <a:cubicBezTo>
                      <a:pt x="79956" y="11971"/>
                      <a:pt x="79890" y="11971"/>
                      <a:pt x="79827" y="11969"/>
                    </a:cubicBezTo>
                    <a:cubicBezTo>
                      <a:pt x="78219" y="11935"/>
                      <a:pt x="76648" y="9747"/>
                      <a:pt x="76648" y="9747"/>
                    </a:cubicBezTo>
                    <a:cubicBezTo>
                      <a:pt x="76648" y="9747"/>
                      <a:pt x="76162" y="9792"/>
                      <a:pt x="75230" y="9792"/>
                    </a:cubicBezTo>
                    <a:cubicBezTo>
                      <a:pt x="74764" y="9792"/>
                      <a:pt x="74186" y="9781"/>
                      <a:pt x="73503" y="9747"/>
                    </a:cubicBezTo>
                    <a:cubicBezTo>
                      <a:pt x="72202" y="9680"/>
                      <a:pt x="70317" y="8482"/>
                      <a:pt x="69116" y="7613"/>
                    </a:cubicBezTo>
                    <a:lnTo>
                      <a:pt x="69114" y="7613"/>
                    </a:lnTo>
                    <a:cubicBezTo>
                      <a:pt x="68422" y="7117"/>
                      <a:pt x="67955" y="6726"/>
                      <a:pt x="67955" y="6726"/>
                    </a:cubicBezTo>
                    <a:lnTo>
                      <a:pt x="67955" y="6723"/>
                    </a:lnTo>
                    <a:lnTo>
                      <a:pt x="67954" y="6723"/>
                    </a:lnTo>
                    <a:lnTo>
                      <a:pt x="67727" y="6326"/>
                    </a:lnTo>
                    <a:lnTo>
                      <a:pt x="64893" y="1380"/>
                    </a:lnTo>
                    <a:lnTo>
                      <a:pt x="61168" y="701"/>
                    </a:lnTo>
                    <a:lnTo>
                      <a:pt x="60593" y="596"/>
                    </a:lnTo>
                    <a:lnTo>
                      <a:pt x="573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54"/>
              <p:cNvSpPr/>
              <p:nvPr/>
            </p:nvSpPr>
            <p:spPr>
              <a:xfrm>
                <a:off x="1372569" y="2803031"/>
                <a:ext cx="1424721" cy="702311"/>
              </a:xfrm>
              <a:custGeom>
                <a:avLst/>
                <a:gdLst/>
                <a:ahLst/>
                <a:cxnLst/>
                <a:rect l="l" t="t" r="r" b="b"/>
                <a:pathLst>
                  <a:path w="65145" h="32113" extrusionOk="0">
                    <a:moveTo>
                      <a:pt x="53339" y="0"/>
                    </a:moveTo>
                    <a:lnTo>
                      <a:pt x="17346" y="11412"/>
                    </a:lnTo>
                    <a:lnTo>
                      <a:pt x="16466" y="12295"/>
                    </a:lnTo>
                    <a:lnTo>
                      <a:pt x="2658" y="26173"/>
                    </a:lnTo>
                    <a:lnTo>
                      <a:pt x="0" y="28844"/>
                    </a:lnTo>
                    <a:lnTo>
                      <a:pt x="1224" y="31603"/>
                    </a:lnTo>
                    <a:cubicBezTo>
                      <a:pt x="1474" y="31580"/>
                      <a:pt x="1704" y="31569"/>
                      <a:pt x="1916" y="31569"/>
                    </a:cubicBezTo>
                    <a:cubicBezTo>
                      <a:pt x="2797" y="31569"/>
                      <a:pt x="3359" y="31763"/>
                      <a:pt x="3696" y="32113"/>
                    </a:cubicBezTo>
                    <a:cubicBezTo>
                      <a:pt x="5813" y="31205"/>
                      <a:pt x="9141" y="29421"/>
                      <a:pt x="10846" y="26645"/>
                    </a:cubicBezTo>
                    <a:cubicBezTo>
                      <a:pt x="13469" y="22377"/>
                      <a:pt x="15399" y="17634"/>
                      <a:pt x="17671" y="16745"/>
                    </a:cubicBezTo>
                    <a:cubicBezTo>
                      <a:pt x="19942" y="15854"/>
                      <a:pt x="22212" y="15567"/>
                      <a:pt x="23469" y="15469"/>
                    </a:cubicBezTo>
                    <a:cubicBezTo>
                      <a:pt x="24725" y="15373"/>
                      <a:pt x="31428" y="15391"/>
                      <a:pt x="35879" y="12168"/>
                    </a:cubicBezTo>
                    <a:cubicBezTo>
                      <a:pt x="40330" y="8945"/>
                      <a:pt x="44297" y="6000"/>
                      <a:pt x="48328" y="5612"/>
                    </a:cubicBezTo>
                    <a:cubicBezTo>
                      <a:pt x="48515" y="5594"/>
                      <a:pt x="48711" y="5585"/>
                      <a:pt x="48915" y="5585"/>
                    </a:cubicBezTo>
                    <a:cubicBezTo>
                      <a:pt x="52361" y="5585"/>
                      <a:pt x="58115" y="8000"/>
                      <a:pt x="62520" y="8000"/>
                    </a:cubicBezTo>
                    <a:cubicBezTo>
                      <a:pt x="63469" y="8000"/>
                      <a:pt x="64356" y="7888"/>
                      <a:pt x="65144" y="7615"/>
                    </a:cubicBezTo>
                    <a:lnTo>
                      <a:pt x="65144" y="7613"/>
                    </a:lnTo>
                    <a:cubicBezTo>
                      <a:pt x="64452" y="7117"/>
                      <a:pt x="63987" y="6726"/>
                      <a:pt x="63987" y="6726"/>
                    </a:cubicBezTo>
                    <a:lnTo>
                      <a:pt x="63987" y="6723"/>
                    </a:lnTo>
                    <a:lnTo>
                      <a:pt x="63984" y="6723"/>
                    </a:lnTo>
                    <a:lnTo>
                      <a:pt x="63757" y="6326"/>
                    </a:lnTo>
                    <a:lnTo>
                      <a:pt x="60924" y="1380"/>
                    </a:lnTo>
                    <a:lnTo>
                      <a:pt x="57199" y="701"/>
                    </a:lnTo>
                    <a:lnTo>
                      <a:pt x="56623" y="596"/>
                    </a:lnTo>
                    <a:lnTo>
                      <a:pt x="533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54"/>
              <p:cNvSpPr/>
              <p:nvPr/>
            </p:nvSpPr>
            <p:spPr>
              <a:xfrm>
                <a:off x="815037" y="1924146"/>
                <a:ext cx="757249" cy="2076950"/>
              </a:xfrm>
              <a:custGeom>
                <a:avLst/>
                <a:gdLst/>
                <a:ahLst/>
                <a:cxnLst/>
                <a:rect l="l" t="t" r="r" b="b"/>
                <a:pathLst>
                  <a:path w="34625" h="94968" extrusionOk="0">
                    <a:moveTo>
                      <a:pt x="17088" y="0"/>
                    </a:moveTo>
                    <a:cubicBezTo>
                      <a:pt x="16994" y="0"/>
                      <a:pt x="16899" y="3"/>
                      <a:pt x="16803" y="9"/>
                    </a:cubicBezTo>
                    <a:cubicBezTo>
                      <a:pt x="10379" y="414"/>
                      <a:pt x="6172" y="8523"/>
                      <a:pt x="6071" y="10755"/>
                    </a:cubicBezTo>
                    <a:cubicBezTo>
                      <a:pt x="5969" y="12983"/>
                      <a:pt x="7847" y="16380"/>
                      <a:pt x="5058" y="21498"/>
                    </a:cubicBezTo>
                    <a:cubicBezTo>
                      <a:pt x="2269" y="26617"/>
                      <a:pt x="1" y="30920"/>
                      <a:pt x="294" y="39997"/>
                    </a:cubicBezTo>
                    <a:cubicBezTo>
                      <a:pt x="586" y="49075"/>
                      <a:pt x="1346" y="57024"/>
                      <a:pt x="1346" y="57024"/>
                    </a:cubicBezTo>
                    <a:cubicBezTo>
                      <a:pt x="1346" y="57024"/>
                      <a:pt x="7243" y="89372"/>
                      <a:pt x="17854" y="94967"/>
                    </a:cubicBezTo>
                    <a:cubicBezTo>
                      <a:pt x="17663" y="94257"/>
                      <a:pt x="17494" y="93537"/>
                      <a:pt x="17350" y="92819"/>
                    </a:cubicBezTo>
                    <a:cubicBezTo>
                      <a:pt x="17183" y="91992"/>
                      <a:pt x="17046" y="91168"/>
                      <a:pt x="16941" y="90356"/>
                    </a:cubicBezTo>
                    <a:cubicBezTo>
                      <a:pt x="16744" y="88818"/>
                      <a:pt x="16667" y="87323"/>
                      <a:pt x="16722" y="85956"/>
                    </a:cubicBezTo>
                    <a:lnTo>
                      <a:pt x="16722" y="85954"/>
                    </a:lnTo>
                    <a:cubicBezTo>
                      <a:pt x="16811" y="83724"/>
                      <a:pt x="17255" y="81820"/>
                      <a:pt x="18119" y="80586"/>
                    </a:cubicBezTo>
                    <a:cubicBezTo>
                      <a:pt x="20144" y="77692"/>
                      <a:pt x="22929" y="76274"/>
                      <a:pt x="26532" y="75293"/>
                    </a:cubicBezTo>
                    <a:cubicBezTo>
                      <a:pt x="27414" y="75053"/>
                      <a:pt x="28375" y="74733"/>
                      <a:pt x="29369" y="74304"/>
                    </a:cubicBezTo>
                    <a:cubicBezTo>
                      <a:pt x="29952" y="74053"/>
                      <a:pt x="30546" y="73764"/>
                      <a:pt x="31139" y="73431"/>
                    </a:cubicBezTo>
                    <a:cubicBezTo>
                      <a:pt x="32331" y="72763"/>
                      <a:pt x="33521" y="71920"/>
                      <a:pt x="34625" y="70848"/>
                    </a:cubicBezTo>
                    <a:cubicBezTo>
                      <a:pt x="34460" y="70805"/>
                      <a:pt x="27211" y="69158"/>
                      <a:pt x="24969" y="66276"/>
                    </a:cubicBezTo>
                    <a:cubicBezTo>
                      <a:pt x="22675" y="63335"/>
                      <a:pt x="21287" y="58562"/>
                      <a:pt x="21016" y="50779"/>
                    </a:cubicBezTo>
                    <a:cubicBezTo>
                      <a:pt x="20746" y="42996"/>
                      <a:pt x="23557" y="42854"/>
                      <a:pt x="23878" y="41677"/>
                    </a:cubicBezTo>
                    <a:cubicBezTo>
                      <a:pt x="24203" y="40504"/>
                      <a:pt x="26750" y="40115"/>
                      <a:pt x="28654" y="37934"/>
                    </a:cubicBezTo>
                    <a:cubicBezTo>
                      <a:pt x="28654" y="37934"/>
                      <a:pt x="30616" y="35621"/>
                      <a:pt x="32826" y="34164"/>
                    </a:cubicBezTo>
                    <a:lnTo>
                      <a:pt x="27046" y="23780"/>
                    </a:lnTo>
                    <a:lnTo>
                      <a:pt x="23763" y="12968"/>
                    </a:lnTo>
                    <a:cubicBezTo>
                      <a:pt x="23763" y="12968"/>
                      <a:pt x="23247" y="0"/>
                      <a:pt x="17088" y="0"/>
                    </a:cubicBezTo>
                    <a:close/>
                  </a:path>
                </a:pathLst>
              </a:custGeom>
              <a:solidFill>
                <a:srgbClr val="EB8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54"/>
              <p:cNvSpPr/>
              <p:nvPr/>
            </p:nvSpPr>
            <p:spPr>
              <a:xfrm>
                <a:off x="1520519" y="2107674"/>
                <a:ext cx="612447" cy="543885"/>
              </a:xfrm>
              <a:custGeom>
                <a:avLst/>
                <a:gdLst/>
                <a:ahLst/>
                <a:cxnLst/>
                <a:rect l="l" t="t" r="r" b="b"/>
                <a:pathLst>
                  <a:path w="28004" h="24869" extrusionOk="0">
                    <a:moveTo>
                      <a:pt x="2403" y="0"/>
                    </a:moveTo>
                    <a:cubicBezTo>
                      <a:pt x="2391" y="0"/>
                      <a:pt x="2379" y="1"/>
                      <a:pt x="2367" y="3"/>
                    </a:cubicBezTo>
                    <a:cubicBezTo>
                      <a:pt x="1" y="414"/>
                      <a:pt x="1448" y="5631"/>
                      <a:pt x="2321" y="10560"/>
                    </a:cubicBezTo>
                    <a:cubicBezTo>
                      <a:pt x="3192" y="15490"/>
                      <a:pt x="6892" y="24603"/>
                      <a:pt x="9036" y="24763"/>
                    </a:cubicBezTo>
                    <a:cubicBezTo>
                      <a:pt x="9146" y="24772"/>
                      <a:pt x="9261" y="24776"/>
                      <a:pt x="9382" y="24776"/>
                    </a:cubicBezTo>
                    <a:cubicBezTo>
                      <a:pt x="11417" y="24776"/>
                      <a:pt x="14890" y="23660"/>
                      <a:pt x="17569" y="23660"/>
                    </a:cubicBezTo>
                    <a:cubicBezTo>
                      <a:pt x="17824" y="23660"/>
                      <a:pt x="18071" y="23670"/>
                      <a:pt x="18310" y="23692"/>
                    </a:cubicBezTo>
                    <a:cubicBezTo>
                      <a:pt x="20308" y="23877"/>
                      <a:pt x="24121" y="24868"/>
                      <a:pt x="26308" y="24868"/>
                    </a:cubicBezTo>
                    <a:cubicBezTo>
                      <a:pt x="27288" y="24868"/>
                      <a:pt x="27942" y="24669"/>
                      <a:pt x="27959" y="24108"/>
                    </a:cubicBezTo>
                    <a:cubicBezTo>
                      <a:pt x="28003" y="22591"/>
                      <a:pt x="21723" y="20698"/>
                      <a:pt x="16459" y="20698"/>
                    </a:cubicBezTo>
                    <a:cubicBezTo>
                      <a:pt x="15444" y="20698"/>
                      <a:pt x="14466" y="20769"/>
                      <a:pt x="13579" y="20926"/>
                    </a:cubicBezTo>
                    <a:cubicBezTo>
                      <a:pt x="12941" y="21029"/>
                      <a:pt x="12392" y="21094"/>
                      <a:pt x="11912" y="21094"/>
                    </a:cubicBezTo>
                    <a:cubicBezTo>
                      <a:pt x="10140" y="21094"/>
                      <a:pt x="9279" y="20217"/>
                      <a:pt x="8177" y="17164"/>
                    </a:cubicBezTo>
                    <a:cubicBezTo>
                      <a:pt x="6668" y="12981"/>
                      <a:pt x="3758" y="0"/>
                      <a:pt x="2403" y="0"/>
                    </a:cubicBezTo>
                    <a:close/>
                  </a:path>
                </a:pathLst>
              </a:custGeom>
              <a:solidFill>
                <a:srgbClr val="F6EF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54"/>
              <p:cNvSpPr/>
              <p:nvPr/>
            </p:nvSpPr>
            <p:spPr>
              <a:xfrm>
                <a:off x="3138159" y="3077058"/>
                <a:ext cx="427690" cy="337367"/>
              </a:xfrm>
              <a:custGeom>
                <a:avLst/>
                <a:gdLst/>
                <a:ahLst/>
                <a:cxnLst/>
                <a:rect l="l" t="t" r="r" b="b"/>
                <a:pathLst>
                  <a:path w="19556" h="15426" extrusionOk="0">
                    <a:moveTo>
                      <a:pt x="13574" y="0"/>
                    </a:moveTo>
                    <a:cubicBezTo>
                      <a:pt x="11584" y="0"/>
                      <a:pt x="9871" y="206"/>
                      <a:pt x="9207" y="407"/>
                    </a:cubicBezTo>
                    <a:cubicBezTo>
                      <a:pt x="7976" y="782"/>
                      <a:pt x="5687" y="1132"/>
                      <a:pt x="4319" y="1341"/>
                    </a:cubicBezTo>
                    <a:cubicBezTo>
                      <a:pt x="3904" y="1405"/>
                      <a:pt x="3578" y="1454"/>
                      <a:pt x="3401" y="1488"/>
                    </a:cubicBezTo>
                    <a:cubicBezTo>
                      <a:pt x="2830" y="1590"/>
                      <a:pt x="2583" y="1916"/>
                      <a:pt x="2529" y="1999"/>
                    </a:cubicBezTo>
                    <a:lnTo>
                      <a:pt x="0" y="12585"/>
                    </a:lnTo>
                    <a:cubicBezTo>
                      <a:pt x="442" y="13052"/>
                      <a:pt x="2842" y="15426"/>
                      <a:pt x="6031" y="15426"/>
                    </a:cubicBezTo>
                    <a:cubicBezTo>
                      <a:pt x="6419" y="15426"/>
                      <a:pt x="6811" y="15390"/>
                      <a:pt x="7195" y="15321"/>
                    </a:cubicBezTo>
                    <a:cubicBezTo>
                      <a:pt x="8709" y="15045"/>
                      <a:pt x="9892" y="14357"/>
                      <a:pt x="11037" y="13692"/>
                    </a:cubicBezTo>
                    <a:cubicBezTo>
                      <a:pt x="11701" y="13307"/>
                      <a:pt x="12328" y="12942"/>
                      <a:pt x="12972" y="12694"/>
                    </a:cubicBezTo>
                    <a:lnTo>
                      <a:pt x="13160" y="12531"/>
                    </a:lnTo>
                    <a:cubicBezTo>
                      <a:pt x="18419" y="8050"/>
                      <a:pt x="19431" y="2049"/>
                      <a:pt x="19555" y="1153"/>
                    </a:cubicBezTo>
                    <a:cubicBezTo>
                      <a:pt x="18580" y="419"/>
                      <a:pt x="16414" y="0"/>
                      <a:pt x="13574" y="0"/>
                    </a:cubicBezTo>
                    <a:close/>
                  </a:path>
                </a:pathLst>
              </a:custGeom>
              <a:solidFill>
                <a:srgbClr val="F7BE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54"/>
              <p:cNvSpPr/>
              <p:nvPr/>
            </p:nvSpPr>
            <p:spPr>
              <a:xfrm>
                <a:off x="3185373" y="3296068"/>
                <a:ext cx="52313" cy="52401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396" extrusionOk="0">
                    <a:moveTo>
                      <a:pt x="704" y="0"/>
                    </a:moveTo>
                    <a:cubicBezTo>
                      <a:pt x="665" y="0"/>
                      <a:pt x="617" y="15"/>
                      <a:pt x="554" y="51"/>
                    </a:cubicBezTo>
                    <a:cubicBezTo>
                      <a:pt x="379" y="150"/>
                      <a:pt x="148" y="396"/>
                      <a:pt x="76" y="587"/>
                    </a:cubicBezTo>
                    <a:cubicBezTo>
                      <a:pt x="0" y="787"/>
                      <a:pt x="258" y="1957"/>
                      <a:pt x="415" y="1960"/>
                    </a:cubicBezTo>
                    <a:cubicBezTo>
                      <a:pt x="624" y="1962"/>
                      <a:pt x="717" y="2226"/>
                      <a:pt x="894" y="2337"/>
                    </a:cubicBezTo>
                    <a:cubicBezTo>
                      <a:pt x="959" y="2378"/>
                      <a:pt x="1035" y="2395"/>
                      <a:pt x="1112" y="2395"/>
                    </a:cubicBezTo>
                    <a:cubicBezTo>
                      <a:pt x="1189" y="2395"/>
                      <a:pt x="1267" y="2378"/>
                      <a:pt x="1337" y="2349"/>
                    </a:cubicBezTo>
                    <a:cubicBezTo>
                      <a:pt x="1479" y="2289"/>
                      <a:pt x="1596" y="2186"/>
                      <a:pt x="1710" y="2082"/>
                    </a:cubicBezTo>
                    <a:cubicBezTo>
                      <a:pt x="1960" y="1854"/>
                      <a:pt x="2211" y="1608"/>
                      <a:pt x="2343" y="1295"/>
                    </a:cubicBezTo>
                    <a:cubicBezTo>
                      <a:pt x="2371" y="1228"/>
                      <a:pt x="2392" y="1148"/>
                      <a:pt x="2350" y="1089"/>
                    </a:cubicBezTo>
                    <a:cubicBezTo>
                      <a:pt x="2325" y="1052"/>
                      <a:pt x="2282" y="1033"/>
                      <a:pt x="2240" y="1015"/>
                    </a:cubicBezTo>
                    <a:cubicBezTo>
                      <a:pt x="1824" y="833"/>
                      <a:pt x="1428" y="606"/>
                      <a:pt x="1061" y="339"/>
                    </a:cubicBezTo>
                    <a:cubicBezTo>
                      <a:pt x="870" y="200"/>
                      <a:pt x="846" y="0"/>
                      <a:pt x="7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54"/>
              <p:cNvSpPr/>
              <p:nvPr/>
            </p:nvSpPr>
            <p:spPr>
              <a:xfrm>
                <a:off x="3195630" y="3212853"/>
                <a:ext cx="46846" cy="52641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2407" extrusionOk="0">
                    <a:moveTo>
                      <a:pt x="1622" y="1"/>
                    </a:moveTo>
                    <a:cubicBezTo>
                      <a:pt x="1505" y="1"/>
                      <a:pt x="1387" y="27"/>
                      <a:pt x="1280" y="73"/>
                    </a:cubicBezTo>
                    <a:cubicBezTo>
                      <a:pt x="759" y="298"/>
                      <a:pt x="1" y="1128"/>
                      <a:pt x="516" y="1676"/>
                    </a:cubicBezTo>
                    <a:cubicBezTo>
                      <a:pt x="737" y="1910"/>
                      <a:pt x="1077" y="2080"/>
                      <a:pt x="1336" y="2267"/>
                    </a:cubicBezTo>
                    <a:cubicBezTo>
                      <a:pt x="1471" y="2364"/>
                      <a:pt x="1576" y="2407"/>
                      <a:pt x="1655" y="2407"/>
                    </a:cubicBezTo>
                    <a:cubicBezTo>
                      <a:pt x="1855" y="2407"/>
                      <a:pt x="1885" y="2131"/>
                      <a:pt x="1807" y="1783"/>
                    </a:cubicBezTo>
                    <a:cubicBezTo>
                      <a:pt x="1776" y="1637"/>
                      <a:pt x="1723" y="1492"/>
                      <a:pt x="1740" y="1346"/>
                    </a:cubicBezTo>
                    <a:cubicBezTo>
                      <a:pt x="1760" y="1191"/>
                      <a:pt x="1856" y="1060"/>
                      <a:pt x="1931" y="925"/>
                    </a:cubicBezTo>
                    <a:cubicBezTo>
                      <a:pt x="2007" y="793"/>
                      <a:pt x="2066" y="652"/>
                      <a:pt x="2109" y="507"/>
                    </a:cubicBezTo>
                    <a:cubicBezTo>
                      <a:pt x="2127" y="445"/>
                      <a:pt x="2142" y="378"/>
                      <a:pt x="2132" y="314"/>
                    </a:cubicBezTo>
                    <a:cubicBezTo>
                      <a:pt x="2115" y="217"/>
                      <a:pt x="2040" y="137"/>
                      <a:pt x="1954" y="86"/>
                    </a:cubicBezTo>
                    <a:cubicBezTo>
                      <a:pt x="1854" y="27"/>
                      <a:pt x="1739" y="1"/>
                      <a:pt x="16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4"/>
              <p:cNvSpPr/>
              <p:nvPr/>
            </p:nvSpPr>
            <p:spPr>
              <a:xfrm>
                <a:off x="3237817" y="3239163"/>
                <a:ext cx="58109" cy="64363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943" extrusionOk="0">
                    <a:moveTo>
                      <a:pt x="2365" y="1"/>
                    </a:moveTo>
                    <a:cubicBezTo>
                      <a:pt x="2047" y="1"/>
                      <a:pt x="1161" y="79"/>
                      <a:pt x="1066" y="108"/>
                    </a:cubicBezTo>
                    <a:cubicBezTo>
                      <a:pt x="752" y="203"/>
                      <a:pt x="751" y="389"/>
                      <a:pt x="706" y="680"/>
                    </a:cubicBezTo>
                    <a:cubicBezTo>
                      <a:pt x="643" y="1100"/>
                      <a:pt x="358" y="1282"/>
                      <a:pt x="188" y="1649"/>
                    </a:cubicBezTo>
                    <a:cubicBezTo>
                      <a:pt x="25" y="2001"/>
                      <a:pt x="1" y="2418"/>
                      <a:pt x="136" y="2781"/>
                    </a:cubicBezTo>
                    <a:cubicBezTo>
                      <a:pt x="461" y="2862"/>
                      <a:pt x="801" y="2942"/>
                      <a:pt x="1132" y="2942"/>
                    </a:cubicBezTo>
                    <a:cubicBezTo>
                      <a:pt x="1310" y="2942"/>
                      <a:pt x="1485" y="2919"/>
                      <a:pt x="1655" y="2861"/>
                    </a:cubicBezTo>
                    <a:cubicBezTo>
                      <a:pt x="1958" y="2757"/>
                      <a:pt x="2245" y="2543"/>
                      <a:pt x="2556" y="2543"/>
                    </a:cubicBezTo>
                    <a:cubicBezTo>
                      <a:pt x="2589" y="2543"/>
                      <a:pt x="2622" y="2545"/>
                      <a:pt x="2656" y="2550"/>
                    </a:cubicBezTo>
                    <a:cubicBezTo>
                      <a:pt x="2560" y="1707"/>
                      <a:pt x="2502" y="861"/>
                      <a:pt x="2480" y="14"/>
                    </a:cubicBezTo>
                    <a:lnTo>
                      <a:pt x="2478" y="14"/>
                    </a:lnTo>
                    <a:cubicBezTo>
                      <a:pt x="2478" y="5"/>
                      <a:pt x="2436" y="1"/>
                      <a:pt x="23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54"/>
              <p:cNvSpPr/>
              <p:nvPr/>
            </p:nvSpPr>
            <p:spPr>
              <a:xfrm>
                <a:off x="3304608" y="3322269"/>
                <a:ext cx="27512" cy="28606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308" extrusionOk="0">
                    <a:moveTo>
                      <a:pt x="643" y="0"/>
                    </a:moveTo>
                    <a:cubicBezTo>
                      <a:pt x="402" y="0"/>
                      <a:pt x="26" y="486"/>
                      <a:pt x="13" y="702"/>
                    </a:cubicBezTo>
                    <a:cubicBezTo>
                      <a:pt x="1" y="932"/>
                      <a:pt x="387" y="1307"/>
                      <a:pt x="653" y="1307"/>
                    </a:cubicBezTo>
                    <a:cubicBezTo>
                      <a:pt x="682" y="1307"/>
                      <a:pt x="710" y="1303"/>
                      <a:pt x="736" y="1293"/>
                    </a:cubicBezTo>
                    <a:cubicBezTo>
                      <a:pt x="742" y="1029"/>
                      <a:pt x="980" y="844"/>
                      <a:pt x="1170" y="662"/>
                    </a:cubicBezTo>
                    <a:cubicBezTo>
                      <a:pt x="1202" y="631"/>
                      <a:pt x="1234" y="598"/>
                      <a:pt x="1247" y="555"/>
                    </a:cubicBezTo>
                    <a:cubicBezTo>
                      <a:pt x="1257" y="515"/>
                      <a:pt x="1250" y="471"/>
                      <a:pt x="1241" y="431"/>
                    </a:cubicBezTo>
                    <a:cubicBezTo>
                      <a:pt x="1219" y="318"/>
                      <a:pt x="1186" y="190"/>
                      <a:pt x="1082" y="142"/>
                    </a:cubicBezTo>
                    <a:cubicBezTo>
                      <a:pt x="1025" y="113"/>
                      <a:pt x="956" y="118"/>
                      <a:pt x="894" y="100"/>
                    </a:cubicBezTo>
                    <a:cubicBezTo>
                      <a:pt x="813" y="75"/>
                      <a:pt x="745" y="11"/>
                      <a:pt x="660" y="1"/>
                    </a:cubicBezTo>
                    <a:cubicBezTo>
                      <a:pt x="655" y="0"/>
                      <a:pt x="649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54"/>
              <p:cNvSpPr/>
              <p:nvPr/>
            </p:nvSpPr>
            <p:spPr>
              <a:xfrm>
                <a:off x="3349420" y="3319863"/>
                <a:ext cx="27534" cy="2860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308" extrusionOk="0">
                    <a:moveTo>
                      <a:pt x="644" y="0"/>
                    </a:moveTo>
                    <a:cubicBezTo>
                      <a:pt x="404" y="0"/>
                      <a:pt x="26" y="486"/>
                      <a:pt x="14" y="702"/>
                    </a:cubicBezTo>
                    <a:cubicBezTo>
                      <a:pt x="1" y="933"/>
                      <a:pt x="389" y="1308"/>
                      <a:pt x="654" y="1308"/>
                    </a:cubicBezTo>
                    <a:cubicBezTo>
                      <a:pt x="684" y="1308"/>
                      <a:pt x="712" y="1303"/>
                      <a:pt x="737" y="1293"/>
                    </a:cubicBezTo>
                    <a:cubicBezTo>
                      <a:pt x="743" y="1031"/>
                      <a:pt x="980" y="844"/>
                      <a:pt x="1170" y="662"/>
                    </a:cubicBezTo>
                    <a:cubicBezTo>
                      <a:pt x="1203" y="631"/>
                      <a:pt x="1235" y="598"/>
                      <a:pt x="1247" y="555"/>
                    </a:cubicBezTo>
                    <a:cubicBezTo>
                      <a:pt x="1259" y="515"/>
                      <a:pt x="1250" y="471"/>
                      <a:pt x="1243" y="431"/>
                    </a:cubicBezTo>
                    <a:cubicBezTo>
                      <a:pt x="1220" y="318"/>
                      <a:pt x="1186" y="192"/>
                      <a:pt x="1084" y="142"/>
                    </a:cubicBezTo>
                    <a:cubicBezTo>
                      <a:pt x="1025" y="115"/>
                      <a:pt x="957" y="118"/>
                      <a:pt x="896" y="100"/>
                    </a:cubicBezTo>
                    <a:cubicBezTo>
                      <a:pt x="814" y="75"/>
                      <a:pt x="746" y="12"/>
                      <a:pt x="662" y="1"/>
                    </a:cubicBezTo>
                    <a:lnTo>
                      <a:pt x="660" y="1"/>
                    </a:lnTo>
                    <a:cubicBezTo>
                      <a:pt x="655" y="1"/>
                      <a:pt x="649" y="0"/>
                      <a:pt x="6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54"/>
              <p:cNvSpPr/>
              <p:nvPr/>
            </p:nvSpPr>
            <p:spPr>
              <a:xfrm>
                <a:off x="3225023" y="3348447"/>
                <a:ext cx="27534" cy="28606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308" extrusionOk="0">
                    <a:moveTo>
                      <a:pt x="645" y="0"/>
                    </a:moveTo>
                    <a:cubicBezTo>
                      <a:pt x="404" y="0"/>
                      <a:pt x="26" y="486"/>
                      <a:pt x="14" y="702"/>
                    </a:cubicBezTo>
                    <a:cubicBezTo>
                      <a:pt x="1" y="933"/>
                      <a:pt x="389" y="1308"/>
                      <a:pt x="654" y="1308"/>
                    </a:cubicBezTo>
                    <a:cubicBezTo>
                      <a:pt x="684" y="1308"/>
                      <a:pt x="711" y="1303"/>
                      <a:pt x="737" y="1293"/>
                    </a:cubicBezTo>
                    <a:cubicBezTo>
                      <a:pt x="743" y="1031"/>
                      <a:pt x="980" y="844"/>
                      <a:pt x="1170" y="662"/>
                    </a:cubicBezTo>
                    <a:cubicBezTo>
                      <a:pt x="1202" y="631"/>
                      <a:pt x="1235" y="598"/>
                      <a:pt x="1247" y="555"/>
                    </a:cubicBezTo>
                    <a:cubicBezTo>
                      <a:pt x="1259" y="514"/>
                      <a:pt x="1250" y="471"/>
                      <a:pt x="1242" y="429"/>
                    </a:cubicBezTo>
                    <a:cubicBezTo>
                      <a:pt x="1220" y="318"/>
                      <a:pt x="1186" y="191"/>
                      <a:pt x="1084" y="142"/>
                    </a:cubicBezTo>
                    <a:cubicBezTo>
                      <a:pt x="1026" y="114"/>
                      <a:pt x="956" y="118"/>
                      <a:pt x="896" y="100"/>
                    </a:cubicBezTo>
                    <a:cubicBezTo>
                      <a:pt x="814" y="75"/>
                      <a:pt x="746" y="11"/>
                      <a:pt x="662" y="1"/>
                    </a:cubicBezTo>
                    <a:cubicBezTo>
                      <a:pt x="656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54"/>
              <p:cNvSpPr/>
              <p:nvPr/>
            </p:nvSpPr>
            <p:spPr>
              <a:xfrm>
                <a:off x="3327550" y="3218824"/>
                <a:ext cx="63576" cy="45162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2065" extrusionOk="0">
                    <a:moveTo>
                      <a:pt x="2041" y="0"/>
                    </a:moveTo>
                    <a:cubicBezTo>
                      <a:pt x="1705" y="0"/>
                      <a:pt x="1360" y="358"/>
                      <a:pt x="1082" y="486"/>
                    </a:cubicBezTo>
                    <a:cubicBezTo>
                      <a:pt x="823" y="604"/>
                      <a:pt x="510" y="681"/>
                      <a:pt x="296" y="880"/>
                    </a:cubicBezTo>
                    <a:cubicBezTo>
                      <a:pt x="109" y="1050"/>
                      <a:pt x="1" y="1345"/>
                      <a:pt x="29" y="1599"/>
                    </a:cubicBezTo>
                    <a:cubicBezTo>
                      <a:pt x="56" y="1841"/>
                      <a:pt x="227" y="1891"/>
                      <a:pt x="437" y="1891"/>
                    </a:cubicBezTo>
                    <a:cubicBezTo>
                      <a:pt x="588" y="1891"/>
                      <a:pt x="758" y="1865"/>
                      <a:pt x="910" y="1865"/>
                    </a:cubicBezTo>
                    <a:cubicBezTo>
                      <a:pt x="979" y="1865"/>
                      <a:pt x="1044" y="1871"/>
                      <a:pt x="1102" y="1886"/>
                    </a:cubicBezTo>
                    <a:cubicBezTo>
                      <a:pt x="1419" y="1970"/>
                      <a:pt x="1743" y="2028"/>
                      <a:pt x="2069" y="2059"/>
                    </a:cubicBezTo>
                    <a:cubicBezTo>
                      <a:pt x="2099" y="2062"/>
                      <a:pt x="2130" y="2064"/>
                      <a:pt x="2161" y="2064"/>
                    </a:cubicBezTo>
                    <a:cubicBezTo>
                      <a:pt x="2204" y="2064"/>
                      <a:pt x="2248" y="2059"/>
                      <a:pt x="2287" y="2042"/>
                    </a:cubicBezTo>
                    <a:cubicBezTo>
                      <a:pt x="2360" y="2009"/>
                      <a:pt x="2409" y="1942"/>
                      <a:pt x="2456" y="1879"/>
                    </a:cubicBezTo>
                    <a:cubicBezTo>
                      <a:pt x="2534" y="1770"/>
                      <a:pt x="2614" y="1662"/>
                      <a:pt x="2693" y="1554"/>
                    </a:cubicBezTo>
                    <a:cubicBezTo>
                      <a:pt x="2786" y="1427"/>
                      <a:pt x="2884" y="1289"/>
                      <a:pt x="2896" y="1130"/>
                    </a:cubicBezTo>
                    <a:cubicBezTo>
                      <a:pt x="2906" y="978"/>
                      <a:pt x="2835" y="833"/>
                      <a:pt x="2758" y="699"/>
                    </a:cubicBezTo>
                    <a:cubicBezTo>
                      <a:pt x="2675" y="555"/>
                      <a:pt x="2583" y="415"/>
                      <a:pt x="2484" y="281"/>
                    </a:cubicBezTo>
                    <a:cubicBezTo>
                      <a:pt x="2411" y="182"/>
                      <a:pt x="2329" y="83"/>
                      <a:pt x="2214" y="35"/>
                    </a:cubicBezTo>
                    <a:cubicBezTo>
                      <a:pt x="2157" y="11"/>
                      <a:pt x="2099" y="0"/>
                      <a:pt x="20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54"/>
              <p:cNvSpPr/>
              <p:nvPr/>
            </p:nvSpPr>
            <p:spPr>
              <a:xfrm>
                <a:off x="3225264" y="3157828"/>
                <a:ext cx="42953" cy="448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051" extrusionOk="0">
                    <a:moveTo>
                      <a:pt x="1199" y="0"/>
                    </a:moveTo>
                    <a:cubicBezTo>
                      <a:pt x="1174" y="0"/>
                      <a:pt x="1148" y="6"/>
                      <a:pt x="1123" y="11"/>
                    </a:cubicBezTo>
                    <a:cubicBezTo>
                      <a:pt x="926" y="54"/>
                      <a:pt x="728" y="97"/>
                      <a:pt x="531" y="141"/>
                    </a:cubicBezTo>
                    <a:cubicBezTo>
                      <a:pt x="402" y="169"/>
                      <a:pt x="264" y="202"/>
                      <a:pt x="176" y="301"/>
                    </a:cubicBezTo>
                    <a:cubicBezTo>
                      <a:pt x="70" y="423"/>
                      <a:pt x="73" y="602"/>
                      <a:pt x="80" y="763"/>
                    </a:cubicBezTo>
                    <a:cubicBezTo>
                      <a:pt x="95" y="1052"/>
                      <a:pt x="0" y="1721"/>
                      <a:pt x="205" y="1946"/>
                    </a:cubicBezTo>
                    <a:cubicBezTo>
                      <a:pt x="274" y="2023"/>
                      <a:pt x="383" y="2050"/>
                      <a:pt x="504" y="2050"/>
                    </a:cubicBezTo>
                    <a:cubicBezTo>
                      <a:pt x="712" y="2050"/>
                      <a:pt x="955" y="1970"/>
                      <a:pt x="1095" y="1924"/>
                    </a:cubicBezTo>
                    <a:cubicBezTo>
                      <a:pt x="1157" y="1892"/>
                      <a:pt x="1209" y="1846"/>
                      <a:pt x="1261" y="1801"/>
                    </a:cubicBezTo>
                    <a:cubicBezTo>
                      <a:pt x="1356" y="1716"/>
                      <a:pt x="1449" y="1633"/>
                      <a:pt x="1546" y="1549"/>
                    </a:cubicBezTo>
                    <a:cubicBezTo>
                      <a:pt x="1744" y="1372"/>
                      <a:pt x="1963" y="1146"/>
                      <a:pt x="1920" y="882"/>
                    </a:cubicBezTo>
                    <a:cubicBezTo>
                      <a:pt x="1870" y="563"/>
                      <a:pt x="1474" y="423"/>
                      <a:pt x="1335" y="131"/>
                    </a:cubicBezTo>
                    <a:cubicBezTo>
                      <a:pt x="1314" y="86"/>
                      <a:pt x="1295" y="36"/>
                      <a:pt x="1252" y="12"/>
                    </a:cubicBezTo>
                    <a:cubicBezTo>
                      <a:pt x="1236" y="3"/>
                      <a:pt x="1217" y="0"/>
                      <a:pt x="1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54"/>
              <p:cNvSpPr/>
              <p:nvPr/>
            </p:nvSpPr>
            <p:spPr>
              <a:xfrm>
                <a:off x="3275412" y="3194285"/>
                <a:ext cx="59355" cy="37966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736" extrusionOk="0">
                    <a:moveTo>
                      <a:pt x="1474" y="1"/>
                    </a:moveTo>
                    <a:cubicBezTo>
                      <a:pt x="1253" y="1"/>
                      <a:pt x="1030" y="42"/>
                      <a:pt x="823" y="116"/>
                    </a:cubicBezTo>
                    <a:cubicBezTo>
                      <a:pt x="327" y="291"/>
                      <a:pt x="236" y="867"/>
                      <a:pt x="38" y="1316"/>
                    </a:cubicBezTo>
                    <a:cubicBezTo>
                      <a:pt x="20" y="1357"/>
                      <a:pt x="1" y="1402"/>
                      <a:pt x="8" y="1446"/>
                    </a:cubicBezTo>
                    <a:cubicBezTo>
                      <a:pt x="14" y="1486"/>
                      <a:pt x="41" y="1519"/>
                      <a:pt x="69" y="1546"/>
                    </a:cubicBezTo>
                    <a:cubicBezTo>
                      <a:pt x="214" y="1683"/>
                      <a:pt x="435" y="1697"/>
                      <a:pt x="635" y="1703"/>
                    </a:cubicBezTo>
                    <a:cubicBezTo>
                      <a:pt x="979" y="1713"/>
                      <a:pt x="1322" y="1723"/>
                      <a:pt x="1666" y="1734"/>
                    </a:cubicBezTo>
                    <a:cubicBezTo>
                      <a:pt x="1688" y="1735"/>
                      <a:pt x="1709" y="1735"/>
                      <a:pt x="1731" y="1735"/>
                    </a:cubicBezTo>
                    <a:cubicBezTo>
                      <a:pt x="1794" y="1735"/>
                      <a:pt x="1858" y="1730"/>
                      <a:pt x="1915" y="1704"/>
                    </a:cubicBezTo>
                    <a:cubicBezTo>
                      <a:pt x="1989" y="1670"/>
                      <a:pt x="2044" y="1608"/>
                      <a:pt x="2097" y="1546"/>
                    </a:cubicBezTo>
                    <a:cubicBezTo>
                      <a:pt x="2253" y="1363"/>
                      <a:pt x="2410" y="1183"/>
                      <a:pt x="2566" y="1000"/>
                    </a:cubicBezTo>
                    <a:cubicBezTo>
                      <a:pt x="2614" y="944"/>
                      <a:pt x="2665" y="883"/>
                      <a:pt x="2683" y="812"/>
                    </a:cubicBezTo>
                    <a:cubicBezTo>
                      <a:pt x="2714" y="683"/>
                      <a:pt x="2638" y="554"/>
                      <a:pt x="2551" y="457"/>
                    </a:cubicBezTo>
                    <a:cubicBezTo>
                      <a:pt x="2474" y="372"/>
                      <a:pt x="2388" y="297"/>
                      <a:pt x="2293" y="234"/>
                    </a:cubicBezTo>
                    <a:cubicBezTo>
                      <a:pt x="2048" y="72"/>
                      <a:pt x="1762" y="1"/>
                      <a:pt x="14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54"/>
              <p:cNvSpPr/>
              <p:nvPr/>
            </p:nvSpPr>
            <p:spPr>
              <a:xfrm>
                <a:off x="3278014" y="3149474"/>
                <a:ext cx="42012" cy="41291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888" extrusionOk="0">
                    <a:moveTo>
                      <a:pt x="992" y="0"/>
                    </a:moveTo>
                    <a:cubicBezTo>
                      <a:pt x="958" y="0"/>
                      <a:pt x="924" y="3"/>
                      <a:pt x="891" y="10"/>
                    </a:cubicBezTo>
                    <a:cubicBezTo>
                      <a:pt x="670" y="56"/>
                      <a:pt x="526" y="264"/>
                      <a:pt x="408" y="456"/>
                    </a:cubicBezTo>
                    <a:cubicBezTo>
                      <a:pt x="251" y="705"/>
                      <a:pt x="46" y="1005"/>
                      <a:pt x="23" y="1307"/>
                    </a:cubicBezTo>
                    <a:cubicBezTo>
                      <a:pt x="0" y="1580"/>
                      <a:pt x="168" y="1677"/>
                      <a:pt x="390" y="1820"/>
                    </a:cubicBezTo>
                    <a:lnTo>
                      <a:pt x="391" y="1820"/>
                    </a:lnTo>
                    <a:cubicBezTo>
                      <a:pt x="467" y="1867"/>
                      <a:pt x="554" y="1888"/>
                      <a:pt x="642" y="1888"/>
                    </a:cubicBezTo>
                    <a:cubicBezTo>
                      <a:pt x="757" y="1888"/>
                      <a:pt x="874" y="1853"/>
                      <a:pt x="974" y="1796"/>
                    </a:cubicBezTo>
                    <a:cubicBezTo>
                      <a:pt x="1150" y="1692"/>
                      <a:pt x="1282" y="1531"/>
                      <a:pt x="1411" y="1372"/>
                    </a:cubicBezTo>
                    <a:cubicBezTo>
                      <a:pt x="1509" y="1249"/>
                      <a:pt x="1609" y="1125"/>
                      <a:pt x="1663" y="976"/>
                    </a:cubicBezTo>
                    <a:cubicBezTo>
                      <a:pt x="1718" y="821"/>
                      <a:pt x="1721" y="648"/>
                      <a:pt x="1795" y="501"/>
                    </a:cubicBezTo>
                    <a:cubicBezTo>
                      <a:pt x="1842" y="405"/>
                      <a:pt x="1921" y="293"/>
                      <a:pt x="1866" y="202"/>
                    </a:cubicBezTo>
                    <a:cubicBezTo>
                      <a:pt x="1829" y="141"/>
                      <a:pt x="1752" y="123"/>
                      <a:pt x="1683" y="111"/>
                    </a:cubicBezTo>
                    <a:lnTo>
                      <a:pt x="1211" y="27"/>
                    </a:lnTo>
                    <a:cubicBezTo>
                      <a:pt x="1139" y="14"/>
                      <a:pt x="1065" y="0"/>
                      <a:pt x="9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54"/>
              <p:cNvSpPr/>
              <p:nvPr/>
            </p:nvSpPr>
            <p:spPr>
              <a:xfrm>
                <a:off x="3245822" y="3315730"/>
                <a:ext cx="50738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069" extrusionOk="0">
                    <a:moveTo>
                      <a:pt x="2320" y="1"/>
                    </a:moveTo>
                    <a:lnTo>
                      <a:pt x="2320" y="1"/>
                    </a:lnTo>
                    <a:cubicBezTo>
                      <a:pt x="1834" y="97"/>
                      <a:pt x="1414" y="464"/>
                      <a:pt x="921" y="464"/>
                    </a:cubicBezTo>
                    <a:cubicBezTo>
                      <a:pt x="916" y="464"/>
                      <a:pt x="911" y="464"/>
                      <a:pt x="906" y="464"/>
                    </a:cubicBezTo>
                    <a:cubicBezTo>
                      <a:pt x="894" y="464"/>
                      <a:pt x="881" y="464"/>
                      <a:pt x="868" y="464"/>
                    </a:cubicBezTo>
                    <a:cubicBezTo>
                      <a:pt x="498" y="464"/>
                      <a:pt x="138" y="552"/>
                      <a:pt x="65" y="999"/>
                    </a:cubicBezTo>
                    <a:cubicBezTo>
                      <a:pt x="1" y="1399"/>
                      <a:pt x="438" y="1405"/>
                      <a:pt x="712" y="1540"/>
                    </a:cubicBezTo>
                    <a:cubicBezTo>
                      <a:pt x="948" y="1654"/>
                      <a:pt x="1176" y="1823"/>
                      <a:pt x="1263" y="2069"/>
                    </a:cubicBezTo>
                    <a:cubicBezTo>
                      <a:pt x="1423" y="1984"/>
                      <a:pt x="1438" y="1770"/>
                      <a:pt x="1475" y="1593"/>
                    </a:cubicBezTo>
                    <a:cubicBezTo>
                      <a:pt x="1597" y="1001"/>
                      <a:pt x="2145" y="580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54"/>
              <p:cNvSpPr/>
              <p:nvPr/>
            </p:nvSpPr>
            <p:spPr>
              <a:xfrm>
                <a:off x="3306292" y="3265866"/>
                <a:ext cx="31843" cy="30224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82" extrusionOk="0">
                    <a:moveTo>
                      <a:pt x="589" y="1"/>
                    </a:moveTo>
                    <a:cubicBezTo>
                      <a:pt x="5" y="1"/>
                      <a:pt x="1" y="674"/>
                      <a:pt x="131" y="1128"/>
                    </a:cubicBezTo>
                    <a:lnTo>
                      <a:pt x="131" y="1126"/>
                    </a:lnTo>
                    <a:cubicBezTo>
                      <a:pt x="145" y="1172"/>
                      <a:pt x="161" y="1221"/>
                      <a:pt x="201" y="1246"/>
                    </a:cubicBezTo>
                    <a:cubicBezTo>
                      <a:pt x="229" y="1266"/>
                      <a:pt x="266" y="1270"/>
                      <a:pt x="300" y="1274"/>
                    </a:cubicBezTo>
                    <a:cubicBezTo>
                      <a:pt x="659" y="1310"/>
                      <a:pt x="1016" y="1346"/>
                      <a:pt x="1374" y="1381"/>
                    </a:cubicBezTo>
                    <a:cubicBezTo>
                      <a:pt x="1441" y="1043"/>
                      <a:pt x="1456" y="695"/>
                      <a:pt x="1422" y="351"/>
                    </a:cubicBezTo>
                    <a:cubicBezTo>
                      <a:pt x="1417" y="317"/>
                      <a:pt x="1413" y="280"/>
                      <a:pt x="1394" y="251"/>
                    </a:cubicBezTo>
                    <a:cubicBezTo>
                      <a:pt x="1371" y="215"/>
                      <a:pt x="1331" y="194"/>
                      <a:pt x="1293" y="178"/>
                    </a:cubicBezTo>
                    <a:cubicBezTo>
                      <a:pt x="1109" y="97"/>
                      <a:pt x="915" y="40"/>
                      <a:pt x="716" y="11"/>
                    </a:cubicBezTo>
                    <a:cubicBezTo>
                      <a:pt x="671" y="4"/>
                      <a:pt x="629" y="1"/>
                      <a:pt x="5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54"/>
              <p:cNvSpPr/>
              <p:nvPr/>
            </p:nvSpPr>
            <p:spPr>
              <a:xfrm>
                <a:off x="3394822" y="3275204"/>
                <a:ext cx="31886" cy="30246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383" extrusionOk="0">
                    <a:moveTo>
                      <a:pt x="589" y="1"/>
                    </a:moveTo>
                    <a:cubicBezTo>
                      <a:pt x="7" y="1"/>
                      <a:pt x="1" y="674"/>
                      <a:pt x="133" y="1127"/>
                    </a:cubicBezTo>
                    <a:cubicBezTo>
                      <a:pt x="144" y="1172"/>
                      <a:pt x="162" y="1221"/>
                      <a:pt x="201" y="1246"/>
                    </a:cubicBezTo>
                    <a:cubicBezTo>
                      <a:pt x="230" y="1267"/>
                      <a:pt x="266" y="1270"/>
                      <a:pt x="302" y="1274"/>
                    </a:cubicBezTo>
                    <a:cubicBezTo>
                      <a:pt x="659" y="1310"/>
                      <a:pt x="1017" y="1345"/>
                      <a:pt x="1374" y="1382"/>
                    </a:cubicBezTo>
                    <a:cubicBezTo>
                      <a:pt x="1441" y="1043"/>
                      <a:pt x="1457" y="695"/>
                      <a:pt x="1422" y="351"/>
                    </a:cubicBezTo>
                    <a:cubicBezTo>
                      <a:pt x="1419" y="317"/>
                      <a:pt x="1414" y="280"/>
                      <a:pt x="1395" y="250"/>
                    </a:cubicBezTo>
                    <a:cubicBezTo>
                      <a:pt x="1371" y="215"/>
                      <a:pt x="1331" y="196"/>
                      <a:pt x="1293" y="178"/>
                    </a:cubicBezTo>
                    <a:cubicBezTo>
                      <a:pt x="1111" y="96"/>
                      <a:pt x="915" y="40"/>
                      <a:pt x="716" y="10"/>
                    </a:cubicBezTo>
                    <a:cubicBezTo>
                      <a:pt x="671" y="4"/>
                      <a:pt x="629" y="1"/>
                      <a:pt x="5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54"/>
              <p:cNvSpPr/>
              <p:nvPr/>
            </p:nvSpPr>
            <p:spPr>
              <a:xfrm>
                <a:off x="3332602" y="3159862"/>
                <a:ext cx="30968" cy="349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600" extrusionOk="0">
                    <a:moveTo>
                      <a:pt x="813" y="1"/>
                    </a:moveTo>
                    <a:cubicBezTo>
                      <a:pt x="688" y="1"/>
                      <a:pt x="570" y="54"/>
                      <a:pt x="456" y="106"/>
                    </a:cubicBezTo>
                    <a:cubicBezTo>
                      <a:pt x="328" y="165"/>
                      <a:pt x="189" y="235"/>
                      <a:pt x="133" y="364"/>
                    </a:cubicBezTo>
                    <a:cubicBezTo>
                      <a:pt x="105" y="427"/>
                      <a:pt x="100" y="500"/>
                      <a:pt x="96" y="570"/>
                    </a:cubicBezTo>
                    <a:cubicBezTo>
                      <a:pt x="84" y="784"/>
                      <a:pt x="1" y="1600"/>
                      <a:pt x="279" y="1600"/>
                    </a:cubicBezTo>
                    <a:cubicBezTo>
                      <a:pt x="311" y="1600"/>
                      <a:pt x="349" y="1589"/>
                      <a:pt x="392" y="1564"/>
                    </a:cubicBezTo>
                    <a:cubicBezTo>
                      <a:pt x="557" y="1469"/>
                      <a:pt x="668" y="1196"/>
                      <a:pt x="779" y="1048"/>
                    </a:cubicBezTo>
                    <a:cubicBezTo>
                      <a:pt x="942" y="830"/>
                      <a:pt x="1128" y="632"/>
                      <a:pt x="1336" y="457"/>
                    </a:cubicBezTo>
                    <a:cubicBezTo>
                      <a:pt x="1373" y="424"/>
                      <a:pt x="1416" y="378"/>
                      <a:pt x="1398" y="333"/>
                    </a:cubicBezTo>
                    <a:cubicBezTo>
                      <a:pt x="1391" y="316"/>
                      <a:pt x="1377" y="303"/>
                      <a:pt x="1363" y="291"/>
                    </a:cubicBezTo>
                    <a:cubicBezTo>
                      <a:pt x="1206" y="149"/>
                      <a:pt x="1026" y="1"/>
                      <a:pt x="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54"/>
              <p:cNvSpPr/>
              <p:nvPr/>
            </p:nvSpPr>
            <p:spPr>
              <a:xfrm>
                <a:off x="3361383" y="3131628"/>
                <a:ext cx="36479" cy="23007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052" extrusionOk="0">
                    <a:moveTo>
                      <a:pt x="886" y="0"/>
                    </a:moveTo>
                    <a:cubicBezTo>
                      <a:pt x="864" y="0"/>
                      <a:pt x="843" y="1"/>
                      <a:pt x="822" y="1"/>
                    </a:cubicBezTo>
                    <a:cubicBezTo>
                      <a:pt x="497" y="10"/>
                      <a:pt x="63" y="370"/>
                      <a:pt x="29" y="712"/>
                    </a:cubicBezTo>
                    <a:cubicBezTo>
                      <a:pt x="0" y="987"/>
                      <a:pt x="200" y="1051"/>
                      <a:pt x="446" y="1051"/>
                    </a:cubicBezTo>
                    <a:cubicBezTo>
                      <a:pt x="663" y="1051"/>
                      <a:pt x="917" y="1001"/>
                      <a:pt x="1081" y="1001"/>
                    </a:cubicBezTo>
                    <a:cubicBezTo>
                      <a:pt x="1098" y="1001"/>
                      <a:pt x="1114" y="1002"/>
                      <a:pt x="1128" y="1003"/>
                    </a:cubicBezTo>
                    <a:cubicBezTo>
                      <a:pt x="1147" y="1004"/>
                      <a:pt x="1167" y="1006"/>
                      <a:pt x="1186" y="1006"/>
                    </a:cubicBezTo>
                    <a:cubicBezTo>
                      <a:pt x="1219" y="1006"/>
                      <a:pt x="1250" y="1002"/>
                      <a:pt x="1278" y="985"/>
                    </a:cubicBezTo>
                    <a:cubicBezTo>
                      <a:pt x="1309" y="967"/>
                      <a:pt x="1331" y="935"/>
                      <a:pt x="1350" y="903"/>
                    </a:cubicBezTo>
                    <a:cubicBezTo>
                      <a:pt x="1428" y="786"/>
                      <a:pt x="1503" y="669"/>
                      <a:pt x="1580" y="552"/>
                    </a:cubicBezTo>
                    <a:cubicBezTo>
                      <a:pt x="1620" y="489"/>
                      <a:pt x="1663" y="422"/>
                      <a:pt x="1665" y="348"/>
                    </a:cubicBezTo>
                    <a:cubicBezTo>
                      <a:pt x="1668" y="259"/>
                      <a:pt x="1611" y="177"/>
                      <a:pt x="1539" y="127"/>
                    </a:cubicBezTo>
                    <a:cubicBezTo>
                      <a:pt x="1466" y="78"/>
                      <a:pt x="1379" y="54"/>
                      <a:pt x="1293" y="38"/>
                    </a:cubicBezTo>
                    <a:cubicBezTo>
                      <a:pt x="1158" y="13"/>
                      <a:pt x="1023" y="0"/>
                      <a:pt x="8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54"/>
              <p:cNvSpPr/>
              <p:nvPr/>
            </p:nvSpPr>
            <p:spPr>
              <a:xfrm>
                <a:off x="3374242" y="3164302"/>
                <a:ext cx="4122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2420" extrusionOk="0">
                    <a:moveTo>
                      <a:pt x="876" y="0"/>
                    </a:moveTo>
                    <a:cubicBezTo>
                      <a:pt x="857" y="0"/>
                      <a:pt x="838" y="4"/>
                      <a:pt x="820" y="14"/>
                    </a:cubicBezTo>
                    <a:cubicBezTo>
                      <a:pt x="682" y="88"/>
                      <a:pt x="817" y="321"/>
                      <a:pt x="734" y="453"/>
                    </a:cubicBezTo>
                    <a:cubicBezTo>
                      <a:pt x="662" y="571"/>
                      <a:pt x="484" y="533"/>
                      <a:pt x="352" y="576"/>
                    </a:cubicBezTo>
                    <a:cubicBezTo>
                      <a:pt x="63" y="670"/>
                      <a:pt x="1" y="1185"/>
                      <a:pt x="4" y="1438"/>
                    </a:cubicBezTo>
                    <a:cubicBezTo>
                      <a:pt x="7" y="1620"/>
                      <a:pt x="93" y="2319"/>
                      <a:pt x="222" y="2411"/>
                    </a:cubicBezTo>
                    <a:cubicBezTo>
                      <a:pt x="230" y="2417"/>
                      <a:pt x="238" y="2419"/>
                      <a:pt x="247" y="2419"/>
                    </a:cubicBezTo>
                    <a:cubicBezTo>
                      <a:pt x="274" y="2419"/>
                      <a:pt x="303" y="2398"/>
                      <a:pt x="325" y="2380"/>
                    </a:cubicBezTo>
                    <a:cubicBezTo>
                      <a:pt x="469" y="2266"/>
                      <a:pt x="661" y="2237"/>
                      <a:pt x="846" y="2237"/>
                    </a:cubicBezTo>
                    <a:cubicBezTo>
                      <a:pt x="865" y="2237"/>
                      <a:pt x="884" y="2237"/>
                      <a:pt x="903" y="2238"/>
                    </a:cubicBezTo>
                    <a:cubicBezTo>
                      <a:pt x="1017" y="2240"/>
                      <a:pt x="1132" y="2250"/>
                      <a:pt x="1246" y="2250"/>
                    </a:cubicBezTo>
                    <a:cubicBezTo>
                      <a:pt x="1335" y="2250"/>
                      <a:pt x="1423" y="2244"/>
                      <a:pt x="1509" y="2225"/>
                    </a:cubicBezTo>
                    <a:cubicBezTo>
                      <a:pt x="1537" y="2217"/>
                      <a:pt x="1569" y="2208"/>
                      <a:pt x="1588" y="2185"/>
                    </a:cubicBezTo>
                    <a:cubicBezTo>
                      <a:pt x="1614" y="2154"/>
                      <a:pt x="1611" y="2109"/>
                      <a:pt x="1609" y="2068"/>
                    </a:cubicBezTo>
                    <a:cubicBezTo>
                      <a:pt x="1597" y="1869"/>
                      <a:pt x="1626" y="1668"/>
                      <a:pt x="1693" y="1479"/>
                    </a:cubicBezTo>
                    <a:cubicBezTo>
                      <a:pt x="1766" y="1275"/>
                      <a:pt x="1884" y="1059"/>
                      <a:pt x="1807" y="857"/>
                    </a:cubicBezTo>
                    <a:cubicBezTo>
                      <a:pt x="1769" y="759"/>
                      <a:pt x="1690" y="684"/>
                      <a:pt x="1613" y="613"/>
                    </a:cubicBezTo>
                    <a:cubicBezTo>
                      <a:pt x="1429" y="442"/>
                      <a:pt x="1245" y="272"/>
                      <a:pt x="1063" y="100"/>
                    </a:cubicBezTo>
                    <a:cubicBezTo>
                      <a:pt x="1010" y="51"/>
                      <a:pt x="942" y="0"/>
                      <a:pt x="8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54"/>
              <p:cNvSpPr/>
              <p:nvPr/>
            </p:nvSpPr>
            <p:spPr>
              <a:xfrm>
                <a:off x="3415861" y="3146521"/>
                <a:ext cx="48530" cy="36632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675" extrusionOk="0">
                    <a:moveTo>
                      <a:pt x="1629" y="1"/>
                    </a:moveTo>
                    <a:cubicBezTo>
                      <a:pt x="1273" y="1"/>
                      <a:pt x="673" y="361"/>
                      <a:pt x="504" y="531"/>
                    </a:cubicBezTo>
                    <a:cubicBezTo>
                      <a:pt x="352" y="685"/>
                      <a:pt x="230" y="913"/>
                      <a:pt x="156" y="1114"/>
                    </a:cubicBezTo>
                    <a:cubicBezTo>
                      <a:pt x="0" y="1535"/>
                      <a:pt x="378" y="1623"/>
                      <a:pt x="747" y="1664"/>
                    </a:cubicBezTo>
                    <a:cubicBezTo>
                      <a:pt x="810" y="1672"/>
                      <a:pt x="874" y="1675"/>
                      <a:pt x="938" y="1675"/>
                    </a:cubicBezTo>
                    <a:cubicBezTo>
                      <a:pt x="1064" y="1675"/>
                      <a:pt x="1190" y="1663"/>
                      <a:pt x="1316" y="1652"/>
                    </a:cubicBezTo>
                    <a:cubicBezTo>
                      <a:pt x="1509" y="1634"/>
                      <a:pt x="1703" y="1617"/>
                      <a:pt x="1895" y="1599"/>
                    </a:cubicBezTo>
                    <a:cubicBezTo>
                      <a:pt x="1943" y="1594"/>
                      <a:pt x="1990" y="1590"/>
                      <a:pt x="2033" y="1572"/>
                    </a:cubicBezTo>
                    <a:cubicBezTo>
                      <a:pt x="2187" y="1506"/>
                      <a:pt x="2218" y="1303"/>
                      <a:pt x="2208" y="1135"/>
                    </a:cubicBezTo>
                    <a:cubicBezTo>
                      <a:pt x="2183" y="768"/>
                      <a:pt x="2061" y="406"/>
                      <a:pt x="1857" y="99"/>
                    </a:cubicBezTo>
                    <a:cubicBezTo>
                      <a:pt x="1811" y="30"/>
                      <a:pt x="1730" y="1"/>
                      <a:pt x="1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4"/>
              <p:cNvSpPr/>
              <p:nvPr/>
            </p:nvSpPr>
            <p:spPr>
              <a:xfrm>
                <a:off x="3405429" y="3227703"/>
                <a:ext cx="39607" cy="33286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522" extrusionOk="0">
                    <a:moveTo>
                      <a:pt x="834" y="0"/>
                    </a:moveTo>
                    <a:cubicBezTo>
                      <a:pt x="413" y="0"/>
                      <a:pt x="0" y="697"/>
                      <a:pt x="188" y="1086"/>
                    </a:cubicBezTo>
                    <a:cubicBezTo>
                      <a:pt x="305" y="1327"/>
                      <a:pt x="575" y="1452"/>
                      <a:pt x="829" y="1489"/>
                    </a:cubicBezTo>
                    <a:cubicBezTo>
                      <a:pt x="899" y="1500"/>
                      <a:pt x="1054" y="1522"/>
                      <a:pt x="1184" y="1522"/>
                    </a:cubicBezTo>
                    <a:cubicBezTo>
                      <a:pt x="1263" y="1522"/>
                      <a:pt x="1333" y="1514"/>
                      <a:pt x="1369" y="1490"/>
                    </a:cubicBezTo>
                    <a:cubicBezTo>
                      <a:pt x="1486" y="1413"/>
                      <a:pt x="1497" y="1187"/>
                      <a:pt x="1596" y="1068"/>
                    </a:cubicBezTo>
                    <a:cubicBezTo>
                      <a:pt x="1683" y="964"/>
                      <a:pt x="1811" y="841"/>
                      <a:pt x="1755" y="718"/>
                    </a:cubicBezTo>
                    <a:cubicBezTo>
                      <a:pt x="1738" y="681"/>
                      <a:pt x="1707" y="655"/>
                      <a:pt x="1679" y="628"/>
                    </a:cubicBezTo>
                    <a:cubicBezTo>
                      <a:pt x="1489" y="456"/>
                      <a:pt x="1300" y="286"/>
                      <a:pt x="1110" y="114"/>
                    </a:cubicBezTo>
                    <a:lnTo>
                      <a:pt x="1109" y="114"/>
                    </a:lnTo>
                    <a:cubicBezTo>
                      <a:pt x="1021" y="35"/>
                      <a:pt x="927" y="0"/>
                      <a:pt x="8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4"/>
              <p:cNvSpPr/>
              <p:nvPr/>
            </p:nvSpPr>
            <p:spPr>
              <a:xfrm>
                <a:off x="3354712" y="3273783"/>
                <a:ext cx="29415" cy="39891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824" extrusionOk="0">
                    <a:moveTo>
                      <a:pt x="707" y="1"/>
                    </a:moveTo>
                    <a:cubicBezTo>
                      <a:pt x="699" y="1"/>
                      <a:pt x="692" y="2"/>
                      <a:pt x="685" y="4"/>
                    </a:cubicBezTo>
                    <a:cubicBezTo>
                      <a:pt x="663" y="12"/>
                      <a:pt x="646" y="31"/>
                      <a:pt x="632" y="49"/>
                    </a:cubicBezTo>
                    <a:cubicBezTo>
                      <a:pt x="485" y="228"/>
                      <a:pt x="36" y="552"/>
                      <a:pt x="18" y="788"/>
                    </a:cubicBezTo>
                    <a:cubicBezTo>
                      <a:pt x="0" y="1015"/>
                      <a:pt x="420" y="1301"/>
                      <a:pt x="549" y="1486"/>
                    </a:cubicBezTo>
                    <a:cubicBezTo>
                      <a:pt x="633" y="1607"/>
                      <a:pt x="715" y="1742"/>
                      <a:pt x="848" y="1803"/>
                    </a:cubicBezTo>
                    <a:cubicBezTo>
                      <a:pt x="876" y="1815"/>
                      <a:pt x="906" y="1823"/>
                      <a:pt x="936" y="1823"/>
                    </a:cubicBezTo>
                    <a:cubicBezTo>
                      <a:pt x="951" y="1823"/>
                      <a:pt x="965" y="1821"/>
                      <a:pt x="980" y="1816"/>
                    </a:cubicBezTo>
                    <a:cubicBezTo>
                      <a:pt x="1035" y="1796"/>
                      <a:pt x="1066" y="1736"/>
                      <a:pt x="1085" y="1680"/>
                    </a:cubicBezTo>
                    <a:cubicBezTo>
                      <a:pt x="1162" y="1455"/>
                      <a:pt x="1143" y="1197"/>
                      <a:pt x="1258" y="988"/>
                    </a:cubicBezTo>
                    <a:cubicBezTo>
                      <a:pt x="1289" y="933"/>
                      <a:pt x="1329" y="881"/>
                      <a:pt x="1338" y="819"/>
                    </a:cubicBezTo>
                    <a:cubicBezTo>
                      <a:pt x="1344" y="773"/>
                      <a:pt x="1332" y="726"/>
                      <a:pt x="1318" y="681"/>
                    </a:cubicBezTo>
                    <a:cubicBezTo>
                      <a:pt x="1229" y="406"/>
                      <a:pt x="1033" y="167"/>
                      <a:pt x="781" y="26"/>
                    </a:cubicBezTo>
                    <a:cubicBezTo>
                      <a:pt x="758" y="13"/>
                      <a:pt x="732" y="1"/>
                      <a:pt x="7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4"/>
              <p:cNvSpPr/>
              <p:nvPr/>
            </p:nvSpPr>
            <p:spPr>
              <a:xfrm>
                <a:off x="3438606" y="3183241"/>
                <a:ext cx="43696" cy="38863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777" extrusionOk="0">
                    <a:moveTo>
                      <a:pt x="690" y="0"/>
                    </a:moveTo>
                    <a:cubicBezTo>
                      <a:pt x="412" y="0"/>
                      <a:pt x="305" y="306"/>
                      <a:pt x="196" y="603"/>
                    </a:cubicBezTo>
                    <a:cubicBezTo>
                      <a:pt x="118" y="816"/>
                      <a:pt x="58" y="1037"/>
                      <a:pt x="26" y="1264"/>
                    </a:cubicBezTo>
                    <a:cubicBezTo>
                      <a:pt x="1" y="1431"/>
                      <a:pt x="3" y="1634"/>
                      <a:pt x="144" y="1729"/>
                    </a:cubicBezTo>
                    <a:cubicBezTo>
                      <a:pt x="194" y="1763"/>
                      <a:pt x="253" y="1777"/>
                      <a:pt x="313" y="1777"/>
                    </a:cubicBezTo>
                    <a:cubicBezTo>
                      <a:pt x="361" y="1777"/>
                      <a:pt x="410" y="1768"/>
                      <a:pt x="455" y="1754"/>
                    </a:cubicBezTo>
                    <a:cubicBezTo>
                      <a:pt x="559" y="1725"/>
                      <a:pt x="655" y="1673"/>
                      <a:pt x="761" y="1645"/>
                    </a:cubicBezTo>
                    <a:cubicBezTo>
                      <a:pt x="878" y="1612"/>
                      <a:pt x="1001" y="1612"/>
                      <a:pt x="1124" y="1606"/>
                    </a:cubicBezTo>
                    <a:cubicBezTo>
                      <a:pt x="1370" y="1594"/>
                      <a:pt x="1616" y="1562"/>
                      <a:pt x="1860" y="1529"/>
                    </a:cubicBezTo>
                    <a:cubicBezTo>
                      <a:pt x="1893" y="1525"/>
                      <a:pt x="1925" y="1519"/>
                      <a:pt x="1950" y="1499"/>
                    </a:cubicBezTo>
                    <a:cubicBezTo>
                      <a:pt x="1990" y="1467"/>
                      <a:pt x="1995" y="1409"/>
                      <a:pt x="1996" y="1359"/>
                    </a:cubicBezTo>
                    <a:cubicBezTo>
                      <a:pt x="1998" y="1105"/>
                      <a:pt x="1968" y="852"/>
                      <a:pt x="1906" y="607"/>
                    </a:cubicBezTo>
                    <a:cubicBezTo>
                      <a:pt x="1501" y="559"/>
                      <a:pt x="1253" y="188"/>
                      <a:pt x="891" y="44"/>
                    </a:cubicBezTo>
                    <a:cubicBezTo>
                      <a:pt x="815" y="14"/>
                      <a:pt x="749" y="0"/>
                      <a:pt x="6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4"/>
              <p:cNvSpPr/>
              <p:nvPr/>
            </p:nvSpPr>
            <p:spPr>
              <a:xfrm>
                <a:off x="3470208" y="3135040"/>
                <a:ext cx="34402" cy="32258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475" extrusionOk="0">
                    <a:moveTo>
                      <a:pt x="1102" y="1"/>
                    </a:moveTo>
                    <a:cubicBezTo>
                      <a:pt x="1054" y="1"/>
                      <a:pt x="1006" y="18"/>
                      <a:pt x="959" y="36"/>
                    </a:cubicBezTo>
                    <a:cubicBezTo>
                      <a:pt x="751" y="118"/>
                      <a:pt x="544" y="198"/>
                      <a:pt x="336" y="279"/>
                    </a:cubicBezTo>
                    <a:cubicBezTo>
                      <a:pt x="280" y="301"/>
                      <a:pt x="219" y="327"/>
                      <a:pt x="191" y="380"/>
                    </a:cubicBezTo>
                    <a:lnTo>
                      <a:pt x="193" y="380"/>
                    </a:lnTo>
                    <a:cubicBezTo>
                      <a:pt x="0" y="750"/>
                      <a:pt x="427" y="1444"/>
                      <a:pt x="824" y="1473"/>
                    </a:cubicBezTo>
                    <a:cubicBezTo>
                      <a:pt x="835" y="1474"/>
                      <a:pt x="847" y="1475"/>
                      <a:pt x="860" y="1475"/>
                    </a:cubicBezTo>
                    <a:cubicBezTo>
                      <a:pt x="1039" y="1475"/>
                      <a:pt x="1393" y="1399"/>
                      <a:pt x="1473" y="1259"/>
                    </a:cubicBezTo>
                    <a:cubicBezTo>
                      <a:pt x="1572" y="1084"/>
                      <a:pt x="1388" y="546"/>
                      <a:pt x="1356" y="347"/>
                    </a:cubicBezTo>
                    <a:cubicBezTo>
                      <a:pt x="1332" y="201"/>
                      <a:pt x="1274" y="20"/>
                      <a:pt x="1126" y="2"/>
                    </a:cubicBezTo>
                    <a:cubicBezTo>
                      <a:pt x="1118" y="1"/>
                      <a:pt x="1110" y="1"/>
                      <a:pt x="1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4"/>
              <p:cNvSpPr/>
              <p:nvPr/>
            </p:nvSpPr>
            <p:spPr>
              <a:xfrm>
                <a:off x="3866645" y="2938800"/>
                <a:ext cx="595083" cy="344649"/>
              </a:xfrm>
              <a:custGeom>
                <a:avLst/>
                <a:gdLst/>
                <a:ahLst/>
                <a:cxnLst/>
                <a:rect l="l" t="t" r="r" b="b"/>
                <a:pathLst>
                  <a:path w="27210" h="15759" extrusionOk="0">
                    <a:moveTo>
                      <a:pt x="7328" y="1"/>
                    </a:moveTo>
                    <a:cubicBezTo>
                      <a:pt x="4664" y="1291"/>
                      <a:pt x="1009" y="1368"/>
                      <a:pt x="174" y="1368"/>
                    </a:cubicBezTo>
                    <a:cubicBezTo>
                      <a:pt x="61" y="1368"/>
                      <a:pt x="0" y="1367"/>
                      <a:pt x="0" y="1367"/>
                    </a:cubicBezTo>
                    <a:lnTo>
                      <a:pt x="0" y="1367"/>
                    </a:lnTo>
                    <a:cubicBezTo>
                      <a:pt x="0" y="1367"/>
                      <a:pt x="3347" y="4311"/>
                      <a:pt x="7203" y="6049"/>
                    </a:cubicBezTo>
                    <a:cubicBezTo>
                      <a:pt x="11059" y="7785"/>
                      <a:pt x="25596" y="15758"/>
                      <a:pt x="25596" y="15758"/>
                    </a:cubicBezTo>
                    <a:cubicBezTo>
                      <a:pt x="27020" y="12958"/>
                      <a:pt x="27210" y="10687"/>
                      <a:pt x="27210" y="10687"/>
                    </a:cubicBezTo>
                    <a:cubicBezTo>
                      <a:pt x="20354" y="4517"/>
                      <a:pt x="7328" y="1"/>
                      <a:pt x="7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4"/>
              <p:cNvSpPr/>
              <p:nvPr/>
            </p:nvSpPr>
            <p:spPr>
              <a:xfrm>
                <a:off x="3903278" y="2975148"/>
                <a:ext cx="34926" cy="2355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077" extrusionOk="0">
                    <a:moveTo>
                      <a:pt x="811" y="1"/>
                    </a:moveTo>
                    <a:cubicBezTo>
                      <a:pt x="605" y="1"/>
                      <a:pt x="384" y="68"/>
                      <a:pt x="244" y="206"/>
                    </a:cubicBezTo>
                    <a:cubicBezTo>
                      <a:pt x="1" y="447"/>
                      <a:pt x="122" y="609"/>
                      <a:pt x="266" y="899"/>
                    </a:cubicBezTo>
                    <a:cubicBezTo>
                      <a:pt x="293" y="952"/>
                      <a:pt x="321" y="1007"/>
                      <a:pt x="370" y="1040"/>
                    </a:cubicBezTo>
                    <a:cubicBezTo>
                      <a:pt x="414" y="1069"/>
                      <a:pt x="468" y="1076"/>
                      <a:pt x="522" y="1076"/>
                    </a:cubicBezTo>
                    <a:cubicBezTo>
                      <a:pt x="544" y="1076"/>
                      <a:pt x="566" y="1075"/>
                      <a:pt x="588" y="1074"/>
                    </a:cubicBezTo>
                    <a:cubicBezTo>
                      <a:pt x="863" y="1059"/>
                      <a:pt x="1140" y="1044"/>
                      <a:pt x="1416" y="1029"/>
                    </a:cubicBezTo>
                    <a:cubicBezTo>
                      <a:pt x="1454" y="1026"/>
                      <a:pt x="1497" y="1023"/>
                      <a:pt x="1526" y="998"/>
                    </a:cubicBezTo>
                    <a:cubicBezTo>
                      <a:pt x="1597" y="935"/>
                      <a:pt x="1524" y="822"/>
                      <a:pt x="1460" y="751"/>
                    </a:cubicBezTo>
                    <a:cubicBezTo>
                      <a:pt x="1312" y="588"/>
                      <a:pt x="1201" y="389"/>
                      <a:pt x="1140" y="177"/>
                    </a:cubicBezTo>
                    <a:cubicBezTo>
                      <a:pt x="1128" y="133"/>
                      <a:pt x="1115" y="86"/>
                      <a:pt x="1081" y="56"/>
                    </a:cubicBezTo>
                    <a:cubicBezTo>
                      <a:pt x="1057" y="35"/>
                      <a:pt x="1026" y="26"/>
                      <a:pt x="997" y="20"/>
                    </a:cubicBezTo>
                    <a:cubicBezTo>
                      <a:pt x="938" y="7"/>
                      <a:pt x="875" y="1"/>
                      <a:pt x="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4"/>
              <p:cNvSpPr/>
              <p:nvPr/>
            </p:nvSpPr>
            <p:spPr>
              <a:xfrm>
                <a:off x="4091163" y="3019872"/>
                <a:ext cx="78951" cy="5122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2342" extrusionOk="0">
                    <a:moveTo>
                      <a:pt x="2262" y="0"/>
                    </a:moveTo>
                    <a:cubicBezTo>
                      <a:pt x="2144" y="0"/>
                      <a:pt x="2025" y="7"/>
                      <a:pt x="1918" y="51"/>
                    </a:cubicBezTo>
                    <a:cubicBezTo>
                      <a:pt x="1807" y="97"/>
                      <a:pt x="1718" y="179"/>
                      <a:pt x="1632" y="262"/>
                    </a:cubicBezTo>
                    <a:cubicBezTo>
                      <a:pt x="1158" y="736"/>
                      <a:pt x="1" y="1585"/>
                      <a:pt x="835" y="2201"/>
                    </a:cubicBezTo>
                    <a:cubicBezTo>
                      <a:pt x="970" y="2300"/>
                      <a:pt x="1097" y="2342"/>
                      <a:pt x="1218" y="2342"/>
                    </a:cubicBezTo>
                    <a:cubicBezTo>
                      <a:pt x="1765" y="2342"/>
                      <a:pt x="2196" y="1500"/>
                      <a:pt x="2666" y="1272"/>
                    </a:cubicBezTo>
                    <a:cubicBezTo>
                      <a:pt x="2920" y="1151"/>
                      <a:pt x="3232" y="1121"/>
                      <a:pt x="3414" y="909"/>
                    </a:cubicBezTo>
                    <a:cubicBezTo>
                      <a:pt x="3610" y="681"/>
                      <a:pt x="3574" y="343"/>
                      <a:pt x="3527" y="47"/>
                    </a:cubicBezTo>
                    <a:cubicBezTo>
                      <a:pt x="3123" y="22"/>
                      <a:pt x="2718" y="7"/>
                      <a:pt x="2314" y="1"/>
                    </a:cubicBezTo>
                    <a:cubicBezTo>
                      <a:pt x="2297" y="1"/>
                      <a:pt x="2279" y="0"/>
                      <a:pt x="22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4"/>
              <p:cNvSpPr/>
              <p:nvPr/>
            </p:nvSpPr>
            <p:spPr>
              <a:xfrm>
                <a:off x="4015886" y="3023240"/>
                <a:ext cx="53428" cy="39497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806" extrusionOk="0">
                    <a:moveTo>
                      <a:pt x="808" y="1"/>
                    </a:moveTo>
                    <a:cubicBezTo>
                      <a:pt x="418" y="1"/>
                      <a:pt x="47" y="335"/>
                      <a:pt x="24" y="731"/>
                    </a:cubicBezTo>
                    <a:cubicBezTo>
                      <a:pt x="1" y="1154"/>
                      <a:pt x="459" y="1358"/>
                      <a:pt x="759" y="1597"/>
                    </a:cubicBezTo>
                    <a:cubicBezTo>
                      <a:pt x="851" y="1669"/>
                      <a:pt x="945" y="1743"/>
                      <a:pt x="1056" y="1780"/>
                    </a:cubicBezTo>
                    <a:cubicBezTo>
                      <a:pt x="1109" y="1798"/>
                      <a:pt x="1162" y="1806"/>
                      <a:pt x="1216" y="1806"/>
                    </a:cubicBezTo>
                    <a:cubicBezTo>
                      <a:pt x="1457" y="1806"/>
                      <a:pt x="1697" y="1643"/>
                      <a:pt x="1860" y="1453"/>
                    </a:cubicBezTo>
                    <a:cubicBezTo>
                      <a:pt x="2060" y="1219"/>
                      <a:pt x="2204" y="934"/>
                      <a:pt x="2443" y="739"/>
                    </a:cubicBezTo>
                    <a:cubicBezTo>
                      <a:pt x="2112" y="565"/>
                      <a:pt x="1783" y="392"/>
                      <a:pt x="1453" y="217"/>
                    </a:cubicBezTo>
                    <a:cubicBezTo>
                      <a:pt x="1263" y="118"/>
                      <a:pt x="1066" y="16"/>
                      <a:pt x="853" y="2"/>
                    </a:cubicBezTo>
                    <a:cubicBezTo>
                      <a:pt x="838" y="1"/>
                      <a:pt x="823" y="1"/>
                      <a:pt x="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4"/>
              <p:cNvSpPr/>
              <p:nvPr/>
            </p:nvSpPr>
            <p:spPr>
              <a:xfrm>
                <a:off x="4206483" y="3140026"/>
                <a:ext cx="67163" cy="27928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1277" extrusionOk="0">
                    <a:moveTo>
                      <a:pt x="567" y="0"/>
                    </a:moveTo>
                    <a:cubicBezTo>
                      <a:pt x="455" y="0"/>
                      <a:pt x="350" y="14"/>
                      <a:pt x="263" y="50"/>
                    </a:cubicBezTo>
                    <a:cubicBezTo>
                      <a:pt x="1" y="161"/>
                      <a:pt x="4" y="217"/>
                      <a:pt x="232" y="401"/>
                    </a:cubicBezTo>
                    <a:cubicBezTo>
                      <a:pt x="380" y="521"/>
                      <a:pt x="531" y="556"/>
                      <a:pt x="674" y="705"/>
                    </a:cubicBezTo>
                    <a:cubicBezTo>
                      <a:pt x="788" y="825"/>
                      <a:pt x="847" y="979"/>
                      <a:pt x="1000" y="1065"/>
                    </a:cubicBezTo>
                    <a:cubicBezTo>
                      <a:pt x="1108" y="1125"/>
                      <a:pt x="1230" y="1136"/>
                      <a:pt x="1355" y="1136"/>
                    </a:cubicBezTo>
                    <a:cubicBezTo>
                      <a:pt x="1431" y="1136"/>
                      <a:pt x="1509" y="1132"/>
                      <a:pt x="1585" y="1132"/>
                    </a:cubicBezTo>
                    <a:cubicBezTo>
                      <a:pt x="1606" y="1132"/>
                      <a:pt x="1627" y="1132"/>
                      <a:pt x="1649" y="1133"/>
                    </a:cubicBezTo>
                    <a:cubicBezTo>
                      <a:pt x="1967" y="1145"/>
                      <a:pt x="2293" y="1277"/>
                      <a:pt x="2599" y="1277"/>
                    </a:cubicBezTo>
                    <a:cubicBezTo>
                      <a:pt x="2713" y="1277"/>
                      <a:pt x="2823" y="1259"/>
                      <a:pt x="2930" y="1210"/>
                    </a:cubicBezTo>
                    <a:cubicBezTo>
                      <a:pt x="2972" y="1191"/>
                      <a:pt x="3012" y="1165"/>
                      <a:pt x="3034" y="1125"/>
                    </a:cubicBezTo>
                    <a:cubicBezTo>
                      <a:pt x="3071" y="1056"/>
                      <a:pt x="3035" y="970"/>
                      <a:pt x="2998" y="899"/>
                    </a:cubicBezTo>
                    <a:cubicBezTo>
                      <a:pt x="2865" y="637"/>
                      <a:pt x="2732" y="374"/>
                      <a:pt x="2600" y="112"/>
                    </a:cubicBezTo>
                    <a:cubicBezTo>
                      <a:pt x="2398" y="150"/>
                      <a:pt x="2209" y="166"/>
                      <a:pt x="2023" y="166"/>
                    </a:cubicBezTo>
                    <a:cubicBezTo>
                      <a:pt x="1738" y="166"/>
                      <a:pt x="1460" y="128"/>
                      <a:pt x="1155" y="73"/>
                    </a:cubicBezTo>
                    <a:cubicBezTo>
                      <a:pt x="994" y="45"/>
                      <a:pt x="771" y="0"/>
                      <a:pt x="5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4"/>
              <p:cNvSpPr/>
              <p:nvPr/>
            </p:nvSpPr>
            <p:spPr>
              <a:xfrm>
                <a:off x="4158413" y="3050709"/>
                <a:ext cx="31055" cy="27731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68" extrusionOk="0">
                    <a:moveTo>
                      <a:pt x="485" y="1"/>
                    </a:moveTo>
                    <a:cubicBezTo>
                      <a:pt x="465" y="1"/>
                      <a:pt x="446" y="4"/>
                      <a:pt x="428" y="12"/>
                    </a:cubicBezTo>
                    <a:cubicBezTo>
                      <a:pt x="393" y="28"/>
                      <a:pt x="369" y="61"/>
                      <a:pt x="348" y="92"/>
                    </a:cubicBezTo>
                    <a:cubicBezTo>
                      <a:pt x="1" y="588"/>
                      <a:pt x="641" y="1268"/>
                      <a:pt x="1059" y="1268"/>
                    </a:cubicBezTo>
                    <a:cubicBezTo>
                      <a:pt x="1206" y="1268"/>
                      <a:pt x="1325" y="1184"/>
                      <a:pt x="1365" y="978"/>
                    </a:cubicBezTo>
                    <a:cubicBezTo>
                      <a:pt x="1420" y="693"/>
                      <a:pt x="1417" y="398"/>
                      <a:pt x="1356" y="115"/>
                    </a:cubicBezTo>
                    <a:cubicBezTo>
                      <a:pt x="1348" y="114"/>
                      <a:pt x="1340" y="112"/>
                      <a:pt x="1331" y="111"/>
                    </a:cubicBezTo>
                    <a:cubicBezTo>
                      <a:pt x="1068" y="77"/>
                      <a:pt x="806" y="41"/>
                      <a:pt x="544" y="6"/>
                    </a:cubicBezTo>
                    <a:cubicBezTo>
                      <a:pt x="525" y="4"/>
                      <a:pt x="505" y="1"/>
                      <a:pt x="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4"/>
              <p:cNvSpPr/>
              <p:nvPr/>
            </p:nvSpPr>
            <p:spPr>
              <a:xfrm>
                <a:off x="4029008" y="2972983"/>
                <a:ext cx="50717" cy="39847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822" extrusionOk="0">
                    <a:moveTo>
                      <a:pt x="582" y="0"/>
                    </a:moveTo>
                    <a:cubicBezTo>
                      <a:pt x="508" y="0"/>
                      <a:pt x="437" y="85"/>
                      <a:pt x="399" y="161"/>
                    </a:cubicBezTo>
                    <a:cubicBezTo>
                      <a:pt x="302" y="361"/>
                      <a:pt x="1" y="851"/>
                      <a:pt x="75" y="1079"/>
                    </a:cubicBezTo>
                    <a:cubicBezTo>
                      <a:pt x="150" y="1315"/>
                      <a:pt x="708" y="1512"/>
                      <a:pt x="924" y="1571"/>
                    </a:cubicBezTo>
                    <a:cubicBezTo>
                      <a:pt x="1207" y="1648"/>
                      <a:pt x="1515" y="1640"/>
                      <a:pt x="1780" y="1764"/>
                    </a:cubicBezTo>
                    <a:cubicBezTo>
                      <a:pt x="1834" y="1790"/>
                      <a:pt x="1894" y="1822"/>
                      <a:pt x="1951" y="1822"/>
                    </a:cubicBezTo>
                    <a:cubicBezTo>
                      <a:pt x="1971" y="1822"/>
                      <a:pt x="1990" y="1818"/>
                      <a:pt x="2008" y="1808"/>
                    </a:cubicBezTo>
                    <a:cubicBezTo>
                      <a:pt x="2097" y="1764"/>
                      <a:pt x="2094" y="1643"/>
                      <a:pt x="2091" y="1543"/>
                    </a:cubicBezTo>
                    <a:cubicBezTo>
                      <a:pt x="2081" y="1288"/>
                      <a:pt x="2145" y="1031"/>
                      <a:pt x="2275" y="811"/>
                    </a:cubicBezTo>
                    <a:cubicBezTo>
                      <a:pt x="2296" y="777"/>
                      <a:pt x="2318" y="742"/>
                      <a:pt x="2312" y="703"/>
                    </a:cubicBezTo>
                    <a:cubicBezTo>
                      <a:pt x="2305" y="656"/>
                      <a:pt x="2262" y="626"/>
                      <a:pt x="2220" y="601"/>
                    </a:cubicBezTo>
                    <a:cubicBezTo>
                      <a:pt x="1813" y="359"/>
                      <a:pt x="1354" y="202"/>
                      <a:pt x="884" y="140"/>
                    </a:cubicBezTo>
                    <a:cubicBezTo>
                      <a:pt x="819" y="131"/>
                      <a:pt x="751" y="122"/>
                      <a:pt x="702" y="81"/>
                    </a:cubicBezTo>
                    <a:cubicBezTo>
                      <a:pt x="676" y="59"/>
                      <a:pt x="657" y="29"/>
                      <a:pt x="629" y="13"/>
                    </a:cubicBezTo>
                    <a:cubicBezTo>
                      <a:pt x="613" y="4"/>
                      <a:pt x="598" y="0"/>
                      <a:pt x="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4"/>
              <p:cNvSpPr/>
              <p:nvPr/>
            </p:nvSpPr>
            <p:spPr>
              <a:xfrm>
                <a:off x="3965082" y="3000014"/>
                <a:ext cx="24844" cy="18874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863" extrusionOk="0">
                    <a:moveTo>
                      <a:pt x="354" y="0"/>
                    </a:moveTo>
                    <a:cubicBezTo>
                      <a:pt x="337" y="0"/>
                      <a:pt x="322" y="9"/>
                      <a:pt x="310" y="20"/>
                    </a:cubicBezTo>
                    <a:cubicBezTo>
                      <a:pt x="211" y="101"/>
                      <a:pt x="180" y="230"/>
                      <a:pt x="132" y="344"/>
                    </a:cubicBezTo>
                    <a:cubicBezTo>
                      <a:pt x="75" y="485"/>
                      <a:pt x="0" y="535"/>
                      <a:pt x="141" y="633"/>
                    </a:cubicBezTo>
                    <a:cubicBezTo>
                      <a:pt x="354" y="780"/>
                      <a:pt x="606" y="862"/>
                      <a:pt x="864" y="862"/>
                    </a:cubicBezTo>
                    <a:cubicBezTo>
                      <a:pt x="896" y="862"/>
                      <a:pt x="929" y="861"/>
                      <a:pt x="962" y="858"/>
                    </a:cubicBezTo>
                    <a:cubicBezTo>
                      <a:pt x="974" y="857"/>
                      <a:pt x="989" y="855"/>
                      <a:pt x="998" y="848"/>
                    </a:cubicBezTo>
                    <a:cubicBezTo>
                      <a:pt x="1009" y="839"/>
                      <a:pt x="1014" y="824"/>
                      <a:pt x="1018" y="811"/>
                    </a:cubicBezTo>
                    <a:cubicBezTo>
                      <a:pt x="1045" y="722"/>
                      <a:pt x="1073" y="633"/>
                      <a:pt x="1100" y="544"/>
                    </a:cubicBezTo>
                    <a:cubicBezTo>
                      <a:pt x="1118" y="488"/>
                      <a:pt x="1135" y="430"/>
                      <a:pt x="1125" y="371"/>
                    </a:cubicBezTo>
                    <a:cubicBezTo>
                      <a:pt x="1110" y="278"/>
                      <a:pt x="1029" y="208"/>
                      <a:pt x="940" y="174"/>
                    </a:cubicBezTo>
                    <a:cubicBezTo>
                      <a:pt x="851" y="141"/>
                      <a:pt x="755" y="137"/>
                      <a:pt x="660" y="125"/>
                    </a:cubicBezTo>
                    <a:cubicBezTo>
                      <a:pt x="566" y="113"/>
                      <a:pt x="469" y="89"/>
                      <a:pt x="399" y="26"/>
                    </a:cubicBezTo>
                    <a:cubicBezTo>
                      <a:pt x="386" y="15"/>
                      <a:pt x="374" y="2"/>
                      <a:pt x="358" y="1"/>
                    </a:cubicBezTo>
                    <a:cubicBezTo>
                      <a:pt x="356" y="0"/>
                      <a:pt x="355" y="0"/>
                      <a:pt x="3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4"/>
              <p:cNvSpPr/>
              <p:nvPr/>
            </p:nvSpPr>
            <p:spPr>
              <a:xfrm>
                <a:off x="3964142" y="2961785"/>
                <a:ext cx="51613" cy="27141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1241" extrusionOk="0">
                    <a:moveTo>
                      <a:pt x="1064" y="0"/>
                    </a:moveTo>
                    <a:cubicBezTo>
                      <a:pt x="1045" y="0"/>
                      <a:pt x="1026" y="2"/>
                      <a:pt x="1008" y="8"/>
                    </a:cubicBezTo>
                    <a:cubicBezTo>
                      <a:pt x="969" y="19"/>
                      <a:pt x="935" y="42"/>
                      <a:pt x="903" y="65"/>
                    </a:cubicBezTo>
                    <a:cubicBezTo>
                      <a:pt x="753" y="169"/>
                      <a:pt x="0" y="691"/>
                      <a:pt x="192" y="868"/>
                    </a:cubicBezTo>
                    <a:cubicBezTo>
                      <a:pt x="313" y="981"/>
                      <a:pt x="584" y="1037"/>
                      <a:pt x="738" y="1086"/>
                    </a:cubicBezTo>
                    <a:cubicBezTo>
                      <a:pt x="959" y="1157"/>
                      <a:pt x="1186" y="1208"/>
                      <a:pt x="1415" y="1237"/>
                    </a:cubicBezTo>
                    <a:lnTo>
                      <a:pt x="1414" y="1237"/>
                    </a:lnTo>
                    <a:cubicBezTo>
                      <a:pt x="1426" y="1239"/>
                      <a:pt x="1437" y="1241"/>
                      <a:pt x="1449" y="1241"/>
                    </a:cubicBezTo>
                    <a:cubicBezTo>
                      <a:pt x="1458" y="1241"/>
                      <a:pt x="1468" y="1239"/>
                      <a:pt x="1478" y="1236"/>
                    </a:cubicBezTo>
                    <a:cubicBezTo>
                      <a:pt x="1503" y="1228"/>
                      <a:pt x="1522" y="1208"/>
                      <a:pt x="1540" y="1188"/>
                    </a:cubicBezTo>
                    <a:cubicBezTo>
                      <a:pt x="1808" y="898"/>
                      <a:pt x="2076" y="608"/>
                      <a:pt x="2343" y="317"/>
                    </a:cubicBezTo>
                    <a:cubicBezTo>
                      <a:pt x="2350" y="310"/>
                      <a:pt x="2359" y="299"/>
                      <a:pt x="2359" y="288"/>
                    </a:cubicBezTo>
                    <a:cubicBezTo>
                      <a:pt x="2358" y="276"/>
                      <a:pt x="2349" y="267"/>
                      <a:pt x="2340" y="261"/>
                    </a:cubicBezTo>
                    <a:cubicBezTo>
                      <a:pt x="2193" y="144"/>
                      <a:pt x="1998" y="108"/>
                      <a:pt x="1811" y="96"/>
                    </a:cubicBezTo>
                    <a:cubicBezTo>
                      <a:pt x="1624" y="83"/>
                      <a:pt x="1433" y="91"/>
                      <a:pt x="1252" y="40"/>
                    </a:cubicBezTo>
                    <a:cubicBezTo>
                      <a:pt x="1191" y="24"/>
                      <a:pt x="1127" y="0"/>
                      <a:pt x="10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4"/>
              <p:cNvSpPr/>
              <p:nvPr/>
            </p:nvSpPr>
            <p:spPr>
              <a:xfrm>
                <a:off x="4096258" y="2994656"/>
                <a:ext cx="24516" cy="20711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947" extrusionOk="0">
                    <a:moveTo>
                      <a:pt x="974" y="1"/>
                    </a:moveTo>
                    <a:cubicBezTo>
                      <a:pt x="876" y="1"/>
                      <a:pt x="778" y="30"/>
                      <a:pt x="680" y="37"/>
                    </a:cubicBezTo>
                    <a:cubicBezTo>
                      <a:pt x="651" y="39"/>
                      <a:pt x="621" y="39"/>
                      <a:pt x="589" y="39"/>
                    </a:cubicBezTo>
                    <a:cubicBezTo>
                      <a:pt x="568" y="39"/>
                      <a:pt x="546" y="39"/>
                      <a:pt x="524" y="39"/>
                    </a:cubicBezTo>
                    <a:cubicBezTo>
                      <a:pt x="367" y="39"/>
                      <a:pt x="202" y="49"/>
                      <a:pt x="128" y="209"/>
                    </a:cubicBezTo>
                    <a:cubicBezTo>
                      <a:pt x="40" y="400"/>
                      <a:pt x="21" y="687"/>
                      <a:pt x="2" y="893"/>
                    </a:cubicBezTo>
                    <a:cubicBezTo>
                      <a:pt x="0" y="906"/>
                      <a:pt x="0" y="920"/>
                      <a:pt x="6" y="930"/>
                    </a:cubicBezTo>
                    <a:cubicBezTo>
                      <a:pt x="14" y="942"/>
                      <a:pt x="30" y="946"/>
                      <a:pt x="45" y="946"/>
                    </a:cubicBezTo>
                    <a:cubicBezTo>
                      <a:pt x="51" y="946"/>
                      <a:pt x="56" y="946"/>
                      <a:pt x="61" y="945"/>
                    </a:cubicBezTo>
                    <a:cubicBezTo>
                      <a:pt x="141" y="932"/>
                      <a:pt x="208" y="880"/>
                      <a:pt x="276" y="835"/>
                    </a:cubicBezTo>
                    <a:cubicBezTo>
                      <a:pt x="453" y="722"/>
                      <a:pt x="663" y="662"/>
                      <a:pt x="873" y="662"/>
                    </a:cubicBezTo>
                    <a:cubicBezTo>
                      <a:pt x="939" y="662"/>
                      <a:pt x="1004" y="668"/>
                      <a:pt x="1069" y="680"/>
                    </a:cubicBezTo>
                    <a:cubicBezTo>
                      <a:pt x="1094" y="484"/>
                      <a:pt x="1110" y="287"/>
                      <a:pt x="1119" y="90"/>
                    </a:cubicBezTo>
                    <a:cubicBezTo>
                      <a:pt x="1119" y="74"/>
                      <a:pt x="1120" y="59"/>
                      <a:pt x="1113" y="46"/>
                    </a:cubicBezTo>
                    <a:cubicBezTo>
                      <a:pt x="1103" y="23"/>
                      <a:pt x="1077" y="14"/>
                      <a:pt x="1054" y="8"/>
                    </a:cubicBezTo>
                    <a:cubicBezTo>
                      <a:pt x="1027" y="3"/>
                      <a:pt x="1000" y="1"/>
                      <a:pt x="9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4"/>
              <p:cNvSpPr/>
              <p:nvPr/>
            </p:nvSpPr>
            <p:spPr>
              <a:xfrm>
                <a:off x="4116532" y="3082027"/>
                <a:ext cx="61848" cy="51198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341" extrusionOk="0">
                    <a:moveTo>
                      <a:pt x="1334" y="1"/>
                    </a:moveTo>
                    <a:cubicBezTo>
                      <a:pt x="894" y="109"/>
                      <a:pt x="491" y="350"/>
                      <a:pt x="183" y="681"/>
                    </a:cubicBezTo>
                    <a:cubicBezTo>
                      <a:pt x="60" y="814"/>
                      <a:pt x="1" y="930"/>
                      <a:pt x="63" y="1109"/>
                    </a:cubicBezTo>
                    <a:cubicBezTo>
                      <a:pt x="145" y="1346"/>
                      <a:pt x="336" y="1417"/>
                      <a:pt x="556" y="1487"/>
                    </a:cubicBezTo>
                    <a:cubicBezTo>
                      <a:pt x="1038" y="1636"/>
                      <a:pt x="1478" y="1921"/>
                      <a:pt x="1813" y="2297"/>
                    </a:cubicBezTo>
                    <a:cubicBezTo>
                      <a:pt x="1829" y="2315"/>
                      <a:pt x="1846" y="2333"/>
                      <a:pt x="1868" y="2339"/>
                    </a:cubicBezTo>
                    <a:cubicBezTo>
                      <a:pt x="1873" y="2340"/>
                      <a:pt x="1879" y="2341"/>
                      <a:pt x="1884" y="2341"/>
                    </a:cubicBezTo>
                    <a:cubicBezTo>
                      <a:pt x="1908" y="2341"/>
                      <a:pt x="1932" y="2328"/>
                      <a:pt x="1954" y="2315"/>
                    </a:cubicBezTo>
                    <a:cubicBezTo>
                      <a:pt x="2244" y="2139"/>
                      <a:pt x="2521" y="1937"/>
                      <a:pt x="2776" y="1712"/>
                    </a:cubicBezTo>
                    <a:cubicBezTo>
                      <a:pt x="2792" y="1699"/>
                      <a:pt x="2807" y="1685"/>
                      <a:pt x="2816" y="1668"/>
                    </a:cubicBezTo>
                    <a:cubicBezTo>
                      <a:pt x="2828" y="1641"/>
                      <a:pt x="2825" y="1610"/>
                      <a:pt x="2817" y="1582"/>
                    </a:cubicBezTo>
                    <a:cubicBezTo>
                      <a:pt x="2769" y="1367"/>
                      <a:pt x="2577" y="1220"/>
                      <a:pt x="2404" y="1087"/>
                    </a:cubicBezTo>
                    <a:cubicBezTo>
                      <a:pt x="1998" y="777"/>
                      <a:pt x="1603" y="436"/>
                      <a:pt x="13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4"/>
              <p:cNvSpPr/>
              <p:nvPr/>
            </p:nvSpPr>
            <p:spPr>
              <a:xfrm>
                <a:off x="4213810" y="3077653"/>
                <a:ext cx="58327" cy="40984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1874" extrusionOk="0">
                    <a:moveTo>
                      <a:pt x="1043" y="1"/>
                    </a:moveTo>
                    <a:cubicBezTo>
                      <a:pt x="741" y="1"/>
                      <a:pt x="644" y="265"/>
                      <a:pt x="500" y="549"/>
                    </a:cubicBezTo>
                    <a:cubicBezTo>
                      <a:pt x="382" y="784"/>
                      <a:pt x="220" y="998"/>
                      <a:pt x="26" y="1177"/>
                    </a:cubicBezTo>
                    <a:cubicBezTo>
                      <a:pt x="14" y="1189"/>
                      <a:pt x="1" y="1201"/>
                      <a:pt x="2" y="1217"/>
                    </a:cubicBezTo>
                    <a:cubicBezTo>
                      <a:pt x="2" y="1236"/>
                      <a:pt x="20" y="1250"/>
                      <a:pt x="36" y="1260"/>
                    </a:cubicBezTo>
                    <a:cubicBezTo>
                      <a:pt x="186" y="1355"/>
                      <a:pt x="336" y="1448"/>
                      <a:pt x="485" y="1542"/>
                    </a:cubicBezTo>
                    <a:cubicBezTo>
                      <a:pt x="688" y="1670"/>
                      <a:pt x="908" y="1801"/>
                      <a:pt x="1148" y="1801"/>
                    </a:cubicBezTo>
                    <a:cubicBezTo>
                      <a:pt x="1152" y="1801"/>
                      <a:pt x="1156" y="1801"/>
                      <a:pt x="1159" y="1801"/>
                    </a:cubicBezTo>
                    <a:lnTo>
                      <a:pt x="1159" y="1801"/>
                    </a:lnTo>
                    <a:cubicBezTo>
                      <a:pt x="1143" y="1822"/>
                      <a:pt x="1159" y="1854"/>
                      <a:pt x="1185" y="1866"/>
                    </a:cubicBezTo>
                    <a:cubicBezTo>
                      <a:pt x="1196" y="1872"/>
                      <a:pt x="1208" y="1874"/>
                      <a:pt x="1221" y="1874"/>
                    </a:cubicBezTo>
                    <a:cubicBezTo>
                      <a:pt x="1235" y="1874"/>
                      <a:pt x="1249" y="1871"/>
                      <a:pt x="1263" y="1869"/>
                    </a:cubicBezTo>
                    <a:cubicBezTo>
                      <a:pt x="1638" y="1813"/>
                      <a:pt x="2013" y="1756"/>
                      <a:pt x="2389" y="1700"/>
                    </a:cubicBezTo>
                    <a:cubicBezTo>
                      <a:pt x="2370" y="1235"/>
                      <a:pt x="2588" y="793"/>
                      <a:pt x="2660" y="333"/>
                    </a:cubicBezTo>
                    <a:cubicBezTo>
                      <a:pt x="2663" y="313"/>
                      <a:pt x="2666" y="291"/>
                      <a:pt x="2659" y="273"/>
                    </a:cubicBezTo>
                    <a:cubicBezTo>
                      <a:pt x="2647" y="242"/>
                      <a:pt x="2612" y="230"/>
                      <a:pt x="2580" y="220"/>
                    </a:cubicBezTo>
                    <a:cubicBezTo>
                      <a:pt x="2342" y="149"/>
                      <a:pt x="2094" y="115"/>
                      <a:pt x="1847" y="103"/>
                    </a:cubicBezTo>
                    <a:cubicBezTo>
                      <a:pt x="1825" y="102"/>
                      <a:pt x="1802" y="101"/>
                      <a:pt x="1779" y="101"/>
                    </a:cubicBezTo>
                    <a:cubicBezTo>
                      <a:pt x="1723" y="101"/>
                      <a:pt x="1666" y="104"/>
                      <a:pt x="1609" y="104"/>
                    </a:cubicBezTo>
                    <a:cubicBezTo>
                      <a:pt x="1564" y="104"/>
                      <a:pt x="1519" y="102"/>
                      <a:pt x="1475" y="97"/>
                    </a:cubicBezTo>
                    <a:cubicBezTo>
                      <a:pt x="1379" y="85"/>
                      <a:pt x="1291" y="42"/>
                      <a:pt x="1197" y="20"/>
                    </a:cubicBezTo>
                    <a:cubicBezTo>
                      <a:pt x="1140" y="7"/>
                      <a:pt x="1089" y="1"/>
                      <a:pt x="10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4"/>
              <p:cNvSpPr/>
              <p:nvPr/>
            </p:nvSpPr>
            <p:spPr>
              <a:xfrm>
                <a:off x="4295013" y="3172503"/>
                <a:ext cx="31668" cy="32739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497" extrusionOk="0">
                    <a:moveTo>
                      <a:pt x="202" y="0"/>
                    </a:moveTo>
                    <a:cubicBezTo>
                      <a:pt x="181" y="0"/>
                      <a:pt x="160" y="2"/>
                      <a:pt x="139" y="5"/>
                    </a:cubicBezTo>
                    <a:cubicBezTo>
                      <a:pt x="115" y="8"/>
                      <a:pt x="91" y="14"/>
                      <a:pt x="75" y="32"/>
                    </a:cubicBezTo>
                    <a:cubicBezTo>
                      <a:pt x="60" y="46"/>
                      <a:pt x="54" y="69"/>
                      <a:pt x="50" y="89"/>
                    </a:cubicBezTo>
                    <a:cubicBezTo>
                      <a:pt x="1" y="325"/>
                      <a:pt x="22" y="575"/>
                      <a:pt x="109" y="801"/>
                    </a:cubicBezTo>
                    <a:cubicBezTo>
                      <a:pt x="127" y="844"/>
                      <a:pt x="148" y="888"/>
                      <a:pt x="183" y="919"/>
                    </a:cubicBezTo>
                    <a:cubicBezTo>
                      <a:pt x="229" y="961"/>
                      <a:pt x="294" y="972"/>
                      <a:pt x="352" y="993"/>
                    </a:cubicBezTo>
                    <a:cubicBezTo>
                      <a:pt x="527" y="1051"/>
                      <a:pt x="665" y="1181"/>
                      <a:pt x="808" y="1294"/>
                    </a:cubicBezTo>
                    <a:cubicBezTo>
                      <a:pt x="898" y="1366"/>
                      <a:pt x="1058" y="1496"/>
                      <a:pt x="1186" y="1496"/>
                    </a:cubicBezTo>
                    <a:cubicBezTo>
                      <a:pt x="1192" y="1496"/>
                      <a:pt x="1197" y="1496"/>
                      <a:pt x="1203" y="1496"/>
                    </a:cubicBezTo>
                    <a:cubicBezTo>
                      <a:pt x="1349" y="1484"/>
                      <a:pt x="1361" y="1344"/>
                      <a:pt x="1391" y="1196"/>
                    </a:cubicBezTo>
                    <a:cubicBezTo>
                      <a:pt x="1447" y="912"/>
                      <a:pt x="1373" y="601"/>
                      <a:pt x="1343" y="316"/>
                    </a:cubicBezTo>
                    <a:cubicBezTo>
                      <a:pt x="1340" y="284"/>
                      <a:pt x="1336" y="249"/>
                      <a:pt x="1315" y="224"/>
                    </a:cubicBezTo>
                    <a:cubicBezTo>
                      <a:pt x="1296" y="202"/>
                      <a:pt x="1266" y="192"/>
                      <a:pt x="1238" y="183"/>
                    </a:cubicBezTo>
                    <a:cubicBezTo>
                      <a:pt x="1098" y="140"/>
                      <a:pt x="950" y="117"/>
                      <a:pt x="803" y="117"/>
                    </a:cubicBezTo>
                    <a:cubicBezTo>
                      <a:pt x="772" y="117"/>
                      <a:pt x="740" y="118"/>
                      <a:pt x="709" y="121"/>
                    </a:cubicBezTo>
                    <a:cubicBezTo>
                      <a:pt x="681" y="122"/>
                      <a:pt x="652" y="125"/>
                      <a:pt x="624" y="125"/>
                    </a:cubicBezTo>
                    <a:cubicBezTo>
                      <a:pt x="601" y="125"/>
                      <a:pt x="578" y="123"/>
                      <a:pt x="555" y="118"/>
                    </a:cubicBezTo>
                    <a:cubicBezTo>
                      <a:pt x="494" y="104"/>
                      <a:pt x="441" y="66"/>
                      <a:pt x="385" y="39"/>
                    </a:cubicBezTo>
                    <a:cubicBezTo>
                      <a:pt x="327" y="14"/>
                      <a:pt x="264" y="0"/>
                      <a:pt x="2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4"/>
              <p:cNvSpPr/>
              <p:nvPr/>
            </p:nvSpPr>
            <p:spPr>
              <a:xfrm>
                <a:off x="4302339" y="3107177"/>
                <a:ext cx="56796" cy="28453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301" extrusionOk="0">
                    <a:moveTo>
                      <a:pt x="701" y="0"/>
                    </a:moveTo>
                    <a:cubicBezTo>
                      <a:pt x="569" y="0"/>
                      <a:pt x="448" y="93"/>
                      <a:pt x="379" y="208"/>
                    </a:cubicBezTo>
                    <a:cubicBezTo>
                      <a:pt x="307" y="323"/>
                      <a:pt x="182" y="448"/>
                      <a:pt x="155" y="583"/>
                    </a:cubicBezTo>
                    <a:cubicBezTo>
                      <a:pt x="142" y="580"/>
                      <a:pt x="129" y="579"/>
                      <a:pt x="117" y="579"/>
                    </a:cubicBezTo>
                    <a:cubicBezTo>
                      <a:pt x="76" y="579"/>
                      <a:pt x="35" y="592"/>
                      <a:pt x="1" y="615"/>
                    </a:cubicBezTo>
                    <a:cubicBezTo>
                      <a:pt x="198" y="820"/>
                      <a:pt x="364" y="1041"/>
                      <a:pt x="561" y="1245"/>
                    </a:cubicBezTo>
                    <a:cubicBezTo>
                      <a:pt x="580" y="1266"/>
                      <a:pt x="601" y="1287"/>
                      <a:pt x="628" y="1295"/>
                    </a:cubicBezTo>
                    <a:cubicBezTo>
                      <a:pt x="638" y="1299"/>
                      <a:pt x="649" y="1301"/>
                      <a:pt x="660" y="1301"/>
                    </a:cubicBezTo>
                    <a:cubicBezTo>
                      <a:pt x="688" y="1301"/>
                      <a:pt x="717" y="1291"/>
                      <a:pt x="745" y="1282"/>
                    </a:cubicBezTo>
                    <a:cubicBezTo>
                      <a:pt x="1029" y="1185"/>
                      <a:pt x="1331" y="1136"/>
                      <a:pt x="1632" y="1136"/>
                    </a:cubicBezTo>
                    <a:cubicBezTo>
                      <a:pt x="1759" y="1136"/>
                      <a:pt x="1886" y="1145"/>
                      <a:pt x="2011" y="1162"/>
                    </a:cubicBezTo>
                    <a:cubicBezTo>
                      <a:pt x="2084" y="1173"/>
                      <a:pt x="2158" y="1187"/>
                      <a:pt x="2232" y="1187"/>
                    </a:cubicBezTo>
                    <a:cubicBezTo>
                      <a:pt x="2257" y="1187"/>
                      <a:pt x="2281" y="1185"/>
                      <a:pt x="2306" y="1181"/>
                    </a:cubicBezTo>
                    <a:cubicBezTo>
                      <a:pt x="2404" y="1167"/>
                      <a:pt x="2503" y="1112"/>
                      <a:pt x="2537" y="1020"/>
                    </a:cubicBezTo>
                    <a:cubicBezTo>
                      <a:pt x="2597" y="863"/>
                      <a:pt x="2453" y="706"/>
                      <a:pt x="2309" y="620"/>
                    </a:cubicBezTo>
                    <a:cubicBezTo>
                      <a:pt x="1965" y="418"/>
                      <a:pt x="1558" y="365"/>
                      <a:pt x="1161" y="331"/>
                    </a:cubicBezTo>
                    <a:cubicBezTo>
                      <a:pt x="1056" y="322"/>
                      <a:pt x="946" y="313"/>
                      <a:pt x="853" y="261"/>
                    </a:cubicBezTo>
                    <a:cubicBezTo>
                      <a:pt x="759" y="211"/>
                      <a:pt x="687" y="104"/>
                      <a:pt x="711" y="0"/>
                    </a:cubicBezTo>
                    <a:cubicBezTo>
                      <a:pt x="707" y="0"/>
                      <a:pt x="704" y="0"/>
                      <a:pt x="7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4"/>
              <p:cNvSpPr/>
              <p:nvPr/>
            </p:nvSpPr>
            <p:spPr>
              <a:xfrm>
                <a:off x="4278436" y="3138036"/>
                <a:ext cx="25041" cy="18043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825" extrusionOk="0">
                    <a:moveTo>
                      <a:pt x="624" y="0"/>
                    </a:moveTo>
                    <a:cubicBezTo>
                      <a:pt x="460" y="0"/>
                      <a:pt x="297" y="64"/>
                      <a:pt x="194" y="197"/>
                    </a:cubicBezTo>
                    <a:cubicBezTo>
                      <a:pt x="82" y="344"/>
                      <a:pt x="0" y="725"/>
                      <a:pt x="220" y="812"/>
                    </a:cubicBezTo>
                    <a:cubicBezTo>
                      <a:pt x="242" y="821"/>
                      <a:pt x="267" y="824"/>
                      <a:pt x="294" y="824"/>
                    </a:cubicBezTo>
                    <a:cubicBezTo>
                      <a:pt x="406" y="824"/>
                      <a:pt x="547" y="762"/>
                      <a:pt x="639" y="747"/>
                    </a:cubicBezTo>
                    <a:cubicBezTo>
                      <a:pt x="757" y="726"/>
                      <a:pt x="878" y="715"/>
                      <a:pt x="999" y="715"/>
                    </a:cubicBezTo>
                    <a:cubicBezTo>
                      <a:pt x="1048" y="715"/>
                      <a:pt x="1096" y="717"/>
                      <a:pt x="1144" y="720"/>
                    </a:cubicBezTo>
                    <a:cubicBezTo>
                      <a:pt x="1123" y="719"/>
                      <a:pt x="1067" y="322"/>
                      <a:pt x="1052" y="279"/>
                    </a:cubicBezTo>
                    <a:cubicBezTo>
                      <a:pt x="1005" y="133"/>
                      <a:pt x="946" y="65"/>
                      <a:pt x="796" y="24"/>
                    </a:cubicBezTo>
                    <a:cubicBezTo>
                      <a:pt x="740" y="8"/>
                      <a:pt x="682" y="0"/>
                      <a:pt x="6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54"/>
              <p:cNvSpPr/>
              <p:nvPr/>
            </p:nvSpPr>
            <p:spPr>
              <a:xfrm>
                <a:off x="4341552" y="3155007"/>
                <a:ext cx="54128" cy="6943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3175" extrusionOk="0">
                    <a:moveTo>
                      <a:pt x="811" y="1"/>
                    </a:moveTo>
                    <a:cubicBezTo>
                      <a:pt x="802" y="1"/>
                      <a:pt x="793" y="1"/>
                      <a:pt x="784" y="2"/>
                    </a:cubicBezTo>
                    <a:cubicBezTo>
                      <a:pt x="687" y="11"/>
                      <a:pt x="599" y="63"/>
                      <a:pt x="518" y="114"/>
                    </a:cubicBezTo>
                    <a:cubicBezTo>
                      <a:pt x="337" y="229"/>
                      <a:pt x="150" y="359"/>
                      <a:pt x="64" y="555"/>
                    </a:cubicBezTo>
                    <a:cubicBezTo>
                      <a:pt x="7" y="688"/>
                      <a:pt x="1" y="838"/>
                      <a:pt x="7" y="983"/>
                    </a:cubicBezTo>
                    <a:cubicBezTo>
                      <a:pt x="15" y="1190"/>
                      <a:pt x="47" y="1395"/>
                      <a:pt x="64" y="1601"/>
                    </a:cubicBezTo>
                    <a:cubicBezTo>
                      <a:pt x="81" y="1783"/>
                      <a:pt x="21" y="2038"/>
                      <a:pt x="73" y="2208"/>
                    </a:cubicBezTo>
                    <a:cubicBezTo>
                      <a:pt x="113" y="2343"/>
                      <a:pt x="273" y="2450"/>
                      <a:pt x="370" y="2544"/>
                    </a:cubicBezTo>
                    <a:cubicBezTo>
                      <a:pt x="534" y="2707"/>
                      <a:pt x="697" y="2869"/>
                      <a:pt x="861" y="3032"/>
                    </a:cubicBezTo>
                    <a:cubicBezTo>
                      <a:pt x="928" y="3097"/>
                      <a:pt x="1002" y="3167"/>
                      <a:pt x="1096" y="3174"/>
                    </a:cubicBezTo>
                    <a:cubicBezTo>
                      <a:pt x="1100" y="3174"/>
                      <a:pt x="1104" y="3175"/>
                      <a:pt x="1108" y="3175"/>
                    </a:cubicBezTo>
                    <a:cubicBezTo>
                      <a:pt x="1226" y="3175"/>
                      <a:pt x="1320" y="3072"/>
                      <a:pt x="1396" y="2979"/>
                    </a:cubicBezTo>
                    <a:cubicBezTo>
                      <a:pt x="1756" y="2536"/>
                      <a:pt x="2115" y="2093"/>
                      <a:pt x="2475" y="1650"/>
                    </a:cubicBezTo>
                    <a:cubicBezTo>
                      <a:pt x="2272" y="1384"/>
                      <a:pt x="2069" y="1118"/>
                      <a:pt x="1865" y="851"/>
                    </a:cubicBezTo>
                    <a:cubicBezTo>
                      <a:pt x="1635" y="549"/>
                      <a:pt x="1392" y="236"/>
                      <a:pt x="1051" y="67"/>
                    </a:cubicBezTo>
                    <a:cubicBezTo>
                      <a:pt x="976" y="31"/>
                      <a:pt x="894" y="1"/>
                      <a:pt x="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54"/>
              <p:cNvSpPr/>
              <p:nvPr/>
            </p:nvSpPr>
            <p:spPr>
              <a:xfrm>
                <a:off x="4376610" y="3132525"/>
                <a:ext cx="46583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081" extrusionOk="0">
                    <a:moveTo>
                      <a:pt x="580" y="1"/>
                    </a:moveTo>
                    <a:cubicBezTo>
                      <a:pt x="572" y="1"/>
                      <a:pt x="565" y="1"/>
                      <a:pt x="558" y="2"/>
                    </a:cubicBezTo>
                    <a:cubicBezTo>
                      <a:pt x="371" y="15"/>
                      <a:pt x="244" y="191"/>
                      <a:pt x="146" y="350"/>
                    </a:cubicBezTo>
                    <a:cubicBezTo>
                      <a:pt x="1" y="584"/>
                      <a:pt x="396" y="695"/>
                      <a:pt x="556" y="791"/>
                    </a:cubicBezTo>
                    <a:cubicBezTo>
                      <a:pt x="679" y="865"/>
                      <a:pt x="796" y="957"/>
                      <a:pt x="930" y="1009"/>
                    </a:cubicBezTo>
                    <a:cubicBezTo>
                      <a:pt x="1054" y="1059"/>
                      <a:pt x="1172" y="1081"/>
                      <a:pt x="1286" y="1081"/>
                    </a:cubicBezTo>
                    <a:cubicBezTo>
                      <a:pt x="1546" y="1081"/>
                      <a:pt x="1784" y="967"/>
                      <a:pt x="2031" y="821"/>
                    </a:cubicBezTo>
                    <a:cubicBezTo>
                      <a:pt x="2060" y="802"/>
                      <a:pt x="2093" y="782"/>
                      <a:pt x="2109" y="750"/>
                    </a:cubicBezTo>
                    <a:cubicBezTo>
                      <a:pt x="2130" y="705"/>
                      <a:pt x="2112" y="649"/>
                      <a:pt x="2078" y="614"/>
                    </a:cubicBezTo>
                    <a:cubicBezTo>
                      <a:pt x="2043" y="578"/>
                      <a:pt x="1995" y="557"/>
                      <a:pt x="1949" y="538"/>
                    </a:cubicBezTo>
                    <a:cubicBezTo>
                      <a:pt x="1751" y="454"/>
                      <a:pt x="1552" y="368"/>
                      <a:pt x="1354" y="283"/>
                    </a:cubicBezTo>
                    <a:cubicBezTo>
                      <a:pt x="1170" y="206"/>
                      <a:pt x="988" y="128"/>
                      <a:pt x="802" y="56"/>
                    </a:cubicBezTo>
                    <a:cubicBezTo>
                      <a:pt x="731" y="28"/>
                      <a:pt x="655" y="1"/>
                      <a:pt x="5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4"/>
              <p:cNvSpPr/>
              <p:nvPr/>
            </p:nvSpPr>
            <p:spPr>
              <a:xfrm>
                <a:off x="4389163" y="3229584"/>
                <a:ext cx="45096" cy="33067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512" extrusionOk="0">
                    <a:moveTo>
                      <a:pt x="1129" y="1"/>
                    </a:moveTo>
                    <a:cubicBezTo>
                      <a:pt x="1120" y="1"/>
                      <a:pt x="1111" y="1"/>
                      <a:pt x="1101" y="1"/>
                    </a:cubicBezTo>
                    <a:cubicBezTo>
                      <a:pt x="929" y="7"/>
                      <a:pt x="768" y="1"/>
                      <a:pt x="606" y="74"/>
                    </a:cubicBezTo>
                    <a:cubicBezTo>
                      <a:pt x="446" y="146"/>
                      <a:pt x="85" y="349"/>
                      <a:pt x="21" y="515"/>
                    </a:cubicBezTo>
                    <a:cubicBezTo>
                      <a:pt x="0" y="566"/>
                      <a:pt x="25" y="626"/>
                      <a:pt x="65" y="664"/>
                    </a:cubicBezTo>
                    <a:cubicBezTo>
                      <a:pt x="107" y="701"/>
                      <a:pt x="159" y="721"/>
                      <a:pt x="209" y="744"/>
                    </a:cubicBezTo>
                    <a:cubicBezTo>
                      <a:pt x="608" y="917"/>
                      <a:pt x="932" y="1221"/>
                      <a:pt x="1276" y="1487"/>
                    </a:cubicBezTo>
                    <a:cubicBezTo>
                      <a:pt x="1291" y="1498"/>
                      <a:pt x="1308" y="1511"/>
                      <a:pt x="1327" y="1511"/>
                    </a:cubicBezTo>
                    <a:cubicBezTo>
                      <a:pt x="1329" y="1511"/>
                      <a:pt x="1330" y="1511"/>
                      <a:pt x="1332" y="1511"/>
                    </a:cubicBezTo>
                    <a:cubicBezTo>
                      <a:pt x="1350" y="1508"/>
                      <a:pt x="1363" y="1496"/>
                      <a:pt x="1377" y="1484"/>
                    </a:cubicBezTo>
                    <a:cubicBezTo>
                      <a:pt x="1593" y="1275"/>
                      <a:pt x="1806" y="1062"/>
                      <a:pt x="2014" y="844"/>
                    </a:cubicBezTo>
                    <a:cubicBezTo>
                      <a:pt x="2035" y="822"/>
                      <a:pt x="2058" y="797"/>
                      <a:pt x="2060" y="766"/>
                    </a:cubicBezTo>
                    <a:cubicBezTo>
                      <a:pt x="2061" y="742"/>
                      <a:pt x="2049" y="718"/>
                      <a:pt x="2036" y="698"/>
                    </a:cubicBezTo>
                    <a:cubicBezTo>
                      <a:pt x="1920" y="518"/>
                      <a:pt x="1701" y="464"/>
                      <a:pt x="1552" y="324"/>
                    </a:cubicBezTo>
                    <a:cubicBezTo>
                      <a:pt x="1355" y="140"/>
                      <a:pt x="1420" y="1"/>
                      <a:pt x="1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4"/>
              <p:cNvSpPr/>
              <p:nvPr/>
            </p:nvSpPr>
            <p:spPr>
              <a:xfrm>
                <a:off x="4405478" y="3173793"/>
                <a:ext cx="47720" cy="4765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179" extrusionOk="0">
                    <a:moveTo>
                      <a:pt x="508" y="0"/>
                    </a:moveTo>
                    <a:cubicBezTo>
                      <a:pt x="363" y="0"/>
                      <a:pt x="220" y="26"/>
                      <a:pt x="148" y="119"/>
                    </a:cubicBezTo>
                    <a:cubicBezTo>
                      <a:pt x="1" y="309"/>
                      <a:pt x="247" y="668"/>
                      <a:pt x="323" y="851"/>
                    </a:cubicBezTo>
                    <a:cubicBezTo>
                      <a:pt x="518" y="1325"/>
                      <a:pt x="728" y="1822"/>
                      <a:pt x="1126" y="2146"/>
                    </a:cubicBezTo>
                    <a:cubicBezTo>
                      <a:pt x="1144" y="2162"/>
                      <a:pt x="1166" y="2178"/>
                      <a:pt x="1191" y="2178"/>
                    </a:cubicBezTo>
                    <a:cubicBezTo>
                      <a:pt x="1194" y="2178"/>
                      <a:pt x="1197" y="2178"/>
                      <a:pt x="1200" y="2177"/>
                    </a:cubicBezTo>
                    <a:cubicBezTo>
                      <a:pt x="1225" y="2174"/>
                      <a:pt x="1244" y="2152"/>
                      <a:pt x="1260" y="2131"/>
                    </a:cubicBezTo>
                    <a:cubicBezTo>
                      <a:pt x="1533" y="1791"/>
                      <a:pt x="1804" y="1450"/>
                      <a:pt x="2075" y="1109"/>
                    </a:cubicBezTo>
                    <a:cubicBezTo>
                      <a:pt x="2127" y="1044"/>
                      <a:pt x="2182" y="968"/>
                      <a:pt x="2164" y="887"/>
                    </a:cubicBezTo>
                    <a:cubicBezTo>
                      <a:pt x="2157" y="850"/>
                      <a:pt x="2135" y="819"/>
                      <a:pt x="2112" y="788"/>
                    </a:cubicBezTo>
                    <a:cubicBezTo>
                      <a:pt x="1810" y="379"/>
                      <a:pt x="1336" y="104"/>
                      <a:pt x="834" y="30"/>
                    </a:cubicBezTo>
                    <a:cubicBezTo>
                      <a:pt x="751" y="18"/>
                      <a:pt x="629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4"/>
              <p:cNvSpPr/>
              <p:nvPr/>
            </p:nvSpPr>
            <p:spPr>
              <a:xfrm>
                <a:off x="3614528" y="2885219"/>
                <a:ext cx="957272" cy="713137"/>
              </a:xfrm>
              <a:custGeom>
                <a:avLst/>
                <a:gdLst/>
                <a:ahLst/>
                <a:cxnLst/>
                <a:rect l="l" t="t" r="r" b="b"/>
                <a:pathLst>
                  <a:path w="43771" h="32608" extrusionOk="0">
                    <a:moveTo>
                      <a:pt x="288" y="0"/>
                    </a:moveTo>
                    <a:cubicBezTo>
                      <a:pt x="177" y="0"/>
                      <a:pt x="79" y="3"/>
                      <a:pt x="1" y="10"/>
                    </a:cubicBezTo>
                    <a:cubicBezTo>
                      <a:pt x="463" y="2624"/>
                      <a:pt x="6056" y="13385"/>
                      <a:pt x="43574" y="32607"/>
                    </a:cubicBezTo>
                    <a:cubicBezTo>
                      <a:pt x="43688" y="32139"/>
                      <a:pt x="43768" y="31155"/>
                      <a:pt x="43771" y="30899"/>
                    </a:cubicBezTo>
                    <a:lnTo>
                      <a:pt x="40439" y="29048"/>
                    </a:lnTo>
                    <a:cubicBezTo>
                      <a:pt x="40439" y="29048"/>
                      <a:pt x="43083" y="25348"/>
                      <a:pt x="42608" y="22757"/>
                    </a:cubicBezTo>
                    <a:cubicBezTo>
                      <a:pt x="42608" y="22757"/>
                      <a:pt x="40991" y="21643"/>
                      <a:pt x="39642" y="20733"/>
                    </a:cubicBezTo>
                    <a:lnTo>
                      <a:pt x="38360" y="24348"/>
                    </a:lnTo>
                    <a:cubicBezTo>
                      <a:pt x="38360" y="24348"/>
                      <a:pt x="25906" y="20589"/>
                      <a:pt x="15352" y="13190"/>
                    </a:cubicBezTo>
                    <a:cubicBezTo>
                      <a:pt x="6604" y="7056"/>
                      <a:pt x="2829" y="1292"/>
                      <a:pt x="2632" y="179"/>
                    </a:cubicBezTo>
                    <a:cubicBezTo>
                      <a:pt x="2268" y="128"/>
                      <a:pt x="1001" y="0"/>
                      <a:pt x="2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4"/>
              <p:cNvSpPr/>
              <p:nvPr/>
            </p:nvSpPr>
            <p:spPr>
              <a:xfrm>
                <a:off x="2421148" y="2479136"/>
                <a:ext cx="77945" cy="82319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764" extrusionOk="0">
                    <a:moveTo>
                      <a:pt x="2597" y="1"/>
                    </a:moveTo>
                    <a:cubicBezTo>
                      <a:pt x="2568" y="1"/>
                      <a:pt x="2540" y="17"/>
                      <a:pt x="2515" y="32"/>
                    </a:cubicBezTo>
                    <a:cubicBezTo>
                      <a:pt x="1894" y="413"/>
                      <a:pt x="821" y="813"/>
                      <a:pt x="354" y="1366"/>
                    </a:cubicBezTo>
                    <a:cubicBezTo>
                      <a:pt x="0" y="1785"/>
                      <a:pt x="147" y="2490"/>
                      <a:pt x="147" y="3012"/>
                    </a:cubicBezTo>
                    <a:lnTo>
                      <a:pt x="145" y="3012"/>
                    </a:lnTo>
                    <a:cubicBezTo>
                      <a:pt x="145" y="3093"/>
                      <a:pt x="145" y="3179"/>
                      <a:pt x="181" y="3252"/>
                    </a:cubicBezTo>
                    <a:cubicBezTo>
                      <a:pt x="243" y="3378"/>
                      <a:pt x="390" y="3434"/>
                      <a:pt x="525" y="3476"/>
                    </a:cubicBezTo>
                    <a:cubicBezTo>
                      <a:pt x="932" y="3599"/>
                      <a:pt x="1350" y="3690"/>
                      <a:pt x="1771" y="3751"/>
                    </a:cubicBezTo>
                    <a:cubicBezTo>
                      <a:pt x="1819" y="3758"/>
                      <a:pt x="1870" y="3764"/>
                      <a:pt x="1920" y="3764"/>
                    </a:cubicBezTo>
                    <a:cubicBezTo>
                      <a:pt x="1995" y="3764"/>
                      <a:pt x="2068" y="3750"/>
                      <a:pt x="2128" y="3707"/>
                    </a:cubicBezTo>
                    <a:cubicBezTo>
                      <a:pt x="2186" y="3665"/>
                      <a:pt x="2223" y="3602"/>
                      <a:pt x="2258" y="3541"/>
                    </a:cubicBezTo>
                    <a:cubicBezTo>
                      <a:pt x="2612" y="2920"/>
                      <a:pt x="2966" y="2301"/>
                      <a:pt x="3321" y="1681"/>
                    </a:cubicBezTo>
                    <a:cubicBezTo>
                      <a:pt x="3444" y="1468"/>
                      <a:pt x="3564" y="1192"/>
                      <a:pt x="3423" y="991"/>
                    </a:cubicBezTo>
                    <a:cubicBezTo>
                      <a:pt x="3358" y="896"/>
                      <a:pt x="3249" y="844"/>
                      <a:pt x="3162" y="770"/>
                    </a:cubicBezTo>
                    <a:cubicBezTo>
                      <a:pt x="2940" y="588"/>
                      <a:pt x="2855" y="287"/>
                      <a:pt x="2682" y="57"/>
                    </a:cubicBezTo>
                    <a:cubicBezTo>
                      <a:pt x="2664" y="34"/>
                      <a:pt x="2642" y="10"/>
                      <a:pt x="2612" y="3"/>
                    </a:cubicBezTo>
                    <a:cubicBezTo>
                      <a:pt x="2607" y="1"/>
                      <a:pt x="2602" y="1"/>
                      <a:pt x="2597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54"/>
              <p:cNvSpPr/>
              <p:nvPr/>
            </p:nvSpPr>
            <p:spPr>
              <a:xfrm>
                <a:off x="2306986" y="2332979"/>
                <a:ext cx="86758" cy="75473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451" extrusionOk="0">
                    <a:moveTo>
                      <a:pt x="1455" y="1"/>
                    </a:moveTo>
                    <a:cubicBezTo>
                      <a:pt x="831" y="1"/>
                      <a:pt x="293" y="219"/>
                      <a:pt x="168" y="999"/>
                    </a:cubicBezTo>
                    <a:cubicBezTo>
                      <a:pt x="1" y="2031"/>
                      <a:pt x="1957" y="3450"/>
                      <a:pt x="2967" y="3450"/>
                    </a:cubicBezTo>
                    <a:cubicBezTo>
                      <a:pt x="3007" y="3450"/>
                      <a:pt x="3045" y="3448"/>
                      <a:pt x="3082" y="3444"/>
                    </a:cubicBezTo>
                    <a:cubicBezTo>
                      <a:pt x="3207" y="3427"/>
                      <a:pt x="3331" y="3389"/>
                      <a:pt x="3433" y="3313"/>
                    </a:cubicBezTo>
                    <a:cubicBezTo>
                      <a:pt x="3491" y="3270"/>
                      <a:pt x="3540" y="3215"/>
                      <a:pt x="3580" y="3156"/>
                    </a:cubicBezTo>
                    <a:cubicBezTo>
                      <a:pt x="3695" y="2983"/>
                      <a:pt x="3733" y="2769"/>
                      <a:pt x="3764" y="2562"/>
                    </a:cubicBezTo>
                    <a:cubicBezTo>
                      <a:pt x="3829" y="2126"/>
                      <a:pt x="3885" y="1688"/>
                      <a:pt x="3931" y="1249"/>
                    </a:cubicBezTo>
                    <a:cubicBezTo>
                      <a:pt x="3952" y="1049"/>
                      <a:pt x="3967" y="834"/>
                      <a:pt x="3867" y="660"/>
                    </a:cubicBezTo>
                    <a:cubicBezTo>
                      <a:pt x="3750" y="457"/>
                      <a:pt x="3509" y="363"/>
                      <a:pt x="3279" y="317"/>
                    </a:cubicBezTo>
                    <a:cubicBezTo>
                      <a:pt x="2812" y="226"/>
                      <a:pt x="2090" y="1"/>
                      <a:pt x="1455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54"/>
              <p:cNvSpPr/>
              <p:nvPr/>
            </p:nvSpPr>
            <p:spPr>
              <a:xfrm>
                <a:off x="2323236" y="2506846"/>
                <a:ext cx="76545" cy="62351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2851" extrusionOk="0">
                    <a:moveTo>
                      <a:pt x="2117" y="0"/>
                    </a:moveTo>
                    <a:cubicBezTo>
                      <a:pt x="2115" y="0"/>
                      <a:pt x="2112" y="1"/>
                      <a:pt x="2109" y="1"/>
                    </a:cubicBezTo>
                    <a:cubicBezTo>
                      <a:pt x="2084" y="5"/>
                      <a:pt x="2065" y="23"/>
                      <a:pt x="2046" y="39"/>
                    </a:cubicBezTo>
                    <a:cubicBezTo>
                      <a:pt x="1868" y="191"/>
                      <a:pt x="1631" y="247"/>
                      <a:pt x="1412" y="328"/>
                    </a:cubicBezTo>
                    <a:cubicBezTo>
                      <a:pt x="969" y="497"/>
                      <a:pt x="280" y="924"/>
                      <a:pt x="128" y="1413"/>
                    </a:cubicBezTo>
                    <a:cubicBezTo>
                      <a:pt x="1" y="1828"/>
                      <a:pt x="582" y="2536"/>
                      <a:pt x="958" y="2709"/>
                    </a:cubicBezTo>
                    <a:cubicBezTo>
                      <a:pt x="1146" y="2795"/>
                      <a:pt x="1360" y="2806"/>
                      <a:pt x="1567" y="2813"/>
                    </a:cubicBezTo>
                    <a:lnTo>
                      <a:pt x="2438" y="2847"/>
                    </a:lnTo>
                    <a:cubicBezTo>
                      <a:pt x="2475" y="2849"/>
                      <a:pt x="2512" y="2850"/>
                      <a:pt x="2549" y="2850"/>
                    </a:cubicBezTo>
                    <a:cubicBezTo>
                      <a:pt x="2654" y="2850"/>
                      <a:pt x="2760" y="2839"/>
                      <a:pt x="2852" y="2791"/>
                    </a:cubicBezTo>
                    <a:cubicBezTo>
                      <a:pt x="2951" y="2741"/>
                      <a:pt x="3024" y="2652"/>
                      <a:pt x="3086" y="2560"/>
                    </a:cubicBezTo>
                    <a:cubicBezTo>
                      <a:pt x="3396" y="2103"/>
                      <a:pt x="3499" y="1514"/>
                      <a:pt x="3364" y="980"/>
                    </a:cubicBezTo>
                    <a:cubicBezTo>
                      <a:pt x="3344" y="897"/>
                      <a:pt x="3314" y="813"/>
                      <a:pt x="3255" y="752"/>
                    </a:cubicBezTo>
                    <a:cubicBezTo>
                      <a:pt x="3169" y="665"/>
                      <a:pt x="3038" y="644"/>
                      <a:pt x="2923" y="604"/>
                    </a:cubicBezTo>
                    <a:cubicBezTo>
                      <a:pt x="2635" y="505"/>
                      <a:pt x="2421" y="269"/>
                      <a:pt x="2206" y="53"/>
                    </a:cubicBezTo>
                    <a:cubicBezTo>
                      <a:pt x="2182" y="28"/>
                      <a:pt x="2152" y="0"/>
                      <a:pt x="2117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4"/>
              <p:cNvSpPr/>
              <p:nvPr/>
            </p:nvSpPr>
            <p:spPr>
              <a:xfrm>
                <a:off x="2146154" y="2409874"/>
                <a:ext cx="95703" cy="84331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3856" extrusionOk="0">
                    <a:moveTo>
                      <a:pt x="1720" y="1"/>
                    </a:moveTo>
                    <a:cubicBezTo>
                      <a:pt x="1701" y="1"/>
                      <a:pt x="1681" y="2"/>
                      <a:pt x="1662" y="6"/>
                    </a:cubicBezTo>
                    <a:cubicBezTo>
                      <a:pt x="1568" y="24"/>
                      <a:pt x="1490" y="85"/>
                      <a:pt x="1414" y="142"/>
                    </a:cubicBezTo>
                    <a:cubicBezTo>
                      <a:pt x="1007" y="461"/>
                      <a:pt x="599" y="778"/>
                      <a:pt x="192" y="1097"/>
                    </a:cubicBezTo>
                    <a:cubicBezTo>
                      <a:pt x="128" y="1146"/>
                      <a:pt x="61" y="1200"/>
                      <a:pt x="33" y="1276"/>
                    </a:cubicBezTo>
                    <a:cubicBezTo>
                      <a:pt x="1" y="1365"/>
                      <a:pt x="29" y="1464"/>
                      <a:pt x="66" y="1552"/>
                    </a:cubicBezTo>
                    <a:cubicBezTo>
                      <a:pt x="169" y="1803"/>
                      <a:pt x="343" y="2027"/>
                      <a:pt x="561" y="2192"/>
                    </a:cubicBezTo>
                    <a:cubicBezTo>
                      <a:pt x="734" y="2322"/>
                      <a:pt x="933" y="2415"/>
                      <a:pt x="1101" y="2552"/>
                    </a:cubicBezTo>
                    <a:cubicBezTo>
                      <a:pt x="1396" y="2789"/>
                      <a:pt x="1577" y="3137"/>
                      <a:pt x="1830" y="3418"/>
                    </a:cubicBezTo>
                    <a:cubicBezTo>
                      <a:pt x="2112" y="3732"/>
                      <a:pt x="2395" y="3856"/>
                      <a:pt x="2672" y="3856"/>
                    </a:cubicBezTo>
                    <a:cubicBezTo>
                      <a:pt x="3220" y="3856"/>
                      <a:pt x="3742" y="3367"/>
                      <a:pt x="4173" y="2890"/>
                    </a:cubicBezTo>
                    <a:cubicBezTo>
                      <a:pt x="4274" y="2778"/>
                      <a:pt x="4376" y="2644"/>
                      <a:pt x="4358" y="2495"/>
                    </a:cubicBezTo>
                    <a:cubicBezTo>
                      <a:pt x="4336" y="2307"/>
                      <a:pt x="4140" y="2199"/>
                      <a:pt x="3982" y="2094"/>
                    </a:cubicBezTo>
                    <a:cubicBezTo>
                      <a:pt x="3740" y="1935"/>
                      <a:pt x="3539" y="1722"/>
                      <a:pt x="3339" y="1512"/>
                    </a:cubicBezTo>
                    <a:cubicBezTo>
                      <a:pt x="2951" y="1100"/>
                      <a:pt x="2561" y="686"/>
                      <a:pt x="2171" y="274"/>
                    </a:cubicBezTo>
                    <a:cubicBezTo>
                      <a:pt x="2047" y="142"/>
                      <a:pt x="1893" y="1"/>
                      <a:pt x="1720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4"/>
              <p:cNvSpPr/>
              <p:nvPr/>
            </p:nvSpPr>
            <p:spPr>
              <a:xfrm>
                <a:off x="2339441" y="2423630"/>
                <a:ext cx="10239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203" extrusionOk="0">
                    <a:moveTo>
                      <a:pt x="3325" y="192"/>
                    </a:moveTo>
                    <a:cubicBezTo>
                      <a:pt x="3297" y="192"/>
                      <a:pt x="3269" y="195"/>
                      <a:pt x="3240" y="201"/>
                    </a:cubicBezTo>
                    <a:cubicBezTo>
                      <a:pt x="3126" y="223"/>
                      <a:pt x="3026" y="293"/>
                      <a:pt x="2923" y="345"/>
                    </a:cubicBezTo>
                    <a:cubicBezTo>
                      <a:pt x="2217" y="696"/>
                      <a:pt x="1" y="1"/>
                      <a:pt x="269" y="1512"/>
                    </a:cubicBezTo>
                    <a:cubicBezTo>
                      <a:pt x="356" y="2000"/>
                      <a:pt x="874" y="2330"/>
                      <a:pt x="1280" y="2536"/>
                    </a:cubicBezTo>
                    <a:cubicBezTo>
                      <a:pt x="1720" y="2758"/>
                      <a:pt x="2553" y="3202"/>
                      <a:pt x="3085" y="3202"/>
                    </a:cubicBezTo>
                    <a:cubicBezTo>
                      <a:pt x="3113" y="3202"/>
                      <a:pt x="3141" y="3201"/>
                      <a:pt x="3167" y="3198"/>
                    </a:cubicBezTo>
                    <a:cubicBezTo>
                      <a:pt x="3466" y="3169"/>
                      <a:pt x="3647" y="2867"/>
                      <a:pt x="3815" y="2616"/>
                    </a:cubicBezTo>
                    <a:cubicBezTo>
                      <a:pt x="4019" y="2312"/>
                      <a:pt x="4270" y="2043"/>
                      <a:pt x="4557" y="1816"/>
                    </a:cubicBezTo>
                    <a:cubicBezTo>
                      <a:pt x="4615" y="1770"/>
                      <a:pt x="4681" y="1714"/>
                      <a:pt x="4677" y="1640"/>
                    </a:cubicBezTo>
                    <a:cubicBezTo>
                      <a:pt x="4671" y="1548"/>
                      <a:pt x="4566" y="1503"/>
                      <a:pt x="4486" y="1460"/>
                    </a:cubicBezTo>
                    <a:cubicBezTo>
                      <a:pt x="4210" y="1311"/>
                      <a:pt x="4096" y="983"/>
                      <a:pt x="3954" y="705"/>
                    </a:cubicBezTo>
                    <a:cubicBezTo>
                      <a:pt x="3825" y="451"/>
                      <a:pt x="3596" y="192"/>
                      <a:pt x="3325" y="192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4"/>
              <p:cNvSpPr/>
              <p:nvPr/>
            </p:nvSpPr>
            <p:spPr>
              <a:xfrm>
                <a:off x="2164110" y="2315133"/>
                <a:ext cx="87086" cy="103861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4749" extrusionOk="0">
                    <a:moveTo>
                      <a:pt x="1787" y="1"/>
                    </a:moveTo>
                    <a:cubicBezTo>
                      <a:pt x="1737" y="1"/>
                      <a:pt x="1685" y="8"/>
                      <a:pt x="1633" y="24"/>
                    </a:cubicBezTo>
                    <a:cubicBezTo>
                      <a:pt x="1444" y="80"/>
                      <a:pt x="1307" y="243"/>
                      <a:pt x="1184" y="400"/>
                    </a:cubicBezTo>
                    <a:cubicBezTo>
                      <a:pt x="1006" y="625"/>
                      <a:pt x="833" y="856"/>
                      <a:pt x="663" y="1089"/>
                    </a:cubicBezTo>
                    <a:cubicBezTo>
                      <a:pt x="433" y="1406"/>
                      <a:pt x="203" y="1744"/>
                      <a:pt x="140" y="2130"/>
                    </a:cubicBezTo>
                    <a:cubicBezTo>
                      <a:pt x="0" y="2977"/>
                      <a:pt x="854" y="3577"/>
                      <a:pt x="1503" y="3901"/>
                    </a:cubicBezTo>
                    <a:cubicBezTo>
                      <a:pt x="1875" y="4088"/>
                      <a:pt x="2266" y="4344"/>
                      <a:pt x="2361" y="4749"/>
                    </a:cubicBezTo>
                    <a:cubicBezTo>
                      <a:pt x="2466" y="4749"/>
                      <a:pt x="2558" y="4682"/>
                      <a:pt x="2639" y="4615"/>
                    </a:cubicBezTo>
                    <a:cubicBezTo>
                      <a:pt x="3559" y="3852"/>
                      <a:pt x="3982" y="2541"/>
                      <a:pt x="3681" y="1384"/>
                    </a:cubicBezTo>
                    <a:cubicBezTo>
                      <a:pt x="3616" y="1135"/>
                      <a:pt x="3509" y="877"/>
                      <a:pt x="3296" y="730"/>
                    </a:cubicBezTo>
                    <a:cubicBezTo>
                      <a:pt x="3149" y="628"/>
                      <a:pt x="2967" y="591"/>
                      <a:pt x="2805" y="514"/>
                    </a:cubicBezTo>
                    <a:cubicBezTo>
                      <a:pt x="2459" y="351"/>
                      <a:pt x="2142" y="1"/>
                      <a:pt x="1787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4"/>
              <p:cNvSpPr/>
              <p:nvPr/>
            </p:nvSpPr>
            <p:spPr>
              <a:xfrm>
                <a:off x="2247150" y="2486244"/>
                <a:ext cx="68497" cy="61498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2812" extrusionOk="0">
                    <a:moveTo>
                      <a:pt x="1455" y="1"/>
                    </a:moveTo>
                    <a:cubicBezTo>
                      <a:pt x="1245" y="1"/>
                      <a:pt x="1037" y="27"/>
                      <a:pt x="859" y="132"/>
                    </a:cubicBezTo>
                    <a:cubicBezTo>
                      <a:pt x="491" y="352"/>
                      <a:pt x="2" y="1241"/>
                      <a:pt x="1" y="1659"/>
                    </a:cubicBezTo>
                    <a:cubicBezTo>
                      <a:pt x="1" y="1980"/>
                      <a:pt x="536" y="2812"/>
                      <a:pt x="877" y="2812"/>
                    </a:cubicBezTo>
                    <a:cubicBezTo>
                      <a:pt x="887" y="2812"/>
                      <a:pt x="897" y="2811"/>
                      <a:pt x="906" y="2810"/>
                    </a:cubicBezTo>
                    <a:cubicBezTo>
                      <a:pt x="1225" y="2762"/>
                      <a:pt x="1543" y="2715"/>
                      <a:pt x="1862" y="2666"/>
                    </a:cubicBezTo>
                    <a:cubicBezTo>
                      <a:pt x="1961" y="2651"/>
                      <a:pt x="2062" y="2636"/>
                      <a:pt x="2152" y="2592"/>
                    </a:cubicBezTo>
                    <a:cubicBezTo>
                      <a:pt x="2250" y="2545"/>
                      <a:pt x="2330" y="2466"/>
                      <a:pt x="2407" y="2389"/>
                    </a:cubicBezTo>
                    <a:cubicBezTo>
                      <a:pt x="2591" y="2205"/>
                      <a:pt x="2779" y="2017"/>
                      <a:pt x="2914" y="1793"/>
                    </a:cubicBezTo>
                    <a:cubicBezTo>
                      <a:pt x="3050" y="1570"/>
                      <a:pt x="3132" y="1303"/>
                      <a:pt x="3086" y="1045"/>
                    </a:cubicBezTo>
                    <a:cubicBezTo>
                      <a:pt x="2533" y="839"/>
                      <a:pt x="1914" y="570"/>
                      <a:pt x="1724" y="11"/>
                    </a:cubicBezTo>
                    <a:cubicBezTo>
                      <a:pt x="1635" y="6"/>
                      <a:pt x="1545" y="1"/>
                      <a:pt x="1455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4"/>
              <p:cNvSpPr/>
              <p:nvPr/>
            </p:nvSpPr>
            <p:spPr>
              <a:xfrm>
                <a:off x="2465085" y="2378031"/>
                <a:ext cx="84440" cy="70487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223" extrusionOk="0">
                    <a:moveTo>
                      <a:pt x="2474" y="1"/>
                    </a:moveTo>
                    <a:cubicBezTo>
                      <a:pt x="2470" y="1"/>
                      <a:pt x="2467" y="1"/>
                      <a:pt x="2463" y="1"/>
                    </a:cubicBezTo>
                    <a:cubicBezTo>
                      <a:pt x="2384" y="7"/>
                      <a:pt x="2315" y="52"/>
                      <a:pt x="2251" y="96"/>
                    </a:cubicBezTo>
                    <a:cubicBezTo>
                      <a:pt x="1667" y="499"/>
                      <a:pt x="929" y="995"/>
                      <a:pt x="495" y="1564"/>
                    </a:cubicBezTo>
                    <a:cubicBezTo>
                      <a:pt x="0" y="2215"/>
                      <a:pt x="639" y="2772"/>
                      <a:pt x="1242" y="2926"/>
                    </a:cubicBezTo>
                    <a:cubicBezTo>
                      <a:pt x="1417" y="2971"/>
                      <a:pt x="1601" y="3056"/>
                      <a:pt x="1673" y="3222"/>
                    </a:cubicBezTo>
                    <a:cubicBezTo>
                      <a:pt x="2118" y="2636"/>
                      <a:pt x="2583" y="2030"/>
                      <a:pt x="3239" y="1695"/>
                    </a:cubicBezTo>
                    <a:cubicBezTo>
                      <a:pt x="3463" y="1581"/>
                      <a:pt x="3734" y="1467"/>
                      <a:pt x="3793" y="1222"/>
                    </a:cubicBezTo>
                    <a:cubicBezTo>
                      <a:pt x="3860" y="947"/>
                      <a:pt x="3610" y="704"/>
                      <a:pt x="3386" y="529"/>
                    </a:cubicBezTo>
                    <a:cubicBezTo>
                      <a:pt x="3152" y="346"/>
                      <a:pt x="2913" y="163"/>
                      <a:pt x="2641" y="44"/>
                    </a:cubicBezTo>
                    <a:cubicBezTo>
                      <a:pt x="2588" y="22"/>
                      <a:pt x="2532" y="1"/>
                      <a:pt x="2474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4"/>
              <p:cNvSpPr/>
              <p:nvPr/>
            </p:nvSpPr>
            <p:spPr>
              <a:xfrm>
                <a:off x="2413209" y="2355134"/>
                <a:ext cx="46583" cy="52707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2410" extrusionOk="0">
                    <a:moveTo>
                      <a:pt x="1628" y="1"/>
                    </a:moveTo>
                    <a:cubicBezTo>
                      <a:pt x="1230" y="1"/>
                      <a:pt x="538" y="436"/>
                      <a:pt x="347" y="645"/>
                    </a:cubicBezTo>
                    <a:cubicBezTo>
                      <a:pt x="43" y="980"/>
                      <a:pt x="0" y="1414"/>
                      <a:pt x="105" y="1839"/>
                    </a:cubicBezTo>
                    <a:cubicBezTo>
                      <a:pt x="191" y="2185"/>
                      <a:pt x="243" y="2379"/>
                      <a:pt x="599" y="2405"/>
                    </a:cubicBezTo>
                    <a:cubicBezTo>
                      <a:pt x="634" y="2408"/>
                      <a:pt x="670" y="2410"/>
                      <a:pt x="707" y="2410"/>
                    </a:cubicBezTo>
                    <a:cubicBezTo>
                      <a:pt x="1028" y="2410"/>
                      <a:pt x="1390" y="2307"/>
                      <a:pt x="1691" y="2240"/>
                    </a:cubicBezTo>
                    <a:cubicBezTo>
                      <a:pt x="1722" y="2232"/>
                      <a:pt x="1756" y="2225"/>
                      <a:pt x="1778" y="2202"/>
                    </a:cubicBezTo>
                    <a:cubicBezTo>
                      <a:pt x="1806" y="2174"/>
                      <a:pt x="1815" y="2133"/>
                      <a:pt x="1821" y="2094"/>
                    </a:cubicBezTo>
                    <a:cubicBezTo>
                      <a:pt x="1873" y="1759"/>
                      <a:pt x="2129" y="214"/>
                      <a:pt x="1790" y="35"/>
                    </a:cubicBezTo>
                    <a:cubicBezTo>
                      <a:pt x="1745" y="11"/>
                      <a:pt x="1690" y="1"/>
                      <a:pt x="1628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4"/>
              <p:cNvSpPr/>
              <p:nvPr/>
            </p:nvSpPr>
            <p:spPr>
              <a:xfrm>
                <a:off x="2257910" y="2393253"/>
                <a:ext cx="60952" cy="8481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3878" extrusionOk="0">
                    <a:moveTo>
                      <a:pt x="810" y="1"/>
                    </a:moveTo>
                    <a:cubicBezTo>
                      <a:pt x="331" y="1"/>
                      <a:pt x="147" y="1292"/>
                      <a:pt x="54" y="1643"/>
                    </a:cubicBezTo>
                    <a:lnTo>
                      <a:pt x="56" y="1643"/>
                    </a:lnTo>
                    <a:cubicBezTo>
                      <a:pt x="28" y="1751"/>
                      <a:pt x="1" y="1872"/>
                      <a:pt x="57" y="1968"/>
                    </a:cubicBezTo>
                    <a:cubicBezTo>
                      <a:pt x="97" y="2039"/>
                      <a:pt x="173" y="2082"/>
                      <a:pt x="245" y="2119"/>
                    </a:cubicBezTo>
                    <a:cubicBezTo>
                      <a:pt x="465" y="2236"/>
                      <a:pt x="684" y="2352"/>
                      <a:pt x="903" y="2467"/>
                    </a:cubicBezTo>
                    <a:cubicBezTo>
                      <a:pt x="998" y="2518"/>
                      <a:pt x="1096" y="2569"/>
                      <a:pt x="1168" y="2649"/>
                    </a:cubicBezTo>
                    <a:cubicBezTo>
                      <a:pt x="1253" y="2741"/>
                      <a:pt x="1297" y="2861"/>
                      <a:pt x="1349" y="2975"/>
                    </a:cubicBezTo>
                    <a:cubicBezTo>
                      <a:pt x="1489" y="3291"/>
                      <a:pt x="1686" y="3583"/>
                      <a:pt x="1929" y="3830"/>
                    </a:cubicBezTo>
                    <a:cubicBezTo>
                      <a:pt x="1951" y="3853"/>
                      <a:pt x="1977" y="3878"/>
                      <a:pt x="2010" y="3878"/>
                    </a:cubicBezTo>
                    <a:cubicBezTo>
                      <a:pt x="2011" y="3878"/>
                      <a:pt x="2012" y="3878"/>
                      <a:pt x="2013" y="3878"/>
                    </a:cubicBezTo>
                    <a:cubicBezTo>
                      <a:pt x="2043" y="3878"/>
                      <a:pt x="2070" y="3856"/>
                      <a:pt x="2093" y="3836"/>
                    </a:cubicBezTo>
                    <a:cubicBezTo>
                      <a:pt x="2231" y="3721"/>
                      <a:pt x="2367" y="3605"/>
                      <a:pt x="2505" y="3488"/>
                    </a:cubicBezTo>
                    <a:cubicBezTo>
                      <a:pt x="2578" y="3426"/>
                      <a:pt x="2653" y="3362"/>
                      <a:pt x="2701" y="3281"/>
                    </a:cubicBezTo>
                    <a:cubicBezTo>
                      <a:pt x="2786" y="3132"/>
                      <a:pt x="2775" y="2949"/>
                      <a:pt x="2761" y="2778"/>
                    </a:cubicBezTo>
                    <a:cubicBezTo>
                      <a:pt x="2730" y="2411"/>
                      <a:pt x="2699" y="2042"/>
                      <a:pt x="2669" y="1674"/>
                    </a:cubicBezTo>
                    <a:cubicBezTo>
                      <a:pt x="2644" y="1374"/>
                      <a:pt x="2609" y="1048"/>
                      <a:pt x="2404" y="824"/>
                    </a:cubicBezTo>
                    <a:cubicBezTo>
                      <a:pt x="2213" y="615"/>
                      <a:pt x="1934" y="559"/>
                      <a:pt x="1677" y="474"/>
                    </a:cubicBezTo>
                    <a:cubicBezTo>
                      <a:pt x="1371" y="372"/>
                      <a:pt x="1207" y="156"/>
                      <a:pt x="948" y="34"/>
                    </a:cubicBezTo>
                    <a:cubicBezTo>
                      <a:pt x="899" y="11"/>
                      <a:pt x="853" y="1"/>
                      <a:pt x="810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54"/>
              <p:cNvSpPr/>
              <p:nvPr/>
            </p:nvSpPr>
            <p:spPr>
              <a:xfrm>
                <a:off x="2508168" y="2436818"/>
                <a:ext cx="59749" cy="60296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757" extrusionOk="0">
                    <a:moveTo>
                      <a:pt x="2081" y="0"/>
                    </a:moveTo>
                    <a:cubicBezTo>
                      <a:pt x="2016" y="0"/>
                      <a:pt x="1951" y="8"/>
                      <a:pt x="1887" y="28"/>
                    </a:cubicBezTo>
                    <a:cubicBezTo>
                      <a:pt x="1675" y="93"/>
                      <a:pt x="1521" y="269"/>
                      <a:pt x="1346" y="406"/>
                    </a:cubicBezTo>
                    <a:cubicBezTo>
                      <a:pt x="949" y="715"/>
                      <a:pt x="405" y="871"/>
                      <a:pt x="185" y="1370"/>
                    </a:cubicBezTo>
                    <a:cubicBezTo>
                      <a:pt x="1" y="1786"/>
                      <a:pt x="297" y="2175"/>
                      <a:pt x="478" y="2549"/>
                    </a:cubicBezTo>
                    <a:cubicBezTo>
                      <a:pt x="505" y="2603"/>
                      <a:pt x="533" y="2659"/>
                      <a:pt x="583" y="2692"/>
                    </a:cubicBezTo>
                    <a:cubicBezTo>
                      <a:pt x="625" y="2718"/>
                      <a:pt x="675" y="2723"/>
                      <a:pt x="726" y="2723"/>
                    </a:cubicBezTo>
                    <a:cubicBezTo>
                      <a:pt x="752" y="2723"/>
                      <a:pt x="778" y="2722"/>
                      <a:pt x="804" y="2721"/>
                    </a:cubicBezTo>
                    <a:cubicBezTo>
                      <a:pt x="810" y="2721"/>
                      <a:pt x="816" y="2721"/>
                      <a:pt x="822" y="2721"/>
                    </a:cubicBezTo>
                    <a:cubicBezTo>
                      <a:pt x="980" y="2721"/>
                      <a:pt x="1144" y="2757"/>
                      <a:pt x="1302" y="2757"/>
                    </a:cubicBezTo>
                    <a:cubicBezTo>
                      <a:pt x="1397" y="2757"/>
                      <a:pt x="1489" y="2744"/>
                      <a:pt x="1576" y="2702"/>
                    </a:cubicBezTo>
                    <a:cubicBezTo>
                      <a:pt x="1791" y="2601"/>
                      <a:pt x="1897" y="2355"/>
                      <a:pt x="1942" y="2121"/>
                    </a:cubicBezTo>
                    <a:cubicBezTo>
                      <a:pt x="1986" y="1887"/>
                      <a:pt x="1988" y="1643"/>
                      <a:pt x="2077" y="1422"/>
                    </a:cubicBezTo>
                    <a:cubicBezTo>
                      <a:pt x="2238" y="1023"/>
                      <a:pt x="2666" y="748"/>
                      <a:pt x="2724" y="323"/>
                    </a:cubicBezTo>
                    <a:cubicBezTo>
                      <a:pt x="2732" y="269"/>
                      <a:pt x="2732" y="210"/>
                      <a:pt x="2698" y="168"/>
                    </a:cubicBezTo>
                    <a:cubicBezTo>
                      <a:pt x="2669" y="133"/>
                      <a:pt x="2624" y="118"/>
                      <a:pt x="2581" y="103"/>
                    </a:cubicBezTo>
                    <a:cubicBezTo>
                      <a:pt x="2419" y="52"/>
                      <a:pt x="2248" y="0"/>
                      <a:pt x="208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54"/>
              <p:cNvSpPr/>
              <p:nvPr/>
            </p:nvSpPr>
            <p:spPr>
              <a:xfrm>
                <a:off x="2457277" y="2302471"/>
                <a:ext cx="51985" cy="61477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1" extrusionOk="0">
                    <a:moveTo>
                      <a:pt x="1716" y="1"/>
                    </a:moveTo>
                    <a:cubicBezTo>
                      <a:pt x="1691" y="1"/>
                      <a:pt x="1666" y="2"/>
                      <a:pt x="1642" y="4"/>
                    </a:cubicBezTo>
                    <a:cubicBezTo>
                      <a:pt x="1279" y="32"/>
                      <a:pt x="571" y="42"/>
                      <a:pt x="298" y="337"/>
                    </a:cubicBezTo>
                    <a:cubicBezTo>
                      <a:pt x="0" y="660"/>
                      <a:pt x="49" y="1466"/>
                      <a:pt x="22" y="1877"/>
                    </a:cubicBezTo>
                    <a:cubicBezTo>
                      <a:pt x="17" y="1963"/>
                      <a:pt x="12" y="2053"/>
                      <a:pt x="46" y="2133"/>
                    </a:cubicBezTo>
                    <a:cubicBezTo>
                      <a:pt x="77" y="2209"/>
                      <a:pt x="141" y="2268"/>
                      <a:pt x="202" y="2324"/>
                    </a:cubicBezTo>
                    <a:cubicBezTo>
                      <a:pt x="365" y="2471"/>
                      <a:pt x="535" y="2618"/>
                      <a:pt x="734" y="2712"/>
                    </a:cubicBezTo>
                    <a:cubicBezTo>
                      <a:pt x="860" y="2773"/>
                      <a:pt x="1000" y="2810"/>
                      <a:pt x="1139" y="2810"/>
                    </a:cubicBezTo>
                    <a:cubicBezTo>
                      <a:pt x="1219" y="2810"/>
                      <a:pt x="1298" y="2798"/>
                      <a:pt x="1374" y="2770"/>
                    </a:cubicBezTo>
                    <a:cubicBezTo>
                      <a:pt x="1526" y="2715"/>
                      <a:pt x="1652" y="2606"/>
                      <a:pt x="1774" y="2499"/>
                    </a:cubicBezTo>
                    <a:cubicBezTo>
                      <a:pt x="1916" y="2372"/>
                      <a:pt x="2058" y="2246"/>
                      <a:pt x="2201" y="2120"/>
                    </a:cubicBezTo>
                    <a:cubicBezTo>
                      <a:pt x="2255" y="2071"/>
                      <a:pt x="2312" y="2021"/>
                      <a:pt x="2335" y="1951"/>
                    </a:cubicBezTo>
                    <a:cubicBezTo>
                      <a:pt x="2377" y="1835"/>
                      <a:pt x="2312" y="1711"/>
                      <a:pt x="2258" y="1600"/>
                    </a:cubicBezTo>
                    <a:cubicBezTo>
                      <a:pt x="2070" y="1219"/>
                      <a:pt x="1977" y="792"/>
                      <a:pt x="1989" y="367"/>
                    </a:cubicBezTo>
                    <a:cubicBezTo>
                      <a:pt x="1992" y="259"/>
                      <a:pt x="1996" y="137"/>
                      <a:pt x="1918" y="63"/>
                    </a:cubicBezTo>
                    <a:cubicBezTo>
                      <a:pt x="1865" y="13"/>
                      <a:pt x="1791" y="1"/>
                      <a:pt x="1716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4"/>
              <p:cNvSpPr/>
              <p:nvPr/>
            </p:nvSpPr>
            <p:spPr>
              <a:xfrm>
                <a:off x="2229435" y="2285259"/>
                <a:ext cx="57999" cy="56468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582" extrusionOk="0">
                    <a:moveTo>
                      <a:pt x="1093" y="1"/>
                    </a:moveTo>
                    <a:cubicBezTo>
                      <a:pt x="945" y="1"/>
                      <a:pt x="815" y="17"/>
                      <a:pt x="727" y="52"/>
                    </a:cubicBezTo>
                    <a:cubicBezTo>
                      <a:pt x="267" y="232"/>
                      <a:pt x="1" y="763"/>
                      <a:pt x="168" y="1235"/>
                    </a:cubicBezTo>
                    <a:cubicBezTo>
                      <a:pt x="289" y="1581"/>
                      <a:pt x="485" y="1572"/>
                      <a:pt x="795" y="1655"/>
                    </a:cubicBezTo>
                    <a:cubicBezTo>
                      <a:pt x="1146" y="1750"/>
                      <a:pt x="1217" y="1864"/>
                      <a:pt x="1333" y="2210"/>
                    </a:cubicBezTo>
                    <a:lnTo>
                      <a:pt x="1334" y="2210"/>
                    </a:lnTo>
                    <a:cubicBezTo>
                      <a:pt x="1392" y="2384"/>
                      <a:pt x="1509" y="2573"/>
                      <a:pt x="1691" y="2581"/>
                    </a:cubicBezTo>
                    <a:cubicBezTo>
                      <a:pt x="1695" y="2581"/>
                      <a:pt x="1699" y="2581"/>
                      <a:pt x="1704" y="2581"/>
                    </a:cubicBezTo>
                    <a:cubicBezTo>
                      <a:pt x="1892" y="2581"/>
                      <a:pt x="2022" y="2386"/>
                      <a:pt x="2097" y="2209"/>
                    </a:cubicBezTo>
                    <a:cubicBezTo>
                      <a:pt x="2270" y="1798"/>
                      <a:pt x="2651" y="738"/>
                      <a:pt x="2318" y="358"/>
                    </a:cubicBezTo>
                    <a:cubicBezTo>
                      <a:pt x="2128" y="140"/>
                      <a:pt x="1529" y="1"/>
                      <a:pt x="1093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4"/>
              <p:cNvSpPr/>
              <p:nvPr/>
            </p:nvSpPr>
            <p:spPr>
              <a:xfrm>
                <a:off x="2371590" y="2133503"/>
                <a:ext cx="54719" cy="486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223" extrusionOk="0">
                    <a:moveTo>
                      <a:pt x="1032" y="0"/>
                    </a:moveTo>
                    <a:cubicBezTo>
                      <a:pt x="892" y="0"/>
                      <a:pt x="770" y="14"/>
                      <a:pt x="687" y="44"/>
                    </a:cubicBezTo>
                    <a:cubicBezTo>
                      <a:pt x="253" y="200"/>
                      <a:pt x="1" y="656"/>
                      <a:pt x="159" y="1064"/>
                    </a:cubicBezTo>
                    <a:cubicBezTo>
                      <a:pt x="273" y="1362"/>
                      <a:pt x="457" y="1353"/>
                      <a:pt x="749" y="1425"/>
                    </a:cubicBezTo>
                    <a:cubicBezTo>
                      <a:pt x="1082" y="1507"/>
                      <a:pt x="1147" y="1606"/>
                      <a:pt x="1259" y="1904"/>
                    </a:cubicBezTo>
                    <a:cubicBezTo>
                      <a:pt x="1313" y="2054"/>
                      <a:pt x="1423" y="2217"/>
                      <a:pt x="1596" y="2223"/>
                    </a:cubicBezTo>
                    <a:cubicBezTo>
                      <a:pt x="1601" y="2223"/>
                      <a:pt x="1605" y="2223"/>
                      <a:pt x="1610" y="2223"/>
                    </a:cubicBezTo>
                    <a:cubicBezTo>
                      <a:pt x="1786" y="2223"/>
                      <a:pt x="1908" y="2054"/>
                      <a:pt x="1979" y="1903"/>
                    </a:cubicBezTo>
                    <a:cubicBezTo>
                      <a:pt x="2143" y="1548"/>
                      <a:pt x="2502" y="636"/>
                      <a:pt x="2188" y="308"/>
                    </a:cubicBezTo>
                    <a:cubicBezTo>
                      <a:pt x="2007" y="121"/>
                      <a:pt x="1443" y="0"/>
                      <a:pt x="1032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4"/>
              <p:cNvSpPr/>
              <p:nvPr/>
            </p:nvSpPr>
            <p:spPr>
              <a:xfrm>
                <a:off x="2081353" y="2320470"/>
                <a:ext cx="61258" cy="85052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889" extrusionOk="0">
                    <a:moveTo>
                      <a:pt x="818" y="0"/>
                    </a:moveTo>
                    <a:cubicBezTo>
                      <a:pt x="348" y="0"/>
                      <a:pt x="1" y="263"/>
                      <a:pt x="28" y="1072"/>
                    </a:cubicBezTo>
                    <a:cubicBezTo>
                      <a:pt x="42" y="1466"/>
                      <a:pt x="230" y="1832"/>
                      <a:pt x="414" y="2181"/>
                    </a:cubicBezTo>
                    <a:cubicBezTo>
                      <a:pt x="559" y="2460"/>
                      <a:pt x="704" y="2737"/>
                      <a:pt x="849" y="3014"/>
                    </a:cubicBezTo>
                    <a:cubicBezTo>
                      <a:pt x="1049" y="3396"/>
                      <a:pt x="1311" y="3825"/>
                      <a:pt x="1740" y="3882"/>
                    </a:cubicBezTo>
                    <a:cubicBezTo>
                      <a:pt x="1769" y="3886"/>
                      <a:pt x="1799" y="3888"/>
                      <a:pt x="1829" y="3888"/>
                    </a:cubicBezTo>
                    <a:cubicBezTo>
                      <a:pt x="2177" y="3888"/>
                      <a:pt x="2496" y="3615"/>
                      <a:pt x="2642" y="3290"/>
                    </a:cubicBezTo>
                    <a:cubicBezTo>
                      <a:pt x="2801" y="2938"/>
                      <a:pt x="2801" y="2538"/>
                      <a:pt x="2799" y="2153"/>
                    </a:cubicBezTo>
                    <a:cubicBezTo>
                      <a:pt x="2798" y="1738"/>
                      <a:pt x="2796" y="1325"/>
                      <a:pt x="2795" y="910"/>
                    </a:cubicBezTo>
                    <a:cubicBezTo>
                      <a:pt x="2795" y="870"/>
                      <a:pt x="2793" y="829"/>
                      <a:pt x="2777" y="792"/>
                    </a:cubicBezTo>
                    <a:cubicBezTo>
                      <a:pt x="2752" y="732"/>
                      <a:pt x="2692" y="697"/>
                      <a:pt x="2636" y="666"/>
                    </a:cubicBezTo>
                    <a:cubicBezTo>
                      <a:pt x="2163" y="400"/>
                      <a:pt x="1398" y="0"/>
                      <a:pt x="818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54"/>
              <p:cNvSpPr/>
              <p:nvPr/>
            </p:nvSpPr>
            <p:spPr>
              <a:xfrm>
                <a:off x="2205619" y="2183629"/>
                <a:ext cx="66266" cy="89251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4081" extrusionOk="0">
                    <a:moveTo>
                      <a:pt x="2111" y="1"/>
                    </a:moveTo>
                    <a:cubicBezTo>
                      <a:pt x="2102" y="1"/>
                      <a:pt x="2093" y="1"/>
                      <a:pt x="2084" y="2"/>
                    </a:cubicBezTo>
                    <a:cubicBezTo>
                      <a:pt x="1578" y="22"/>
                      <a:pt x="1146" y="351"/>
                      <a:pt x="750" y="665"/>
                    </a:cubicBezTo>
                    <a:cubicBezTo>
                      <a:pt x="380" y="960"/>
                      <a:pt x="0" y="1371"/>
                      <a:pt x="217" y="1875"/>
                    </a:cubicBezTo>
                    <a:cubicBezTo>
                      <a:pt x="435" y="2386"/>
                      <a:pt x="830" y="2826"/>
                      <a:pt x="1041" y="3359"/>
                    </a:cubicBezTo>
                    <a:cubicBezTo>
                      <a:pt x="1106" y="3522"/>
                      <a:pt x="1165" y="3691"/>
                      <a:pt x="1270" y="3833"/>
                    </a:cubicBezTo>
                    <a:cubicBezTo>
                      <a:pt x="1373" y="3971"/>
                      <a:pt x="1532" y="4081"/>
                      <a:pt x="1705" y="4081"/>
                    </a:cubicBezTo>
                    <a:cubicBezTo>
                      <a:pt x="1708" y="4081"/>
                      <a:pt x="1711" y="4081"/>
                      <a:pt x="1715" y="4081"/>
                    </a:cubicBezTo>
                    <a:cubicBezTo>
                      <a:pt x="1844" y="4078"/>
                      <a:pt x="1962" y="4013"/>
                      <a:pt x="2075" y="3950"/>
                    </a:cubicBezTo>
                    <a:cubicBezTo>
                      <a:pt x="2316" y="3818"/>
                      <a:pt x="2558" y="3685"/>
                      <a:pt x="2799" y="3552"/>
                    </a:cubicBezTo>
                    <a:cubicBezTo>
                      <a:pt x="2873" y="3512"/>
                      <a:pt x="2950" y="3467"/>
                      <a:pt x="2991" y="3395"/>
                    </a:cubicBezTo>
                    <a:cubicBezTo>
                      <a:pt x="3029" y="3325"/>
                      <a:pt x="3029" y="3241"/>
                      <a:pt x="3026" y="3161"/>
                    </a:cubicBezTo>
                    <a:cubicBezTo>
                      <a:pt x="3007" y="2598"/>
                      <a:pt x="2958" y="2032"/>
                      <a:pt x="2810" y="1489"/>
                    </a:cubicBezTo>
                    <a:cubicBezTo>
                      <a:pt x="2681" y="1014"/>
                      <a:pt x="2476" y="562"/>
                      <a:pt x="2273" y="113"/>
                    </a:cubicBezTo>
                    <a:cubicBezTo>
                      <a:pt x="2262" y="83"/>
                      <a:pt x="2247" y="54"/>
                      <a:pt x="2223" y="33"/>
                    </a:cubicBezTo>
                    <a:cubicBezTo>
                      <a:pt x="2193" y="7"/>
                      <a:pt x="2152" y="1"/>
                      <a:pt x="2111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4"/>
              <p:cNvSpPr/>
              <p:nvPr/>
            </p:nvSpPr>
            <p:spPr>
              <a:xfrm>
                <a:off x="2300185" y="2221158"/>
                <a:ext cx="63029" cy="9139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4179" extrusionOk="0">
                    <a:moveTo>
                      <a:pt x="885" y="1"/>
                    </a:moveTo>
                    <a:cubicBezTo>
                      <a:pt x="234" y="1"/>
                      <a:pt x="101" y="1097"/>
                      <a:pt x="40" y="1600"/>
                    </a:cubicBezTo>
                    <a:cubicBezTo>
                      <a:pt x="16" y="1805"/>
                      <a:pt x="0" y="2018"/>
                      <a:pt x="67" y="2214"/>
                    </a:cubicBezTo>
                    <a:cubicBezTo>
                      <a:pt x="129" y="2394"/>
                      <a:pt x="256" y="2545"/>
                      <a:pt x="354" y="2710"/>
                    </a:cubicBezTo>
                    <a:cubicBezTo>
                      <a:pt x="567" y="3071"/>
                      <a:pt x="636" y="3500"/>
                      <a:pt x="806" y="3883"/>
                    </a:cubicBezTo>
                    <a:cubicBezTo>
                      <a:pt x="865" y="4015"/>
                      <a:pt x="956" y="4158"/>
                      <a:pt x="1099" y="4177"/>
                    </a:cubicBezTo>
                    <a:cubicBezTo>
                      <a:pt x="1110" y="4178"/>
                      <a:pt x="1121" y="4179"/>
                      <a:pt x="1132" y="4179"/>
                    </a:cubicBezTo>
                    <a:cubicBezTo>
                      <a:pt x="1242" y="4179"/>
                      <a:pt x="1344" y="4106"/>
                      <a:pt x="1431" y="4036"/>
                    </a:cubicBezTo>
                    <a:cubicBezTo>
                      <a:pt x="1854" y="3701"/>
                      <a:pt x="2258" y="3341"/>
                      <a:pt x="2640" y="2959"/>
                    </a:cubicBezTo>
                    <a:cubicBezTo>
                      <a:pt x="2723" y="2874"/>
                      <a:pt x="2809" y="2784"/>
                      <a:pt x="2834" y="2667"/>
                    </a:cubicBezTo>
                    <a:cubicBezTo>
                      <a:pt x="2882" y="2437"/>
                      <a:pt x="2676" y="2243"/>
                      <a:pt x="2506" y="2080"/>
                    </a:cubicBezTo>
                    <a:cubicBezTo>
                      <a:pt x="2212" y="1799"/>
                      <a:pt x="1977" y="1458"/>
                      <a:pt x="1814" y="1085"/>
                    </a:cubicBezTo>
                    <a:cubicBezTo>
                      <a:pt x="1645" y="696"/>
                      <a:pt x="1608" y="228"/>
                      <a:pt x="1156" y="56"/>
                    </a:cubicBezTo>
                    <a:cubicBezTo>
                      <a:pt x="1057" y="18"/>
                      <a:pt x="966" y="1"/>
                      <a:pt x="885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4"/>
              <p:cNvSpPr/>
              <p:nvPr/>
            </p:nvSpPr>
            <p:spPr>
              <a:xfrm>
                <a:off x="2514948" y="2318851"/>
                <a:ext cx="44615" cy="53822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2461" extrusionOk="0">
                    <a:moveTo>
                      <a:pt x="1480" y="0"/>
                    </a:moveTo>
                    <a:cubicBezTo>
                      <a:pt x="1252" y="0"/>
                      <a:pt x="1134" y="81"/>
                      <a:pt x="864" y="285"/>
                    </a:cubicBezTo>
                    <a:cubicBezTo>
                      <a:pt x="698" y="412"/>
                      <a:pt x="488" y="511"/>
                      <a:pt x="368" y="689"/>
                    </a:cubicBezTo>
                    <a:cubicBezTo>
                      <a:pt x="152" y="1006"/>
                      <a:pt x="1" y="2118"/>
                      <a:pt x="371" y="2365"/>
                    </a:cubicBezTo>
                    <a:cubicBezTo>
                      <a:pt x="464" y="2432"/>
                      <a:pt x="584" y="2446"/>
                      <a:pt x="698" y="2452"/>
                    </a:cubicBezTo>
                    <a:cubicBezTo>
                      <a:pt x="787" y="2458"/>
                      <a:pt x="876" y="2461"/>
                      <a:pt x="964" y="2461"/>
                    </a:cubicBezTo>
                    <a:cubicBezTo>
                      <a:pt x="1251" y="2461"/>
                      <a:pt x="1538" y="2432"/>
                      <a:pt x="1819" y="2374"/>
                    </a:cubicBezTo>
                    <a:cubicBezTo>
                      <a:pt x="1848" y="2368"/>
                      <a:pt x="1881" y="2359"/>
                      <a:pt x="1897" y="2334"/>
                    </a:cubicBezTo>
                    <a:cubicBezTo>
                      <a:pt x="1909" y="2318"/>
                      <a:pt x="1911" y="2295"/>
                      <a:pt x="1912" y="2276"/>
                    </a:cubicBezTo>
                    <a:lnTo>
                      <a:pt x="2032" y="387"/>
                    </a:lnTo>
                    <a:cubicBezTo>
                      <a:pt x="2039" y="280"/>
                      <a:pt x="2039" y="157"/>
                      <a:pt x="1956" y="89"/>
                    </a:cubicBezTo>
                    <a:cubicBezTo>
                      <a:pt x="1911" y="52"/>
                      <a:pt x="1850" y="42"/>
                      <a:pt x="1790" y="31"/>
                    </a:cubicBezTo>
                    <a:cubicBezTo>
                      <a:pt x="1663" y="11"/>
                      <a:pt x="1564" y="0"/>
                      <a:pt x="1480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4"/>
              <p:cNvSpPr/>
              <p:nvPr/>
            </p:nvSpPr>
            <p:spPr>
              <a:xfrm>
                <a:off x="2386046" y="2266604"/>
                <a:ext cx="53122" cy="75626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3458" extrusionOk="0">
                    <a:moveTo>
                      <a:pt x="1146" y="1"/>
                    </a:moveTo>
                    <a:cubicBezTo>
                      <a:pt x="974" y="1"/>
                      <a:pt x="811" y="44"/>
                      <a:pt x="666" y="198"/>
                    </a:cubicBezTo>
                    <a:cubicBezTo>
                      <a:pt x="411" y="467"/>
                      <a:pt x="278" y="958"/>
                      <a:pt x="118" y="1288"/>
                    </a:cubicBezTo>
                    <a:cubicBezTo>
                      <a:pt x="60" y="1405"/>
                      <a:pt x="0" y="1528"/>
                      <a:pt x="2" y="1660"/>
                    </a:cubicBezTo>
                    <a:cubicBezTo>
                      <a:pt x="6" y="1931"/>
                      <a:pt x="255" y="2124"/>
                      <a:pt x="402" y="2352"/>
                    </a:cubicBezTo>
                    <a:cubicBezTo>
                      <a:pt x="566" y="2609"/>
                      <a:pt x="623" y="2951"/>
                      <a:pt x="876" y="3118"/>
                    </a:cubicBezTo>
                    <a:cubicBezTo>
                      <a:pt x="1215" y="3343"/>
                      <a:pt x="1759" y="3146"/>
                      <a:pt x="2021" y="3458"/>
                    </a:cubicBezTo>
                    <a:cubicBezTo>
                      <a:pt x="2179" y="2536"/>
                      <a:pt x="2307" y="1608"/>
                      <a:pt x="2404" y="678"/>
                    </a:cubicBezTo>
                    <a:cubicBezTo>
                      <a:pt x="2425" y="491"/>
                      <a:pt x="2429" y="272"/>
                      <a:pt x="2284" y="153"/>
                    </a:cubicBezTo>
                    <a:cubicBezTo>
                      <a:pt x="2195" y="82"/>
                      <a:pt x="2081" y="72"/>
                      <a:pt x="1964" y="72"/>
                    </a:cubicBezTo>
                    <a:cubicBezTo>
                      <a:pt x="1923" y="72"/>
                      <a:pt x="1882" y="73"/>
                      <a:pt x="1841" y="73"/>
                    </a:cubicBezTo>
                    <a:cubicBezTo>
                      <a:pt x="1818" y="73"/>
                      <a:pt x="1795" y="73"/>
                      <a:pt x="1773" y="72"/>
                    </a:cubicBezTo>
                    <a:cubicBezTo>
                      <a:pt x="1563" y="61"/>
                      <a:pt x="1349" y="1"/>
                      <a:pt x="1146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4"/>
              <p:cNvSpPr/>
              <p:nvPr/>
            </p:nvSpPr>
            <p:spPr>
              <a:xfrm>
                <a:off x="2138893" y="2254116"/>
                <a:ext cx="52029" cy="57212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616" extrusionOk="0">
                    <a:moveTo>
                      <a:pt x="1633" y="0"/>
                    </a:moveTo>
                    <a:cubicBezTo>
                      <a:pt x="1185" y="0"/>
                      <a:pt x="738" y="99"/>
                      <a:pt x="333" y="290"/>
                    </a:cubicBezTo>
                    <a:cubicBezTo>
                      <a:pt x="291" y="310"/>
                      <a:pt x="248" y="332"/>
                      <a:pt x="223" y="370"/>
                    </a:cubicBezTo>
                    <a:cubicBezTo>
                      <a:pt x="199" y="409"/>
                      <a:pt x="196" y="455"/>
                      <a:pt x="195" y="501"/>
                    </a:cubicBezTo>
                    <a:cubicBezTo>
                      <a:pt x="180" y="921"/>
                      <a:pt x="1" y="2344"/>
                      <a:pt x="451" y="2581"/>
                    </a:cubicBezTo>
                    <a:cubicBezTo>
                      <a:pt x="497" y="2605"/>
                      <a:pt x="551" y="2616"/>
                      <a:pt x="611" y="2616"/>
                    </a:cubicBezTo>
                    <a:cubicBezTo>
                      <a:pt x="1101" y="2616"/>
                      <a:pt x="2002" y="1892"/>
                      <a:pt x="2288" y="1686"/>
                    </a:cubicBezTo>
                    <a:lnTo>
                      <a:pt x="2287" y="1686"/>
                    </a:lnTo>
                    <a:cubicBezTo>
                      <a:pt x="2314" y="1668"/>
                      <a:pt x="2340" y="1649"/>
                      <a:pt x="2355" y="1621"/>
                    </a:cubicBezTo>
                    <a:cubicBezTo>
                      <a:pt x="2379" y="1576"/>
                      <a:pt x="2367" y="1523"/>
                      <a:pt x="2357" y="1473"/>
                    </a:cubicBezTo>
                    <a:cubicBezTo>
                      <a:pt x="2254" y="1028"/>
                      <a:pt x="2152" y="584"/>
                      <a:pt x="2048" y="139"/>
                    </a:cubicBezTo>
                    <a:cubicBezTo>
                      <a:pt x="2041" y="102"/>
                      <a:pt x="2031" y="62"/>
                      <a:pt x="1999" y="38"/>
                    </a:cubicBezTo>
                    <a:cubicBezTo>
                      <a:pt x="1976" y="21"/>
                      <a:pt x="1943" y="16"/>
                      <a:pt x="1914" y="13"/>
                    </a:cubicBezTo>
                    <a:cubicBezTo>
                      <a:pt x="1820" y="4"/>
                      <a:pt x="1727" y="0"/>
                      <a:pt x="1633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4"/>
              <p:cNvSpPr/>
              <p:nvPr/>
            </p:nvSpPr>
            <p:spPr>
              <a:xfrm>
                <a:off x="2305127" y="2154411"/>
                <a:ext cx="59902" cy="7134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262" extrusionOk="0">
                    <a:moveTo>
                      <a:pt x="1044" y="0"/>
                    </a:moveTo>
                    <a:cubicBezTo>
                      <a:pt x="723" y="0"/>
                      <a:pt x="437" y="90"/>
                      <a:pt x="266" y="345"/>
                    </a:cubicBezTo>
                    <a:cubicBezTo>
                      <a:pt x="81" y="621"/>
                      <a:pt x="23" y="1083"/>
                      <a:pt x="14" y="1404"/>
                    </a:cubicBezTo>
                    <a:cubicBezTo>
                      <a:pt x="1" y="1966"/>
                      <a:pt x="616" y="1932"/>
                      <a:pt x="1022" y="2179"/>
                    </a:cubicBezTo>
                    <a:cubicBezTo>
                      <a:pt x="1388" y="2404"/>
                      <a:pt x="1610" y="2797"/>
                      <a:pt x="1874" y="3138"/>
                    </a:cubicBezTo>
                    <a:cubicBezTo>
                      <a:pt x="1905" y="3179"/>
                      <a:pt x="1939" y="3221"/>
                      <a:pt x="1986" y="3243"/>
                    </a:cubicBezTo>
                    <a:cubicBezTo>
                      <a:pt x="2012" y="3256"/>
                      <a:pt x="2038" y="3261"/>
                      <a:pt x="2065" y="3261"/>
                    </a:cubicBezTo>
                    <a:cubicBezTo>
                      <a:pt x="2157" y="3261"/>
                      <a:pt x="2252" y="3197"/>
                      <a:pt x="2318" y="3128"/>
                    </a:cubicBezTo>
                    <a:cubicBezTo>
                      <a:pt x="2686" y="2741"/>
                      <a:pt x="2715" y="2154"/>
                      <a:pt x="2724" y="1621"/>
                    </a:cubicBezTo>
                    <a:cubicBezTo>
                      <a:pt x="2728" y="1296"/>
                      <a:pt x="2733" y="972"/>
                      <a:pt x="2739" y="649"/>
                    </a:cubicBezTo>
                    <a:cubicBezTo>
                      <a:pt x="2739" y="594"/>
                      <a:pt x="2739" y="535"/>
                      <a:pt x="2711" y="489"/>
                    </a:cubicBezTo>
                    <a:cubicBezTo>
                      <a:pt x="2678" y="437"/>
                      <a:pt x="2619" y="410"/>
                      <a:pt x="2563" y="388"/>
                    </a:cubicBezTo>
                    <a:cubicBezTo>
                      <a:pt x="2202" y="245"/>
                      <a:pt x="1575" y="0"/>
                      <a:pt x="1044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4"/>
              <p:cNvSpPr/>
              <p:nvPr/>
            </p:nvSpPr>
            <p:spPr>
              <a:xfrm>
                <a:off x="2046165" y="2236314"/>
                <a:ext cx="60733" cy="73133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344" extrusionOk="0">
                    <a:moveTo>
                      <a:pt x="889" y="0"/>
                    </a:moveTo>
                    <a:cubicBezTo>
                      <a:pt x="794" y="0"/>
                      <a:pt x="702" y="21"/>
                      <a:pt x="616" y="67"/>
                    </a:cubicBezTo>
                    <a:cubicBezTo>
                      <a:pt x="163" y="315"/>
                      <a:pt x="101" y="1306"/>
                      <a:pt x="45" y="1737"/>
                    </a:cubicBezTo>
                    <a:lnTo>
                      <a:pt x="46" y="1737"/>
                    </a:lnTo>
                    <a:cubicBezTo>
                      <a:pt x="0" y="2079"/>
                      <a:pt x="2" y="2482"/>
                      <a:pt x="267" y="2703"/>
                    </a:cubicBezTo>
                    <a:cubicBezTo>
                      <a:pt x="388" y="2805"/>
                      <a:pt x="545" y="2850"/>
                      <a:pt x="699" y="2887"/>
                    </a:cubicBezTo>
                    <a:cubicBezTo>
                      <a:pt x="1221" y="3013"/>
                      <a:pt x="1769" y="3079"/>
                      <a:pt x="2239" y="3343"/>
                    </a:cubicBezTo>
                    <a:cubicBezTo>
                      <a:pt x="2590" y="2844"/>
                      <a:pt x="2777" y="2230"/>
                      <a:pt x="2766" y="1620"/>
                    </a:cubicBezTo>
                    <a:cubicBezTo>
                      <a:pt x="2765" y="1488"/>
                      <a:pt x="2746" y="1341"/>
                      <a:pt x="2645" y="1257"/>
                    </a:cubicBezTo>
                    <a:cubicBezTo>
                      <a:pt x="2584" y="1208"/>
                      <a:pt x="2506" y="1189"/>
                      <a:pt x="2436" y="1153"/>
                    </a:cubicBezTo>
                    <a:cubicBezTo>
                      <a:pt x="2270" y="1066"/>
                      <a:pt x="2175" y="891"/>
                      <a:pt x="2066" y="740"/>
                    </a:cubicBezTo>
                    <a:cubicBezTo>
                      <a:pt x="1850" y="441"/>
                      <a:pt x="1333" y="0"/>
                      <a:pt x="88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4"/>
              <p:cNvSpPr/>
              <p:nvPr/>
            </p:nvSpPr>
            <p:spPr>
              <a:xfrm>
                <a:off x="2138281" y="2113448"/>
                <a:ext cx="69328" cy="72608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320" extrusionOk="0">
                    <a:moveTo>
                      <a:pt x="1196" y="0"/>
                    </a:moveTo>
                    <a:cubicBezTo>
                      <a:pt x="938" y="0"/>
                      <a:pt x="599" y="297"/>
                      <a:pt x="455" y="483"/>
                    </a:cubicBezTo>
                    <a:cubicBezTo>
                      <a:pt x="1" y="1073"/>
                      <a:pt x="741" y="1802"/>
                      <a:pt x="1033" y="2308"/>
                    </a:cubicBezTo>
                    <a:cubicBezTo>
                      <a:pt x="1229" y="2648"/>
                      <a:pt x="1494" y="2940"/>
                      <a:pt x="1756" y="3228"/>
                    </a:cubicBezTo>
                    <a:cubicBezTo>
                      <a:pt x="1790" y="3264"/>
                      <a:pt x="1826" y="3303"/>
                      <a:pt x="1873" y="3314"/>
                    </a:cubicBezTo>
                    <a:cubicBezTo>
                      <a:pt x="1886" y="3318"/>
                      <a:pt x="1898" y="3319"/>
                      <a:pt x="1911" y="3319"/>
                    </a:cubicBezTo>
                    <a:cubicBezTo>
                      <a:pt x="1938" y="3319"/>
                      <a:pt x="1966" y="3313"/>
                      <a:pt x="1992" y="3307"/>
                    </a:cubicBezTo>
                    <a:cubicBezTo>
                      <a:pt x="2119" y="3277"/>
                      <a:pt x="2247" y="3249"/>
                      <a:pt x="2374" y="3221"/>
                    </a:cubicBezTo>
                    <a:cubicBezTo>
                      <a:pt x="2438" y="3206"/>
                      <a:pt x="2506" y="3190"/>
                      <a:pt x="2552" y="3144"/>
                    </a:cubicBezTo>
                    <a:cubicBezTo>
                      <a:pt x="2599" y="3097"/>
                      <a:pt x="2616" y="3028"/>
                      <a:pt x="2647" y="2969"/>
                    </a:cubicBezTo>
                    <a:cubicBezTo>
                      <a:pt x="2740" y="2790"/>
                      <a:pt x="2959" y="2707"/>
                      <a:pt x="3063" y="2534"/>
                    </a:cubicBezTo>
                    <a:cubicBezTo>
                      <a:pt x="3170" y="2356"/>
                      <a:pt x="3130" y="2129"/>
                      <a:pt x="3085" y="1926"/>
                    </a:cubicBezTo>
                    <a:cubicBezTo>
                      <a:pt x="3072" y="1864"/>
                      <a:pt x="3057" y="1799"/>
                      <a:pt x="3022" y="1745"/>
                    </a:cubicBezTo>
                    <a:cubicBezTo>
                      <a:pt x="2958" y="1652"/>
                      <a:pt x="2844" y="1609"/>
                      <a:pt x="2745" y="1556"/>
                    </a:cubicBezTo>
                    <a:cubicBezTo>
                      <a:pt x="2497" y="1424"/>
                      <a:pt x="2312" y="1202"/>
                      <a:pt x="2134" y="984"/>
                    </a:cubicBezTo>
                    <a:cubicBezTo>
                      <a:pt x="1934" y="739"/>
                      <a:pt x="1592" y="107"/>
                      <a:pt x="1278" y="12"/>
                    </a:cubicBezTo>
                    <a:cubicBezTo>
                      <a:pt x="1252" y="4"/>
                      <a:pt x="1224" y="0"/>
                      <a:pt x="1196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4"/>
              <p:cNvSpPr/>
              <p:nvPr/>
            </p:nvSpPr>
            <p:spPr>
              <a:xfrm>
                <a:off x="2021102" y="2155154"/>
                <a:ext cx="51394" cy="67207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073" extrusionOk="0">
                    <a:moveTo>
                      <a:pt x="1347" y="0"/>
                    </a:moveTo>
                    <a:cubicBezTo>
                      <a:pt x="1294" y="0"/>
                      <a:pt x="1233" y="32"/>
                      <a:pt x="1188" y="65"/>
                    </a:cubicBezTo>
                    <a:cubicBezTo>
                      <a:pt x="728" y="394"/>
                      <a:pt x="1" y="738"/>
                      <a:pt x="150" y="1421"/>
                    </a:cubicBezTo>
                    <a:cubicBezTo>
                      <a:pt x="195" y="1625"/>
                      <a:pt x="336" y="1810"/>
                      <a:pt x="395" y="2015"/>
                    </a:cubicBezTo>
                    <a:cubicBezTo>
                      <a:pt x="484" y="2320"/>
                      <a:pt x="524" y="2615"/>
                      <a:pt x="666" y="2905"/>
                    </a:cubicBezTo>
                    <a:cubicBezTo>
                      <a:pt x="697" y="2971"/>
                      <a:pt x="737" y="3039"/>
                      <a:pt x="804" y="3064"/>
                    </a:cubicBezTo>
                    <a:cubicBezTo>
                      <a:pt x="825" y="3071"/>
                      <a:pt x="846" y="3073"/>
                      <a:pt x="868" y="3073"/>
                    </a:cubicBezTo>
                    <a:cubicBezTo>
                      <a:pt x="891" y="3073"/>
                      <a:pt x="913" y="3071"/>
                      <a:pt x="934" y="3068"/>
                    </a:cubicBezTo>
                    <a:cubicBezTo>
                      <a:pt x="1330" y="3022"/>
                      <a:pt x="1722" y="2947"/>
                      <a:pt x="2108" y="2845"/>
                    </a:cubicBezTo>
                    <a:cubicBezTo>
                      <a:pt x="2160" y="2830"/>
                      <a:pt x="2216" y="2814"/>
                      <a:pt x="2253" y="2775"/>
                    </a:cubicBezTo>
                    <a:cubicBezTo>
                      <a:pt x="2302" y="2726"/>
                      <a:pt x="2311" y="2652"/>
                      <a:pt x="2315" y="2582"/>
                    </a:cubicBezTo>
                    <a:cubicBezTo>
                      <a:pt x="2349" y="1901"/>
                      <a:pt x="2020" y="1256"/>
                      <a:pt x="1668" y="671"/>
                    </a:cubicBezTo>
                    <a:cubicBezTo>
                      <a:pt x="1570" y="508"/>
                      <a:pt x="1466" y="338"/>
                      <a:pt x="1451" y="148"/>
                    </a:cubicBezTo>
                    <a:cubicBezTo>
                      <a:pt x="1447" y="108"/>
                      <a:pt x="1447" y="66"/>
                      <a:pt x="1422" y="35"/>
                    </a:cubicBezTo>
                    <a:cubicBezTo>
                      <a:pt x="1403" y="10"/>
                      <a:pt x="1376" y="0"/>
                      <a:pt x="1347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4"/>
              <p:cNvSpPr/>
              <p:nvPr/>
            </p:nvSpPr>
            <p:spPr>
              <a:xfrm>
                <a:off x="2213558" y="2081387"/>
                <a:ext cx="84199" cy="76436"/>
              </a:xfrm>
              <a:custGeom>
                <a:avLst/>
                <a:gdLst/>
                <a:ahLst/>
                <a:cxnLst/>
                <a:rect l="l" t="t" r="r" b="b"/>
                <a:pathLst>
                  <a:path w="3850" h="3495" extrusionOk="0">
                    <a:moveTo>
                      <a:pt x="932" y="0"/>
                    </a:moveTo>
                    <a:cubicBezTo>
                      <a:pt x="859" y="0"/>
                      <a:pt x="789" y="16"/>
                      <a:pt x="731" y="61"/>
                    </a:cubicBezTo>
                    <a:cubicBezTo>
                      <a:pt x="645" y="128"/>
                      <a:pt x="612" y="241"/>
                      <a:pt x="584" y="347"/>
                    </a:cubicBezTo>
                    <a:cubicBezTo>
                      <a:pt x="431" y="934"/>
                      <a:pt x="0" y="2239"/>
                      <a:pt x="967" y="2239"/>
                    </a:cubicBezTo>
                    <a:cubicBezTo>
                      <a:pt x="1047" y="2239"/>
                      <a:pt x="1137" y="2230"/>
                      <a:pt x="1238" y="2211"/>
                    </a:cubicBezTo>
                    <a:cubicBezTo>
                      <a:pt x="1285" y="2202"/>
                      <a:pt x="1335" y="2189"/>
                      <a:pt x="1383" y="2189"/>
                    </a:cubicBezTo>
                    <a:cubicBezTo>
                      <a:pt x="1407" y="2189"/>
                      <a:pt x="1430" y="2192"/>
                      <a:pt x="1453" y="2201"/>
                    </a:cubicBezTo>
                    <a:cubicBezTo>
                      <a:pt x="1506" y="2220"/>
                      <a:pt x="1546" y="2265"/>
                      <a:pt x="1581" y="2309"/>
                    </a:cubicBezTo>
                    <a:cubicBezTo>
                      <a:pt x="1876" y="2687"/>
                      <a:pt x="2011" y="3234"/>
                      <a:pt x="2450" y="3428"/>
                    </a:cubicBezTo>
                    <a:cubicBezTo>
                      <a:pt x="2556" y="3475"/>
                      <a:pt x="2665" y="3495"/>
                      <a:pt x="2776" y="3495"/>
                    </a:cubicBezTo>
                    <a:cubicBezTo>
                      <a:pt x="3109" y="3495"/>
                      <a:pt x="3455" y="3314"/>
                      <a:pt x="3754" y="3137"/>
                    </a:cubicBezTo>
                    <a:cubicBezTo>
                      <a:pt x="3850" y="2742"/>
                      <a:pt x="3740" y="2328"/>
                      <a:pt x="3631" y="1934"/>
                    </a:cubicBezTo>
                    <a:cubicBezTo>
                      <a:pt x="3586" y="1774"/>
                      <a:pt x="3537" y="1607"/>
                      <a:pt x="3425" y="1481"/>
                    </a:cubicBezTo>
                    <a:cubicBezTo>
                      <a:pt x="3322" y="1367"/>
                      <a:pt x="3176" y="1301"/>
                      <a:pt x="3045" y="1218"/>
                    </a:cubicBezTo>
                    <a:cubicBezTo>
                      <a:pt x="2670" y="983"/>
                      <a:pt x="2414" y="592"/>
                      <a:pt x="2039" y="358"/>
                    </a:cubicBezTo>
                    <a:cubicBezTo>
                      <a:pt x="1776" y="193"/>
                      <a:pt x="1469" y="115"/>
                      <a:pt x="1168" y="38"/>
                    </a:cubicBezTo>
                    <a:cubicBezTo>
                      <a:pt x="1092" y="18"/>
                      <a:pt x="1010" y="0"/>
                      <a:pt x="932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4"/>
              <p:cNvSpPr/>
              <p:nvPr/>
            </p:nvSpPr>
            <p:spPr>
              <a:xfrm>
                <a:off x="2119648" y="2189796"/>
                <a:ext cx="53319" cy="57081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2610" extrusionOk="0">
                    <a:moveTo>
                      <a:pt x="1282" y="0"/>
                    </a:moveTo>
                    <a:cubicBezTo>
                      <a:pt x="1180" y="0"/>
                      <a:pt x="1081" y="11"/>
                      <a:pt x="992" y="37"/>
                    </a:cubicBezTo>
                    <a:cubicBezTo>
                      <a:pt x="1" y="323"/>
                      <a:pt x="263" y="1778"/>
                      <a:pt x="448" y="2498"/>
                    </a:cubicBezTo>
                    <a:lnTo>
                      <a:pt x="450" y="2498"/>
                    </a:lnTo>
                    <a:cubicBezTo>
                      <a:pt x="458" y="2533"/>
                      <a:pt x="469" y="2572"/>
                      <a:pt x="500" y="2593"/>
                    </a:cubicBezTo>
                    <a:cubicBezTo>
                      <a:pt x="518" y="2605"/>
                      <a:pt x="540" y="2609"/>
                      <a:pt x="563" y="2609"/>
                    </a:cubicBezTo>
                    <a:cubicBezTo>
                      <a:pt x="577" y="2609"/>
                      <a:pt x="591" y="2608"/>
                      <a:pt x="605" y="2606"/>
                    </a:cubicBezTo>
                    <a:cubicBezTo>
                      <a:pt x="1057" y="2556"/>
                      <a:pt x="1502" y="2449"/>
                      <a:pt x="1928" y="2292"/>
                    </a:cubicBezTo>
                    <a:cubicBezTo>
                      <a:pt x="2028" y="2255"/>
                      <a:pt x="2128" y="2215"/>
                      <a:pt x="2207" y="2144"/>
                    </a:cubicBezTo>
                    <a:cubicBezTo>
                      <a:pt x="2425" y="1947"/>
                      <a:pt x="2401" y="1607"/>
                      <a:pt x="2388" y="1315"/>
                    </a:cubicBezTo>
                    <a:cubicBezTo>
                      <a:pt x="2376" y="1041"/>
                      <a:pt x="2438" y="764"/>
                      <a:pt x="2428" y="495"/>
                    </a:cubicBezTo>
                    <a:cubicBezTo>
                      <a:pt x="2414" y="170"/>
                      <a:pt x="2340" y="167"/>
                      <a:pt x="2023" y="105"/>
                    </a:cubicBezTo>
                    <a:cubicBezTo>
                      <a:pt x="1806" y="63"/>
                      <a:pt x="1533" y="0"/>
                      <a:pt x="1282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4"/>
              <p:cNvSpPr/>
              <p:nvPr/>
            </p:nvSpPr>
            <p:spPr>
              <a:xfrm>
                <a:off x="2080479" y="2191480"/>
                <a:ext cx="35495" cy="38907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779" extrusionOk="0">
                    <a:moveTo>
                      <a:pt x="942" y="1"/>
                    </a:moveTo>
                    <a:cubicBezTo>
                      <a:pt x="616" y="1"/>
                      <a:pt x="135" y="426"/>
                      <a:pt x="77" y="678"/>
                    </a:cubicBezTo>
                    <a:cubicBezTo>
                      <a:pt x="0" y="1019"/>
                      <a:pt x="372" y="1724"/>
                      <a:pt x="737" y="1775"/>
                    </a:cubicBezTo>
                    <a:cubicBezTo>
                      <a:pt x="753" y="1777"/>
                      <a:pt x="769" y="1778"/>
                      <a:pt x="786" y="1778"/>
                    </a:cubicBezTo>
                    <a:cubicBezTo>
                      <a:pt x="919" y="1778"/>
                      <a:pt x="1047" y="1702"/>
                      <a:pt x="1163" y="1628"/>
                    </a:cubicBezTo>
                    <a:cubicBezTo>
                      <a:pt x="1266" y="1563"/>
                      <a:pt x="1369" y="1498"/>
                      <a:pt x="1472" y="1433"/>
                    </a:cubicBezTo>
                    <a:cubicBezTo>
                      <a:pt x="1512" y="1407"/>
                      <a:pt x="1553" y="1381"/>
                      <a:pt x="1577" y="1341"/>
                    </a:cubicBezTo>
                    <a:cubicBezTo>
                      <a:pt x="1623" y="1262"/>
                      <a:pt x="1589" y="1161"/>
                      <a:pt x="1553" y="1077"/>
                    </a:cubicBezTo>
                    <a:cubicBezTo>
                      <a:pt x="1426" y="770"/>
                      <a:pt x="1298" y="464"/>
                      <a:pt x="1169" y="157"/>
                    </a:cubicBezTo>
                    <a:cubicBezTo>
                      <a:pt x="1150" y="111"/>
                      <a:pt x="1128" y="61"/>
                      <a:pt x="1083" y="35"/>
                    </a:cubicBezTo>
                    <a:cubicBezTo>
                      <a:pt x="1042" y="12"/>
                      <a:pt x="994" y="1"/>
                      <a:pt x="942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4"/>
              <p:cNvSpPr/>
              <p:nvPr/>
            </p:nvSpPr>
            <p:spPr>
              <a:xfrm>
                <a:off x="2469918" y="2198872"/>
                <a:ext cx="35495" cy="38907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779" extrusionOk="0">
                    <a:moveTo>
                      <a:pt x="942" y="1"/>
                    </a:moveTo>
                    <a:cubicBezTo>
                      <a:pt x="615" y="1"/>
                      <a:pt x="133" y="426"/>
                      <a:pt x="77" y="678"/>
                    </a:cubicBezTo>
                    <a:cubicBezTo>
                      <a:pt x="0" y="1019"/>
                      <a:pt x="370" y="1723"/>
                      <a:pt x="735" y="1775"/>
                    </a:cubicBezTo>
                    <a:lnTo>
                      <a:pt x="736" y="1775"/>
                    </a:lnTo>
                    <a:cubicBezTo>
                      <a:pt x="753" y="1777"/>
                      <a:pt x="769" y="1778"/>
                      <a:pt x="786" y="1778"/>
                    </a:cubicBezTo>
                    <a:cubicBezTo>
                      <a:pt x="919" y="1778"/>
                      <a:pt x="1047" y="1702"/>
                      <a:pt x="1162" y="1628"/>
                    </a:cubicBezTo>
                    <a:lnTo>
                      <a:pt x="1471" y="1432"/>
                    </a:lnTo>
                    <a:cubicBezTo>
                      <a:pt x="1511" y="1407"/>
                      <a:pt x="1551" y="1381"/>
                      <a:pt x="1575" y="1340"/>
                    </a:cubicBezTo>
                    <a:cubicBezTo>
                      <a:pt x="1623" y="1262"/>
                      <a:pt x="1587" y="1161"/>
                      <a:pt x="1553" y="1077"/>
                    </a:cubicBezTo>
                    <a:cubicBezTo>
                      <a:pt x="1424" y="770"/>
                      <a:pt x="1297" y="463"/>
                      <a:pt x="1169" y="157"/>
                    </a:cubicBezTo>
                    <a:cubicBezTo>
                      <a:pt x="1150" y="111"/>
                      <a:pt x="1128" y="60"/>
                      <a:pt x="1083" y="35"/>
                    </a:cubicBezTo>
                    <a:cubicBezTo>
                      <a:pt x="1041" y="11"/>
                      <a:pt x="994" y="1"/>
                      <a:pt x="942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4"/>
              <p:cNvSpPr/>
              <p:nvPr/>
            </p:nvSpPr>
            <p:spPr>
              <a:xfrm>
                <a:off x="2307424" y="2094028"/>
                <a:ext cx="35517" cy="3888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778" extrusionOk="0">
                    <a:moveTo>
                      <a:pt x="944" y="0"/>
                    </a:moveTo>
                    <a:cubicBezTo>
                      <a:pt x="617" y="0"/>
                      <a:pt x="136" y="425"/>
                      <a:pt x="78" y="676"/>
                    </a:cubicBezTo>
                    <a:cubicBezTo>
                      <a:pt x="1" y="1018"/>
                      <a:pt x="373" y="1722"/>
                      <a:pt x="737" y="1774"/>
                    </a:cubicBezTo>
                    <a:cubicBezTo>
                      <a:pt x="754" y="1776"/>
                      <a:pt x="770" y="1777"/>
                      <a:pt x="786" y="1777"/>
                    </a:cubicBezTo>
                    <a:cubicBezTo>
                      <a:pt x="920" y="1777"/>
                      <a:pt x="1048" y="1701"/>
                      <a:pt x="1164" y="1627"/>
                    </a:cubicBezTo>
                    <a:cubicBezTo>
                      <a:pt x="1266" y="1562"/>
                      <a:pt x="1370" y="1497"/>
                      <a:pt x="1472" y="1432"/>
                    </a:cubicBezTo>
                    <a:cubicBezTo>
                      <a:pt x="1512" y="1406"/>
                      <a:pt x="1554" y="1380"/>
                      <a:pt x="1577" y="1340"/>
                    </a:cubicBezTo>
                    <a:cubicBezTo>
                      <a:pt x="1623" y="1260"/>
                      <a:pt x="1589" y="1161"/>
                      <a:pt x="1554" y="1076"/>
                    </a:cubicBezTo>
                    <a:cubicBezTo>
                      <a:pt x="1426" y="769"/>
                      <a:pt x="1299" y="463"/>
                      <a:pt x="1171" y="156"/>
                    </a:cubicBezTo>
                    <a:cubicBezTo>
                      <a:pt x="1151" y="110"/>
                      <a:pt x="1128" y="60"/>
                      <a:pt x="1086" y="34"/>
                    </a:cubicBezTo>
                    <a:cubicBezTo>
                      <a:pt x="1044" y="11"/>
                      <a:pt x="996" y="0"/>
                      <a:pt x="944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4"/>
              <p:cNvSpPr/>
              <p:nvPr/>
            </p:nvSpPr>
            <p:spPr>
              <a:xfrm>
                <a:off x="2158533" y="2057264"/>
                <a:ext cx="59814" cy="54347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2485" extrusionOk="0">
                    <a:moveTo>
                      <a:pt x="1209" y="1"/>
                    </a:moveTo>
                    <a:cubicBezTo>
                      <a:pt x="520" y="1"/>
                      <a:pt x="1" y="470"/>
                      <a:pt x="42" y="1290"/>
                    </a:cubicBezTo>
                    <a:cubicBezTo>
                      <a:pt x="70" y="1843"/>
                      <a:pt x="934" y="2228"/>
                      <a:pt x="1398" y="2427"/>
                    </a:cubicBezTo>
                    <a:cubicBezTo>
                      <a:pt x="1467" y="2457"/>
                      <a:pt x="1545" y="2484"/>
                      <a:pt x="1619" y="2484"/>
                    </a:cubicBezTo>
                    <a:cubicBezTo>
                      <a:pt x="1661" y="2484"/>
                      <a:pt x="1702" y="2475"/>
                      <a:pt x="1739" y="2452"/>
                    </a:cubicBezTo>
                    <a:cubicBezTo>
                      <a:pt x="1799" y="2413"/>
                      <a:pt x="1833" y="2342"/>
                      <a:pt x="1860" y="2276"/>
                    </a:cubicBezTo>
                    <a:cubicBezTo>
                      <a:pt x="2060" y="1767"/>
                      <a:pt x="2170" y="1329"/>
                      <a:pt x="2438" y="855"/>
                    </a:cubicBezTo>
                    <a:cubicBezTo>
                      <a:pt x="2734" y="332"/>
                      <a:pt x="2042" y="157"/>
                      <a:pt x="1614" y="52"/>
                    </a:cubicBezTo>
                    <a:cubicBezTo>
                      <a:pt x="1475" y="17"/>
                      <a:pt x="1339" y="1"/>
                      <a:pt x="1209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4"/>
              <p:cNvSpPr/>
              <p:nvPr/>
            </p:nvSpPr>
            <p:spPr>
              <a:xfrm>
                <a:off x="2384778" y="2207314"/>
                <a:ext cx="78470" cy="55178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523" extrusionOk="0">
                    <a:moveTo>
                      <a:pt x="1606" y="0"/>
                    </a:moveTo>
                    <a:cubicBezTo>
                      <a:pt x="1496" y="0"/>
                      <a:pt x="1389" y="14"/>
                      <a:pt x="1287" y="45"/>
                    </a:cubicBezTo>
                    <a:cubicBezTo>
                      <a:pt x="691" y="224"/>
                      <a:pt x="1" y="1165"/>
                      <a:pt x="764" y="1561"/>
                    </a:cubicBezTo>
                    <a:lnTo>
                      <a:pt x="764" y="1562"/>
                    </a:lnTo>
                    <a:cubicBezTo>
                      <a:pt x="1011" y="1689"/>
                      <a:pt x="1260" y="1818"/>
                      <a:pt x="1530" y="1894"/>
                    </a:cubicBezTo>
                    <a:cubicBezTo>
                      <a:pt x="1829" y="1977"/>
                      <a:pt x="2143" y="1990"/>
                      <a:pt x="2447" y="2058"/>
                    </a:cubicBezTo>
                    <a:cubicBezTo>
                      <a:pt x="2751" y="2127"/>
                      <a:pt x="3059" y="2263"/>
                      <a:pt x="3229" y="2522"/>
                    </a:cubicBezTo>
                    <a:cubicBezTo>
                      <a:pt x="3472" y="2008"/>
                      <a:pt x="3588" y="1435"/>
                      <a:pt x="3560" y="867"/>
                    </a:cubicBezTo>
                    <a:cubicBezTo>
                      <a:pt x="3558" y="809"/>
                      <a:pt x="3552" y="749"/>
                      <a:pt x="3517" y="704"/>
                    </a:cubicBezTo>
                    <a:cubicBezTo>
                      <a:pt x="3487" y="667"/>
                      <a:pt x="3441" y="646"/>
                      <a:pt x="3398" y="627"/>
                    </a:cubicBezTo>
                    <a:cubicBezTo>
                      <a:pt x="2903" y="415"/>
                      <a:pt x="2211" y="0"/>
                      <a:pt x="1606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4"/>
              <p:cNvSpPr/>
              <p:nvPr/>
            </p:nvSpPr>
            <p:spPr>
              <a:xfrm>
                <a:off x="2014169" y="2088691"/>
                <a:ext cx="39628" cy="49536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265" extrusionOk="0">
                    <a:moveTo>
                      <a:pt x="875" y="1"/>
                    </a:moveTo>
                    <a:cubicBezTo>
                      <a:pt x="1" y="1"/>
                      <a:pt x="93" y="1408"/>
                      <a:pt x="352" y="2071"/>
                    </a:cubicBezTo>
                    <a:cubicBezTo>
                      <a:pt x="374" y="2128"/>
                      <a:pt x="399" y="2185"/>
                      <a:pt x="447" y="2222"/>
                    </a:cubicBezTo>
                    <a:cubicBezTo>
                      <a:pt x="490" y="2254"/>
                      <a:pt x="543" y="2264"/>
                      <a:pt x="598" y="2264"/>
                    </a:cubicBezTo>
                    <a:cubicBezTo>
                      <a:pt x="638" y="2264"/>
                      <a:pt x="678" y="2259"/>
                      <a:pt x="716" y="2254"/>
                    </a:cubicBezTo>
                    <a:cubicBezTo>
                      <a:pt x="943" y="2219"/>
                      <a:pt x="1171" y="2185"/>
                      <a:pt x="1398" y="2153"/>
                    </a:cubicBezTo>
                    <a:cubicBezTo>
                      <a:pt x="1478" y="2141"/>
                      <a:pt x="1562" y="2126"/>
                      <a:pt x="1625" y="2074"/>
                    </a:cubicBezTo>
                    <a:cubicBezTo>
                      <a:pt x="1711" y="2002"/>
                      <a:pt x="1727" y="1876"/>
                      <a:pt x="1737" y="1763"/>
                    </a:cubicBezTo>
                    <a:cubicBezTo>
                      <a:pt x="1774" y="1347"/>
                      <a:pt x="1811" y="920"/>
                      <a:pt x="1708" y="513"/>
                    </a:cubicBezTo>
                    <a:cubicBezTo>
                      <a:pt x="1687" y="428"/>
                      <a:pt x="1657" y="342"/>
                      <a:pt x="1602" y="274"/>
                    </a:cubicBezTo>
                    <a:cubicBezTo>
                      <a:pt x="1545" y="203"/>
                      <a:pt x="1463" y="157"/>
                      <a:pt x="1380" y="121"/>
                    </a:cubicBezTo>
                    <a:cubicBezTo>
                      <a:pt x="1184" y="38"/>
                      <a:pt x="1017" y="1"/>
                      <a:pt x="875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4"/>
              <p:cNvSpPr/>
              <p:nvPr/>
            </p:nvSpPr>
            <p:spPr>
              <a:xfrm>
                <a:off x="2097122" y="2041058"/>
                <a:ext cx="45774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261" extrusionOk="0">
                    <a:moveTo>
                      <a:pt x="903" y="0"/>
                    </a:moveTo>
                    <a:cubicBezTo>
                      <a:pt x="803" y="0"/>
                      <a:pt x="702" y="24"/>
                      <a:pt x="607" y="56"/>
                    </a:cubicBezTo>
                    <a:cubicBezTo>
                      <a:pt x="473" y="99"/>
                      <a:pt x="345" y="154"/>
                      <a:pt x="223" y="221"/>
                    </a:cubicBezTo>
                    <a:lnTo>
                      <a:pt x="105" y="327"/>
                    </a:lnTo>
                    <a:cubicBezTo>
                      <a:pt x="32" y="578"/>
                      <a:pt x="1" y="838"/>
                      <a:pt x="11" y="1098"/>
                    </a:cubicBezTo>
                    <a:cubicBezTo>
                      <a:pt x="13" y="1156"/>
                      <a:pt x="19" y="1216"/>
                      <a:pt x="47" y="1268"/>
                    </a:cubicBezTo>
                    <a:cubicBezTo>
                      <a:pt x="106" y="1373"/>
                      <a:pt x="239" y="1403"/>
                      <a:pt x="355" y="1439"/>
                    </a:cubicBezTo>
                    <a:cubicBezTo>
                      <a:pt x="783" y="1567"/>
                      <a:pt x="1122" y="1890"/>
                      <a:pt x="1459" y="2187"/>
                    </a:cubicBezTo>
                    <a:cubicBezTo>
                      <a:pt x="1499" y="2222"/>
                      <a:pt x="1549" y="2260"/>
                      <a:pt x="1600" y="2260"/>
                    </a:cubicBezTo>
                    <a:cubicBezTo>
                      <a:pt x="1611" y="2260"/>
                      <a:pt x="1621" y="2258"/>
                      <a:pt x="1632" y="2255"/>
                    </a:cubicBezTo>
                    <a:cubicBezTo>
                      <a:pt x="1681" y="2239"/>
                      <a:pt x="1706" y="2187"/>
                      <a:pt x="1728" y="2139"/>
                    </a:cubicBezTo>
                    <a:cubicBezTo>
                      <a:pt x="1808" y="1959"/>
                      <a:pt x="1888" y="1778"/>
                      <a:pt x="1967" y="1596"/>
                    </a:cubicBezTo>
                    <a:cubicBezTo>
                      <a:pt x="2031" y="1449"/>
                      <a:pt x="2093" y="1296"/>
                      <a:pt x="2086" y="1138"/>
                    </a:cubicBezTo>
                    <a:cubicBezTo>
                      <a:pt x="2077" y="948"/>
                      <a:pt x="1967" y="778"/>
                      <a:pt x="1843" y="634"/>
                    </a:cubicBezTo>
                    <a:cubicBezTo>
                      <a:pt x="1690" y="458"/>
                      <a:pt x="1511" y="305"/>
                      <a:pt x="1321" y="169"/>
                    </a:cubicBezTo>
                    <a:cubicBezTo>
                      <a:pt x="1229" y="104"/>
                      <a:pt x="1133" y="40"/>
                      <a:pt x="1023" y="13"/>
                    </a:cubicBezTo>
                    <a:cubicBezTo>
                      <a:pt x="984" y="4"/>
                      <a:pt x="943" y="0"/>
                      <a:pt x="903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4"/>
              <p:cNvSpPr/>
              <p:nvPr/>
            </p:nvSpPr>
            <p:spPr>
              <a:xfrm>
                <a:off x="2041528" y="1994716"/>
                <a:ext cx="43018" cy="51941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2375" extrusionOk="0">
                    <a:moveTo>
                      <a:pt x="503" y="1"/>
                    </a:moveTo>
                    <a:cubicBezTo>
                      <a:pt x="441" y="1"/>
                      <a:pt x="377" y="17"/>
                      <a:pt x="322" y="47"/>
                    </a:cubicBezTo>
                    <a:cubicBezTo>
                      <a:pt x="110" y="163"/>
                      <a:pt x="9" y="449"/>
                      <a:pt x="5" y="679"/>
                    </a:cubicBezTo>
                    <a:cubicBezTo>
                      <a:pt x="0" y="931"/>
                      <a:pt x="171" y="1076"/>
                      <a:pt x="298" y="1280"/>
                    </a:cubicBezTo>
                    <a:cubicBezTo>
                      <a:pt x="492" y="1590"/>
                      <a:pt x="566" y="1963"/>
                      <a:pt x="765" y="2270"/>
                    </a:cubicBezTo>
                    <a:cubicBezTo>
                      <a:pt x="794" y="2316"/>
                      <a:pt x="831" y="2363"/>
                      <a:pt x="885" y="2372"/>
                    </a:cubicBezTo>
                    <a:cubicBezTo>
                      <a:pt x="892" y="2374"/>
                      <a:pt x="899" y="2374"/>
                      <a:pt x="907" y="2374"/>
                    </a:cubicBezTo>
                    <a:cubicBezTo>
                      <a:pt x="941" y="2374"/>
                      <a:pt x="976" y="2359"/>
                      <a:pt x="1008" y="2344"/>
                    </a:cubicBezTo>
                    <a:cubicBezTo>
                      <a:pt x="1285" y="2220"/>
                      <a:pt x="1562" y="2095"/>
                      <a:pt x="1839" y="1969"/>
                    </a:cubicBezTo>
                    <a:cubicBezTo>
                      <a:pt x="1889" y="1947"/>
                      <a:pt x="1944" y="1917"/>
                      <a:pt x="1958" y="1864"/>
                    </a:cubicBezTo>
                    <a:cubicBezTo>
                      <a:pt x="1966" y="1825"/>
                      <a:pt x="1950" y="1787"/>
                      <a:pt x="1934" y="1751"/>
                    </a:cubicBezTo>
                    <a:cubicBezTo>
                      <a:pt x="1820" y="1498"/>
                      <a:pt x="1707" y="1245"/>
                      <a:pt x="1593" y="991"/>
                    </a:cubicBezTo>
                    <a:cubicBezTo>
                      <a:pt x="1506" y="794"/>
                      <a:pt x="1409" y="588"/>
                      <a:pt x="1230" y="470"/>
                    </a:cubicBezTo>
                    <a:cubicBezTo>
                      <a:pt x="1111" y="390"/>
                      <a:pt x="962" y="356"/>
                      <a:pt x="860" y="253"/>
                    </a:cubicBezTo>
                    <a:cubicBezTo>
                      <a:pt x="800" y="194"/>
                      <a:pt x="760" y="116"/>
                      <a:pt x="695" y="64"/>
                    </a:cubicBezTo>
                    <a:cubicBezTo>
                      <a:pt x="641" y="21"/>
                      <a:pt x="573" y="1"/>
                      <a:pt x="503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4"/>
              <p:cNvSpPr/>
              <p:nvPr/>
            </p:nvSpPr>
            <p:spPr>
              <a:xfrm>
                <a:off x="2073677" y="2119309"/>
                <a:ext cx="35298" cy="3951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807" extrusionOk="0">
                    <a:moveTo>
                      <a:pt x="946" y="0"/>
                    </a:moveTo>
                    <a:cubicBezTo>
                      <a:pt x="879" y="0"/>
                      <a:pt x="802" y="17"/>
                      <a:pt x="714" y="56"/>
                    </a:cubicBezTo>
                    <a:cubicBezTo>
                      <a:pt x="108" y="326"/>
                      <a:pt x="0" y="960"/>
                      <a:pt x="341" y="1483"/>
                    </a:cubicBezTo>
                    <a:lnTo>
                      <a:pt x="341" y="1485"/>
                    </a:lnTo>
                    <a:cubicBezTo>
                      <a:pt x="388" y="1557"/>
                      <a:pt x="436" y="1630"/>
                      <a:pt x="483" y="1703"/>
                    </a:cubicBezTo>
                    <a:cubicBezTo>
                      <a:pt x="499" y="1726"/>
                      <a:pt x="516" y="1751"/>
                      <a:pt x="541" y="1768"/>
                    </a:cubicBezTo>
                    <a:cubicBezTo>
                      <a:pt x="568" y="1787"/>
                      <a:pt x="602" y="1791"/>
                      <a:pt x="636" y="1794"/>
                    </a:cubicBezTo>
                    <a:cubicBezTo>
                      <a:pt x="712" y="1802"/>
                      <a:pt x="788" y="1806"/>
                      <a:pt x="864" y="1806"/>
                    </a:cubicBezTo>
                    <a:cubicBezTo>
                      <a:pt x="1070" y="1806"/>
                      <a:pt x="1275" y="1778"/>
                      <a:pt x="1471" y="1720"/>
                    </a:cubicBezTo>
                    <a:cubicBezTo>
                      <a:pt x="1505" y="1710"/>
                      <a:pt x="1540" y="1698"/>
                      <a:pt x="1560" y="1670"/>
                    </a:cubicBezTo>
                    <a:cubicBezTo>
                      <a:pt x="1577" y="1649"/>
                      <a:pt x="1582" y="1621"/>
                      <a:pt x="1585" y="1594"/>
                    </a:cubicBezTo>
                    <a:cubicBezTo>
                      <a:pt x="1614" y="1385"/>
                      <a:pt x="1597" y="1172"/>
                      <a:pt x="1538" y="971"/>
                    </a:cubicBezTo>
                    <a:cubicBezTo>
                      <a:pt x="1428" y="603"/>
                      <a:pt x="1345" y="0"/>
                      <a:pt x="946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54"/>
              <p:cNvSpPr/>
              <p:nvPr/>
            </p:nvSpPr>
            <p:spPr>
              <a:xfrm>
                <a:off x="2004808" y="2026887"/>
                <a:ext cx="35342" cy="3951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807" extrusionOk="0">
                    <a:moveTo>
                      <a:pt x="948" y="0"/>
                    </a:moveTo>
                    <a:cubicBezTo>
                      <a:pt x="880" y="0"/>
                      <a:pt x="804" y="18"/>
                      <a:pt x="716" y="57"/>
                    </a:cubicBezTo>
                    <a:cubicBezTo>
                      <a:pt x="110" y="326"/>
                      <a:pt x="0" y="960"/>
                      <a:pt x="343" y="1485"/>
                    </a:cubicBezTo>
                    <a:cubicBezTo>
                      <a:pt x="390" y="1558"/>
                      <a:pt x="438" y="1630"/>
                      <a:pt x="485" y="1703"/>
                    </a:cubicBezTo>
                    <a:cubicBezTo>
                      <a:pt x="501" y="1726"/>
                      <a:pt x="518" y="1752"/>
                      <a:pt x="541" y="1768"/>
                    </a:cubicBezTo>
                    <a:cubicBezTo>
                      <a:pt x="569" y="1787"/>
                      <a:pt x="604" y="1792"/>
                      <a:pt x="636" y="1795"/>
                    </a:cubicBezTo>
                    <a:cubicBezTo>
                      <a:pt x="712" y="1803"/>
                      <a:pt x="788" y="1807"/>
                      <a:pt x="865" y="1807"/>
                    </a:cubicBezTo>
                    <a:cubicBezTo>
                      <a:pt x="1070" y="1807"/>
                      <a:pt x="1276" y="1778"/>
                      <a:pt x="1473" y="1721"/>
                    </a:cubicBezTo>
                    <a:cubicBezTo>
                      <a:pt x="1506" y="1710"/>
                      <a:pt x="1541" y="1698"/>
                      <a:pt x="1562" y="1670"/>
                    </a:cubicBezTo>
                    <a:cubicBezTo>
                      <a:pt x="1578" y="1649"/>
                      <a:pt x="1583" y="1621"/>
                      <a:pt x="1587" y="1595"/>
                    </a:cubicBezTo>
                    <a:cubicBezTo>
                      <a:pt x="1616" y="1386"/>
                      <a:pt x="1599" y="1172"/>
                      <a:pt x="1538" y="971"/>
                    </a:cubicBezTo>
                    <a:cubicBezTo>
                      <a:pt x="1428" y="604"/>
                      <a:pt x="1346" y="0"/>
                      <a:pt x="948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54"/>
              <p:cNvSpPr/>
              <p:nvPr/>
            </p:nvSpPr>
            <p:spPr>
              <a:xfrm>
                <a:off x="1991555" y="1929478"/>
                <a:ext cx="28868" cy="2648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211" extrusionOk="0">
                    <a:moveTo>
                      <a:pt x="804" y="1"/>
                    </a:moveTo>
                    <a:cubicBezTo>
                      <a:pt x="630" y="1"/>
                      <a:pt x="436" y="26"/>
                      <a:pt x="356" y="57"/>
                    </a:cubicBezTo>
                    <a:cubicBezTo>
                      <a:pt x="91" y="154"/>
                      <a:pt x="60" y="409"/>
                      <a:pt x="32" y="660"/>
                    </a:cubicBezTo>
                    <a:cubicBezTo>
                      <a:pt x="0" y="941"/>
                      <a:pt x="21" y="944"/>
                      <a:pt x="289" y="1024"/>
                    </a:cubicBezTo>
                    <a:cubicBezTo>
                      <a:pt x="491" y="1085"/>
                      <a:pt x="691" y="1146"/>
                      <a:pt x="892" y="1205"/>
                    </a:cubicBezTo>
                    <a:cubicBezTo>
                      <a:pt x="901" y="1208"/>
                      <a:pt x="910" y="1211"/>
                      <a:pt x="918" y="1211"/>
                    </a:cubicBezTo>
                    <a:cubicBezTo>
                      <a:pt x="921" y="1211"/>
                      <a:pt x="925" y="1210"/>
                      <a:pt x="928" y="1209"/>
                    </a:cubicBezTo>
                    <a:cubicBezTo>
                      <a:pt x="946" y="1204"/>
                      <a:pt x="953" y="1186"/>
                      <a:pt x="961" y="1169"/>
                    </a:cubicBezTo>
                    <a:cubicBezTo>
                      <a:pt x="1049" y="963"/>
                      <a:pt x="1319" y="209"/>
                      <a:pt x="1109" y="54"/>
                    </a:cubicBezTo>
                    <a:cubicBezTo>
                      <a:pt x="1057" y="15"/>
                      <a:pt x="936" y="1"/>
                      <a:pt x="804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4"/>
              <p:cNvSpPr/>
              <p:nvPr/>
            </p:nvSpPr>
            <p:spPr>
              <a:xfrm>
                <a:off x="2003671" y="1978248"/>
                <a:ext cx="25063" cy="27338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250" extrusionOk="0">
                    <a:moveTo>
                      <a:pt x="408" y="0"/>
                    </a:moveTo>
                    <a:cubicBezTo>
                      <a:pt x="250" y="0"/>
                      <a:pt x="6" y="211"/>
                      <a:pt x="4" y="341"/>
                    </a:cubicBezTo>
                    <a:cubicBezTo>
                      <a:pt x="1" y="544"/>
                      <a:pt x="316" y="883"/>
                      <a:pt x="421" y="1054"/>
                    </a:cubicBezTo>
                    <a:cubicBezTo>
                      <a:pt x="458" y="1113"/>
                      <a:pt x="495" y="1172"/>
                      <a:pt x="533" y="1232"/>
                    </a:cubicBezTo>
                    <a:cubicBezTo>
                      <a:pt x="537" y="1238"/>
                      <a:pt x="541" y="1245"/>
                      <a:pt x="549" y="1248"/>
                    </a:cubicBezTo>
                    <a:cubicBezTo>
                      <a:pt x="551" y="1249"/>
                      <a:pt x="553" y="1249"/>
                      <a:pt x="556" y="1249"/>
                    </a:cubicBezTo>
                    <a:cubicBezTo>
                      <a:pt x="561" y="1249"/>
                      <a:pt x="567" y="1247"/>
                      <a:pt x="573" y="1245"/>
                    </a:cubicBezTo>
                    <a:cubicBezTo>
                      <a:pt x="758" y="1177"/>
                      <a:pt x="943" y="1109"/>
                      <a:pt x="1128" y="1042"/>
                    </a:cubicBezTo>
                    <a:cubicBezTo>
                      <a:pt x="1134" y="1039"/>
                      <a:pt x="1140" y="1036"/>
                      <a:pt x="1143" y="1030"/>
                    </a:cubicBezTo>
                    <a:cubicBezTo>
                      <a:pt x="1146" y="1023"/>
                      <a:pt x="1142" y="1015"/>
                      <a:pt x="1137" y="1008"/>
                    </a:cubicBezTo>
                    <a:lnTo>
                      <a:pt x="527" y="76"/>
                    </a:lnTo>
                    <a:cubicBezTo>
                      <a:pt x="510" y="52"/>
                      <a:pt x="494" y="27"/>
                      <a:pt x="469" y="14"/>
                    </a:cubicBezTo>
                    <a:cubicBezTo>
                      <a:pt x="451" y="5"/>
                      <a:pt x="430" y="0"/>
                      <a:pt x="408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4"/>
              <p:cNvSpPr/>
              <p:nvPr/>
            </p:nvSpPr>
            <p:spPr>
              <a:xfrm>
                <a:off x="2060118" y="2071939"/>
                <a:ext cx="23226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534" extrusionOk="0">
                    <a:moveTo>
                      <a:pt x="294" y="0"/>
                    </a:moveTo>
                    <a:cubicBezTo>
                      <a:pt x="169" y="0"/>
                      <a:pt x="69" y="78"/>
                      <a:pt x="36" y="278"/>
                    </a:cubicBezTo>
                    <a:cubicBezTo>
                      <a:pt x="1" y="498"/>
                      <a:pt x="67" y="751"/>
                      <a:pt x="173" y="942"/>
                    </a:cubicBezTo>
                    <a:cubicBezTo>
                      <a:pt x="233" y="1055"/>
                      <a:pt x="674" y="1533"/>
                      <a:pt x="832" y="1533"/>
                    </a:cubicBezTo>
                    <a:cubicBezTo>
                      <a:pt x="853" y="1533"/>
                      <a:pt x="868" y="1525"/>
                      <a:pt x="878" y="1507"/>
                    </a:cubicBezTo>
                    <a:cubicBezTo>
                      <a:pt x="1007" y="1258"/>
                      <a:pt x="1062" y="970"/>
                      <a:pt x="1032" y="692"/>
                    </a:cubicBezTo>
                    <a:cubicBezTo>
                      <a:pt x="1003" y="417"/>
                      <a:pt x="582" y="0"/>
                      <a:pt x="294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4"/>
              <p:cNvSpPr/>
              <p:nvPr/>
            </p:nvSpPr>
            <p:spPr>
              <a:xfrm>
                <a:off x="2438272" y="2169260"/>
                <a:ext cx="23226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1534" extrusionOk="0">
                    <a:moveTo>
                      <a:pt x="294" y="0"/>
                    </a:moveTo>
                    <a:cubicBezTo>
                      <a:pt x="169" y="0"/>
                      <a:pt x="70" y="78"/>
                      <a:pt x="37" y="278"/>
                    </a:cubicBezTo>
                    <a:cubicBezTo>
                      <a:pt x="1" y="497"/>
                      <a:pt x="68" y="751"/>
                      <a:pt x="173" y="943"/>
                    </a:cubicBezTo>
                    <a:cubicBezTo>
                      <a:pt x="233" y="1055"/>
                      <a:pt x="675" y="1534"/>
                      <a:pt x="833" y="1534"/>
                    </a:cubicBezTo>
                    <a:cubicBezTo>
                      <a:pt x="853" y="1534"/>
                      <a:pt x="869" y="1526"/>
                      <a:pt x="878" y="1508"/>
                    </a:cubicBezTo>
                    <a:cubicBezTo>
                      <a:pt x="1007" y="1259"/>
                      <a:pt x="1062" y="971"/>
                      <a:pt x="1032" y="691"/>
                    </a:cubicBezTo>
                    <a:cubicBezTo>
                      <a:pt x="1003" y="417"/>
                      <a:pt x="582" y="0"/>
                      <a:pt x="294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4"/>
              <p:cNvSpPr/>
              <p:nvPr/>
            </p:nvSpPr>
            <p:spPr>
              <a:xfrm>
                <a:off x="1963758" y="1900281"/>
                <a:ext cx="24385" cy="25828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81" extrusionOk="0">
                    <a:moveTo>
                      <a:pt x="629" y="0"/>
                    </a:moveTo>
                    <a:cubicBezTo>
                      <a:pt x="517" y="0"/>
                      <a:pt x="392" y="72"/>
                      <a:pt x="302" y="147"/>
                    </a:cubicBezTo>
                    <a:cubicBezTo>
                      <a:pt x="0" y="402"/>
                      <a:pt x="403" y="869"/>
                      <a:pt x="575" y="1106"/>
                    </a:cubicBezTo>
                    <a:cubicBezTo>
                      <a:pt x="601" y="1142"/>
                      <a:pt x="639" y="1180"/>
                      <a:pt x="680" y="1180"/>
                    </a:cubicBezTo>
                    <a:cubicBezTo>
                      <a:pt x="688" y="1180"/>
                      <a:pt x="696" y="1179"/>
                      <a:pt x="704" y="1175"/>
                    </a:cubicBezTo>
                    <a:cubicBezTo>
                      <a:pt x="714" y="993"/>
                      <a:pt x="845" y="823"/>
                      <a:pt x="1017" y="762"/>
                    </a:cubicBezTo>
                    <a:cubicBezTo>
                      <a:pt x="1052" y="750"/>
                      <a:pt x="1094" y="738"/>
                      <a:pt x="1106" y="704"/>
                    </a:cubicBezTo>
                    <a:cubicBezTo>
                      <a:pt x="1114" y="681"/>
                      <a:pt x="1107" y="654"/>
                      <a:pt x="1097" y="630"/>
                    </a:cubicBezTo>
                    <a:cubicBezTo>
                      <a:pt x="1033" y="458"/>
                      <a:pt x="908" y="137"/>
                      <a:pt x="745" y="33"/>
                    </a:cubicBezTo>
                    <a:cubicBezTo>
                      <a:pt x="710" y="10"/>
                      <a:pt x="670" y="0"/>
                      <a:pt x="62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54"/>
              <p:cNvSpPr/>
              <p:nvPr/>
            </p:nvSpPr>
            <p:spPr>
              <a:xfrm>
                <a:off x="1946612" y="1829226"/>
                <a:ext cx="18327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81" extrusionOk="0">
                    <a:moveTo>
                      <a:pt x="235" y="1"/>
                    </a:moveTo>
                    <a:cubicBezTo>
                      <a:pt x="141" y="1"/>
                      <a:pt x="0" y="109"/>
                      <a:pt x="0" y="193"/>
                    </a:cubicBezTo>
                    <a:lnTo>
                      <a:pt x="0" y="356"/>
                    </a:lnTo>
                    <a:lnTo>
                      <a:pt x="0" y="357"/>
                    </a:lnTo>
                    <a:cubicBezTo>
                      <a:pt x="0" y="579"/>
                      <a:pt x="202" y="868"/>
                      <a:pt x="347" y="1037"/>
                    </a:cubicBezTo>
                    <a:cubicBezTo>
                      <a:pt x="365" y="1058"/>
                      <a:pt x="384" y="1079"/>
                      <a:pt x="411" y="1080"/>
                    </a:cubicBezTo>
                    <a:cubicBezTo>
                      <a:pt x="413" y="1080"/>
                      <a:pt x="414" y="1081"/>
                      <a:pt x="416" y="1081"/>
                    </a:cubicBezTo>
                    <a:cubicBezTo>
                      <a:pt x="443" y="1081"/>
                      <a:pt x="467" y="1060"/>
                      <a:pt x="486" y="1040"/>
                    </a:cubicBezTo>
                    <a:cubicBezTo>
                      <a:pt x="590" y="938"/>
                      <a:pt x="694" y="837"/>
                      <a:pt x="798" y="735"/>
                    </a:cubicBezTo>
                    <a:cubicBezTo>
                      <a:pt x="817" y="717"/>
                      <a:pt x="838" y="695"/>
                      <a:pt x="835" y="668"/>
                    </a:cubicBezTo>
                    <a:cubicBezTo>
                      <a:pt x="833" y="651"/>
                      <a:pt x="821" y="636"/>
                      <a:pt x="809" y="622"/>
                    </a:cubicBezTo>
                    <a:cubicBezTo>
                      <a:pt x="663" y="446"/>
                      <a:pt x="517" y="271"/>
                      <a:pt x="371" y="96"/>
                    </a:cubicBezTo>
                    <a:cubicBezTo>
                      <a:pt x="343" y="62"/>
                      <a:pt x="313" y="28"/>
                      <a:pt x="274" y="9"/>
                    </a:cubicBezTo>
                    <a:cubicBezTo>
                      <a:pt x="263" y="3"/>
                      <a:pt x="249" y="1"/>
                      <a:pt x="235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54"/>
              <p:cNvSpPr/>
              <p:nvPr/>
            </p:nvSpPr>
            <p:spPr>
              <a:xfrm>
                <a:off x="1959669" y="1863080"/>
                <a:ext cx="17562" cy="27884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275" extrusionOk="0">
                    <a:moveTo>
                      <a:pt x="460" y="0"/>
                    </a:moveTo>
                    <a:cubicBezTo>
                      <a:pt x="416" y="0"/>
                      <a:pt x="375" y="39"/>
                      <a:pt x="344" y="75"/>
                    </a:cubicBezTo>
                    <a:cubicBezTo>
                      <a:pt x="201" y="239"/>
                      <a:pt x="15" y="374"/>
                      <a:pt x="5" y="592"/>
                    </a:cubicBezTo>
                    <a:cubicBezTo>
                      <a:pt x="0" y="682"/>
                      <a:pt x="174" y="1248"/>
                      <a:pt x="147" y="1275"/>
                    </a:cubicBezTo>
                    <a:cubicBezTo>
                      <a:pt x="261" y="1165"/>
                      <a:pt x="396" y="1078"/>
                      <a:pt x="541" y="1014"/>
                    </a:cubicBezTo>
                    <a:cubicBezTo>
                      <a:pt x="614" y="983"/>
                      <a:pt x="695" y="955"/>
                      <a:pt x="741" y="889"/>
                    </a:cubicBezTo>
                    <a:cubicBezTo>
                      <a:pt x="802" y="801"/>
                      <a:pt x="775" y="681"/>
                      <a:pt x="747" y="577"/>
                    </a:cubicBezTo>
                    <a:cubicBezTo>
                      <a:pt x="698" y="399"/>
                      <a:pt x="649" y="217"/>
                      <a:pt x="547" y="63"/>
                    </a:cubicBezTo>
                    <a:cubicBezTo>
                      <a:pt x="531" y="37"/>
                      <a:pt x="510" y="12"/>
                      <a:pt x="482" y="3"/>
                    </a:cubicBezTo>
                    <a:cubicBezTo>
                      <a:pt x="475" y="1"/>
                      <a:pt x="467" y="0"/>
                      <a:pt x="460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4"/>
              <p:cNvSpPr/>
              <p:nvPr/>
            </p:nvSpPr>
            <p:spPr>
              <a:xfrm>
                <a:off x="1890778" y="1761779"/>
                <a:ext cx="25260" cy="37551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717" extrusionOk="0">
                    <a:moveTo>
                      <a:pt x="607" y="1"/>
                    </a:moveTo>
                    <a:cubicBezTo>
                      <a:pt x="410" y="1"/>
                      <a:pt x="1" y="420"/>
                      <a:pt x="2" y="614"/>
                    </a:cubicBezTo>
                    <a:cubicBezTo>
                      <a:pt x="2" y="710"/>
                      <a:pt x="441" y="1715"/>
                      <a:pt x="424" y="1717"/>
                    </a:cubicBezTo>
                    <a:lnTo>
                      <a:pt x="424" y="1717"/>
                    </a:lnTo>
                    <a:cubicBezTo>
                      <a:pt x="577" y="1711"/>
                      <a:pt x="731" y="1688"/>
                      <a:pt x="866" y="1617"/>
                    </a:cubicBezTo>
                    <a:cubicBezTo>
                      <a:pt x="999" y="1546"/>
                      <a:pt x="1112" y="1419"/>
                      <a:pt x="1131" y="1269"/>
                    </a:cubicBezTo>
                    <a:cubicBezTo>
                      <a:pt x="1155" y="1090"/>
                      <a:pt x="1054" y="924"/>
                      <a:pt x="969" y="765"/>
                    </a:cubicBezTo>
                    <a:cubicBezTo>
                      <a:pt x="854" y="547"/>
                      <a:pt x="763" y="318"/>
                      <a:pt x="703" y="81"/>
                    </a:cubicBezTo>
                    <a:cubicBezTo>
                      <a:pt x="688" y="25"/>
                      <a:pt x="653" y="1"/>
                      <a:pt x="607" y="1"/>
                    </a:cubicBezTo>
                    <a:close/>
                    <a:moveTo>
                      <a:pt x="424" y="1717"/>
                    </a:moveTo>
                    <a:cubicBezTo>
                      <a:pt x="424" y="1717"/>
                      <a:pt x="424" y="1717"/>
                      <a:pt x="424" y="1717"/>
                    </a:cubicBezTo>
                    <a:cubicBezTo>
                      <a:pt x="424" y="1717"/>
                      <a:pt x="424" y="1717"/>
                      <a:pt x="424" y="1717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4"/>
              <p:cNvSpPr/>
              <p:nvPr/>
            </p:nvSpPr>
            <p:spPr>
              <a:xfrm>
                <a:off x="1863463" y="1677404"/>
                <a:ext cx="30356" cy="41312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1889" extrusionOk="0">
                    <a:moveTo>
                      <a:pt x="609" y="0"/>
                    </a:moveTo>
                    <a:cubicBezTo>
                      <a:pt x="551" y="0"/>
                      <a:pt x="489" y="27"/>
                      <a:pt x="421" y="91"/>
                    </a:cubicBezTo>
                    <a:cubicBezTo>
                      <a:pt x="152" y="344"/>
                      <a:pt x="0" y="657"/>
                      <a:pt x="180" y="987"/>
                    </a:cubicBezTo>
                    <a:lnTo>
                      <a:pt x="180" y="986"/>
                    </a:lnTo>
                    <a:cubicBezTo>
                      <a:pt x="300" y="1209"/>
                      <a:pt x="341" y="1466"/>
                      <a:pt x="439" y="1700"/>
                    </a:cubicBezTo>
                    <a:cubicBezTo>
                      <a:pt x="477" y="1790"/>
                      <a:pt x="551" y="1888"/>
                      <a:pt x="641" y="1888"/>
                    </a:cubicBezTo>
                    <a:cubicBezTo>
                      <a:pt x="652" y="1888"/>
                      <a:pt x="663" y="1887"/>
                      <a:pt x="675" y="1884"/>
                    </a:cubicBezTo>
                    <a:cubicBezTo>
                      <a:pt x="709" y="1875"/>
                      <a:pt x="737" y="1851"/>
                      <a:pt x="763" y="1829"/>
                    </a:cubicBezTo>
                    <a:cubicBezTo>
                      <a:pt x="922" y="1697"/>
                      <a:pt x="1081" y="1565"/>
                      <a:pt x="1239" y="1433"/>
                    </a:cubicBezTo>
                    <a:cubicBezTo>
                      <a:pt x="1272" y="1407"/>
                      <a:pt x="1304" y="1378"/>
                      <a:pt x="1328" y="1343"/>
                    </a:cubicBezTo>
                    <a:cubicBezTo>
                      <a:pt x="1387" y="1254"/>
                      <a:pt x="1372" y="1134"/>
                      <a:pt x="1340" y="1032"/>
                    </a:cubicBezTo>
                    <a:cubicBezTo>
                      <a:pt x="1289" y="875"/>
                      <a:pt x="1201" y="731"/>
                      <a:pt x="1112" y="590"/>
                    </a:cubicBezTo>
                    <a:cubicBezTo>
                      <a:pt x="994" y="402"/>
                      <a:pt x="835" y="0"/>
                      <a:pt x="60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4"/>
              <p:cNvSpPr/>
              <p:nvPr/>
            </p:nvSpPr>
            <p:spPr>
              <a:xfrm>
                <a:off x="1921068" y="1792528"/>
                <a:ext cx="28847" cy="27556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1260" extrusionOk="0">
                    <a:moveTo>
                      <a:pt x="671" y="0"/>
                    </a:moveTo>
                    <a:cubicBezTo>
                      <a:pt x="599" y="0"/>
                      <a:pt x="528" y="18"/>
                      <a:pt x="468" y="57"/>
                    </a:cubicBezTo>
                    <a:cubicBezTo>
                      <a:pt x="1" y="353"/>
                      <a:pt x="196" y="888"/>
                      <a:pt x="491" y="1205"/>
                    </a:cubicBezTo>
                    <a:cubicBezTo>
                      <a:pt x="513" y="1229"/>
                      <a:pt x="539" y="1254"/>
                      <a:pt x="571" y="1259"/>
                    </a:cubicBezTo>
                    <a:cubicBezTo>
                      <a:pt x="575" y="1259"/>
                      <a:pt x="578" y="1259"/>
                      <a:pt x="581" y="1259"/>
                    </a:cubicBezTo>
                    <a:cubicBezTo>
                      <a:pt x="609" y="1259"/>
                      <a:pt x="635" y="1244"/>
                      <a:pt x="659" y="1228"/>
                    </a:cubicBezTo>
                    <a:cubicBezTo>
                      <a:pt x="850" y="1106"/>
                      <a:pt x="1041" y="985"/>
                      <a:pt x="1232" y="865"/>
                    </a:cubicBezTo>
                    <a:cubicBezTo>
                      <a:pt x="1318" y="810"/>
                      <a:pt x="1042" y="201"/>
                      <a:pt x="983" y="136"/>
                    </a:cubicBezTo>
                    <a:cubicBezTo>
                      <a:pt x="907" y="49"/>
                      <a:pt x="788" y="0"/>
                      <a:pt x="67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4"/>
              <p:cNvSpPr/>
              <p:nvPr/>
            </p:nvSpPr>
            <p:spPr>
              <a:xfrm>
                <a:off x="1888023" y="1718673"/>
                <a:ext cx="27622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593" extrusionOk="0">
                    <a:moveTo>
                      <a:pt x="617" y="1"/>
                    </a:moveTo>
                    <a:cubicBezTo>
                      <a:pt x="560" y="1"/>
                      <a:pt x="499" y="26"/>
                      <a:pt x="433" y="83"/>
                    </a:cubicBezTo>
                    <a:cubicBezTo>
                      <a:pt x="246" y="244"/>
                      <a:pt x="0" y="484"/>
                      <a:pt x="58" y="724"/>
                    </a:cubicBezTo>
                    <a:cubicBezTo>
                      <a:pt x="126" y="1009"/>
                      <a:pt x="276" y="1284"/>
                      <a:pt x="458" y="1511"/>
                    </a:cubicBezTo>
                    <a:cubicBezTo>
                      <a:pt x="484" y="1544"/>
                      <a:pt x="512" y="1575"/>
                      <a:pt x="549" y="1586"/>
                    </a:cubicBezTo>
                    <a:cubicBezTo>
                      <a:pt x="561" y="1591"/>
                      <a:pt x="574" y="1592"/>
                      <a:pt x="587" y="1592"/>
                    </a:cubicBezTo>
                    <a:cubicBezTo>
                      <a:pt x="621" y="1592"/>
                      <a:pt x="656" y="1581"/>
                      <a:pt x="689" y="1569"/>
                    </a:cubicBezTo>
                    <a:cubicBezTo>
                      <a:pt x="851" y="1508"/>
                      <a:pt x="1011" y="1444"/>
                      <a:pt x="1171" y="1379"/>
                    </a:cubicBezTo>
                    <a:cubicBezTo>
                      <a:pt x="1210" y="1363"/>
                      <a:pt x="1254" y="1341"/>
                      <a:pt x="1260" y="1298"/>
                    </a:cubicBezTo>
                    <a:cubicBezTo>
                      <a:pt x="1263" y="1278"/>
                      <a:pt x="1255" y="1258"/>
                      <a:pt x="1250" y="1238"/>
                    </a:cubicBezTo>
                    <a:cubicBezTo>
                      <a:pt x="1152" y="974"/>
                      <a:pt x="971" y="1"/>
                      <a:pt x="617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4"/>
              <p:cNvSpPr/>
              <p:nvPr/>
            </p:nvSpPr>
            <p:spPr>
              <a:xfrm>
                <a:off x="1832801" y="1650242"/>
                <a:ext cx="25107" cy="34227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565" extrusionOk="0">
                    <a:moveTo>
                      <a:pt x="679" y="1"/>
                    </a:moveTo>
                    <a:cubicBezTo>
                      <a:pt x="656" y="1"/>
                      <a:pt x="630" y="11"/>
                      <a:pt x="608" y="22"/>
                    </a:cubicBezTo>
                    <a:cubicBezTo>
                      <a:pt x="424" y="113"/>
                      <a:pt x="247" y="217"/>
                      <a:pt x="75" y="330"/>
                    </a:cubicBezTo>
                    <a:cubicBezTo>
                      <a:pt x="51" y="346"/>
                      <a:pt x="24" y="364"/>
                      <a:pt x="14" y="392"/>
                    </a:cubicBezTo>
                    <a:cubicBezTo>
                      <a:pt x="1" y="426"/>
                      <a:pt x="14" y="465"/>
                      <a:pt x="27" y="499"/>
                    </a:cubicBezTo>
                    <a:cubicBezTo>
                      <a:pt x="112" y="716"/>
                      <a:pt x="331" y="1564"/>
                      <a:pt x="668" y="1564"/>
                    </a:cubicBezTo>
                    <a:cubicBezTo>
                      <a:pt x="741" y="1564"/>
                      <a:pt x="821" y="1523"/>
                      <a:pt x="906" y="1426"/>
                    </a:cubicBezTo>
                    <a:cubicBezTo>
                      <a:pt x="1036" y="1277"/>
                      <a:pt x="1118" y="986"/>
                      <a:pt x="1131" y="793"/>
                    </a:cubicBezTo>
                    <a:cubicBezTo>
                      <a:pt x="1148" y="533"/>
                      <a:pt x="826" y="331"/>
                      <a:pt x="749" y="75"/>
                    </a:cubicBezTo>
                    <a:cubicBezTo>
                      <a:pt x="742" y="51"/>
                      <a:pt x="734" y="25"/>
                      <a:pt x="713" y="11"/>
                    </a:cubicBezTo>
                    <a:cubicBezTo>
                      <a:pt x="703" y="4"/>
                      <a:pt x="691" y="1"/>
                      <a:pt x="679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4"/>
              <p:cNvSpPr/>
              <p:nvPr/>
            </p:nvSpPr>
            <p:spPr>
              <a:xfrm>
                <a:off x="1838531" y="1615884"/>
                <a:ext cx="19158" cy="2718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243" extrusionOk="0">
                    <a:moveTo>
                      <a:pt x="498" y="1"/>
                    </a:moveTo>
                    <a:cubicBezTo>
                      <a:pt x="477" y="1"/>
                      <a:pt x="455" y="10"/>
                      <a:pt x="435" y="20"/>
                    </a:cubicBezTo>
                    <a:cubicBezTo>
                      <a:pt x="1" y="263"/>
                      <a:pt x="148" y="847"/>
                      <a:pt x="374" y="1207"/>
                    </a:cubicBezTo>
                    <a:cubicBezTo>
                      <a:pt x="383" y="1222"/>
                      <a:pt x="394" y="1235"/>
                      <a:pt x="408" y="1241"/>
                    </a:cubicBezTo>
                    <a:cubicBezTo>
                      <a:pt x="412" y="1242"/>
                      <a:pt x="416" y="1243"/>
                      <a:pt x="420" y="1243"/>
                    </a:cubicBezTo>
                    <a:cubicBezTo>
                      <a:pt x="437" y="1243"/>
                      <a:pt x="455" y="1233"/>
                      <a:pt x="469" y="1222"/>
                    </a:cubicBezTo>
                    <a:cubicBezTo>
                      <a:pt x="583" y="1147"/>
                      <a:pt x="697" y="1070"/>
                      <a:pt x="811" y="992"/>
                    </a:cubicBezTo>
                    <a:cubicBezTo>
                      <a:pt x="825" y="984"/>
                      <a:pt x="840" y="973"/>
                      <a:pt x="848" y="961"/>
                    </a:cubicBezTo>
                    <a:cubicBezTo>
                      <a:pt x="875" y="924"/>
                      <a:pt x="863" y="875"/>
                      <a:pt x="850" y="832"/>
                    </a:cubicBezTo>
                    <a:cubicBezTo>
                      <a:pt x="764" y="564"/>
                      <a:pt x="665" y="302"/>
                      <a:pt x="551" y="44"/>
                    </a:cubicBezTo>
                    <a:cubicBezTo>
                      <a:pt x="546" y="32"/>
                      <a:pt x="540" y="20"/>
                      <a:pt x="531" y="13"/>
                    </a:cubicBezTo>
                    <a:cubicBezTo>
                      <a:pt x="522" y="4"/>
                      <a:pt x="510" y="1"/>
                      <a:pt x="498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4"/>
              <p:cNvSpPr/>
              <p:nvPr/>
            </p:nvSpPr>
            <p:spPr>
              <a:xfrm>
                <a:off x="1793522" y="1514429"/>
                <a:ext cx="19158" cy="2718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243" extrusionOk="0">
                    <a:moveTo>
                      <a:pt x="497" y="1"/>
                    </a:moveTo>
                    <a:cubicBezTo>
                      <a:pt x="476" y="1"/>
                      <a:pt x="454" y="10"/>
                      <a:pt x="435" y="20"/>
                    </a:cubicBezTo>
                    <a:cubicBezTo>
                      <a:pt x="1" y="263"/>
                      <a:pt x="148" y="847"/>
                      <a:pt x="373" y="1207"/>
                    </a:cubicBezTo>
                    <a:cubicBezTo>
                      <a:pt x="382" y="1221"/>
                      <a:pt x="392" y="1235"/>
                      <a:pt x="408" y="1241"/>
                    </a:cubicBezTo>
                    <a:cubicBezTo>
                      <a:pt x="412" y="1242"/>
                      <a:pt x="416" y="1243"/>
                      <a:pt x="420" y="1243"/>
                    </a:cubicBezTo>
                    <a:cubicBezTo>
                      <a:pt x="437" y="1243"/>
                      <a:pt x="455" y="1233"/>
                      <a:pt x="469" y="1222"/>
                    </a:cubicBezTo>
                    <a:cubicBezTo>
                      <a:pt x="583" y="1145"/>
                      <a:pt x="697" y="1069"/>
                      <a:pt x="811" y="992"/>
                    </a:cubicBezTo>
                    <a:cubicBezTo>
                      <a:pt x="825" y="983"/>
                      <a:pt x="838" y="973"/>
                      <a:pt x="848" y="960"/>
                    </a:cubicBezTo>
                    <a:cubicBezTo>
                      <a:pt x="875" y="924"/>
                      <a:pt x="863" y="875"/>
                      <a:pt x="848" y="832"/>
                    </a:cubicBezTo>
                    <a:cubicBezTo>
                      <a:pt x="762" y="564"/>
                      <a:pt x="663" y="302"/>
                      <a:pt x="551" y="44"/>
                    </a:cubicBezTo>
                    <a:cubicBezTo>
                      <a:pt x="546" y="32"/>
                      <a:pt x="540" y="20"/>
                      <a:pt x="531" y="13"/>
                    </a:cubicBezTo>
                    <a:cubicBezTo>
                      <a:pt x="521" y="4"/>
                      <a:pt x="509" y="1"/>
                      <a:pt x="497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4"/>
              <p:cNvSpPr/>
              <p:nvPr/>
            </p:nvSpPr>
            <p:spPr>
              <a:xfrm>
                <a:off x="1808919" y="1608448"/>
                <a:ext cx="24101" cy="25763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78" extrusionOk="0">
                    <a:moveTo>
                      <a:pt x="825" y="0"/>
                    </a:moveTo>
                    <a:lnTo>
                      <a:pt x="825" y="0"/>
                    </a:lnTo>
                    <a:cubicBezTo>
                      <a:pt x="638" y="83"/>
                      <a:pt x="264" y="193"/>
                      <a:pt x="138" y="366"/>
                    </a:cubicBezTo>
                    <a:cubicBezTo>
                      <a:pt x="1" y="558"/>
                      <a:pt x="149" y="935"/>
                      <a:pt x="230" y="1127"/>
                    </a:cubicBezTo>
                    <a:cubicBezTo>
                      <a:pt x="238" y="1144"/>
                      <a:pt x="248" y="1164"/>
                      <a:pt x="266" y="1172"/>
                    </a:cubicBezTo>
                    <a:cubicBezTo>
                      <a:pt x="273" y="1176"/>
                      <a:pt x="281" y="1178"/>
                      <a:pt x="290" y="1178"/>
                    </a:cubicBezTo>
                    <a:cubicBezTo>
                      <a:pt x="301" y="1178"/>
                      <a:pt x="313" y="1175"/>
                      <a:pt x="325" y="1172"/>
                    </a:cubicBezTo>
                    <a:cubicBezTo>
                      <a:pt x="558" y="1116"/>
                      <a:pt x="789" y="1055"/>
                      <a:pt x="1020" y="989"/>
                    </a:cubicBezTo>
                    <a:cubicBezTo>
                      <a:pt x="1045" y="981"/>
                      <a:pt x="1073" y="972"/>
                      <a:pt x="1088" y="950"/>
                    </a:cubicBezTo>
                    <a:cubicBezTo>
                      <a:pt x="1102" y="929"/>
                      <a:pt x="1102" y="901"/>
                      <a:pt x="1099" y="876"/>
                    </a:cubicBezTo>
                    <a:cubicBezTo>
                      <a:pt x="1066" y="569"/>
                      <a:pt x="820" y="309"/>
                      <a:pt x="825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4"/>
              <p:cNvSpPr/>
              <p:nvPr/>
            </p:nvSpPr>
            <p:spPr>
              <a:xfrm>
                <a:off x="1762817" y="1494833"/>
                <a:ext cx="24101" cy="2578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79" extrusionOk="0">
                    <a:moveTo>
                      <a:pt x="824" y="1"/>
                    </a:moveTo>
                    <a:cubicBezTo>
                      <a:pt x="636" y="85"/>
                      <a:pt x="263" y="195"/>
                      <a:pt x="138" y="368"/>
                    </a:cubicBezTo>
                    <a:cubicBezTo>
                      <a:pt x="0" y="559"/>
                      <a:pt x="147" y="937"/>
                      <a:pt x="230" y="1127"/>
                    </a:cubicBezTo>
                    <a:cubicBezTo>
                      <a:pt x="237" y="1145"/>
                      <a:pt x="246" y="1164"/>
                      <a:pt x="264" y="1173"/>
                    </a:cubicBezTo>
                    <a:cubicBezTo>
                      <a:pt x="272" y="1177"/>
                      <a:pt x="280" y="1178"/>
                      <a:pt x="288" y="1178"/>
                    </a:cubicBezTo>
                    <a:cubicBezTo>
                      <a:pt x="300" y="1178"/>
                      <a:pt x="312" y="1175"/>
                      <a:pt x="323" y="1173"/>
                    </a:cubicBezTo>
                    <a:cubicBezTo>
                      <a:pt x="557" y="1118"/>
                      <a:pt x="789" y="1057"/>
                      <a:pt x="1018" y="989"/>
                    </a:cubicBezTo>
                    <a:cubicBezTo>
                      <a:pt x="1045" y="982"/>
                      <a:pt x="1072" y="973"/>
                      <a:pt x="1086" y="952"/>
                    </a:cubicBezTo>
                    <a:cubicBezTo>
                      <a:pt x="1101" y="931"/>
                      <a:pt x="1101" y="903"/>
                      <a:pt x="1098" y="878"/>
                    </a:cubicBezTo>
                    <a:cubicBezTo>
                      <a:pt x="1066" y="571"/>
                      <a:pt x="818" y="310"/>
                      <a:pt x="824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54"/>
              <p:cNvSpPr/>
              <p:nvPr/>
            </p:nvSpPr>
            <p:spPr>
              <a:xfrm>
                <a:off x="1806601" y="1561646"/>
                <a:ext cx="20733" cy="30749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406" extrusionOk="0">
                    <a:moveTo>
                      <a:pt x="756" y="1"/>
                    </a:moveTo>
                    <a:cubicBezTo>
                      <a:pt x="711" y="1"/>
                      <a:pt x="654" y="21"/>
                      <a:pt x="581" y="68"/>
                    </a:cubicBezTo>
                    <a:cubicBezTo>
                      <a:pt x="305" y="245"/>
                      <a:pt x="173" y="682"/>
                      <a:pt x="59" y="971"/>
                    </a:cubicBezTo>
                    <a:cubicBezTo>
                      <a:pt x="28" y="1050"/>
                      <a:pt x="0" y="1143"/>
                      <a:pt x="43" y="1216"/>
                    </a:cubicBezTo>
                    <a:cubicBezTo>
                      <a:pt x="65" y="1256"/>
                      <a:pt x="107" y="1283"/>
                      <a:pt x="147" y="1306"/>
                    </a:cubicBezTo>
                    <a:cubicBezTo>
                      <a:pt x="239" y="1360"/>
                      <a:pt x="342" y="1406"/>
                      <a:pt x="448" y="1406"/>
                    </a:cubicBezTo>
                    <a:cubicBezTo>
                      <a:pt x="453" y="1406"/>
                      <a:pt x="457" y="1406"/>
                      <a:pt x="462" y="1406"/>
                    </a:cubicBezTo>
                    <a:cubicBezTo>
                      <a:pt x="639" y="1397"/>
                      <a:pt x="784" y="1251"/>
                      <a:pt x="849" y="1088"/>
                    </a:cubicBezTo>
                    <a:cubicBezTo>
                      <a:pt x="913" y="924"/>
                      <a:pt x="913" y="743"/>
                      <a:pt x="913" y="567"/>
                    </a:cubicBezTo>
                    <a:cubicBezTo>
                      <a:pt x="912" y="366"/>
                      <a:pt x="947" y="1"/>
                      <a:pt x="756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54"/>
              <p:cNvSpPr/>
              <p:nvPr/>
            </p:nvSpPr>
            <p:spPr>
              <a:xfrm>
                <a:off x="1769334" y="1528010"/>
                <a:ext cx="27775" cy="37376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709" extrusionOk="0">
                    <a:moveTo>
                      <a:pt x="923" y="1"/>
                    </a:moveTo>
                    <a:lnTo>
                      <a:pt x="923" y="1"/>
                    </a:lnTo>
                    <a:cubicBezTo>
                      <a:pt x="0" y="171"/>
                      <a:pt x="89" y="758"/>
                      <a:pt x="256" y="1549"/>
                    </a:cubicBezTo>
                    <a:cubicBezTo>
                      <a:pt x="264" y="1588"/>
                      <a:pt x="274" y="1629"/>
                      <a:pt x="301" y="1657"/>
                    </a:cubicBezTo>
                    <a:cubicBezTo>
                      <a:pt x="341" y="1700"/>
                      <a:pt x="406" y="1705"/>
                      <a:pt x="464" y="1706"/>
                    </a:cubicBezTo>
                    <a:cubicBezTo>
                      <a:pt x="531" y="1708"/>
                      <a:pt x="599" y="1708"/>
                      <a:pt x="666" y="1708"/>
                    </a:cubicBezTo>
                    <a:cubicBezTo>
                      <a:pt x="823" y="1708"/>
                      <a:pt x="980" y="1705"/>
                      <a:pt x="1137" y="1697"/>
                    </a:cubicBezTo>
                    <a:cubicBezTo>
                      <a:pt x="1175" y="1696"/>
                      <a:pt x="1218" y="1690"/>
                      <a:pt x="1242" y="1660"/>
                    </a:cubicBezTo>
                    <a:cubicBezTo>
                      <a:pt x="1257" y="1640"/>
                      <a:pt x="1258" y="1613"/>
                      <a:pt x="1260" y="1589"/>
                    </a:cubicBezTo>
                    <a:cubicBezTo>
                      <a:pt x="1270" y="1370"/>
                      <a:pt x="1240" y="1151"/>
                      <a:pt x="1172" y="943"/>
                    </a:cubicBezTo>
                    <a:cubicBezTo>
                      <a:pt x="1067" y="626"/>
                      <a:pt x="905" y="343"/>
                      <a:pt x="923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54"/>
              <p:cNvSpPr/>
              <p:nvPr/>
            </p:nvSpPr>
            <p:spPr>
              <a:xfrm>
                <a:off x="1757087" y="1455730"/>
                <a:ext cx="28037" cy="33374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1526" extrusionOk="0">
                    <a:moveTo>
                      <a:pt x="691" y="0"/>
                    </a:moveTo>
                    <a:cubicBezTo>
                      <a:pt x="534" y="0"/>
                      <a:pt x="368" y="89"/>
                      <a:pt x="230" y="294"/>
                    </a:cubicBezTo>
                    <a:cubicBezTo>
                      <a:pt x="0" y="634"/>
                      <a:pt x="268" y="1409"/>
                      <a:pt x="676" y="1518"/>
                    </a:cubicBezTo>
                    <a:lnTo>
                      <a:pt x="674" y="1518"/>
                    </a:lnTo>
                    <a:cubicBezTo>
                      <a:pt x="695" y="1523"/>
                      <a:pt x="716" y="1525"/>
                      <a:pt x="737" y="1525"/>
                    </a:cubicBezTo>
                    <a:cubicBezTo>
                      <a:pt x="813" y="1525"/>
                      <a:pt x="890" y="1494"/>
                      <a:pt x="962" y="1464"/>
                    </a:cubicBezTo>
                    <a:cubicBezTo>
                      <a:pt x="1033" y="1433"/>
                      <a:pt x="1104" y="1402"/>
                      <a:pt x="1175" y="1371"/>
                    </a:cubicBezTo>
                    <a:cubicBezTo>
                      <a:pt x="1202" y="1359"/>
                      <a:pt x="1230" y="1346"/>
                      <a:pt x="1246" y="1322"/>
                    </a:cubicBezTo>
                    <a:cubicBezTo>
                      <a:pt x="1261" y="1301"/>
                      <a:pt x="1264" y="1273"/>
                      <a:pt x="1265" y="1248"/>
                    </a:cubicBezTo>
                    <a:cubicBezTo>
                      <a:pt x="1282" y="1021"/>
                      <a:pt x="1271" y="794"/>
                      <a:pt x="1233" y="571"/>
                    </a:cubicBezTo>
                    <a:cubicBezTo>
                      <a:pt x="1175" y="230"/>
                      <a:pt x="944" y="0"/>
                      <a:pt x="69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54"/>
              <p:cNvSpPr/>
              <p:nvPr/>
            </p:nvSpPr>
            <p:spPr>
              <a:xfrm>
                <a:off x="2485271" y="2247796"/>
                <a:ext cx="46999" cy="40700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861" extrusionOk="0">
                    <a:moveTo>
                      <a:pt x="1291" y="0"/>
                    </a:moveTo>
                    <a:cubicBezTo>
                      <a:pt x="936" y="0"/>
                      <a:pt x="546" y="70"/>
                      <a:pt x="335" y="276"/>
                    </a:cubicBezTo>
                    <a:cubicBezTo>
                      <a:pt x="0" y="603"/>
                      <a:pt x="175" y="1439"/>
                      <a:pt x="180" y="1861"/>
                    </a:cubicBezTo>
                    <a:cubicBezTo>
                      <a:pt x="481" y="1790"/>
                      <a:pt x="790" y="1754"/>
                      <a:pt x="1099" y="1754"/>
                    </a:cubicBezTo>
                    <a:cubicBezTo>
                      <a:pt x="1338" y="1754"/>
                      <a:pt x="1576" y="1775"/>
                      <a:pt x="1811" y="1818"/>
                    </a:cubicBezTo>
                    <a:cubicBezTo>
                      <a:pt x="1828" y="1821"/>
                      <a:pt x="1846" y="1824"/>
                      <a:pt x="1863" y="1824"/>
                    </a:cubicBezTo>
                    <a:cubicBezTo>
                      <a:pt x="1875" y="1824"/>
                      <a:pt x="1887" y="1822"/>
                      <a:pt x="1898" y="1818"/>
                    </a:cubicBezTo>
                    <a:cubicBezTo>
                      <a:pt x="1935" y="1803"/>
                      <a:pt x="1955" y="1762"/>
                      <a:pt x="1968" y="1725"/>
                    </a:cubicBezTo>
                    <a:cubicBezTo>
                      <a:pt x="2149" y="1237"/>
                      <a:pt x="1973" y="701"/>
                      <a:pt x="1910" y="184"/>
                    </a:cubicBezTo>
                    <a:cubicBezTo>
                      <a:pt x="1907" y="154"/>
                      <a:pt x="1903" y="120"/>
                      <a:pt x="1884" y="96"/>
                    </a:cubicBezTo>
                    <a:cubicBezTo>
                      <a:pt x="1861" y="65"/>
                      <a:pt x="1820" y="55"/>
                      <a:pt x="1783" y="47"/>
                    </a:cubicBezTo>
                    <a:cubicBezTo>
                      <a:pt x="1648" y="19"/>
                      <a:pt x="1474" y="0"/>
                      <a:pt x="129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4"/>
              <p:cNvSpPr/>
              <p:nvPr/>
            </p:nvSpPr>
            <p:spPr>
              <a:xfrm>
                <a:off x="2619159" y="2313690"/>
                <a:ext cx="50345" cy="6414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933" extrusionOk="0">
                    <a:moveTo>
                      <a:pt x="978" y="0"/>
                    </a:moveTo>
                    <a:cubicBezTo>
                      <a:pt x="854" y="0"/>
                      <a:pt x="741" y="26"/>
                      <a:pt x="651" y="85"/>
                    </a:cubicBezTo>
                    <a:cubicBezTo>
                      <a:pt x="1" y="516"/>
                      <a:pt x="5" y="1472"/>
                      <a:pt x="5" y="2133"/>
                    </a:cubicBezTo>
                    <a:cubicBezTo>
                      <a:pt x="139" y="2487"/>
                      <a:pt x="497" y="2696"/>
                      <a:pt x="830" y="2875"/>
                    </a:cubicBezTo>
                    <a:cubicBezTo>
                      <a:pt x="884" y="2905"/>
                      <a:pt x="947" y="2933"/>
                      <a:pt x="1006" y="2933"/>
                    </a:cubicBezTo>
                    <a:cubicBezTo>
                      <a:pt x="1035" y="2933"/>
                      <a:pt x="1063" y="2926"/>
                      <a:pt x="1088" y="2908"/>
                    </a:cubicBezTo>
                    <a:cubicBezTo>
                      <a:pt x="1119" y="2885"/>
                      <a:pt x="1137" y="2853"/>
                      <a:pt x="1153" y="2819"/>
                    </a:cubicBezTo>
                    <a:cubicBezTo>
                      <a:pt x="1318" y="2499"/>
                      <a:pt x="1439" y="2158"/>
                      <a:pt x="1515" y="1805"/>
                    </a:cubicBezTo>
                    <a:cubicBezTo>
                      <a:pt x="1588" y="1465"/>
                      <a:pt x="1635" y="1081"/>
                      <a:pt x="1903" y="860"/>
                    </a:cubicBezTo>
                    <a:cubicBezTo>
                      <a:pt x="2302" y="532"/>
                      <a:pt x="1539" y="0"/>
                      <a:pt x="978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4"/>
              <p:cNvSpPr/>
              <p:nvPr/>
            </p:nvSpPr>
            <p:spPr>
              <a:xfrm>
                <a:off x="2549525" y="2258162"/>
                <a:ext cx="53078" cy="47742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183" extrusionOk="0">
                    <a:moveTo>
                      <a:pt x="859" y="0"/>
                    </a:moveTo>
                    <a:cubicBezTo>
                      <a:pt x="710" y="0"/>
                      <a:pt x="571" y="31"/>
                      <a:pt x="464" y="108"/>
                    </a:cubicBezTo>
                    <a:cubicBezTo>
                      <a:pt x="112" y="363"/>
                      <a:pt x="91" y="1202"/>
                      <a:pt x="1" y="1593"/>
                    </a:cubicBezTo>
                    <a:cubicBezTo>
                      <a:pt x="759" y="1701"/>
                      <a:pt x="1504" y="1898"/>
                      <a:pt x="2217" y="2183"/>
                    </a:cubicBezTo>
                    <a:cubicBezTo>
                      <a:pt x="2232" y="1654"/>
                      <a:pt x="2302" y="1128"/>
                      <a:pt x="2426" y="613"/>
                    </a:cubicBezTo>
                    <a:lnTo>
                      <a:pt x="2426" y="613"/>
                    </a:lnTo>
                    <a:cubicBezTo>
                      <a:pt x="2418" y="614"/>
                      <a:pt x="2410" y="614"/>
                      <a:pt x="2403" y="614"/>
                    </a:cubicBezTo>
                    <a:cubicBezTo>
                      <a:pt x="2132" y="614"/>
                      <a:pt x="1916" y="393"/>
                      <a:pt x="1685" y="246"/>
                    </a:cubicBezTo>
                    <a:cubicBezTo>
                      <a:pt x="1490" y="123"/>
                      <a:pt x="1155" y="0"/>
                      <a:pt x="85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4"/>
              <p:cNvSpPr/>
              <p:nvPr/>
            </p:nvSpPr>
            <p:spPr>
              <a:xfrm>
                <a:off x="2559825" y="2373176"/>
                <a:ext cx="56665" cy="69306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3169" extrusionOk="0">
                    <a:moveTo>
                      <a:pt x="1579" y="1"/>
                    </a:moveTo>
                    <a:cubicBezTo>
                      <a:pt x="1447" y="816"/>
                      <a:pt x="799" y="1523"/>
                      <a:pt x="1" y="1727"/>
                    </a:cubicBezTo>
                    <a:cubicBezTo>
                      <a:pt x="87" y="2047"/>
                      <a:pt x="182" y="2372"/>
                      <a:pt x="374" y="2638"/>
                    </a:cubicBezTo>
                    <a:cubicBezTo>
                      <a:pt x="586" y="2933"/>
                      <a:pt x="1075" y="2955"/>
                      <a:pt x="1217" y="3169"/>
                    </a:cubicBezTo>
                    <a:cubicBezTo>
                      <a:pt x="1594" y="2723"/>
                      <a:pt x="1908" y="2167"/>
                      <a:pt x="2241" y="1677"/>
                    </a:cubicBezTo>
                    <a:cubicBezTo>
                      <a:pt x="2413" y="1422"/>
                      <a:pt x="2591" y="1096"/>
                      <a:pt x="2444" y="826"/>
                    </a:cubicBezTo>
                    <a:cubicBezTo>
                      <a:pt x="2343" y="643"/>
                      <a:pt x="2127" y="563"/>
                      <a:pt x="1940" y="468"/>
                    </a:cubicBezTo>
                    <a:cubicBezTo>
                      <a:pt x="1754" y="373"/>
                      <a:pt x="1561" y="210"/>
                      <a:pt x="1579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4"/>
              <p:cNvSpPr/>
              <p:nvPr/>
            </p:nvSpPr>
            <p:spPr>
              <a:xfrm>
                <a:off x="2571198" y="2315680"/>
                <a:ext cx="39169" cy="60164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751" extrusionOk="0">
                    <a:moveTo>
                      <a:pt x="1791" y="2236"/>
                    </a:moveTo>
                    <a:lnTo>
                      <a:pt x="1791" y="2236"/>
                    </a:lnTo>
                    <a:cubicBezTo>
                      <a:pt x="1791" y="2236"/>
                      <a:pt x="1791" y="2236"/>
                      <a:pt x="1791" y="2236"/>
                    </a:cubicBezTo>
                    <a:cubicBezTo>
                      <a:pt x="1791" y="2236"/>
                      <a:pt x="1791" y="2236"/>
                      <a:pt x="1791" y="2236"/>
                    </a:cubicBezTo>
                    <a:close/>
                    <a:moveTo>
                      <a:pt x="1348" y="1"/>
                    </a:moveTo>
                    <a:cubicBezTo>
                      <a:pt x="1318" y="1"/>
                      <a:pt x="1287" y="7"/>
                      <a:pt x="1257" y="15"/>
                    </a:cubicBezTo>
                    <a:cubicBezTo>
                      <a:pt x="894" y="101"/>
                      <a:pt x="537" y="213"/>
                      <a:pt x="192" y="351"/>
                    </a:cubicBezTo>
                    <a:cubicBezTo>
                      <a:pt x="145" y="370"/>
                      <a:pt x="94" y="393"/>
                      <a:pt x="67" y="437"/>
                    </a:cubicBezTo>
                    <a:cubicBezTo>
                      <a:pt x="47" y="473"/>
                      <a:pt x="45" y="517"/>
                      <a:pt x="44" y="559"/>
                    </a:cubicBezTo>
                    <a:cubicBezTo>
                      <a:pt x="30" y="1283"/>
                      <a:pt x="1" y="2028"/>
                      <a:pt x="66" y="2750"/>
                    </a:cubicBezTo>
                    <a:cubicBezTo>
                      <a:pt x="172" y="2544"/>
                      <a:pt x="1265" y="2183"/>
                      <a:pt x="1654" y="2183"/>
                    </a:cubicBezTo>
                    <a:cubicBezTo>
                      <a:pt x="1736" y="2183"/>
                      <a:pt x="1787" y="2199"/>
                      <a:pt x="1791" y="2236"/>
                    </a:cubicBezTo>
                    <a:lnTo>
                      <a:pt x="1791" y="2236"/>
                    </a:lnTo>
                    <a:cubicBezTo>
                      <a:pt x="1718" y="1556"/>
                      <a:pt x="1625" y="877"/>
                      <a:pt x="1512" y="203"/>
                    </a:cubicBezTo>
                    <a:cubicBezTo>
                      <a:pt x="1500" y="130"/>
                      <a:pt x="1481" y="49"/>
                      <a:pt x="1416" y="15"/>
                    </a:cubicBezTo>
                    <a:cubicBezTo>
                      <a:pt x="1395" y="5"/>
                      <a:pt x="1372" y="1"/>
                      <a:pt x="1348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54"/>
              <p:cNvSpPr/>
              <p:nvPr/>
            </p:nvSpPr>
            <p:spPr>
              <a:xfrm>
                <a:off x="2632543" y="2254335"/>
                <a:ext cx="53516" cy="51569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2358" extrusionOk="0">
                    <a:moveTo>
                      <a:pt x="1399" y="1"/>
                    </a:moveTo>
                    <a:cubicBezTo>
                      <a:pt x="1313" y="1"/>
                      <a:pt x="1220" y="55"/>
                      <a:pt x="1142" y="104"/>
                    </a:cubicBezTo>
                    <a:cubicBezTo>
                      <a:pt x="850" y="289"/>
                      <a:pt x="522" y="420"/>
                      <a:pt x="181" y="486"/>
                    </a:cubicBezTo>
                    <a:cubicBezTo>
                      <a:pt x="143" y="494"/>
                      <a:pt x="100" y="502"/>
                      <a:pt x="73" y="534"/>
                    </a:cubicBezTo>
                    <a:cubicBezTo>
                      <a:pt x="52" y="557"/>
                      <a:pt x="47" y="591"/>
                      <a:pt x="41" y="624"/>
                    </a:cubicBezTo>
                    <a:cubicBezTo>
                      <a:pt x="1" y="900"/>
                      <a:pt x="1" y="1181"/>
                      <a:pt x="41" y="1457"/>
                    </a:cubicBezTo>
                    <a:cubicBezTo>
                      <a:pt x="70" y="1652"/>
                      <a:pt x="119" y="1848"/>
                      <a:pt x="224" y="2017"/>
                    </a:cubicBezTo>
                    <a:cubicBezTo>
                      <a:pt x="372" y="2257"/>
                      <a:pt x="565" y="2357"/>
                      <a:pt x="759" y="2357"/>
                    </a:cubicBezTo>
                    <a:cubicBezTo>
                      <a:pt x="1011" y="2357"/>
                      <a:pt x="1266" y="2190"/>
                      <a:pt x="1433" y="1938"/>
                    </a:cubicBezTo>
                    <a:cubicBezTo>
                      <a:pt x="1592" y="1703"/>
                      <a:pt x="1712" y="1512"/>
                      <a:pt x="1928" y="1316"/>
                    </a:cubicBezTo>
                    <a:cubicBezTo>
                      <a:pt x="2164" y="1103"/>
                      <a:pt x="2447" y="871"/>
                      <a:pt x="2019" y="639"/>
                    </a:cubicBezTo>
                    <a:cubicBezTo>
                      <a:pt x="1876" y="562"/>
                      <a:pt x="1708" y="502"/>
                      <a:pt x="1638" y="357"/>
                    </a:cubicBezTo>
                    <a:cubicBezTo>
                      <a:pt x="1585" y="246"/>
                      <a:pt x="1595" y="97"/>
                      <a:pt x="1494" y="28"/>
                    </a:cubicBezTo>
                    <a:cubicBezTo>
                      <a:pt x="1464" y="9"/>
                      <a:pt x="1432" y="1"/>
                      <a:pt x="1399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54"/>
              <p:cNvSpPr/>
              <p:nvPr/>
            </p:nvSpPr>
            <p:spPr>
              <a:xfrm>
                <a:off x="2735376" y="2257681"/>
                <a:ext cx="47524" cy="38994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783" extrusionOk="0">
                    <a:moveTo>
                      <a:pt x="1778" y="1"/>
                    </a:moveTo>
                    <a:cubicBezTo>
                      <a:pt x="1475" y="1"/>
                      <a:pt x="1189" y="138"/>
                      <a:pt x="917" y="274"/>
                    </a:cubicBezTo>
                    <a:cubicBezTo>
                      <a:pt x="633" y="415"/>
                      <a:pt x="348" y="555"/>
                      <a:pt x="64" y="696"/>
                    </a:cubicBezTo>
                    <a:cubicBezTo>
                      <a:pt x="42" y="707"/>
                      <a:pt x="18" y="720"/>
                      <a:pt x="9" y="744"/>
                    </a:cubicBezTo>
                    <a:cubicBezTo>
                      <a:pt x="0" y="769"/>
                      <a:pt x="13" y="797"/>
                      <a:pt x="27" y="822"/>
                    </a:cubicBezTo>
                    <a:cubicBezTo>
                      <a:pt x="182" y="1111"/>
                      <a:pt x="335" y="1637"/>
                      <a:pt x="677" y="1750"/>
                    </a:cubicBezTo>
                    <a:cubicBezTo>
                      <a:pt x="746" y="1772"/>
                      <a:pt x="824" y="1782"/>
                      <a:pt x="907" y="1782"/>
                    </a:cubicBezTo>
                    <a:cubicBezTo>
                      <a:pt x="1272" y="1782"/>
                      <a:pt x="1740" y="1596"/>
                      <a:pt x="2017" y="1487"/>
                    </a:cubicBezTo>
                    <a:cubicBezTo>
                      <a:pt x="2070" y="1467"/>
                      <a:pt x="2126" y="1441"/>
                      <a:pt x="2153" y="1391"/>
                    </a:cubicBezTo>
                    <a:cubicBezTo>
                      <a:pt x="2172" y="1357"/>
                      <a:pt x="2172" y="1314"/>
                      <a:pt x="2172" y="1274"/>
                    </a:cubicBezTo>
                    <a:cubicBezTo>
                      <a:pt x="2172" y="896"/>
                      <a:pt x="2117" y="517"/>
                      <a:pt x="2008" y="155"/>
                    </a:cubicBezTo>
                    <a:cubicBezTo>
                      <a:pt x="1994" y="114"/>
                      <a:pt x="1981" y="69"/>
                      <a:pt x="1947" y="41"/>
                    </a:cubicBezTo>
                    <a:cubicBezTo>
                      <a:pt x="1911" y="9"/>
                      <a:pt x="1860" y="3"/>
                      <a:pt x="1811" y="1"/>
                    </a:cubicBezTo>
                    <a:cubicBezTo>
                      <a:pt x="1800" y="1"/>
                      <a:pt x="1789" y="1"/>
                      <a:pt x="1778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54"/>
              <p:cNvSpPr/>
              <p:nvPr/>
            </p:nvSpPr>
            <p:spPr>
              <a:xfrm>
                <a:off x="2681794" y="2289108"/>
                <a:ext cx="44527" cy="46211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113" extrusionOk="0">
                    <a:moveTo>
                      <a:pt x="1421" y="0"/>
                    </a:moveTo>
                    <a:cubicBezTo>
                      <a:pt x="1199" y="0"/>
                      <a:pt x="1001" y="168"/>
                      <a:pt x="799" y="282"/>
                    </a:cubicBezTo>
                    <a:cubicBezTo>
                      <a:pt x="567" y="413"/>
                      <a:pt x="282" y="493"/>
                      <a:pt x="140" y="720"/>
                    </a:cubicBezTo>
                    <a:cubicBezTo>
                      <a:pt x="1" y="942"/>
                      <a:pt x="48" y="1239"/>
                      <a:pt x="170" y="1473"/>
                    </a:cubicBezTo>
                    <a:cubicBezTo>
                      <a:pt x="290" y="1702"/>
                      <a:pt x="466" y="1898"/>
                      <a:pt x="610" y="2113"/>
                    </a:cubicBezTo>
                    <a:cubicBezTo>
                      <a:pt x="1044" y="1745"/>
                      <a:pt x="1500" y="1351"/>
                      <a:pt x="1949" y="981"/>
                    </a:cubicBezTo>
                    <a:lnTo>
                      <a:pt x="1949" y="979"/>
                    </a:lnTo>
                    <a:cubicBezTo>
                      <a:pt x="1973" y="960"/>
                      <a:pt x="1998" y="939"/>
                      <a:pt x="2013" y="911"/>
                    </a:cubicBezTo>
                    <a:cubicBezTo>
                      <a:pt x="2035" y="865"/>
                      <a:pt x="2025" y="811"/>
                      <a:pt x="2014" y="762"/>
                    </a:cubicBezTo>
                    <a:cubicBezTo>
                      <a:pt x="1980" y="602"/>
                      <a:pt x="1946" y="439"/>
                      <a:pt x="1866" y="296"/>
                    </a:cubicBezTo>
                    <a:cubicBezTo>
                      <a:pt x="1786" y="154"/>
                      <a:pt x="1653" y="31"/>
                      <a:pt x="1491" y="6"/>
                    </a:cubicBezTo>
                    <a:cubicBezTo>
                      <a:pt x="1468" y="2"/>
                      <a:pt x="1444" y="0"/>
                      <a:pt x="142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54"/>
              <p:cNvSpPr/>
              <p:nvPr/>
            </p:nvSpPr>
            <p:spPr>
              <a:xfrm>
                <a:off x="2683281" y="2234892"/>
                <a:ext cx="3908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69" extrusionOk="0">
                    <a:moveTo>
                      <a:pt x="1786" y="0"/>
                    </a:moveTo>
                    <a:lnTo>
                      <a:pt x="1786" y="0"/>
                    </a:lnTo>
                    <a:cubicBezTo>
                      <a:pt x="1459" y="83"/>
                      <a:pt x="1133" y="178"/>
                      <a:pt x="813" y="285"/>
                    </a:cubicBezTo>
                    <a:cubicBezTo>
                      <a:pt x="1" y="553"/>
                      <a:pt x="151" y="1144"/>
                      <a:pt x="208" y="1901"/>
                    </a:cubicBezTo>
                    <a:cubicBezTo>
                      <a:pt x="211" y="1944"/>
                      <a:pt x="217" y="1992"/>
                      <a:pt x="247" y="2023"/>
                    </a:cubicBezTo>
                    <a:cubicBezTo>
                      <a:pt x="274" y="2051"/>
                      <a:pt x="314" y="2061"/>
                      <a:pt x="352" y="2066"/>
                    </a:cubicBezTo>
                    <a:cubicBezTo>
                      <a:pt x="369" y="2067"/>
                      <a:pt x="386" y="2068"/>
                      <a:pt x="403" y="2068"/>
                    </a:cubicBezTo>
                    <a:cubicBezTo>
                      <a:pt x="640" y="2068"/>
                      <a:pt x="852" y="1901"/>
                      <a:pt x="1084" y="1832"/>
                    </a:cubicBezTo>
                    <a:cubicBezTo>
                      <a:pt x="1188" y="1802"/>
                      <a:pt x="1300" y="1789"/>
                      <a:pt x="1391" y="1728"/>
                    </a:cubicBezTo>
                    <a:cubicBezTo>
                      <a:pt x="1514" y="1643"/>
                      <a:pt x="1563" y="1486"/>
                      <a:pt x="1597" y="1340"/>
                    </a:cubicBezTo>
                    <a:cubicBezTo>
                      <a:pt x="1703" y="901"/>
                      <a:pt x="1767" y="452"/>
                      <a:pt x="1786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54"/>
              <p:cNvSpPr/>
              <p:nvPr/>
            </p:nvSpPr>
            <p:spPr>
              <a:xfrm>
                <a:off x="2752413" y="2207117"/>
                <a:ext cx="43281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754" extrusionOk="0">
                    <a:moveTo>
                      <a:pt x="1146" y="0"/>
                    </a:moveTo>
                    <a:cubicBezTo>
                      <a:pt x="716" y="285"/>
                      <a:pt x="152" y="543"/>
                      <a:pt x="67" y="1097"/>
                    </a:cubicBezTo>
                    <a:cubicBezTo>
                      <a:pt x="0" y="1531"/>
                      <a:pt x="116" y="1650"/>
                      <a:pt x="535" y="1685"/>
                    </a:cubicBezTo>
                    <a:cubicBezTo>
                      <a:pt x="999" y="1724"/>
                      <a:pt x="1467" y="1730"/>
                      <a:pt x="1932" y="1753"/>
                    </a:cubicBezTo>
                    <a:cubicBezTo>
                      <a:pt x="1967" y="1206"/>
                      <a:pt x="1978" y="658"/>
                      <a:pt x="1968" y="112"/>
                    </a:cubicBezTo>
                    <a:lnTo>
                      <a:pt x="1968" y="112"/>
                    </a:lnTo>
                    <a:cubicBezTo>
                      <a:pt x="1968" y="114"/>
                      <a:pt x="1957" y="115"/>
                      <a:pt x="1938" y="115"/>
                    </a:cubicBezTo>
                    <a:cubicBezTo>
                      <a:pt x="1799" y="115"/>
                      <a:pt x="1221" y="58"/>
                      <a:pt x="1146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54"/>
              <p:cNvSpPr/>
              <p:nvPr/>
            </p:nvSpPr>
            <p:spPr>
              <a:xfrm>
                <a:off x="2813692" y="2188681"/>
                <a:ext cx="53166" cy="37135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1698" extrusionOk="0">
                    <a:moveTo>
                      <a:pt x="2430" y="0"/>
                    </a:moveTo>
                    <a:cubicBezTo>
                      <a:pt x="1660" y="28"/>
                      <a:pt x="895" y="224"/>
                      <a:pt x="205" y="566"/>
                    </a:cubicBezTo>
                    <a:cubicBezTo>
                      <a:pt x="185" y="575"/>
                      <a:pt x="166" y="586"/>
                      <a:pt x="154" y="602"/>
                    </a:cubicBezTo>
                    <a:cubicBezTo>
                      <a:pt x="137" y="624"/>
                      <a:pt x="135" y="657"/>
                      <a:pt x="135" y="685"/>
                    </a:cubicBezTo>
                    <a:cubicBezTo>
                      <a:pt x="132" y="1091"/>
                      <a:pt x="0" y="1641"/>
                      <a:pt x="474" y="1686"/>
                    </a:cubicBezTo>
                    <a:cubicBezTo>
                      <a:pt x="556" y="1694"/>
                      <a:pt x="643" y="1698"/>
                      <a:pt x="733" y="1698"/>
                    </a:cubicBezTo>
                    <a:cubicBezTo>
                      <a:pt x="1098" y="1698"/>
                      <a:pt x="1515" y="1644"/>
                      <a:pt x="1855" y="1630"/>
                    </a:cubicBezTo>
                    <a:cubicBezTo>
                      <a:pt x="2009" y="1623"/>
                      <a:pt x="2177" y="1599"/>
                      <a:pt x="2282" y="1486"/>
                    </a:cubicBezTo>
                    <a:cubicBezTo>
                      <a:pt x="2392" y="1371"/>
                      <a:pt x="2402" y="1196"/>
                      <a:pt x="2405" y="1036"/>
                    </a:cubicBezTo>
                    <a:cubicBezTo>
                      <a:pt x="2414" y="691"/>
                      <a:pt x="2421" y="346"/>
                      <a:pt x="2430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54"/>
              <p:cNvSpPr/>
              <p:nvPr/>
            </p:nvSpPr>
            <p:spPr>
              <a:xfrm>
                <a:off x="2876875" y="2244100"/>
                <a:ext cx="47524" cy="45008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058" extrusionOk="0">
                    <a:moveTo>
                      <a:pt x="2050" y="0"/>
                    </a:moveTo>
                    <a:cubicBezTo>
                      <a:pt x="1568" y="58"/>
                      <a:pt x="1167" y="501"/>
                      <a:pt x="696" y="501"/>
                    </a:cubicBezTo>
                    <a:cubicBezTo>
                      <a:pt x="664" y="501"/>
                      <a:pt x="632" y="499"/>
                      <a:pt x="599" y="495"/>
                    </a:cubicBezTo>
                    <a:cubicBezTo>
                      <a:pt x="598" y="495"/>
                      <a:pt x="598" y="495"/>
                      <a:pt x="597" y="495"/>
                    </a:cubicBezTo>
                    <a:cubicBezTo>
                      <a:pt x="520" y="495"/>
                      <a:pt x="283" y="996"/>
                      <a:pt x="249" y="1065"/>
                    </a:cubicBezTo>
                    <a:cubicBezTo>
                      <a:pt x="159" y="1252"/>
                      <a:pt x="55" y="1465"/>
                      <a:pt x="26" y="1674"/>
                    </a:cubicBezTo>
                    <a:cubicBezTo>
                      <a:pt x="11" y="1775"/>
                      <a:pt x="1" y="2005"/>
                      <a:pt x="125" y="2052"/>
                    </a:cubicBezTo>
                    <a:cubicBezTo>
                      <a:pt x="135" y="2056"/>
                      <a:pt x="146" y="2057"/>
                      <a:pt x="158" y="2057"/>
                    </a:cubicBezTo>
                    <a:cubicBezTo>
                      <a:pt x="285" y="2057"/>
                      <a:pt x="532" y="1876"/>
                      <a:pt x="648" y="1848"/>
                    </a:cubicBezTo>
                    <a:cubicBezTo>
                      <a:pt x="895" y="1790"/>
                      <a:pt x="1152" y="1794"/>
                      <a:pt x="1407" y="1793"/>
                    </a:cubicBezTo>
                    <a:cubicBezTo>
                      <a:pt x="1670" y="1791"/>
                      <a:pt x="1983" y="1754"/>
                      <a:pt x="2109" y="1522"/>
                    </a:cubicBezTo>
                    <a:cubicBezTo>
                      <a:pt x="2173" y="1406"/>
                      <a:pt x="2173" y="1267"/>
                      <a:pt x="2171" y="1135"/>
                    </a:cubicBezTo>
                    <a:cubicBezTo>
                      <a:pt x="2164" y="754"/>
                      <a:pt x="2158" y="366"/>
                      <a:pt x="2050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54"/>
              <p:cNvSpPr/>
              <p:nvPr/>
            </p:nvSpPr>
            <p:spPr>
              <a:xfrm>
                <a:off x="2879762" y="2139058"/>
                <a:ext cx="65020" cy="57452"/>
              </a:xfrm>
              <a:custGeom>
                <a:avLst/>
                <a:gdLst/>
                <a:ahLst/>
                <a:cxnLst/>
                <a:rect l="l" t="t" r="r" b="b"/>
                <a:pathLst>
                  <a:path w="2973" h="2627" extrusionOk="0">
                    <a:moveTo>
                      <a:pt x="2069" y="0"/>
                    </a:moveTo>
                    <a:cubicBezTo>
                      <a:pt x="2015" y="0"/>
                      <a:pt x="1962" y="13"/>
                      <a:pt x="1913" y="44"/>
                    </a:cubicBezTo>
                    <a:cubicBezTo>
                      <a:pt x="1787" y="122"/>
                      <a:pt x="1741" y="285"/>
                      <a:pt x="1727" y="434"/>
                    </a:cubicBezTo>
                    <a:cubicBezTo>
                      <a:pt x="1710" y="582"/>
                      <a:pt x="1712" y="739"/>
                      <a:pt x="1638" y="869"/>
                    </a:cubicBezTo>
                    <a:cubicBezTo>
                      <a:pt x="1527" y="1068"/>
                      <a:pt x="1282" y="1142"/>
                      <a:pt x="1061" y="1198"/>
                    </a:cubicBezTo>
                    <a:cubicBezTo>
                      <a:pt x="809" y="1262"/>
                      <a:pt x="0" y="1321"/>
                      <a:pt x="189" y="1742"/>
                    </a:cubicBezTo>
                    <a:cubicBezTo>
                      <a:pt x="270" y="1921"/>
                      <a:pt x="482" y="2034"/>
                      <a:pt x="636" y="2142"/>
                    </a:cubicBezTo>
                    <a:cubicBezTo>
                      <a:pt x="832" y="2280"/>
                      <a:pt x="1026" y="2416"/>
                      <a:pt x="1221" y="2554"/>
                    </a:cubicBezTo>
                    <a:cubicBezTo>
                      <a:pt x="1272" y="2589"/>
                      <a:pt x="1330" y="2627"/>
                      <a:pt x="1390" y="2627"/>
                    </a:cubicBezTo>
                    <a:cubicBezTo>
                      <a:pt x="1400" y="2627"/>
                      <a:pt x="1410" y="2626"/>
                      <a:pt x="1420" y="2623"/>
                    </a:cubicBezTo>
                    <a:cubicBezTo>
                      <a:pt x="1475" y="2612"/>
                      <a:pt x="1515" y="2564"/>
                      <a:pt x="1553" y="2523"/>
                    </a:cubicBezTo>
                    <a:cubicBezTo>
                      <a:pt x="1759" y="2302"/>
                      <a:pt x="2029" y="2149"/>
                      <a:pt x="2266" y="1963"/>
                    </a:cubicBezTo>
                    <a:cubicBezTo>
                      <a:pt x="2537" y="1751"/>
                      <a:pt x="2771" y="1490"/>
                      <a:pt x="2952" y="1195"/>
                    </a:cubicBezTo>
                    <a:cubicBezTo>
                      <a:pt x="2962" y="1179"/>
                      <a:pt x="2973" y="1160"/>
                      <a:pt x="2971" y="1139"/>
                    </a:cubicBezTo>
                    <a:cubicBezTo>
                      <a:pt x="2968" y="1118"/>
                      <a:pt x="2952" y="1100"/>
                      <a:pt x="2937" y="1085"/>
                    </a:cubicBezTo>
                    <a:cubicBezTo>
                      <a:pt x="2847" y="994"/>
                      <a:pt x="2770" y="887"/>
                      <a:pt x="2712" y="771"/>
                    </a:cubicBezTo>
                    <a:cubicBezTo>
                      <a:pt x="2620" y="586"/>
                      <a:pt x="2573" y="379"/>
                      <a:pt x="2450" y="213"/>
                    </a:cubicBezTo>
                    <a:cubicBezTo>
                      <a:pt x="2361" y="92"/>
                      <a:pt x="2211" y="0"/>
                      <a:pt x="206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54"/>
              <p:cNvSpPr/>
              <p:nvPr/>
            </p:nvSpPr>
            <p:spPr>
              <a:xfrm>
                <a:off x="2804616" y="2238370"/>
                <a:ext cx="47939" cy="51198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341" extrusionOk="0">
                    <a:moveTo>
                      <a:pt x="1589" y="0"/>
                    </a:moveTo>
                    <a:cubicBezTo>
                      <a:pt x="1429" y="0"/>
                      <a:pt x="1269" y="49"/>
                      <a:pt x="1121" y="114"/>
                    </a:cubicBezTo>
                    <a:cubicBezTo>
                      <a:pt x="903" y="209"/>
                      <a:pt x="701" y="341"/>
                      <a:pt x="528" y="504"/>
                    </a:cubicBezTo>
                    <a:cubicBezTo>
                      <a:pt x="372" y="649"/>
                      <a:pt x="237" y="821"/>
                      <a:pt x="159" y="1018"/>
                    </a:cubicBezTo>
                    <a:cubicBezTo>
                      <a:pt x="79" y="1215"/>
                      <a:pt x="57" y="1430"/>
                      <a:pt x="52" y="1641"/>
                    </a:cubicBezTo>
                    <a:cubicBezTo>
                      <a:pt x="49" y="1800"/>
                      <a:pt x="0" y="2090"/>
                      <a:pt x="69" y="2234"/>
                    </a:cubicBezTo>
                    <a:cubicBezTo>
                      <a:pt x="107" y="2315"/>
                      <a:pt x="162" y="2340"/>
                      <a:pt x="225" y="2340"/>
                    </a:cubicBezTo>
                    <a:cubicBezTo>
                      <a:pt x="303" y="2340"/>
                      <a:pt x="392" y="2301"/>
                      <a:pt x="473" y="2279"/>
                    </a:cubicBezTo>
                    <a:cubicBezTo>
                      <a:pt x="637" y="2233"/>
                      <a:pt x="806" y="2210"/>
                      <a:pt x="975" y="2210"/>
                    </a:cubicBezTo>
                    <a:cubicBezTo>
                      <a:pt x="1003" y="2210"/>
                      <a:pt x="1032" y="2211"/>
                      <a:pt x="1060" y="2212"/>
                    </a:cubicBezTo>
                    <a:cubicBezTo>
                      <a:pt x="1146" y="2215"/>
                      <a:pt x="1238" y="2223"/>
                      <a:pt x="1328" y="2223"/>
                    </a:cubicBezTo>
                    <a:cubicBezTo>
                      <a:pt x="1501" y="2223"/>
                      <a:pt x="1667" y="2196"/>
                      <a:pt x="1770" y="2065"/>
                    </a:cubicBezTo>
                    <a:cubicBezTo>
                      <a:pt x="1826" y="1993"/>
                      <a:pt x="1850" y="1901"/>
                      <a:pt x="1872" y="1812"/>
                    </a:cubicBezTo>
                    <a:lnTo>
                      <a:pt x="2110" y="835"/>
                    </a:lnTo>
                    <a:cubicBezTo>
                      <a:pt x="2152" y="666"/>
                      <a:pt x="2192" y="486"/>
                      <a:pt x="2130" y="324"/>
                    </a:cubicBezTo>
                    <a:cubicBezTo>
                      <a:pt x="2060" y="143"/>
                      <a:pt x="1872" y="29"/>
                      <a:pt x="1681" y="6"/>
                    </a:cubicBezTo>
                    <a:cubicBezTo>
                      <a:pt x="1650" y="2"/>
                      <a:pt x="1620" y="0"/>
                      <a:pt x="158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54"/>
              <p:cNvSpPr/>
              <p:nvPr/>
            </p:nvSpPr>
            <p:spPr>
              <a:xfrm>
                <a:off x="2885535" y="2210945"/>
                <a:ext cx="26769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334" extrusionOk="0">
                    <a:moveTo>
                      <a:pt x="692" y="0"/>
                    </a:moveTo>
                    <a:cubicBezTo>
                      <a:pt x="489" y="0"/>
                      <a:pt x="291" y="47"/>
                      <a:pt x="184" y="202"/>
                    </a:cubicBezTo>
                    <a:cubicBezTo>
                      <a:pt x="0" y="465"/>
                      <a:pt x="88" y="1027"/>
                      <a:pt x="77" y="1331"/>
                    </a:cubicBezTo>
                    <a:cubicBezTo>
                      <a:pt x="91" y="1332"/>
                      <a:pt x="105" y="1333"/>
                      <a:pt x="119" y="1333"/>
                    </a:cubicBezTo>
                    <a:cubicBezTo>
                      <a:pt x="250" y="1333"/>
                      <a:pt x="375" y="1268"/>
                      <a:pt x="499" y="1221"/>
                    </a:cubicBezTo>
                    <a:cubicBezTo>
                      <a:pt x="636" y="1169"/>
                      <a:pt x="778" y="1137"/>
                      <a:pt x="922" y="1126"/>
                    </a:cubicBezTo>
                    <a:cubicBezTo>
                      <a:pt x="1005" y="1119"/>
                      <a:pt x="1100" y="1113"/>
                      <a:pt x="1145" y="1043"/>
                    </a:cubicBezTo>
                    <a:cubicBezTo>
                      <a:pt x="1168" y="1011"/>
                      <a:pt x="1172" y="968"/>
                      <a:pt x="1175" y="928"/>
                    </a:cubicBezTo>
                    <a:cubicBezTo>
                      <a:pt x="1200" y="664"/>
                      <a:pt x="1217" y="400"/>
                      <a:pt x="1224" y="135"/>
                    </a:cubicBezTo>
                    <a:cubicBezTo>
                      <a:pt x="1224" y="117"/>
                      <a:pt x="1224" y="98"/>
                      <a:pt x="1212" y="83"/>
                    </a:cubicBezTo>
                    <a:cubicBezTo>
                      <a:pt x="1202" y="70"/>
                      <a:pt x="1184" y="65"/>
                      <a:pt x="1168" y="62"/>
                    </a:cubicBezTo>
                    <a:cubicBezTo>
                      <a:pt x="1040" y="33"/>
                      <a:pt x="864" y="0"/>
                      <a:pt x="692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4"/>
              <p:cNvSpPr/>
              <p:nvPr/>
            </p:nvSpPr>
            <p:spPr>
              <a:xfrm>
                <a:off x="2945437" y="2234214"/>
                <a:ext cx="58130" cy="4439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030" extrusionOk="0">
                    <a:moveTo>
                      <a:pt x="1026" y="1"/>
                    </a:moveTo>
                    <a:cubicBezTo>
                      <a:pt x="929" y="1"/>
                      <a:pt x="831" y="12"/>
                      <a:pt x="733" y="40"/>
                    </a:cubicBezTo>
                    <a:cubicBezTo>
                      <a:pt x="324" y="154"/>
                      <a:pt x="72" y="376"/>
                      <a:pt x="33" y="808"/>
                    </a:cubicBezTo>
                    <a:cubicBezTo>
                      <a:pt x="1" y="1159"/>
                      <a:pt x="33" y="1526"/>
                      <a:pt x="81" y="1874"/>
                    </a:cubicBezTo>
                    <a:lnTo>
                      <a:pt x="79" y="1874"/>
                    </a:lnTo>
                    <a:cubicBezTo>
                      <a:pt x="84" y="1908"/>
                      <a:pt x="91" y="1946"/>
                      <a:pt x="118" y="1966"/>
                    </a:cubicBezTo>
                    <a:cubicBezTo>
                      <a:pt x="133" y="1977"/>
                      <a:pt x="150" y="1981"/>
                      <a:pt x="169" y="1981"/>
                    </a:cubicBezTo>
                    <a:cubicBezTo>
                      <a:pt x="187" y="1981"/>
                      <a:pt x="207" y="1977"/>
                      <a:pt x="225" y="1974"/>
                    </a:cubicBezTo>
                    <a:cubicBezTo>
                      <a:pt x="509" y="1919"/>
                      <a:pt x="798" y="1890"/>
                      <a:pt x="1088" y="1890"/>
                    </a:cubicBezTo>
                    <a:cubicBezTo>
                      <a:pt x="1144" y="1890"/>
                      <a:pt x="1200" y="1892"/>
                      <a:pt x="1256" y="1894"/>
                    </a:cubicBezTo>
                    <a:cubicBezTo>
                      <a:pt x="1361" y="1897"/>
                      <a:pt x="1477" y="1910"/>
                      <a:pt x="1546" y="1990"/>
                    </a:cubicBezTo>
                    <a:cubicBezTo>
                      <a:pt x="1560" y="2006"/>
                      <a:pt x="1573" y="2026"/>
                      <a:pt x="1594" y="2029"/>
                    </a:cubicBezTo>
                    <a:cubicBezTo>
                      <a:pt x="1596" y="2029"/>
                      <a:pt x="1599" y="2029"/>
                      <a:pt x="1602" y="2029"/>
                    </a:cubicBezTo>
                    <a:cubicBezTo>
                      <a:pt x="1626" y="2029"/>
                      <a:pt x="1647" y="2005"/>
                      <a:pt x="1662" y="1983"/>
                    </a:cubicBezTo>
                    <a:cubicBezTo>
                      <a:pt x="2025" y="1437"/>
                      <a:pt x="2357" y="871"/>
                      <a:pt x="2657" y="289"/>
                    </a:cubicBezTo>
                    <a:lnTo>
                      <a:pt x="2657" y="289"/>
                    </a:lnTo>
                    <a:cubicBezTo>
                      <a:pt x="2611" y="295"/>
                      <a:pt x="2564" y="297"/>
                      <a:pt x="2517" y="297"/>
                    </a:cubicBezTo>
                    <a:cubicBezTo>
                      <a:pt x="2013" y="297"/>
                      <a:pt x="1521" y="1"/>
                      <a:pt x="1026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4"/>
              <p:cNvSpPr/>
              <p:nvPr/>
            </p:nvSpPr>
            <p:spPr>
              <a:xfrm>
                <a:off x="2956241" y="2096608"/>
                <a:ext cx="57015" cy="67294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077" extrusionOk="0">
                    <a:moveTo>
                      <a:pt x="1563" y="1"/>
                    </a:moveTo>
                    <a:cubicBezTo>
                      <a:pt x="1562" y="1"/>
                      <a:pt x="1561" y="1"/>
                      <a:pt x="1560" y="1"/>
                    </a:cubicBezTo>
                    <a:cubicBezTo>
                      <a:pt x="1525" y="1"/>
                      <a:pt x="1498" y="31"/>
                      <a:pt x="1474" y="57"/>
                    </a:cubicBezTo>
                    <a:cubicBezTo>
                      <a:pt x="1046" y="540"/>
                      <a:pt x="540" y="802"/>
                      <a:pt x="0" y="1123"/>
                    </a:cubicBezTo>
                    <a:cubicBezTo>
                      <a:pt x="145" y="1220"/>
                      <a:pt x="58" y="1512"/>
                      <a:pt x="59" y="1665"/>
                    </a:cubicBezTo>
                    <a:cubicBezTo>
                      <a:pt x="62" y="1924"/>
                      <a:pt x="91" y="2183"/>
                      <a:pt x="144" y="2438"/>
                    </a:cubicBezTo>
                    <a:cubicBezTo>
                      <a:pt x="151" y="2478"/>
                      <a:pt x="162" y="2520"/>
                      <a:pt x="190" y="2549"/>
                    </a:cubicBezTo>
                    <a:cubicBezTo>
                      <a:pt x="222" y="2585"/>
                      <a:pt x="273" y="2595"/>
                      <a:pt x="320" y="2606"/>
                    </a:cubicBezTo>
                    <a:cubicBezTo>
                      <a:pt x="618" y="2674"/>
                      <a:pt x="897" y="2822"/>
                      <a:pt x="1117" y="3031"/>
                    </a:cubicBezTo>
                    <a:cubicBezTo>
                      <a:pt x="1140" y="3052"/>
                      <a:pt x="1168" y="3076"/>
                      <a:pt x="1198" y="3076"/>
                    </a:cubicBezTo>
                    <a:cubicBezTo>
                      <a:pt x="1203" y="3076"/>
                      <a:pt x="1208" y="3075"/>
                      <a:pt x="1214" y="3074"/>
                    </a:cubicBezTo>
                    <a:cubicBezTo>
                      <a:pt x="1231" y="3069"/>
                      <a:pt x="1246" y="3055"/>
                      <a:pt x="1260" y="3040"/>
                    </a:cubicBezTo>
                    <a:cubicBezTo>
                      <a:pt x="1621" y="2649"/>
                      <a:pt x="2094" y="2363"/>
                      <a:pt x="2606" y="2220"/>
                    </a:cubicBezTo>
                    <a:cubicBezTo>
                      <a:pt x="2372" y="1475"/>
                      <a:pt x="2054" y="758"/>
                      <a:pt x="1661" y="82"/>
                    </a:cubicBezTo>
                    <a:cubicBezTo>
                      <a:pt x="1638" y="44"/>
                      <a:pt x="1607" y="1"/>
                      <a:pt x="1563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4"/>
              <p:cNvSpPr/>
              <p:nvPr/>
            </p:nvSpPr>
            <p:spPr>
              <a:xfrm>
                <a:off x="3007920" y="2199004"/>
                <a:ext cx="48180" cy="5087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326" extrusionOk="0">
                    <a:moveTo>
                      <a:pt x="1192" y="1"/>
                    </a:moveTo>
                    <a:cubicBezTo>
                      <a:pt x="1151" y="1"/>
                      <a:pt x="1109" y="12"/>
                      <a:pt x="1058" y="41"/>
                    </a:cubicBezTo>
                    <a:cubicBezTo>
                      <a:pt x="729" y="231"/>
                      <a:pt x="454" y="508"/>
                      <a:pt x="115" y="693"/>
                    </a:cubicBezTo>
                    <a:cubicBezTo>
                      <a:pt x="78" y="714"/>
                      <a:pt x="39" y="734"/>
                      <a:pt x="20" y="771"/>
                    </a:cubicBezTo>
                    <a:cubicBezTo>
                      <a:pt x="0" y="809"/>
                      <a:pt x="6" y="854"/>
                      <a:pt x="12" y="896"/>
                    </a:cubicBezTo>
                    <a:cubicBezTo>
                      <a:pt x="52" y="1177"/>
                      <a:pt x="94" y="1459"/>
                      <a:pt x="134" y="1740"/>
                    </a:cubicBezTo>
                    <a:cubicBezTo>
                      <a:pt x="701" y="1792"/>
                      <a:pt x="1254" y="1997"/>
                      <a:pt x="1719" y="2326"/>
                    </a:cubicBezTo>
                    <a:cubicBezTo>
                      <a:pt x="1773" y="2040"/>
                      <a:pt x="1881" y="1764"/>
                      <a:pt x="2038" y="1520"/>
                    </a:cubicBezTo>
                    <a:cubicBezTo>
                      <a:pt x="2090" y="1440"/>
                      <a:pt x="2146" y="1363"/>
                      <a:pt x="2173" y="1271"/>
                    </a:cubicBezTo>
                    <a:cubicBezTo>
                      <a:pt x="2202" y="1167"/>
                      <a:pt x="2190" y="1056"/>
                      <a:pt x="2177" y="948"/>
                    </a:cubicBezTo>
                    <a:cubicBezTo>
                      <a:pt x="2149" y="711"/>
                      <a:pt x="2121" y="475"/>
                      <a:pt x="2093" y="238"/>
                    </a:cubicBezTo>
                    <a:cubicBezTo>
                      <a:pt x="1881" y="186"/>
                      <a:pt x="1663" y="143"/>
                      <a:pt x="1455" y="80"/>
                    </a:cubicBezTo>
                    <a:cubicBezTo>
                      <a:pt x="1347" y="47"/>
                      <a:pt x="1274" y="1"/>
                      <a:pt x="1192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4"/>
              <p:cNvSpPr/>
              <p:nvPr/>
            </p:nvSpPr>
            <p:spPr>
              <a:xfrm>
                <a:off x="2938373" y="2169479"/>
                <a:ext cx="71318" cy="59158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2705" extrusionOk="0">
                    <a:moveTo>
                      <a:pt x="3229" y="1"/>
                    </a:moveTo>
                    <a:cubicBezTo>
                      <a:pt x="2733" y="1"/>
                      <a:pt x="2268" y="241"/>
                      <a:pt x="1841" y="496"/>
                    </a:cubicBezTo>
                    <a:cubicBezTo>
                      <a:pt x="1487" y="705"/>
                      <a:pt x="1142" y="929"/>
                      <a:pt x="805" y="1166"/>
                    </a:cubicBezTo>
                    <a:cubicBezTo>
                      <a:pt x="602" y="1307"/>
                      <a:pt x="402" y="1455"/>
                      <a:pt x="241" y="1640"/>
                    </a:cubicBezTo>
                    <a:cubicBezTo>
                      <a:pt x="23" y="1889"/>
                      <a:pt x="1" y="2299"/>
                      <a:pt x="205" y="2573"/>
                    </a:cubicBezTo>
                    <a:cubicBezTo>
                      <a:pt x="276" y="2667"/>
                      <a:pt x="355" y="2704"/>
                      <a:pt x="436" y="2704"/>
                    </a:cubicBezTo>
                    <a:cubicBezTo>
                      <a:pt x="619" y="2704"/>
                      <a:pt x="813" y="2517"/>
                      <a:pt x="943" y="2384"/>
                    </a:cubicBezTo>
                    <a:cubicBezTo>
                      <a:pt x="1110" y="2213"/>
                      <a:pt x="1325" y="2061"/>
                      <a:pt x="1559" y="2061"/>
                    </a:cubicBezTo>
                    <a:cubicBezTo>
                      <a:pt x="1576" y="2061"/>
                      <a:pt x="1594" y="2062"/>
                      <a:pt x="1611" y="2064"/>
                    </a:cubicBezTo>
                    <a:cubicBezTo>
                      <a:pt x="1739" y="2076"/>
                      <a:pt x="1857" y="2133"/>
                      <a:pt x="1982" y="2159"/>
                    </a:cubicBezTo>
                    <a:cubicBezTo>
                      <a:pt x="2030" y="2168"/>
                      <a:pt x="2078" y="2172"/>
                      <a:pt x="2126" y="2172"/>
                    </a:cubicBezTo>
                    <a:cubicBezTo>
                      <a:pt x="2316" y="2172"/>
                      <a:pt x="2507" y="2106"/>
                      <a:pt x="2678" y="2019"/>
                    </a:cubicBezTo>
                    <a:cubicBezTo>
                      <a:pt x="2743" y="1987"/>
                      <a:pt x="2809" y="1950"/>
                      <a:pt x="2857" y="1896"/>
                    </a:cubicBezTo>
                    <a:cubicBezTo>
                      <a:pt x="2933" y="1815"/>
                      <a:pt x="2969" y="1707"/>
                      <a:pt x="2998" y="1600"/>
                    </a:cubicBezTo>
                    <a:cubicBezTo>
                      <a:pt x="3148" y="1080"/>
                      <a:pt x="3235" y="542"/>
                      <a:pt x="3260" y="1"/>
                    </a:cubicBezTo>
                    <a:cubicBezTo>
                      <a:pt x="3250" y="1"/>
                      <a:pt x="3240" y="1"/>
                      <a:pt x="3229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4"/>
              <p:cNvSpPr/>
              <p:nvPr/>
            </p:nvSpPr>
            <p:spPr>
              <a:xfrm>
                <a:off x="3048073" y="2288255"/>
                <a:ext cx="49995" cy="35276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613" extrusionOk="0">
                    <a:moveTo>
                      <a:pt x="903" y="0"/>
                    </a:moveTo>
                    <a:cubicBezTo>
                      <a:pt x="767" y="0"/>
                      <a:pt x="630" y="3"/>
                      <a:pt x="494" y="8"/>
                    </a:cubicBezTo>
                    <a:cubicBezTo>
                      <a:pt x="437" y="9"/>
                      <a:pt x="378" y="12"/>
                      <a:pt x="329" y="43"/>
                    </a:cubicBezTo>
                    <a:cubicBezTo>
                      <a:pt x="248" y="94"/>
                      <a:pt x="227" y="204"/>
                      <a:pt x="215" y="300"/>
                    </a:cubicBezTo>
                    <a:cubicBezTo>
                      <a:pt x="163" y="741"/>
                      <a:pt x="0" y="1303"/>
                      <a:pt x="529" y="1414"/>
                    </a:cubicBezTo>
                    <a:cubicBezTo>
                      <a:pt x="816" y="1473"/>
                      <a:pt x="1112" y="1612"/>
                      <a:pt x="1372" y="1612"/>
                    </a:cubicBezTo>
                    <a:cubicBezTo>
                      <a:pt x="1560" y="1612"/>
                      <a:pt x="1730" y="1539"/>
                      <a:pt x="1864" y="1310"/>
                    </a:cubicBezTo>
                    <a:cubicBezTo>
                      <a:pt x="2084" y="937"/>
                      <a:pt x="2229" y="518"/>
                      <a:pt x="2285" y="86"/>
                    </a:cubicBezTo>
                    <a:cubicBezTo>
                      <a:pt x="1826" y="29"/>
                      <a:pt x="1365" y="0"/>
                      <a:pt x="903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4"/>
              <p:cNvSpPr/>
              <p:nvPr/>
            </p:nvSpPr>
            <p:spPr>
              <a:xfrm>
                <a:off x="2986684" y="2273821"/>
                <a:ext cx="53428" cy="41312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889" extrusionOk="0">
                    <a:moveTo>
                      <a:pt x="1581" y="0"/>
                    </a:moveTo>
                    <a:cubicBezTo>
                      <a:pt x="1566" y="0"/>
                      <a:pt x="1550" y="1"/>
                      <a:pt x="1534" y="4"/>
                    </a:cubicBezTo>
                    <a:cubicBezTo>
                      <a:pt x="1459" y="16"/>
                      <a:pt x="1392" y="60"/>
                      <a:pt x="1329" y="105"/>
                    </a:cubicBezTo>
                    <a:cubicBezTo>
                      <a:pt x="1035" y="303"/>
                      <a:pt x="180" y="680"/>
                      <a:pt x="85" y="1044"/>
                    </a:cubicBezTo>
                    <a:cubicBezTo>
                      <a:pt x="1" y="1373"/>
                      <a:pt x="591" y="1794"/>
                      <a:pt x="877" y="1865"/>
                    </a:cubicBezTo>
                    <a:cubicBezTo>
                      <a:pt x="940" y="1881"/>
                      <a:pt x="1002" y="1888"/>
                      <a:pt x="1063" y="1888"/>
                    </a:cubicBezTo>
                    <a:cubicBezTo>
                      <a:pt x="1420" y="1888"/>
                      <a:pt x="1736" y="1641"/>
                      <a:pt x="2031" y="1456"/>
                    </a:cubicBezTo>
                    <a:cubicBezTo>
                      <a:pt x="2293" y="1295"/>
                      <a:pt x="2443" y="1256"/>
                      <a:pt x="2351" y="929"/>
                    </a:cubicBezTo>
                    <a:cubicBezTo>
                      <a:pt x="2281" y="680"/>
                      <a:pt x="2118" y="432"/>
                      <a:pt x="1957" y="234"/>
                    </a:cubicBezTo>
                    <a:cubicBezTo>
                      <a:pt x="1860" y="117"/>
                      <a:pt x="1728" y="0"/>
                      <a:pt x="158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4"/>
              <p:cNvSpPr/>
              <p:nvPr/>
            </p:nvSpPr>
            <p:spPr>
              <a:xfrm>
                <a:off x="3062026" y="2240075"/>
                <a:ext cx="34030" cy="41444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895" extrusionOk="0">
                    <a:moveTo>
                      <a:pt x="1490" y="0"/>
                    </a:moveTo>
                    <a:cubicBezTo>
                      <a:pt x="1090" y="77"/>
                      <a:pt x="697" y="185"/>
                      <a:pt x="316" y="328"/>
                    </a:cubicBezTo>
                    <a:cubicBezTo>
                      <a:pt x="276" y="341"/>
                      <a:pt x="236" y="357"/>
                      <a:pt x="208" y="388"/>
                    </a:cubicBezTo>
                    <a:cubicBezTo>
                      <a:pt x="161" y="437"/>
                      <a:pt x="158" y="511"/>
                      <a:pt x="156" y="580"/>
                    </a:cubicBezTo>
                    <a:cubicBezTo>
                      <a:pt x="149" y="895"/>
                      <a:pt x="1" y="1550"/>
                      <a:pt x="271" y="1790"/>
                    </a:cubicBezTo>
                    <a:cubicBezTo>
                      <a:pt x="355" y="1866"/>
                      <a:pt x="472" y="1895"/>
                      <a:pt x="601" y="1895"/>
                    </a:cubicBezTo>
                    <a:cubicBezTo>
                      <a:pt x="907" y="1895"/>
                      <a:pt x="1287" y="1735"/>
                      <a:pt x="1503" y="1667"/>
                    </a:cubicBezTo>
                    <a:cubicBezTo>
                      <a:pt x="1518" y="1663"/>
                      <a:pt x="1533" y="1658"/>
                      <a:pt x="1542" y="1646"/>
                    </a:cubicBezTo>
                    <a:cubicBezTo>
                      <a:pt x="1555" y="1632"/>
                      <a:pt x="1555" y="1611"/>
                      <a:pt x="1554" y="1592"/>
                    </a:cubicBezTo>
                    <a:cubicBezTo>
                      <a:pt x="1531" y="1061"/>
                      <a:pt x="1511" y="531"/>
                      <a:pt x="1490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4"/>
              <p:cNvSpPr/>
              <p:nvPr/>
            </p:nvSpPr>
            <p:spPr>
              <a:xfrm>
                <a:off x="3026684" y="2115788"/>
                <a:ext cx="38666" cy="59333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713" extrusionOk="0">
                    <a:moveTo>
                      <a:pt x="1631" y="1"/>
                    </a:moveTo>
                    <a:cubicBezTo>
                      <a:pt x="1617" y="1"/>
                      <a:pt x="877" y="324"/>
                      <a:pt x="811" y="360"/>
                    </a:cubicBezTo>
                    <a:cubicBezTo>
                      <a:pt x="486" y="530"/>
                      <a:pt x="0" y="714"/>
                      <a:pt x="8" y="1137"/>
                    </a:cubicBezTo>
                    <a:cubicBezTo>
                      <a:pt x="17" y="1669"/>
                      <a:pt x="58" y="2185"/>
                      <a:pt x="144" y="2713"/>
                    </a:cubicBezTo>
                    <a:cubicBezTo>
                      <a:pt x="412" y="2462"/>
                      <a:pt x="750" y="2286"/>
                      <a:pt x="1109" y="2212"/>
                    </a:cubicBezTo>
                    <a:cubicBezTo>
                      <a:pt x="1232" y="2187"/>
                      <a:pt x="1355" y="2172"/>
                      <a:pt x="1475" y="2136"/>
                    </a:cubicBezTo>
                    <a:cubicBezTo>
                      <a:pt x="1506" y="2127"/>
                      <a:pt x="1540" y="2115"/>
                      <a:pt x="1561" y="2090"/>
                    </a:cubicBezTo>
                    <a:cubicBezTo>
                      <a:pt x="1580" y="2068"/>
                      <a:pt x="1587" y="2040"/>
                      <a:pt x="1595" y="2012"/>
                    </a:cubicBezTo>
                    <a:cubicBezTo>
                      <a:pt x="1756" y="1355"/>
                      <a:pt x="1768" y="662"/>
                      <a:pt x="1632" y="1"/>
                    </a:cubicBezTo>
                    <a:cubicBezTo>
                      <a:pt x="1632" y="1"/>
                      <a:pt x="1632" y="1"/>
                      <a:pt x="1631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4"/>
              <p:cNvSpPr/>
              <p:nvPr/>
            </p:nvSpPr>
            <p:spPr>
              <a:xfrm>
                <a:off x="3035454" y="1979123"/>
                <a:ext cx="43740" cy="39672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1814" extrusionOk="0">
                    <a:moveTo>
                      <a:pt x="1382" y="1"/>
                    </a:moveTo>
                    <a:cubicBezTo>
                      <a:pt x="1264" y="1"/>
                      <a:pt x="1139" y="57"/>
                      <a:pt x="1003" y="129"/>
                    </a:cubicBezTo>
                    <a:cubicBezTo>
                      <a:pt x="850" y="211"/>
                      <a:pt x="703" y="304"/>
                      <a:pt x="546" y="378"/>
                    </a:cubicBezTo>
                    <a:cubicBezTo>
                      <a:pt x="475" y="412"/>
                      <a:pt x="109" y="486"/>
                      <a:pt x="82" y="529"/>
                    </a:cubicBezTo>
                    <a:lnTo>
                      <a:pt x="81" y="529"/>
                    </a:lnTo>
                    <a:cubicBezTo>
                      <a:pt x="1" y="661"/>
                      <a:pt x="73" y="830"/>
                      <a:pt x="146" y="965"/>
                    </a:cubicBezTo>
                    <a:cubicBezTo>
                      <a:pt x="284" y="1221"/>
                      <a:pt x="422" y="1476"/>
                      <a:pt x="559" y="1731"/>
                    </a:cubicBezTo>
                    <a:cubicBezTo>
                      <a:pt x="579" y="1766"/>
                      <a:pt x="602" y="1806"/>
                      <a:pt x="642" y="1812"/>
                    </a:cubicBezTo>
                    <a:cubicBezTo>
                      <a:pt x="647" y="1813"/>
                      <a:pt x="651" y="1814"/>
                      <a:pt x="655" y="1814"/>
                    </a:cubicBezTo>
                    <a:cubicBezTo>
                      <a:pt x="688" y="1814"/>
                      <a:pt x="718" y="1790"/>
                      <a:pt x="745" y="1769"/>
                    </a:cubicBezTo>
                    <a:cubicBezTo>
                      <a:pt x="1065" y="1501"/>
                      <a:pt x="1386" y="1235"/>
                      <a:pt x="1706" y="968"/>
                    </a:cubicBezTo>
                    <a:cubicBezTo>
                      <a:pt x="1887" y="817"/>
                      <a:pt x="2000" y="784"/>
                      <a:pt x="1912" y="552"/>
                    </a:cubicBezTo>
                    <a:cubicBezTo>
                      <a:pt x="1863" y="420"/>
                      <a:pt x="1776" y="267"/>
                      <a:pt x="1684" y="159"/>
                    </a:cubicBezTo>
                    <a:cubicBezTo>
                      <a:pt x="1586" y="44"/>
                      <a:pt x="1487" y="1"/>
                      <a:pt x="1382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4"/>
              <p:cNvSpPr/>
              <p:nvPr/>
            </p:nvSpPr>
            <p:spPr>
              <a:xfrm>
                <a:off x="3083153" y="1914803"/>
                <a:ext cx="34730" cy="3193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460" extrusionOk="0">
                    <a:moveTo>
                      <a:pt x="1171" y="0"/>
                    </a:moveTo>
                    <a:cubicBezTo>
                      <a:pt x="981" y="0"/>
                      <a:pt x="813" y="225"/>
                      <a:pt x="694" y="342"/>
                    </a:cubicBezTo>
                    <a:cubicBezTo>
                      <a:pt x="514" y="520"/>
                      <a:pt x="128" y="720"/>
                      <a:pt x="44" y="963"/>
                    </a:cubicBezTo>
                    <a:cubicBezTo>
                      <a:pt x="1" y="1083"/>
                      <a:pt x="54" y="1212"/>
                      <a:pt x="105" y="1329"/>
                    </a:cubicBezTo>
                    <a:cubicBezTo>
                      <a:pt x="131" y="1386"/>
                      <a:pt x="165" y="1449"/>
                      <a:pt x="226" y="1458"/>
                    </a:cubicBezTo>
                    <a:cubicBezTo>
                      <a:pt x="231" y="1459"/>
                      <a:pt x="236" y="1459"/>
                      <a:pt x="241" y="1459"/>
                    </a:cubicBezTo>
                    <a:cubicBezTo>
                      <a:pt x="285" y="1459"/>
                      <a:pt x="326" y="1430"/>
                      <a:pt x="361" y="1403"/>
                    </a:cubicBezTo>
                    <a:cubicBezTo>
                      <a:pt x="665" y="1166"/>
                      <a:pt x="968" y="931"/>
                      <a:pt x="1272" y="695"/>
                    </a:cubicBezTo>
                    <a:cubicBezTo>
                      <a:pt x="1429" y="574"/>
                      <a:pt x="1588" y="517"/>
                      <a:pt x="1512" y="308"/>
                    </a:cubicBezTo>
                    <a:cubicBezTo>
                      <a:pt x="1477" y="209"/>
                      <a:pt x="1346" y="42"/>
                      <a:pt x="1240" y="11"/>
                    </a:cubicBezTo>
                    <a:cubicBezTo>
                      <a:pt x="1216" y="4"/>
                      <a:pt x="1193" y="0"/>
                      <a:pt x="117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4"/>
              <p:cNvSpPr/>
              <p:nvPr/>
            </p:nvSpPr>
            <p:spPr>
              <a:xfrm>
                <a:off x="3008073" y="2037231"/>
                <a:ext cx="47502" cy="6228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2848" extrusionOk="0">
                    <a:moveTo>
                      <a:pt x="1391" y="1"/>
                    </a:moveTo>
                    <a:cubicBezTo>
                      <a:pt x="1355" y="1"/>
                      <a:pt x="1320" y="23"/>
                      <a:pt x="1290" y="43"/>
                    </a:cubicBezTo>
                    <a:cubicBezTo>
                      <a:pt x="928" y="292"/>
                      <a:pt x="47" y="813"/>
                      <a:pt x="16" y="1305"/>
                    </a:cubicBezTo>
                    <a:cubicBezTo>
                      <a:pt x="1" y="1550"/>
                      <a:pt x="251" y="1809"/>
                      <a:pt x="371" y="2003"/>
                    </a:cubicBezTo>
                    <a:cubicBezTo>
                      <a:pt x="439" y="2114"/>
                      <a:pt x="899" y="2740"/>
                      <a:pt x="851" y="2848"/>
                    </a:cubicBezTo>
                    <a:cubicBezTo>
                      <a:pt x="1115" y="2257"/>
                      <a:pt x="1546" y="1738"/>
                      <a:pt x="2080" y="1371"/>
                    </a:cubicBezTo>
                    <a:cubicBezTo>
                      <a:pt x="2118" y="1344"/>
                      <a:pt x="2160" y="1313"/>
                      <a:pt x="2167" y="1267"/>
                    </a:cubicBezTo>
                    <a:cubicBezTo>
                      <a:pt x="2172" y="1236"/>
                      <a:pt x="2157" y="1205"/>
                      <a:pt x="2143" y="1176"/>
                    </a:cubicBezTo>
                    <a:cubicBezTo>
                      <a:pt x="1957" y="797"/>
                      <a:pt x="1742" y="433"/>
                      <a:pt x="1502" y="84"/>
                    </a:cubicBezTo>
                    <a:cubicBezTo>
                      <a:pt x="1475" y="47"/>
                      <a:pt x="1446" y="7"/>
                      <a:pt x="1401" y="1"/>
                    </a:cubicBezTo>
                    <a:cubicBezTo>
                      <a:pt x="1398" y="1"/>
                      <a:pt x="1394" y="1"/>
                      <a:pt x="1391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54"/>
              <p:cNvSpPr/>
              <p:nvPr/>
            </p:nvSpPr>
            <p:spPr>
              <a:xfrm>
                <a:off x="3112065" y="1850614"/>
                <a:ext cx="36807" cy="52357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394" extrusionOk="0">
                    <a:moveTo>
                      <a:pt x="1054" y="0"/>
                    </a:moveTo>
                    <a:cubicBezTo>
                      <a:pt x="867" y="95"/>
                      <a:pt x="673" y="170"/>
                      <a:pt x="472" y="225"/>
                    </a:cubicBezTo>
                    <a:cubicBezTo>
                      <a:pt x="461" y="357"/>
                      <a:pt x="567" y="471"/>
                      <a:pt x="583" y="602"/>
                    </a:cubicBezTo>
                    <a:cubicBezTo>
                      <a:pt x="605" y="788"/>
                      <a:pt x="450" y="939"/>
                      <a:pt x="328" y="1082"/>
                    </a:cubicBezTo>
                    <a:cubicBezTo>
                      <a:pt x="328" y="1138"/>
                      <a:pt x="162" y="1311"/>
                      <a:pt x="129" y="1369"/>
                    </a:cubicBezTo>
                    <a:cubicBezTo>
                      <a:pt x="87" y="1448"/>
                      <a:pt x="1" y="1568"/>
                      <a:pt x="14" y="1661"/>
                    </a:cubicBezTo>
                    <a:cubicBezTo>
                      <a:pt x="30" y="1769"/>
                      <a:pt x="171" y="1905"/>
                      <a:pt x="233" y="1994"/>
                    </a:cubicBezTo>
                    <a:cubicBezTo>
                      <a:pt x="313" y="2110"/>
                      <a:pt x="393" y="2225"/>
                      <a:pt x="475" y="2343"/>
                    </a:cubicBezTo>
                    <a:cubicBezTo>
                      <a:pt x="490" y="2365"/>
                      <a:pt x="509" y="2388"/>
                      <a:pt x="535" y="2393"/>
                    </a:cubicBezTo>
                    <a:cubicBezTo>
                      <a:pt x="537" y="2393"/>
                      <a:pt x="540" y="2393"/>
                      <a:pt x="541" y="2393"/>
                    </a:cubicBezTo>
                    <a:cubicBezTo>
                      <a:pt x="564" y="2393"/>
                      <a:pt x="586" y="2378"/>
                      <a:pt x="604" y="2363"/>
                    </a:cubicBezTo>
                    <a:cubicBezTo>
                      <a:pt x="829" y="2181"/>
                      <a:pt x="959" y="1908"/>
                      <a:pt x="1152" y="1691"/>
                    </a:cubicBezTo>
                    <a:cubicBezTo>
                      <a:pt x="1297" y="1525"/>
                      <a:pt x="1478" y="1393"/>
                      <a:pt x="1639" y="1242"/>
                    </a:cubicBezTo>
                    <a:cubicBezTo>
                      <a:pt x="1654" y="1228"/>
                      <a:pt x="1670" y="1212"/>
                      <a:pt x="1675" y="1191"/>
                    </a:cubicBezTo>
                    <a:cubicBezTo>
                      <a:pt x="1682" y="1159"/>
                      <a:pt x="1659" y="1128"/>
                      <a:pt x="1636" y="1101"/>
                    </a:cubicBezTo>
                    <a:cubicBezTo>
                      <a:pt x="1362" y="784"/>
                      <a:pt x="1162" y="405"/>
                      <a:pt x="1054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54"/>
              <p:cNvSpPr/>
              <p:nvPr/>
            </p:nvSpPr>
            <p:spPr>
              <a:xfrm>
                <a:off x="3162803" y="1825814"/>
                <a:ext cx="44265" cy="36763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1681" extrusionOk="0">
                    <a:moveTo>
                      <a:pt x="1540" y="1"/>
                    </a:moveTo>
                    <a:cubicBezTo>
                      <a:pt x="1471" y="1"/>
                      <a:pt x="1401" y="6"/>
                      <a:pt x="1333" y="18"/>
                    </a:cubicBezTo>
                    <a:cubicBezTo>
                      <a:pt x="1166" y="46"/>
                      <a:pt x="1136" y="126"/>
                      <a:pt x="1019" y="229"/>
                    </a:cubicBezTo>
                    <a:cubicBezTo>
                      <a:pt x="749" y="463"/>
                      <a:pt x="407" y="649"/>
                      <a:pt x="96" y="818"/>
                    </a:cubicBezTo>
                    <a:cubicBezTo>
                      <a:pt x="65" y="836"/>
                      <a:pt x="32" y="854"/>
                      <a:pt x="17" y="885"/>
                    </a:cubicBezTo>
                    <a:cubicBezTo>
                      <a:pt x="5" y="909"/>
                      <a:pt x="5" y="935"/>
                      <a:pt x="4" y="962"/>
                    </a:cubicBezTo>
                    <a:cubicBezTo>
                      <a:pt x="4" y="1201"/>
                      <a:pt x="2" y="1441"/>
                      <a:pt x="1" y="1681"/>
                    </a:cubicBezTo>
                    <a:cubicBezTo>
                      <a:pt x="588" y="1533"/>
                      <a:pt x="1174" y="1386"/>
                      <a:pt x="1761" y="1238"/>
                    </a:cubicBezTo>
                    <a:cubicBezTo>
                      <a:pt x="1783" y="1233"/>
                      <a:pt x="1807" y="1227"/>
                      <a:pt x="1823" y="1211"/>
                    </a:cubicBezTo>
                    <a:cubicBezTo>
                      <a:pt x="1840" y="1195"/>
                      <a:pt x="1847" y="1171"/>
                      <a:pt x="1853" y="1147"/>
                    </a:cubicBezTo>
                    <a:cubicBezTo>
                      <a:pt x="1933" y="850"/>
                      <a:pt x="1988" y="544"/>
                      <a:pt x="2017" y="238"/>
                    </a:cubicBezTo>
                    <a:cubicBezTo>
                      <a:pt x="2020" y="202"/>
                      <a:pt x="2023" y="165"/>
                      <a:pt x="2009" y="132"/>
                    </a:cubicBezTo>
                    <a:cubicBezTo>
                      <a:pt x="1985" y="82"/>
                      <a:pt x="1927" y="60"/>
                      <a:pt x="1872" y="45"/>
                    </a:cubicBezTo>
                    <a:cubicBezTo>
                      <a:pt x="1765" y="16"/>
                      <a:pt x="1653" y="1"/>
                      <a:pt x="1540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54"/>
              <p:cNvSpPr/>
              <p:nvPr/>
            </p:nvSpPr>
            <p:spPr>
              <a:xfrm>
                <a:off x="3238123" y="1732670"/>
                <a:ext cx="33789" cy="36567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672" extrusionOk="0">
                    <a:moveTo>
                      <a:pt x="991" y="1"/>
                    </a:moveTo>
                    <a:cubicBezTo>
                      <a:pt x="942" y="1"/>
                      <a:pt x="891" y="14"/>
                      <a:pt x="837" y="44"/>
                    </a:cubicBezTo>
                    <a:cubicBezTo>
                      <a:pt x="713" y="117"/>
                      <a:pt x="587" y="191"/>
                      <a:pt x="500" y="308"/>
                    </a:cubicBezTo>
                    <a:cubicBezTo>
                      <a:pt x="384" y="463"/>
                      <a:pt x="304" y="665"/>
                      <a:pt x="233" y="844"/>
                    </a:cubicBezTo>
                    <a:cubicBezTo>
                      <a:pt x="209" y="905"/>
                      <a:pt x="0" y="1507"/>
                      <a:pt x="71" y="1532"/>
                    </a:cubicBezTo>
                    <a:cubicBezTo>
                      <a:pt x="117" y="1548"/>
                      <a:pt x="165" y="1554"/>
                      <a:pt x="213" y="1554"/>
                    </a:cubicBezTo>
                    <a:cubicBezTo>
                      <a:pt x="294" y="1554"/>
                      <a:pt x="376" y="1538"/>
                      <a:pt x="457" y="1529"/>
                    </a:cubicBezTo>
                    <a:cubicBezTo>
                      <a:pt x="491" y="1525"/>
                      <a:pt x="526" y="1522"/>
                      <a:pt x="561" y="1522"/>
                    </a:cubicBezTo>
                    <a:cubicBezTo>
                      <a:pt x="659" y="1522"/>
                      <a:pt x="757" y="1543"/>
                      <a:pt x="823" y="1613"/>
                    </a:cubicBezTo>
                    <a:cubicBezTo>
                      <a:pt x="842" y="1634"/>
                      <a:pt x="860" y="1659"/>
                      <a:pt x="886" y="1668"/>
                    </a:cubicBezTo>
                    <a:cubicBezTo>
                      <a:pt x="893" y="1670"/>
                      <a:pt x="900" y="1671"/>
                      <a:pt x="906" y="1671"/>
                    </a:cubicBezTo>
                    <a:cubicBezTo>
                      <a:pt x="955" y="1671"/>
                      <a:pt x="996" y="1613"/>
                      <a:pt x="1018" y="1563"/>
                    </a:cubicBezTo>
                    <a:cubicBezTo>
                      <a:pt x="1184" y="1188"/>
                      <a:pt x="1350" y="815"/>
                      <a:pt x="1516" y="441"/>
                    </a:cubicBezTo>
                    <a:cubicBezTo>
                      <a:pt x="1529" y="410"/>
                      <a:pt x="1544" y="378"/>
                      <a:pt x="1540" y="343"/>
                    </a:cubicBezTo>
                    <a:cubicBezTo>
                      <a:pt x="1532" y="290"/>
                      <a:pt x="1483" y="255"/>
                      <a:pt x="1438" y="225"/>
                    </a:cubicBezTo>
                    <a:cubicBezTo>
                      <a:pt x="1287" y="129"/>
                      <a:pt x="1147" y="1"/>
                      <a:pt x="991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4"/>
              <p:cNvSpPr/>
              <p:nvPr/>
            </p:nvSpPr>
            <p:spPr>
              <a:xfrm>
                <a:off x="3649039" y="1638694"/>
                <a:ext cx="33789" cy="3654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671" extrusionOk="0">
                    <a:moveTo>
                      <a:pt x="991" y="1"/>
                    </a:moveTo>
                    <a:cubicBezTo>
                      <a:pt x="942" y="1"/>
                      <a:pt x="891" y="14"/>
                      <a:pt x="838" y="44"/>
                    </a:cubicBezTo>
                    <a:cubicBezTo>
                      <a:pt x="713" y="115"/>
                      <a:pt x="587" y="191"/>
                      <a:pt x="500" y="308"/>
                    </a:cubicBezTo>
                    <a:cubicBezTo>
                      <a:pt x="384" y="464"/>
                      <a:pt x="304" y="665"/>
                      <a:pt x="233" y="844"/>
                    </a:cubicBezTo>
                    <a:cubicBezTo>
                      <a:pt x="208" y="905"/>
                      <a:pt x="1" y="1507"/>
                      <a:pt x="72" y="1532"/>
                    </a:cubicBezTo>
                    <a:cubicBezTo>
                      <a:pt x="117" y="1548"/>
                      <a:pt x="164" y="1554"/>
                      <a:pt x="213" y="1554"/>
                    </a:cubicBezTo>
                    <a:cubicBezTo>
                      <a:pt x="293" y="1554"/>
                      <a:pt x="376" y="1538"/>
                      <a:pt x="457" y="1527"/>
                    </a:cubicBezTo>
                    <a:cubicBezTo>
                      <a:pt x="489" y="1524"/>
                      <a:pt x="523" y="1521"/>
                      <a:pt x="557" y="1521"/>
                    </a:cubicBezTo>
                    <a:cubicBezTo>
                      <a:pt x="657" y="1521"/>
                      <a:pt x="756" y="1542"/>
                      <a:pt x="823" y="1613"/>
                    </a:cubicBezTo>
                    <a:cubicBezTo>
                      <a:pt x="842" y="1634"/>
                      <a:pt x="860" y="1658"/>
                      <a:pt x="887" y="1667"/>
                    </a:cubicBezTo>
                    <a:cubicBezTo>
                      <a:pt x="894" y="1669"/>
                      <a:pt x="901" y="1671"/>
                      <a:pt x="908" y="1671"/>
                    </a:cubicBezTo>
                    <a:cubicBezTo>
                      <a:pt x="956" y="1671"/>
                      <a:pt x="996" y="1612"/>
                      <a:pt x="1018" y="1563"/>
                    </a:cubicBezTo>
                    <a:cubicBezTo>
                      <a:pt x="1184" y="1188"/>
                      <a:pt x="1350" y="815"/>
                      <a:pt x="1516" y="440"/>
                    </a:cubicBezTo>
                    <a:cubicBezTo>
                      <a:pt x="1530" y="410"/>
                      <a:pt x="1544" y="378"/>
                      <a:pt x="1540" y="344"/>
                    </a:cubicBezTo>
                    <a:cubicBezTo>
                      <a:pt x="1533" y="290"/>
                      <a:pt x="1484" y="255"/>
                      <a:pt x="1438" y="225"/>
                    </a:cubicBezTo>
                    <a:cubicBezTo>
                      <a:pt x="1287" y="129"/>
                      <a:pt x="1147" y="1"/>
                      <a:pt x="991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4"/>
              <p:cNvSpPr/>
              <p:nvPr/>
            </p:nvSpPr>
            <p:spPr>
              <a:xfrm>
                <a:off x="3340628" y="1687092"/>
                <a:ext cx="32696" cy="33789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545" extrusionOk="0">
                    <a:moveTo>
                      <a:pt x="793" y="1"/>
                    </a:moveTo>
                    <a:cubicBezTo>
                      <a:pt x="564" y="1"/>
                      <a:pt x="1" y="205"/>
                      <a:pt x="27" y="460"/>
                    </a:cubicBezTo>
                    <a:cubicBezTo>
                      <a:pt x="34" y="519"/>
                      <a:pt x="75" y="568"/>
                      <a:pt x="111" y="617"/>
                    </a:cubicBezTo>
                    <a:cubicBezTo>
                      <a:pt x="219" y="771"/>
                      <a:pt x="271" y="964"/>
                      <a:pt x="253" y="1152"/>
                    </a:cubicBezTo>
                    <a:cubicBezTo>
                      <a:pt x="250" y="1180"/>
                      <a:pt x="247" y="1211"/>
                      <a:pt x="262" y="1236"/>
                    </a:cubicBezTo>
                    <a:cubicBezTo>
                      <a:pt x="275" y="1258"/>
                      <a:pt x="301" y="1272"/>
                      <a:pt x="324" y="1282"/>
                    </a:cubicBezTo>
                    <a:cubicBezTo>
                      <a:pt x="631" y="1415"/>
                      <a:pt x="957" y="1504"/>
                      <a:pt x="1289" y="1544"/>
                    </a:cubicBezTo>
                    <a:cubicBezTo>
                      <a:pt x="1302" y="1233"/>
                      <a:pt x="1350" y="922"/>
                      <a:pt x="1427" y="618"/>
                    </a:cubicBezTo>
                    <a:cubicBezTo>
                      <a:pt x="1495" y="355"/>
                      <a:pt x="1073" y="23"/>
                      <a:pt x="819" y="2"/>
                    </a:cubicBezTo>
                    <a:cubicBezTo>
                      <a:pt x="811" y="1"/>
                      <a:pt x="802" y="1"/>
                      <a:pt x="793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4"/>
              <p:cNvSpPr/>
              <p:nvPr/>
            </p:nvSpPr>
            <p:spPr>
              <a:xfrm>
                <a:off x="3222071" y="1777809"/>
                <a:ext cx="43390" cy="45337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2073" extrusionOk="0">
                    <a:moveTo>
                      <a:pt x="1848" y="0"/>
                    </a:moveTo>
                    <a:cubicBezTo>
                      <a:pt x="1718" y="0"/>
                      <a:pt x="1589" y="40"/>
                      <a:pt x="1466" y="86"/>
                    </a:cubicBezTo>
                    <a:cubicBezTo>
                      <a:pt x="1096" y="225"/>
                      <a:pt x="746" y="422"/>
                      <a:pt x="437" y="666"/>
                    </a:cubicBezTo>
                    <a:cubicBezTo>
                      <a:pt x="383" y="708"/>
                      <a:pt x="331" y="751"/>
                      <a:pt x="294" y="807"/>
                    </a:cubicBezTo>
                    <a:cubicBezTo>
                      <a:pt x="248" y="877"/>
                      <a:pt x="231" y="958"/>
                      <a:pt x="216" y="1040"/>
                    </a:cubicBezTo>
                    <a:cubicBezTo>
                      <a:pt x="179" y="1227"/>
                      <a:pt x="152" y="1415"/>
                      <a:pt x="136" y="1604"/>
                    </a:cubicBezTo>
                    <a:cubicBezTo>
                      <a:pt x="121" y="1757"/>
                      <a:pt x="53" y="1837"/>
                      <a:pt x="22" y="1970"/>
                    </a:cubicBezTo>
                    <a:cubicBezTo>
                      <a:pt x="0" y="2056"/>
                      <a:pt x="22" y="2072"/>
                      <a:pt x="77" y="2072"/>
                    </a:cubicBezTo>
                    <a:cubicBezTo>
                      <a:pt x="111" y="2072"/>
                      <a:pt x="157" y="2067"/>
                      <a:pt x="213" y="2067"/>
                    </a:cubicBezTo>
                    <a:cubicBezTo>
                      <a:pt x="398" y="2065"/>
                      <a:pt x="585" y="2065"/>
                      <a:pt x="770" y="2065"/>
                    </a:cubicBezTo>
                    <a:cubicBezTo>
                      <a:pt x="835" y="2064"/>
                      <a:pt x="902" y="2064"/>
                      <a:pt x="963" y="2041"/>
                    </a:cubicBezTo>
                    <a:cubicBezTo>
                      <a:pt x="1016" y="2022"/>
                      <a:pt x="1060" y="1988"/>
                      <a:pt x="1103" y="1954"/>
                    </a:cubicBezTo>
                    <a:cubicBezTo>
                      <a:pt x="1672" y="1492"/>
                      <a:pt x="1983" y="732"/>
                      <a:pt x="1902" y="3"/>
                    </a:cubicBezTo>
                    <a:cubicBezTo>
                      <a:pt x="1884" y="1"/>
                      <a:pt x="1866" y="0"/>
                      <a:pt x="1848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4"/>
              <p:cNvSpPr/>
              <p:nvPr/>
            </p:nvSpPr>
            <p:spPr>
              <a:xfrm>
                <a:off x="3169561" y="1776716"/>
                <a:ext cx="36785" cy="36457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67" extrusionOk="0">
                    <a:moveTo>
                      <a:pt x="1611" y="1"/>
                    </a:moveTo>
                    <a:cubicBezTo>
                      <a:pt x="1218" y="119"/>
                      <a:pt x="824" y="236"/>
                      <a:pt x="431" y="355"/>
                    </a:cubicBezTo>
                    <a:cubicBezTo>
                      <a:pt x="359" y="376"/>
                      <a:pt x="236" y="998"/>
                      <a:pt x="209" y="1090"/>
                    </a:cubicBezTo>
                    <a:cubicBezTo>
                      <a:pt x="173" y="1207"/>
                      <a:pt x="0" y="1533"/>
                      <a:pt x="113" y="1635"/>
                    </a:cubicBezTo>
                    <a:cubicBezTo>
                      <a:pt x="138" y="1658"/>
                      <a:pt x="171" y="1667"/>
                      <a:pt x="208" y="1667"/>
                    </a:cubicBezTo>
                    <a:cubicBezTo>
                      <a:pt x="306" y="1667"/>
                      <a:pt x="430" y="1604"/>
                      <a:pt x="486" y="1564"/>
                    </a:cubicBezTo>
                    <a:cubicBezTo>
                      <a:pt x="685" y="1428"/>
                      <a:pt x="787" y="1340"/>
                      <a:pt x="1027" y="1277"/>
                    </a:cubicBezTo>
                    <a:lnTo>
                      <a:pt x="1027" y="1278"/>
                    </a:lnTo>
                    <a:cubicBezTo>
                      <a:pt x="1279" y="1211"/>
                      <a:pt x="1485" y="1008"/>
                      <a:pt x="1583" y="768"/>
                    </a:cubicBezTo>
                    <a:cubicBezTo>
                      <a:pt x="1682" y="527"/>
                      <a:pt x="1682" y="251"/>
                      <a:pt x="1611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4"/>
              <p:cNvSpPr/>
              <p:nvPr/>
            </p:nvSpPr>
            <p:spPr>
              <a:xfrm>
                <a:off x="3279436" y="1731926"/>
                <a:ext cx="38885" cy="29393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344" extrusionOk="0">
                    <a:moveTo>
                      <a:pt x="1288" y="0"/>
                    </a:moveTo>
                    <a:cubicBezTo>
                      <a:pt x="1043" y="0"/>
                      <a:pt x="787" y="8"/>
                      <a:pt x="732" y="32"/>
                    </a:cubicBezTo>
                    <a:cubicBezTo>
                      <a:pt x="636" y="75"/>
                      <a:pt x="566" y="158"/>
                      <a:pt x="473" y="206"/>
                    </a:cubicBezTo>
                    <a:cubicBezTo>
                      <a:pt x="349" y="268"/>
                      <a:pt x="110" y="297"/>
                      <a:pt x="33" y="425"/>
                    </a:cubicBezTo>
                    <a:cubicBezTo>
                      <a:pt x="11" y="460"/>
                      <a:pt x="9" y="502"/>
                      <a:pt x="8" y="542"/>
                    </a:cubicBezTo>
                    <a:cubicBezTo>
                      <a:pt x="0" y="779"/>
                      <a:pt x="14" y="1016"/>
                      <a:pt x="49" y="1250"/>
                    </a:cubicBezTo>
                    <a:cubicBezTo>
                      <a:pt x="54" y="1272"/>
                      <a:pt x="57" y="1296"/>
                      <a:pt x="72" y="1312"/>
                    </a:cubicBezTo>
                    <a:cubicBezTo>
                      <a:pt x="94" y="1339"/>
                      <a:pt x="132" y="1344"/>
                      <a:pt x="166" y="1344"/>
                    </a:cubicBezTo>
                    <a:cubicBezTo>
                      <a:pt x="171" y="1344"/>
                      <a:pt x="176" y="1344"/>
                      <a:pt x="181" y="1344"/>
                    </a:cubicBezTo>
                    <a:cubicBezTo>
                      <a:pt x="676" y="1344"/>
                      <a:pt x="1124" y="1043"/>
                      <a:pt x="1614" y="966"/>
                    </a:cubicBezTo>
                    <a:cubicBezTo>
                      <a:pt x="1593" y="643"/>
                      <a:pt x="1648" y="314"/>
                      <a:pt x="1774" y="16"/>
                    </a:cubicBezTo>
                    <a:cubicBezTo>
                      <a:pt x="1777" y="8"/>
                      <a:pt x="1539" y="0"/>
                      <a:pt x="1288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4"/>
              <p:cNvSpPr/>
              <p:nvPr/>
            </p:nvSpPr>
            <p:spPr>
              <a:xfrm>
                <a:off x="3464390" y="1667584"/>
                <a:ext cx="50738" cy="44484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034" extrusionOk="0">
                    <a:moveTo>
                      <a:pt x="1311" y="0"/>
                    </a:moveTo>
                    <a:cubicBezTo>
                      <a:pt x="1230" y="0"/>
                      <a:pt x="1150" y="10"/>
                      <a:pt x="1080" y="49"/>
                    </a:cubicBezTo>
                    <a:cubicBezTo>
                      <a:pt x="1010" y="86"/>
                      <a:pt x="958" y="149"/>
                      <a:pt x="909" y="209"/>
                    </a:cubicBezTo>
                    <a:cubicBezTo>
                      <a:pt x="635" y="540"/>
                      <a:pt x="274" y="968"/>
                      <a:pt x="274" y="968"/>
                    </a:cubicBezTo>
                    <a:cubicBezTo>
                      <a:pt x="112" y="1187"/>
                      <a:pt x="17" y="1453"/>
                      <a:pt x="1" y="1724"/>
                    </a:cubicBezTo>
                    <a:cubicBezTo>
                      <a:pt x="41" y="1720"/>
                      <a:pt x="82" y="1718"/>
                      <a:pt x="123" y="1718"/>
                    </a:cubicBezTo>
                    <a:cubicBezTo>
                      <a:pt x="388" y="1718"/>
                      <a:pt x="653" y="1804"/>
                      <a:pt x="866" y="1964"/>
                    </a:cubicBezTo>
                    <a:cubicBezTo>
                      <a:pt x="897" y="1987"/>
                      <a:pt x="928" y="2014"/>
                      <a:pt x="967" y="2026"/>
                    </a:cubicBezTo>
                    <a:cubicBezTo>
                      <a:pt x="983" y="2031"/>
                      <a:pt x="1000" y="2034"/>
                      <a:pt x="1016" y="2034"/>
                    </a:cubicBezTo>
                    <a:cubicBezTo>
                      <a:pt x="1089" y="2034"/>
                      <a:pt x="1162" y="1988"/>
                      <a:pt x="1210" y="1930"/>
                    </a:cubicBezTo>
                    <a:cubicBezTo>
                      <a:pt x="1269" y="1860"/>
                      <a:pt x="1306" y="1773"/>
                      <a:pt x="1364" y="1700"/>
                    </a:cubicBezTo>
                    <a:cubicBezTo>
                      <a:pt x="1586" y="1420"/>
                      <a:pt x="2022" y="1444"/>
                      <a:pt x="2320" y="1247"/>
                    </a:cubicBezTo>
                    <a:cubicBezTo>
                      <a:pt x="2274" y="873"/>
                      <a:pt x="2229" y="500"/>
                      <a:pt x="2183" y="126"/>
                    </a:cubicBezTo>
                    <a:cubicBezTo>
                      <a:pt x="2180" y="104"/>
                      <a:pt x="2176" y="79"/>
                      <a:pt x="2158" y="66"/>
                    </a:cubicBezTo>
                    <a:cubicBezTo>
                      <a:pt x="2145" y="54"/>
                      <a:pt x="2126" y="52"/>
                      <a:pt x="2108" y="51"/>
                    </a:cubicBezTo>
                    <a:cubicBezTo>
                      <a:pt x="1883" y="36"/>
                      <a:pt x="1657" y="21"/>
                      <a:pt x="1432" y="5"/>
                    </a:cubicBezTo>
                    <a:cubicBezTo>
                      <a:pt x="1392" y="2"/>
                      <a:pt x="1351" y="0"/>
                      <a:pt x="131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4"/>
              <p:cNvSpPr/>
              <p:nvPr/>
            </p:nvSpPr>
            <p:spPr>
              <a:xfrm>
                <a:off x="3294920" y="1699865"/>
                <a:ext cx="30640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055" extrusionOk="0">
                    <a:moveTo>
                      <a:pt x="1076" y="1"/>
                    </a:moveTo>
                    <a:cubicBezTo>
                      <a:pt x="1022" y="1"/>
                      <a:pt x="967" y="8"/>
                      <a:pt x="915" y="21"/>
                    </a:cubicBezTo>
                    <a:cubicBezTo>
                      <a:pt x="771" y="58"/>
                      <a:pt x="641" y="134"/>
                      <a:pt x="518" y="218"/>
                    </a:cubicBezTo>
                    <a:cubicBezTo>
                      <a:pt x="422" y="283"/>
                      <a:pt x="328" y="354"/>
                      <a:pt x="239" y="428"/>
                    </a:cubicBezTo>
                    <a:cubicBezTo>
                      <a:pt x="168" y="489"/>
                      <a:pt x="96" y="559"/>
                      <a:pt x="70" y="649"/>
                    </a:cubicBezTo>
                    <a:cubicBezTo>
                      <a:pt x="0" y="909"/>
                      <a:pt x="291" y="1054"/>
                      <a:pt x="550" y="1054"/>
                    </a:cubicBezTo>
                    <a:cubicBezTo>
                      <a:pt x="674" y="1054"/>
                      <a:pt x="790" y="1022"/>
                      <a:pt x="857" y="953"/>
                    </a:cubicBezTo>
                    <a:cubicBezTo>
                      <a:pt x="875" y="935"/>
                      <a:pt x="878" y="906"/>
                      <a:pt x="881" y="880"/>
                    </a:cubicBezTo>
                    <a:cubicBezTo>
                      <a:pt x="913" y="611"/>
                      <a:pt x="1109" y="391"/>
                      <a:pt x="1319" y="220"/>
                    </a:cubicBezTo>
                    <a:cubicBezTo>
                      <a:pt x="1358" y="187"/>
                      <a:pt x="1401" y="135"/>
                      <a:pt x="1373" y="95"/>
                    </a:cubicBezTo>
                    <a:cubicBezTo>
                      <a:pt x="1365" y="85"/>
                      <a:pt x="1355" y="77"/>
                      <a:pt x="1345" y="71"/>
                    </a:cubicBezTo>
                    <a:cubicBezTo>
                      <a:pt x="1265" y="22"/>
                      <a:pt x="1171" y="1"/>
                      <a:pt x="1076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4"/>
              <p:cNvSpPr/>
              <p:nvPr/>
            </p:nvSpPr>
            <p:spPr>
              <a:xfrm>
                <a:off x="3363329" y="1650570"/>
                <a:ext cx="30684" cy="23073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055" extrusionOk="0">
                    <a:moveTo>
                      <a:pt x="1079" y="1"/>
                    </a:moveTo>
                    <a:cubicBezTo>
                      <a:pt x="1024" y="1"/>
                      <a:pt x="968" y="8"/>
                      <a:pt x="915" y="21"/>
                    </a:cubicBezTo>
                    <a:cubicBezTo>
                      <a:pt x="771" y="58"/>
                      <a:pt x="641" y="134"/>
                      <a:pt x="519" y="217"/>
                    </a:cubicBezTo>
                    <a:cubicBezTo>
                      <a:pt x="423" y="284"/>
                      <a:pt x="329" y="353"/>
                      <a:pt x="241" y="429"/>
                    </a:cubicBezTo>
                    <a:cubicBezTo>
                      <a:pt x="168" y="490"/>
                      <a:pt x="95" y="558"/>
                      <a:pt x="72" y="648"/>
                    </a:cubicBezTo>
                    <a:cubicBezTo>
                      <a:pt x="0" y="909"/>
                      <a:pt x="291" y="1054"/>
                      <a:pt x="551" y="1054"/>
                    </a:cubicBezTo>
                    <a:cubicBezTo>
                      <a:pt x="674" y="1054"/>
                      <a:pt x="790" y="1022"/>
                      <a:pt x="857" y="953"/>
                    </a:cubicBezTo>
                    <a:cubicBezTo>
                      <a:pt x="875" y="934"/>
                      <a:pt x="878" y="906"/>
                      <a:pt x="881" y="881"/>
                    </a:cubicBezTo>
                    <a:cubicBezTo>
                      <a:pt x="915" y="611"/>
                      <a:pt x="1110" y="390"/>
                      <a:pt x="1321" y="218"/>
                    </a:cubicBezTo>
                    <a:cubicBezTo>
                      <a:pt x="1359" y="187"/>
                      <a:pt x="1402" y="135"/>
                      <a:pt x="1373" y="94"/>
                    </a:cubicBezTo>
                    <a:cubicBezTo>
                      <a:pt x="1367" y="85"/>
                      <a:pt x="1356" y="78"/>
                      <a:pt x="1346" y="72"/>
                    </a:cubicBezTo>
                    <a:cubicBezTo>
                      <a:pt x="1266" y="22"/>
                      <a:pt x="1173" y="1"/>
                      <a:pt x="1079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4"/>
              <p:cNvSpPr/>
              <p:nvPr/>
            </p:nvSpPr>
            <p:spPr>
              <a:xfrm>
                <a:off x="3410131" y="1647420"/>
                <a:ext cx="47042" cy="40241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840" extrusionOk="0">
                    <a:moveTo>
                      <a:pt x="1952" y="1"/>
                    </a:moveTo>
                    <a:cubicBezTo>
                      <a:pt x="1931" y="1"/>
                      <a:pt x="1909" y="2"/>
                      <a:pt x="1889" y="4"/>
                    </a:cubicBezTo>
                    <a:cubicBezTo>
                      <a:pt x="1554" y="33"/>
                      <a:pt x="1222" y="93"/>
                      <a:pt x="898" y="180"/>
                    </a:cubicBezTo>
                    <a:cubicBezTo>
                      <a:pt x="673" y="241"/>
                      <a:pt x="442" y="322"/>
                      <a:pt x="282" y="494"/>
                    </a:cubicBezTo>
                    <a:cubicBezTo>
                      <a:pt x="147" y="641"/>
                      <a:pt x="0" y="955"/>
                      <a:pt x="45" y="1161"/>
                    </a:cubicBezTo>
                    <a:cubicBezTo>
                      <a:pt x="69" y="1277"/>
                      <a:pt x="131" y="1302"/>
                      <a:pt x="217" y="1302"/>
                    </a:cubicBezTo>
                    <a:cubicBezTo>
                      <a:pt x="252" y="1302"/>
                      <a:pt x="290" y="1298"/>
                      <a:pt x="332" y="1294"/>
                    </a:cubicBezTo>
                    <a:cubicBezTo>
                      <a:pt x="418" y="1287"/>
                      <a:pt x="509" y="1273"/>
                      <a:pt x="597" y="1273"/>
                    </a:cubicBezTo>
                    <a:cubicBezTo>
                      <a:pt x="689" y="1273"/>
                      <a:pt x="779" y="1288"/>
                      <a:pt x="859" y="1342"/>
                    </a:cubicBezTo>
                    <a:cubicBezTo>
                      <a:pt x="1065" y="1481"/>
                      <a:pt x="1123" y="1720"/>
                      <a:pt x="1380" y="1822"/>
                    </a:cubicBezTo>
                    <a:cubicBezTo>
                      <a:pt x="1405" y="1832"/>
                      <a:pt x="1431" y="1839"/>
                      <a:pt x="1457" y="1839"/>
                    </a:cubicBezTo>
                    <a:cubicBezTo>
                      <a:pt x="1463" y="1839"/>
                      <a:pt x="1469" y="1839"/>
                      <a:pt x="1474" y="1838"/>
                    </a:cubicBezTo>
                    <a:cubicBezTo>
                      <a:pt x="1534" y="1831"/>
                      <a:pt x="1574" y="1774"/>
                      <a:pt x="1614" y="1729"/>
                    </a:cubicBezTo>
                    <a:cubicBezTo>
                      <a:pt x="1714" y="1616"/>
                      <a:pt x="1866" y="1551"/>
                      <a:pt x="2017" y="1551"/>
                    </a:cubicBezTo>
                    <a:cubicBezTo>
                      <a:pt x="2062" y="1551"/>
                      <a:pt x="2106" y="1557"/>
                      <a:pt x="2150" y="1569"/>
                    </a:cubicBezTo>
                    <a:cubicBezTo>
                      <a:pt x="2150" y="1117"/>
                      <a:pt x="2150" y="665"/>
                      <a:pt x="2150" y="213"/>
                    </a:cubicBezTo>
                    <a:cubicBezTo>
                      <a:pt x="2150" y="161"/>
                      <a:pt x="2149" y="106"/>
                      <a:pt x="2119" y="65"/>
                    </a:cubicBezTo>
                    <a:cubicBezTo>
                      <a:pt x="2082" y="13"/>
                      <a:pt x="2017" y="1"/>
                      <a:pt x="1952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4"/>
              <p:cNvSpPr/>
              <p:nvPr/>
            </p:nvSpPr>
            <p:spPr>
              <a:xfrm>
                <a:off x="3529213" y="1627169"/>
                <a:ext cx="37573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2142" extrusionOk="0">
                    <a:moveTo>
                      <a:pt x="1427" y="0"/>
                    </a:moveTo>
                    <a:cubicBezTo>
                      <a:pt x="1280" y="0"/>
                      <a:pt x="1142" y="82"/>
                      <a:pt x="1015" y="159"/>
                    </a:cubicBezTo>
                    <a:cubicBezTo>
                      <a:pt x="886" y="239"/>
                      <a:pt x="759" y="319"/>
                      <a:pt x="631" y="398"/>
                    </a:cubicBezTo>
                    <a:cubicBezTo>
                      <a:pt x="602" y="417"/>
                      <a:pt x="571" y="435"/>
                      <a:pt x="547" y="462"/>
                    </a:cubicBezTo>
                    <a:cubicBezTo>
                      <a:pt x="446" y="573"/>
                      <a:pt x="391" y="743"/>
                      <a:pt x="301" y="868"/>
                    </a:cubicBezTo>
                    <a:cubicBezTo>
                      <a:pt x="234" y="961"/>
                      <a:pt x="141" y="1050"/>
                      <a:pt x="101" y="1158"/>
                    </a:cubicBezTo>
                    <a:cubicBezTo>
                      <a:pt x="0" y="1429"/>
                      <a:pt x="177" y="1819"/>
                      <a:pt x="245" y="2081"/>
                    </a:cubicBezTo>
                    <a:cubicBezTo>
                      <a:pt x="249" y="2099"/>
                      <a:pt x="254" y="2115"/>
                      <a:pt x="266" y="2127"/>
                    </a:cubicBezTo>
                    <a:cubicBezTo>
                      <a:pt x="276" y="2137"/>
                      <a:pt x="290" y="2141"/>
                      <a:pt x="304" y="2141"/>
                    </a:cubicBezTo>
                    <a:cubicBezTo>
                      <a:pt x="330" y="2141"/>
                      <a:pt x="359" y="2127"/>
                      <a:pt x="383" y="2114"/>
                    </a:cubicBezTo>
                    <a:cubicBezTo>
                      <a:pt x="550" y="2014"/>
                      <a:pt x="735" y="1946"/>
                      <a:pt x="926" y="1917"/>
                    </a:cubicBezTo>
                    <a:cubicBezTo>
                      <a:pt x="1172" y="1878"/>
                      <a:pt x="1432" y="1897"/>
                      <a:pt x="1657" y="1797"/>
                    </a:cubicBezTo>
                    <a:cubicBezTo>
                      <a:pt x="1703" y="1312"/>
                      <a:pt x="1718" y="825"/>
                      <a:pt x="1703" y="337"/>
                    </a:cubicBezTo>
                    <a:cubicBezTo>
                      <a:pt x="1700" y="245"/>
                      <a:pt x="1692" y="145"/>
                      <a:pt x="1630" y="78"/>
                    </a:cubicBezTo>
                    <a:cubicBezTo>
                      <a:pt x="1587" y="32"/>
                      <a:pt x="1526" y="8"/>
                      <a:pt x="1466" y="2"/>
                    </a:cubicBezTo>
                    <a:cubicBezTo>
                      <a:pt x="1453" y="1"/>
                      <a:pt x="1440" y="0"/>
                      <a:pt x="1427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4"/>
              <p:cNvSpPr/>
              <p:nvPr/>
            </p:nvSpPr>
            <p:spPr>
              <a:xfrm>
                <a:off x="3386949" y="1687617"/>
                <a:ext cx="28693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874" extrusionOk="0">
                    <a:moveTo>
                      <a:pt x="941" y="0"/>
                    </a:moveTo>
                    <a:cubicBezTo>
                      <a:pt x="579" y="0"/>
                      <a:pt x="0" y="214"/>
                      <a:pt x="213" y="618"/>
                    </a:cubicBezTo>
                    <a:cubicBezTo>
                      <a:pt x="296" y="776"/>
                      <a:pt x="577" y="873"/>
                      <a:pt x="832" y="873"/>
                    </a:cubicBezTo>
                    <a:cubicBezTo>
                      <a:pt x="1030" y="873"/>
                      <a:pt x="1212" y="814"/>
                      <a:pt x="1273" y="679"/>
                    </a:cubicBezTo>
                    <a:cubicBezTo>
                      <a:pt x="1312" y="594"/>
                      <a:pt x="1293" y="497"/>
                      <a:pt x="1273" y="406"/>
                    </a:cubicBezTo>
                    <a:cubicBezTo>
                      <a:pt x="1254" y="322"/>
                      <a:pt x="1236" y="239"/>
                      <a:pt x="1217" y="154"/>
                    </a:cubicBezTo>
                    <a:cubicBezTo>
                      <a:pt x="1210" y="123"/>
                      <a:pt x="1202" y="89"/>
                      <a:pt x="1182" y="64"/>
                    </a:cubicBezTo>
                    <a:cubicBezTo>
                      <a:pt x="1156" y="36"/>
                      <a:pt x="1118" y="22"/>
                      <a:pt x="1081" y="14"/>
                    </a:cubicBezTo>
                    <a:cubicBezTo>
                      <a:pt x="1041" y="5"/>
                      <a:pt x="993" y="0"/>
                      <a:pt x="94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4"/>
              <p:cNvSpPr/>
              <p:nvPr/>
            </p:nvSpPr>
            <p:spPr>
              <a:xfrm>
                <a:off x="3565845" y="1722369"/>
                <a:ext cx="28672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874" extrusionOk="0">
                    <a:moveTo>
                      <a:pt x="940" y="1"/>
                    </a:moveTo>
                    <a:cubicBezTo>
                      <a:pt x="579" y="1"/>
                      <a:pt x="0" y="215"/>
                      <a:pt x="211" y="619"/>
                    </a:cubicBezTo>
                    <a:cubicBezTo>
                      <a:pt x="295" y="776"/>
                      <a:pt x="576" y="874"/>
                      <a:pt x="830" y="874"/>
                    </a:cubicBezTo>
                    <a:cubicBezTo>
                      <a:pt x="1029" y="874"/>
                      <a:pt x="1211" y="815"/>
                      <a:pt x="1272" y="680"/>
                    </a:cubicBezTo>
                    <a:cubicBezTo>
                      <a:pt x="1311" y="595"/>
                      <a:pt x="1292" y="497"/>
                      <a:pt x="1272" y="407"/>
                    </a:cubicBezTo>
                    <a:cubicBezTo>
                      <a:pt x="1253" y="323"/>
                      <a:pt x="1235" y="240"/>
                      <a:pt x="1216" y="155"/>
                    </a:cubicBezTo>
                    <a:cubicBezTo>
                      <a:pt x="1209" y="123"/>
                      <a:pt x="1201" y="90"/>
                      <a:pt x="1180" y="65"/>
                    </a:cubicBezTo>
                    <a:cubicBezTo>
                      <a:pt x="1155" y="35"/>
                      <a:pt x="1117" y="23"/>
                      <a:pt x="1080" y="14"/>
                    </a:cubicBezTo>
                    <a:cubicBezTo>
                      <a:pt x="1040" y="5"/>
                      <a:pt x="992" y="1"/>
                      <a:pt x="940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4"/>
              <p:cNvSpPr/>
              <p:nvPr/>
            </p:nvSpPr>
            <p:spPr>
              <a:xfrm>
                <a:off x="3590515" y="1637863"/>
                <a:ext cx="28693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874" extrusionOk="0">
                    <a:moveTo>
                      <a:pt x="940" y="1"/>
                    </a:moveTo>
                    <a:cubicBezTo>
                      <a:pt x="578" y="1"/>
                      <a:pt x="0" y="213"/>
                      <a:pt x="213" y="617"/>
                    </a:cubicBezTo>
                    <a:cubicBezTo>
                      <a:pt x="296" y="776"/>
                      <a:pt x="577" y="874"/>
                      <a:pt x="832" y="874"/>
                    </a:cubicBezTo>
                    <a:cubicBezTo>
                      <a:pt x="1030" y="874"/>
                      <a:pt x="1212" y="815"/>
                      <a:pt x="1273" y="679"/>
                    </a:cubicBezTo>
                    <a:cubicBezTo>
                      <a:pt x="1312" y="595"/>
                      <a:pt x="1293" y="497"/>
                      <a:pt x="1272" y="407"/>
                    </a:cubicBezTo>
                    <a:cubicBezTo>
                      <a:pt x="1254" y="322"/>
                      <a:pt x="1235" y="239"/>
                      <a:pt x="1217" y="155"/>
                    </a:cubicBezTo>
                    <a:cubicBezTo>
                      <a:pt x="1210" y="124"/>
                      <a:pt x="1202" y="90"/>
                      <a:pt x="1182" y="65"/>
                    </a:cubicBezTo>
                    <a:cubicBezTo>
                      <a:pt x="1156" y="35"/>
                      <a:pt x="1118" y="23"/>
                      <a:pt x="1081" y="14"/>
                    </a:cubicBezTo>
                    <a:cubicBezTo>
                      <a:pt x="1040" y="5"/>
                      <a:pt x="993" y="1"/>
                      <a:pt x="940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4"/>
              <p:cNvSpPr/>
              <p:nvPr/>
            </p:nvSpPr>
            <p:spPr>
              <a:xfrm>
                <a:off x="3674824" y="1680028"/>
                <a:ext cx="42778" cy="3245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484" extrusionOk="0">
                    <a:moveTo>
                      <a:pt x="1370" y="0"/>
                    </a:moveTo>
                    <a:cubicBezTo>
                      <a:pt x="1178" y="0"/>
                      <a:pt x="969" y="48"/>
                      <a:pt x="829" y="60"/>
                    </a:cubicBezTo>
                    <a:cubicBezTo>
                      <a:pt x="768" y="64"/>
                      <a:pt x="705" y="69"/>
                      <a:pt x="656" y="104"/>
                    </a:cubicBezTo>
                    <a:cubicBezTo>
                      <a:pt x="582" y="155"/>
                      <a:pt x="558" y="249"/>
                      <a:pt x="536" y="337"/>
                    </a:cubicBezTo>
                    <a:cubicBezTo>
                      <a:pt x="451" y="657"/>
                      <a:pt x="294" y="959"/>
                      <a:pt x="80" y="1211"/>
                    </a:cubicBezTo>
                    <a:cubicBezTo>
                      <a:pt x="54" y="1241"/>
                      <a:pt x="29" y="1270"/>
                      <a:pt x="20" y="1307"/>
                    </a:cubicBezTo>
                    <a:cubicBezTo>
                      <a:pt x="1" y="1392"/>
                      <a:pt x="85" y="1470"/>
                      <a:pt x="171" y="1482"/>
                    </a:cubicBezTo>
                    <a:cubicBezTo>
                      <a:pt x="182" y="1483"/>
                      <a:pt x="192" y="1484"/>
                      <a:pt x="202" y="1484"/>
                    </a:cubicBezTo>
                    <a:cubicBezTo>
                      <a:pt x="276" y="1484"/>
                      <a:pt x="350" y="1454"/>
                      <a:pt x="422" y="1429"/>
                    </a:cubicBezTo>
                    <a:cubicBezTo>
                      <a:pt x="698" y="1331"/>
                      <a:pt x="990" y="1302"/>
                      <a:pt x="1284" y="1302"/>
                    </a:cubicBezTo>
                    <a:cubicBezTo>
                      <a:pt x="1485" y="1302"/>
                      <a:pt x="1687" y="1316"/>
                      <a:pt x="1886" y="1330"/>
                    </a:cubicBezTo>
                    <a:cubicBezTo>
                      <a:pt x="1887" y="1011"/>
                      <a:pt x="1955" y="424"/>
                      <a:pt x="1761" y="152"/>
                    </a:cubicBezTo>
                    <a:cubicBezTo>
                      <a:pt x="1678" y="34"/>
                      <a:pt x="1530" y="0"/>
                      <a:pt x="1370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54"/>
              <p:cNvSpPr/>
              <p:nvPr/>
            </p:nvSpPr>
            <p:spPr>
              <a:xfrm>
                <a:off x="3811358" y="1736475"/>
                <a:ext cx="29415" cy="29743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360" extrusionOk="0">
                    <a:moveTo>
                      <a:pt x="1091" y="1"/>
                    </a:moveTo>
                    <a:cubicBezTo>
                      <a:pt x="1057" y="1"/>
                      <a:pt x="1022" y="6"/>
                      <a:pt x="987" y="11"/>
                    </a:cubicBezTo>
                    <a:cubicBezTo>
                      <a:pt x="683" y="58"/>
                      <a:pt x="378" y="104"/>
                      <a:pt x="73" y="152"/>
                    </a:cubicBezTo>
                    <a:cubicBezTo>
                      <a:pt x="52" y="155"/>
                      <a:pt x="27" y="159"/>
                      <a:pt x="17" y="178"/>
                    </a:cubicBezTo>
                    <a:cubicBezTo>
                      <a:pt x="11" y="189"/>
                      <a:pt x="11" y="201"/>
                      <a:pt x="11" y="212"/>
                    </a:cubicBezTo>
                    <a:cubicBezTo>
                      <a:pt x="8" y="577"/>
                      <a:pt x="3" y="941"/>
                      <a:pt x="0" y="1306"/>
                    </a:cubicBezTo>
                    <a:lnTo>
                      <a:pt x="230" y="1316"/>
                    </a:lnTo>
                    <a:cubicBezTo>
                      <a:pt x="329" y="1345"/>
                      <a:pt x="431" y="1359"/>
                      <a:pt x="534" y="1359"/>
                    </a:cubicBezTo>
                    <a:cubicBezTo>
                      <a:pt x="760" y="1359"/>
                      <a:pt x="987" y="1291"/>
                      <a:pt x="1171" y="1161"/>
                    </a:cubicBezTo>
                    <a:cubicBezTo>
                      <a:pt x="1174" y="999"/>
                      <a:pt x="1183" y="835"/>
                      <a:pt x="1230" y="679"/>
                    </a:cubicBezTo>
                    <a:cubicBezTo>
                      <a:pt x="1266" y="559"/>
                      <a:pt x="1323" y="445"/>
                      <a:pt x="1334" y="319"/>
                    </a:cubicBezTo>
                    <a:cubicBezTo>
                      <a:pt x="1344" y="195"/>
                      <a:pt x="1289" y="51"/>
                      <a:pt x="1171" y="12"/>
                    </a:cubicBezTo>
                    <a:cubicBezTo>
                      <a:pt x="1145" y="4"/>
                      <a:pt x="1118" y="1"/>
                      <a:pt x="1091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54"/>
              <p:cNvSpPr/>
              <p:nvPr/>
            </p:nvSpPr>
            <p:spPr>
              <a:xfrm>
                <a:off x="3622445" y="1669159"/>
                <a:ext cx="30443" cy="50039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2288" extrusionOk="0">
                    <a:moveTo>
                      <a:pt x="899" y="1"/>
                    </a:moveTo>
                    <a:cubicBezTo>
                      <a:pt x="881" y="1"/>
                      <a:pt x="862" y="5"/>
                      <a:pt x="845" y="10"/>
                    </a:cubicBezTo>
                    <a:cubicBezTo>
                      <a:pt x="618" y="69"/>
                      <a:pt x="393" y="140"/>
                      <a:pt x="172" y="222"/>
                    </a:cubicBezTo>
                    <a:cubicBezTo>
                      <a:pt x="202" y="779"/>
                      <a:pt x="208" y="1338"/>
                      <a:pt x="191" y="1895"/>
                    </a:cubicBezTo>
                    <a:lnTo>
                      <a:pt x="40" y="2241"/>
                    </a:lnTo>
                    <a:lnTo>
                      <a:pt x="40" y="2241"/>
                    </a:lnTo>
                    <a:cubicBezTo>
                      <a:pt x="514" y="2012"/>
                      <a:pt x="895" y="1609"/>
                      <a:pt x="1391" y="1437"/>
                    </a:cubicBezTo>
                    <a:cubicBezTo>
                      <a:pt x="1314" y="1163"/>
                      <a:pt x="1237" y="889"/>
                      <a:pt x="1160" y="615"/>
                    </a:cubicBezTo>
                    <a:cubicBezTo>
                      <a:pt x="1110" y="435"/>
                      <a:pt x="1059" y="256"/>
                      <a:pt x="990" y="84"/>
                    </a:cubicBezTo>
                    <a:cubicBezTo>
                      <a:pt x="977" y="53"/>
                      <a:pt x="962" y="19"/>
                      <a:pt x="931" y="7"/>
                    </a:cubicBezTo>
                    <a:cubicBezTo>
                      <a:pt x="920" y="3"/>
                      <a:pt x="910" y="1"/>
                      <a:pt x="899" y="1"/>
                    </a:cubicBezTo>
                    <a:close/>
                    <a:moveTo>
                      <a:pt x="40" y="2241"/>
                    </a:moveTo>
                    <a:lnTo>
                      <a:pt x="40" y="2241"/>
                    </a:lnTo>
                    <a:cubicBezTo>
                      <a:pt x="37" y="2242"/>
                      <a:pt x="35" y="2243"/>
                      <a:pt x="33" y="2244"/>
                    </a:cubicBezTo>
                    <a:cubicBezTo>
                      <a:pt x="18" y="2252"/>
                      <a:pt x="0" y="2264"/>
                      <a:pt x="3" y="2280"/>
                    </a:cubicBezTo>
                    <a:cubicBezTo>
                      <a:pt x="4" y="2285"/>
                      <a:pt x="9" y="2288"/>
                      <a:pt x="14" y="2288"/>
                    </a:cubicBezTo>
                    <a:cubicBezTo>
                      <a:pt x="24" y="2288"/>
                      <a:pt x="35" y="2280"/>
                      <a:pt x="25" y="2274"/>
                    </a:cubicBezTo>
                    <a:lnTo>
                      <a:pt x="40" y="2241"/>
                    </a:ln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54"/>
              <p:cNvSpPr/>
              <p:nvPr/>
            </p:nvSpPr>
            <p:spPr>
              <a:xfrm>
                <a:off x="3743845" y="1692166"/>
                <a:ext cx="42472" cy="4050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52" extrusionOk="0">
                    <a:moveTo>
                      <a:pt x="908" y="1"/>
                    </a:moveTo>
                    <a:cubicBezTo>
                      <a:pt x="871" y="1"/>
                      <a:pt x="834" y="5"/>
                      <a:pt x="797" y="16"/>
                    </a:cubicBezTo>
                    <a:cubicBezTo>
                      <a:pt x="565" y="81"/>
                      <a:pt x="457" y="340"/>
                      <a:pt x="380" y="569"/>
                    </a:cubicBezTo>
                    <a:cubicBezTo>
                      <a:pt x="278" y="875"/>
                      <a:pt x="1" y="1278"/>
                      <a:pt x="334" y="1492"/>
                    </a:cubicBezTo>
                    <a:cubicBezTo>
                      <a:pt x="630" y="1680"/>
                      <a:pt x="979" y="1852"/>
                      <a:pt x="1336" y="1852"/>
                    </a:cubicBezTo>
                    <a:cubicBezTo>
                      <a:pt x="1374" y="1852"/>
                      <a:pt x="1413" y="1850"/>
                      <a:pt x="1452" y="1846"/>
                    </a:cubicBezTo>
                    <a:cubicBezTo>
                      <a:pt x="1603" y="1458"/>
                      <a:pt x="1755" y="1069"/>
                      <a:pt x="1906" y="681"/>
                    </a:cubicBezTo>
                    <a:cubicBezTo>
                      <a:pt x="1924" y="635"/>
                      <a:pt x="1942" y="586"/>
                      <a:pt x="1932" y="539"/>
                    </a:cubicBezTo>
                    <a:cubicBezTo>
                      <a:pt x="1918" y="474"/>
                      <a:pt x="1858" y="432"/>
                      <a:pt x="1801" y="398"/>
                    </a:cubicBezTo>
                    <a:cubicBezTo>
                      <a:pt x="1637" y="299"/>
                      <a:pt x="1468" y="206"/>
                      <a:pt x="1296" y="120"/>
                    </a:cubicBezTo>
                    <a:cubicBezTo>
                      <a:pt x="1175" y="58"/>
                      <a:pt x="1041" y="1"/>
                      <a:pt x="908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4"/>
              <p:cNvSpPr/>
              <p:nvPr/>
            </p:nvSpPr>
            <p:spPr>
              <a:xfrm>
                <a:off x="3562871" y="1671062"/>
                <a:ext cx="49711" cy="41619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1903" extrusionOk="0">
                    <a:moveTo>
                      <a:pt x="1375" y="1"/>
                    </a:moveTo>
                    <a:cubicBezTo>
                      <a:pt x="1256" y="1"/>
                      <a:pt x="1132" y="56"/>
                      <a:pt x="1022" y="111"/>
                    </a:cubicBezTo>
                    <a:cubicBezTo>
                      <a:pt x="682" y="279"/>
                      <a:pt x="342" y="446"/>
                      <a:pt x="1" y="615"/>
                    </a:cubicBezTo>
                    <a:cubicBezTo>
                      <a:pt x="50" y="963"/>
                      <a:pt x="356" y="1902"/>
                      <a:pt x="815" y="1902"/>
                    </a:cubicBezTo>
                    <a:cubicBezTo>
                      <a:pt x="842" y="1902"/>
                      <a:pt x="870" y="1899"/>
                      <a:pt x="899" y="1892"/>
                    </a:cubicBezTo>
                    <a:cubicBezTo>
                      <a:pt x="1165" y="1825"/>
                      <a:pt x="1340" y="1553"/>
                      <a:pt x="1533" y="1378"/>
                    </a:cubicBezTo>
                    <a:cubicBezTo>
                      <a:pt x="1642" y="1279"/>
                      <a:pt x="1761" y="1190"/>
                      <a:pt x="1887" y="1111"/>
                    </a:cubicBezTo>
                    <a:cubicBezTo>
                      <a:pt x="1925" y="1088"/>
                      <a:pt x="2266" y="936"/>
                      <a:pt x="2268" y="917"/>
                    </a:cubicBezTo>
                    <a:cubicBezTo>
                      <a:pt x="2272" y="816"/>
                      <a:pt x="2200" y="731"/>
                      <a:pt x="2131" y="655"/>
                    </a:cubicBezTo>
                    <a:cubicBezTo>
                      <a:pt x="1989" y="501"/>
                      <a:pt x="1848" y="347"/>
                      <a:pt x="1706" y="193"/>
                    </a:cubicBezTo>
                    <a:cubicBezTo>
                      <a:pt x="1645" y="124"/>
                      <a:pt x="1580" y="56"/>
                      <a:pt x="1496" y="22"/>
                    </a:cubicBezTo>
                    <a:cubicBezTo>
                      <a:pt x="1457" y="7"/>
                      <a:pt x="1416" y="1"/>
                      <a:pt x="1375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4"/>
              <p:cNvSpPr/>
              <p:nvPr/>
            </p:nvSpPr>
            <p:spPr>
              <a:xfrm>
                <a:off x="3841429" y="1798345"/>
                <a:ext cx="34117" cy="29656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356" extrusionOk="0">
                    <a:moveTo>
                      <a:pt x="543" y="1"/>
                    </a:moveTo>
                    <a:cubicBezTo>
                      <a:pt x="487" y="1"/>
                      <a:pt x="430" y="16"/>
                      <a:pt x="372" y="53"/>
                    </a:cubicBezTo>
                    <a:cubicBezTo>
                      <a:pt x="0" y="293"/>
                      <a:pt x="263" y="1051"/>
                      <a:pt x="403" y="1353"/>
                    </a:cubicBezTo>
                    <a:cubicBezTo>
                      <a:pt x="413" y="1354"/>
                      <a:pt x="422" y="1355"/>
                      <a:pt x="431" y="1355"/>
                    </a:cubicBezTo>
                    <a:cubicBezTo>
                      <a:pt x="564" y="1355"/>
                      <a:pt x="654" y="1201"/>
                      <a:pt x="728" y="1080"/>
                    </a:cubicBezTo>
                    <a:cubicBezTo>
                      <a:pt x="907" y="781"/>
                      <a:pt x="1217" y="563"/>
                      <a:pt x="1559" y="498"/>
                    </a:cubicBezTo>
                    <a:lnTo>
                      <a:pt x="1559" y="498"/>
                    </a:lnTo>
                    <a:cubicBezTo>
                      <a:pt x="1555" y="499"/>
                      <a:pt x="1550" y="499"/>
                      <a:pt x="1545" y="499"/>
                    </a:cubicBezTo>
                    <a:cubicBezTo>
                      <a:pt x="1405" y="499"/>
                      <a:pt x="1027" y="198"/>
                      <a:pt x="907" y="136"/>
                    </a:cubicBezTo>
                    <a:cubicBezTo>
                      <a:pt x="788" y="75"/>
                      <a:pt x="668" y="1"/>
                      <a:pt x="543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4"/>
              <p:cNvSpPr/>
              <p:nvPr/>
            </p:nvSpPr>
            <p:spPr>
              <a:xfrm>
                <a:off x="3723353" y="1658180"/>
                <a:ext cx="34095" cy="29634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1355" extrusionOk="0">
                    <a:moveTo>
                      <a:pt x="543" y="0"/>
                    </a:moveTo>
                    <a:cubicBezTo>
                      <a:pt x="487" y="0"/>
                      <a:pt x="430" y="15"/>
                      <a:pt x="372" y="53"/>
                    </a:cubicBezTo>
                    <a:cubicBezTo>
                      <a:pt x="0" y="293"/>
                      <a:pt x="262" y="1050"/>
                      <a:pt x="402" y="1352"/>
                    </a:cubicBezTo>
                    <a:cubicBezTo>
                      <a:pt x="411" y="1354"/>
                      <a:pt x="421" y="1354"/>
                      <a:pt x="430" y="1354"/>
                    </a:cubicBezTo>
                    <a:cubicBezTo>
                      <a:pt x="564" y="1354"/>
                      <a:pt x="653" y="1200"/>
                      <a:pt x="726" y="1078"/>
                    </a:cubicBezTo>
                    <a:cubicBezTo>
                      <a:pt x="905" y="780"/>
                      <a:pt x="1217" y="562"/>
                      <a:pt x="1559" y="497"/>
                    </a:cubicBezTo>
                    <a:lnTo>
                      <a:pt x="1559" y="497"/>
                    </a:lnTo>
                    <a:cubicBezTo>
                      <a:pt x="1554" y="498"/>
                      <a:pt x="1549" y="498"/>
                      <a:pt x="1544" y="498"/>
                    </a:cubicBezTo>
                    <a:cubicBezTo>
                      <a:pt x="1403" y="498"/>
                      <a:pt x="1027" y="197"/>
                      <a:pt x="907" y="136"/>
                    </a:cubicBezTo>
                    <a:cubicBezTo>
                      <a:pt x="787" y="74"/>
                      <a:pt x="667" y="0"/>
                      <a:pt x="543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54"/>
              <p:cNvSpPr/>
              <p:nvPr/>
            </p:nvSpPr>
            <p:spPr>
              <a:xfrm>
                <a:off x="3529629" y="1691882"/>
                <a:ext cx="34117" cy="29656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356" extrusionOk="0">
                    <a:moveTo>
                      <a:pt x="544" y="1"/>
                    </a:moveTo>
                    <a:cubicBezTo>
                      <a:pt x="488" y="1"/>
                      <a:pt x="431" y="16"/>
                      <a:pt x="372" y="54"/>
                    </a:cubicBezTo>
                    <a:cubicBezTo>
                      <a:pt x="1" y="294"/>
                      <a:pt x="263" y="1051"/>
                      <a:pt x="402" y="1354"/>
                    </a:cubicBezTo>
                    <a:cubicBezTo>
                      <a:pt x="412" y="1355"/>
                      <a:pt x="421" y="1356"/>
                      <a:pt x="430" y="1356"/>
                    </a:cubicBezTo>
                    <a:cubicBezTo>
                      <a:pt x="564" y="1356"/>
                      <a:pt x="653" y="1201"/>
                      <a:pt x="727" y="1079"/>
                    </a:cubicBezTo>
                    <a:cubicBezTo>
                      <a:pt x="906" y="782"/>
                      <a:pt x="1217" y="564"/>
                      <a:pt x="1559" y="499"/>
                    </a:cubicBezTo>
                    <a:lnTo>
                      <a:pt x="1559" y="499"/>
                    </a:lnTo>
                    <a:cubicBezTo>
                      <a:pt x="1555" y="499"/>
                      <a:pt x="1550" y="500"/>
                      <a:pt x="1545" y="500"/>
                    </a:cubicBezTo>
                    <a:cubicBezTo>
                      <a:pt x="1404" y="500"/>
                      <a:pt x="1027" y="199"/>
                      <a:pt x="907" y="137"/>
                    </a:cubicBezTo>
                    <a:cubicBezTo>
                      <a:pt x="788" y="76"/>
                      <a:pt x="668" y="1"/>
                      <a:pt x="544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54"/>
              <p:cNvSpPr/>
              <p:nvPr/>
            </p:nvSpPr>
            <p:spPr>
              <a:xfrm>
                <a:off x="3921408" y="1860981"/>
                <a:ext cx="39235" cy="22132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012" extrusionOk="0">
                    <a:moveTo>
                      <a:pt x="1737" y="0"/>
                    </a:moveTo>
                    <a:cubicBezTo>
                      <a:pt x="1737" y="0"/>
                      <a:pt x="1737" y="0"/>
                      <a:pt x="1737" y="0"/>
                    </a:cubicBezTo>
                    <a:cubicBezTo>
                      <a:pt x="1381" y="15"/>
                      <a:pt x="1025" y="31"/>
                      <a:pt x="670" y="48"/>
                    </a:cubicBezTo>
                    <a:cubicBezTo>
                      <a:pt x="468" y="56"/>
                      <a:pt x="267" y="65"/>
                      <a:pt x="67" y="74"/>
                    </a:cubicBezTo>
                    <a:cubicBezTo>
                      <a:pt x="50" y="76"/>
                      <a:pt x="34" y="77"/>
                      <a:pt x="22" y="88"/>
                    </a:cubicBezTo>
                    <a:cubicBezTo>
                      <a:pt x="0" y="108"/>
                      <a:pt x="15" y="144"/>
                      <a:pt x="31" y="169"/>
                    </a:cubicBezTo>
                    <a:cubicBezTo>
                      <a:pt x="241" y="513"/>
                      <a:pt x="508" y="1011"/>
                      <a:pt x="955" y="1011"/>
                    </a:cubicBezTo>
                    <a:cubicBezTo>
                      <a:pt x="995" y="1011"/>
                      <a:pt x="1036" y="1007"/>
                      <a:pt x="1079" y="999"/>
                    </a:cubicBezTo>
                    <a:cubicBezTo>
                      <a:pt x="1273" y="960"/>
                      <a:pt x="1437" y="833"/>
                      <a:pt x="1548" y="674"/>
                    </a:cubicBezTo>
                    <a:cubicBezTo>
                      <a:pt x="1600" y="602"/>
                      <a:pt x="1793" y="0"/>
                      <a:pt x="1737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54"/>
              <p:cNvSpPr/>
              <p:nvPr/>
            </p:nvSpPr>
            <p:spPr>
              <a:xfrm>
                <a:off x="3972234" y="1907411"/>
                <a:ext cx="40219" cy="70531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3225" extrusionOk="0">
                    <a:moveTo>
                      <a:pt x="1534" y="0"/>
                    </a:moveTo>
                    <a:cubicBezTo>
                      <a:pt x="1040" y="190"/>
                      <a:pt x="1" y="322"/>
                      <a:pt x="82" y="1009"/>
                    </a:cubicBezTo>
                    <a:cubicBezTo>
                      <a:pt x="121" y="1344"/>
                      <a:pt x="282" y="1692"/>
                      <a:pt x="382" y="2012"/>
                    </a:cubicBezTo>
                    <a:cubicBezTo>
                      <a:pt x="423" y="2146"/>
                      <a:pt x="828" y="3155"/>
                      <a:pt x="758" y="3225"/>
                    </a:cubicBezTo>
                    <a:cubicBezTo>
                      <a:pt x="1069" y="2974"/>
                      <a:pt x="1446" y="2808"/>
                      <a:pt x="1838" y="2747"/>
                    </a:cubicBezTo>
                    <a:cubicBezTo>
                      <a:pt x="1654" y="1844"/>
                      <a:pt x="1552" y="923"/>
                      <a:pt x="1534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54"/>
              <p:cNvSpPr/>
              <p:nvPr/>
            </p:nvSpPr>
            <p:spPr>
              <a:xfrm>
                <a:off x="4124974" y="2116422"/>
                <a:ext cx="40197" cy="70531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3225" extrusionOk="0">
                    <a:moveTo>
                      <a:pt x="1534" y="0"/>
                    </a:moveTo>
                    <a:cubicBezTo>
                      <a:pt x="1039" y="191"/>
                      <a:pt x="0" y="322"/>
                      <a:pt x="80" y="1011"/>
                    </a:cubicBezTo>
                    <a:cubicBezTo>
                      <a:pt x="120" y="1346"/>
                      <a:pt x="280" y="1694"/>
                      <a:pt x="381" y="2012"/>
                    </a:cubicBezTo>
                    <a:cubicBezTo>
                      <a:pt x="422" y="2147"/>
                      <a:pt x="827" y="3155"/>
                      <a:pt x="757" y="3224"/>
                    </a:cubicBezTo>
                    <a:cubicBezTo>
                      <a:pt x="1067" y="2974"/>
                      <a:pt x="1445" y="2808"/>
                      <a:pt x="1837" y="2747"/>
                    </a:cubicBezTo>
                    <a:cubicBezTo>
                      <a:pt x="1654" y="1843"/>
                      <a:pt x="1551" y="923"/>
                      <a:pt x="1534" y="2"/>
                    </a:cubicBezTo>
                    <a:lnTo>
                      <a:pt x="1534" y="0"/>
                    </a:ln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54"/>
              <p:cNvSpPr/>
              <p:nvPr/>
            </p:nvSpPr>
            <p:spPr>
              <a:xfrm>
                <a:off x="3868395" y="1943387"/>
                <a:ext cx="40897" cy="6558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99" extrusionOk="0">
                    <a:moveTo>
                      <a:pt x="1110" y="0"/>
                    </a:moveTo>
                    <a:lnTo>
                      <a:pt x="688" y="159"/>
                    </a:lnTo>
                    <a:cubicBezTo>
                      <a:pt x="348" y="862"/>
                      <a:pt x="0" y="1622"/>
                      <a:pt x="126" y="2391"/>
                    </a:cubicBezTo>
                    <a:cubicBezTo>
                      <a:pt x="150" y="2388"/>
                      <a:pt x="175" y="2386"/>
                      <a:pt x="199" y="2386"/>
                    </a:cubicBezTo>
                    <a:cubicBezTo>
                      <a:pt x="394" y="2386"/>
                      <a:pt x="588" y="2503"/>
                      <a:pt x="671" y="2680"/>
                    </a:cubicBezTo>
                    <a:cubicBezTo>
                      <a:pt x="723" y="2790"/>
                      <a:pt x="741" y="2922"/>
                      <a:pt x="834" y="2999"/>
                    </a:cubicBezTo>
                    <a:cubicBezTo>
                      <a:pt x="981" y="2738"/>
                      <a:pt x="1014" y="2431"/>
                      <a:pt x="1091" y="2141"/>
                    </a:cubicBezTo>
                    <a:cubicBezTo>
                      <a:pt x="1199" y="1729"/>
                      <a:pt x="1399" y="1342"/>
                      <a:pt x="1671" y="1015"/>
                    </a:cubicBezTo>
                    <a:cubicBezTo>
                      <a:pt x="1762" y="904"/>
                      <a:pt x="1870" y="773"/>
                      <a:pt x="1831" y="636"/>
                    </a:cubicBezTo>
                    <a:cubicBezTo>
                      <a:pt x="1809" y="559"/>
                      <a:pt x="1748" y="502"/>
                      <a:pt x="1689" y="450"/>
                    </a:cubicBezTo>
                    <a:cubicBezTo>
                      <a:pt x="1504" y="290"/>
                      <a:pt x="1311" y="141"/>
                      <a:pt x="1110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54"/>
              <p:cNvSpPr/>
              <p:nvPr/>
            </p:nvSpPr>
            <p:spPr>
              <a:xfrm>
                <a:off x="3880883" y="1821309"/>
                <a:ext cx="29743" cy="4730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163" extrusionOk="0">
                    <a:moveTo>
                      <a:pt x="635" y="0"/>
                    </a:moveTo>
                    <a:cubicBezTo>
                      <a:pt x="0" y="0"/>
                      <a:pt x="92" y="1134"/>
                      <a:pt x="308" y="1470"/>
                    </a:cubicBezTo>
                    <a:lnTo>
                      <a:pt x="309" y="1470"/>
                    </a:lnTo>
                    <a:cubicBezTo>
                      <a:pt x="367" y="1561"/>
                      <a:pt x="438" y="1644"/>
                      <a:pt x="477" y="1743"/>
                    </a:cubicBezTo>
                    <a:cubicBezTo>
                      <a:pt x="517" y="1844"/>
                      <a:pt x="520" y="1955"/>
                      <a:pt x="518" y="2063"/>
                    </a:cubicBezTo>
                    <a:cubicBezTo>
                      <a:pt x="518" y="2088"/>
                      <a:pt x="518" y="2115"/>
                      <a:pt x="531" y="2136"/>
                    </a:cubicBezTo>
                    <a:cubicBezTo>
                      <a:pt x="545" y="2155"/>
                      <a:pt x="565" y="2163"/>
                      <a:pt x="588" y="2163"/>
                    </a:cubicBezTo>
                    <a:cubicBezTo>
                      <a:pt x="623" y="2163"/>
                      <a:pt x="663" y="2146"/>
                      <a:pt x="693" y="2127"/>
                    </a:cubicBezTo>
                    <a:cubicBezTo>
                      <a:pt x="884" y="2013"/>
                      <a:pt x="1074" y="1897"/>
                      <a:pt x="1265" y="1783"/>
                    </a:cubicBezTo>
                    <a:cubicBezTo>
                      <a:pt x="1289" y="1768"/>
                      <a:pt x="1312" y="1755"/>
                      <a:pt x="1327" y="1733"/>
                    </a:cubicBezTo>
                    <a:cubicBezTo>
                      <a:pt x="1360" y="1688"/>
                      <a:pt x="1349" y="1626"/>
                      <a:pt x="1336" y="1573"/>
                    </a:cubicBezTo>
                    <a:cubicBezTo>
                      <a:pt x="1256" y="1248"/>
                      <a:pt x="1108" y="947"/>
                      <a:pt x="1009" y="629"/>
                    </a:cubicBezTo>
                    <a:cubicBezTo>
                      <a:pt x="937" y="401"/>
                      <a:pt x="974" y="24"/>
                      <a:pt x="677" y="2"/>
                    </a:cubicBezTo>
                    <a:cubicBezTo>
                      <a:pt x="662" y="1"/>
                      <a:pt x="649" y="0"/>
                      <a:pt x="635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54"/>
              <p:cNvSpPr/>
              <p:nvPr/>
            </p:nvSpPr>
            <p:spPr>
              <a:xfrm>
                <a:off x="3919833" y="1923835"/>
                <a:ext cx="45971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47" extrusionOk="0">
                    <a:moveTo>
                      <a:pt x="598" y="1"/>
                    </a:moveTo>
                    <a:cubicBezTo>
                      <a:pt x="434" y="267"/>
                      <a:pt x="1" y="934"/>
                      <a:pt x="192" y="1248"/>
                    </a:cubicBezTo>
                    <a:cubicBezTo>
                      <a:pt x="278" y="1389"/>
                      <a:pt x="530" y="1441"/>
                      <a:pt x="662" y="1527"/>
                    </a:cubicBezTo>
                    <a:cubicBezTo>
                      <a:pt x="831" y="1639"/>
                      <a:pt x="969" y="1793"/>
                      <a:pt x="1127" y="1919"/>
                    </a:cubicBezTo>
                    <a:cubicBezTo>
                      <a:pt x="1145" y="1933"/>
                      <a:pt x="1164" y="1946"/>
                      <a:pt x="1185" y="1946"/>
                    </a:cubicBezTo>
                    <a:cubicBezTo>
                      <a:pt x="1206" y="1945"/>
                      <a:pt x="1223" y="1931"/>
                      <a:pt x="1240" y="1918"/>
                    </a:cubicBezTo>
                    <a:cubicBezTo>
                      <a:pt x="1500" y="1705"/>
                      <a:pt x="1761" y="1491"/>
                      <a:pt x="2022" y="1278"/>
                    </a:cubicBezTo>
                    <a:cubicBezTo>
                      <a:pt x="2059" y="1247"/>
                      <a:pt x="2102" y="1202"/>
                      <a:pt x="2087" y="1156"/>
                    </a:cubicBezTo>
                    <a:cubicBezTo>
                      <a:pt x="2077" y="1124"/>
                      <a:pt x="2043" y="1104"/>
                      <a:pt x="2012" y="1090"/>
                    </a:cubicBezTo>
                    <a:cubicBezTo>
                      <a:pt x="1472" y="829"/>
                      <a:pt x="988" y="455"/>
                      <a:pt x="598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54"/>
              <p:cNvSpPr/>
              <p:nvPr/>
            </p:nvSpPr>
            <p:spPr>
              <a:xfrm>
                <a:off x="3863737" y="1769280"/>
                <a:ext cx="30684" cy="25282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156" extrusionOk="0">
                    <a:moveTo>
                      <a:pt x="489" y="1"/>
                    </a:moveTo>
                    <a:cubicBezTo>
                      <a:pt x="205" y="1"/>
                      <a:pt x="0" y="183"/>
                      <a:pt x="87" y="677"/>
                    </a:cubicBezTo>
                    <a:cubicBezTo>
                      <a:pt x="117" y="671"/>
                      <a:pt x="146" y="668"/>
                      <a:pt x="175" y="668"/>
                    </a:cubicBezTo>
                    <a:cubicBezTo>
                      <a:pt x="276" y="668"/>
                      <a:pt x="371" y="705"/>
                      <a:pt x="452" y="773"/>
                    </a:cubicBezTo>
                    <a:cubicBezTo>
                      <a:pt x="554" y="859"/>
                      <a:pt x="626" y="975"/>
                      <a:pt x="724" y="1068"/>
                    </a:cubicBezTo>
                    <a:cubicBezTo>
                      <a:pt x="770" y="1111"/>
                      <a:pt x="826" y="1151"/>
                      <a:pt x="890" y="1156"/>
                    </a:cubicBezTo>
                    <a:cubicBezTo>
                      <a:pt x="893" y="1156"/>
                      <a:pt x="897" y="1156"/>
                      <a:pt x="900" y="1156"/>
                    </a:cubicBezTo>
                    <a:cubicBezTo>
                      <a:pt x="1030" y="1156"/>
                      <a:pt x="1112" y="1006"/>
                      <a:pt x="1145" y="876"/>
                    </a:cubicBezTo>
                    <a:cubicBezTo>
                      <a:pt x="1192" y="686"/>
                      <a:pt x="1267" y="581"/>
                      <a:pt x="1403" y="462"/>
                    </a:cubicBezTo>
                    <a:cubicBezTo>
                      <a:pt x="1181" y="207"/>
                      <a:pt x="791" y="1"/>
                      <a:pt x="489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54"/>
              <p:cNvSpPr/>
              <p:nvPr/>
            </p:nvSpPr>
            <p:spPr>
              <a:xfrm>
                <a:off x="3809871" y="1696234"/>
                <a:ext cx="30705" cy="25304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57" extrusionOk="0">
                    <a:moveTo>
                      <a:pt x="489" y="1"/>
                    </a:moveTo>
                    <a:cubicBezTo>
                      <a:pt x="206" y="1"/>
                      <a:pt x="1" y="183"/>
                      <a:pt x="88" y="676"/>
                    </a:cubicBezTo>
                    <a:cubicBezTo>
                      <a:pt x="116" y="670"/>
                      <a:pt x="145" y="667"/>
                      <a:pt x="173" y="667"/>
                    </a:cubicBezTo>
                    <a:cubicBezTo>
                      <a:pt x="274" y="667"/>
                      <a:pt x="371" y="704"/>
                      <a:pt x="452" y="774"/>
                    </a:cubicBezTo>
                    <a:cubicBezTo>
                      <a:pt x="554" y="860"/>
                      <a:pt x="628" y="975"/>
                      <a:pt x="725" y="1069"/>
                    </a:cubicBezTo>
                    <a:cubicBezTo>
                      <a:pt x="771" y="1112"/>
                      <a:pt x="827" y="1153"/>
                      <a:pt x="891" y="1156"/>
                    </a:cubicBezTo>
                    <a:cubicBezTo>
                      <a:pt x="894" y="1156"/>
                      <a:pt x="897" y="1156"/>
                      <a:pt x="900" y="1156"/>
                    </a:cubicBezTo>
                    <a:cubicBezTo>
                      <a:pt x="1032" y="1156"/>
                      <a:pt x="1114" y="1006"/>
                      <a:pt x="1145" y="876"/>
                    </a:cubicBezTo>
                    <a:cubicBezTo>
                      <a:pt x="1194" y="686"/>
                      <a:pt x="1267" y="581"/>
                      <a:pt x="1403" y="463"/>
                    </a:cubicBezTo>
                    <a:cubicBezTo>
                      <a:pt x="1182" y="207"/>
                      <a:pt x="791" y="1"/>
                      <a:pt x="489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54"/>
              <p:cNvSpPr/>
              <p:nvPr/>
            </p:nvSpPr>
            <p:spPr>
              <a:xfrm>
                <a:off x="3491859" y="1625244"/>
                <a:ext cx="30705" cy="25282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56" extrusionOk="0">
                    <a:moveTo>
                      <a:pt x="489" y="0"/>
                    </a:moveTo>
                    <a:cubicBezTo>
                      <a:pt x="205" y="0"/>
                      <a:pt x="1" y="182"/>
                      <a:pt x="87" y="676"/>
                    </a:cubicBezTo>
                    <a:cubicBezTo>
                      <a:pt x="116" y="670"/>
                      <a:pt x="145" y="667"/>
                      <a:pt x="173" y="667"/>
                    </a:cubicBezTo>
                    <a:cubicBezTo>
                      <a:pt x="274" y="667"/>
                      <a:pt x="371" y="704"/>
                      <a:pt x="452" y="773"/>
                    </a:cubicBezTo>
                    <a:cubicBezTo>
                      <a:pt x="554" y="859"/>
                      <a:pt x="628" y="975"/>
                      <a:pt x="724" y="1067"/>
                    </a:cubicBezTo>
                    <a:cubicBezTo>
                      <a:pt x="770" y="1111"/>
                      <a:pt x="827" y="1151"/>
                      <a:pt x="890" y="1156"/>
                    </a:cubicBezTo>
                    <a:cubicBezTo>
                      <a:pt x="893" y="1156"/>
                      <a:pt x="896" y="1156"/>
                      <a:pt x="898" y="1156"/>
                    </a:cubicBezTo>
                    <a:cubicBezTo>
                      <a:pt x="1031" y="1156"/>
                      <a:pt x="1113" y="1006"/>
                      <a:pt x="1145" y="876"/>
                    </a:cubicBezTo>
                    <a:cubicBezTo>
                      <a:pt x="1194" y="686"/>
                      <a:pt x="1267" y="579"/>
                      <a:pt x="1403" y="462"/>
                    </a:cubicBezTo>
                    <a:cubicBezTo>
                      <a:pt x="1181" y="207"/>
                      <a:pt x="790" y="0"/>
                      <a:pt x="48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54"/>
              <p:cNvSpPr/>
              <p:nvPr/>
            </p:nvSpPr>
            <p:spPr>
              <a:xfrm>
                <a:off x="3928428" y="1819515"/>
                <a:ext cx="34270" cy="24232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108" extrusionOk="0">
                    <a:moveTo>
                      <a:pt x="702" y="0"/>
                    </a:moveTo>
                    <a:cubicBezTo>
                      <a:pt x="537" y="0"/>
                      <a:pt x="383" y="34"/>
                      <a:pt x="267" y="123"/>
                    </a:cubicBezTo>
                    <a:cubicBezTo>
                      <a:pt x="122" y="232"/>
                      <a:pt x="10" y="475"/>
                      <a:pt x="5" y="657"/>
                    </a:cubicBezTo>
                    <a:cubicBezTo>
                      <a:pt x="1" y="885"/>
                      <a:pt x="102" y="908"/>
                      <a:pt x="248" y="908"/>
                    </a:cubicBezTo>
                    <a:cubicBezTo>
                      <a:pt x="287" y="908"/>
                      <a:pt x="328" y="907"/>
                      <a:pt x="372" y="907"/>
                    </a:cubicBezTo>
                    <a:cubicBezTo>
                      <a:pt x="443" y="907"/>
                      <a:pt x="520" y="911"/>
                      <a:pt x="598" y="935"/>
                    </a:cubicBezTo>
                    <a:cubicBezTo>
                      <a:pt x="749" y="980"/>
                      <a:pt x="879" y="1089"/>
                      <a:pt x="1036" y="1106"/>
                    </a:cubicBezTo>
                    <a:cubicBezTo>
                      <a:pt x="1044" y="1107"/>
                      <a:pt x="1052" y="1108"/>
                      <a:pt x="1060" y="1108"/>
                    </a:cubicBezTo>
                    <a:cubicBezTo>
                      <a:pt x="1086" y="1108"/>
                      <a:pt x="1112" y="1103"/>
                      <a:pt x="1133" y="1086"/>
                    </a:cubicBezTo>
                    <a:cubicBezTo>
                      <a:pt x="1156" y="1065"/>
                      <a:pt x="1164" y="1031"/>
                      <a:pt x="1170" y="1000"/>
                    </a:cubicBezTo>
                    <a:cubicBezTo>
                      <a:pt x="1235" y="702"/>
                      <a:pt x="1392" y="466"/>
                      <a:pt x="1567" y="228"/>
                    </a:cubicBezTo>
                    <a:cubicBezTo>
                      <a:pt x="1358" y="120"/>
                      <a:pt x="1011" y="0"/>
                      <a:pt x="702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54"/>
              <p:cNvSpPr/>
              <p:nvPr/>
            </p:nvSpPr>
            <p:spPr>
              <a:xfrm>
                <a:off x="3859931" y="1729367"/>
                <a:ext cx="34270" cy="24254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109" extrusionOk="0">
                    <a:moveTo>
                      <a:pt x="701" y="0"/>
                    </a:moveTo>
                    <a:cubicBezTo>
                      <a:pt x="536" y="0"/>
                      <a:pt x="382" y="34"/>
                      <a:pt x="267" y="123"/>
                    </a:cubicBezTo>
                    <a:cubicBezTo>
                      <a:pt x="122" y="232"/>
                      <a:pt x="9" y="475"/>
                      <a:pt x="5" y="657"/>
                    </a:cubicBezTo>
                    <a:cubicBezTo>
                      <a:pt x="0" y="885"/>
                      <a:pt x="102" y="908"/>
                      <a:pt x="248" y="908"/>
                    </a:cubicBezTo>
                    <a:cubicBezTo>
                      <a:pt x="286" y="908"/>
                      <a:pt x="328" y="907"/>
                      <a:pt x="371" y="907"/>
                    </a:cubicBezTo>
                    <a:cubicBezTo>
                      <a:pt x="443" y="907"/>
                      <a:pt x="520" y="911"/>
                      <a:pt x="597" y="935"/>
                    </a:cubicBezTo>
                    <a:cubicBezTo>
                      <a:pt x="749" y="980"/>
                      <a:pt x="879" y="1089"/>
                      <a:pt x="1036" y="1106"/>
                    </a:cubicBezTo>
                    <a:cubicBezTo>
                      <a:pt x="1044" y="1107"/>
                      <a:pt x="1053" y="1108"/>
                      <a:pt x="1061" y="1108"/>
                    </a:cubicBezTo>
                    <a:cubicBezTo>
                      <a:pt x="1086" y="1108"/>
                      <a:pt x="1112" y="1102"/>
                      <a:pt x="1131" y="1086"/>
                    </a:cubicBezTo>
                    <a:cubicBezTo>
                      <a:pt x="1156" y="1065"/>
                      <a:pt x="1163" y="1031"/>
                      <a:pt x="1169" y="1000"/>
                    </a:cubicBezTo>
                    <a:cubicBezTo>
                      <a:pt x="1235" y="702"/>
                      <a:pt x="1392" y="466"/>
                      <a:pt x="1566" y="228"/>
                    </a:cubicBezTo>
                    <a:cubicBezTo>
                      <a:pt x="1358" y="120"/>
                      <a:pt x="1010" y="0"/>
                      <a:pt x="70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54"/>
              <p:cNvSpPr/>
              <p:nvPr/>
            </p:nvSpPr>
            <p:spPr>
              <a:xfrm>
                <a:off x="3875678" y="1882654"/>
                <a:ext cx="39235" cy="35932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643" extrusionOk="0">
                    <a:moveTo>
                      <a:pt x="900" y="1"/>
                    </a:moveTo>
                    <a:cubicBezTo>
                      <a:pt x="645" y="1"/>
                      <a:pt x="408" y="89"/>
                      <a:pt x="246" y="325"/>
                    </a:cubicBezTo>
                    <a:cubicBezTo>
                      <a:pt x="51" y="611"/>
                      <a:pt x="0" y="1153"/>
                      <a:pt x="165" y="1466"/>
                    </a:cubicBezTo>
                    <a:cubicBezTo>
                      <a:pt x="234" y="1598"/>
                      <a:pt x="301" y="1643"/>
                      <a:pt x="375" y="1643"/>
                    </a:cubicBezTo>
                    <a:cubicBezTo>
                      <a:pt x="475" y="1643"/>
                      <a:pt x="588" y="1561"/>
                      <a:pt x="735" y="1500"/>
                    </a:cubicBezTo>
                    <a:cubicBezTo>
                      <a:pt x="911" y="1428"/>
                      <a:pt x="1091" y="1385"/>
                      <a:pt x="1275" y="1385"/>
                    </a:cubicBezTo>
                    <a:cubicBezTo>
                      <a:pt x="1358" y="1385"/>
                      <a:pt x="1443" y="1393"/>
                      <a:pt x="1528" y="1412"/>
                    </a:cubicBezTo>
                    <a:lnTo>
                      <a:pt x="1530" y="1412"/>
                    </a:lnTo>
                    <a:cubicBezTo>
                      <a:pt x="1530" y="1412"/>
                      <a:pt x="1530" y="1412"/>
                      <a:pt x="1530" y="1412"/>
                    </a:cubicBezTo>
                    <a:cubicBezTo>
                      <a:pt x="1551" y="1412"/>
                      <a:pt x="1709" y="665"/>
                      <a:pt x="1722" y="595"/>
                    </a:cubicBezTo>
                    <a:cubicBezTo>
                      <a:pt x="1793" y="214"/>
                      <a:pt x="1636" y="157"/>
                      <a:pt x="1276" y="57"/>
                    </a:cubicBezTo>
                    <a:cubicBezTo>
                      <a:pt x="1151" y="22"/>
                      <a:pt x="1023" y="1"/>
                      <a:pt x="900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54"/>
              <p:cNvSpPr/>
              <p:nvPr/>
            </p:nvSpPr>
            <p:spPr>
              <a:xfrm>
                <a:off x="3908833" y="1776606"/>
                <a:ext cx="39191" cy="35932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43" extrusionOk="0">
                    <a:moveTo>
                      <a:pt x="899" y="0"/>
                    </a:moveTo>
                    <a:cubicBezTo>
                      <a:pt x="645" y="0"/>
                      <a:pt x="407" y="88"/>
                      <a:pt x="245" y="324"/>
                    </a:cubicBezTo>
                    <a:cubicBezTo>
                      <a:pt x="49" y="610"/>
                      <a:pt x="0" y="1153"/>
                      <a:pt x="163" y="1465"/>
                    </a:cubicBezTo>
                    <a:cubicBezTo>
                      <a:pt x="233" y="1597"/>
                      <a:pt x="300" y="1642"/>
                      <a:pt x="374" y="1642"/>
                    </a:cubicBezTo>
                    <a:cubicBezTo>
                      <a:pt x="474" y="1642"/>
                      <a:pt x="587" y="1561"/>
                      <a:pt x="735" y="1499"/>
                    </a:cubicBezTo>
                    <a:cubicBezTo>
                      <a:pt x="910" y="1427"/>
                      <a:pt x="1091" y="1384"/>
                      <a:pt x="1275" y="1384"/>
                    </a:cubicBezTo>
                    <a:cubicBezTo>
                      <a:pt x="1358" y="1384"/>
                      <a:pt x="1443" y="1393"/>
                      <a:pt x="1528" y="1412"/>
                    </a:cubicBezTo>
                    <a:cubicBezTo>
                      <a:pt x="1528" y="1412"/>
                      <a:pt x="1528" y="1412"/>
                      <a:pt x="1528" y="1412"/>
                    </a:cubicBezTo>
                    <a:cubicBezTo>
                      <a:pt x="1550" y="1412"/>
                      <a:pt x="1709" y="665"/>
                      <a:pt x="1722" y="594"/>
                    </a:cubicBezTo>
                    <a:cubicBezTo>
                      <a:pt x="1792" y="212"/>
                      <a:pt x="1636" y="157"/>
                      <a:pt x="1276" y="56"/>
                    </a:cubicBezTo>
                    <a:cubicBezTo>
                      <a:pt x="1151" y="21"/>
                      <a:pt x="1023" y="0"/>
                      <a:pt x="89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54"/>
              <p:cNvSpPr/>
              <p:nvPr/>
            </p:nvSpPr>
            <p:spPr>
              <a:xfrm>
                <a:off x="3979866" y="1856979"/>
                <a:ext cx="36392" cy="34052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57" extrusionOk="0">
                    <a:moveTo>
                      <a:pt x="921" y="1"/>
                    </a:moveTo>
                    <a:cubicBezTo>
                      <a:pt x="878" y="1"/>
                      <a:pt x="822" y="32"/>
                      <a:pt x="725" y="94"/>
                    </a:cubicBezTo>
                    <a:cubicBezTo>
                      <a:pt x="458" y="263"/>
                      <a:pt x="122" y="604"/>
                      <a:pt x="52" y="925"/>
                    </a:cubicBezTo>
                    <a:cubicBezTo>
                      <a:pt x="1" y="1170"/>
                      <a:pt x="138" y="1556"/>
                      <a:pt x="421" y="1556"/>
                    </a:cubicBezTo>
                    <a:cubicBezTo>
                      <a:pt x="434" y="1556"/>
                      <a:pt x="447" y="1555"/>
                      <a:pt x="461" y="1554"/>
                    </a:cubicBezTo>
                    <a:cubicBezTo>
                      <a:pt x="571" y="1540"/>
                      <a:pt x="837" y="1311"/>
                      <a:pt x="954" y="1253"/>
                    </a:cubicBezTo>
                    <a:cubicBezTo>
                      <a:pt x="1160" y="1149"/>
                      <a:pt x="1365" y="1045"/>
                      <a:pt x="1566" y="933"/>
                    </a:cubicBezTo>
                    <a:cubicBezTo>
                      <a:pt x="1600" y="914"/>
                      <a:pt x="1636" y="891"/>
                      <a:pt x="1648" y="854"/>
                    </a:cubicBezTo>
                    <a:cubicBezTo>
                      <a:pt x="1664" y="804"/>
                      <a:pt x="1627" y="754"/>
                      <a:pt x="1591" y="714"/>
                    </a:cubicBezTo>
                    <a:cubicBezTo>
                      <a:pt x="1442" y="543"/>
                      <a:pt x="1294" y="373"/>
                      <a:pt x="1144" y="202"/>
                    </a:cubicBezTo>
                    <a:cubicBezTo>
                      <a:pt x="1026" y="69"/>
                      <a:pt x="986" y="1"/>
                      <a:pt x="921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54"/>
              <p:cNvSpPr/>
              <p:nvPr/>
            </p:nvSpPr>
            <p:spPr>
              <a:xfrm>
                <a:off x="4024897" y="1943059"/>
                <a:ext cx="48245" cy="4995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284" extrusionOk="0">
                    <a:moveTo>
                      <a:pt x="1486" y="0"/>
                    </a:moveTo>
                    <a:cubicBezTo>
                      <a:pt x="965" y="0"/>
                      <a:pt x="459" y="223"/>
                      <a:pt x="48" y="554"/>
                    </a:cubicBezTo>
                    <a:cubicBezTo>
                      <a:pt x="29" y="571"/>
                      <a:pt x="7" y="588"/>
                      <a:pt x="4" y="614"/>
                    </a:cubicBezTo>
                    <a:cubicBezTo>
                      <a:pt x="1" y="633"/>
                      <a:pt x="7" y="651"/>
                      <a:pt x="14" y="668"/>
                    </a:cubicBezTo>
                    <a:cubicBezTo>
                      <a:pt x="210" y="1177"/>
                      <a:pt x="405" y="1685"/>
                      <a:pt x="601" y="2193"/>
                    </a:cubicBezTo>
                    <a:cubicBezTo>
                      <a:pt x="611" y="2220"/>
                      <a:pt x="621" y="2246"/>
                      <a:pt x="644" y="2264"/>
                    </a:cubicBezTo>
                    <a:cubicBezTo>
                      <a:pt x="662" y="2278"/>
                      <a:pt x="684" y="2283"/>
                      <a:pt x="707" y="2283"/>
                    </a:cubicBezTo>
                    <a:cubicBezTo>
                      <a:pt x="735" y="2283"/>
                      <a:pt x="765" y="2276"/>
                      <a:pt x="792" y="2269"/>
                    </a:cubicBezTo>
                    <a:cubicBezTo>
                      <a:pt x="1013" y="2208"/>
                      <a:pt x="1242" y="2178"/>
                      <a:pt x="1472" y="2178"/>
                    </a:cubicBezTo>
                    <a:cubicBezTo>
                      <a:pt x="1695" y="2178"/>
                      <a:pt x="1918" y="2206"/>
                      <a:pt x="2134" y="2264"/>
                    </a:cubicBezTo>
                    <a:cubicBezTo>
                      <a:pt x="2134" y="1808"/>
                      <a:pt x="2134" y="1352"/>
                      <a:pt x="2134" y="894"/>
                    </a:cubicBezTo>
                    <a:cubicBezTo>
                      <a:pt x="2134" y="717"/>
                      <a:pt x="2205" y="372"/>
                      <a:pt x="2136" y="214"/>
                    </a:cubicBezTo>
                    <a:cubicBezTo>
                      <a:pt x="2060" y="43"/>
                      <a:pt x="1965" y="54"/>
                      <a:pt x="1768" y="22"/>
                    </a:cubicBezTo>
                    <a:cubicBezTo>
                      <a:pt x="1674" y="7"/>
                      <a:pt x="1579" y="0"/>
                      <a:pt x="1486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54"/>
              <p:cNvSpPr/>
              <p:nvPr/>
            </p:nvSpPr>
            <p:spPr>
              <a:xfrm>
                <a:off x="3910910" y="1990189"/>
                <a:ext cx="45271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1920" extrusionOk="0">
                    <a:moveTo>
                      <a:pt x="1369" y="0"/>
                    </a:moveTo>
                    <a:cubicBezTo>
                      <a:pt x="1320" y="0"/>
                      <a:pt x="1271" y="26"/>
                      <a:pt x="1225" y="50"/>
                    </a:cubicBezTo>
                    <a:cubicBezTo>
                      <a:pt x="966" y="191"/>
                      <a:pt x="702" y="336"/>
                      <a:pt x="496" y="548"/>
                    </a:cubicBezTo>
                    <a:cubicBezTo>
                      <a:pt x="302" y="749"/>
                      <a:pt x="170" y="1003"/>
                      <a:pt x="42" y="1252"/>
                    </a:cubicBezTo>
                    <a:cubicBezTo>
                      <a:pt x="21" y="1292"/>
                      <a:pt x="0" y="1335"/>
                      <a:pt x="2" y="1379"/>
                    </a:cubicBezTo>
                    <a:cubicBezTo>
                      <a:pt x="3" y="1425"/>
                      <a:pt x="28" y="1466"/>
                      <a:pt x="52" y="1503"/>
                    </a:cubicBezTo>
                    <a:cubicBezTo>
                      <a:pt x="220" y="1774"/>
                      <a:pt x="320" y="1919"/>
                      <a:pt x="472" y="1919"/>
                    </a:cubicBezTo>
                    <a:cubicBezTo>
                      <a:pt x="570" y="1919"/>
                      <a:pt x="690" y="1859"/>
                      <a:pt x="864" y="1732"/>
                    </a:cubicBezTo>
                    <a:cubicBezTo>
                      <a:pt x="1230" y="1465"/>
                      <a:pt x="1605" y="1220"/>
                      <a:pt x="2008" y="1015"/>
                    </a:cubicBezTo>
                    <a:cubicBezTo>
                      <a:pt x="2037" y="1000"/>
                      <a:pt x="2070" y="979"/>
                      <a:pt x="2070" y="946"/>
                    </a:cubicBezTo>
                    <a:cubicBezTo>
                      <a:pt x="2070" y="929"/>
                      <a:pt x="2060" y="914"/>
                      <a:pt x="2051" y="899"/>
                    </a:cubicBezTo>
                    <a:cubicBezTo>
                      <a:pt x="1874" y="638"/>
                      <a:pt x="1698" y="376"/>
                      <a:pt x="1522" y="114"/>
                    </a:cubicBezTo>
                    <a:cubicBezTo>
                      <a:pt x="1494" y="71"/>
                      <a:pt x="1460" y="23"/>
                      <a:pt x="1409" y="7"/>
                    </a:cubicBezTo>
                    <a:cubicBezTo>
                      <a:pt x="1396" y="2"/>
                      <a:pt x="1382" y="0"/>
                      <a:pt x="136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54"/>
              <p:cNvSpPr/>
              <p:nvPr/>
            </p:nvSpPr>
            <p:spPr>
              <a:xfrm>
                <a:off x="3970987" y="2071261"/>
                <a:ext cx="80853" cy="56446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2581" extrusionOk="0">
                    <a:moveTo>
                      <a:pt x="3586" y="1"/>
                    </a:moveTo>
                    <a:cubicBezTo>
                      <a:pt x="3580" y="1"/>
                      <a:pt x="3574" y="1"/>
                      <a:pt x="3568" y="1"/>
                    </a:cubicBezTo>
                    <a:cubicBezTo>
                      <a:pt x="3122" y="22"/>
                      <a:pt x="2676" y="44"/>
                      <a:pt x="2230" y="65"/>
                    </a:cubicBezTo>
                    <a:cubicBezTo>
                      <a:pt x="2091" y="71"/>
                      <a:pt x="1950" y="78"/>
                      <a:pt x="1815" y="114"/>
                    </a:cubicBezTo>
                    <a:cubicBezTo>
                      <a:pt x="1648" y="158"/>
                      <a:pt x="1483" y="259"/>
                      <a:pt x="1423" y="421"/>
                    </a:cubicBezTo>
                    <a:cubicBezTo>
                      <a:pt x="1397" y="489"/>
                      <a:pt x="1393" y="567"/>
                      <a:pt x="1351" y="629"/>
                    </a:cubicBezTo>
                    <a:cubicBezTo>
                      <a:pt x="1300" y="706"/>
                      <a:pt x="1203" y="741"/>
                      <a:pt x="1113" y="769"/>
                    </a:cubicBezTo>
                    <a:cubicBezTo>
                      <a:pt x="785" y="871"/>
                      <a:pt x="458" y="973"/>
                      <a:pt x="130" y="1077"/>
                    </a:cubicBezTo>
                    <a:cubicBezTo>
                      <a:pt x="99" y="1086"/>
                      <a:pt x="65" y="1098"/>
                      <a:pt x="43" y="1123"/>
                    </a:cubicBezTo>
                    <a:cubicBezTo>
                      <a:pt x="0" y="1172"/>
                      <a:pt x="19" y="1247"/>
                      <a:pt x="42" y="1308"/>
                    </a:cubicBezTo>
                    <a:lnTo>
                      <a:pt x="42" y="1307"/>
                    </a:lnTo>
                    <a:cubicBezTo>
                      <a:pt x="165" y="1646"/>
                      <a:pt x="316" y="2209"/>
                      <a:pt x="581" y="2465"/>
                    </a:cubicBezTo>
                    <a:cubicBezTo>
                      <a:pt x="667" y="2549"/>
                      <a:pt x="765" y="2580"/>
                      <a:pt x="867" y="2580"/>
                    </a:cubicBezTo>
                    <a:cubicBezTo>
                      <a:pt x="1108" y="2580"/>
                      <a:pt x="1376" y="2407"/>
                      <a:pt x="1597" y="2323"/>
                    </a:cubicBezTo>
                    <a:cubicBezTo>
                      <a:pt x="1771" y="2257"/>
                      <a:pt x="1962" y="2208"/>
                      <a:pt x="2146" y="2208"/>
                    </a:cubicBezTo>
                    <a:cubicBezTo>
                      <a:pt x="2290" y="2208"/>
                      <a:pt x="2430" y="2238"/>
                      <a:pt x="2553" y="2314"/>
                    </a:cubicBezTo>
                    <a:cubicBezTo>
                      <a:pt x="2604" y="2345"/>
                      <a:pt x="2655" y="2385"/>
                      <a:pt x="2714" y="2385"/>
                    </a:cubicBezTo>
                    <a:cubicBezTo>
                      <a:pt x="2715" y="2385"/>
                      <a:pt x="2716" y="2385"/>
                      <a:pt x="2717" y="2385"/>
                    </a:cubicBezTo>
                    <a:cubicBezTo>
                      <a:pt x="2777" y="2384"/>
                      <a:pt x="2827" y="2342"/>
                      <a:pt x="2870" y="2301"/>
                    </a:cubicBezTo>
                    <a:cubicBezTo>
                      <a:pt x="3439" y="1750"/>
                      <a:pt x="3578" y="904"/>
                      <a:pt x="3689" y="120"/>
                    </a:cubicBezTo>
                    <a:cubicBezTo>
                      <a:pt x="3692" y="92"/>
                      <a:pt x="3697" y="60"/>
                      <a:pt x="3681" y="35"/>
                    </a:cubicBezTo>
                    <a:cubicBezTo>
                      <a:pt x="3660" y="6"/>
                      <a:pt x="3622" y="1"/>
                      <a:pt x="3586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4"/>
              <p:cNvSpPr/>
              <p:nvPr/>
            </p:nvSpPr>
            <p:spPr>
              <a:xfrm>
                <a:off x="3893239" y="2078237"/>
                <a:ext cx="40044" cy="38207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747" extrusionOk="0">
                    <a:moveTo>
                      <a:pt x="821" y="0"/>
                    </a:moveTo>
                    <a:cubicBezTo>
                      <a:pt x="819" y="0"/>
                      <a:pt x="817" y="1"/>
                      <a:pt x="815" y="1"/>
                    </a:cubicBezTo>
                    <a:cubicBezTo>
                      <a:pt x="790" y="2"/>
                      <a:pt x="771" y="20"/>
                      <a:pt x="755" y="36"/>
                    </a:cubicBezTo>
                    <a:cubicBezTo>
                      <a:pt x="553" y="235"/>
                      <a:pt x="100" y="533"/>
                      <a:pt x="32" y="817"/>
                    </a:cubicBezTo>
                    <a:cubicBezTo>
                      <a:pt x="0" y="943"/>
                      <a:pt x="258" y="1596"/>
                      <a:pt x="400" y="1596"/>
                    </a:cubicBezTo>
                    <a:cubicBezTo>
                      <a:pt x="405" y="1596"/>
                      <a:pt x="409" y="1595"/>
                      <a:pt x="414" y="1594"/>
                    </a:cubicBezTo>
                    <a:cubicBezTo>
                      <a:pt x="513" y="1560"/>
                      <a:pt x="617" y="1543"/>
                      <a:pt x="722" y="1543"/>
                    </a:cubicBezTo>
                    <a:cubicBezTo>
                      <a:pt x="909" y="1543"/>
                      <a:pt x="1096" y="1596"/>
                      <a:pt x="1253" y="1699"/>
                    </a:cubicBezTo>
                    <a:cubicBezTo>
                      <a:pt x="1286" y="1721"/>
                      <a:pt x="1324" y="1747"/>
                      <a:pt x="1363" y="1747"/>
                    </a:cubicBezTo>
                    <a:cubicBezTo>
                      <a:pt x="1369" y="1747"/>
                      <a:pt x="1375" y="1746"/>
                      <a:pt x="1381" y="1745"/>
                    </a:cubicBezTo>
                    <a:cubicBezTo>
                      <a:pt x="1432" y="1736"/>
                      <a:pt x="1460" y="1684"/>
                      <a:pt x="1482" y="1638"/>
                    </a:cubicBezTo>
                    <a:cubicBezTo>
                      <a:pt x="1661" y="1262"/>
                      <a:pt x="1830" y="854"/>
                      <a:pt x="1774" y="442"/>
                    </a:cubicBezTo>
                    <a:cubicBezTo>
                      <a:pt x="1768" y="404"/>
                      <a:pt x="1761" y="364"/>
                      <a:pt x="1737" y="334"/>
                    </a:cubicBezTo>
                    <a:cubicBezTo>
                      <a:pt x="1687" y="270"/>
                      <a:pt x="1593" y="272"/>
                      <a:pt x="1515" y="270"/>
                    </a:cubicBezTo>
                    <a:cubicBezTo>
                      <a:pt x="1287" y="263"/>
                      <a:pt x="1063" y="180"/>
                      <a:pt x="888" y="35"/>
                    </a:cubicBezTo>
                    <a:cubicBezTo>
                      <a:pt x="867" y="18"/>
                      <a:pt x="845" y="0"/>
                      <a:pt x="821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4"/>
              <p:cNvSpPr/>
              <p:nvPr/>
            </p:nvSpPr>
            <p:spPr>
              <a:xfrm>
                <a:off x="4009872" y="2014005"/>
                <a:ext cx="48617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845" extrusionOk="0">
                    <a:moveTo>
                      <a:pt x="1254" y="1"/>
                    </a:moveTo>
                    <a:cubicBezTo>
                      <a:pt x="866" y="1"/>
                      <a:pt x="452" y="52"/>
                      <a:pt x="246" y="268"/>
                    </a:cubicBezTo>
                    <a:cubicBezTo>
                      <a:pt x="0" y="526"/>
                      <a:pt x="56" y="1295"/>
                      <a:pt x="196" y="1579"/>
                    </a:cubicBezTo>
                    <a:cubicBezTo>
                      <a:pt x="268" y="1725"/>
                      <a:pt x="452" y="1754"/>
                      <a:pt x="622" y="1754"/>
                    </a:cubicBezTo>
                    <a:cubicBezTo>
                      <a:pt x="646" y="1754"/>
                      <a:pt x="669" y="1753"/>
                      <a:pt x="692" y="1752"/>
                    </a:cubicBezTo>
                    <a:cubicBezTo>
                      <a:pt x="857" y="1745"/>
                      <a:pt x="1023" y="1738"/>
                      <a:pt x="1189" y="1738"/>
                    </a:cubicBezTo>
                    <a:cubicBezTo>
                      <a:pt x="1481" y="1738"/>
                      <a:pt x="1772" y="1760"/>
                      <a:pt x="2049" y="1844"/>
                    </a:cubicBezTo>
                    <a:cubicBezTo>
                      <a:pt x="2017" y="1349"/>
                      <a:pt x="2066" y="847"/>
                      <a:pt x="2194" y="367"/>
                    </a:cubicBezTo>
                    <a:cubicBezTo>
                      <a:pt x="2208" y="317"/>
                      <a:pt x="2223" y="263"/>
                      <a:pt x="2212" y="211"/>
                    </a:cubicBezTo>
                    <a:cubicBezTo>
                      <a:pt x="2184" y="86"/>
                      <a:pt x="2026" y="43"/>
                      <a:pt x="1897" y="34"/>
                    </a:cubicBezTo>
                    <a:cubicBezTo>
                      <a:pt x="1732" y="21"/>
                      <a:pt x="1498" y="1"/>
                      <a:pt x="1254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4"/>
              <p:cNvSpPr/>
              <p:nvPr/>
            </p:nvSpPr>
            <p:spPr>
              <a:xfrm>
                <a:off x="3861900" y="2021091"/>
                <a:ext cx="34336" cy="42603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1948" extrusionOk="0">
                    <a:moveTo>
                      <a:pt x="1229" y="0"/>
                    </a:moveTo>
                    <a:cubicBezTo>
                      <a:pt x="982" y="172"/>
                      <a:pt x="722" y="326"/>
                      <a:pt x="453" y="459"/>
                    </a:cubicBezTo>
                    <a:cubicBezTo>
                      <a:pt x="1" y="685"/>
                      <a:pt x="90" y="1468"/>
                      <a:pt x="407" y="1811"/>
                    </a:cubicBezTo>
                    <a:cubicBezTo>
                      <a:pt x="495" y="1906"/>
                      <a:pt x="617" y="1947"/>
                      <a:pt x="749" y="1947"/>
                    </a:cubicBezTo>
                    <a:cubicBezTo>
                      <a:pt x="1121" y="1947"/>
                      <a:pt x="1569" y="1620"/>
                      <a:pt x="1551" y="1282"/>
                    </a:cubicBezTo>
                    <a:cubicBezTo>
                      <a:pt x="1524" y="840"/>
                      <a:pt x="1288" y="437"/>
                      <a:pt x="1229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4"/>
              <p:cNvSpPr/>
              <p:nvPr/>
            </p:nvSpPr>
            <p:spPr>
              <a:xfrm>
                <a:off x="3816563" y="2099495"/>
                <a:ext cx="48223" cy="51351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2348" extrusionOk="0">
                    <a:moveTo>
                      <a:pt x="1499" y="1"/>
                    </a:moveTo>
                    <a:cubicBezTo>
                      <a:pt x="1476" y="1"/>
                      <a:pt x="1452" y="9"/>
                      <a:pt x="1431" y="19"/>
                    </a:cubicBezTo>
                    <a:cubicBezTo>
                      <a:pt x="1240" y="104"/>
                      <a:pt x="1100" y="270"/>
                      <a:pt x="967" y="430"/>
                    </a:cubicBezTo>
                    <a:cubicBezTo>
                      <a:pt x="690" y="764"/>
                      <a:pt x="275" y="1119"/>
                      <a:pt x="137" y="1540"/>
                    </a:cubicBezTo>
                    <a:cubicBezTo>
                      <a:pt x="81" y="1714"/>
                      <a:pt x="1" y="2197"/>
                      <a:pt x="204" y="2320"/>
                    </a:cubicBezTo>
                    <a:cubicBezTo>
                      <a:pt x="235" y="2339"/>
                      <a:pt x="269" y="2347"/>
                      <a:pt x="305" y="2347"/>
                    </a:cubicBezTo>
                    <a:cubicBezTo>
                      <a:pt x="569" y="2347"/>
                      <a:pt x="942" y="1884"/>
                      <a:pt x="1097" y="1746"/>
                    </a:cubicBezTo>
                    <a:cubicBezTo>
                      <a:pt x="1204" y="1649"/>
                      <a:pt x="2140" y="657"/>
                      <a:pt x="2202" y="657"/>
                    </a:cubicBezTo>
                    <a:cubicBezTo>
                      <a:pt x="2203" y="657"/>
                      <a:pt x="2204" y="657"/>
                      <a:pt x="2204" y="657"/>
                    </a:cubicBezTo>
                    <a:lnTo>
                      <a:pt x="2204" y="657"/>
                    </a:lnTo>
                    <a:cubicBezTo>
                      <a:pt x="1943" y="536"/>
                      <a:pt x="1724" y="327"/>
                      <a:pt x="1586" y="73"/>
                    </a:cubicBezTo>
                    <a:cubicBezTo>
                      <a:pt x="1574" y="48"/>
                      <a:pt x="1560" y="22"/>
                      <a:pt x="1534" y="8"/>
                    </a:cubicBezTo>
                    <a:cubicBezTo>
                      <a:pt x="1523" y="3"/>
                      <a:pt x="1511" y="1"/>
                      <a:pt x="1499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4"/>
              <p:cNvSpPr/>
              <p:nvPr/>
            </p:nvSpPr>
            <p:spPr>
              <a:xfrm>
                <a:off x="3939166" y="2034760"/>
                <a:ext cx="35408" cy="38163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745" extrusionOk="0">
                    <a:moveTo>
                      <a:pt x="1385" y="0"/>
                    </a:moveTo>
                    <a:cubicBezTo>
                      <a:pt x="1014" y="180"/>
                      <a:pt x="369" y="344"/>
                      <a:pt x="172" y="750"/>
                    </a:cubicBezTo>
                    <a:cubicBezTo>
                      <a:pt x="110" y="878"/>
                      <a:pt x="0" y="1381"/>
                      <a:pt x="64" y="1495"/>
                    </a:cubicBezTo>
                    <a:cubicBezTo>
                      <a:pt x="131" y="1615"/>
                      <a:pt x="309" y="1651"/>
                      <a:pt x="497" y="1651"/>
                    </a:cubicBezTo>
                    <a:cubicBezTo>
                      <a:pt x="673" y="1651"/>
                      <a:pt x="856" y="1620"/>
                      <a:pt x="965" y="1598"/>
                    </a:cubicBezTo>
                    <a:cubicBezTo>
                      <a:pt x="1034" y="1584"/>
                      <a:pt x="1104" y="1565"/>
                      <a:pt x="1175" y="1565"/>
                    </a:cubicBezTo>
                    <a:cubicBezTo>
                      <a:pt x="1194" y="1565"/>
                      <a:pt x="1213" y="1566"/>
                      <a:pt x="1231" y="1569"/>
                    </a:cubicBezTo>
                    <a:cubicBezTo>
                      <a:pt x="1320" y="1584"/>
                      <a:pt x="1409" y="1654"/>
                      <a:pt x="1409" y="1744"/>
                    </a:cubicBezTo>
                    <a:cubicBezTo>
                      <a:pt x="1471" y="1740"/>
                      <a:pt x="1507" y="1672"/>
                      <a:pt x="1526" y="1611"/>
                    </a:cubicBezTo>
                    <a:cubicBezTo>
                      <a:pt x="1587" y="1423"/>
                      <a:pt x="1618" y="1224"/>
                      <a:pt x="1614" y="1026"/>
                    </a:cubicBezTo>
                    <a:cubicBezTo>
                      <a:pt x="1608" y="675"/>
                      <a:pt x="1495" y="334"/>
                      <a:pt x="1385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4"/>
              <p:cNvSpPr/>
              <p:nvPr/>
            </p:nvSpPr>
            <p:spPr>
              <a:xfrm>
                <a:off x="4070714" y="2144875"/>
                <a:ext cx="35408" cy="3811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743" extrusionOk="0">
                    <a:moveTo>
                      <a:pt x="1386" y="0"/>
                    </a:moveTo>
                    <a:cubicBezTo>
                      <a:pt x="1014" y="179"/>
                      <a:pt x="370" y="342"/>
                      <a:pt x="173" y="748"/>
                    </a:cubicBezTo>
                    <a:cubicBezTo>
                      <a:pt x="110" y="877"/>
                      <a:pt x="1" y="1380"/>
                      <a:pt x="64" y="1494"/>
                    </a:cubicBezTo>
                    <a:cubicBezTo>
                      <a:pt x="131" y="1614"/>
                      <a:pt x="311" y="1649"/>
                      <a:pt x="499" y="1649"/>
                    </a:cubicBezTo>
                    <a:cubicBezTo>
                      <a:pt x="674" y="1649"/>
                      <a:pt x="857" y="1619"/>
                      <a:pt x="965" y="1596"/>
                    </a:cubicBezTo>
                    <a:lnTo>
                      <a:pt x="965" y="1597"/>
                    </a:lnTo>
                    <a:cubicBezTo>
                      <a:pt x="1034" y="1582"/>
                      <a:pt x="1104" y="1565"/>
                      <a:pt x="1173" y="1565"/>
                    </a:cubicBezTo>
                    <a:cubicBezTo>
                      <a:pt x="1193" y="1565"/>
                      <a:pt x="1213" y="1566"/>
                      <a:pt x="1232" y="1569"/>
                    </a:cubicBezTo>
                    <a:cubicBezTo>
                      <a:pt x="1321" y="1584"/>
                      <a:pt x="1410" y="1652"/>
                      <a:pt x="1410" y="1743"/>
                    </a:cubicBezTo>
                    <a:cubicBezTo>
                      <a:pt x="1472" y="1738"/>
                      <a:pt x="1508" y="1670"/>
                      <a:pt x="1527" y="1611"/>
                    </a:cubicBezTo>
                    <a:cubicBezTo>
                      <a:pt x="1588" y="1423"/>
                      <a:pt x="1619" y="1224"/>
                      <a:pt x="1614" y="1025"/>
                    </a:cubicBezTo>
                    <a:cubicBezTo>
                      <a:pt x="1608" y="673"/>
                      <a:pt x="1497" y="333"/>
                      <a:pt x="1386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4"/>
              <p:cNvSpPr/>
              <p:nvPr/>
            </p:nvSpPr>
            <p:spPr>
              <a:xfrm>
                <a:off x="4063956" y="2024831"/>
                <a:ext cx="48223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1957" extrusionOk="0">
                    <a:moveTo>
                      <a:pt x="1463" y="1"/>
                    </a:moveTo>
                    <a:cubicBezTo>
                      <a:pt x="1447" y="1"/>
                      <a:pt x="1430" y="4"/>
                      <a:pt x="1415" y="7"/>
                    </a:cubicBezTo>
                    <a:cubicBezTo>
                      <a:pt x="1061" y="74"/>
                      <a:pt x="353" y="63"/>
                      <a:pt x="170" y="448"/>
                    </a:cubicBezTo>
                    <a:cubicBezTo>
                      <a:pt x="0" y="804"/>
                      <a:pt x="327" y="1361"/>
                      <a:pt x="445" y="1690"/>
                    </a:cubicBezTo>
                    <a:cubicBezTo>
                      <a:pt x="453" y="1718"/>
                      <a:pt x="464" y="1746"/>
                      <a:pt x="486" y="1766"/>
                    </a:cubicBezTo>
                    <a:cubicBezTo>
                      <a:pt x="508" y="1786"/>
                      <a:pt x="539" y="1794"/>
                      <a:pt x="568" y="1800"/>
                    </a:cubicBezTo>
                    <a:cubicBezTo>
                      <a:pt x="1080" y="1909"/>
                      <a:pt x="1605" y="1946"/>
                      <a:pt x="2129" y="1957"/>
                    </a:cubicBezTo>
                    <a:cubicBezTo>
                      <a:pt x="2205" y="1631"/>
                      <a:pt x="2113" y="1290"/>
                      <a:pt x="1977" y="983"/>
                    </a:cubicBezTo>
                    <a:cubicBezTo>
                      <a:pt x="1842" y="678"/>
                      <a:pt x="1662" y="392"/>
                      <a:pt x="1550" y="78"/>
                    </a:cubicBezTo>
                    <a:cubicBezTo>
                      <a:pt x="1542" y="54"/>
                      <a:pt x="1534" y="31"/>
                      <a:pt x="1514" y="16"/>
                    </a:cubicBezTo>
                    <a:cubicBezTo>
                      <a:pt x="1500" y="5"/>
                      <a:pt x="1482" y="1"/>
                      <a:pt x="1463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4"/>
              <p:cNvSpPr/>
              <p:nvPr/>
            </p:nvSpPr>
            <p:spPr>
              <a:xfrm>
                <a:off x="3972037" y="1986405"/>
                <a:ext cx="30487" cy="3844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758" extrusionOk="0">
                    <a:moveTo>
                      <a:pt x="137" y="1"/>
                    </a:moveTo>
                    <a:cubicBezTo>
                      <a:pt x="1" y="221"/>
                      <a:pt x="192" y="596"/>
                      <a:pt x="228" y="835"/>
                    </a:cubicBezTo>
                    <a:cubicBezTo>
                      <a:pt x="274" y="1139"/>
                      <a:pt x="287" y="1466"/>
                      <a:pt x="490" y="1716"/>
                    </a:cubicBezTo>
                    <a:cubicBezTo>
                      <a:pt x="505" y="1733"/>
                      <a:pt x="520" y="1749"/>
                      <a:pt x="539" y="1755"/>
                    </a:cubicBezTo>
                    <a:cubicBezTo>
                      <a:pt x="545" y="1757"/>
                      <a:pt x="550" y="1757"/>
                      <a:pt x="556" y="1757"/>
                    </a:cubicBezTo>
                    <a:cubicBezTo>
                      <a:pt x="582" y="1757"/>
                      <a:pt x="607" y="1743"/>
                      <a:pt x="629" y="1728"/>
                    </a:cubicBezTo>
                    <a:cubicBezTo>
                      <a:pt x="860" y="1582"/>
                      <a:pt x="1083" y="1420"/>
                      <a:pt x="1294" y="1247"/>
                    </a:cubicBezTo>
                    <a:cubicBezTo>
                      <a:pt x="1329" y="1219"/>
                      <a:pt x="1364" y="1188"/>
                      <a:pt x="1380" y="1146"/>
                    </a:cubicBezTo>
                    <a:cubicBezTo>
                      <a:pt x="1394" y="1113"/>
                      <a:pt x="1394" y="1078"/>
                      <a:pt x="1392" y="1044"/>
                    </a:cubicBezTo>
                    <a:cubicBezTo>
                      <a:pt x="1391" y="847"/>
                      <a:pt x="1389" y="651"/>
                      <a:pt x="1388" y="454"/>
                    </a:cubicBezTo>
                    <a:cubicBezTo>
                      <a:pt x="1275" y="467"/>
                      <a:pt x="1163" y="482"/>
                      <a:pt x="1050" y="497"/>
                    </a:cubicBezTo>
                    <a:cubicBezTo>
                      <a:pt x="962" y="508"/>
                      <a:pt x="869" y="518"/>
                      <a:pt x="779" y="518"/>
                    </a:cubicBezTo>
                    <a:cubicBezTo>
                      <a:pt x="626" y="518"/>
                      <a:pt x="478" y="490"/>
                      <a:pt x="364" y="393"/>
                    </a:cubicBezTo>
                    <a:cubicBezTo>
                      <a:pt x="247" y="294"/>
                      <a:pt x="192" y="137"/>
                      <a:pt x="137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4"/>
              <p:cNvSpPr/>
              <p:nvPr/>
            </p:nvSpPr>
            <p:spPr>
              <a:xfrm>
                <a:off x="4018751" y="2125652"/>
                <a:ext cx="30465" cy="38447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758" extrusionOk="0">
                    <a:moveTo>
                      <a:pt x="136" y="0"/>
                    </a:moveTo>
                    <a:lnTo>
                      <a:pt x="136" y="0"/>
                    </a:lnTo>
                    <a:cubicBezTo>
                      <a:pt x="0" y="221"/>
                      <a:pt x="191" y="596"/>
                      <a:pt x="227" y="835"/>
                    </a:cubicBezTo>
                    <a:cubicBezTo>
                      <a:pt x="273" y="1138"/>
                      <a:pt x="286" y="1466"/>
                      <a:pt x="489" y="1715"/>
                    </a:cubicBezTo>
                    <a:lnTo>
                      <a:pt x="489" y="1716"/>
                    </a:lnTo>
                    <a:cubicBezTo>
                      <a:pt x="502" y="1733"/>
                      <a:pt x="519" y="1749"/>
                      <a:pt x="538" y="1755"/>
                    </a:cubicBezTo>
                    <a:cubicBezTo>
                      <a:pt x="544" y="1756"/>
                      <a:pt x="549" y="1757"/>
                      <a:pt x="555" y="1757"/>
                    </a:cubicBezTo>
                    <a:cubicBezTo>
                      <a:pt x="581" y="1757"/>
                      <a:pt x="607" y="1743"/>
                      <a:pt x="628" y="1728"/>
                    </a:cubicBezTo>
                    <a:cubicBezTo>
                      <a:pt x="859" y="1581"/>
                      <a:pt x="1082" y="1420"/>
                      <a:pt x="1294" y="1247"/>
                    </a:cubicBezTo>
                    <a:cubicBezTo>
                      <a:pt x="1328" y="1217"/>
                      <a:pt x="1363" y="1187"/>
                      <a:pt x="1380" y="1146"/>
                    </a:cubicBezTo>
                    <a:cubicBezTo>
                      <a:pt x="1393" y="1113"/>
                      <a:pt x="1393" y="1078"/>
                      <a:pt x="1393" y="1042"/>
                    </a:cubicBezTo>
                    <a:cubicBezTo>
                      <a:pt x="1390" y="847"/>
                      <a:pt x="1388" y="649"/>
                      <a:pt x="1387" y="454"/>
                    </a:cubicBezTo>
                    <a:cubicBezTo>
                      <a:pt x="1274" y="467"/>
                      <a:pt x="1162" y="482"/>
                      <a:pt x="1049" y="495"/>
                    </a:cubicBezTo>
                    <a:cubicBezTo>
                      <a:pt x="960" y="507"/>
                      <a:pt x="866" y="517"/>
                      <a:pt x="774" y="517"/>
                    </a:cubicBezTo>
                    <a:cubicBezTo>
                      <a:pt x="623" y="517"/>
                      <a:pt x="477" y="489"/>
                      <a:pt x="363" y="393"/>
                    </a:cubicBezTo>
                    <a:cubicBezTo>
                      <a:pt x="246" y="294"/>
                      <a:pt x="191" y="137"/>
                      <a:pt x="136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4"/>
              <p:cNvSpPr/>
              <p:nvPr/>
            </p:nvSpPr>
            <p:spPr>
              <a:xfrm>
                <a:off x="4053546" y="2096608"/>
                <a:ext cx="68716" cy="39672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1814" extrusionOk="0">
                    <a:moveTo>
                      <a:pt x="1096" y="0"/>
                    </a:moveTo>
                    <a:cubicBezTo>
                      <a:pt x="757" y="0"/>
                      <a:pt x="411" y="42"/>
                      <a:pt x="214" y="322"/>
                    </a:cubicBezTo>
                    <a:cubicBezTo>
                      <a:pt x="0" y="628"/>
                      <a:pt x="86" y="998"/>
                      <a:pt x="295" y="1281"/>
                    </a:cubicBezTo>
                    <a:cubicBezTo>
                      <a:pt x="586" y="1675"/>
                      <a:pt x="986" y="1813"/>
                      <a:pt x="1412" y="1813"/>
                    </a:cubicBezTo>
                    <a:cubicBezTo>
                      <a:pt x="1945" y="1813"/>
                      <a:pt x="2521" y="1596"/>
                      <a:pt x="2977" y="1389"/>
                    </a:cubicBezTo>
                    <a:cubicBezTo>
                      <a:pt x="3054" y="1354"/>
                      <a:pt x="3142" y="1300"/>
                      <a:pt x="3140" y="1217"/>
                    </a:cubicBezTo>
                    <a:cubicBezTo>
                      <a:pt x="3139" y="1170"/>
                      <a:pt x="3108" y="1128"/>
                      <a:pt x="3076" y="1091"/>
                    </a:cubicBezTo>
                    <a:lnTo>
                      <a:pt x="2571" y="479"/>
                    </a:lnTo>
                    <a:cubicBezTo>
                      <a:pt x="2436" y="316"/>
                      <a:pt x="2296" y="149"/>
                      <a:pt x="2101" y="69"/>
                    </a:cubicBezTo>
                    <a:cubicBezTo>
                      <a:pt x="1969" y="15"/>
                      <a:pt x="1825" y="6"/>
                      <a:pt x="1681" y="6"/>
                    </a:cubicBezTo>
                    <a:cubicBezTo>
                      <a:pt x="1644" y="6"/>
                      <a:pt x="1608" y="6"/>
                      <a:pt x="1571" y="7"/>
                    </a:cubicBezTo>
                    <a:cubicBezTo>
                      <a:pt x="1550" y="7"/>
                      <a:pt x="1528" y="8"/>
                      <a:pt x="1506" y="8"/>
                    </a:cubicBezTo>
                    <a:cubicBezTo>
                      <a:pt x="1378" y="8"/>
                      <a:pt x="1237" y="0"/>
                      <a:pt x="1096" y="0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4"/>
              <p:cNvSpPr/>
              <p:nvPr/>
            </p:nvSpPr>
            <p:spPr>
              <a:xfrm>
                <a:off x="4114979" y="2878023"/>
                <a:ext cx="62089" cy="37310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1706" extrusionOk="0">
                    <a:moveTo>
                      <a:pt x="1124" y="0"/>
                    </a:moveTo>
                    <a:cubicBezTo>
                      <a:pt x="919" y="144"/>
                      <a:pt x="1" y="888"/>
                      <a:pt x="192" y="1174"/>
                    </a:cubicBezTo>
                    <a:cubicBezTo>
                      <a:pt x="288" y="1316"/>
                      <a:pt x="765" y="1289"/>
                      <a:pt x="925" y="1338"/>
                    </a:cubicBezTo>
                    <a:cubicBezTo>
                      <a:pt x="998" y="1360"/>
                      <a:pt x="1628" y="1701"/>
                      <a:pt x="1620" y="1705"/>
                    </a:cubicBezTo>
                    <a:cubicBezTo>
                      <a:pt x="2062" y="1421"/>
                      <a:pt x="2472" y="1088"/>
                      <a:pt x="2838" y="711"/>
                    </a:cubicBezTo>
                    <a:cubicBezTo>
                      <a:pt x="2331" y="605"/>
                      <a:pt x="1838" y="442"/>
                      <a:pt x="1367" y="227"/>
                    </a:cubicBezTo>
                    <a:cubicBezTo>
                      <a:pt x="1263" y="178"/>
                      <a:pt x="1148" y="113"/>
                      <a:pt x="11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4"/>
              <p:cNvSpPr/>
              <p:nvPr/>
            </p:nvSpPr>
            <p:spPr>
              <a:xfrm>
                <a:off x="4234193" y="2805830"/>
                <a:ext cx="46474" cy="63007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2881" extrusionOk="0">
                    <a:moveTo>
                      <a:pt x="1073" y="1"/>
                    </a:moveTo>
                    <a:cubicBezTo>
                      <a:pt x="1026" y="1"/>
                      <a:pt x="979" y="6"/>
                      <a:pt x="933" y="18"/>
                    </a:cubicBezTo>
                    <a:cubicBezTo>
                      <a:pt x="671" y="86"/>
                      <a:pt x="340" y="355"/>
                      <a:pt x="161" y="553"/>
                    </a:cubicBezTo>
                    <a:cubicBezTo>
                      <a:pt x="13" y="717"/>
                      <a:pt x="1" y="868"/>
                      <a:pt x="60" y="1074"/>
                    </a:cubicBezTo>
                    <a:cubicBezTo>
                      <a:pt x="134" y="1332"/>
                      <a:pt x="239" y="1576"/>
                      <a:pt x="306" y="1837"/>
                    </a:cubicBezTo>
                    <a:cubicBezTo>
                      <a:pt x="352" y="2015"/>
                      <a:pt x="398" y="2193"/>
                      <a:pt x="444" y="2371"/>
                    </a:cubicBezTo>
                    <a:cubicBezTo>
                      <a:pt x="463" y="2448"/>
                      <a:pt x="614" y="2822"/>
                      <a:pt x="576" y="2880"/>
                    </a:cubicBezTo>
                    <a:cubicBezTo>
                      <a:pt x="819" y="2608"/>
                      <a:pt x="1118" y="2387"/>
                      <a:pt x="1451" y="2236"/>
                    </a:cubicBezTo>
                    <a:cubicBezTo>
                      <a:pt x="1546" y="2193"/>
                      <a:pt x="1650" y="2150"/>
                      <a:pt x="1703" y="2061"/>
                    </a:cubicBezTo>
                    <a:cubicBezTo>
                      <a:pt x="1761" y="1963"/>
                      <a:pt x="1742" y="1842"/>
                      <a:pt x="1748" y="1729"/>
                    </a:cubicBezTo>
                    <a:cubicBezTo>
                      <a:pt x="1765" y="1314"/>
                      <a:pt x="2124" y="948"/>
                      <a:pt x="2056" y="539"/>
                    </a:cubicBezTo>
                    <a:cubicBezTo>
                      <a:pt x="1880" y="419"/>
                      <a:pt x="1724" y="268"/>
                      <a:pt x="1543" y="154"/>
                    </a:cubicBezTo>
                    <a:cubicBezTo>
                      <a:pt x="1402" y="65"/>
                      <a:pt x="1237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4"/>
              <p:cNvSpPr/>
              <p:nvPr/>
            </p:nvSpPr>
            <p:spPr>
              <a:xfrm>
                <a:off x="4226429" y="2907854"/>
                <a:ext cx="43565" cy="33046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1511" extrusionOk="0">
                    <a:moveTo>
                      <a:pt x="1606" y="33"/>
                    </a:moveTo>
                    <a:cubicBezTo>
                      <a:pt x="1221" y="47"/>
                      <a:pt x="612" y="1"/>
                      <a:pt x="291" y="264"/>
                    </a:cubicBezTo>
                    <a:cubicBezTo>
                      <a:pt x="0" y="503"/>
                      <a:pt x="82" y="977"/>
                      <a:pt x="150" y="1297"/>
                    </a:cubicBezTo>
                    <a:cubicBezTo>
                      <a:pt x="233" y="1269"/>
                      <a:pt x="314" y="1256"/>
                      <a:pt x="395" y="1256"/>
                    </a:cubicBezTo>
                    <a:cubicBezTo>
                      <a:pt x="592" y="1256"/>
                      <a:pt x="781" y="1332"/>
                      <a:pt x="959" y="1441"/>
                    </a:cubicBezTo>
                    <a:cubicBezTo>
                      <a:pt x="1014" y="1474"/>
                      <a:pt x="1075" y="1511"/>
                      <a:pt x="1138" y="1511"/>
                    </a:cubicBezTo>
                    <a:cubicBezTo>
                      <a:pt x="1145" y="1511"/>
                      <a:pt x="1153" y="1510"/>
                      <a:pt x="1160" y="1509"/>
                    </a:cubicBezTo>
                    <a:cubicBezTo>
                      <a:pt x="1240" y="1496"/>
                      <a:pt x="1295" y="1425"/>
                      <a:pt x="1347" y="1362"/>
                    </a:cubicBezTo>
                    <a:cubicBezTo>
                      <a:pt x="1517" y="1158"/>
                      <a:pt x="1741" y="998"/>
                      <a:pt x="1992" y="906"/>
                    </a:cubicBezTo>
                    <a:cubicBezTo>
                      <a:pt x="1987" y="663"/>
                      <a:pt x="1894" y="423"/>
                      <a:pt x="1732" y="242"/>
                    </a:cubicBezTo>
                    <a:cubicBezTo>
                      <a:pt x="1677" y="180"/>
                      <a:pt x="1611" y="116"/>
                      <a:pt x="1608" y="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4"/>
              <p:cNvSpPr/>
              <p:nvPr/>
            </p:nvSpPr>
            <p:spPr>
              <a:xfrm>
                <a:off x="4308048" y="2915159"/>
                <a:ext cx="37004" cy="3532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15" extrusionOk="0">
                    <a:moveTo>
                      <a:pt x="1599" y="0"/>
                    </a:moveTo>
                    <a:cubicBezTo>
                      <a:pt x="1591" y="0"/>
                      <a:pt x="1583" y="1"/>
                      <a:pt x="1576" y="2"/>
                    </a:cubicBezTo>
                    <a:cubicBezTo>
                      <a:pt x="1260" y="27"/>
                      <a:pt x="698" y="50"/>
                      <a:pt x="439" y="270"/>
                    </a:cubicBezTo>
                    <a:cubicBezTo>
                      <a:pt x="126" y="533"/>
                      <a:pt x="73" y="1225"/>
                      <a:pt x="1" y="1599"/>
                    </a:cubicBezTo>
                    <a:cubicBezTo>
                      <a:pt x="178" y="1610"/>
                      <a:pt x="355" y="1615"/>
                      <a:pt x="532" y="1615"/>
                    </a:cubicBezTo>
                    <a:cubicBezTo>
                      <a:pt x="767" y="1615"/>
                      <a:pt x="1003" y="1606"/>
                      <a:pt x="1238" y="1587"/>
                    </a:cubicBezTo>
                    <a:cubicBezTo>
                      <a:pt x="1319" y="1369"/>
                      <a:pt x="1402" y="1150"/>
                      <a:pt x="1484" y="932"/>
                    </a:cubicBezTo>
                    <a:cubicBezTo>
                      <a:pt x="1587" y="658"/>
                      <a:pt x="1691" y="373"/>
                      <a:pt x="1672" y="82"/>
                    </a:cubicBezTo>
                    <a:cubicBezTo>
                      <a:pt x="1670" y="58"/>
                      <a:pt x="1667" y="31"/>
                      <a:pt x="1650" y="15"/>
                    </a:cubicBezTo>
                    <a:cubicBezTo>
                      <a:pt x="1636" y="3"/>
                      <a:pt x="1618" y="0"/>
                      <a:pt x="1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4"/>
              <p:cNvSpPr/>
              <p:nvPr/>
            </p:nvSpPr>
            <p:spPr>
              <a:xfrm>
                <a:off x="4318720" y="2814272"/>
                <a:ext cx="31515" cy="37179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700" extrusionOk="0">
                    <a:moveTo>
                      <a:pt x="316" y="0"/>
                    </a:moveTo>
                    <a:cubicBezTo>
                      <a:pt x="246" y="0"/>
                      <a:pt x="196" y="7"/>
                      <a:pt x="175" y="23"/>
                    </a:cubicBezTo>
                    <a:cubicBezTo>
                      <a:pt x="0" y="153"/>
                      <a:pt x="68" y="469"/>
                      <a:pt x="68" y="657"/>
                    </a:cubicBezTo>
                    <a:cubicBezTo>
                      <a:pt x="68" y="959"/>
                      <a:pt x="68" y="1263"/>
                      <a:pt x="68" y="1565"/>
                    </a:cubicBezTo>
                    <a:cubicBezTo>
                      <a:pt x="68" y="1599"/>
                      <a:pt x="70" y="1639"/>
                      <a:pt x="96" y="1662"/>
                    </a:cubicBezTo>
                    <a:cubicBezTo>
                      <a:pt x="117" y="1681"/>
                      <a:pt x="148" y="1682"/>
                      <a:pt x="176" y="1684"/>
                    </a:cubicBezTo>
                    <a:cubicBezTo>
                      <a:pt x="416" y="1694"/>
                      <a:pt x="657" y="1699"/>
                      <a:pt x="897" y="1699"/>
                    </a:cubicBezTo>
                    <a:cubicBezTo>
                      <a:pt x="1069" y="1699"/>
                      <a:pt x="1240" y="1697"/>
                      <a:pt x="1412" y="1691"/>
                    </a:cubicBezTo>
                    <a:cubicBezTo>
                      <a:pt x="1433" y="1201"/>
                      <a:pt x="1440" y="710"/>
                      <a:pt x="1434" y="220"/>
                    </a:cubicBezTo>
                    <a:cubicBezTo>
                      <a:pt x="1433" y="158"/>
                      <a:pt x="65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4"/>
              <p:cNvSpPr/>
              <p:nvPr/>
            </p:nvSpPr>
            <p:spPr>
              <a:xfrm>
                <a:off x="4173372" y="2803425"/>
                <a:ext cx="42887" cy="4678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139" extrusionOk="0">
                    <a:moveTo>
                      <a:pt x="1961" y="0"/>
                    </a:moveTo>
                    <a:cubicBezTo>
                      <a:pt x="1961" y="2"/>
                      <a:pt x="1026" y="304"/>
                      <a:pt x="939" y="345"/>
                    </a:cubicBezTo>
                    <a:cubicBezTo>
                      <a:pt x="626" y="491"/>
                      <a:pt x="227" y="643"/>
                      <a:pt x="116" y="990"/>
                    </a:cubicBezTo>
                    <a:cubicBezTo>
                      <a:pt x="41" y="1224"/>
                      <a:pt x="1" y="1458"/>
                      <a:pt x="97" y="1691"/>
                    </a:cubicBezTo>
                    <a:cubicBezTo>
                      <a:pt x="144" y="1808"/>
                      <a:pt x="224" y="1958"/>
                      <a:pt x="312" y="2046"/>
                    </a:cubicBezTo>
                    <a:cubicBezTo>
                      <a:pt x="376" y="2112"/>
                      <a:pt x="423" y="2139"/>
                      <a:pt x="465" y="2139"/>
                    </a:cubicBezTo>
                    <a:cubicBezTo>
                      <a:pt x="531" y="2139"/>
                      <a:pt x="587" y="2072"/>
                      <a:pt x="684" y="1987"/>
                    </a:cubicBezTo>
                    <a:cubicBezTo>
                      <a:pt x="971" y="1735"/>
                      <a:pt x="1324" y="1654"/>
                      <a:pt x="1660" y="1492"/>
                    </a:cubicBezTo>
                    <a:cubicBezTo>
                      <a:pt x="1749" y="1449"/>
                      <a:pt x="1841" y="1393"/>
                      <a:pt x="1878" y="1301"/>
                    </a:cubicBezTo>
                    <a:cubicBezTo>
                      <a:pt x="1897" y="1255"/>
                      <a:pt x="1900" y="1203"/>
                      <a:pt x="1903" y="1151"/>
                    </a:cubicBezTo>
                    <a:cubicBezTo>
                      <a:pt x="1922" y="768"/>
                      <a:pt x="1942" y="384"/>
                      <a:pt x="19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4"/>
              <p:cNvSpPr/>
              <p:nvPr/>
            </p:nvSpPr>
            <p:spPr>
              <a:xfrm>
                <a:off x="4178074" y="2909757"/>
                <a:ext cx="31427" cy="29918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368" extrusionOk="0">
                    <a:moveTo>
                      <a:pt x="440" y="1"/>
                    </a:moveTo>
                    <a:cubicBezTo>
                      <a:pt x="416" y="1"/>
                      <a:pt x="396" y="31"/>
                      <a:pt x="386" y="57"/>
                    </a:cubicBezTo>
                    <a:cubicBezTo>
                      <a:pt x="289" y="296"/>
                      <a:pt x="1" y="754"/>
                      <a:pt x="208" y="986"/>
                    </a:cubicBezTo>
                    <a:cubicBezTo>
                      <a:pt x="409" y="1210"/>
                      <a:pt x="940" y="1301"/>
                      <a:pt x="1221" y="1363"/>
                    </a:cubicBezTo>
                    <a:cubicBezTo>
                      <a:pt x="1233" y="1365"/>
                      <a:pt x="1245" y="1368"/>
                      <a:pt x="1257" y="1368"/>
                    </a:cubicBezTo>
                    <a:cubicBezTo>
                      <a:pt x="1265" y="1368"/>
                      <a:pt x="1274" y="1366"/>
                      <a:pt x="1282" y="1363"/>
                    </a:cubicBezTo>
                    <a:cubicBezTo>
                      <a:pt x="1307" y="1349"/>
                      <a:pt x="1316" y="1318"/>
                      <a:pt x="1321" y="1290"/>
                    </a:cubicBezTo>
                    <a:cubicBezTo>
                      <a:pt x="1386" y="952"/>
                      <a:pt x="1424" y="610"/>
                      <a:pt x="1436" y="266"/>
                    </a:cubicBezTo>
                    <a:cubicBezTo>
                      <a:pt x="1436" y="257"/>
                      <a:pt x="1436" y="247"/>
                      <a:pt x="1432" y="238"/>
                    </a:cubicBezTo>
                    <a:cubicBezTo>
                      <a:pt x="1426" y="225"/>
                      <a:pt x="1410" y="219"/>
                      <a:pt x="1395" y="214"/>
                    </a:cubicBezTo>
                    <a:cubicBezTo>
                      <a:pt x="1220" y="162"/>
                      <a:pt x="1036" y="136"/>
                      <a:pt x="853" y="136"/>
                    </a:cubicBezTo>
                    <a:cubicBezTo>
                      <a:pt x="808" y="136"/>
                      <a:pt x="763" y="137"/>
                      <a:pt x="718" y="140"/>
                    </a:cubicBezTo>
                    <a:cubicBezTo>
                      <a:pt x="690" y="142"/>
                      <a:pt x="662" y="144"/>
                      <a:pt x="634" y="144"/>
                    </a:cubicBezTo>
                    <a:cubicBezTo>
                      <a:pt x="604" y="144"/>
                      <a:pt x="574" y="141"/>
                      <a:pt x="546" y="131"/>
                    </a:cubicBezTo>
                    <a:cubicBezTo>
                      <a:pt x="491" y="114"/>
                      <a:pt x="442" y="60"/>
                      <a:pt x="451" y="3"/>
                    </a:cubicBezTo>
                    <a:cubicBezTo>
                      <a:pt x="447" y="1"/>
                      <a:pt x="444" y="1"/>
                      <a:pt x="4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4"/>
              <p:cNvSpPr/>
              <p:nvPr/>
            </p:nvSpPr>
            <p:spPr>
              <a:xfrm>
                <a:off x="4261683" y="2870238"/>
                <a:ext cx="53778" cy="35670"/>
              </a:xfrm>
              <a:custGeom>
                <a:avLst/>
                <a:gdLst/>
                <a:ahLst/>
                <a:cxnLst/>
                <a:rect l="l" t="t" r="r" b="b"/>
                <a:pathLst>
                  <a:path w="2459" h="1631" extrusionOk="0">
                    <a:moveTo>
                      <a:pt x="1119" y="0"/>
                    </a:moveTo>
                    <a:cubicBezTo>
                      <a:pt x="1045" y="0"/>
                      <a:pt x="985" y="3"/>
                      <a:pt x="949" y="9"/>
                    </a:cubicBezTo>
                    <a:cubicBezTo>
                      <a:pt x="751" y="42"/>
                      <a:pt x="612" y="150"/>
                      <a:pt x="498" y="310"/>
                    </a:cubicBezTo>
                    <a:cubicBezTo>
                      <a:pt x="388" y="464"/>
                      <a:pt x="0" y="1060"/>
                      <a:pt x="60" y="1239"/>
                    </a:cubicBezTo>
                    <a:cubicBezTo>
                      <a:pt x="68" y="1264"/>
                      <a:pt x="95" y="1281"/>
                      <a:pt x="120" y="1292"/>
                    </a:cubicBezTo>
                    <a:cubicBezTo>
                      <a:pt x="384" y="1427"/>
                      <a:pt x="677" y="1503"/>
                      <a:pt x="974" y="1515"/>
                    </a:cubicBezTo>
                    <a:cubicBezTo>
                      <a:pt x="1187" y="1524"/>
                      <a:pt x="1417" y="1503"/>
                      <a:pt x="1599" y="1614"/>
                    </a:cubicBezTo>
                    <a:cubicBezTo>
                      <a:pt x="1611" y="1622"/>
                      <a:pt x="1625" y="1630"/>
                      <a:pt x="1640" y="1630"/>
                    </a:cubicBezTo>
                    <a:cubicBezTo>
                      <a:pt x="1641" y="1630"/>
                      <a:pt x="1642" y="1630"/>
                      <a:pt x="1643" y="1630"/>
                    </a:cubicBezTo>
                    <a:cubicBezTo>
                      <a:pt x="1666" y="1629"/>
                      <a:pt x="1679" y="1608"/>
                      <a:pt x="1691" y="1590"/>
                    </a:cubicBezTo>
                    <a:cubicBezTo>
                      <a:pt x="1932" y="1199"/>
                      <a:pt x="2175" y="808"/>
                      <a:pt x="2417" y="417"/>
                    </a:cubicBezTo>
                    <a:cubicBezTo>
                      <a:pt x="2438" y="384"/>
                      <a:pt x="2458" y="350"/>
                      <a:pt x="2457" y="312"/>
                    </a:cubicBezTo>
                    <a:cubicBezTo>
                      <a:pt x="2449" y="99"/>
                      <a:pt x="1541" y="0"/>
                      <a:pt x="11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4"/>
              <p:cNvSpPr/>
              <p:nvPr/>
            </p:nvSpPr>
            <p:spPr>
              <a:xfrm>
                <a:off x="4187763" y="2867569"/>
                <a:ext cx="40744" cy="2910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1" extrusionOk="0">
                    <a:moveTo>
                      <a:pt x="770" y="0"/>
                    </a:moveTo>
                    <a:cubicBezTo>
                      <a:pt x="480" y="0"/>
                      <a:pt x="204" y="240"/>
                      <a:pt x="115" y="543"/>
                    </a:cubicBezTo>
                    <a:cubicBezTo>
                      <a:pt x="1" y="924"/>
                      <a:pt x="604" y="1126"/>
                      <a:pt x="861" y="1281"/>
                    </a:cubicBezTo>
                    <a:cubicBezTo>
                      <a:pt x="900" y="1306"/>
                      <a:pt x="943" y="1330"/>
                      <a:pt x="991" y="1330"/>
                    </a:cubicBezTo>
                    <a:cubicBezTo>
                      <a:pt x="992" y="1330"/>
                      <a:pt x="993" y="1330"/>
                      <a:pt x="995" y="1330"/>
                    </a:cubicBezTo>
                    <a:cubicBezTo>
                      <a:pt x="1082" y="1327"/>
                      <a:pt x="1137" y="1240"/>
                      <a:pt x="1183" y="1166"/>
                    </a:cubicBezTo>
                    <a:cubicBezTo>
                      <a:pt x="1344" y="908"/>
                      <a:pt x="1584" y="700"/>
                      <a:pt x="1863" y="576"/>
                    </a:cubicBezTo>
                    <a:cubicBezTo>
                      <a:pt x="1839" y="465"/>
                      <a:pt x="1724" y="401"/>
                      <a:pt x="1620" y="352"/>
                    </a:cubicBezTo>
                    <a:cubicBezTo>
                      <a:pt x="1413" y="253"/>
                      <a:pt x="1205" y="152"/>
                      <a:pt x="998" y="53"/>
                    </a:cubicBezTo>
                    <a:cubicBezTo>
                      <a:pt x="923" y="17"/>
                      <a:pt x="846" y="0"/>
                      <a:pt x="7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4"/>
              <p:cNvSpPr/>
              <p:nvPr/>
            </p:nvSpPr>
            <p:spPr>
              <a:xfrm>
                <a:off x="4272881" y="2774250"/>
                <a:ext cx="43849" cy="2335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1068" extrusionOk="0">
                    <a:moveTo>
                      <a:pt x="1166" y="0"/>
                    </a:moveTo>
                    <a:cubicBezTo>
                      <a:pt x="1164" y="0"/>
                      <a:pt x="1162" y="0"/>
                      <a:pt x="1161" y="1"/>
                    </a:cubicBezTo>
                    <a:cubicBezTo>
                      <a:pt x="1034" y="27"/>
                      <a:pt x="887" y="205"/>
                      <a:pt x="749" y="257"/>
                    </a:cubicBezTo>
                    <a:cubicBezTo>
                      <a:pt x="629" y="301"/>
                      <a:pt x="502" y="321"/>
                      <a:pt x="380" y="359"/>
                    </a:cubicBezTo>
                    <a:cubicBezTo>
                      <a:pt x="185" y="422"/>
                      <a:pt x="1" y="518"/>
                      <a:pt x="87" y="761"/>
                    </a:cubicBezTo>
                    <a:cubicBezTo>
                      <a:pt x="185" y="1044"/>
                      <a:pt x="795" y="1030"/>
                      <a:pt x="1054" y="1059"/>
                    </a:cubicBezTo>
                    <a:cubicBezTo>
                      <a:pt x="1092" y="1063"/>
                      <a:pt x="1130" y="1067"/>
                      <a:pt x="1168" y="1067"/>
                    </a:cubicBezTo>
                    <a:cubicBezTo>
                      <a:pt x="1215" y="1067"/>
                      <a:pt x="1260" y="1062"/>
                      <a:pt x="1303" y="1045"/>
                    </a:cubicBezTo>
                    <a:cubicBezTo>
                      <a:pt x="1360" y="1023"/>
                      <a:pt x="1407" y="985"/>
                      <a:pt x="1453" y="946"/>
                    </a:cubicBezTo>
                    <a:cubicBezTo>
                      <a:pt x="1669" y="768"/>
                      <a:pt x="1892" y="580"/>
                      <a:pt x="2004" y="325"/>
                    </a:cubicBezTo>
                    <a:lnTo>
                      <a:pt x="2004" y="325"/>
                    </a:lnTo>
                    <a:cubicBezTo>
                      <a:pt x="1999" y="336"/>
                      <a:pt x="1987" y="341"/>
                      <a:pt x="1970" y="341"/>
                    </a:cubicBezTo>
                    <a:cubicBezTo>
                      <a:pt x="1818" y="341"/>
                      <a:pt x="1251" y="0"/>
                      <a:pt x="1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4"/>
              <p:cNvSpPr/>
              <p:nvPr/>
            </p:nvSpPr>
            <p:spPr>
              <a:xfrm>
                <a:off x="4341268" y="2867023"/>
                <a:ext cx="45665" cy="3825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1749" extrusionOk="0">
                    <a:moveTo>
                      <a:pt x="1087" y="0"/>
                    </a:moveTo>
                    <a:cubicBezTo>
                      <a:pt x="1073" y="0"/>
                      <a:pt x="1059" y="1"/>
                      <a:pt x="1045" y="2"/>
                    </a:cubicBezTo>
                    <a:cubicBezTo>
                      <a:pt x="720" y="30"/>
                      <a:pt x="437" y="227"/>
                      <a:pt x="172" y="419"/>
                    </a:cubicBezTo>
                    <a:lnTo>
                      <a:pt x="24" y="825"/>
                    </a:lnTo>
                    <a:cubicBezTo>
                      <a:pt x="0" y="1151"/>
                      <a:pt x="128" y="1484"/>
                      <a:pt x="363" y="1711"/>
                    </a:cubicBezTo>
                    <a:cubicBezTo>
                      <a:pt x="380" y="1727"/>
                      <a:pt x="399" y="1743"/>
                      <a:pt x="421" y="1748"/>
                    </a:cubicBezTo>
                    <a:cubicBezTo>
                      <a:pt x="426" y="1749"/>
                      <a:pt x="430" y="1749"/>
                      <a:pt x="434" y="1749"/>
                    </a:cubicBezTo>
                    <a:cubicBezTo>
                      <a:pt x="466" y="1749"/>
                      <a:pt x="494" y="1727"/>
                      <a:pt x="520" y="1708"/>
                    </a:cubicBezTo>
                    <a:cubicBezTo>
                      <a:pt x="753" y="1533"/>
                      <a:pt x="1006" y="1388"/>
                      <a:pt x="1276" y="1278"/>
                    </a:cubicBezTo>
                    <a:cubicBezTo>
                      <a:pt x="1483" y="1192"/>
                      <a:pt x="1698" y="1128"/>
                      <a:pt x="1900" y="1029"/>
                    </a:cubicBezTo>
                    <a:cubicBezTo>
                      <a:pt x="1968" y="995"/>
                      <a:pt x="2042" y="949"/>
                      <a:pt x="2060" y="873"/>
                    </a:cubicBezTo>
                    <a:cubicBezTo>
                      <a:pt x="2088" y="743"/>
                      <a:pt x="1937" y="653"/>
                      <a:pt x="1818" y="590"/>
                    </a:cubicBezTo>
                    <a:cubicBezTo>
                      <a:pt x="1623" y="488"/>
                      <a:pt x="1451" y="339"/>
                      <a:pt x="1323" y="159"/>
                    </a:cubicBezTo>
                    <a:cubicBezTo>
                      <a:pt x="1283" y="104"/>
                      <a:pt x="1246" y="45"/>
                      <a:pt x="1186" y="19"/>
                    </a:cubicBezTo>
                    <a:cubicBezTo>
                      <a:pt x="1155" y="5"/>
                      <a:pt x="1121" y="0"/>
                      <a:pt x="10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4"/>
              <p:cNvSpPr/>
              <p:nvPr/>
            </p:nvSpPr>
            <p:spPr>
              <a:xfrm>
                <a:off x="4263914" y="2942256"/>
                <a:ext cx="45818" cy="42428"/>
              </a:xfrm>
              <a:custGeom>
                <a:avLst/>
                <a:gdLst/>
                <a:ahLst/>
                <a:cxnLst/>
                <a:rect l="l" t="t" r="r" b="b"/>
                <a:pathLst>
                  <a:path w="2095" h="1940" extrusionOk="0">
                    <a:moveTo>
                      <a:pt x="908" y="1"/>
                    </a:moveTo>
                    <a:cubicBezTo>
                      <a:pt x="868" y="1"/>
                      <a:pt x="833" y="28"/>
                      <a:pt x="804" y="55"/>
                    </a:cubicBezTo>
                    <a:lnTo>
                      <a:pt x="802" y="55"/>
                    </a:lnTo>
                    <a:cubicBezTo>
                      <a:pt x="638" y="197"/>
                      <a:pt x="51" y="554"/>
                      <a:pt x="29" y="773"/>
                    </a:cubicBezTo>
                    <a:cubicBezTo>
                      <a:pt x="1" y="1049"/>
                      <a:pt x="601" y="1249"/>
                      <a:pt x="789" y="1341"/>
                    </a:cubicBezTo>
                    <a:cubicBezTo>
                      <a:pt x="1069" y="1477"/>
                      <a:pt x="1355" y="1653"/>
                      <a:pt x="1476" y="1939"/>
                    </a:cubicBezTo>
                    <a:cubicBezTo>
                      <a:pt x="1758" y="1730"/>
                      <a:pt x="2064" y="1477"/>
                      <a:pt x="2088" y="1127"/>
                    </a:cubicBezTo>
                    <a:cubicBezTo>
                      <a:pt x="2094" y="1056"/>
                      <a:pt x="2084" y="978"/>
                      <a:pt x="2038" y="923"/>
                    </a:cubicBezTo>
                    <a:cubicBezTo>
                      <a:pt x="1998" y="874"/>
                      <a:pt x="1937" y="850"/>
                      <a:pt x="1881" y="825"/>
                    </a:cubicBezTo>
                    <a:cubicBezTo>
                      <a:pt x="1533" y="669"/>
                      <a:pt x="1232" y="412"/>
                      <a:pt x="1023" y="95"/>
                    </a:cubicBezTo>
                    <a:cubicBezTo>
                      <a:pt x="996" y="53"/>
                      <a:pt x="964" y="6"/>
                      <a:pt x="915" y="1"/>
                    </a:cubicBezTo>
                    <a:cubicBezTo>
                      <a:pt x="913" y="1"/>
                      <a:pt x="911" y="1"/>
                      <a:pt x="9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4"/>
              <p:cNvSpPr/>
              <p:nvPr/>
            </p:nvSpPr>
            <p:spPr>
              <a:xfrm>
                <a:off x="4364669" y="2909757"/>
                <a:ext cx="43368" cy="49776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2276" extrusionOk="0">
                    <a:moveTo>
                      <a:pt x="1129" y="1"/>
                    </a:moveTo>
                    <a:cubicBezTo>
                      <a:pt x="559" y="1"/>
                      <a:pt x="0" y="1289"/>
                      <a:pt x="230" y="1708"/>
                    </a:cubicBezTo>
                    <a:cubicBezTo>
                      <a:pt x="259" y="1763"/>
                      <a:pt x="308" y="1804"/>
                      <a:pt x="357" y="1844"/>
                    </a:cubicBezTo>
                    <a:lnTo>
                      <a:pt x="819" y="2224"/>
                    </a:lnTo>
                    <a:cubicBezTo>
                      <a:pt x="845" y="2244"/>
                      <a:pt x="870" y="2265"/>
                      <a:pt x="902" y="2272"/>
                    </a:cubicBezTo>
                    <a:cubicBezTo>
                      <a:pt x="912" y="2275"/>
                      <a:pt x="922" y="2276"/>
                      <a:pt x="931" y="2276"/>
                    </a:cubicBezTo>
                    <a:cubicBezTo>
                      <a:pt x="969" y="2276"/>
                      <a:pt x="1008" y="2259"/>
                      <a:pt x="1043" y="2241"/>
                    </a:cubicBezTo>
                    <a:cubicBezTo>
                      <a:pt x="1239" y="2141"/>
                      <a:pt x="1406" y="1992"/>
                      <a:pt x="1572" y="1847"/>
                    </a:cubicBezTo>
                    <a:cubicBezTo>
                      <a:pt x="1683" y="1749"/>
                      <a:pt x="1796" y="1652"/>
                      <a:pt x="1907" y="1552"/>
                    </a:cubicBezTo>
                    <a:cubicBezTo>
                      <a:pt x="1932" y="1532"/>
                      <a:pt x="1957" y="1508"/>
                      <a:pt x="1969" y="1477"/>
                    </a:cubicBezTo>
                    <a:cubicBezTo>
                      <a:pt x="1983" y="1446"/>
                      <a:pt x="1978" y="1410"/>
                      <a:pt x="1972" y="1376"/>
                    </a:cubicBezTo>
                    <a:cubicBezTo>
                      <a:pt x="1919" y="1095"/>
                      <a:pt x="1701" y="874"/>
                      <a:pt x="1596" y="609"/>
                    </a:cubicBezTo>
                    <a:cubicBezTo>
                      <a:pt x="1548" y="490"/>
                      <a:pt x="1523" y="366"/>
                      <a:pt x="1468" y="251"/>
                    </a:cubicBezTo>
                    <a:cubicBezTo>
                      <a:pt x="1415" y="137"/>
                      <a:pt x="1320" y="31"/>
                      <a:pt x="1197" y="7"/>
                    </a:cubicBezTo>
                    <a:cubicBezTo>
                      <a:pt x="1175" y="3"/>
                      <a:pt x="1152" y="1"/>
                      <a:pt x="1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4"/>
              <p:cNvSpPr/>
              <p:nvPr/>
            </p:nvSpPr>
            <p:spPr>
              <a:xfrm>
                <a:off x="4400951" y="2958680"/>
                <a:ext cx="40066" cy="58721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2685" extrusionOk="0">
                    <a:moveTo>
                      <a:pt x="612" y="1"/>
                    </a:moveTo>
                    <a:cubicBezTo>
                      <a:pt x="585" y="1"/>
                      <a:pt x="558" y="15"/>
                      <a:pt x="535" y="30"/>
                    </a:cubicBezTo>
                    <a:cubicBezTo>
                      <a:pt x="192" y="241"/>
                      <a:pt x="1" y="378"/>
                      <a:pt x="4" y="781"/>
                    </a:cubicBezTo>
                    <a:cubicBezTo>
                      <a:pt x="5" y="1246"/>
                      <a:pt x="9" y="1711"/>
                      <a:pt x="12" y="2177"/>
                    </a:cubicBezTo>
                    <a:cubicBezTo>
                      <a:pt x="12" y="2262"/>
                      <a:pt x="14" y="2351"/>
                      <a:pt x="51" y="2428"/>
                    </a:cubicBezTo>
                    <a:cubicBezTo>
                      <a:pt x="122" y="2577"/>
                      <a:pt x="301" y="2636"/>
                      <a:pt x="463" y="2661"/>
                    </a:cubicBezTo>
                    <a:cubicBezTo>
                      <a:pt x="564" y="2676"/>
                      <a:pt x="667" y="2684"/>
                      <a:pt x="770" y="2684"/>
                    </a:cubicBezTo>
                    <a:cubicBezTo>
                      <a:pt x="1141" y="2684"/>
                      <a:pt x="1512" y="2585"/>
                      <a:pt x="1832" y="2396"/>
                    </a:cubicBezTo>
                    <a:cubicBezTo>
                      <a:pt x="1779" y="1985"/>
                      <a:pt x="1725" y="1575"/>
                      <a:pt x="1673" y="1166"/>
                    </a:cubicBezTo>
                    <a:cubicBezTo>
                      <a:pt x="1669" y="1133"/>
                      <a:pt x="1664" y="1099"/>
                      <a:pt x="1647" y="1073"/>
                    </a:cubicBezTo>
                    <a:cubicBezTo>
                      <a:pt x="1626" y="1040"/>
                      <a:pt x="1590" y="1021"/>
                      <a:pt x="1556" y="1002"/>
                    </a:cubicBezTo>
                    <a:cubicBezTo>
                      <a:pt x="1184" y="796"/>
                      <a:pt x="879" y="470"/>
                      <a:pt x="698" y="83"/>
                    </a:cubicBezTo>
                    <a:cubicBezTo>
                      <a:pt x="684" y="50"/>
                      <a:pt x="664" y="13"/>
                      <a:pt x="630" y="3"/>
                    </a:cubicBezTo>
                    <a:cubicBezTo>
                      <a:pt x="624" y="1"/>
                      <a:pt x="618" y="1"/>
                      <a:pt x="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4"/>
              <p:cNvSpPr/>
              <p:nvPr/>
            </p:nvSpPr>
            <p:spPr>
              <a:xfrm>
                <a:off x="4340656" y="2954328"/>
                <a:ext cx="33942" cy="33724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42" extrusionOk="0">
                    <a:moveTo>
                      <a:pt x="702" y="0"/>
                    </a:moveTo>
                    <a:cubicBezTo>
                      <a:pt x="396" y="0"/>
                      <a:pt x="0" y="386"/>
                      <a:pt x="108" y="707"/>
                    </a:cubicBezTo>
                    <a:cubicBezTo>
                      <a:pt x="157" y="849"/>
                      <a:pt x="325" y="955"/>
                      <a:pt x="416" y="1067"/>
                    </a:cubicBezTo>
                    <a:cubicBezTo>
                      <a:pt x="554" y="1235"/>
                      <a:pt x="614" y="1418"/>
                      <a:pt x="849" y="1449"/>
                    </a:cubicBezTo>
                    <a:cubicBezTo>
                      <a:pt x="1083" y="1479"/>
                      <a:pt x="1317" y="1510"/>
                      <a:pt x="1551" y="1541"/>
                    </a:cubicBezTo>
                    <a:cubicBezTo>
                      <a:pt x="1463" y="1126"/>
                      <a:pt x="1449" y="697"/>
                      <a:pt x="1514" y="277"/>
                    </a:cubicBezTo>
                    <a:cubicBezTo>
                      <a:pt x="1225" y="270"/>
                      <a:pt x="991" y="2"/>
                      <a:pt x="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4"/>
              <p:cNvSpPr/>
              <p:nvPr/>
            </p:nvSpPr>
            <p:spPr>
              <a:xfrm>
                <a:off x="4352969" y="2998221"/>
                <a:ext cx="29984" cy="3811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743" extrusionOk="0">
                    <a:moveTo>
                      <a:pt x="650" y="1"/>
                    </a:moveTo>
                    <a:cubicBezTo>
                      <a:pt x="647" y="1"/>
                      <a:pt x="644" y="1"/>
                      <a:pt x="640" y="1"/>
                    </a:cubicBezTo>
                    <a:cubicBezTo>
                      <a:pt x="0" y="11"/>
                      <a:pt x="5" y="926"/>
                      <a:pt x="451" y="1212"/>
                    </a:cubicBezTo>
                    <a:cubicBezTo>
                      <a:pt x="597" y="1305"/>
                      <a:pt x="780" y="1346"/>
                      <a:pt x="900" y="1471"/>
                    </a:cubicBezTo>
                    <a:cubicBezTo>
                      <a:pt x="993" y="1569"/>
                      <a:pt x="1057" y="1721"/>
                      <a:pt x="1190" y="1742"/>
                    </a:cubicBezTo>
                    <a:cubicBezTo>
                      <a:pt x="1368" y="1277"/>
                      <a:pt x="1371" y="1"/>
                      <a:pt x="6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4"/>
              <p:cNvSpPr/>
              <p:nvPr/>
            </p:nvSpPr>
            <p:spPr>
              <a:xfrm>
                <a:off x="4400558" y="3026564"/>
                <a:ext cx="40788" cy="32849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502" extrusionOk="0">
                    <a:moveTo>
                      <a:pt x="795" y="1"/>
                    </a:moveTo>
                    <a:cubicBezTo>
                      <a:pt x="731" y="1"/>
                      <a:pt x="666" y="3"/>
                      <a:pt x="602" y="7"/>
                    </a:cubicBezTo>
                    <a:cubicBezTo>
                      <a:pt x="562" y="10"/>
                      <a:pt x="519" y="15"/>
                      <a:pt x="482" y="33"/>
                    </a:cubicBezTo>
                    <a:cubicBezTo>
                      <a:pt x="432" y="55"/>
                      <a:pt x="395" y="96"/>
                      <a:pt x="361" y="138"/>
                    </a:cubicBezTo>
                    <a:cubicBezTo>
                      <a:pt x="242" y="282"/>
                      <a:pt x="139" y="437"/>
                      <a:pt x="51" y="602"/>
                    </a:cubicBezTo>
                    <a:cubicBezTo>
                      <a:pt x="26" y="649"/>
                      <a:pt x="1" y="699"/>
                      <a:pt x="7" y="753"/>
                    </a:cubicBezTo>
                    <a:cubicBezTo>
                      <a:pt x="26" y="947"/>
                      <a:pt x="457" y="1206"/>
                      <a:pt x="607" y="1311"/>
                    </a:cubicBezTo>
                    <a:cubicBezTo>
                      <a:pt x="745" y="1408"/>
                      <a:pt x="909" y="1501"/>
                      <a:pt x="1081" y="1501"/>
                    </a:cubicBezTo>
                    <a:cubicBezTo>
                      <a:pt x="1114" y="1501"/>
                      <a:pt x="1147" y="1498"/>
                      <a:pt x="1180" y="1491"/>
                    </a:cubicBezTo>
                    <a:cubicBezTo>
                      <a:pt x="1602" y="1397"/>
                      <a:pt x="1859" y="664"/>
                      <a:pt x="1865" y="286"/>
                    </a:cubicBezTo>
                    <a:cubicBezTo>
                      <a:pt x="1865" y="264"/>
                      <a:pt x="1865" y="240"/>
                      <a:pt x="1851" y="222"/>
                    </a:cubicBezTo>
                    <a:cubicBezTo>
                      <a:pt x="1838" y="202"/>
                      <a:pt x="1814" y="193"/>
                      <a:pt x="1792" y="184"/>
                    </a:cubicBezTo>
                    <a:cubicBezTo>
                      <a:pt x="1474" y="63"/>
                      <a:pt x="1135" y="1"/>
                      <a:pt x="7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4"/>
              <p:cNvSpPr/>
              <p:nvPr/>
            </p:nvSpPr>
            <p:spPr>
              <a:xfrm>
                <a:off x="4317998" y="2979588"/>
                <a:ext cx="22154" cy="1865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853" extrusionOk="0">
                    <a:moveTo>
                      <a:pt x="601" y="0"/>
                    </a:moveTo>
                    <a:cubicBezTo>
                      <a:pt x="479" y="0"/>
                      <a:pt x="355" y="40"/>
                      <a:pt x="273" y="117"/>
                    </a:cubicBezTo>
                    <a:cubicBezTo>
                      <a:pt x="113" y="265"/>
                      <a:pt x="0" y="843"/>
                      <a:pt x="312" y="843"/>
                    </a:cubicBezTo>
                    <a:lnTo>
                      <a:pt x="313" y="843"/>
                    </a:lnTo>
                    <a:cubicBezTo>
                      <a:pt x="440" y="849"/>
                      <a:pt x="568" y="853"/>
                      <a:pt x="696" y="853"/>
                    </a:cubicBezTo>
                    <a:cubicBezTo>
                      <a:pt x="773" y="853"/>
                      <a:pt x="851" y="851"/>
                      <a:pt x="928" y="849"/>
                    </a:cubicBezTo>
                    <a:cubicBezTo>
                      <a:pt x="943" y="849"/>
                      <a:pt x="958" y="847"/>
                      <a:pt x="968" y="838"/>
                    </a:cubicBezTo>
                    <a:cubicBezTo>
                      <a:pt x="980" y="829"/>
                      <a:pt x="984" y="812"/>
                      <a:pt x="986" y="795"/>
                    </a:cubicBezTo>
                    <a:cubicBezTo>
                      <a:pt x="1011" y="622"/>
                      <a:pt x="1012" y="446"/>
                      <a:pt x="987" y="272"/>
                    </a:cubicBezTo>
                    <a:cubicBezTo>
                      <a:pt x="961" y="89"/>
                      <a:pt x="784" y="0"/>
                      <a:pt x="6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4"/>
              <p:cNvSpPr/>
              <p:nvPr/>
            </p:nvSpPr>
            <p:spPr>
              <a:xfrm>
                <a:off x="4231284" y="2942037"/>
                <a:ext cx="22154" cy="16862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771" extrusionOk="0">
                    <a:moveTo>
                      <a:pt x="394" y="1"/>
                    </a:moveTo>
                    <a:cubicBezTo>
                      <a:pt x="393" y="1"/>
                      <a:pt x="392" y="1"/>
                      <a:pt x="390" y="1"/>
                    </a:cubicBezTo>
                    <a:cubicBezTo>
                      <a:pt x="372" y="1"/>
                      <a:pt x="356" y="11"/>
                      <a:pt x="340" y="22"/>
                    </a:cubicBezTo>
                    <a:cubicBezTo>
                      <a:pt x="0" y="250"/>
                      <a:pt x="211" y="485"/>
                      <a:pt x="384" y="731"/>
                    </a:cubicBezTo>
                    <a:cubicBezTo>
                      <a:pt x="396" y="749"/>
                      <a:pt x="411" y="767"/>
                      <a:pt x="430" y="770"/>
                    </a:cubicBezTo>
                    <a:cubicBezTo>
                      <a:pt x="433" y="770"/>
                      <a:pt x="436" y="770"/>
                      <a:pt x="438" y="770"/>
                    </a:cubicBezTo>
                    <a:cubicBezTo>
                      <a:pt x="453" y="770"/>
                      <a:pt x="468" y="764"/>
                      <a:pt x="481" y="756"/>
                    </a:cubicBezTo>
                    <a:cubicBezTo>
                      <a:pt x="639" y="671"/>
                      <a:pt x="798" y="586"/>
                      <a:pt x="955" y="500"/>
                    </a:cubicBezTo>
                    <a:cubicBezTo>
                      <a:pt x="977" y="488"/>
                      <a:pt x="1001" y="473"/>
                      <a:pt x="1007" y="450"/>
                    </a:cubicBezTo>
                    <a:cubicBezTo>
                      <a:pt x="1012" y="422"/>
                      <a:pt x="992" y="395"/>
                      <a:pt x="969" y="376"/>
                    </a:cubicBezTo>
                    <a:cubicBezTo>
                      <a:pt x="824" y="251"/>
                      <a:pt x="603" y="225"/>
                      <a:pt x="486" y="73"/>
                    </a:cubicBezTo>
                    <a:cubicBezTo>
                      <a:pt x="462" y="42"/>
                      <a:pt x="435" y="1"/>
                      <a:pt x="3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4"/>
              <p:cNvSpPr/>
              <p:nvPr/>
            </p:nvSpPr>
            <p:spPr>
              <a:xfrm>
                <a:off x="4290683" y="2824792"/>
                <a:ext cx="20055" cy="2854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305" extrusionOk="0">
                    <a:moveTo>
                      <a:pt x="594" y="0"/>
                    </a:moveTo>
                    <a:cubicBezTo>
                      <a:pt x="527" y="0"/>
                      <a:pt x="452" y="19"/>
                      <a:pt x="375" y="56"/>
                    </a:cubicBezTo>
                    <a:cubicBezTo>
                      <a:pt x="0" y="237"/>
                      <a:pt x="26" y="932"/>
                      <a:pt x="64" y="1268"/>
                    </a:cubicBezTo>
                    <a:cubicBezTo>
                      <a:pt x="174" y="1295"/>
                      <a:pt x="294" y="1305"/>
                      <a:pt x="415" y="1305"/>
                    </a:cubicBezTo>
                    <a:cubicBezTo>
                      <a:pt x="564" y="1305"/>
                      <a:pt x="716" y="1290"/>
                      <a:pt x="854" y="1275"/>
                    </a:cubicBezTo>
                    <a:cubicBezTo>
                      <a:pt x="869" y="1274"/>
                      <a:pt x="885" y="1272"/>
                      <a:pt x="895" y="1261"/>
                    </a:cubicBezTo>
                    <a:cubicBezTo>
                      <a:pt x="903" y="1250"/>
                      <a:pt x="904" y="1237"/>
                      <a:pt x="904" y="1224"/>
                    </a:cubicBezTo>
                    <a:cubicBezTo>
                      <a:pt x="916" y="905"/>
                      <a:pt x="912" y="577"/>
                      <a:pt x="869" y="262"/>
                    </a:cubicBezTo>
                    <a:cubicBezTo>
                      <a:pt x="845" y="85"/>
                      <a:pt x="737" y="0"/>
                      <a:pt x="5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4"/>
              <p:cNvSpPr/>
              <p:nvPr/>
            </p:nvSpPr>
            <p:spPr>
              <a:xfrm>
                <a:off x="4223607" y="2748968"/>
                <a:ext cx="40044" cy="3962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12" extrusionOk="0">
                    <a:moveTo>
                      <a:pt x="1151" y="0"/>
                    </a:moveTo>
                    <a:cubicBezTo>
                      <a:pt x="1052" y="0"/>
                      <a:pt x="952" y="59"/>
                      <a:pt x="864" y="115"/>
                    </a:cubicBezTo>
                    <a:cubicBezTo>
                      <a:pt x="486" y="363"/>
                      <a:pt x="73" y="660"/>
                      <a:pt x="0" y="1106"/>
                    </a:cubicBezTo>
                    <a:cubicBezTo>
                      <a:pt x="0" y="1106"/>
                      <a:pt x="180" y="1530"/>
                      <a:pt x="399" y="1729"/>
                    </a:cubicBezTo>
                    <a:cubicBezTo>
                      <a:pt x="440" y="1767"/>
                      <a:pt x="489" y="1803"/>
                      <a:pt x="546" y="1810"/>
                    </a:cubicBezTo>
                    <a:cubicBezTo>
                      <a:pt x="552" y="1811"/>
                      <a:pt x="559" y="1811"/>
                      <a:pt x="566" y="1811"/>
                    </a:cubicBezTo>
                    <a:cubicBezTo>
                      <a:pt x="619" y="1811"/>
                      <a:pt x="672" y="1786"/>
                      <a:pt x="720" y="1761"/>
                    </a:cubicBezTo>
                    <a:cubicBezTo>
                      <a:pt x="1055" y="1586"/>
                      <a:pt x="1360" y="1354"/>
                      <a:pt x="1618" y="1078"/>
                    </a:cubicBezTo>
                    <a:cubicBezTo>
                      <a:pt x="1725" y="966"/>
                      <a:pt x="1830" y="807"/>
                      <a:pt x="1769" y="663"/>
                    </a:cubicBezTo>
                    <a:cubicBezTo>
                      <a:pt x="1725" y="560"/>
                      <a:pt x="1609" y="509"/>
                      <a:pt x="1535" y="425"/>
                    </a:cubicBezTo>
                    <a:cubicBezTo>
                      <a:pt x="1420" y="293"/>
                      <a:pt x="1393" y="74"/>
                      <a:pt x="1230" y="14"/>
                    </a:cubicBezTo>
                    <a:cubicBezTo>
                      <a:pt x="1204" y="5"/>
                      <a:pt x="1177" y="0"/>
                      <a:pt x="1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4"/>
              <p:cNvSpPr/>
              <p:nvPr/>
            </p:nvSpPr>
            <p:spPr>
              <a:xfrm>
                <a:off x="4299715" y="2731319"/>
                <a:ext cx="34467" cy="32389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481" extrusionOk="0">
                    <a:moveTo>
                      <a:pt x="350" y="0"/>
                    </a:moveTo>
                    <a:cubicBezTo>
                      <a:pt x="260" y="236"/>
                      <a:pt x="208" y="489"/>
                      <a:pt x="199" y="743"/>
                    </a:cubicBezTo>
                    <a:lnTo>
                      <a:pt x="1" y="849"/>
                    </a:lnTo>
                    <a:cubicBezTo>
                      <a:pt x="456" y="1060"/>
                      <a:pt x="909" y="1270"/>
                      <a:pt x="1364" y="1481"/>
                    </a:cubicBezTo>
                    <a:cubicBezTo>
                      <a:pt x="1514" y="1085"/>
                      <a:pt x="1576" y="657"/>
                      <a:pt x="1548" y="233"/>
                    </a:cubicBezTo>
                    <a:cubicBezTo>
                      <a:pt x="1546" y="192"/>
                      <a:pt x="1540" y="146"/>
                      <a:pt x="1508" y="118"/>
                    </a:cubicBezTo>
                    <a:cubicBezTo>
                      <a:pt x="1481" y="94"/>
                      <a:pt x="1442" y="89"/>
                      <a:pt x="1407" y="86"/>
                    </a:cubicBezTo>
                    <a:cubicBezTo>
                      <a:pt x="1054" y="57"/>
                      <a:pt x="703" y="29"/>
                      <a:pt x="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4"/>
              <p:cNvSpPr/>
              <p:nvPr/>
            </p:nvSpPr>
            <p:spPr>
              <a:xfrm>
                <a:off x="3421066" y="3109124"/>
                <a:ext cx="984894" cy="883395"/>
              </a:xfrm>
              <a:custGeom>
                <a:avLst/>
                <a:gdLst/>
                <a:ahLst/>
                <a:cxnLst/>
                <a:rect l="l" t="t" r="r" b="b"/>
                <a:pathLst>
                  <a:path w="45034" h="40393" extrusionOk="0">
                    <a:moveTo>
                      <a:pt x="6700" y="0"/>
                    </a:moveTo>
                    <a:cubicBezTo>
                      <a:pt x="6700" y="0"/>
                      <a:pt x="5805" y="6748"/>
                      <a:pt x="1" y="11692"/>
                    </a:cubicBezTo>
                    <a:cubicBezTo>
                      <a:pt x="939" y="11334"/>
                      <a:pt x="1843" y="10635"/>
                      <a:pt x="2932" y="10635"/>
                    </a:cubicBezTo>
                    <a:cubicBezTo>
                      <a:pt x="3317" y="10635"/>
                      <a:pt x="3725" y="10722"/>
                      <a:pt x="4166" y="10943"/>
                    </a:cubicBezTo>
                    <a:cubicBezTo>
                      <a:pt x="4354" y="11037"/>
                      <a:pt x="8564" y="12946"/>
                      <a:pt x="9888" y="14110"/>
                    </a:cubicBezTo>
                    <a:cubicBezTo>
                      <a:pt x="10029" y="14232"/>
                      <a:pt x="11548" y="17518"/>
                      <a:pt x="11691" y="17659"/>
                    </a:cubicBezTo>
                    <a:lnTo>
                      <a:pt x="11720" y="17687"/>
                    </a:lnTo>
                    <a:cubicBezTo>
                      <a:pt x="11866" y="17831"/>
                      <a:pt x="12011" y="17979"/>
                      <a:pt x="12158" y="18127"/>
                    </a:cubicBezTo>
                    <a:cubicBezTo>
                      <a:pt x="12246" y="18213"/>
                      <a:pt x="12330" y="18299"/>
                      <a:pt x="12411" y="18388"/>
                    </a:cubicBezTo>
                    <a:cubicBezTo>
                      <a:pt x="12414" y="18388"/>
                      <a:pt x="12414" y="18391"/>
                      <a:pt x="12414" y="18391"/>
                    </a:cubicBezTo>
                    <a:cubicBezTo>
                      <a:pt x="12595" y="18573"/>
                      <a:pt x="12775" y="18760"/>
                      <a:pt x="12951" y="18950"/>
                    </a:cubicBezTo>
                    <a:cubicBezTo>
                      <a:pt x="13096" y="19104"/>
                      <a:pt x="13243" y="19258"/>
                      <a:pt x="13385" y="19416"/>
                    </a:cubicBezTo>
                    <a:cubicBezTo>
                      <a:pt x="13487" y="19523"/>
                      <a:pt x="13588" y="19633"/>
                      <a:pt x="13686" y="19745"/>
                    </a:cubicBezTo>
                    <a:cubicBezTo>
                      <a:pt x="13794" y="19861"/>
                      <a:pt x="13901" y="19979"/>
                      <a:pt x="14009" y="20101"/>
                    </a:cubicBezTo>
                    <a:cubicBezTo>
                      <a:pt x="14022" y="20117"/>
                      <a:pt x="14038" y="20133"/>
                      <a:pt x="14052" y="20151"/>
                    </a:cubicBezTo>
                    <a:cubicBezTo>
                      <a:pt x="14195" y="20311"/>
                      <a:pt x="14338" y="20474"/>
                      <a:pt x="14477" y="20636"/>
                    </a:cubicBezTo>
                    <a:cubicBezTo>
                      <a:pt x="14630" y="20809"/>
                      <a:pt x="14778" y="20985"/>
                      <a:pt x="14926" y="21160"/>
                    </a:cubicBezTo>
                    <a:cubicBezTo>
                      <a:pt x="15077" y="21336"/>
                      <a:pt x="15225" y="21514"/>
                      <a:pt x="15372" y="21695"/>
                    </a:cubicBezTo>
                    <a:cubicBezTo>
                      <a:pt x="15520" y="21873"/>
                      <a:pt x="15667" y="22054"/>
                      <a:pt x="15810" y="22236"/>
                    </a:cubicBezTo>
                    <a:cubicBezTo>
                      <a:pt x="15957" y="22417"/>
                      <a:pt x="16101" y="22600"/>
                      <a:pt x="16242" y="22784"/>
                    </a:cubicBezTo>
                    <a:cubicBezTo>
                      <a:pt x="16385" y="22968"/>
                      <a:pt x="16528" y="23153"/>
                      <a:pt x="16667" y="23337"/>
                    </a:cubicBezTo>
                    <a:cubicBezTo>
                      <a:pt x="17228" y="24079"/>
                      <a:pt x="17768" y="24838"/>
                      <a:pt x="18279" y="25604"/>
                    </a:cubicBezTo>
                    <a:cubicBezTo>
                      <a:pt x="22365" y="31733"/>
                      <a:pt x="34040" y="38737"/>
                      <a:pt x="39295" y="40392"/>
                    </a:cubicBezTo>
                    <a:cubicBezTo>
                      <a:pt x="39295" y="40392"/>
                      <a:pt x="44451" y="35138"/>
                      <a:pt x="45034" y="31637"/>
                    </a:cubicBezTo>
                    <a:lnTo>
                      <a:pt x="45034" y="31636"/>
                    </a:lnTo>
                    <a:cubicBezTo>
                      <a:pt x="39183" y="30031"/>
                      <a:pt x="24249" y="17886"/>
                      <a:pt x="17692" y="11436"/>
                    </a:cubicBezTo>
                    <a:lnTo>
                      <a:pt x="17689" y="11436"/>
                    </a:lnTo>
                    <a:cubicBezTo>
                      <a:pt x="17460" y="11208"/>
                      <a:pt x="17240" y="10988"/>
                      <a:pt x="17030" y="10775"/>
                    </a:cubicBezTo>
                    <a:cubicBezTo>
                      <a:pt x="16171" y="9905"/>
                      <a:pt x="15499" y="9167"/>
                      <a:pt x="15068" y="8609"/>
                    </a:cubicBezTo>
                    <a:cubicBezTo>
                      <a:pt x="11543" y="4033"/>
                      <a:pt x="6700" y="0"/>
                      <a:pt x="67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4"/>
              <p:cNvSpPr/>
              <p:nvPr/>
            </p:nvSpPr>
            <p:spPr>
              <a:xfrm>
                <a:off x="3421066" y="3109124"/>
                <a:ext cx="984894" cy="883395"/>
              </a:xfrm>
              <a:custGeom>
                <a:avLst/>
                <a:gdLst/>
                <a:ahLst/>
                <a:cxnLst/>
                <a:rect l="l" t="t" r="r" b="b"/>
                <a:pathLst>
                  <a:path w="45034" h="40393" extrusionOk="0">
                    <a:moveTo>
                      <a:pt x="6700" y="0"/>
                    </a:moveTo>
                    <a:cubicBezTo>
                      <a:pt x="6700" y="0"/>
                      <a:pt x="5805" y="6748"/>
                      <a:pt x="1" y="11692"/>
                    </a:cubicBezTo>
                    <a:cubicBezTo>
                      <a:pt x="939" y="11334"/>
                      <a:pt x="1843" y="10635"/>
                      <a:pt x="2932" y="10635"/>
                    </a:cubicBezTo>
                    <a:cubicBezTo>
                      <a:pt x="3317" y="10635"/>
                      <a:pt x="3725" y="10722"/>
                      <a:pt x="4166" y="10943"/>
                    </a:cubicBezTo>
                    <a:cubicBezTo>
                      <a:pt x="4354" y="11037"/>
                      <a:pt x="8564" y="12946"/>
                      <a:pt x="9888" y="14110"/>
                    </a:cubicBezTo>
                    <a:cubicBezTo>
                      <a:pt x="10029" y="14232"/>
                      <a:pt x="11548" y="17518"/>
                      <a:pt x="11691" y="17659"/>
                    </a:cubicBezTo>
                    <a:lnTo>
                      <a:pt x="11720" y="17687"/>
                    </a:lnTo>
                    <a:cubicBezTo>
                      <a:pt x="11866" y="17831"/>
                      <a:pt x="12011" y="17979"/>
                      <a:pt x="12158" y="18127"/>
                    </a:cubicBezTo>
                    <a:cubicBezTo>
                      <a:pt x="12246" y="18213"/>
                      <a:pt x="12330" y="18299"/>
                      <a:pt x="12411" y="18388"/>
                    </a:cubicBezTo>
                    <a:cubicBezTo>
                      <a:pt x="12414" y="18388"/>
                      <a:pt x="12414" y="18391"/>
                      <a:pt x="12414" y="18391"/>
                    </a:cubicBezTo>
                    <a:cubicBezTo>
                      <a:pt x="12595" y="18573"/>
                      <a:pt x="12775" y="18760"/>
                      <a:pt x="12951" y="18950"/>
                    </a:cubicBezTo>
                    <a:cubicBezTo>
                      <a:pt x="13096" y="19104"/>
                      <a:pt x="13243" y="19258"/>
                      <a:pt x="13385" y="19416"/>
                    </a:cubicBezTo>
                    <a:cubicBezTo>
                      <a:pt x="13487" y="19523"/>
                      <a:pt x="13588" y="19633"/>
                      <a:pt x="13686" y="19745"/>
                    </a:cubicBezTo>
                    <a:cubicBezTo>
                      <a:pt x="13794" y="19861"/>
                      <a:pt x="13901" y="19979"/>
                      <a:pt x="14009" y="20101"/>
                    </a:cubicBezTo>
                    <a:cubicBezTo>
                      <a:pt x="14022" y="20117"/>
                      <a:pt x="14038" y="20133"/>
                      <a:pt x="14052" y="20151"/>
                    </a:cubicBezTo>
                    <a:cubicBezTo>
                      <a:pt x="14195" y="20311"/>
                      <a:pt x="14338" y="20474"/>
                      <a:pt x="14477" y="20636"/>
                    </a:cubicBezTo>
                    <a:cubicBezTo>
                      <a:pt x="14630" y="20809"/>
                      <a:pt x="14778" y="20985"/>
                      <a:pt x="14926" y="21160"/>
                    </a:cubicBezTo>
                    <a:cubicBezTo>
                      <a:pt x="15077" y="21336"/>
                      <a:pt x="15225" y="21514"/>
                      <a:pt x="15372" y="21695"/>
                    </a:cubicBezTo>
                    <a:cubicBezTo>
                      <a:pt x="15520" y="21873"/>
                      <a:pt x="15667" y="22054"/>
                      <a:pt x="15810" y="22236"/>
                    </a:cubicBezTo>
                    <a:cubicBezTo>
                      <a:pt x="15957" y="22417"/>
                      <a:pt x="16101" y="22600"/>
                      <a:pt x="16242" y="22784"/>
                    </a:cubicBezTo>
                    <a:cubicBezTo>
                      <a:pt x="16385" y="22968"/>
                      <a:pt x="16528" y="23153"/>
                      <a:pt x="16667" y="23337"/>
                    </a:cubicBezTo>
                    <a:cubicBezTo>
                      <a:pt x="17228" y="24079"/>
                      <a:pt x="17768" y="24838"/>
                      <a:pt x="18279" y="25604"/>
                    </a:cubicBezTo>
                    <a:cubicBezTo>
                      <a:pt x="22365" y="31733"/>
                      <a:pt x="34040" y="38737"/>
                      <a:pt x="39295" y="40392"/>
                    </a:cubicBezTo>
                    <a:cubicBezTo>
                      <a:pt x="39295" y="40392"/>
                      <a:pt x="44451" y="35138"/>
                      <a:pt x="45034" y="31637"/>
                    </a:cubicBezTo>
                    <a:lnTo>
                      <a:pt x="45034" y="31636"/>
                    </a:lnTo>
                    <a:cubicBezTo>
                      <a:pt x="39183" y="30031"/>
                      <a:pt x="24249" y="17886"/>
                      <a:pt x="17692" y="11436"/>
                    </a:cubicBezTo>
                    <a:lnTo>
                      <a:pt x="17689" y="11436"/>
                    </a:lnTo>
                    <a:cubicBezTo>
                      <a:pt x="17460" y="11208"/>
                      <a:pt x="17240" y="10988"/>
                      <a:pt x="17030" y="10775"/>
                    </a:cubicBezTo>
                    <a:cubicBezTo>
                      <a:pt x="16171" y="9905"/>
                      <a:pt x="15499" y="9167"/>
                      <a:pt x="15068" y="8609"/>
                    </a:cubicBezTo>
                    <a:cubicBezTo>
                      <a:pt x="11543" y="4033"/>
                      <a:pt x="6700" y="0"/>
                      <a:pt x="6700" y="0"/>
                    </a:cubicBezTo>
                    <a:close/>
                  </a:path>
                </a:pathLst>
              </a:custGeom>
              <a:solidFill>
                <a:schemeClr val="accent4">
                  <a:alpha val="5705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4"/>
              <p:cNvSpPr/>
              <p:nvPr/>
            </p:nvSpPr>
            <p:spPr>
              <a:xfrm>
                <a:off x="3421066" y="3109145"/>
                <a:ext cx="386880" cy="402124"/>
              </a:xfrm>
              <a:custGeom>
                <a:avLst/>
                <a:gdLst/>
                <a:ahLst/>
                <a:cxnLst/>
                <a:rect l="l" t="t" r="r" b="b"/>
                <a:pathLst>
                  <a:path w="17690" h="18387" extrusionOk="0">
                    <a:moveTo>
                      <a:pt x="6700" y="1"/>
                    </a:moveTo>
                    <a:cubicBezTo>
                      <a:pt x="6700" y="1"/>
                      <a:pt x="5805" y="6747"/>
                      <a:pt x="1" y="11691"/>
                    </a:cubicBezTo>
                    <a:cubicBezTo>
                      <a:pt x="487" y="11506"/>
                      <a:pt x="1006" y="11407"/>
                      <a:pt x="1553" y="11407"/>
                    </a:cubicBezTo>
                    <a:cubicBezTo>
                      <a:pt x="2439" y="11407"/>
                      <a:pt x="3399" y="11667"/>
                      <a:pt x="4412" y="12250"/>
                    </a:cubicBezTo>
                    <a:cubicBezTo>
                      <a:pt x="6184" y="13268"/>
                      <a:pt x="12330" y="18298"/>
                      <a:pt x="12411" y="18387"/>
                    </a:cubicBezTo>
                    <a:cubicBezTo>
                      <a:pt x="12410" y="18383"/>
                      <a:pt x="12407" y="18381"/>
                      <a:pt x="12406" y="18377"/>
                    </a:cubicBezTo>
                    <a:cubicBezTo>
                      <a:pt x="11357" y="16868"/>
                      <a:pt x="9888" y="14110"/>
                      <a:pt x="9888" y="14109"/>
                    </a:cubicBezTo>
                    <a:lnTo>
                      <a:pt x="9888" y="14109"/>
                    </a:lnTo>
                    <a:cubicBezTo>
                      <a:pt x="10500" y="14329"/>
                      <a:pt x="12078" y="16090"/>
                      <a:pt x="12660" y="16753"/>
                    </a:cubicBezTo>
                    <a:cubicBezTo>
                      <a:pt x="11943" y="15818"/>
                      <a:pt x="10482" y="13210"/>
                      <a:pt x="10432" y="13120"/>
                    </a:cubicBezTo>
                    <a:lnTo>
                      <a:pt x="10432" y="13120"/>
                    </a:lnTo>
                    <a:cubicBezTo>
                      <a:pt x="11167" y="13573"/>
                      <a:pt x="13786" y="15513"/>
                      <a:pt x="13951" y="15631"/>
                    </a:cubicBezTo>
                    <a:cubicBezTo>
                      <a:pt x="13123" y="14475"/>
                      <a:pt x="11437" y="11936"/>
                      <a:pt x="11437" y="11936"/>
                    </a:cubicBezTo>
                    <a:lnTo>
                      <a:pt x="11437" y="11936"/>
                    </a:lnTo>
                    <a:cubicBezTo>
                      <a:pt x="12086" y="12084"/>
                      <a:pt x="14887" y="14498"/>
                      <a:pt x="14887" y="14498"/>
                    </a:cubicBezTo>
                    <a:cubicBezTo>
                      <a:pt x="14385" y="13586"/>
                      <a:pt x="12157" y="10408"/>
                      <a:pt x="12087" y="10310"/>
                    </a:cubicBezTo>
                    <a:lnTo>
                      <a:pt x="12087" y="10310"/>
                    </a:lnTo>
                    <a:cubicBezTo>
                      <a:pt x="12849" y="10996"/>
                      <a:pt x="16082" y="13585"/>
                      <a:pt x="16082" y="13585"/>
                    </a:cubicBezTo>
                    <a:cubicBezTo>
                      <a:pt x="15902" y="12900"/>
                      <a:pt x="13597" y="9983"/>
                      <a:pt x="13597" y="9983"/>
                    </a:cubicBezTo>
                    <a:lnTo>
                      <a:pt x="13597" y="9983"/>
                    </a:lnTo>
                    <a:cubicBezTo>
                      <a:pt x="14498" y="10595"/>
                      <a:pt x="16731" y="12900"/>
                      <a:pt x="16731" y="12900"/>
                    </a:cubicBezTo>
                    <a:cubicBezTo>
                      <a:pt x="16206" y="11819"/>
                      <a:pt x="14299" y="9522"/>
                      <a:pt x="14179" y="9378"/>
                    </a:cubicBezTo>
                    <a:lnTo>
                      <a:pt x="14179" y="9378"/>
                    </a:lnTo>
                    <a:cubicBezTo>
                      <a:pt x="15656" y="10536"/>
                      <a:pt x="17599" y="11395"/>
                      <a:pt x="17689" y="11435"/>
                    </a:cubicBezTo>
                    <a:cubicBezTo>
                      <a:pt x="17460" y="11207"/>
                      <a:pt x="17240" y="10987"/>
                      <a:pt x="17030" y="10776"/>
                    </a:cubicBezTo>
                    <a:cubicBezTo>
                      <a:pt x="16171" y="9906"/>
                      <a:pt x="15499" y="9168"/>
                      <a:pt x="15068" y="8608"/>
                    </a:cubicBezTo>
                    <a:cubicBezTo>
                      <a:pt x="11545" y="4034"/>
                      <a:pt x="6700" y="1"/>
                      <a:pt x="67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4"/>
              <p:cNvSpPr/>
              <p:nvPr/>
            </p:nvSpPr>
            <p:spPr>
              <a:xfrm>
                <a:off x="3712965" y="3499306"/>
                <a:ext cx="559128" cy="458767"/>
              </a:xfrm>
              <a:custGeom>
                <a:avLst/>
                <a:gdLst/>
                <a:ahLst/>
                <a:cxnLst/>
                <a:rect l="l" t="t" r="r" b="b"/>
                <a:pathLst>
                  <a:path w="25566" h="20977" extrusionOk="0">
                    <a:moveTo>
                      <a:pt x="1" y="0"/>
                    </a:moveTo>
                    <a:lnTo>
                      <a:pt x="1" y="2"/>
                    </a:lnTo>
                    <a:cubicBezTo>
                      <a:pt x="6" y="6"/>
                      <a:pt x="11" y="10"/>
                      <a:pt x="16" y="14"/>
                    </a:cubicBezTo>
                    <a:lnTo>
                      <a:pt x="16" y="14"/>
                    </a:lnTo>
                    <a:cubicBezTo>
                      <a:pt x="11" y="10"/>
                      <a:pt x="6" y="5"/>
                      <a:pt x="1" y="0"/>
                    </a:cubicBezTo>
                    <a:close/>
                    <a:moveTo>
                      <a:pt x="16" y="14"/>
                    </a:moveTo>
                    <a:cubicBezTo>
                      <a:pt x="268" y="243"/>
                      <a:pt x="501" y="496"/>
                      <a:pt x="733" y="744"/>
                    </a:cubicBezTo>
                    <a:cubicBezTo>
                      <a:pt x="970" y="999"/>
                      <a:pt x="1204" y="1257"/>
                      <a:pt x="1434" y="1517"/>
                    </a:cubicBezTo>
                    <a:cubicBezTo>
                      <a:pt x="1896" y="2036"/>
                      <a:pt x="2349" y="2565"/>
                      <a:pt x="2797" y="3097"/>
                    </a:cubicBezTo>
                    <a:cubicBezTo>
                      <a:pt x="3699" y="4158"/>
                      <a:pt x="4585" y="5229"/>
                      <a:pt x="5470" y="6303"/>
                    </a:cubicBezTo>
                    <a:cubicBezTo>
                      <a:pt x="5916" y="6841"/>
                      <a:pt x="6341" y="7386"/>
                      <a:pt x="6802" y="7914"/>
                    </a:cubicBezTo>
                    <a:lnTo>
                      <a:pt x="7488" y="8711"/>
                    </a:lnTo>
                    <a:cubicBezTo>
                      <a:pt x="7720" y="8973"/>
                      <a:pt x="7968" y="9221"/>
                      <a:pt x="8206" y="9477"/>
                    </a:cubicBezTo>
                    <a:cubicBezTo>
                      <a:pt x="8679" y="9996"/>
                      <a:pt x="9198" y="10467"/>
                      <a:pt x="9700" y="10954"/>
                    </a:cubicBezTo>
                    <a:cubicBezTo>
                      <a:pt x="9950" y="11199"/>
                      <a:pt x="10220" y="11422"/>
                      <a:pt x="10479" y="11657"/>
                    </a:cubicBezTo>
                    <a:cubicBezTo>
                      <a:pt x="10745" y="11886"/>
                      <a:pt x="10998" y="12128"/>
                      <a:pt x="11271" y="12347"/>
                    </a:cubicBezTo>
                    <a:cubicBezTo>
                      <a:pt x="13422" y="14138"/>
                      <a:pt x="15713" y="15755"/>
                      <a:pt x="18113" y="17182"/>
                    </a:cubicBezTo>
                    <a:cubicBezTo>
                      <a:pt x="20504" y="18623"/>
                      <a:pt x="23000" y="19889"/>
                      <a:pt x="25566" y="20976"/>
                    </a:cubicBezTo>
                    <a:cubicBezTo>
                      <a:pt x="24321" y="20348"/>
                      <a:pt x="23087" y="19704"/>
                      <a:pt x="21879" y="19013"/>
                    </a:cubicBezTo>
                    <a:cubicBezTo>
                      <a:pt x="20667" y="18333"/>
                      <a:pt x="19472" y="17623"/>
                      <a:pt x="18300" y="16878"/>
                    </a:cubicBezTo>
                    <a:cubicBezTo>
                      <a:pt x="15950" y="15398"/>
                      <a:pt x="13690" y="13778"/>
                      <a:pt x="11565" y="11997"/>
                    </a:cubicBezTo>
                    <a:cubicBezTo>
                      <a:pt x="11293" y="11783"/>
                      <a:pt x="11041" y="11544"/>
                      <a:pt x="10779" y="11319"/>
                    </a:cubicBezTo>
                    <a:cubicBezTo>
                      <a:pt x="10521" y="11088"/>
                      <a:pt x="10253" y="10868"/>
                      <a:pt x="10004" y="10627"/>
                    </a:cubicBezTo>
                    <a:cubicBezTo>
                      <a:pt x="9503" y="10148"/>
                      <a:pt x="8992" y="9681"/>
                      <a:pt x="8516" y="9178"/>
                    </a:cubicBezTo>
                    <a:cubicBezTo>
                      <a:pt x="8278" y="8929"/>
                      <a:pt x="8029" y="8687"/>
                      <a:pt x="7796" y="8431"/>
                    </a:cubicBezTo>
                    <a:lnTo>
                      <a:pt x="7106" y="7656"/>
                    </a:lnTo>
                    <a:cubicBezTo>
                      <a:pt x="6645" y="7140"/>
                      <a:pt x="6200" y="6598"/>
                      <a:pt x="5742" y="6075"/>
                    </a:cubicBezTo>
                    <a:cubicBezTo>
                      <a:pt x="4833" y="5019"/>
                      <a:pt x="3907" y="3977"/>
                      <a:pt x="2964" y="2950"/>
                    </a:cubicBezTo>
                    <a:cubicBezTo>
                      <a:pt x="2489" y="2439"/>
                      <a:pt x="2010" y="1932"/>
                      <a:pt x="1523" y="1434"/>
                    </a:cubicBezTo>
                    <a:cubicBezTo>
                      <a:pt x="1037" y="944"/>
                      <a:pt x="553" y="450"/>
                      <a:pt x="16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4"/>
              <p:cNvSpPr/>
              <p:nvPr/>
            </p:nvSpPr>
            <p:spPr>
              <a:xfrm>
                <a:off x="3822687" y="3402728"/>
                <a:ext cx="564880" cy="414743"/>
              </a:xfrm>
              <a:custGeom>
                <a:avLst/>
                <a:gdLst/>
                <a:ahLst/>
                <a:cxnLst/>
                <a:rect l="l" t="t" r="r" b="b"/>
                <a:pathLst>
                  <a:path w="25829" h="1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14" y="1880"/>
                      <a:pt x="3895" y="3690"/>
                      <a:pt x="5922" y="5447"/>
                    </a:cubicBezTo>
                    <a:cubicBezTo>
                      <a:pt x="7946" y="7209"/>
                      <a:pt x="10022" y="8913"/>
                      <a:pt x="12140" y="10559"/>
                    </a:cubicBezTo>
                    <a:cubicBezTo>
                      <a:pt x="13206" y="11376"/>
                      <a:pt x="14278" y="12185"/>
                      <a:pt x="15370" y="12965"/>
                    </a:cubicBezTo>
                    <a:cubicBezTo>
                      <a:pt x="16467" y="13742"/>
                      <a:pt x="17569" y="14509"/>
                      <a:pt x="18701" y="15232"/>
                    </a:cubicBezTo>
                    <a:cubicBezTo>
                      <a:pt x="20964" y="16671"/>
                      <a:pt x="23303" y="18039"/>
                      <a:pt x="25828" y="18963"/>
                    </a:cubicBezTo>
                    <a:cubicBezTo>
                      <a:pt x="24603" y="18418"/>
                      <a:pt x="23422" y="17787"/>
                      <a:pt x="22277" y="17095"/>
                    </a:cubicBezTo>
                    <a:cubicBezTo>
                      <a:pt x="21127" y="16412"/>
                      <a:pt x="20007" y="15683"/>
                      <a:pt x="18897" y="14936"/>
                    </a:cubicBezTo>
                    <a:cubicBezTo>
                      <a:pt x="16688" y="13428"/>
                      <a:pt x="14536" y="11838"/>
                      <a:pt x="12420" y="10199"/>
                    </a:cubicBezTo>
                    <a:cubicBezTo>
                      <a:pt x="10302" y="8563"/>
                      <a:pt x="8218" y="6880"/>
                      <a:pt x="6151" y="5178"/>
                    </a:cubicBezTo>
                    <a:cubicBezTo>
                      <a:pt x="4089" y="3468"/>
                      <a:pt x="2034" y="1749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54"/>
              <p:cNvSpPr/>
              <p:nvPr/>
            </p:nvSpPr>
            <p:spPr>
              <a:xfrm>
                <a:off x="3860062" y="3562686"/>
                <a:ext cx="299444" cy="265611"/>
              </a:xfrm>
              <a:custGeom>
                <a:avLst/>
                <a:gdLst/>
                <a:ahLst/>
                <a:cxnLst/>
                <a:rect l="l" t="t" r="r" b="b"/>
                <a:pathLst>
                  <a:path w="13692" h="1214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46" y="1282"/>
                      <a:pt x="1793" y="2503"/>
                      <a:pt x="2832" y="3639"/>
                    </a:cubicBezTo>
                    <a:cubicBezTo>
                      <a:pt x="3866" y="4782"/>
                      <a:pt x="4980" y="5852"/>
                      <a:pt x="6145" y="6859"/>
                    </a:cubicBezTo>
                    <a:cubicBezTo>
                      <a:pt x="7315" y="7859"/>
                      <a:pt x="8532" y="8806"/>
                      <a:pt x="9793" y="9685"/>
                    </a:cubicBezTo>
                    <a:cubicBezTo>
                      <a:pt x="11052" y="10568"/>
                      <a:pt x="12356" y="11384"/>
                      <a:pt x="13691" y="12144"/>
                    </a:cubicBezTo>
                    <a:cubicBezTo>
                      <a:pt x="12452" y="11236"/>
                      <a:pt x="11221" y="10323"/>
                      <a:pt x="10005" y="9397"/>
                    </a:cubicBezTo>
                    <a:cubicBezTo>
                      <a:pt x="8793" y="8464"/>
                      <a:pt x="7598" y="7511"/>
                      <a:pt x="6443" y="6512"/>
                    </a:cubicBezTo>
                    <a:cubicBezTo>
                      <a:pt x="5282" y="5521"/>
                      <a:pt x="4168" y="4477"/>
                      <a:pt x="3090" y="3395"/>
                    </a:cubicBezTo>
                    <a:cubicBezTo>
                      <a:pt x="2015" y="2310"/>
                      <a:pt x="987" y="117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4"/>
              <p:cNvSpPr/>
              <p:nvPr/>
            </p:nvSpPr>
            <p:spPr>
              <a:xfrm>
                <a:off x="3771620" y="3503943"/>
                <a:ext cx="237224" cy="265699"/>
              </a:xfrm>
              <a:custGeom>
                <a:avLst/>
                <a:gdLst/>
                <a:ahLst/>
                <a:cxnLst/>
                <a:rect l="l" t="t" r="r" b="b"/>
                <a:pathLst>
                  <a:path w="10847" h="121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33" y="1150"/>
                      <a:pt x="1517" y="2266"/>
                      <a:pt x="2349" y="3344"/>
                    </a:cubicBezTo>
                    <a:cubicBezTo>
                      <a:pt x="3177" y="4426"/>
                      <a:pt x="4053" y="5472"/>
                      <a:pt x="4957" y="6491"/>
                    </a:cubicBezTo>
                    <a:cubicBezTo>
                      <a:pt x="5868" y="7505"/>
                      <a:pt x="6808" y="8493"/>
                      <a:pt x="7790" y="9438"/>
                    </a:cubicBezTo>
                    <a:cubicBezTo>
                      <a:pt x="8766" y="10388"/>
                      <a:pt x="9787" y="11292"/>
                      <a:pt x="10847" y="12148"/>
                    </a:cubicBezTo>
                    <a:lnTo>
                      <a:pt x="8043" y="9188"/>
                    </a:lnTo>
                    <a:cubicBezTo>
                      <a:pt x="7117" y="8197"/>
                      <a:pt x="6197" y="7201"/>
                      <a:pt x="5298" y="6188"/>
                    </a:cubicBezTo>
                    <a:cubicBezTo>
                      <a:pt x="4391" y="5179"/>
                      <a:pt x="3506" y="4152"/>
                      <a:pt x="2625" y="31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4"/>
              <p:cNvSpPr/>
              <p:nvPr/>
            </p:nvSpPr>
            <p:spPr>
              <a:xfrm>
                <a:off x="3818903" y="3471116"/>
                <a:ext cx="292446" cy="272981"/>
              </a:xfrm>
              <a:custGeom>
                <a:avLst/>
                <a:gdLst/>
                <a:ahLst/>
                <a:cxnLst/>
                <a:rect l="l" t="t" r="r" b="b"/>
                <a:pathLst>
                  <a:path w="13372" h="12482" extrusionOk="0">
                    <a:moveTo>
                      <a:pt x="1" y="0"/>
                    </a:moveTo>
                    <a:lnTo>
                      <a:pt x="1" y="2"/>
                    </a:lnTo>
                    <a:cubicBezTo>
                      <a:pt x="844" y="1283"/>
                      <a:pt x="1771" y="2513"/>
                      <a:pt x="2774" y="3679"/>
                    </a:cubicBezTo>
                    <a:cubicBezTo>
                      <a:pt x="3773" y="4850"/>
                      <a:pt x="4846" y="5958"/>
                      <a:pt x="5967" y="7011"/>
                    </a:cubicBezTo>
                    <a:cubicBezTo>
                      <a:pt x="7095" y="8059"/>
                      <a:pt x="8274" y="9052"/>
                      <a:pt x="9511" y="9967"/>
                    </a:cubicBezTo>
                    <a:cubicBezTo>
                      <a:pt x="10743" y="10889"/>
                      <a:pt x="12035" y="11729"/>
                      <a:pt x="13371" y="12482"/>
                    </a:cubicBezTo>
                    <a:cubicBezTo>
                      <a:pt x="12130" y="11579"/>
                      <a:pt x="10916" y="10647"/>
                      <a:pt x="9729" y="9686"/>
                    </a:cubicBezTo>
                    <a:cubicBezTo>
                      <a:pt x="8547" y="8720"/>
                      <a:pt x="7391" y="7723"/>
                      <a:pt x="6278" y="6678"/>
                    </a:cubicBezTo>
                    <a:cubicBezTo>
                      <a:pt x="5160" y="5639"/>
                      <a:pt x="4086" y="4556"/>
                      <a:pt x="3039" y="3442"/>
                    </a:cubicBezTo>
                    <a:cubicBezTo>
                      <a:pt x="1998" y="2325"/>
                      <a:pt x="986" y="1178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4"/>
              <p:cNvSpPr/>
              <p:nvPr/>
            </p:nvSpPr>
            <p:spPr>
              <a:xfrm>
                <a:off x="4056717" y="3807586"/>
                <a:ext cx="214085" cy="116917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53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30" y="589"/>
                      <a:pt x="1494" y="1124"/>
                      <a:pt x="2276" y="1632"/>
                    </a:cubicBezTo>
                    <a:cubicBezTo>
                      <a:pt x="3059" y="2140"/>
                      <a:pt x="3865" y="2613"/>
                      <a:pt x="4681" y="3065"/>
                    </a:cubicBezTo>
                    <a:cubicBezTo>
                      <a:pt x="5502" y="3508"/>
                      <a:pt x="6335" y="3930"/>
                      <a:pt x="7187" y="4313"/>
                    </a:cubicBezTo>
                    <a:cubicBezTo>
                      <a:pt x="8036" y="4698"/>
                      <a:pt x="8901" y="5052"/>
                      <a:pt x="9789" y="5345"/>
                    </a:cubicBezTo>
                    <a:cubicBezTo>
                      <a:pt x="8978" y="4879"/>
                      <a:pt x="8160" y="4437"/>
                      <a:pt x="7345" y="3994"/>
                    </a:cubicBezTo>
                    <a:lnTo>
                      <a:pt x="4901" y="2663"/>
                    </a:lnTo>
                    <a:lnTo>
                      <a:pt x="2459" y="1327"/>
                    </a:lnTo>
                    <a:cubicBezTo>
                      <a:pt x="1645" y="880"/>
                      <a:pt x="832" y="43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4"/>
              <p:cNvSpPr/>
              <p:nvPr/>
            </p:nvSpPr>
            <p:spPr>
              <a:xfrm>
                <a:off x="3952419" y="3577645"/>
                <a:ext cx="383228" cy="257060"/>
              </a:xfrm>
              <a:custGeom>
                <a:avLst/>
                <a:gdLst/>
                <a:ahLst/>
                <a:cxnLst/>
                <a:rect l="l" t="t" r="r" b="b"/>
                <a:pathLst>
                  <a:path w="17523" h="117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8" y="1188"/>
                      <a:pt x="2636" y="2354"/>
                      <a:pt x="4004" y="3472"/>
                    </a:cubicBezTo>
                    <a:cubicBezTo>
                      <a:pt x="5367" y="4597"/>
                      <a:pt x="6768" y="5677"/>
                      <a:pt x="8212" y="6703"/>
                    </a:cubicBezTo>
                    <a:cubicBezTo>
                      <a:pt x="9659" y="7720"/>
                      <a:pt x="11150" y="8684"/>
                      <a:pt x="12701" y="9540"/>
                    </a:cubicBezTo>
                    <a:cubicBezTo>
                      <a:pt x="14249" y="10402"/>
                      <a:pt x="15860" y="11153"/>
                      <a:pt x="17522" y="11754"/>
                    </a:cubicBezTo>
                    <a:cubicBezTo>
                      <a:pt x="15930" y="10989"/>
                      <a:pt x="14387" y="10139"/>
                      <a:pt x="12880" y="9232"/>
                    </a:cubicBezTo>
                    <a:cubicBezTo>
                      <a:pt x="11376" y="8321"/>
                      <a:pt x="9910" y="7349"/>
                      <a:pt x="8475" y="6331"/>
                    </a:cubicBezTo>
                    <a:cubicBezTo>
                      <a:pt x="7037" y="5319"/>
                      <a:pt x="5629" y="4259"/>
                      <a:pt x="4224" y="3195"/>
                    </a:cubicBezTo>
                    <a:cubicBezTo>
                      <a:pt x="2823" y="2126"/>
                      <a:pt x="1421" y="105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4"/>
              <p:cNvSpPr/>
              <p:nvPr/>
            </p:nvSpPr>
            <p:spPr>
              <a:xfrm>
                <a:off x="4144285" y="3786044"/>
                <a:ext cx="191319" cy="113112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51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4" y="572"/>
                      <a:pt x="1308" y="1094"/>
                      <a:pt x="2002" y="1587"/>
                    </a:cubicBezTo>
                    <a:cubicBezTo>
                      <a:pt x="2694" y="2082"/>
                      <a:pt x="3412" y="2540"/>
                      <a:pt x="4143" y="2977"/>
                    </a:cubicBezTo>
                    <a:cubicBezTo>
                      <a:pt x="4878" y="3407"/>
                      <a:pt x="5625" y="3816"/>
                      <a:pt x="6394" y="4183"/>
                    </a:cubicBezTo>
                    <a:cubicBezTo>
                      <a:pt x="7160" y="4554"/>
                      <a:pt x="7942" y="4892"/>
                      <a:pt x="8748" y="5172"/>
                    </a:cubicBezTo>
                    <a:cubicBezTo>
                      <a:pt x="8023" y="4721"/>
                      <a:pt x="7291" y="4296"/>
                      <a:pt x="6561" y="3869"/>
                    </a:cubicBezTo>
                    <a:lnTo>
                      <a:pt x="4376" y="2585"/>
                    </a:lnTo>
                    <a:lnTo>
                      <a:pt x="2196" y="1290"/>
                    </a:lnTo>
                    <a:cubicBezTo>
                      <a:pt x="1470" y="855"/>
                      <a:pt x="744" y="418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4"/>
              <p:cNvSpPr/>
              <p:nvPr/>
            </p:nvSpPr>
            <p:spPr>
              <a:xfrm>
                <a:off x="1440541" y="1431498"/>
                <a:ext cx="1173238" cy="1356990"/>
              </a:xfrm>
              <a:custGeom>
                <a:avLst/>
                <a:gdLst/>
                <a:ahLst/>
                <a:cxnLst/>
                <a:rect l="l" t="t" r="r" b="b"/>
                <a:pathLst>
                  <a:path w="53646" h="62048" extrusionOk="0">
                    <a:moveTo>
                      <a:pt x="3698" y="0"/>
                    </a:moveTo>
                    <a:cubicBezTo>
                      <a:pt x="3698" y="0"/>
                      <a:pt x="3191" y="14592"/>
                      <a:pt x="7720" y="25806"/>
                    </a:cubicBezTo>
                    <a:lnTo>
                      <a:pt x="4123" y="25857"/>
                    </a:lnTo>
                    <a:cubicBezTo>
                      <a:pt x="4123" y="25857"/>
                      <a:pt x="2591" y="27004"/>
                      <a:pt x="1371" y="29306"/>
                    </a:cubicBezTo>
                    <a:cubicBezTo>
                      <a:pt x="963" y="30078"/>
                      <a:pt x="588" y="30980"/>
                      <a:pt x="318" y="32010"/>
                    </a:cubicBezTo>
                    <a:cubicBezTo>
                      <a:pt x="142" y="32681"/>
                      <a:pt x="60" y="33453"/>
                      <a:pt x="51" y="34289"/>
                    </a:cubicBezTo>
                    <a:cubicBezTo>
                      <a:pt x="1" y="38562"/>
                      <a:pt x="1828" y="44502"/>
                      <a:pt x="2609" y="47341"/>
                    </a:cubicBezTo>
                    <a:cubicBezTo>
                      <a:pt x="3544" y="50733"/>
                      <a:pt x="7181" y="60055"/>
                      <a:pt x="10059" y="61541"/>
                    </a:cubicBezTo>
                    <a:cubicBezTo>
                      <a:pt x="10751" y="61899"/>
                      <a:pt x="11630" y="62047"/>
                      <a:pt x="12642" y="62047"/>
                    </a:cubicBezTo>
                    <a:cubicBezTo>
                      <a:pt x="15834" y="62047"/>
                      <a:pt x="20349" y="60571"/>
                      <a:pt x="24490" y="59534"/>
                    </a:cubicBezTo>
                    <a:cubicBezTo>
                      <a:pt x="25383" y="59310"/>
                      <a:pt x="26455" y="59220"/>
                      <a:pt x="27643" y="59220"/>
                    </a:cubicBezTo>
                    <a:cubicBezTo>
                      <a:pt x="32547" y="59220"/>
                      <a:pt x="39424" y="60755"/>
                      <a:pt x="43762" y="60755"/>
                    </a:cubicBezTo>
                    <a:cubicBezTo>
                      <a:pt x="44792" y="60755"/>
                      <a:pt x="45679" y="60668"/>
                      <a:pt x="46363" y="60454"/>
                    </a:cubicBezTo>
                    <a:cubicBezTo>
                      <a:pt x="48443" y="59799"/>
                      <a:pt x="49962" y="58584"/>
                      <a:pt x="51030" y="57449"/>
                    </a:cubicBezTo>
                    <a:cubicBezTo>
                      <a:pt x="52144" y="56264"/>
                      <a:pt x="52773" y="55167"/>
                      <a:pt x="53051" y="54884"/>
                    </a:cubicBezTo>
                    <a:cubicBezTo>
                      <a:pt x="53342" y="54589"/>
                      <a:pt x="53590" y="54126"/>
                      <a:pt x="53620" y="53644"/>
                    </a:cubicBezTo>
                    <a:cubicBezTo>
                      <a:pt x="53645" y="53219"/>
                      <a:pt x="53497" y="52783"/>
                      <a:pt x="53051" y="52442"/>
                    </a:cubicBezTo>
                    <a:cubicBezTo>
                      <a:pt x="52965" y="52376"/>
                      <a:pt x="52854" y="52346"/>
                      <a:pt x="52722" y="52346"/>
                    </a:cubicBezTo>
                    <a:cubicBezTo>
                      <a:pt x="51414" y="52346"/>
                      <a:pt x="48099" y="55338"/>
                      <a:pt x="47132" y="55787"/>
                    </a:cubicBezTo>
                    <a:cubicBezTo>
                      <a:pt x="46682" y="55995"/>
                      <a:pt x="46156" y="56126"/>
                      <a:pt x="45595" y="56126"/>
                    </a:cubicBezTo>
                    <a:cubicBezTo>
                      <a:pt x="44828" y="56126"/>
                      <a:pt x="43998" y="55881"/>
                      <a:pt x="43213" y="55255"/>
                    </a:cubicBezTo>
                    <a:cubicBezTo>
                      <a:pt x="42207" y="54452"/>
                      <a:pt x="41094" y="54328"/>
                      <a:pt x="40102" y="54328"/>
                    </a:cubicBezTo>
                    <a:cubicBezTo>
                      <a:pt x="39754" y="54328"/>
                      <a:pt x="39421" y="54343"/>
                      <a:pt x="39113" y="54349"/>
                    </a:cubicBezTo>
                    <a:cubicBezTo>
                      <a:pt x="39085" y="54350"/>
                      <a:pt x="39057" y="54350"/>
                      <a:pt x="39030" y="54350"/>
                    </a:cubicBezTo>
                    <a:cubicBezTo>
                      <a:pt x="37898" y="54350"/>
                      <a:pt x="37319" y="53881"/>
                      <a:pt x="37319" y="53881"/>
                    </a:cubicBezTo>
                    <a:cubicBezTo>
                      <a:pt x="35080" y="53139"/>
                      <a:pt x="32096" y="51396"/>
                      <a:pt x="28626" y="50648"/>
                    </a:cubicBezTo>
                    <a:cubicBezTo>
                      <a:pt x="28418" y="50602"/>
                      <a:pt x="28208" y="50559"/>
                      <a:pt x="27999" y="50522"/>
                    </a:cubicBezTo>
                    <a:cubicBezTo>
                      <a:pt x="23043" y="49644"/>
                      <a:pt x="16495" y="48627"/>
                      <a:pt x="14733" y="42822"/>
                    </a:cubicBezTo>
                    <a:cubicBezTo>
                      <a:pt x="12973" y="37018"/>
                      <a:pt x="14110" y="30434"/>
                      <a:pt x="12108" y="23849"/>
                    </a:cubicBezTo>
                    <a:cubicBezTo>
                      <a:pt x="10107" y="17267"/>
                      <a:pt x="6494" y="7826"/>
                      <a:pt x="70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4"/>
              <p:cNvSpPr/>
              <p:nvPr/>
            </p:nvSpPr>
            <p:spPr>
              <a:xfrm>
                <a:off x="1754288" y="2670783"/>
                <a:ext cx="58305" cy="32346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1479" extrusionOk="0">
                    <a:moveTo>
                      <a:pt x="1535" y="1"/>
                    </a:moveTo>
                    <a:cubicBezTo>
                      <a:pt x="990" y="1"/>
                      <a:pt x="429" y="474"/>
                      <a:pt x="169" y="918"/>
                    </a:cubicBezTo>
                    <a:cubicBezTo>
                      <a:pt x="0" y="1317"/>
                      <a:pt x="259" y="1479"/>
                      <a:pt x="644" y="1479"/>
                    </a:cubicBezTo>
                    <a:cubicBezTo>
                      <a:pt x="1408" y="1479"/>
                      <a:pt x="2665" y="843"/>
                      <a:pt x="2050" y="168"/>
                    </a:cubicBezTo>
                    <a:cubicBezTo>
                      <a:pt x="1887" y="51"/>
                      <a:pt x="1712" y="1"/>
                      <a:pt x="1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4"/>
              <p:cNvSpPr/>
              <p:nvPr/>
            </p:nvSpPr>
            <p:spPr>
              <a:xfrm>
                <a:off x="1845507" y="2650357"/>
                <a:ext cx="40438" cy="23335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067" extrusionOk="0">
                    <a:moveTo>
                      <a:pt x="1061" y="0"/>
                    </a:moveTo>
                    <a:cubicBezTo>
                      <a:pt x="1038" y="0"/>
                      <a:pt x="1015" y="2"/>
                      <a:pt x="992" y="6"/>
                    </a:cubicBezTo>
                    <a:cubicBezTo>
                      <a:pt x="707" y="52"/>
                      <a:pt x="1" y="498"/>
                      <a:pt x="112" y="850"/>
                    </a:cubicBezTo>
                    <a:cubicBezTo>
                      <a:pt x="217" y="1008"/>
                      <a:pt x="396" y="1067"/>
                      <a:pt x="595" y="1067"/>
                    </a:cubicBezTo>
                    <a:cubicBezTo>
                      <a:pt x="916" y="1067"/>
                      <a:pt x="1292" y="914"/>
                      <a:pt x="1506" y="776"/>
                    </a:cubicBezTo>
                    <a:cubicBezTo>
                      <a:pt x="1849" y="451"/>
                      <a:pt x="1435" y="0"/>
                      <a:pt x="10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4"/>
              <p:cNvSpPr/>
              <p:nvPr/>
            </p:nvSpPr>
            <p:spPr>
              <a:xfrm>
                <a:off x="1928395" y="2644933"/>
                <a:ext cx="38032" cy="2442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117" extrusionOk="0">
                    <a:moveTo>
                      <a:pt x="950" y="0"/>
                    </a:moveTo>
                    <a:cubicBezTo>
                      <a:pt x="595" y="0"/>
                      <a:pt x="228" y="171"/>
                      <a:pt x="144" y="516"/>
                    </a:cubicBezTo>
                    <a:cubicBezTo>
                      <a:pt x="0" y="936"/>
                      <a:pt x="352" y="1117"/>
                      <a:pt x="757" y="1117"/>
                    </a:cubicBezTo>
                    <a:cubicBezTo>
                      <a:pt x="1155" y="1117"/>
                      <a:pt x="1605" y="942"/>
                      <a:pt x="1687" y="648"/>
                    </a:cubicBezTo>
                    <a:cubicBezTo>
                      <a:pt x="1739" y="218"/>
                      <a:pt x="1351" y="0"/>
                      <a:pt x="9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4"/>
              <p:cNvSpPr/>
              <p:nvPr/>
            </p:nvSpPr>
            <p:spPr>
              <a:xfrm>
                <a:off x="1640389" y="2676754"/>
                <a:ext cx="30071" cy="38666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768" extrusionOk="0">
                    <a:moveTo>
                      <a:pt x="566" y="0"/>
                    </a:moveTo>
                    <a:cubicBezTo>
                      <a:pt x="521" y="0"/>
                      <a:pt x="474" y="8"/>
                      <a:pt x="424" y="26"/>
                    </a:cubicBezTo>
                    <a:cubicBezTo>
                      <a:pt x="0" y="283"/>
                      <a:pt x="52" y="1177"/>
                      <a:pt x="306" y="1519"/>
                    </a:cubicBezTo>
                    <a:cubicBezTo>
                      <a:pt x="493" y="1695"/>
                      <a:pt x="647" y="1768"/>
                      <a:pt x="769" y="1768"/>
                    </a:cubicBezTo>
                    <a:cubicBezTo>
                      <a:pt x="1375" y="1768"/>
                      <a:pt x="1229" y="0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4"/>
              <p:cNvSpPr/>
              <p:nvPr/>
            </p:nvSpPr>
            <p:spPr>
              <a:xfrm>
                <a:off x="1696529" y="2677147"/>
                <a:ext cx="33986" cy="32346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479" extrusionOk="0">
                    <a:moveTo>
                      <a:pt x="727" y="0"/>
                    </a:moveTo>
                    <a:cubicBezTo>
                      <a:pt x="328" y="0"/>
                      <a:pt x="1" y="645"/>
                      <a:pt x="103" y="1212"/>
                    </a:cubicBezTo>
                    <a:cubicBezTo>
                      <a:pt x="184" y="1400"/>
                      <a:pt x="351" y="1479"/>
                      <a:pt x="538" y="1479"/>
                    </a:cubicBezTo>
                    <a:cubicBezTo>
                      <a:pt x="988" y="1479"/>
                      <a:pt x="1553" y="1027"/>
                      <a:pt x="1321" y="545"/>
                    </a:cubicBezTo>
                    <a:cubicBezTo>
                      <a:pt x="1134" y="154"/>
                      <a:pt x="922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4"/>
              <p:cNvSpPr/>
              <p:nvPr/>
            </p:nvSpPr>
            <p:spPr>
              <a:xfrm>
                <a:off x="1638639" y="2632030"/>
                <a:ext cx="43521" cy="24407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116" extrusionOk="0">
                    <a:moveTo>
                      <a:pt x="823" y="0"/>
                    </a:moveTo>
                    <a:cubicBezTo>
                      <a:pt x="810" y="0"/>
                      <a:pt x="798" y="1"/>
                      <a:pt x="786" y="2"/>
                    </a:cubicBezTo>
                    <a:cubicBezTo>
                      <a:pt x="1" y="246"/>
                      <a:pt x="542" y="1116"/>
                      <a:pt x="1159" y="1116"/>
                    </a:cubicBezTo>
                    <a:cubicBezTo>
                      <a:pt x="1217" y="1116"/>
                      <a:pt x="1277" y="1108"/>
                      <a:pt x="1335" y="1091"/>
                    </a:cubicBezTo>
                    <a:cubicBezTo>
                      <a:pt x="1990" y="876"/>
                      <a:pt x="1306" y="0"/>
                      <a:pt x="8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4"/>
              <p:cNvSpPr/>
              <p:nvPr/>
            </p:nvSpPr>
            <p:spPr>
              <a:xfrm>
                <a:off x="1567824" y="2550695"/>
                <a:ext cx="33177" cy="50760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2321" extrusionOk="0">
                    <a:moveTo>
                      <a:pt x="598" y="1"/>
                    </a:moveTo>
                    <a:cubicBezTo>
                      <a:pt x="1" y="1"/>
                      <a:pt x="159" y="1352"/>
                      <a:pt x="400" y="1868"/>
                    </a:cubicBezTo>
                    <a:cubicBezTo>
                      <a:pt x="568" y="2190"/>
                      <a:pt x="722" y="2320"/>
                      <a:pt x="854" y="2320"/>
                    </a:cubicBezTo>
                    <a:cubicBezTo>
                      <a:pt x="1325" y="2320"/>
                      <a:pt x="1517" y="663"/>
                      <a:pt x="1115" y="224"/>
                    </a:cubicBezTo>
                    <a:cubicBezTo>
                      <a:pt x="901" y="67"/>
                      <a:pt x="731" y="1"/>
                      <a:pt x="5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54"/>
              <p:cNvSpPr/>
              <p:nvPr/>
            </p:nvSpPr>
            <p:spPr>
              <a:xfrm>
                <a:off x="1617097" y="2574621"/>
                <a:ext cx="25391" cy="46386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121" extrusionOk="0">
                    <a:moveTo>
                      <a:pt x="552" y="0"/>
                    </a:moveTo>
                    <a:cubicBezTo>
                      <a:pt x="461" y="0"/>
                      <a:pt x="370" y="42"/>
                      <a:pt x="285" y="142"/>
                    </a:cubicBezTo>
                    <a:cubicBezTo>
                      <a:pt x="0" y="477"/>
                      <a:pt x="30" y="1325"/>
                      <a:pt x="19" y="1737"/>
                    </a:cubicBezTo>
                    <a:cubicBezTo>
                      <a:pt x="63" y="2012"/>
                      <a:pt x="152" y="2120"/>
                      <a:pt x="262" y="2120"/>
                    </a:cubicBezTo>
                    <a:cubicBezTo>
                      <a:pt x="609" y="2120"/>
                      <a:pt x="1160" y="1028"/>
                      <a:pt x="1089" y="673"/>
                    </a:cubicBezTo>
                    <a:cubicBezTo>
                      <a:pt x="1089" y="391"/>
                      <a:pt x="828" y="0"/>
                      <a:pt x="5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54"/>
              <p:cNvSpPr/>
              <p:nvPr/>
            </p:nvSpPr>
            <p:spPr>
              <a:xfrm>
                <a:off x="1598770" y="2642155"/>
                <a:ext cx="21936" cy="1826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835" extrusionOk="0">
                    <a:moveTo>
                      <a:pt x="529" y="0"/>
                    </a:moveTo>
                    <a:cubicBezTo>
                      <a:pt x="485" y="0"/>
                      <a:pt x="437" y="11"/>
                      <a:pt x="386" y="37"/>
                    </a:cubicBezTo>
                    <a:cubicBezTo>
                      <a:pt x="0" y="210"/>
                      <a:pt x="130" y="834"/>
                      <a:pt x="552" y="834"/>
                    </a:cubicBezTo>
                    <a:cubicBezTo>
                      <a:pt x="575" y="834"/>
                      <a:pt x="600" y="832"/>
                      <a:pt x="625" y="828"/>
                    </a:cubicBezTo>
                    <a:cubicBezTo>
                      <a:pt x="1002" y="753"/>
                      <a:pt x="888" y="0"/>
                      <a:pt x="5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54"/>
              <p:cNvSpPr/>
              <p:nvPr/>
            </p:nvSpPr>
            <p:spPr>
              <a:xfrm>
                <a:off x="1592581" y="2508595"/>
                <a:ext cx="22745" cy="29699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358" extrusionOk="0">
                    <a:moveTo>
                      <a:pt x="536" y="0"/>
                    </a:moveTo>
                    <a:cubicBezTo>
                      <a:pt x="505" y="0"/>
                      <a:pt x="472" y="4"/>
                      <a:pt x="437" y="11"/>
                    </a:cubicBezTo>
                    <a:cubicBezTo>
                      <a:pt x="1" y="149"/>
                      <a:pt x="125" y="838"/>
                      <a:pt x="130" y="1168"/>
                    </a:cubicBezTo>
                    <a:lnTo>
                      <a:pt x="128" y="1168"/>
                    </a:lnTo>
                    <a:cubicBezTo>
                      <a:pt x="123" y="1306"/>
                      <a:pt x="210" y="1358"/>
                      <a:pt x="317" y="1358"/>
                    </a:cubicBezTo>
                    <a:cubicBezTo>
                      <a:pt x="438" y="1358"/>
                      <a:pt x="583" y="1292"/>
                      <a:pt x="648" y="1208"/>
                    </a:cubicBezTo>
                    <a:cubicBezTo>
                      <a:pt x="915" y="949"/>
                      <a:pt x="1040" y="0"/>
                      <a:pt x="5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54"/>
              <p:cNvSpPr/>
              <p:nvPr/>
            </p:nvSpPr>
            <p:spPr>
              <a:xfrm>
                <a:off x="1540355" y="2459891"/>
                <a:ext cx="38513" cy="51263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344" extrusionOk="0">
                    <a:moveTo>
                      <a:pt x="906" y="1"/>
                    </a:moveTo>
                    <a:cubicBezTo>
                      <a:pt x="778" y="1"/>
                      <a:pt x="632" y="57"/>
                      <a:pt x="467" y="188"/>
                    </a:cubicBezTo>
                    <a:cubicBezTo>
                      <a:pt x="152" y="618"/>
                      <a:pt x="0" y="2344"/>
                      <a:pt x="779" y="2344"/>
                    </a:cubicBezTo>
                    <a:cubicBezTo>
                      <a:pt x="842" y="2344"/>
                      <a:pt x="911" y="2332"/>
                      <a:pt x="987" y="2308"/>
                    </a:cubicBezTo>
                    <a:cubicBezTo>
                      <a:pt x="1761" y="2027"/>
                      <a:pt x="1671" y="1"/>
                      <a:pt x="9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4"/>
              <p:cNvSpPr/>
              <p:nvPr/>
            </p:nvSpPr>
            <p:spPr>
              <a:xfrm>
                <a:off x="1543745" y="2408299"/>
                <a:ext cx="33636" cy="31974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462" extrusionOk="0">
                    <a:moveTo>
                      <a:pt x="762" y="0"/>
                    </a:moveTo>
                    <a:cubicBezTo>
                      <a:pt x="615" y="0"/>
                      <a:pt x="460" y="87"/>
                      <a:pt x="318" y="299"/>
                    </a:cubicBezTo>
                    <a:cubicBezTo>
                      <a:pt x="1" y="775"/>
                      <a:pt x="484" y="1461"/>
                      <a:pt x="903" y="1461"/>
                    </a:cubicBezTo>
                    <a:cubicBezTo>
                      <a:pt x="1033" y="1461"/>
                      <a:pt x="1157" y="1394"/>
                      <a:pt x="1249" y="1234"/>
                    </a:cubicBezTo>
                    <a:cubicBezTo>
                      <a:pt x="1537" y="731"/>
                      <a:pt x="1187" y="0"/>
                      <a:pt x="7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54"/>
              <p:cNvSpPr/>
              <p:nvPr/>
            </p:nvSpPr>
            <p:spPr>
              <a:xfrm>
                <a:off x="1512471" y="2362985"/>
                <a:ext cx="28300" cy="3645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667" extrusionOk="0">
                    <a:moveTo>
                      <a:pt x="771" y="0"/>
                    </a:moveTo>
                    <a:cubicBezTo>
                      <a:pt x="639" y="0"/>
                      <a:pt x="474" y="76"/>
                      <a:pt x="272" y="260"/>
                    </a:cubicBezTo>
                    <a:cubicBezTo>
                      <a:pt x="78" y="654"/>
                      <a:pt x="0" y="1667"/>
                      <a:pt x="531" y="1667"/>
                    </a:cubicBezTo>
                    <a:cubicBezTo>
                      <a:pt x="606" y="1667"/>
                      <a:pt x="693" y="1647"/>
                      <a:pt x="794" y="1602"/>
                    </a:cubicBezTo>
                    <a:cubicBezTo>
                      <a:pt x="1271" y="1203"/>
                      <a:pt x="1293" y="0"/>
                      <a:pt x="7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54"/>
              <p:cNvSpPr/>
              <p:nvPr/>
            </p:nvSpPr>
            <p:spPr>
              <a:xfrm>
                <a:off x="1525352" y="2304920"/>
                <a:ext cx="32761" cy="35954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644" extrusionOk="0">
                    <a:moveTo>
                      <a:pt x="639" y="0"/>
                    </a:moveTo>
                    <a:cubicBezTo>
                      <a:pt x="564" y="0"/>
                      <a:pt x="479" y="13"/>
                      <a:pt x="383" y="40"/>
                    </a:cubicBezTo>
                    <a:cubicBezTo>
                      <a:pt x="58" y="202"/>
                      <a:pt x="0" y="923"/>
                      <a:pt x="54" y="1228"/>
                    </a:cubicBezTo>
                    <a:cubicBezTo>
                      <a:pt x="190" y="1526"/>
                      <a:pt x="343" y="1644"/>
                      <a:pt x="490" y="1644"/>
                    </a:cubicBezTo>
                    <a:cubicBezTo>
                      <a:pt x="1039" y="1644"/>
                      <a:pt x="1497" y="0"/>
                      <a:pt x="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54"/>
              <p:cNvSpPr/>
              <p:nvPr/>
            </p:nvSpPr>
            <p:spPr>
              <a:xfrm>
                <a:off x="1486336" y="2274936"/>
                <a:ext cx="30006" cy="3623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703" y="1"/>
                    </a:moveTo>
                    <a:cubicBezTo>
                      <a:pt x="188" y="1"/>
                      <a:pt x="0" y="837"/>
                      <a:pt x="198" y="1307"/>
                    </a:cubicBezTo>
                    <a:cubicBezTo>
                      <a:pt x="254" y="1542"/>
                      <a:pt x="480" y="1656"/>
                      <a:pt x="706" y="1656"/>
                    </a:cubicBezTo>
                    <a:cubicBezTo>
                      <a:pt x="814" y="1656"/>
                      <a:pt x="922" y="1630"/>
                      <a:pt x="1011" y="1579"/>
                    </a:cubicBezTo>
                    <a:cubicBezTo>
                      <a:pt x="1210" y="1155"/>
                      <a:pt x="1371" y="503"/>
                      <a:pt x="1053" y="112"/>
                    </a:cubicBezTo>
                    <a:cubicBezTo>
                      <a:pt x="923" y="34"/>
                      <a:pt x="806" y="1"/>
                      <a:pt x="7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54"/>
              <p:cNvSpPr/>
              <p:nvPr/>
            </p:nvSpPr>
            <p:spPr>
              <a:xfrm>
                <a:off x="1504510" y="2224591"/>
                <a:ext cx="33439" cy="28409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299" extrusionOk="0">
                    <a:moveTo>
                      <a:pt x="723" y="1"/>
                    </a:moveTo>
                    <a:cubicBezTo>
                      <a:pt x="344" y="1"/>
                      <a:pt x="29" y="496"/>
                      <a:pt x="1" y="868"/>
                    </a:cubicBezTo>
                    <a:cubicBezTo>
                      <a:pt x="7" y="1178"/>
                      <a:pt x="153" y="1298"/>
                      <a:pt x="341" y="1298"/>
                    </a:cubicBezTo>
                    <a:cubicBezTo>
                      <a:pt x="806" y="1298"/>
                      <a:pt x="1529" y="561"/>
                      <a:pt x="1028" y="113"/>
                    </a:cubicBezTo>
                    <a:cubicBezTo>
                      <a:pt x="924" y="35"/>
                      <a:pt x="821" y="1"/>
                      <a:pt x="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54"/>
              <p:cNvSpPr/>
              <p:nvPr/>
            </p:nvSpPr>
            <p:spPr>
              <a:xfrm>
                <a:off x="1480191" y="2188440"/>
                <a:ext cx="31055" cy="31099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22" extrusionOk="0">
                    <a:moveTo>
                      <a:pt x="924" y="1"/>
                    </a:moveTo>
                    <a:cubicBezTo>
                      <a:pt x="899" y="1"/>
                      <a:pt x="872" y="2"/>
                      <a:pt x="845" y="5"/>
                    </a:cubicBezTo>
                    <a:cubicBezTo>
                      <a:pt x="836" y="5"/>
                      <a:pt x="828" y="5"/>
                      <a:pt x="819" y="5"/>
                    </a:cubicBezTo>
                    <a:cubicBezTo>
                      <a:pt x="328" y="5"/>
                      <a:pt x="78" y="348"/>
                      <a:pt x="53" y="832"/>
                    </a:cubicBezTo>
                    <a:lnTo>
                      <a:pt x="53" y="834"/>
                    </a:lnTo>
                    <a:cubicBezTo>
                      <a:pt x="1" y="1226"/>
                      <a:pt x="303" y="1421"/>
                      <a:pt x="621" y="1421"/>
                    </a:cubicBezTo>
                    <a:cubicBezTo>
                      <a:pt x="895" y="1421"/>
                      <a:pt x="1182" y="1275"/>
                      <a:pt x="1262" y="983"/>
                    </a:cubicBezTo>
                    <a:cubicBezTo>
                      <a:pt x="1389" y="618"/>
                      <a:pt x="1420" y="1"/>
                      <a:pt x="9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54"/>
              <p:cNvSpPr/>
              <p:nvPr/>
            </p:nvSpPr>
            <p:spPr>
              <a:xfrm>
                <a:off x="1511487" y="2166789"/>
                <a:ext cx="13450" cy="13013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95" extrusionOk="0">
                    <a:moveTo>
                      <a:pt x="380" y="0"/>
                    </a:moveTo>
                    <a:cubicBezTo>
                      <a:pt x="205" y="0"/>
                      <a:pt x="0" y="163"/>
                      <a:pt x="54" y="401"/>
                    </a:cubicBezTo>
                    <a:cubicBezTo>
                      <a:pt x="61" y="540"/>
                      <a:pt x="136" y="595"/>
                      <a:pt x="230" y="595"/>
                    </a:cubicBezTo>
                    <a:cubicBezTo>
                      <a:pt x="395" y="595"/>
                      <a:pt x="614" y="424"/>
                      <a:pt x="608" y="241"/>
                    </a:cubicBezTo>
                    <a:cubicBezTo>
                      <a:pt x="601" y="72"/>
                      <a:pt x="497" y="0"/>
                      <a:pt x="3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54"/>
              <p:cNvSpPr/>
              <p:nvPr/>
            </p:nvSpPr>
            <p:spPr>
              <a:xfrm>
                <a:off x="1487627" y="2131535"/>
                <a:ext cx="28147" cy="26266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201" extrusionOk="0">
                    <a:moveTo>
                      <a:pt x="506" y="1"/>
                    </a:moveTo>
                    <a:cubicBezTo>
                      <a:pt x="187" y="1"/>
                      <a:pt x="45" y="504"/>
                      <a:pt x="7" y="758"/>
                    </a:cubicBezTo>
                    <a:cubicBezTo>
                      <a:pt x="1" y="1078"/>
                      <a:pt x="105" y="1200"/>
                      <a:pt x="243" y="1200"/>
                    </a:cubicBezTo>
                    <a:cubicBezTo>
                      <a:pt x="629" y="1200"/>
                      <a:pt x="1287" y="260"/>
                      <a:pt x="619" y="20"/>
                    </a:cubicBezTo>
                    <a:cubicBezTo>
                      <a:pt x="579" y="7"/>
                      <a:pt x="541" y="1"/>
                      <a:pt x="5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4"/>
              <p:cNvSpPr/>
              <p:nvPr/>
            </p:nvSpPr>
            <p:spPr>
              <a:xfrm>
                <a:off x="1516386" y="2093546"/>
                <a:ext cx="20951" cy="30312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386" extrusionOk="0">
                    <a:moveTo>
                      <a:pt x="646" y="0"/>
                    </a:moveTo>
                    <a:cubicBezTo>
                      <a:pt x="373" y="0"/>
                      <a:pt x="0" y="507"/>
                      <a:pt x="10" y="1011"/>
                    </a:cubicBezTo>
                    <a:cubicBezTo>
                      <a:pt x="14" y="1280"/>
                      <a:pt x="138" y="1386"/>
                      <a:pt x="294" y="1386"/>
                    </a:cubicBezTo>
                    <a:cubicBezTo>
                      <a:pt x="574" y="1386"/>
                      <a:pt x="957" y="1044"/>
                      <a:pt x="923" y="704"/>
                    </a:cubicBezTo>
                    <a:cubicBezTo>
                      <a:pt x="945" y="194"/>
                      <a:pt x="815" y="0"/>
                      <a:pt x="6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4"/>
              <p:cNvSpPr/>
              <p:nvPr/>
            </p:nvSpPr>
            <p:spPr>
              <a:xfrm>
                <a:off x="1530929" y="2044098"/>
                <a:ext cx="42625" cy="31405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436" extrusionOk="0">
                    <a:moveTo>
                      <a:pt x="1203" y="1"/>
                    </a:moveTo>
                    <a:cubicBezTo>
                      <a:pt x="1097" y="1"/>
                      <a:pt x="971" y="29"/>
                      <a:pt x="824" y="93"/>
                    </a:cubicBezTo>
                    <a:cubicBezTo>
                      <a:pt x="273" y="227"/>
                      <a:pt x="0" y="1424"/>
                      <a:pt x="723" y="1436"/>
                    </a:cubicBezTo>
                    <a:cubicBezTo>
                      <a:pt x="1707" y="1401"/>
                      <a:pt x="1948" y="1"/>
                      <a:pt x="12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54"/>
              <p:cNvSpPr/>
              <p:nvPr/>
            </p:nvSpPr>
            <p:spPr>
              <a:xfrm>
                <a:off x="1592231" y="2045476"/>
                <a:ext cx="38491" cy="40591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1856" extrusionOk="0">
                    <a:moveTo>
                      <a:pt x="751" y="0"/>
                    </a:moveTo>
                    <a:cubicBezTo>
                      <a:pt x="607" y="0"/>
                      <a:pt x="445" y="73"/>
                      <a:pt x="272" y="245"/>
                    </a:cubicBezTo>
                    <a:cubicBezTo>
                      <a:pt x="1" y="681"/>
                      <a:pt x="45" y="1500"/>
                      <a:pt x="497" y="1792"/>
                    </a:cubicBezTo>
                    <a:cubicBezTo>
                      <a:pt x="620" y="1836"/>
                      <a:pt x="730" y="1856"/>
                      <a:pt x="826" y="1856"/>
                    </a:cubicBezTo>
                    <a:cubicBezTo>
                      <a:pt x="1759" y="1856"/>
                      <a:pt x="1482" y="0"/>
                      <a:pt x="7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54"/>
              <p:cNvSpPr/>
              <p:nvPr/>
            </p:nvSpPr>
            <p:spPr>
              <a:xfrm>
                <a:off x="1656048" y="2003486"/>
                <a:ext cx="3840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959" extrusionOk="0">
                    <a:moveTo>
                      <a:pt x="755" y="1"/>
                    </a:moveTo>
                    <a:cubicBezTo>
                      <a:pt x="180" y="1"/>
                      <a:pt x="1" y="1080"/>
                      <a:pt x="368" y="1599"/>
                    </a:cubicBezTo>
                    <a:cubicBezTo>
                      <a:pt x="529" y="1855"/>
                      <a:pt x="694" y="1958"/>
                      <a:pt x="846" y="1958"/>
                    </a:cubicBezTo>
                    <a:cubicBezTo>
                      <a:pt x="1383" y="1958"/>
                      <a:pt x="1756" y="663"/>
                      <a:pt x="1236" y="211"/>
                    </a:cubicBezTo>
                    <a:cubicBezTo>
                      <a:pt x="1054" y="63"/>
                      <a:pt x="893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4"/>
              <p:cNvSpPr/>
              <p:nvPr/>
            </p:nvSpPr>
            <p:spPr>
              <a:xfrm>
                <a:off x="1607562" y="1897876"/>
                <a:ext cx="60624" cy="45730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2091" extrusionOk="0">
                    <a:moveTo>
                      <a:pt x="604" y="1"/>
                    </a:moveTo>
                    <a:cubicBezTo>
                      <a:pt x="301" y="1"/>
                      <a:pt x="53" y="216"/>
                      <a:pt x="1" y="783"/>
                    </a:cubicBezTo>
                    <a:cubicBezTo>
                      <a:pt x="24" y="1428"/>
                      <a:pt x="580" y="2091"/>
                      <a:pt x="1244" y="2091"/>
                    </a:cubicBezTo>
                    <a:cubicBezTo>
                      <a:pt x="1278" y="2091"/>
                      <a:pt x="1313" y="2089"/>
                      <a:pt x="1347" y="2085"/>
                    </a:cubicBezTo>
                    <a:cubicBezTo>
                      <a:pt x="2771" y="1731"/>
                      <a:pt x="1464" y="1"/>
                      <a:pt x="6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4"/>
              <p:cNvSpPr/>
              <p:nvPr/>
            </p:nvSpPr>
            <p:spPr>
              <a:xfrm>
                <a:off x="1644960" y="2086964"/>
                <a:ext cx="42012" cy="70312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3215" extrusionOk="0">
                    <a:moveTo>
                      <a:pt x="1158" y="0"/>
                    </a:moveTo>
                    <a:lnTo>
                      <a:pt x="1158" y="0"/>
                    </a:lnTo>
                    <a:cubicBezTo>
                      <a:pt x="0" y="32"/>
                      <a:pt x="201" y="3215"/>
                      <a:pt x="1176" y="3215"/>
                    </a:cubicBezTo>
                    <a:cubicBezTo>
                      <a:pt x="1302" y="3215"/>
                      <a:pt x="1440" y="3162"/>
                      <a:pt x="1590" y="3042"/>
                    </a:cubicBezTo>
                    <a:cubicBezTo>
                      <a:pt x="1916" y="2478"/>
                      <a:pt x="1921" y="169"/>
                      <a:pt x="11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4"/>
              <p:cNvSpPr/>
              <p:nvPr/>
            </p:nvSpPr>
            <p:spPr>
              <a:xfrm>
                <a:off x="1667311" y="2251382"/>
                <a:ext cx="47327" cy="26747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223" extrusionOk="0">
                    <a:moveTo>
                      <a:pt x="987" y="0"/>
                    </a:moveTo>
                    <a:cubicBezTo>
                      <a:pt x="877" y="0"/>
                      <a:pt x="765" y="18"/>
                      <a:pt x="656" y="57"/>
                    </a:cubicBezTo>
                    <a:cubicBezTo>
                      <a:pt x="0" y="473"/>
                      <a:pt x="590" y="1222"/>
                      <a:pt x="1210" y="1222"/>
                    </a:cubicBezTo>
                    <a:cubicBezTo>
                      <a:pt x="1318" y="1222"/>
                      <a:pt x="1427" y="1200"/>
                      <a:pt x="1530" y="1149"/>
                    </a:cubicBezTo>
                    <a:cubicBezTo>
                      <a:pt x="2163" y="598"/>
                      <a:pt x="1622" y="0"/>
                      <a:pt x="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4"/>
              <p:cNvSpPr/>
              <p:nvPr/>
            </p:nvSpPr>
            <p:spPr>
              <a:xfrm>
                <a:off x="1678792" y="2183585"/>
                <a:ext cx="31558" cy="28256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1292" extrusionOk="0">
                    <a:moveTo>
                      <a:pt x="598" y="0"/>
                    </a:moveTo>
                    <a:cubicBezTo>
                      <a:pt x="295" y="0"/>
                      <a:pt x="0" y="239"/>
                      <a:pt x="25" y="830"/>
                    </a:cubicBezTo>
                    <a:cubicBezTo>
                      <a:pt x="10" y="1148"/>
                      <a:pt x="259" y="1291"/>
                      <a:pt x="529" y="1291"/>
                    </a:cubicBezTo>
                    <a:cubicBezTo>
                      <a:pt x="736" y="1291"/>
                      <a:pt x="955" y="1207"/>
                      <a:pt x="1076" y="1053"/>
                    </a:cubicBezTo>
                    <a:cubicBezTo>
                      <a:pt x="1442" y="450"/>
                      <a:pt x="101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4"/>
              <p:cNvSpPr/>
              <p:nvPr/>
            </p:nvSpPr>
            <p:spPr>
              <a:xfrm>
                <a:off x="1687759" y="2359245"/>
                <a:ext cx="47327" cy="35998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646" extrusionOk="0">
                    <a:moveTo>
                      <a:pt x="800" y="1"/>
                    </a:moveTo>
                    <a:cubicBezTo>
                      <a:pt x="0" y="1"/>
                      <a:pt x="439" y="1493"/>
                      <a:pt x="1066" y="1623"/>
                    </a:cubicBezTo>
                    <a:cubicBezTo>
                      <a:pt x="1141" y="1639"/>
                      <a:pt x="1209" y="1646"/>
                      <a:pt x="1270" y="1646"/>
                    </a:cubicBezTo>
                    <a:cubicBezTo>
                      <a:pt x="2163" y="1646"/>
                      <a:pt x="1568" y="101"/>
                      <a:pt x="863" y="4"/>
                    </a:cubicBezTo>
                    <a:cubicBezTo>
                      <a:pt x="841" y="2"/>
                      <a:pt x="821" y="1"/>
                      <a:pt x="8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4"/>
              <p:cNvSpPr/>
              <p:nvPr/>
            </p:nvSpPr>
            <p:spPr>
              <a:xfrm>
                <a:off x="1720892" y="2443554"/>
                <a:ext cx="58962" cy="4549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2080" extrusionOk="0">
                    <a:moveTo>
                      <a:pt x="1044" y="0"/>
                    </a:moveTo>
                    <a:cubicBezTo>
                      <a:pt x="961" y="0"/>
                      <a:pt x="878" y="14"/>
                      <a:pt x="796" y="43"/>
                    </a:cubicBezTo>
                    <a:cubicBezTo>
                      <a:pt x="0" y="516"/>
                      <a:pt x="513" y="2080"/>
                      <a:pt x="1361" y="2080"/>
                    </a:cubicBezTo>
                    <a:cubicBezTo>
                      <a:pt x="1495" y="2080"/>
                      <a:pt x="1638" y="2040"/>
                      <a:pt x="1785" y="1951"/>
                    </a:cubicBezTo>
                    <a:cubicBezTo>
                      <a:pt x="2695" y="1456"/>
                      <a:pt x="1905" y="0"/>
                      <a:pt x="10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4"/>
              <p:cNvSpPr/>
              <p:nvPr/>
            </p:nvSpPr>
            <p:spPr>
              <a:xfrm>
                <a:off x="1816508" y="2509929"/>
                <a:ext cx="41487" cy="28606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308" extrusionOk="0">
                    <a:moveTo>
                      <a:pt x="916" y="1"/>
                    </a:moveTo>
                    <a:cubicBezTo>
                      <a:pt x="723" y="1"/>
                      <a:pt x="538" y="66"/>
                      <a:pt x="415" y="214"/>
                    </a:cubicBezTo>
                    <a:cubicBezTo>
                      <a:pt x="0" y="886"/>
                      <a:pt x="433" y="1308"/>
                      <a:pt x="941" y="1308"/>
                    </a:cubicBezTo>
                    <a:cubicBezTo>
                      <a:pt x="1230" y="1308"/>
                      <a:pt x="1543" y="1171"/>
                      <a:pt x="1737" y="864"/>
                    </a:cubicBezTo>
                    <a:cubicBezTo>
                      <a:pt x="1897" y="373"/>
                      <a:pt x="1381" y="1"/>
                      <a:pt x="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4"/>
              <p:cNvSpPr/>
              <p:nvPr/>
            </p:nvSpPr>
            <p:spPr>
              <a:xfrm>
                <a:off x="1757918" y="2511920"/>
                <a:ext cx="37857" cy="25282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56" extrusionOk="0">
                    <a:moveTo>
                      <a:pt x="959" y="0"/>
                    </a:moveTo>
                    <a:cubicBezTo>
                      <a:pt x="476" y="0"/>
                      <a:pt x="0" y="391"/>
                      <a:pt x="334" y="911"/>
                    </a:cubicBezTo>
                    <a:cubicBezTo>
                      <a:pt x="474" y="1084"/>
                      <a:pt x="645" y="1156"/>
                      <a:pt x="811" y="1156"/>
                    </a:cubicBezTo>
                    <a:cubicBezTo>
                      <a:pt x="1289" y="1156"/>
                      <a:pt x="1731" y="562"/>
                      <a:pt x="1324" y="85"/>
                    </a:cubicBezTo>
                    <a:cubicBezTo>
                      <a:pt x="1211" y="27"/>
                      <a:pt x="1085" y="0"/>
                      <a:pt x="9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54"/>
              <p:cNvSpPr/>
              <p:nvPr/>
            </p:nvSpPr>
            <p:spPr>
              <a:xfrm>
                <a:off x="1897011" y="2529241"/>
                <a:ext cx="37179" cy="17627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806" extrusionOk="0">
                    <a:moveTo>
                      <a:pt x="633" y="1"/>
                    </a:moveTo>
                    <a:cubicBezTo>
                      <a:pt x="385" y="1"/>
                      <a:pt x="165" y="96"/>
                      <a:pt x="67" y="337"/>
                    </a:cubicBezTo>
                    <a:cubicBezTo>
                      <a:pt x="0" y="663"/>
                      <a:pt x="510" y="806"/>
                      <a:pt x="979" y="806"/>
                    </a:cubicBezTo>
                    <a:cubicBezTo>
                      <a:pt x="1315" y="806"/>
                      <a:pt x="1631" y="733"/>
                      <a:pt x="1699" y="602"/>
                    </a:cubicBezTo>
                    <a:cubicBezTo>
                      <a:pt x="1575" y="286"/>
                      <a:pt x="1061" y="1"/>
                      <a:pt x="6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54"/>
              <p:cNvSpPr/>
              <p:nvPr/>
            </p:nvSpPr>
            <p:spPr>
              <a:xfrm>
                <a:off x="1700750" y="2301902"/>
                <a:ext cx="28759" cy="3046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393" extrusionOk="0">
                    <a:moveTo>
                      <a:pt x="715" y="0"/>
                    </a:moveTo>
                    <a:cubicBezTo>
                      <a:pt x="355" y="0"/>
                      <a:pt x="1" y="602"/>
                      <a:pt x="205" y="1079"/>
                    </a:cubicBezTo>
                    <a:cubicBezTo>
                      <a:pt x="301" y="1303"/>
                      <a:pt x="441" y="1392"/>
                      <a:pt x="585" y="1392"/>
                    </a:cubicBezTo>
                    <a:cubicBezTo>
                      <a:pt x="935" y="1392"/>
                      <a:pt x="1314" y="867"/>
                      <a:pt x="1165" y="457"/>
                    </a:cubicBezTo>
                    <a:cubicBezTo>
                      <a:pt x="1050" y="128"/>
                      <a:pt x="882" y="0"/>
                      <a:pt x="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54"/>
              <p:cNvSpPr/>
              <p:nvPr/>
            </p:nvSpPr>
            <p:spPr>
              <a:xfrm>
                <a:off x="1635402" y="2184504"/>
                <a:ext cx="29874" cy="2580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180" extrusionOk="0">
                    <a:moveTo>
                      <a:pt x="799" y="1"/>
                    </a:moveTo>
                    <a:cubicBezTo>
                      <a:pt x="395" y="1"/>
                      <a:pt x="0" y="712"/>
                      <a:pt x="365" y="1052"/>
                    </a:cubicBezTo>
                    <a:cubicBezTo>
                      <a:pt x="476" y="1142"/>
                      <a:pt x="587" y="1180"/>
                      <a:pt x="690" y="1180"/>
                    </a:cubicBezTo>
                    <a:cubicBezTo>
                      <a:pt x="1085" y="1180"/>
                      <a:pt x="1366" y="616"/>
                      <a:pt x="1141" y="217"/>
                    </a:cubicBezTo>
                    <a:cubicBezTo>
                      <a:pt x="1039" y="63"/>
                      <a:pt x="919" y="1"/>
                      <a:pt x="7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54"/>
              <p:cNvSpPr/>
              <p:nvPr/>
            </p:nvSpPr>
            <p:spPr>
              <a:xfrm>
                <a:off x="1610886" y="2112289"/>
                <a:ext cx="32302" cy="31952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461" extrusionOk="0">
                    <a:moveTo>
                      <a:pt x="723" y="0"/>
                    </a:moveTo>
                    <a:cubicBezTo>
                      <a:pt x="183" y="0"/>
                      <a:pt x="1" y="1428"/>
                      <a:pt x="746" y="1460"/>
                    </a:cubicBezTo>
                    <a:cubicBezTo>
                      <a:pt x="1477" y="1412"/>
                      <a:pt x="1398" y="220"/>
                      <a:pt x="801" y="10"/>
                    </a:cubicBezTo>
                    <a:cubicBezTo>
                      <a:pt x="774" y="3"/>
                      <a:pt x="748" y="0"/>
                      <a:pt x="7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54"/>
              <p:cNvSpPr/>
              <p:nvPr/>
            </p:nvSpPr>
            <p:spPr>
              <a:xfrm>
                <a:off x="1599470" y="1813764"/>
                <a:ext cx="31230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842" extrusionOk="0">
                    <a:moveTo>
                      <a:pt x="507" y="0"/>
                    </a:moveTo>
                    <a:cubicBezTo>
                      <a:pt x="157" y="0"/>
                      <a:pt x="1" y="741"/>
                      <a:pt x="172" y="1241"/>
                    </a:cubicBezTo>
                    <a:cubicBezTo>
                      <a:pt x="301" y="1674"/>
                      <a:pt x="491" y="1842"/>
                      <a:pt x="672" y="1842"/>
                    </a:cubicBezTo>
                    <a:cubicBezTo>
                      <a:pt x="1069" y="1842"/>
                      <a:pt x="1427" y="1044"/>
                      <a:pt x="1037" y="460"/>
                    </a:cubicBezTo>
                    <a:cubicBezTo>
                      <a:pt x="833" y="130"/>
                      <a:pt x="653" y="0"/>
                      <a:pt x="5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54"/>
              <p:cNvSpPr/>
              <p:nvPr/>
            </p:nvSpPr>
            <p:spPr>
              <a:xfrm>
                <a:off x="1578562" y="1708416"/>
                <a:ext cx="30705" cy="47283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162" extrusionOk="0">
                    <a:moveTo>
                      <a:pt x="476" y="1"/>
                    </a:moveTo>
                    <a:cubicBezTo>
                      <a:pt x="116" y="1"/>
                      <a:pt x="1" y="956"/>
                      <a:pt x="91" y="1377"/>
                    </a:cubicBezTo>
                    <a:cubicBezTo>
                      <a:pt x="145" y="1945"/>
                      <a:pt x="302" y="2161"/>
                      <a:pt x="477" y="2161"/>
                    </a:cubicBezTo>
                    <a:cubicBezTo>
                      <a:pt x="890" y="2161"/>
                      <a:pt x="1404" y="957"/>
                      <a:pt x="894" y="335"/>
                    </a:cubicBezTo>
                    <a:cubicBezTo>
                      <a:pt x="729" y="97"/>
                      <a:pt x="591" y="1"/>
                      <a:pt x="4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54"/>
              <p:cNvSpPr/>
              <p:nvPr/>
            </p:nvSpPr>
            <p:spPr>
              <a:xfrm>
                <a:off x="1561810" y="1629487"/>
                <a:ext cx="34030" cy="39016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784" extrusionOk="0">
                    <a:moveTo>
                      <a:pt x="866" y="0"/>
                    </a:moveTo>
                    <a:cubicBezTo>
                      <a:pt x="821" y="0"/>
                      <a:pt x="773" y="8"/>
                      <a:pt x="722" y="24"/>
                    </a:cubicBezTo>
                    <a:cubicBezTo>
                      <a:pt x="14" y="215"/>
                      <a:pt x="0" y="1627"/>
                      <a:pt x="744" y="1780"/>
                    </a:cubicBezTo>
                    <a:cubicBezTo>
                      <a:pt x="763" y="1782"/>
                      <a:pt x="781" y="1784"/>
                      <a:pt x="798" y="1784"/>
                    </a:cubicBezTo>
                    <a:cubicBezTo>
                      <a:pt x="1441" y="1784"/>
                      <a:pt x="1556" y="0"/>
                      <a:pt x="8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54"/>
              <p:cNvSpPr/>
              <p:nvPr/>
            </p:nvSpPr>
            <p:spPr>
              <a:xfrm>
                <a:off x="1559404" y="1520596"/>
                <a:ext cx="27053" cy="36370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663" extrusionOk="0">
                    <a:moveTo>
                      <a:pt x="505" y="0"/>
                    </a:moveTo>
                    <a:cubicBezTo>
                      <a:pt x="281" y="0"/>
                      <a:pt x="78" y="265"/>
                      <a:pt x="96" y="943"/>
                    </a:cubicBezTo>
                    <a:cubicBezTo>
                      <a:pt x="1" y="1335"/>
                      <a:pt x="293" y="1663"/>
                      <a:pt x="575" y="1663"/>
                    </a:cubicBezTo>
                    <a:cubicBezTo>
                      <a:pt x="730" y="1663"/>
                      <a:pt x="881" y="1564"/>
                      <a:pt x="965" y="1324"/>
                    </a:cubicBezTo>
                    <a:cubicBezTo>
                      <a:pt x="1237" y="617"/>
                      <a:pt x="846" y="0"/>
                      <a:pt x="5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54"/>
              <p:cNvSpPr/>
              <p:nvPr/>
            </p:nvSpPr>
            <p:spPr>
              <a:xfrm>
                <a:off x="1546873" y="1578639"/>
                <a:ext cx="29634" cy="2751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8" extrusionOk="0">
                    <a:moveTo>
                      <a:pt x="599" y="1"/>
                    </a:moveTo>
                    <a:cubicBezTo>
                      <a:pt x="541" y="1"/>
                      <a:pt x="478" y="8"/>
                      <a:pt x="411" y="24"/>
                    </a:cubicBezTo>
                    <a:cubicBezTo>
                      <a:pt x="80" y="205"/>
                      <a:pt x="0" y="1172"/>
                      <a:pt x="460" y="1257"/>
                    </a:cubicBezTo>
                    <a:cubicBezTo>
                      <a:pt x="469" y="1257"/>
                      <a:pt x="477" y="1257"/>
                      <a:pt x="486" y="1257"/>
                    </a:cubicBezTo>
                    <a:cubicBezTo>
                      <a:pt x="1300" y="1257"/>
                      <a:pt x="1355" y="1"/>
                      <a:pt x="5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54"/>
              <p:cNvSpPr/>
              <p:nvPr/>
            </p:nvSpPr>
            <p:spPr>
              <a:xfrm>
                <a:off x="1535741" y="1451859"/>
                <a:ext cx="33002" cy="33724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542" extrusionOk="0">
                    <a:moveTo>
                      <a:pt x="566" y="0"/>
                    </a:moveTo>
                    <a:cubicBezTo>
                      <a:pt x="204" y="0"/>
                      <a:pt x="1" y="673"/>
                      <a:pt x="57" y="976"/>
                    </a:cubicBezTo>
                    <a:cubicBezTo>
                      <a:pt x="172" y="1385"/>
                      <a:pt x="368" y="1542"/>
                      <a:pt x="563" y="1542"/>
                    </a:cubicBezTo>
                    <a:cubicBezTo>
                      <a:pt x="1036" y="1542"/>
                      <a:pt x="1508" y="617"/>
                      <a:pt x="834" y="115"/>
                    </a:cubicBezTo>
                    <a:cubicBezTo>
                      <a:pt x="737" y="35"/>
                      <a:pt x="647" y="0"/>
                      <a:pt x="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4"/>
              <p:cNvSpPr/>
              <p:nvPr/>
            </p:nvSpPr>
            <p:spPr>
              <a:xfrm>
                <a:off x="1608305" y="1771729"/>
                <a:ext cx="25129" cy="21826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998" extrusionOk="0">
                    <a:moveTo>
                      <a:pt x="407" y="0"/>
                    </a:moveTo>
                    <a:cubicBezTo>
                      <a:pt x="114" y="0"/>
                      <a:pt x="0" y="447"/>
                      <a:pt x="181" y="704"/>
                    </a:cubicBezTo>
                    <a:cubicBezTo>
                      <a:pt x="340" y="915"/>
                      <a:pt x="497" y="997"/>
                      <a:pt x="627" y="997"/>
                    </a:cubicBezTo>
                    <a:cubicBezTo>
                      <a:pt x="989" y="997"/>
                      <a:pt x="1149" y="359"/>
                      <a:pt x="608" y="61"/>
                    </a:cubicBezTo>
                    <a:cubicBezTo>
                      <a:pt x="534" y="19"/>
                      <a:pt x="467" y="0"/>
                      <a:pt x="4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54"/>
              <p:cNvSpPr/>
              <p:nvPr/>
            </p:nvSpPr>
            <p:spPr>
              <a:xfrm>
                <a:off x="1564872" y="1790888"/>
                <a:ext cx="30224" cy="33789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545" extrusionOk="0">
                    <a:moveTo>
                      <a:pt x="535" y="0"/>
                    </a:moveTo>
                    <a:cubicBezTo>
                      <a:pt x="23" y="0"/>
                      <a:pt x="1" y="861"/>
                      <a:pt x="132" y="1183"/>
                    </a:cubicBezTo>
                    <a:cubicBezTo>
                      <a:pt x="292" y="1442"/>
                      <a:pt x="451" y="1545"/>
                      <a:pt x="591" y="1545"/>
                    </a:cubicBezTo>
                    <a:cubicBezTo>
                      <a:pt x="1115" y="1545"/>
                      <a:pt x="1382" y="101"/>
                      <a:pt x="548" y="0"/>
                    </a:cubicBezTo>
                    <a:cubicBezTo>
                      <a:pt x="543" y="0"/>
                      <a:pt x="539" y="0"/>
                      <a:pt x="5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54"/>
              <p:cNvSpPr/>
              <p:nvPr/>
            </p:nvSpPr>
            <p:spPr>
              <a:xfrm>
                <a:off x="1632603" y="1863343"/>
                <a:ext cx="33308" cy="26703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221" extrusionOk="0">
                    <a:moveTo>
                      <a:pt x="512" y="0"/>
                    </a:moveTo>
                    <a:lnTo>
                      <a:pt x="512" y="0"/>
                    </a:lnTo>
                    <a:cubicBezTo>
                      <a:pt x="0" y="213"/>
                      <a:pt x="200" y="1221"/>
                      <a:pt x="795" y="1221"/>
                    </a:cubicBezTo>
                    <a:cubicBezTo>
                      <a:pt x="855" y="1221"/>
                      <a:pt x="919" y="1211"/>
                      <a:pt x="986" y="1189"/>
                    </a:cubicBezTo>
                    <a:cubicBezTo>
                      <a:pt x="1523" y="922"/>
                      <a:pt x="967" y="65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4"/>
              <p:cNvSpPr/>
              <p:nvPr/>
            </p:nvSpPr>
            <p:spPr>
              <a:xfrm>
                <a:off x="1621887" y="1968384"/>
                <a:ext cx="41444" cy="28628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309" extrusionOk="0">
                    <a:moveTo>
                      <a:pt x="824" y="0"/>
                    </a:moveTo>
                    <a:cubicBezTo>
                      <a:pt x="258" y="0"/>
                      <a:pt x="0" y="674"/>
                      <a:pt x="698" y="1220"/>
                    </a:cubicBezTo>
                    <a:cubicBezTo>
                      <a:pt x="796" y="1281"/>
                      <a:pt x="897" y="1308"/>
                      <a:pt x="996" y="1308"/>
                    </a:cubicBezTo>
                    <a:cubicBezTo>
                      <a:pt x="1480" y="1308"/>
                      <a:pt x="1895" y="660"/>
                      <a:pt x="1491" y="272"/>
                    </a:cubicBezTo>
                    <a:cubicBezTo>
                      <a:pt x="1250" y="80"/>
                      <a:pt x="1019" y="0"/>
                      <a:pt x="8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4"/>
              <p:cNvSpPr/>
              <p:nvPr/>
            </p:nvSpPr>
            <p:spPr>
              <a:xfrm>
                <a:off x="2007127" y="2655343"/>
                <a:ext cx="27841" cy="27491"/>
              </a:xfrm>
              <a:custGeom>
                <a:avLst/>
                <a:gdLst/>
                <a:ahLst/>
                <a:cxnLst/>
                <a:rect l="l" t="t" r="r" b="b"/>
                <a:pathLst>
                  <a:path w="1273" h="1257" extrusionOk="0">
                    <a:moveTo>
                      <a:pt x="690" y="1"/>
                    </a:moveTo>
                    <a:cubicBezTo>
                      <a:pt x="442" y="1"/>
                      <a:pt x="158" y="216"/>
                      <a:pt x="57" y="701"/>
                    </a:cubicBezTo>
                    <a:cubicBezTo>
                      <a:pt x="1" y="1054"/>
                      <a:pt x="250" y="1256"/>
                      <a:pt x="518" y="1256"/>
                    </a:cubicBezTo>
                    <a:cubicBezTo>
                      <a:pt x="698" y="1256"/>
                      <a:pt x="885" y="1166"/>
                      <a:pt x="995" y="969"/>
                    </a:cubicBezTo>
                    <a:cubicBezTo>
                      <a:pt x="1272" y="363"/>
                      <a:pt x="1011" y="1"/>
                      <a:pt x="6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4"/>
              <p:cNvSpPr/>
              <p:nvPr/>
            </p:nvSpPr>
            <p:spPr>
              <a:xfrm>
                <a:off x="2110200" y="2663785"/>
                <a:ext cx="57606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234" extrusionOk="0">
                    <a:moveTo>
                      <a:pt x="1406" y="0"/>
                    </a:moveTo>
                    <a:cubicBezTo>
                      <a:pt x="625" y="0"/>
                      <a:pt x="0" y="1078"/>
                      <a:pt x="1037" y="1208"/>
                    </a:cubicBezTo>
                    <a:cubicBezTo>
                      <a:pt x="1112" y="1226"/>
                      <a:pt x="1186" y="1234"/>
                      <a:pt x="1259" y="1234"/>
                    </a:cubicBezTo>
                    <a:cubicBezTo>
                      <a:pt x="2030" y="1234"/>
                      <a:pt x="2633" y="340"/>
                      <a:pt x="1606" y="24"/>
                    </a:cubicBezTo>
                    <a:cubicBezTo>
                      <a:pt x="1539" y="8"/>
                      <a:pt x="1472" y="0"/>
                      <a:pt x="14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4"/>
              <p:cNvSpPr/>
              <p:nvPr/>
            </p:nvSpPr>
            <p:spPr>
              <a:xfrm>
                <a:off x="2061824" y="2658274"/>
                <a:ext cx="36938" cy="2257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032" extrusionOk="0">
                    <a:moveTo>
                      <a:pt x="846" y="0"/>
                    </a:moveTo>
                    <a:cubicBezTo>
                      <a:pt x="394" y="0"/>
                      <a:pt x="0" y="387"/>
                      <a:pt x="422" y="925"/>
                    </a:cubicBezTo>
                    <a:cubicBezTo>
                      <a:pt x="535" y="997"/>
                      <a:pt x="685" y="1031"/>
                      <a:pt x="837" y="1031"/>
                    </a:cubicBezTo>
                    <a:cubicBezTo>
                      <a:pt x="1252" y="1031"/>
                      <a:pt x="1688" y="776"/>
                      <a:pt x="1477" y="325"/>
                    </a:cubicBezTo>
                    <a:cubicBezTo>
                      <a:pt x="1317" y="98"/>
                      <a:pt x="1074" y="0"/>
                      <a:pt x="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4"/>
              <p:cNvSpPr/>
              <p:nvPr/>
            </p:nvSpPr>
            <p:spPr>
              <a:xfrm>
                <a:off x="2187292" y="2667721"/>
                <a:ext cx="65741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1593" extrusionOk="0">
                    <a:moveTo>
                      <a:pt x="1610" y="0"/>
                    </a:moveTo>
                    <a:cubicBezTo>
                      <a:pt x="1446" y="0"/>
                      <a:pt x="1257" y="22"/>
                      <a:pt x="1041" y="70"/>
                    </a:cubicBezTo>
                    <a:cubicBezTo>
                      <a:pt x="1021" y="68"/>
                      <a:pt x="1001" y="68"/>
                      <a:pt x="982" y="68"/>
                    </a:cubicBezTo>
                    <a:cubicBezTo>
                      <a:pt x="1" y="68"/>
                      <a:pt x="144" y="1578"/>
                      <a:pt x="1074" y="1593"/>
                    </a:cubicBezTo>
                    <a:cubicBezTo>
                      <a:pt x="2567" y="1565"/>
                      <a:pt x="3005" y="0"/>
                      <a:pt x="16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4"/>
              <p:cNvSpPr/>
              <p:nvPr/>
            </p:nvSpPr>
            <p:spPr>
              <a:xfrm>
                <a:off x="2169118" y="2622319"/>
                <a:ext cx="35954" cy="24844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136" extrusionOk="0">
                    <a:moveTo>
                      <a:pt x="630" y="0"/>
                    </a:moveTo>
                    <a:cubicBezTo>
                      <a:pt x="458" y="0"/>
                      <a:pt x="284" y="102"/>
                      <a:pt x="157" y="363"/>
                    </a:cubicBezTo>
                    <a:cubicBezTo>
                      <a:pt x="1" y="751"/>
                      <a:pt x="431" y="1135"/>
                      <a:pt x="809" y="1135"/>
                    </a:cubicBezTo>
                    <a:cubicBezTo>
                      <a:pt x="822" y="1135"/>
                      <a:pt x="836" y="1135"/>
                      <a:pt x="849" y="1134"/>
                    </a:cubicBezTo>
                    <a:cubicBezTo>
                      <a:pt x="1644" y="907"/>
                      <a:pt x="1145" y="0"/>
                      <a:pt x="6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4"/>
              <p:cNvSpPr/>
              <p:nvPr/>
            </p:nvSpPr>
            <p:spPr>
              <a:xfrm>
                <a:off x="2224143" y="2628202"/>
                <a:ext cx="32936" cy="23401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070" extrusionOk="0">
                    <a:moveTo>
                      <a:pt x="738" y="0"/>
                    </a:moveTo>
                    <a:cubicBezTo>
                      <a:pt x="630" y="0"/>
                      <a:pt x="521" y="39"/>
                      <a:pt x="423" y="128"/>
                    </a:cubicBezTo>
                    <a:cubicBezTo>
                      <a:pt x="1" y="516"/>
                      <a:pt x="328" y="1070"/>
                      <a:pt x="746" y="1070"/>
                    </a:cubicBezTo>
                    <a:cubicBezTo>
                      <a:pt x="876" y="1070"/>
                      <a:pt x="1015" y="1016"/>
                      <a:pt x="1143" y="887"/>
                    </a:cubicBezTo>
                    <a:cubicBezTo>
                      <a:pt x="1506" y="521"/>
                      <a:pt x="1135" y="0"/>
                      <a:pt x="7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4"/>
              <p:cNvSpPr/>
              <p:nvPr/>
            </p:nvSpPr>
            <p:spPr>
              <a:xfrm>
                <a:off x="2267292" y="2664353"/>
                <a:ext cx="53735" cy="3035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388" extrusionOk="0">
                    <a:moveTo>
                      <a:pt x="1058" y="0"/>
                    </a:moveTo>
                    <a:cubicBezTo>
                      <a:pt x="978" y="0"/>
                      <a:pt x="894" y="11"/>
                      <a:pt x="809" y="35"/>
                    </a:cubicBezTo>
                    <a:cubicBezTo>
                      <a:pt x="0" y="302"/>
                      <a:pt x="524" y="1387"/>
                      <a:pt x="1235" y="1387"/>
                    </a:cubicBezTo>
                    <a:cubicBezTo>
                      <a:pt x="1243" y="1387"/>
                      <a:pt x="1251" y="1387"/>
                      <a:pt x="1260" y="1387"/>
                    </a:cubicBezTo>
                    <a:cubicBezTo>
                      <a:pt x="2456" y="1276"/>
                      <a:pt x="1924" y="0"/>
                      <a:pt x="10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4"/>
              <p:cNvSpPr/>
              <p:nvPr/>
            </p:nvSpPr>
            <p:spPr>
              <a:xfrm>
                <a:off x="2363302" y="2668618"/>
                <a:ext cx="33855" cy="26310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203" extrusionOk="0">
                    <a:moveTo>
                      <a:pt x="808" y="0"/>
                    </a:moveTo>
                    <a:cubicBezTo>
                      <a:pt x="457" y="0"/>
                      <a:pt x="85" y="227"/>
                      <a:pt x="46" y="595"/>
                    </a:cubicBezTo>
                    <a:cubicBezTo>
                      <a:pt x="0" y="1025"/>
                      <a:pt x="270" y="1203"/>
                      <a:pt x="583" y="1203"/>
                    </a:cubicBezTo>
                    <a:cubicBezTo>
                      <a:pt x="1024" y="1203"/>
                      <a:pt x="1548" y="849"/>
                      <a:pt x="1390" y="349"/>
                    </a:cubicBezTo>
                    <a:cubicBezTo>
                      <a:pt x="1282" y="107"/>
                      <a:pt x="1050" y="0"/>
                      <a:pt x="8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54"/>
              <p:cNvSpPr/>
              <p:nvPr/>
            </p:nvSpPr>
            <p:spPr>
              <a:xfrm>
                <a:off x="1962927" y="2533505"/>
                <a:ext cx="27206" cy="20711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947" extrusionOk="0">
                    <a:moveTo>
                      <a:pt x="641" y="1"/>
                    </a:moveTo>
                    <a:cubicBezTo>
                      <a:pt x="301" y="1"/>
                      <a:pt x="0" y="542"/>
                      <a:pt x="293" y="815"/>
                    </a:cubicBezTo>
                    <a:cubicBezTo>
                      <a:pt x="391" y="908"/>
                      <a:pt x="492" y="947"/>
                      <a:pt x="588" y="947"/>
                    </a:cubicBezTo>
                    <a:cubicBezTo>
                      <a:pt x="964" y="947"/>
                      <a:pt x="1243" y="339"/>
                      <a:pt x="823" y="58"/>
                    </a:cubicBezTo>
                    <a:cubicBezTo>
                      <a:pt x="763" y="18"/>
                      <a:pt x="701" y="1"/>
                      <a:pt x="6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4"/>
              <p:cNvSpPr/>
              <p:nvPr/>
            </p:nvSpPr>
            <p:spPr>
              <a:xfrm>
                <a:off x="2021211" y="2555966"/>
                <a:ext cx="32171" cy="16862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771" extrusionOk="0">
                    <a:moveTo>
                      <a:pt x="595" y="1"/>
                    </a:moveTo>
                    <a:cubicBezTo>
                      <a:pt x="475" y="1"/>
                      <a:pt x="350" y="50"/>
                      <a:pt x="237" y="174"/>
                    </a:cubicBezTo>
                    <a:cubicBezTo>
                      <a:pt x="0" y="473"/>
                      <a:pt x="349" y="769"/>
                      <a:pt x="638" y="769"/>
                    </a:cubicBezTo>
                    <a:cubicBezTo>
                      <a:pt x="640" y="769"/>
                      <a:pt x="643" y="769"/>
                      <a:pt x="645" y="769"/>
                    </a:cubicBezTo>
                    <a:cubicBezTo>
                      <a:pt x="668" y="770"/>
                      <a:pt x="691" y="771"/>
                      <a:pt x="712" y="771"/>
                    </a:cubicBezTo>
                    <a:cubicBezTo>
                      <a:pt x="1471" y="771"/>
                      <a:pt x="1070" y="1"/>
                      <a:pt x="5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4"/>
              <p:cNvSpPr/>
              <p:nvPr/>
            </p:nvSpPr>
            <p:spPr>
              <a:xfrm>
                <a:off x="2131020" y="2586759"/>
                <a:ext cx="21148" cy="19617"/>
              </a:xfrm>
              <a:custGeom>
                <a:avLst/>
                <a:gdLst/>
                <a:ahLst/>
                <a:cxnLst/>
                <a:rect l="l" t="t" r="r" b="b"/>
                <a:pathLst>
                  <a:path w="967" h="897" extrusionOk="0">
                    <a:moveTo>
                      <a:pt x="488" y="1"/>
                    </a:moveTo>
                    <a:cubicBezTo>
                      <a:pt x="229" y="1"/>
                      <a:pt x="1" y="394"/>
                      <a:pt x="186" y="715"/>
                    </a:cubicBezTo>
                    <a:cubicBezTo>
                      <a:pt x="267" y="844"/>
                      <a:pt x="368" y="897"/>
                      <a:pt x="466" y="897"/>
                    </a:cubicBezTo>
                    <a:cubicBezTo>
                      <a:pt x="724" y="897"/>
                      <a:pt x="967" y="533"/>
                      <a:pt x="799" y="238"/>
                    </a:cubicBezTo>
                    <a:cubicBezTo>
                      <a:pt x="709" y="69"/>
                      <a:pt x="596" y="1"/>
                      <a:pt x="4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4"/>
              <p:cNvSpPr/>
              <p:nvPr/>
            </p:nvSpPr>
            <p:spPr>
              <a:xfrm>
                <a:off x="2084721" y="2567426"/>
                <a:ext cx="27425" cy="2195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04" extrusionOk="0">
                    <a:moveTo>
                      <a:pt x="506" y="1"/>
                    </a:moveTo>
                    <a:cubicBezTo>
                      <a:pt x="53" y="1"/>
                      <a:pt x="0" y="692"/>
                      <a:pt x="489" y="962"/>
                    </a:cubicBezTo>
                    <a:cubicBezTo>
                      <a:pt x="554" y="990"/>
                      <a:pt x="616" y="1003"/>
                      <a:pt x="672" y="1003"/>
                    </a:cubicBezTo>
                    <a:cubicBezTo>
                      <a:pt x="1086" y="1003"/>
                      <a:pt x="1253" y="321"/>
                      <a:pt x="858" y="111"/>
                    </a:cubicBezTo>
                    <a:cubicBezTo>
                      <a:pt x="723" y="34"/>
                      <a:pt x="605" y="1"/>
                      <a:pt x="5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4"/>
              <p:cNvSpPr/>
              <p:nvPr/>
            </p:nvSpPr>
            <p:spPr>
              <a:xfrm>
                <a:off x="2320699" y="2704594"/>
                <a:ext cx="44702" cy="19377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886" extrusionOk="0">
                    <a:moveTo>
                      <a:pt x="1135" y="1"/>
                    </a:moveTo>
                    <a:cubicBezTo>
                      <a:pt x="961" y="1"/>
                      <a:pt x="794" y="20"/>
                      <a:pt x="679" y="45"/>
                    </a:cubicBezTo>
                    <a:cubicBezTo>
                      <a:pt x="1" y="550"/>
                      <a:pt x="580" y="885"/>
                      <a:pt x="1160" y="885"/>
                    </a:cubicBezTo>
                    <a:cubicBezTo>
                      <a:pt x="1457" y="885"/>
                      <a:pt x="1754" y="797"/>
                      <a:pt x="1882" y="599"/>
                    </a:cubicBezTo>
                    <a:cubicBezTo>
                      <a:pt x="2043" y="122"/>
                      <a:pt x="1568" y="1"/>
                      <a:pt x="1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54"/>
              <p:cNvSpPr/>
              <p:nvPr/>
            </p:nvSpPr>
            <p:spPr>
              <a:xfrm>
                <a:off x="2308955" y="2645152"/>
                <a:ext cx="34445" cy="23313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1066" extrusionOk="0">
                    <a:moveTo>
                      <a:pt x="865" y="0"/>
                    </a:moveTo>
                    <a:cubicBezTo>
                      <a:pt x="427" y="0"/>
                      <a:pt x="0" y="368"/>
                      <a:pt x="344" y="869"/>
                    </a:cubicBezTo>
                    <a:cubicBezTo>
                      <a:pt x="473" y="1005"/>
                      <a:pt x="644" y="1065"/>
                      <a:pt x="814" y="1065"/>
                    </a:cubicBezTo>
                    <a:cubicBezTo>
                      <a:pt x="1197" y="1065"/>
                      <a:pt x="1574" y="760"/>
                      <a:pt x="1445" y="319"/>
                    </a:cubicBezTo>
                    <a:cubicBezTo>
                      <a:pt x="1316" y="96"/>
                      <a:pt x="1089" y="0"/>
                      <a:pt x="8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54"/>
              <p:cNvSpPr/>
              <p:nvPr/>
            </p:nvSpPr>
            <p:spPr>
              <a:xfrm>
                <a:off x="2419704" y="2689613"/>
                <a:ext cx="46452" cy="24538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122" extrusionOk="0">
                    <a:moveTo>
                      <a:pt x="1049" y="0"/>
                    </a:moveTo>
                    <a:cubicBezTo>
                      <a:pt x="775" y="0"/>
                      <a:pt x="431" y="178"/>
                      <a:pt x="272" y="356"/>
                    </a:cubicBezTo>
                    <a:cubicBezTo>
                      <a:pt x="0" y="912"/>
                      <a:pt x="275" y="1121"/>
                      <a:pt x="643" y="1121"/>
                    </a:cubicBezTo>
                    <a:cubicBezTo>
                      <a:pt x="1255" y="1121"/>
                      <a:pt x="2124" y="541"/>
                      <a:pt x="1157" y="11"/>
                    </a:cubicBezTo>
                    <a:cubicBezTo>
                      <a:pt x="1122" y="4"/>
                      <a:pt x="1086" y="0"/>
                      <a:pt x="10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54"/>
              <p:cNvSpPr/>
              <p:nvPr/>
            </p:nvSpPr>
            <p:spPr>
              <a:xfrm>
                <a:off x="2491613" y="2656240"/>
                <a:ext cx="24276" cy="19639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898" extrusionOk="0">
                    <a:moveTo>
                      <a:pt x="733" y="0"/>
                    </a:moveTo>
                    <a:cubicBezTo>
                      <a:pt x="407" y="0"/>
                      <a:pt x="4" y="363"/>
                      <a:pt x="1" y="713"/>
                    </a:cubicBezTo>
                    <a:cubicBezTo>
                      <a:pt x="47" y="844"/>
                      <a:pt x="161" y="897"/>
                      <a:pt x="300" y="897"/>
                    </a:cubicBezTo>
                    <a:cubicBezTo>
                      <a:pt x="625" y="897"/>
                      <a:pt x="1083" y="607"/>
                      <a:pt x="1109" y="338"/>
                    </a:cubicBezTo>
                    <a:cubicBezTo>
                      <a:pt x="1047" y="96"/>
                      <a:pt x="900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54"/>
              <p:cNvSpPr/>
              <p:nvPr/>
            </p:nvSpPr>
            <p:spPr>
              <a:xfrm>
                <a:off x="1582543" y="1431498"/>
                <a:ext cx="674165" cy="1178421"/>
              </a:xfrm>
              <a:custGeom>
                <a:avLst/>
                <a:gdLst/>
                <a:ahLst/>
                <a:cxnLst/>
                <a:rect l="l" t="t" r="r" b="b"/>
                <a:pathLst>
                  <a:path w="30826" h="53883" extrusionOk="0">
                    <a:moveTo>
                      <a:pt x="570" y="0"/>
                    </a:moveTo>
                    <a:cubicBezTo>
                      <a:pt x="1" y="7826"/>
                      <a:pt x="3614" y="17267"/>
                      <a:pt x="5615" y="23849"/>
                    </a:cubicBezTo>
                    <a:cubicBezTo>
                      <a:pt x="7618" y="30434"/>
                      <a:pt x="6480" y="37018"/>
                      <a:pt x="8240" y="42820"/>
                    </a:cubicBezTo>
                    <a:cubicBezTo>
                      <a:pt x="10002" y="48627"/>
                      <a:pt x="16550" y="49644"/>
                      <a:pt x="21506" y="50522"/>
                    </a:cubicBezTo>
                    <a:cubicBezTo>
                      <a:pt x="21715" y="50559"/>
                      <a:pt x="21925" y="50602"/>
                      <a:pt x="22133" y="50648"/>
                    </a:cubicBezTo>
                    <a:cubicBezTo>
                      <a:pt x="25602" y="51396"/>
                      <a:pt x="28585" y="53138"/>
                      <a:pt x="30823" y="53880"/>
                    </a:cubicBezTo>
                    <a:lnTo>
                      <a:pt x="30823" y="53880"/>
                    </a:lnTo>
                    <a:cubicBezTo>
                      <a:pt x="27954" y="50928"/>
                      <a:pt x="22224" y="44956"/>
                      <a:pt x="20528" y="42646"/>
                    </a:cubicBezTo>
                    <a:cubicBezTo>
                      <a:pt x="18230" y="39521"/>
                      <a:pt x="18331" y="31441"/>
                      <a:pt x="16716" y="25203"/>
                    </a:cubicBezTo>
                    <a:cubicBezTo>
                      <a:pt x="15100" y="18964"/>
                      <a:pt x="11902" y="13627"/>
                      <a:pt x="9504" y="9946"/>
                    </a:cubicBezTo>
                    <a:cubicBezTo>
                      <a:pt x="7104" y="6262"/>
                      <a:pt x="6636" y="461"/>
                      <a:pt x="6725" y="0"/>
                    </a:cubicBezTo>
                    <a:close/>
                    <a:moveTo>
                      <a:pt x="30823" y="53880"/>
                    </a:moveTo>
                    <a:cubicBezTo>
                      <a:pt x="30824" y="53881"/>
                      <a:pt x="30825" y="53882"/>
                      <a:pt x="30826" y="53883"/>
                    </a:cubicBezTo>
                    <a:lnTo>
                      <a:pt x="30826" y="53881"/>
                    </a:lnTo>
                    <a:cubicBezTo>
                      <a:pt x="30825" y="53881"/>
                      <a:pt x="30824" y="53881"/>
                      <a:pt x="30823" y="538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54"/>
              <p:cNvSpPr/>
              <p:nvPr/>
            </p:nvSpPr>
            <p:spPr>
              <a:xfrm>
                <a:off x="1703418" y="1465702"/>
                <a:ext cx="395038" cy="1028371"/>
              </a:xfrm>
              <a:custGeom>
                <a:avLst/>
                <a:gdLst/>
                <a:ahLst/>
                <a:cxnLst/>
                <a:rect l="l" t="t" r="r" b="b"/>
                <a:pathLst>
                  <a:path w="18063" h="47022" extrusionOk="0">
                    <a:moveTo>
                      <a:pt x="45" y="1"/>
                    </a:moveTo>
                    <a:lnTo>
                      <a:pt x="0" y="8"/>
                    </a:lnTo>
                    <a:cubicBezTo>
                      <a:pt x="267" y="2130"/>
                      <a:pt x="817" y="4219"/>
                      <a:pt x="1611" y="6218"/>
                    </a:cubicBezTo>
                    <a:cubicBezTo>
                      <a:pt x="1814" y="6716"/>
                      <a:pt x="2030" y="7208"/>
                      <a:pt x="2275" y="7689"/>
                    </a:cubicBezTo>
                    <a:cubicBezTo>
                      <a:pt x="2389" y="7932"/>
                      <a:pt x="2524" y="8166"/>
                      <a:pt x="2656" y="8403"/>
                    </a:cubicBezTo>
                    <a:cubicBezTo>
                      <a:pt x="2784" y="8642"/>
                      <a:pt x="2919" y="8871"/>
                      <a:pt x="3053" y="9101"/>
                    </a:cubicBezTo>
                    <a:cubicBezTo>
                      <a:pt x="3587" y="10023"/>
                      <a:pt x="4118" y="10944"/>
                      <a:pt x="4631" y="11878"/>
                    </a:cubicBezTo>
                    <a:cubicBezTo>
                      <a:pt x="5663" y="13737"/>
                      <a:pt x="6647" y="15632"/>
                      <a:pt x="7478" y="17597"/>
                    </a:cubicBezTo>
                    <a:cubicBezTo>
                      <a:pt x="8305" y="19562"/>
                      <a:pt x="8988" y="21587"/>
                      <a:pt x="9528" y="23647"/>
                    </a:cubicBezTo>
                    <a:cubicBezTo>
                      <a:pt x="10059" y="25709"/>
                      <a:pt x="10479" y="27797"/>
                      <a:pt x="10757" y="29902"/>
                    </a:cubicBezTo>
                    <a:cubicBezTo>
                      <a:pt x="10873" y="30959"/>
                      <a:pt x="10977" y="32009"/>
                      <a:pt x="11083" y="33082"/>
                    </a:cubicBezTo>
                    <a:lnTo>
                      <a:pt x="11163" y="33882"/>
                    </a:lnTo>
                    <a:lnTo>
                      <a:pt x="11282" y="34679"/>
                    </a:lnTo>
                    <a:lnTo>
                      <a:pt x="11400" y="35476"/>
                    </a:lnTo>
                    <a:cubicBezTo>
                      <a:pt x="11443" y="35742"/>
                      <a:pt x="11501" y="36004"/>
                      <a:pt x="11553" y="36268"/>
                    </a:cubicBezTo>
                    <a:lnTo>
                      <a:pt x="11716" y="37057"/>
                    </a:lnTo>
                    <a:cubicBezTo>
                      <a:pt x="11774" y="37321"/>
                      <a:pt x="11848" y="37580"/>
                      <a:pt x="11913" y="37841"/>
                    </a:cubicBezTo>
                    <a:cubicBezTo>
                      <a:pt x="11983" y="38100"/>
                      <a:pt x="12045" y="38363"/>
                      <a:pt x="12121" y="38621"/>
                    </a:cubicBezTo>
                    <a:lnTo>
                      <a:pt x="12372" y="39390"/>
                    </a:lnTo>
                    <a:lnTo>
                      <a:pt x="12498" y="39773"/>
                    </a:lnTo>
                    <a:cubicBezTo>
                      <a:pt x="12543" y="39901"/>
                      <a:pt x="12596" y="40025"/>
                      <a:pt x="12645" y="40151"/>
                    </a:cubicBezTo>
                    <a:lnTo>
                      <a:pt x="12944" y="40902"/>
                    </a:lnTo>
                    <a:cubicBezTo>
                      <a:pt x="13054" y="41148"/>
                      <a:pt x="13174" y="41391"/>
                      <a:pt x="13288" y="41636"/>
                    </a:cubicBezTo>
                    <a:cubicBezTo>
                      <a:pt x="13347" y="41756"/>
                      <a:pt x="13401" y="41880"/>
                      <a:pt x="13466" y="41999"/>
                    </a:cubicBezTo>
                    <a:lnTo>
                      <a:pt x="13664" y="42353"/>
                    </a:lnTo>
                    <a:cubicBezTo>
                      <a:pt x="14186" y="43298"/>
                      <a:pt x="14828" y="44178"/>
                      <a:pt x="15573" y="44958"/>
                    </a:cubicBezTo>
                    <a:cubicBezTo>
                      <a:pt x="16317" y="45739"/>
                      <a:pt x="17173" y="46393"/>
                      <a:pt x="18034" y="47022"/>
                    </a:cubicBezTo>
                    <a:lnTo>
                      <a:pt x="18062" y="46985"/>
                    </a:lnTo>
                    <a:cubicBezTo>
                      <a:pt x="17658" y="46636"/>
                      <a:pt x="17244" y="46299"/>
                      <a:pt x="16856" y="45936"/>
                    </a:cubicBezTo>
                    <a:cubicBezTo>
                      <a:pt x="16463" y="45578"/>
                      <a:pt x="16097" y="45193"/>
                      <a:pt x="15743" y="44801"/>
                    </a:cubicBezTo>
                    <a:cubicBezTo>
                      <a:pt x="15041" y="44009"/>
                      <a:pt x="14465" y="43117"/>
                      <a:pt x="13979" y="42182"/>
                    </a:cubicBezTo>
                    <a:lnTo>
                      <a:pt x="13793" y="41833"/>
                    </a:lnTo>
                    <a:cubicBezTo>
                      <a:pt x="13733" y="41716"/>
                      <a:pt x="13685" y="41593"/>
                      <a:pt x="13630" y="41473"/>
                    </a:cubicBezTo>
                    <a:cubicBezTo>
                      <a:pt x="13524" y="41231"/>
                      <a:pt x="13414" y="40991"/>
                      <a:pt x="13312" y="40748"/>
                    </a:cubicBezTo>
                    <a:lnTo>
                      <a:pt x="13038" y="40004"/>
                    </a:lnTo>
                    <a:cubicBezTo>
                      <a:pt x="12995" y="39880"/>
                      <a:pt x="12944" y="39758"/>
                      <a:pt x="12904" y="39633"/>
                    </a:cubicBezTo>
                    <a:lnTo>
                      <a:pt x="12790" y="39253"/>
                    </a:lnTo>
                    <a:lnTo>
                      <a:pt x="12562" y="38495"/>
                    </a:lnTo>
                    <a:cubicBezTo>
                      <a:pt x="12491" y="38240"/>
                      <a:pt x="12433" y="37982"/>
                      <a:pt x="12368" y="37726"/>
                    </a:cubicBezTo>
                    <a:cubicBezTo>
                      <a:pt x="12306" y="37468"/>
                      <a:pt x="12236" y="37213"/>
                      <a:pt x="12181" y="36954"/>
                    </a:cubicBezTo>
                    <a:lnTo>
                      <a:pt x="12032" y="36174"/>
                    </a:lnTo>
                    <a:cubicBezTo>
                      <a:pt x="11618" y="34093"/>
                      <a:pt x="11460" y="31981"/>
                      <a:pt x="11183" y="29845"/>
                    </a:cubicBezTo>
                    <a:cubicBezTo>
                      <a:pt x="10874" y="27720"/>
                      <a:pt x="10387" y="25628"/>
                      <a:pt x="9768" y="23579"/>
                    </a:cubicBezTo>
                    <a:cubicBezTo>
                      <a:pt x="9151" y="21529"/>
                      <a:pt x="8419" y="19520"/>
                      <a:pt x="7615" y="17539"/>
                    </a:cubicBezTo>
                    <a:cubicBezTo>
                      <a:pt x="6815" y="15558"/>
                      <a:pt x="5948" y="13601"/>
                      <a:pt x="4965" y="11698"/>
                    </a:cubicBezTo>
                    <a:cubicBezTo>
                      <a:pt x="4475" y="10746"/>
                      <a:pt x="3949" y="9814"/>
                      <a:pt x="3402" y="8895"/>
                    </a:cubicBezTo>
                    <a:cubicBezTo>
                      <a:pt x="2851" y="7981"/>
                      <a:pt x="2356" y="7056"/>
                      <a:pt x="1937" y="6080"/>
                    </a:cubicBezTo>
                    <a:cubicBezTo>
                      <a:pt x="1518" y="5108"/>
                      <a:pt x="1149" y="4111"/>
                      <a:pt x="839" y="3093"/>
                    </a:cubicBezTo>
                    <a:cubicBezTo>
                      <a:pt x="529" y="2076"/>
                      <a:pt x="254" y="1047"/>
                      <a:pt x="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4"/>
              <p:cNvSpPr/>
              <p:nvPr/>
            </p:nvSpPr>
            <p:spPr>
              <a:xfrm>
                <a:off x="1611389" y="1449081"/>
                <a:ext cx="497564" cy="1076179"/>
              </a:xfrm>
              <a:custGeom>
                <a:avLst/>
                <a:gdLst/>
                <a:ahLst/>
                <a:cxnLst/>
                <a:rect l="l" t="t" r="r" b="b"/>
                <a:pathLst>
                  <a:path w="22751" h="49208" extrusionOk="0">
                    <a:moveTo>
                      <a:pt x="74" y="1"/>
                    </a:moveTo>
                    <a:cubicBezTo>
                      <a:pt x="0" y="2499"/>
                      <a:pt x="267" y="4995"/>
                      <a:pt x="694" y="7459"/>
                    </a:cubicBezTo>
                    <a:cubicBezTo>
                      <a:pt x="1138" y="9920"/>
                      <a:pt x="1768" y="12355"/>
                      <a:pt x="2635" y="14711"/>
                    </a:cubicBezTo>
                    <a:cubicBezTo>
                      <a:pt x="3079" y="15883"/>
                      <a:pt x="3550" y="17046"/>
                      <a:pt x="4108" y="18172"/>
                    </a:cubicBezTo>
                    <a:cubicBezTo>
                      <a:pt x="4365" y="18744"/>
                      <a:pt x="4675" y="19290"/>
                      <a:pt x="4973" y="19843"/>
                    </a:cubicBezTo>
                    <a:lnTo>
                      <a:pt x="5420" y="20670"/>
                    </a:lnTo>
                    <a:cubicBezTo>
                      <a:pt x="5560" y="20940"/>
                      <a:pt x="5717" y="21197"/>
                      <a:pt x="5841" y="21476"/>
                    </a:cubicBezTo>
                    <a:cubicBezTo>
                      <a:pt x="6361" y="22571"/>
                      <a:pt x="6751" y="23737"/>
                      <a:pt x="7029" y="24934"/>
                    </a:cubicBezTo>
                    <a:cubicBezTo>
                      <a:pt x="7305" y="26131"/>
                      <a:pt x="7517" y="27351"/>
                      <a:pt x="7647" y="28582"/>
                    </a:cubicBezTo>
                    <a:cubicBezTo>
                      <a:pt x="7776" y="29813"/>
                      <a:pt x="7864" y="31052"/>
                      <a:pt x="7893" y="32294"/>
                    </a:cubicBezTo>
                    <a:cubicBezTo>
                      <a:pt x="7929" y="33537"/>
                      <a:pt x="7921" y="34780"/>
                      <a:pt x="7910" y="36025"/>
                    </a:cubicBezTo>
                    <a:cubicBezTo>
                      <a:pt x="7902" y="36645"/>
                      <a:pt x="7895" y="37269"/>
                      <a:pt x="7896" y="37893"/>
                    </a:cubicBezTo>
                    <a:cubicBezTo>
                      <a:pt x="7892" y="38517"/>
                      <a:pt x="7902" y="39142"/>
                      <a:pt x="7948" y="39772"/>
                    </a:cubicBezTo>
                    <a:cubicBezTo>
                      <a:pt x="8000" y="40395"/>
                      <a:pt x="8071" y="41044"/>
                      <a:pt x="8320" y="41656"/>
                    </a:cubicBezTo>
                    <a:cubicBezTo>
                      <a:pt x="8539" y="42252"/>
                      <a:pt x="8816" y="42831"/>
                      <a:pt x="9156" y="43378"/>
                    </a:cubicBezTo>
                    <a:cubicBezTo>
                      <a:pt x="9830" y="44475"/>
                      <a:pt x="10823" y="45395"/>
                      <a:pt x="11966" y="45987"/>
                    </a:cubicBezTo>
                    <a:cubicBezTo>
                      <a:pt x="13106" y="46593"/>
                      <a:pt x="14333" y="46942"/>
                      <a:pt x="15543" y="47244"/>
                    </a:cubicBezTo>
                    <a:cubicBezTo>
                      <a:pt x="16149" y="47398"/>
                      <a:pt x="16757" y="47533"/>
                      <a:pt x="17361" y="47673"/>
                    </a:cubicBezTo>
                    <a:cubicBezTo>
                      <a:pt x="17966" y="47816"/>
                      <a:pt x="18569" y="47959"/>
                      <a:pt x="19169" y="48112"/>
                    </a:cubicBezTo>
                    <a:cubicBezTo>
                      <a:pt x="19769" y="48268"/>
                      <a:pt x="20366" y="48432"/>
                      <a:pt x="20959" y="48613"/>
                    </a:cubicBezTo>
                    <a:cubicBezTo>
                      <a:pt x="21553" y="48792"/>
                      <a:pt x="22137" y="49000"/>
                      <a:pt x="22723" y="49207"/>
                    </a:cubicBezTo>
                    <a:lnTo>
                      <a:pt x="22750" y="49145"/>
                    </a:lnTo>
                    <a:cubicBezTo>
                      <a:pt x="21630" y="48597"/>
                      <a:pt x="20459" y="48145"/>
                      <a:pt x="19270" y="47762"/>
                    </a:cubicBezTo>
                    <a:cubicBezTo>
                      <a:pt x="18081" y="47377"/>
                      <a:pt x="16871" y="47066"/>
                      <a:pt x="15680" y="46731"/>
                    </a:cubicBezTo>
                    <a:cubicBezTo>
                      <a:pt x="14491" y="46392"/>
                      <a:pt x="13310" y="46030"/>
                      <a:pt x="12255" y="45454"/>
                    </a:cubicBezTo>
                    <a:cubicBezTo>
                      <a:pt x="11729" y="45162"/>
                      <a:pt x="11236" y="44824"/>
                      <a:pt x="10797" y="44423"/>
                    </a:cubicBezTo>
                    <a:cubicBezTo>
                      <a:pt x="10360" y="44020"/>
                      <a:pt x="9968" y="43566"/>
                      <a:pt x="9634" y="43067"/>
                    </a:cubicBezTo>
                    <a:cubicBezTo>
                      <a:pt x="9299" y="42568"/>
                      <a:pt x="9002" y="42037"/>
                      <a:pt x="8763" y="41476"/>
                    </a:cubicBezTo>
                    <a:cubicBezTo>
                      <a:pt x="8511" y="40942"/>
                      <a:pt x="8412" y="40341"/>
                      <a:pt x="8329" y="39733"/>
                    </a:cubicBezTo>
                    <a:cubicBezTo>
                      <a:pt x="8173" y="38514"/>
                      <a:pt x="8147" y="37266"/>
                      <a:pt x="8132" y="36025"/>
                    </a:cubicBezTo>
                    <a:cubicBezTo>
                      <a:pt x="8111" y="33537"/>
                      <a:pt x="8178" y="31046"/>
                      <a:pt x="8021" y="28549"/>
                    </a:cubicBezTo>
                    <a:cubicBezTo>
                      <a:pt x="7945" y="27302"/>
                      <a:pt x="7813" y="26051"/>
                      <a:pt x="7560" y="24817"/>
                    </a:cubicBezTo>
                    <a:cubicBezTo>
                      <a:pt x="7317" y="23583"/>
                      <a:pt x="6955" y="22361"/>
                      <a:pt x="6423" y="21200"/>
                    </a:cubicBezTo>
                    <a:cubicBezTo>
                      <a:pt x="6299" y="20908"/>
                      <a:pt x="6137" y="20630"/>
                      <a:pt x="5997" y="20345"/>
                    </a:cubicBezTo>
                    <a:lnTo>
                      <a:pt x="5571" y="19523"/>
                    </a:lnTo>
                    <a:cubicBezTo>
                      <a:pt x="5288" y="18975"/>
                      <a:pt x="4995" y="18433"/>
                      <a:pt x="4752" y="17865"/>
                    </a:cubicBezTo>
                    <a:lnTo>
                      <a:pt x="4370" y="17024"/>
                    </a:lnTo>
                    <a:lnTo>
                      <a:pt x="4176" y="16604"/>
                    </a:lnTo>
                    <a:lnTo>
                      <a:pt x="4002" y="16175"/>
                    </a:lnTo>
                    <a:cubicBezTo>
                      <a:pt x="3776" y="15601"/>
                      <a:pt x="3528" y="15037"/>
                      <a:pt x="3319" y="14456"/>
                    </a:cubicBezTo>
                    <a:cubicBezTo>
                      <a:pt x="2450" y="12147"/>
                      <a:pt x="1743" y="9772"/>
                      <a:pt x="1220" y="7354"/>
                    </a:cubicBezTo>
                    <a:cubicBezTo>
                      <a:pt x="691" y="4937"/>
                      <a:pt x="295" y="2482"/>
                      <a:pt x="143" y="2"/>
                    </a:cubicBez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4"/>
              <p:cNvSpPr/>
              <p:nvPr/>
            </p:nvSpPr>
            <p:spPr>
              <a:xfrm>
                <a:off x="1673237" y="1494702"/>
                <a:ext cx="354535" cy="971990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44444" extrusionOk="0">
                    <a:moveTo>
                      <a:pt x="44" y="1"/>
                    </a:moveTo>
                    <a:cubicBezTo>
                      <a:pt x="44" y="1"/>
                      <a:pt x="44" y="1"/>
                      <a:pt x="44" y="1"/>
                    </a:cubicBezTo>
                    <a:lnTo>
                      <a:pt x="44" y="1"/>
                    </a:lnTo>
                    <a:lnTo>
                      <a:pt x="45" y="1"/>
                    </a:lnTo>
                    <a:close/>
                    <a:moveTo>
                      <a:pt x="44" y="1"/>
                    </a:moveTo>
                    <a:lnTo>
                      <a:pt x="1" y="14"/>
                    </a:lnTo>
                    <a:cubicBezTo>
                      <a:pt x="271" y="977"/>
                      <a:pt x="571" y="1928"/>
                      <a:pt x="874" y="2881"/>
                    </a:cubicBezTo>
                    <a:cubicBezTo>
                      <a:pt x="1185" y="3831"/>
                      <a:pt x="1509" y="4776"/>
                      <a:pt x="1844" y="5719"/>
                    </a:cubicBezTo>
                    <a:cubicBezTo>
                      <a:pt x="2182" y="6659"/>
                      <a:pt x="2539" y="7594"/>
                      <a:pt x="2917" y="8520"/>
                    </a:cubicBezTo>
                    <a:cubicBezTo>
                      <a:pt x="3101" y="8986"/>
                      <a:pt x="3305" y="9443"/>
                      <a:pt x="3498" y="9906"/>
                    </a:cubicBezTo>
                    <a:cubicBezTo>
                      <a:pt x="3705" y="10362"/>
                      <a:pt x="3899" y="10824"/>
                      <a:pt x="4121" y="11275"/>
                    </a:cubicBezTo>
                    <a:lnTo>
                      <a:pt x="4455" y="11950"/>
                    </a:lnTo>
                    <a:lnTo>
                      <a:pt x="4809" y="12617"/>
                    </a:lnTo>
                    <a:cubicBezTo>
                      <a:pt x="5040" y="13062"/>
                      <a:pt x="5286" y="13487"/>
                      <a:pt x="5499" y="13934"/>
                    </a:cubicBezTo>
                    <a:cubicBezTo>
                      <a:pt x="5950" y="14818"/>
                      <a:pt x="6347" y="15726"/>
                      <a:pt x="6714" y="16647"/>
                    </a:cubicBezTo>
                    <a:cubicBezTo>
                      <a:pt x="7454" y="18489"/>
                      <a:pt x="8039" y="20393"/>
                      <a:pt x="8535" y="22319"/>
                    </a:cubicBezTo>
                    <a:cubicBezTo>
                      <a:pt x="9032" y="24247"/>
                      <a:pt x="9429" y="26201"/>
                      <a:pt x="9781" y="28163"/>
                    </a:cubicBezTo>
                    <a:cubicBezTo>
                      <a:pt x="10133" y="30125"/>
                      <a:pt x="10417" y="32101"/>
                      <a:pt x="10780" y="34067"/>
                    </a:cubicBezTo>
                    <a:cubicBezTo>
                      <a:pt x="11152" y="36028"/>
                      <a:pt x="11576" y="38004"/>
                      <a:pt x="12411" y="39836"/>
                    </a:cubicBezTo>
                    <a:cubicBezTo>
                      <a:pt x="12831" y="40748"/>
                      <a:pt x="13378" y="41600"/>
                      <a:pt x="14024" y="42366"/>
                    </a:cubicBezTo>
                    <a:cubicBezTo>
                      <a:pt x="14668" y="43134"/>
                      <a:pt x="15406" y="43814"/>
                      <a:pt x="16182" y="44444"/>
                    </a:cubicBezTo>
                    <a:lnTo>
                      <a:pt x="16211" y="44408"/>
                    </a:lnTo>
                    <a:cubicBezTo>
                      <a:pt x="15446" y="43768"/>
                      <a:pt x="14721" y="43079"/>
                      <a:pt x="14093" y="42309"/>
                    </a:cubicBezTo>
                    <a:cubicBezTo>
                      <a:pt x="13465" y="41538"/>
                      <a:pt x="12936" y="40688"/>
                      <a:pt x="12536" y="39779"/>
                    </a:cubicBezTo>
                    <a:cubicBezTo>
                      <a:pt x="11737" y="37955"/>
                      <a:pt x="11346" y="35986"/>
                      <a:pt x="11004" y="34027"/>
                    </a:cubicBezTo>
                    <a:cubicBezTo>
                      <a:pt x="10666" y="32063"/>
                      <a:pt x="10404" y="30085"/>
                      <a:pt x="10073" y="28113"/>
                    </a:cubicBezTo>
                    <a:cubicBezTo>
                      <a:pt x="9743" y="26142"/>
                      <a:pt x="9367" y="24176"/>
                      <a:pt x="8890" y="22232"/>
                    </a:cubicBezTo>
                    <a:cubicBezTo>
                      <a:pt x="8420" y="20286"/>
                      <a:pt x="7857" y="18357"/>
                      <a:pt x="7137" y="16481"/>
                    </a:cubicBezTo>
                    <a:cubicBezTo>
                      <a:pt x="6771" y="15546"/>
                      <a:pt x="6380" y="14619"/>
                      <a:pt x="5923" y="13723"/>
                    </a:cubicBezTo>
                    <a:cubicBezTo>
                      <a:pt x="5705" y="13271"/>
                      <a:pt x="5448" y="12832"/>
                      <a:pt x="5216" y="12392"/>
                    </a:cubicBezTo>
                    <a:lnTo>
                      <a:pt x="4865" y="11739"/>
                    </a:lnTo>
                    <a:lnTo>
                      <a:pt x="4532" y="11073"/>
                    </a:lnTo>
                    <a:cubicBezTo>
                      <a:pt x="3637" y="9301"/>
                      <a:pt x="2886" y="7454"/>
                      <a:pt x="2142" y="5606"/>
                    </a:cubicBezTo>
                    <a:cubicBezTo>
                      <a:pt x="1409" y="3752"/>
                      <a:pt x="714" y="1881"/>
                      <a:pt x="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54"/>
              <p:cNvSpPr/>
              <p:nvPr/>
            </p:nvSpPr>
            <p:spPr>
              <a:xfrm>
                <a:off x="1641045" y="1465768"/>
                <a:ext cx="314731" cy="986315"/>
              </a:xfrm>
              <a:custGeom>
                <a:avLst/>
                <a:gdLst/>
                <a:ahLst/>
                <a:cxnLst/>
                <a:rect l="l" t="t" r="r" b="b"/>
                <a:pathLst>
                  <a:path w="14391" h="4509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2" y="4062"/>
                      <a:pt x="1085" y="8104"/>
                      <a:pt x="2306" y="12014"/>
                    </a:cubicBezTo>
                    <a:lnTo>
                      <a:pt x="2537" y="12746"/>
                    </a:lnTo>
                    <a:lnTo>
                      <a:pt x="2798" y="13469"/>
                    </a:lnTo>
                    <a:cubicBezTo>
                      <a:pt x="2885" y="13709"/>
                      <a:pt x="2971" y="13951"/>
                      <a:pt x="3064" y="14189"/>
                    </a:cubicBezTo>
                    <a:lnTo>
                      <a:pt x="3364" y="14899"/>
                    </a:lnTo>
                    <a:cubicBezTo>
                      <a:pt x="3467" y="15134"/>
                      <a:pt x="3556" y="15376"/>
                      <a:pt x="3673" y="15604"/>
                    </a:cubicBezTo>
                    <a:lnTo>
                      <a:pt x="4012" y="16298"/>
                    </a:lnTo>
                    <a:cubicBezTo>
                      <a:pt x="4236" y="16764"/>
                      <a:pt x="4476" y="17206"/>
                      <a:pt x="4709" y="17659"/>
                    </a:cubicBezTo>
                    <a:cubicBezTo>
                      <a:pt x="5168" y="18565"/>
                      <a:pt x="5617" y="19476"/>
                      <a:pt x="6007" y="20409"/>
                    </a:cubicBezTo>
                    <a:cubicBezTo>
                      <a:pt x="6401" y="21341"/>
                      <a:pt x="6751" y="22291"/>
                      <a:pt x="7003" y="23263"/>
                    </a:cubicBezTo>
                    <a:cubicBezTo>
                      <a:pt x="7536" y="25205"/>
                      <a:pt x="7580" y="27243"/>
                      <a:pt x="7617" y="29277"/>
                    </a:cubicBezTo>
                    <a:cubicBezTo>
                      <a:pt x="7674" y="31310"/>
                      <a:pt x="7601" y="33358"/>
                      <a:pt x="7840" y="35402"/>
                    </a:cubicBezTo>
                    <a:cubicBezTo>
                      <a:pt x="7954" y="36423"/>
                      <a:pt x="8136" y="37441"/>
                      <a:pt x="8438" y="38426"/>
                    </a:cubicBezTo>
                    <a:cubicBezTo>
                      <a:pt x="8735" y="39413"/>
                      <a:pt x="9158" y="40364"/>
                      <a:pt x="9714" y="41234"/>
                    </a:cubicBezTo>
                    <a:cubicBezTo>
                      <a:pt x="10839" y="42972"/>
                      <a:pt x="12528" y="44278"/>
                      <a:pt x="14390" y="45098"/>
                    </a:cubicBezTo>
                    <a:cubicBezTo>
                      <a:pt x="13479" y="44638"/>
                      <a:pt x="12621" y="44080"/>
                      <a:pt x="11854" y="43418"/>
                    </a:cubicBezTo>
                    <a:cubicBezTo>
                      <a:pt x="11083" y="42759"/>
                      <a:pt x="10430" y="41972"/>
                      <a:pt x="9902" y="41114"/>
                    </a:cubicBezTo>
                    <a:cubicBezTo>
                      <a:pt x="8843" y="39388"/>
                      <a:pt x="8370" y="37374"/>
                      <a:pt x="8189" y="35367"/>
                    </a:cubicBezTo>
                    <a:cubicBezTo>
                      <a:pt x="8009" y="33352"/>
                      <a:pt x="8068" y="31313"/>
                      <a:pt x="8032" y="29271"/>
                    </a:cubicBezTo>
                    <a:cubicBezTo>
                      <a:pt x="8019" y="28252"/>
                      <a:pt x="8007" y="27228"/>
                      <a:pt x="7932" y="26203"/>
                    </a:cubicBezTo>
                    <a:cubicBezTo>
                      <a:pt x="7857" y="25176"/>
                      <a:pt x="7706" y="24147"/>
                      <a:pt x="7444" y="23147"/>
                    </a:cubicBezTo>
                    <a:cubicBezTo>
                      <a:pt x="7177" y="22147"/>
                      <a:pt x="6814" y="21181"/>
                      <a:pt x="6408" y="20239"/>
                    </a:cubicBezTo>
                    <a:cubicBezTo>
                      <a:pt x="6005" y="19294"/>
                      <a:pt x="5546" y="18378"/>
                      <a:pt x="5078" y="17470"/>
                    </a:cubicBezTo>
                    <a:cubicBezTo>
                      <a:pt x="4841" y="17018"/>
                      <a:pt x="4592" y="16566"/>
                      <a:pt x="4373" y="16114"/>
                    </a:cubicBezTo>
                    <a:lnTo>
                      <a:pt x="4035" y="15435"/>
                    </a:lnTo>
                    <a:cubicBezTo>
                      <a:pt x="3918" y="15212"/>
                      <a:pt x="3830" y="14973"/>
                      <a:pt x="3727" y="14742"/>
                    </a:cubicBezTo>
                    <a:lnTo>
                      <a:pt x="3426" y="14045"/>
                    </a:lnTo>
                    <a:lnTo>
                      <a:pt x="3155" y="13336"/>
                    </a:lnTo>
                    <a:lnTo>
                      <a:pt x="2882" y="12626"/>
                    </a:lnTo>
                    <a:lnTo>
                      <a:pt x="2637" y="11904"/>
                    </a:lnTo>
                    <a:cubicBezTo>
                      <a:pt x="1987" y="9981"/>
                      <a:pt x="1477" y="8009"/>
                      <a:pt x="1049" y="6021"/>
                    </a:cubicBezTo>
                    <a:cubicBezTo>
                      <a:pt x="612" y="4032"/>
                      <a:pt x="267" y="202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54"/>
              <p:cNvSpPr/>
              <p:nvPr/>
            </p:nvSpPr>
            <p:spPr>
              <a:xfrm>
                <a:off x="1652920" y="1451859"/>
                <a:ext cx="295464" cy="972450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4446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6" y="1948"/>
                      <a:pt x="653" y="3879"/>
                      <a:pt x="1060" y="5803"/>
                    </a:cubicBezTo>
                    <a:cubicBezTo>
                      <a:pt x="1490" y="7723"/>
                      <a:pt x="1977" y="9632"/>
                      <a:pt x="2557" y="11515"/>
                    </a:cubicBezTo>
                    <a:cubicBezTo>
                      <a:pt x="3126" y="13400"/>
                      <a:pt x="3840" y="15253"/>
                      <a:pt x="4699" y="17028"/>
                    </a:cubicBezTo>
                    <a:cubicBezTo>
                      <a:pt x="5122" y="17919"/>
                      <a:pt x="5563" y="18799"/>
                      <a:pt x="6006" y="19676"/>
                    </a:cubicBezTo>
                    <a:cubicBezTo>
                      <a:pt x="6448" y="20553"/>
                      <a:pt x="6898" y="21425"/>
                      <a:pt x="7292" y="22315"/>
                    </a:cubicBezTo>
                    <a:cubicBezTo>
                      <a:pt x="7695" y="23201"/>
                      <a:pt x="8035" y="24111"/>
                      <a:pt x="8281" y="25049"/>
                    </a:cubicBezTo>
                    <a:cubicBezTo>
                      <a:pt x="8528" y="25987"/>
                      <a:pt x="8694" y="26947"/>
                      <a:pt x="8823" y="27914"/>
                    </a:cubicBezTo>
                    <a:cubicBezTo>
                      <a:pt x="9063" y="29851"/>
                      <a:pt x="9128" y="31818"/>
                      <a:pt x="9303" y="33779"/>
                    </a:cubicBezTo>
                    <a:cubicBezTo>
                      <a:pt x="9475" y="35735"/>
                      <a:pt x="9664" y="37716"/>
                      <a:pt x="10245" y="39615"/>
                    </a:cubicBezTo>
                    <a:cubicBezTo>
                      <a:pt x="10546" y="40559"/>
                      <a:pt x="10971" y="41467"/>
                      <a:pt x="11525" y="42285"/>
                    </a:cubicBezTo>
                    <a:cubicBezTo>
                      <a:pt x="12078" y="43106"/>
                      <a:pt x="12760" y="43829"/>
                      <a:pt x="13509" y="44465"/>
                    </a:cubicBezTo>
                    <a:cubicBezTo>
                      <a:pt x="12792" y="43792"/>
                      <a:pt x="12146" y="43047"/>
                      <a:pt x="11628" y="42220"/>
                    </a:cubicBezTo>
                    <a:cubicBezTo>
                      <a:pt x="11109" y="41392"/>
                      <a:pt x="10722" y="40488"/>
                      <a:pt x="10460" y="39550"/>
                    </a:cubicBezTo>
                    <a:cubicBezTo>
                      <a:pt x="9931" y="37671"/>
                      <a:pt x="9781" y="35706"/>
                      <a:pt x="9654" y="33752"/>
                    </a:cubicBezTo>
                    <a:lnTo>
                      <a:pt x="9481" y="30811"/>
                    </a:lnTo>
                    <a:cubicBezTo>
                      <a:pt x="9424" y="29830"/>
                      <a:pt x="9346" y="28845"/>
                      <a:pt x="9235" y="27862"/>
                    </a:cubicBezTo>
                    <a:cubicBezTo>
                      <a:pt x="9112" y="26882"/>
                      <a:pt x="8950" y="25902"/>
                      <a:pt x="8703" y="24938"/>
                    </a:cubicBezTo>
                    <a:cubicBezTo>
                      <a:pt x="8457" y="23973"/>
                      <a:pt x="8115" y="23032"/>
                      <a:pt x="7709" y="22128"/>
                    </a:cubicBezTo>
                    <a:cubicBezTo>
                      <a:pt x="7300" y="21225"/>
                      <a:pt x="6842" y="20352"/>
                      <a:pt x="6394" y="19478"/>
                    </a:cubicBezTo>
                    <a:cubicBezTo>
                      <a:pt x="5945" y="18605"/>
                      <a:pt x="5499" y="17731"/>
                      <a:pt x="5073" y="16849"/>
                    </a:cubicBezTo>
                    <a:lnTo>
                      <a:pt x="4753" y="16187"/>
                    </a:lnTo>
                    <a:lnTo>
                      <a:pt x="4452" y="15520"/>
                    </a:lnTo>
                    <a:cubicBezTo>
                      <a:pt x="4354" y="15296"/>
                      <a:pt x="4250" y="15076"/>
                      <a:pt x="4157" y="14850"/>
                    </a:cubicBezTo>
                    <a:lnTo>
                      <a:pt x="3886" y="14169"/>
                    </a:lnTo>
                    <a:cubicBezTo>
                      <a:pt x="3698" y="13718"/>
                      <a:pt x="3539" y="13255"/>
                      <a:pt x="3370" y="12795"/>
                    </a:cubicBezTo>
                    <a:cubicBezTo>
                      <a:pt x="3195" y="12339"/>
                      <a:pt x="3047" y="11872"/>
                      <a:pt x="2890" y="11408"/>
                    </a:cubicBezTo>
                    <a:cubicBezTo>
                      <a:pt x="2274" y="9549"/>
                      <a:pt x="1751" y="7657"/>
                      <a:pt x="1278" y="5751"/>
                    </a:cubicBezTo>
                    <a:cubicBezTo>
                      <a:pt x="798" y="3849"/>
                      <a:pt x="379" y="1930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4"/>
              <p:cNvSpPr/>
              <p:nvPr/>
            </p:nvSpPr>
            <p:spPr>
              <a:xfrm>
                <a:off x="2874097" y="2887865"/>
                <a:ext cx="57977" cy="98502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4504" extrusionOk="0">
                    <a:moveTo>
                      <a:pt x="1014" y="1"/>
                    </a:moveTo>
                    <a:cubicBezTo>
                      <a:pt x="756" y="1"/>
                      <a:pt x="504" y="112"/>
                      <a:pt x="311" y="386"/>
                    </a:cubicBezTo>
                    <a:cubicBezTo>
                      <a:pt x="129" y="642"/>
                      <a:pt x="85" y="968"/>
                      <a:pt x="58" y="1282"/>
                    </a:cubicBezTo>
                    <a:cubicBezTo>
                      <a:pt x="9" y="1833"/>
                      <a:pt x="0" y="2389"/>
                      <a:pt x="30" y="2942"/>
                    </a:cubicBezTo>
                    <a:cubicBezTo>
                      <a:pt x="49" y="3308"/>
                      <a:pt x="89" y="3684"/>
                      <a:pt x="273" y="4000"/>
                    </a:cubicBezTo>
                    <a:cubicBezTo>
                      <a:pt x="435" y="4282"/>
                      <a:pt x="740" y="4503"/>
                      <a:pt x="1058" y="4503"/>
                    </a:cubicBezTo>
                    <a:cubicBezTo>
                      <a:pt x="1097" y="4503"/>
                      <a:pt x="1136" y="4500"/>
                      <a:pt x="1175" y="4493"/>
                    </a:cubicBezTo>
                    <a:cubicBezTo>
                      <a:pt x="1451" y="4443"/>
                      <a:pt x="1668" y="4231"/>
                      <a:pt x="1837" y="4007"/>
                    </a:cubicBezTo>
                    <a:cubicBezTo>
                      <a:pt x="2513" y="3108"/>
                      <a:pt x="2651" y="1833"/>
                      <a:pt x="2184" y="809"/>
                    </a:cubicBezTo>
                    <a:cubicBezTo>
                      <a:pt x="1984" y="374"/>
                      <a:pt x="1488" y="1"/>
                      <a:pt x="10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54"/>
              <p:cNvSpPr/>
              <p:nvPr/>
            </p:nvSpPr>
            <p:spPr>
              <a:xfrm>
                <a:off x="3360639" y="2895826"/>
                <a:ext cx="81138" cy="106310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4861" extrusionOk="0">
                    <a:moveTo>
                      <a:pt x="1155" y="0"/>
                    </a:moveTo>
                    <a:cubicBezTo>
                      <a:pt x="643" y="0"/>
                      <a:pt x="166" y="252"/>
                      <a:pt x="61" y="869"/>
                    </a:cubicBezTo>
                    <a:cubicBezTo>
                      <a:pt x="1" y="1226"/>
                      <a:pt x="116" y="1588"/>
                      <a:pt x="244" y="1926"/>
                    </a:cubicBezTo>
                    <a:cubicBezTo>
                      <a:pt x="469" y="2524"/>
                      <a:pt x="737" y="3107"/>
                      <a:pt x="1044" y="3667"/>
                    </a:cubicBezTo>
                    <a:cubicBezTo>
                      <a:pt x="1247" y="4036"/>
                      <a:pt x="1476" y="4407"/>
                      <a:pt x="1825" y="4645"/>
                    </a:cubicBezTo>
                    <a:cubicBezTo>
                      <a:pt x="2022" y="4779"/>
                      <a:pt x="2265" y="4860"/>
                      <a:pt x="2502" y="4860"/>
                    </a:cubicBezTo>
                    <a:cubicBezTo>
                      <a:pt x="2683" y="4860"/>
                      <a:pt x="2860" y="4813"/>
                      <a:pt x="3008" y="4705"/>
                    </a:cubicBezTo>
                    <a:cubicBezTo>
                      <a:pt x="3271" y="4517"/>
                      <a:pt x="3391" y="4188"/>
                      <a:pt x="3454" y="3871"/>
                    </a:cubicBezTo>
                    <a:cubicBezTo>
                      <a:pt x="3709" y="2600"/>
                      <a:pt x="3217" y="1206"/>
                      <a:pt x="2220" y="374"/>
                    </a:cubicBezTo>
                    <a:cubicBezTo>
                      <a:pt x="1939" y="141"/>
                      <a:pt x="1537" y="0"/>
                      <a:pt x="1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54"/>
              <p:cNvSpPr/>
              <p:nvPr/>
            </p:nvSpPr>
            <p:spPr>
              <a:xfrm>
                <a:off x="2992698" y="2854994"/>
                <a:ext cx="108891" cy="170608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801" extrusionOk="0">
                    <a:moveTo>
                      <a:pt x="2352" y="1"/>
                    </a:moveTo>
                    <a:cubicBezTo>
                      <a:pt x="2081" y="1"/>
                      <a:pt x="1822" y="65"/>
                      <a:pt x="1609" y="213"/>
                    </a:cubicBezTo>
                    <a:cubicBezTo>
                      <a:pt x="1285" y="441"/>
                      <a:pt x="1058" y="783"/>
                      <a:pt x="876" y="1136"/>
                    </a:cubicBezTo>
                    <a:cubicBezTo>
                      <a:pt x="170" y="2492"/>
                      <a:pt x="0" y="4119"/>
                      <a:pt x="410" y="5591"/>
                    </a:cubicBezTo>
                    <a:cubicBezTo>
                      <a:pt x="571" y="6166"/>
                      <a:pt x="822" y="6729"/>
                      <a:pt x="1239" y="7156"/>
                    </a:cubicBezTo>
                    <a:cubicBezTo>
                      <a:pt x="1612" y="7539"/>
                      <a:pt x="2131" y="7801"/>
                      <a:pt x="2661" y="7801"/>
                    </a:cubicBezTo>
                    <a:cubicBezTo>
                      <a:pt x="2722" y="7801"/>
                      <a:pt x="2784" y="7797"/>
                      <a:pt x="2845" y="7790"/>
                    </a:cubicBezTo>
                    <a:cubicBezTo>
                      <a:pt x="3406" y="7725"/>
                      <a:pt x="3903" y="7355"/>
                      <a:pt x="4223" y="6888"/>
                    </a:cubicBezTo>
                    <a:cubicBezTo>
                      <a:pt x="4541" y="6420"/>
                      <a:pt x="4701" y="5861"/>
                      <a:pt x="4793" y="5301"/>
                    </a:cubicBezTo>
                    <a:cubicBezTo>
                      <a:pt x="4979" y="4179"/>
                      <a:pt x="4907" y="3016"/>
                      <a:pt x="4586" y="1926"/>
                    </a:cubicBezTo>
                    <a:cubicBezTo>
                      <a:pt x="4458" y="1487"/>
                      <a:pt x="4284" y="1050"/>
                      <a:pt x="3977" y="712"/>
                    </a:cubicBezTo>
                    <a:cubicBezTo>
                      <a:pt x="3617" y="314"/>
                      <a:pt x="2954" y="1"/>
                      <a:pt x="23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54"/>
              <p:cNvSpPr/>
              <p:nvPr/>
            </p:nvSpPr>
            <p:spPr>
              <a:xfrm>
                <a:off x="3183252" y="2846880"/>
                <a:ext cx="108913" cy="17063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7802" extrusionOk="0">
                    <a:moveTo>
                      <a:pt x="2353" y="1"/>
                    </a:moveTo>
                    <a:cubicBezTo>
                      <a:pt x="2082" y="1"/>
                      <a:pt x="1823" y="65"/>
                      <a:pt x="1610" y="214"/>
                    </a:cubicBezTo>
                    <a:cubicBezTo>
                      <a:pt x="1285" y="442"/>
                      <a:pt x="1059" y="784"/>
                      <a:pt x="877" y="1137"/>
                    </a:cubicBezTo>
                    <a:cubicBezTo>
                      <a:pt x="171" y="2492"/>
                      <a:pt x="1" y="4119"/>
                      <a:pt x="411" y="5592"/>
                    </a:cubicBezTo>
                    <a:cubicBezTo>
                      <a:pt x="571" y="6167"/>
                      <a:pt x="823" y="6728"/>
                      <a:pt x="1240" y="7157"/>
                    </a:cubicBezTo>
                    <a:cubicBezTo>
                      <a:pt x="1611" y="7539"/>
                      <a:pt x="2131" y="7801"/>
                      <a:pt x="2662" y="7801"/>
                    </a:cubicBezTo>
                    <a:cubicBezTo>
                      <a:pt x="2723" y="7801"/>
                      <a:pt x="2784" y="7798"/>
                      <a:pt x="2846" y="7791"/>
                    </a:cubicBezTo>
                    <a:cubicBezTo>
                      <a:pt x="3407" y="7724"/>
                      <a:pt x="3904" y="7355"/>
                      <a:pt x="4222" y="6887"/>
                    </a:cubicBezTo>
                    <a:cubicBezTo>
                      <a:pt x="4542" y="6420"/>
                      <a:pt x="4702" y="5860"/>
                      <a:pt x="4794" y="5302"/>
                    </a:cubicBezTo>
                    <a:cubicBezTo>
                      <a:pt x="4979" y="4180"/>
                      <a:pt x="4908" y="3017"/>
                      <a:pt x="4587" y="1925"/>
                    </a:cubicBezTo>
                    <a:cubicBezTo>
                      <a:pt x="4458" y="1488"/>
                      <a:pt x="4284" y="1051"/>
                      <a:pt x="3978" y="713"/>
                    </a:cubicBezTo>
                    <a:cubicBezTo>
                      <a:pt x="3618" y="315"/>
                      <a:pt x="2955" y="1"/>
                      <a:pt x="23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4"/>
              <p:cNvSpPr/>
              <p:nvPr/>
            </p:nvSpPr>
            <p:spPr>
              <a:xfrm>
                <a:off x="2896601" y="2754217"/>
                <a:ext cx="58677" cy="86321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3947" extrusionOk="0">
                    <a:moveTo>
                      <a:pt x="860" y="1"/>
                    </a:moveTo>
                    <a:cubicBezTo>
                      <a:pt x="532" y="1"/>
                      <a:pt x="227" y="156"/>
                      <a:pt x="93" y="545"/>
                    </a:cubicBezTo>
                    <a:cubicBezTo>
                      <a:pt x="1" y="813"/>
                      <a:pt x="42" y="1106"/>
                      <a:pt x="99" y="1383"/>
                    </a:cubicBezTo>
                    <a:cubicBezTo>
                      <a:pt x="195" y="1874"/>
                      <a:pt x="327" y="2357"/>
                      <a:pt x="491" y="2828"/>
                    </a:cubicBezTo>
                    <a:cubicBezTo>
                      <a:pt x="599" y="3139"/>
                      <a:pt x="730" y="3455"/>
                      <a:pt x="967" y="3683"/>
                    </a:cubicBezTo>
                    <a:cubicBezTo>
                      <a:pt x="1132" y="3842"/>
                      <a:pt x="1363" y="3947"/>
                      <a:pt x="1588" y="3947"/>
                    </a:cubicBezTo>
                    <a:cubicBezTo>
                      <a:pt x="1686" y="3947"/>
                      <a:pt x="1783" y="3927"/>
                      <a:pt x="1872" y="3883"/>
                    </a:cubicBezTo>
                    <a:cubicBezTo>
                      <a:pt x="2099" y="3770"/>
                      <a:pt x="2234" y="3532"/>
                      <a:pt x="2323" y="3296"/>
                    </a:cubicBezTo>
                    <a:cubicBezTo>
                      <a:pt x="2683" y="2348"/>
                      <a:pt x="2483" y="1210"/>
                      <a:pt x="1820" y="443"/>
                    </a:cubicBezTo>
                    <a:cubicBezTo>
                      <a:pt x="1594" y="180"/>
                      <a:pt x="1213" y="1"/>
                      <a:pt x="8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4"/>
              <p:cNvSpPr/>
              <p:nvPr/>
            </p:nvSpPr>
            <p:spPr>
              <a:xfrm>
                <a:off x="3054219" y="2699367"/>
                <a:ext cx="68716" cy="84812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3878" extrusionOk="0">
                    <a:moveTo>
                      <a:pt x="976" y="1"/>
                    </a:moveTo>
                    <a:cubicBezTo>
                      <a:pt x="507" y="1"/>
                      <a:pt x="62" y="239"/>
                      <a:pt x="23" y="804"/>
                    </a:cubicBezTo>
                    <a:cubicBezTo>
                      <a:pt x="1" y="1101"/>
                      <a:pt x="125" y="1387"/>
                      <a:pt x="256" y="1654"/>
                    </a:cubicBezTo>
                    <a:cubicBezTo>
                      <a:pt x="488" y="2125"/>
                      <a:pt x="752" y="2579"/>
                      <a:pt x="1048" y="3013"/>
                    </a:cubicBezTo>
                    <a:cubicBezTo>
                      <a:pt x="1242" y="3299"/>
                      <a:pt x="1460" y="3585"/>
                      <a:pt x="1764" y="3752"/>
                    </a:cubicBezTo>
                    <a:cubicBezTo>
                      <a:pt x="1911" y="3832"/>
                      <a:pt x="2082" y="3878"/>
                      <a:pt x="2249" y="3878"/>
                    </a:cubicBezTo>
                    <a:cubicBezTo>
                      <a:pt x="2428" y="3878"/>
                      <a:pt x="2603" y="3826"/>
                      <a:pt x="2737" y="3708"/>
                    </a:cubicBezTo>
                    <a:cubicBezTo>
                      <a:pt x="2936" y="3531"/>
                      <a:pt x="3009" y="3254"/>
                      <a:pt x="3035" y="2989"/>
                    </a:cubicBezTo>
                    <a:cubicBezTo>
                      <a:pt x="3142" y="1930"/>
                      <a:pt x="2629" y="829"/>
                      <a:pt x="1748" y="229"/>
                    </a:cubicBezTo>
                    <a:cubicBezTo>
                      <a:pt x="1533" y="83"/>
                      <a:pt x="1250" y="1"/>
                      <a:pt x="9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4"/>
              <p:cNvSpPr/>
              <p:nvPr/>
            </p:nvSpPr>
            <p:spPr>
              <a:xfrm>
                <a:off x="3331115" y="2736087"/>
                <a:ext cx="68694" cy="84812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3878" extrusionOk="0">
                    <a:moveTo>
                      <a:pt x="975" y="0"/>
                    </a:moveTo>
                    <a:cubicBezTo>
                      <a:pt x="506" y="0"/>
                      <a:pt x="62" y="239"/>
                      <a:pt x="22" y="803"/>
                    </a:cubicBezTo>
                    <a:cubicBezTo>
                      <a:pt x="1" y="1100"/>
                      <a:pt x="124" y="1386"/>
                      <a:pt x="254" y="1652"/>
                    </a:cubicBezTo>
                    <a:cubicBezTo>
                      <a:pt x="487" y="2124"/>
                      <a:pt x="752" y="2578"/>
                      <a:pt x="1047" y="3013"/>
                    </a:cubicBezTo>
                    <a:cubicBezTo>
                      <a:pt x="1242" y="3299"/>
                      <a:pt x="1459" y="3584"/>
                      <a:pt x="1762" y="3750"/>
                    </a:cubicBezTo>
                    <a:cubicBezTo>
                      <a:pt x="1909" y="3831"/>
                      <a:pt x="2081" y="3877"/>
                      <a:pt x="2248" y="3877"/>
                    </a:cubicBezTo>
                    <a:cubicBezTo>
                      <a:pt x="2428" y="3877"/>
                      <a:pt x="2602" y="3825"/>
                      <a:pt x="2736" y="3706"/>
                    </a:cubicBezTo>
                    <a:cubicBezTo>
                      <a:pt x="2934" y="3531"/>
                      <a:pt x="3007" y="3253"/>
                      <a:pt x="3034" y="2989"/>
                    </a:cubicBezTo>
                    <a:cubicBezTo>
                      <a:pt x="3140" y="1928"/>
                      <a:pt x="2628" y="829"/>
                      <a:pt x="1748" y="228"/>
                    </a:cubicBezTo>
                    <a:cubicBezTo>
                      <a:pt x="1533" y="82"/>
                      <a:pt x="1250" y="0"/>
                      <a:pt x="9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4"/>
              <p:cNvSpPr/>
              <p:nvPr/>
            </p:nvSpPr>
            <p:spPr>
              <a:xfrm>
                <a:off x="1412678" y="3166576"/>
                <a:ext cx="730196" cy="759611"/>
              </a:xfrm>
              <a:custGeom>
                <a:avLst/>
                <a:gdLst/>
                <a:ahLst/>
                <a:cxnLst/>
                <a:rect l="l" t="t" r="r" b="b"/>
                <a:pathLst>
                  <a:path w="33388" h="34733" extrusionOk="0">
                    <a:moveTo>
                      <a:pt x="28037" y="0"/>
                    </a:moveTo>
                    <a:cubicBezTo>
                      <a:pt x="28037" y="0"/>
                      <a:pt x="17645" y="295"/>
                      <a:pt x="15484" y="1561"/>
                    </a:cubicBezTo>
                    <a:cubicBezTo>
                      <a:pt x="13324" y="2827"/>
                      <a:pt x="10916" y="9234"/>
                      <a:pt x="8666" y="12195"/>
                    </a:cubicBezTo>
                    <a:cubicBezTo>
                      <a:pt x="6729" y="14740"/>
                      <a:pt x="3223" y="16257"/>
                      <a:pt x="2282" y="16629"/>
                    </a:cubicBezTo>
                    <a:cubicBezTo>
                      <a:pt x="2402" y="18979"/>
                      <a:pt x="1" y="23417"/>
                      <a:pt x="1094" y="27488"/>
                    </a:cubicBezTo>
                    <a:cubicBezTo>
                      <a:pt x="1571" y="29698"/>
                      <a:pt x="3567" y="32366"/>
                      <a:pt x="5400" y="34732"/>
                    </a:cubicBezTo>
                    <a:cubicBezTo>
                      <a:pt x="5495" y="34169"/>
                      <a:pt x="5607" y="33648"/>
                      <a:pt x="5748" y="33154"/>
                    </a:cubicBezTo>
                    <a:cubicBezTo>
                      <a:pt x="5767" y="33091"/>
                      <a:pt x="5785" y="33027"/>
                      <a:pt x="5803" y="32963"/>
                    </a:cubicBezTo>
                    <a:cubicBezTo>
                      <a:pt x="5865" y="32762"/>
                      <a:pt x="5932" y="32566"/>
                      <a:pt x="6001" y="32372"/>
                    </a:cubicBezTo>
                    <a:cubicBezTo>
                      <a:pt x="6039" y="32276"/>
                      <a:pt x="6076" y="32179"/>
                      <a:pt x="6114" y="32086"/>
                    </a:cubicBezTo>
                    <a:cubicBezTo>
                      <a:pt x="6145" y="32006"/>
                      <a:pt x="6181" y="31926"/>
                      <a:pt x="6216" y="31846"/>
                    </a:cubicBezTo>
                    <a:cubicBezTo>
                      <a:pt x="6274" y="31711"/>
                      <a:pt x="6335" y="31579"/>
                      <a:pt x="6402" y="31449"/>
                    </a:cubicBezTo>
                    <a:cubicBezTo>
                      <a:pt x="6443" y="31362"/>
                      <a:pt x="6489" y="31277"/>
                      <a:pt x="6536" y="31191"/>
                    </a:cubicBezTo>
                    <a:cubicBezTo>
                      <a:pt x="6596" y="31079"/>
                      <a:pt x="6658" y="30969"/>
                      <a:pt x="6725" y="30858"/>
                    </a:cubicBezTo>
                    <a:cubicBezTo>
                      <a:pt x="8633" y="27645"/>
                      <a:pt x="13011" y="25227"/>
                      <a:pt x="18362" y="22497"/>
                    </a:cubicBezTo>
                    <a:cubicBezTo>
                      <a:pt x="23165" y="20046"/>
                      <a:pt x="26321" y="14620"/>
                      <a:pt x="30434" y="10617"/>
                    </a:cubicBezTo>
                    <a:lnTo>
                      <a:pt x="30437" y="10614"/>
                    </a:lnTo>
                    <a:cubicBezTo>
                      <a:pt x="30907" y="10154"/>
                      <a:pt x="31389" y="9716"/>
                      <a:pt x="31886" y="9302"/>
                    </a:cubicBezTo>
                    <a:cubicBezTo>
                      <a:pt x="32113" y="9116"/>
                      <a:pt x="32353" y="8923"/>
                      <a:pt x="32604" y="8724"/>
                    </a:cubicBezTo>
                    <a:cubicBezTo>
                      <a:pt x="32730" y="8630"/>
                      <a:pt x="32856" y="8530"/>
                      <a:pt x="32986" y="8436"/>
                    </a:cubicBezTo>
                    <a:cubicBezTo>
                      <a:pt x="32987" y="8433"/>
                      <a:pt x="32990" y="8433"/>
                      <a:pt x="32992" y="8428"/>
                    </a:cubicBezTo>
                    <a:cubicBezTo>
                      <a:pt x="33121" y="8332"/>
                      <a:pt x="33253" y="8234"/>
                      <a:pt x="33387" y="8136"/>
                    </a:cubicBezTo>
                    <a:lnTo>
                      <a:pt x="280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4"/>
              <p:cNvSpPr/>
              <p:nvPr/>
            </p:nvSpPr>
            <p:spPr>
              <a:xfrm>
                <a:off x="1412678" y="3166576"/>
                <a:ext cx="730196" cy="759611"/>
              </a:xfrm>
              <a:custGeom>
                <a:avLst/>
                <a:gdLst/>
                <a:ahLst/>
                <a:cxnLst/>
                <a:rect l="l" t="t" r="r" b="b"/>
                <a:pathLst>
                  <a:path w="33388" h="34733" extrusionOk="0">
                    <a:moveTo>
                      <a:pt x="28037" y="0"/>
                    </a:moveTo>
                    <a:cubicBezTo>
                      <a:pt x="28037" y="0"/>
                      <a:pt x="17645" y="295"/>
                      <a:pt x="15484" y="1561"/>
                    </a:cubicBezTo>
                    <a:cubicBezTo>
                      <a:pt x="13324" y="2827"/>
                      <a:pt x="10916" y="9234"/>
                      <a:pt x="8666" y="12195"/>
                    </a:cubicBezTo>
                    <a:cubicBezTo>
                      <a:pt x="6729" y="14740"/>
                      <a:pt x="3223" y="16257"/>
                      <a:pt x="2282" y="16629"/>
                    </a:cubicBezTo>
                    <a:cubicBezTo>
                      <a:pt x="2402" y="18979"/>
                      <a:pt x="1" y="23417"/>
                      <a:pt x="1094" y="27488"/>
                    </a:cubicBezTo>
                    <a:cubicBezTo>
                      <a:pt x="1571" y="29698"/>
                      <a:pt x="3567" y="32366"/>
                      <a:pt x="5400" y="34732"/>
                    </a:cubicBezTo>
                    <a:cubicBezTo>
                      <a:pt x="5495" y="34169"/>
                      <a:pt x="5607" y="33648"/>
                      <a:pt x="5748" y="33154"/>
                    </a:cubicBezTo>
                    <a:cubicBezTo>
                      <a:pt x="5767" y="33091"/>
                      <a:pt x="5785" y="33027"/>
                      <a:pt x="5803" y="32963"/>
                    </a:cubicBezTo>
                    <a:cubicBezTo>
                      <a:pt x="5865" y="32762"/>
                      <a:pt x="5932" y="32566"/>
                      <a:pt x="6001" y="32372"/>
                    </a:cubicBezTo>
                    <a:cubicBezTo>
                      <a:pt x="6039" y="32276"/>
                      <a:pt x="6076" y="32179"/>
                      <a:pt x="6114" y="32086"/>
                    </a:cubicBezTo>
                    <a:cubicBezTo>
                      <a:pt x="6145" y="32006"/>
                      <a:pt x="6181" y="31926"/>
                      <a:pt x="6216" y="31846"/>
                    </a:cubicBezTo>
                    <a:cubicBezTo>
                      <a:pt x="6274" y="31711"/>
                      <a:pt x="6335" y="31579"/>
                      <a:pt x="6402" y="31449"/>
                    </a:cubicBezTo>
                    <a:cubicBezTo>
                      <a:pt x="6443" y="31362"/>
                      <a:pt x="6489" y="31277"/>
                      <a:pt x="6536" y="31191"/>
                    </a:cubicBezTo>
                    <a:cubicBezTo>
                      <a:pt x="6596" y="31079"/>
                      <a:pt x="6658" y="30969"/>
                      <a:pt x="6725" y="30858"/>
                    </a:cubicBezTo>
                    <a:cubicBezTo>
                      <a:pt x="8633" y="27645"/>
                      <a:pt x="13011" y="25227"/>
                      <a:pt x="18362" y="22497"/>
                    </a:cubicBezTo>
                    <a:cubicBezTo>
                      <a:pt x="23165" y="20046"/>
                      <a:pt x="26321" y="14620"/>
                      <a:pt x="30434" y="10617"/>
                    </a:cubicBezTo>
                    <a:lnTo>
                      <a:pt x="30437" y="10614"/>
                    </a:lnTo>
                    <a:cubicBezTo>
                      <a:pt x="30907" y="10154"/>
                      <a:pt x="31389" y="9716"/>
                      <a:pt x="31886" y="9302"/>
                    </a:cubicBezTo>
                    <a:cubicBezTo>
                      <a:pt x="32113" y="9116"/>
                      <a:pt x="32353" y="8923"/>
                      <a:pt x="32604" y="8724"/>
                    </a:cubicBezTo>
                    <a:cubicBezTo>
                      <a:pt x="32730" y="8630"/>
                      <a:pt x="32856" y="8530"/>
                      <a:pt x="32986" y="8436"/>
                    </a:cubicBezTo>
                    <a:cubicBezTo>
                      <a:pt x="32987" y="8433"/>
                      <a:pt x="32990" y="8433"/>
                      <a:pt x="32992" y="8428"/>
                    </a:cubicBezTo>
                    <a:cubicBezTo>
                      <a:pt x="33121" y="8332"/>
                      <a:pt x="33253" y="8234"/>
                      <a:pt x="33387" y="8136"/>
                    </a:cubicBezTo>
                    <a:lnTo>
                      <a:pt x="28037" y="0"/>
                    </a:lnTo>
                    <a:close/>
                  </a:path>
                </a:pathLst>
              </a:custGeom>
              <a:solidFill>
                <a:schemeClr val="accent4">
                  <a:alpha val="5705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4"/>
              <p:cNvSpPr/>
              <p:nvPr/>
            </p:nvSpPr>
            <p:spPr>
              <a:xfrm>
                <a:off x="1287801" y="3336489"/>
                <a:ext cx="550118" cy="686128"/>
              </a:xfrm>
              <a:custGeom>
                <a:avLst/>
                <a:gdLst/>
                <a:ahLst/>
                <a:cxnLst/>
                <a:rect l="l" t="t" r="r" b="b"/>
                <a:pathLst>
                  <a:path w="25154" h="31373" extrusionOk="0">
                    <a:moveTo>
                      <a:pt x="23963" y="0"/>
                    </a:moveTo>
                    <a:cubicBezTo>
                      <a:pt x="22959" y="0"/>
                      <a:pt x="18523" y="8458"/>
                      <a:pt x="16394" y="10654"/>
                    </a:cubicBezTo>
                    <a:cubicBezTo>
                      <a:pt x="12021" y="15164"/>
                      <a:pt x="6129" y="16866"/>
                      <a:pt x="4171" y="18019"/>
                    </a:cubicBezTo>
                    <a:cubicBezTo>
                      <a:pt x="2214" y="19173"/>
                      <a:pt x="954" y="21018"/>
                      <a:pt x="455" y="24484"/>
                    </a:cubicBezTo>
                    <a:cubicBezTo>
                      <a:pt x="1" y="27647"/>
                      <a:pt x="72" y="31373"/>
                      <a:pt x="1216" y="31373"/>
                    </a:cubicBezTo>
                    <a:cubicBezTo>
                      <a:pt x="1325" y="31373"/>
                      <a:pt x="1444" y="31339"/>
                      <a:pt x="1574" y="31267"/>
                    </a:cubicBezTo>
                    <a:cubicBezTo>
                      <a:pt x="3057" y="30443"/>
                      <a:pt x="3057" y="24575"/>
                      <a:pt x="4319" y="22181"/>
                    </a:cubicBezTo>
                    <a:cubicBezTo>
                      <a:pt x="5583" y="19788"/>
                      <a:pt x="12184" y="16404"/>
                      <a:pt x="16102" y="13716"/>
                    </a:cubicBezTo>
                    <a:cubicBezTo>
                      <a:pt x="20019" y="11030"/>
                      <a:pt x="25153" y="2288"/>
                      <a:pt x="24112" y="107"/>
                    </a:cubicBezTo>
                    <a:cubicBezTo>
                      <a:pt x="24077" y="35"/>
                      <a:pt x="24027" y="0"/>
                      <a:pt x="239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4"/>
              <p:cNvSpPr/>
              <p:nvPr/>
            </p:nvSpPr>
            <p:spPr>
              <a:xfrm>
                <a:off x="1311792" y="4379076"/>
                <a:ext cx="61236" cy="51788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368" extrusionOk="0">
                    <a:moveTo>
                      <a:pt x="1062" y="0"/>
                    </a:moveTo>
                    <a:cubicBezTo>
                      <a:pt x="32" y="0"/>
                      <a:pt x="1" y="2101"/>
                      <a:pt x="1147" y="2338"/>
                    </a:cubicBezTo>
                    <a:cubicBezTo>
                      <a:pt x="1245" y="2358"/>
                      <a:pt x="1338" y="2368"/>
                      <a:pt x="1425" y="2368"/>
                    </a:cubicBezTo>
                    <a:cubicBezTo>
                      <a:pt x="2601" y="2368"/>
                      <a:pt x="2799" y="651"/>
                      <a:pt x="1653" y="189"/>
                    </a:cubicBezTo>
                    <a:cubicBezTo>
                      <a:pt x="1430" y="57"/>
                      <a:pt x="1232" y="0"/>
                      <a:pt x="10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4"/>
              <p:cNvSpPr/>
              <p:nvPr/>
            </p:nvSpPr>
            <p:spPr>
              <a:xfrm>
                <a:off x="1377358" y="4336692"/>
                <a:ext cx="42143" cy="48814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232" extrusionOk="0">
                    <a:moveTo>
                      <a:pt x="915" y="0"/>
                    </a:moveTo>
                    <a:cubicBezTo>
                      <a:pt x="706" y="0"/>
                      <a:pt x="514" y="102"/>
                      <a:pt x="405" y="358"/>
                    </a:cubicBezTo>
                    <a:cubicBezTo>
                      <a:pt x="0" y="1667"/>
                      <a:pt x="389" y="2232"/>
                      <a:pt x="871" y="2232"/>
                    </a:cubicBezTo>
                    <a:cubicBezTo>
                      <a:pt x="1318" y="2232"/>
                      <a:pt x="1844" y="1745"/>
                      <a:pt x="1890" y="915"/>
                    </a:cubicBezTo>
                    <a:cubicBezTo>
                      <a:pt x="1926" y="491"/>
                      <a:pt x="1376" y="0"/>
                      <a:pt x="9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54"/>
              <p:cNvSpPr/>
              <p:nvPr/>
            </p:nvSpPr>
            <p:spPr>
              <a:xfrm>
                <a:off x="1329944" y="4283897"/>
                <a:ext cx="50432" cy="59793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734" extrusionOk="0">
                    <a:moveTo>
                      <a:pt x="1071" y="0"/>
                    </a:moveTo>
                    <a:cubicBezTo>
                      <a:pt x="201" y="0"/>
                      <a:pt x="145" y="667"/>
                      <a:pt x="139" y="1411"/>
                    </a:cubicBezTo>
                    <a:cubicBezTo>
                      <a:pt x="0" y="1995"/>
                      <a:pt x="513" y="2734"/>
                      <a:pt x="1050" y="2734"/>
                    </a:cubicBezTo>
                    <a:cubicBezTo>
                      <a:pt x="1219" y="2734"/>
                      <a:pt x="1389" y="2661"/>
                      <a:pt x="1543" y="2488"/>
                    </a:cubicBezTo>
                    <a:cubicBezTo>
                      <a:pt x="1822" y="1812"/>
                      <a:pt x="2305" y="2"/>
                      <a:pt x="1149" y="2"/>
                    </a:cubicBezTo>
                    <a:cubicBezTo>
                      <a:pt x="1144" y="2"/>
                      <a:pt x="1139" y="2"/>
                      <a:pt x="1134" y="2"/>
                    </a:cubicBezTo>
                    <a:cubicBezTo>
                      <a:pt x="1113" y="1"/>
                      <a:pt x="1092" y="0"/>
                      <a:pt x="10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54"/>
              <p:cNvSpPr/>
              <p:nvPr/>
            </p:nvSpPr>
            <p:spPr>
              <a:xfrm>
                <a:off x="1268774" y="4295314"/>
                <a:ext cx="54106" cy="71231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3257" extrusionOk="0">
                    <a:moveTo>
                      <a:pt x="1033" y="1"/>
                    </a:moveTo>
                    <a:cubicBezTo>
                      <a:pt x="823" y="1"/>
                      <a:pt x="586" y="122"/>
                      <a:pt x="328" y="410"/>
                    </a:cubicBezTo>
                    <a:cubicBezTo>
                      <a:pt x="1" y="800"/>
                      <a:pt x="101" y="1560"/>
                      <a:pt x="125" y="2028"/>
                    </a:cubicBezTo>
                    <a:cubicBezTo>
                      <a:pt x="98" y="2597"/>
                      <a:pt x="578" y="3048"/>
                      <a:pt x="1073" y="3243"/>
                    </a:cubicBezTo>
                    <a:cubicBezTo>
                      <a:pt x="1124" y="3252"/>
                      <a:pt x="1173" y="3257"/>
                      <a:pt x="1220" y="3257"/>
                    </a:cubicBezTo>
                    <a:cubicBezTo>
                      <a:pt x="2474" y="3257"/>
                      <a:pt x="2121" y="1"/>
                      <a:pt x="10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54"/>
              <p:cNvSpPr/>
              <p:nvPr/>
            </p:nvSpPr>
            <p:spPr>
              <a:xfrm>
                <a:off x="1295936" y="4214832"/>
                <a:ext cx="57474" cy="6578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3008" extrusionOk="0">
                    <a:moveTo>
                      <a:pt x="869" y="0"/>
                    </a:moveTo>
                    <a:cubicBezTo>
                      <a:pt x="469" y="0"/>
                      <a:pt x="105" y="358"/>
                      <a:pt x="0" y="1291"/>
                    </a:cubicBezTo>
                    <a:cubicBezTo>
                      <a:pt x="16" y="1970"/>
                      <a:pt x="558" y="3007"/>
                      <a:pt x="1199" y="3007"/>
                    </a:cubicBezTo>
                    <a:cubicBezTo>
                      <a:pt x="1413" y="3007"/>
                      <a:pt x="1638" y="2892"/>
                      <a:pt x="1858" y="2610"/>
                    </a:cubicBezTo>
                    <a:cubicBezTo>
                      <a:pt x="2628" y="1468"/>
                      <a:pt x="1677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54"/>
              <p:cNvSpPr/>
              <p:nvPr/>
            </p:nvSpPr>
            <p:spPr>
              <a:xfrm>
                <a:off x="1359950" y="4229266"/>
                <a:ext cx="41487" cy="47917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191" extrusionOk="0">
                    <a:moveTo>
                      <a:pt x="1007" y="0"/>
                    </a:moveTo>
                    <a:cubicBezTo>
                      <a:pt x="869" y="0"/>
                      <a:pt x="709" y="63"/>
                      <a:pt x="530" y="210"/>
                    </a:cubicBezTo>
                    <a:cubicBezTo>
                      <a:pt x="238" y="738"/>
                      <a:pt x="1" y="1664"/>
                      <a:pt x="533" y="2098"/>
                    </a:cubicBezTo>
                    <a:cubicBezTo>
                      <a:pt x="673" y="2162"/>
                      <a:pt x="800" y="2190"/>
                      <a:pt x="912" y="2190"/>
                    </a:cubicBezTo>
                    <a:cubicBezTo>
                      <a:pt x="1896" y="2190"/>
                      <a:pt x="1822" y="0"/>
                      <a:pt x="1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54"/>
              <p:cNvSpPr/>
              <p:nvPr/>
            </p:nvSpPr>
            <p:spPr>
              <a:xfrm>
                <a:off x="1396473" y="4269485"/>
                <a:ext cx="50979" cy="48114"/>
              </a:xfrm>
              <a:custGeom>
                <a:avLst/>
                <a:gdLst/>
                <a:ahLst/>
                <a:cxnLst/>
                <a:rect l="l" t="t" r="r" b="b"/>
                <a:pathLst>
                  <a:path w="2331" h="2200" extrusionOk="0">
                    <a:moveTo>
                      <a:pt x="1253" y="1"/>
                    </a:moveTo>
                    <a:cubicBezTo>
                      <a:pt x="674" y="1"/>
                      <a:pt x="29" y="505"/>
                      <a:pt x="56" y="1237"/>
                    </a:cubicBezTo>
                    <a:cubicBezTo>
                      <a:pt x="1" y="1912"/>
                      <a:pt x="423" y="2200"/>
                      <a:pt x="903" y="2200"/>
                    </a:cubicBezTo>
                    <a:cubicBezTo>
                      <a:pt x="1562" y="2200"/>
                      <a:pt x="2331" y="1655"/>
                      <a:pt x="2115" y="825"/>
                    </a:cubicBezTo>
                    <a:cubicBezTo>
                      <a:pt x="2025" y="244"/>
                      <a:pt x="1655" y="1"/>
                      <a:pt x="12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54"/>
              <p:cNvSpPr/>
              <p:nvPr/>
            </p:nvSpPr>
            <p:spPr>
              <a:xfrm>
                <a:off x="1413225" y="4187057"/>
                <a:ext cx="51154" cy="61586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816" extrusionOk="0">
                    <a:moveTo>
                      <a:pt x="1138" y="0"/>
                    </a:moveTo>
                    <a:cubicBezTo>
                      <a:pt x="754" y="0"/>
                      <a:pt x="388" y="242"/>
                      <a:pt x="302" y="722"/>
                    </a:cubicBezTo>
                    <a:cubicBezTo>
                      <a:pt x="180" y="1367"/>
                      <a:pt x="1" y="2349"/>
                      <a:pt x="605" y="2797"/>
                    </a:cubicBezTo>
                    <a:cubicBezTo>
                      <a:pt x="666" y="2809"/>
                      <a:pt x="725" y="2815"/>
                      <a:pt x="783" y="2815"/>
                    </a:cubicBezTo>
                    <a:cubicBezTo>
                      <a:pt x="1743" y="2815"/>
                      <a:pt x="2339" y="1186"/>
                      <a:pt x="1917" y="398"/>
                    </a:cubicBezTo>
                    <a:cubicBezTo>
                      <a:pt x="1718" y="133"/>
                      <a:pt x="1423" y="0"/>
                      <a:pt x="11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54"/>
              <p:cNvSpPr/>
              <p:nvPr/>
            </p:nvSpPr>
            <p:spPr>
              <a:xfrm>
                <a:off x="1373443" y="4163263"/>
                <a:ext cx="39432" cy="43609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994" extrusionOk="0">
                    <a:moveTo>
                      <a:pt x="1229" y="0"/>
                    </a:moveTo>
                    <a:cubicBezTo>
                      <a:pt x="866" y="0"/>
                      <a:pt x="442" y="200"/>
                      <a:pt x="317" y="435"/>
                    </a:cubicBezTo>
                    <a:cubicBezTo>
                      <a:pt x="0" y="1004"/>
                      <a:pt x="210" y="1994"/>
                      <a:pt x="871" y="1994"/>
                    </a:cubicBezTo>
                    <a:cubicBezTo>
                      <a:pt x="973" y="1994"/>
                      <a:pt x="1085" y="1971"/>
                      <a:pt x="1208" y="1919"/>
                    </a:cubicBezTo>
                    <a:cubicBezTo>
                      <a:pt x="1666" y="1593"/>
                      <a:pt x="1802" y="711"/>
                      <a:pt x="1695" y="190"/>
                    </a:cubicBezTo>
                    <a:cubicBezTo>
                      <a:pt x="1592" y="55"/>
                      <a:pt x="1419" y="0"/>
                      <a:pt x="1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54"/>
              <p:cNvSpPr/>
              <p:nvPr/>
            </p:nvSpPr>
            <p:spPr>
              <a:xfrm>
                <a:off x="1322793" y="4132557"/>
                <a:ext cx="55725" cy="63139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2887" extrusionOk="0">
                    <a:moveTo>
                      <a:pt x="1014" y="1"/>
                    </a:moveTo>
                    <a:cubicBezTo>
                      <a:pt x="0" y="1"/>
                      <a:pt x="58" y="1658"/>
                      <a:pt x="529" y="2576"/>
                    </a:cubicBezTo>
                    <a:cubicBezTo>
                      <a:pt x="661" y="2795"/>
                      <a:pt x="811" y="2887"/>
                      <a:pt x="964" y="2887"/>
                    </a:cubicBezTo>
                    <a:cubicBezTo>
                      <a:pt x="1714" y="2887"/>
                      <a:pt x="2548" y="669"/>
                      <a:pt x="1795" y="239"/>
                    </a:cubicBezTo>
                    <a:cubicBezTo>
                      <a:pt x="1484" y="73"/>
                      <a:pt x="1225" y="1"/>
                      <a:pt x="10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54"/>
              <p:cNvSpPr/>
              <p:nvPr/>
            </p:nvSpPr>
            <p:spPr>
              <a:xfrm>
                <a:off x="1273673" y="4154296"/>
                <a:ext cx="34642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2025" extrusionOk="0">
                    <a:moveTo>
                      <a:pt x="995" y="0"/>
                    </a:moveTo>
                    <a:cubicBezTo>
                      <a:pt x="544" y="0"/>
                      <a:pt x="0" y="911"/>
                      <a:pt x="187" y="1705"/>
                    </a:cubicBezTo>
                    <a:cubicBezTo>
                      <a:pt x="270" y="1933"/>
                      <a:pt x="416" y="2025"/>
                      <a:pt x="582" y="2025"/>
                    </a:cubicBezTo>
                    <a:cubicBezTo>
                      <a:pt x="1015" y="2025"/>
                      <a:pt x="1583" y="1396"/>
                      <a:pt x="1515" y="933"/>
                    </a:cubicBezTo>
                    <a:cubicBezTo>
                      <a:pt x="1451" y="259"/>
                      <a:pt x="1236" y="0"/>
                      <a:pt x="9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54"/>
              <p:cNvSpPr/>
              <p:nvPr/>
            </p:nvSpPr>
            <p:spPr>
              <a:xfrm>
                <a:off x="1366970" y="4404576"/>
                <a:ext cx="34620" cy="4433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2027" extrusionOk="0">
                    <a:moveTo>
                      <a:pt x="995" y="1"/>
                    </a:moveTo>
                    <a:cubicBezTo>
                      <a:pt x="544" y="1"/>
                      <a:pt x="0" y="911"/>
                      <a:pt x="187" y="1707"/>
                    </a:cubicBezTo>
                    <a:cubicBezTo>
                      <a:pt x="270" y="1934"/>
                      <a:pt x="416" y="2026"/>
                      <a:pt x="581" y="2026"/>
                    </a:cubicBezTo>
                    <a:cubicBezTo>
                      <a:pt x="1014" y="2026"/>
                      <a:pt x="1583" y="1397"/>
                      <a:pt x="1514" y="933"/>
                    </a:cubicBezTo>
                    <a:cubicBezTo>
                      <a:pt x="1450" y="260"/>
                      <a:pt x="1236" y="1"/>
                      <a:pt x="9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54"/>
              <p:cNvSpPr/>
              <p:nvPr/>
            </p:nvSpPr>
            <p:spPr>
              <a:xfrm>
                <a:off x="1252524" y="4217828"/>
                <a:ext cx="34664" cy="44309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2026" extrusionOk="0">
                    <a:moveTo>
                      <a:pt x="996" y="1"/>
                    </a:moveTo>
                    <a:cubicBezTo>
                      <a:pt x="544" y="1"/>
                      <a:pt x="0" y="911"/>
                      <a:pt x="188" y="1705"/>
                    </a:cubicBezTo>
                    <a:cubicBezTo>
                      <a:pt x="271" y="1934"/>
                      <a:pt x="417" y="2026"/>
                      <a:pt x="583" y="2026"/>
                    </a:cubicBezTo>
                    <a:cubicBezTo>
                      <a:pt x="1016" y="2026"/>
                      <a:pt x="1584" y="1397"/>
                      <a:pt x="1515" y="933"/>
                    </a:cubicBezTo>
                    <a:cubicBezTo>
                      <a:pt x="1452" y="260"/>
                      <a:pt x="1237" y="1"/>
                      <a:pt x="9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54"/>
              <p:cNvSpPr/>
              <p:nvPr/>
            </p:nvSpPr>
            <p:spPr>
              <a:xfrm>
                <a:off x="1294602" y="4435763"/>
                <a:ext cx="34642" cy="44309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2026" extrusionOk="0">
                    <a:moveTo>
                      <a:pt x="995" y="1"/>
                    </a:moveTo>
                    <a:cubicBezTo>
                      <a:pt x="544" y="1"/>
                      <a:pt x="1" y="911"/>
                      <a:pt x="187" y="1706"/>
                    </a:cubicBezTo>
                    <a:cubicBezTo>
                      <a:pt x="270" y="1934"/>
                      <a:pt x="416" y="2025"/>
                      <a:pt x="581" y="2025"/>
                    </a:cubicBezTo>
                    <a:cubicBezTo>
                      <a:pt x="1015" y="2025"/>
                      <a:pt x="1583" y="1396"/>
                      <a:pt x="1515" y="934"/>
                    </a:cubicBezTo>
                    <a:cubicBezTo>
                      <a:pt x="1451" y="260"/>
                      <a:pt x="1236" y="1"/>
                      <a:pt x="9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4"/>
              <p:cNvSpPr/>
              <p:nvPr/>
            </p:nvSpPr>
            <p:spPr>
              <a:xfrm>
                <a:off x="1283317" y="4076920"/>
                <a:ext cx="48573" cy="515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2358" extrusionOk="0">
                    <a:moveTo>
                      <a:pt x="933" y="1"/>
                    </a:moveTo>
                    <a:cubicBezTo>
                      <a:pt x="543" y="1"/>
                      <a:pt x="183" y="230"/>
                      <a:pt x="134" y="746"/>
                    </a:cubicBezTo>
                    <a:cubicBezTo>
                      <a:pt x="1" y="1847"/>
                      <a:pt x="534" y="2358"/>
                      <a:pt x="1063" y="2358"/>
                    </a:cubicBezTo>
                    <a:cubicBezTo>
                      <a:pt x="1644" y="2358"/>
                      <a:pt x="2221" y="1741"/>
                      <a:pt x="1902" y="616"/>
                    </a:cubicBezTo>
                    <a:cubicBezTo>
                      <a:pt x="1730" y="224"/>
                      <a:pt x="1317" y="1"/>
                      <a:pt x="9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4"/>
              <p:cNvSpPr/>
              <p:nvPr/>
            </p:nvSpPr>
            <p:spPr>
              <a:xfrm>
                <a:off x="1386544" y="4083437"/>
                <a:ext cx="35976" cy="60733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2777" extrusionOk="0">
                    <a:moveTo>
                      <a:pt x="1058" y="0"/>
                    </a:moveTo>
                    <a:cubicBezTo>
                      <a:pt x="663" y="0"/>
                      <a:pt x="195" y="545"/>
                      <a:pt x="243" y="1107"/>
                    </a:cubicBezTo>
                    <a:cubicBezTo>
                      <a:pt x="1" y="1895"/>
                      <a:pt x="185" y="2776"/>
                      <a:pt x="662" y="2776"/>
                    </a:cubicBezTo>
                    <a:cubicBezTo>
                      <a:pt x="874" y="2776"/>
                      <a:pt x="1143" y="2604"/>
                      <a:pt x="1458" y="2174"/>
                    </a:cubicBezTo>
                    <a:cubicBezTo>
                      <a:pt x="1645" y="1688"/>
                      <a:pt x="1522" y="1132"/>
                      <a:pt x="1553" y="620"/>
                    </a:cubicBezTo>
                    <a:cubicBezTo>
                      <a:pt x="1483" y="175"/>
                      <a:pt x="1282" y="0"/>
                      <a:pt x="10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54"/>
              <p:cNvSpPr/>
              <p:nvPr/>
            </p:nvSpPr>
            <p:spPr>
              <a:xfrm>
                <a:off x="1337861" y="4035323"/>
                <a:ext cx="51154" cy="67163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3071" extrusionOk="0">
                    <a:moveTo>
                      <a:pt x="1191" y="1"/>
                    </a:moveTo>
                    <a:cubicBezTo>
                      <a:pt x="967" y="1"/>
                      <a:pt x="724" y="116"/>
                      <a:pt x="486" y="397"/>
                    </a:cubicBezTo>
                    <a:lnTo>
                      <a:pt x="486" y="396"/>
                    </a:lnTo>
                    <a:cubicBezTo>
                      <a:pt x="51" y="1054"/>
                      <a:pt x="0" y="2040"/>
                      <a:pt x="300" y="2764"/>
                    </a:cubicBezTo>
                    <a:cubicBezTo>
                      <a:pt x="438" y="2981"/>
                      <a:pt x="613" y="3070"/>
                      <a:pt x="800" y="3070"/>
                    </a:cubicBezTo>
                    <a:cubicBezTo>
                      <a:pt x="1368" y="3070"/>
                      <a:pt x="2043" y="2247"/>
                      <a:pt x="2109" y="1722"/>
                    </a:cubicBezTo>
                    <a:cubicBezTo>
                      <a:pt x="2338" y="974"/>
                      <a:pt x="1841" y="1"/>
                      <a:pt x="1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54"/>
              <p:cNvSpPr/>
              <p:nvPr/>
            </p:nvSpPr>
            <p:spPr>
              <a:xfrm>
                <a:off x="1427287" y="4118276"/>
                <a:ext cx="52641" cy="50279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299" extrusionOk="0">
                    <a:moveTo>
                      <a:pt x="1366" y="1"/>
                    </a:moveTo>
                    <a:cubicBezTo>
                      <a:pt x="1148" y="1"/>
                      <a:pt x="908" y="120"/>
                      <a:pt x="674" y="412"/>
                    </a:cubicBezTo>
                    <a:cubicBezTo>
                      <a:pt x="0" y="1331"/>
                      <a:pt x="472" y="2299"/>
                      <a:pt x="1148" y="2299"/>
                    </a:cubicBezTo>
                    <a:cubicBezTo>
                      <a:pt x="1448" y="2299"/>
                      <a:pt x="1788" y="2108"/>
                      <a:pt x="2086" y="1638"/>
                    </a:cubicBezTo>
                    <a:cubicBezTo>
                      <a:pt x="2407" y="920"/>
                      <a:pt x="1970" y="1"/>
                      <a:pt x="1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54"/>
              <p:cNvSpPr/>
              <p:nvPr/>
            </p:nvSpPr>
            <p:spPr>
              <a:xfrm>
                <a:off x="1458452" y="4054131"/>
                <a:ext cx="33724" cy="39803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820" extrusionOk="0">
                    <a:moveTo>
                      <a:pt x="792" y="0"/>
                    </a:moveTo>
                    <a:cubicBezTo>
                      <a:pt x="769" y="0"/>
                      <a:pt x="746" y="2"/>
                      <a:pt x="721" y="4"/>
                    </a:cubicBezTo>
                    <a:cubicBezTo>
                      <a:pt x="201" y="120"/>
                      <a:pt x="62" y="988"/>
                      <a:pt x="40" y="1415"/>
                    </a:cubicBezTo>
                    <a:cubicBezTo>
                      <a:pt x="1" y="1686"/>
                      <a:pt x="206" y="1820"/>
                      <a:pt x="429" y="1820"/>
                    </a:cubicBezTo>
                    <a:cubicBezTo>
                      <a:pt x="571" y="1820"/>
                      <a:pt x="721" y="1766"/>
                      <a:pt x="819" y="1659"/>
                    </a:cubicBezTo>
                    <a:cubicBezTo>
                      <a:pt x="1166" y="1331"/>
                      <a:pt x="1542" y="0"/>
                      <a:pt x="7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4"/>
              <p:cNvSpPr/>
              <p:nvPr/>
            </p:nvSpPr>
            <p:spPr>
              <a:xfrm>
                <a:off x="1278025" y="4381241"/>
                <a:ext cx="33767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821" extrusionOk="0">
                    <a:moveTo>
                      <a:pt x="792" y="1"/>
                    </a:moveTo>
                    <a:cubicBezTo>
                      <a:pt x="770" y="1"/>
                      <a:pt x="746" y="2"/>
                      <a:pt x="721" y="5"/>
                    </a:cubicBezTo>
                    <a:cubicBezTo>
                      <a:pt x="201" y="120"/>
                      <a:pt x="62" y="988"/>
                      <a:pt x="40" y="1415"/>
                    </a:cubicBezTo>
                    <a:cubicBezTo>
                      <a:pt x="1" y="1687"/>
                      <a:pt x="206" y="1820"/>
                      <a:pt x="429" y="1820"/>
                    </a:cubicBezTo>
                    <a:cubicBezTo>
                      <a:pt x="571" y="1820"/>
                      <a:pt x="721" y="1766"/>
                      <a:pt x="819" y="1660"/>
                    </a:cubicBezTo>
                    <a:cubicBezTo>
                      <a:pt x="1166" y="1332"/>
                      <a:pt x="1543" y="1"/>
                      <a:pt x="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54"/>
              <p:cNvSpPr/>
              <p:nvPr/>
            </p:nvSpPr>
            <p:spPr>
              <a:xfrm>
                <a:off x="1414056" y="4010107"/>
                <a:ext cx="51548" cy="65369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989" extrusionOk="0">
                    <a:moveTo>
                      <a:pt x="1287" y="0"/>
                    </a:moveTo>
                    <a:cubicBezTo>
                      <a:pt x="590" y="0"/>
                      <a:pt x="1" y="1575"/>
                      <a:pt x="276" y="2355"/>
                    </a:cubicBezTo>
                    <a:cubicBezTo>
                      <a:pt x="408" y="2809"/>
                      <a:pt x="610" y="2989"/>
                      <a:pt x="832" y="2989"/>
                    </a:cubicBezTo>
                    <a:cubicBezTo>
                      <a:pt x="1504" y="2989"/>
                      <a:pt x="2357" y="1337"/>
                      <a:pt x="2000" y="627"/>
                    </a:cubicBezTo>
                    <a:cubicBezTo>
                      <a:pt x="1769" y="179"/>
                      <a:pt x="1522" y="0"/>
                      <a:pt x="1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54"/>
              <p:cNvSpPr/>
              <p:nvPr/>
            </p:nvSpPr>
            <p:spPr>
              <a:xfrm>
                <a:off x="1392208" y="3995279"/>
                <a:ext cx="26725" cy="3871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770" extrusionOk="0">
                    <a:moveTo>
                      <a:pt x="791" y="1"/>
                    </a:moveTo>
                    <a:cubicBezTo>
                      <a:pt x="115" y="1"/>
                      <a:pt x="0" y="1144"/>
                      <a:pt x="138" y="1687"/>
                    </a:cubicBezTo>
                    <a:cubicBezTo>
                      <a:pt x="205" y="1744"/>
                      <a:pt x="271" y="1770"/>
                      <a:pt x="337" y="1770"/>
                    </a:cubicBezTo>
                    <a:cubicBezTo>
                      <a:pt x="815" y="1770"/>
                      <a:pt x="1222" y="403"/>
                      <a:pt x="977" y="27"/>
                    </a:cubicBezTo>
                    <a:cubicBezTo>
                      <a:pt x="911" y="9"/>
                      <a:pt x="849" y="1"/>
                      <a:pt x="7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54"/>
              <p:cNvSpPr/>
              <p:nvPr/>
            </p:nvSpPr>
            <p:spPr>
              <a:xfrm>
                <a:off x="1370075" y="3947865"/>
                <a:ext cx="26769" cy="3871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770" extrusionOk="0">
                    <a:moveTo>
                      <a:pt x="792" y="1"/>
                    </a:moveTo>
                    <a:cubicBezTo>
                      <a:pt x="116" y="1"/>
                      <a:pt x="0" y="1144"/>
                      <a:pt x="140" y="1688"/>
                    </a:cubicBezTo>
                    <a:cubicBezTo>
                      <a:pt x="206" y="1744"/>
                      <a:pt x="272" y="1770"/>
                      <a:pt x="338" y="1770"/>
                    </a:cubicBezTo>
                    <a:cubicBezTo>
                      <a:pt x="817" y="1770"/>
                      <a:pt x="1223" y="402"/>
                      <a:pt x="977" y="27"/>
                    </a:cubicBezTo>
                    <a:cubicBezTo>
                      <a:pt x="911" y="9"/>
                      <a:pt x="849" y="1"/>
                      <a:pt x="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54"/>
              <p:cNvSpPr/>
              <p:nvPr/>
            </p:nvSpPr>
            <p:spPr>
              <a:xfrm>
                <a:off x="1220856" y="3987450"/>
                <a:ext cx="37179" cy="40634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58" extrusionOk="0">
                    <a:moveTo>
                      <a:pt x="830" y="1"/>
                    </a:moveTo>
                    <a:lnTo>
                      <a:pt x="830" y="1"/>
                    </a:lnTo>
                    <a:cubicBezTo>
                      <a:pt x="0" y="257"/>
                      <a:pt x="563" y="1434"/>
                      <a:pt x="1005" y="1853"/>
                    </a:cubicBezTo>
                    <a:cubicBezTo>
                      <a:pt x="1026" y="1856"/>
                      <a:pt x="1046" y="1858"/>
                      <a:pt x="1066" y="1858"/>
                    </a:cubicBezTo>
                    <a:cubicBezTo>
                      <a:pt x="1699" y="1858"/>
                      <a:pt x="1281" y="208"/>
                      <a:pt x="8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54"/>
              <p:cNvSpPr/>
              <p:nvPr/>
            </p:nvSpPr>
            <p:spPr>
              <a:xfrm>
                <a:off x="1407145" y="3938286"/>
                <a:ext cx="34664" cy="3921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793" extrusionOk="0">
                    <a:moveTo>
                      <a:pt x="900" y="0"/>
                    </a:moveTo>
                    <a:cubicBezTo>
                      <a:pt x="501" y="0"/>
                      <a:pt x="62" y="409"/>
                      <a:pt x="45" y="1133"/>
                    </a:cubicBezTo>
                    <a:cubicBezTo>
                      <a:pt x="1" y="1590"/>
                      <a:pt x="323" y="1793"/>
                      <a:pt x="681" y="1793"/>
                    </a:cubicBezTo>
                    <a:cubicBezTo>
                      <a:pt x="1108" y="1793"/>
                      <a:pt x="1585" y="1503"/>
                      <a:pt x="1549" y="1010"/>
                    </a:cubicBezTo>
                    <a:cubicBezTo>
                      <a:pt x="1570" y="315"/>
                      <a:pt x="1250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54"/>
              <p:cNvSpPr/>
              <p:nvPr/>
            </p:nvSpPr>
            <p:spPr>
              <a:xfrm>
                <a:off x="1255149" y="4024607"/>
                <a:ext cx="33592" cy="35757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635" extrusionOk="0">
                    <a:moveTo>
                      <a:pt x="509" y="0"/>
                    </a:moveTo>
                    <a:cubicBezTo>
                      <a:pt x="177" y="0"/>
                      <a:pt x="0" y="337"/>
                      <a:pt x="275" y="1016"/>
                    </a:cubicBezTo>
                    <a:cubicBezTo>
                      <a:pt x="404" y="1459"/>
                      <a:pt x="616" y="1635"/>
                      <a:pt x="821" y="1635"/>
                    </a:cubicBezTo>
                    <a:cubicBezTo>
                      <a:pt x="1191" y="1635"/>
                      <a:pt x="1536" y="1062"/>
                      <a:pt x="1307" y="464"/>
                    </a:cubicBezTo>
                    <a:cubicBezTo>
                      <a:pt x="1031" y="156"/>
                      <a:pt x="734" y="0"/>
                      <a:pt x="5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54"/>
              <p:cNvSpPr/>
              <p:nvPr/>
            </p:nvSpPr>
            <p:spPr>
              <a:xfrm>
                <a:off x="1216548" y="3910598"/>
                <a:ext cx="58152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2806" extrusionOk="0">
                    <a:moveTo>
                      <a:pt x="887" y="1"/>
                    </a:moveTo>
                    <a:cubicBezTo>
                      <a:pt x="609" y="1"/>
                      <a:pt x="345" y="212"/>
                      <a:pt x="170" y="746"/>
                    </a:cubicBezTo>
                    <a:cubicBezTo>
                      <a:pt x="1" y="1454"/>
                      <a:pt x="554" y="2805"/>
                      <a:pt x="1324" y="2805"/>
                    </a:cubicBezTo>
                    <a:cubicBezTo>
                      <a:pt x="1475" y="2805"/>
                      <a:pt x="1635" y="2753"/>
                      <a:pt x="1799" y="2633"/>
                    </a:cubicBezTo>
                    <a:cubicBezTo>
                      <a:pt x="2659" y="1835"/>
                      <a:pt x="1710" y="1"/>
                      <a:pt x="8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54"/>
              <p:cNvSpPr/>
              <p:nvPr/>
            </p:nvSpPr>
            <p:spPr>
              <a:xfrm>
                <a:off x="1256505" y="3784430"/>
                <a:ext cx="22635" cy="39038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785" extrusionOk="0">
                    <a:moveTo>
                      <a:pt x="643" y="0"/>
                    </a:moveTo>
                    <a:cubicBezTo>
                      <a:pt x="355" y="0"/>
                      <a:pt x="1" y="496"/>
                      <a:pt x="98" y="1089"/>
                    </a:cubicBezTo>
                    <a:cubicBezTo>
                      <a:pt x="24" y="1591"/>
                      <a:pt x="150" y="1784"/>
                      <a:pt x="329" y="1784"/>
                    </a:cubicBezTo>
                    <a:cubicBezTo>
                      <a:pt x="615" y="1784"/>
                      <a:pt x="1035" y="1290"/>
                      <a:pt x="981" y="779"/>
                    </a:cubicBezTo>
                    <a:cubicBezTo>
                      <a:pt x="999" y="221"/>
                      <a:pt x="836" y="0"/>
                      <a:pt x="6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54"/>
              <p:cNvSpPr/>
              <p:nvPr/>
            </p:nvSpPr>
            <p:spPr>
              <a:xfrm>
                <a:off x="1198352" y="3770997"/>
                <a:ext cx="22614" cy="39038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785" extrusionOk="0">
                    <a:moveTo>
                      <a:pt x="643" y="1"/>
                    </a:moveTo>
                    <a:cubicBezTo>
                      <a:pt x="354" y="1"/>
                      <a:pt x="0" y="497"/>
                      <a:pt x="97" y="1090"/>
                    </a:cubicBezTo>
                    <a:cubicBezTo>
                      <a:pt x="23" y="1592"/>
                      <a:pt x="149" y="1785"/>
                      <a:pt x="327" y="1785"/>
                    </a:cubicBezTo>
                    <a:cubicBezTo>
                      <a:pt x="613" y="1785"/>
                      <a:pt x="1033" y="1291"/>
                      <a:pt x="980" y="779"/>
                    </a:cubicBezTo>
                    <a:cubicBezTo>
                      <a:pt x="999" y="221"/>
                      <a:pt x="835" y="1"/>
                      <a:pt x="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54"/>
              <p:cNvSpPr/>
              <p:nvPr/>
            </p:nvSpPr>
            <p:spPr>
              <a:xfrm>
                <a:off x="1213924" y="3646557"/>
                <a:ext cx="22614" cy="39038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785" extrusionOk="0">
                    <a:moveTo>
                      <a:pt x="643" y="1"/>
                    </a:moveTo>
                    <a:cubicBezTo>
                      <a:pt x="355" y="1"/>
                      <a:pt x="1" y="496"/>
                      <a:pt x="98" y="1089"/>
                    </a:cubicBezTo>
                    <a:cubicBezTo>
                      <a:pt x="23" y="1591"/>
                      <a:pt x="149" y="1784"/>
                      <a:pt x="328" y="1784"/>
                    </a:cubicBezTo>
                    <a:cubicBezTo>
                      <a:pt x="614" y="1784"/>
                      <a:pt x="1034" y="1290"/>
                      <a:pt x="981" y="779"/>
                    </a:cubicBezTo>
                    <a:cubicBezTo>
                      <a:pt x="999" y="221"/>
                      <a:pt x="836" y="1"/>
                      <a:pt x="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54"/>
              <p:cNvSpPr/>
              <p:nvPr/>
            </p:nvSpPr>
            <p:spPr>
              <a:xfrm>
                <a:off x="1290644" y="3754753"/>
                <a:ext cx="22614" cy="3901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784" extrusionOk="0">
                    <a:moveTo>
                      <a:pt x="642" y="0"/>
                    </a:moveTo>
                    <a:cubicBezTo>
                      <a:pt x="354" y="0"/>
                      <a:pt x="0" y="495"/>
                      <a:pt x="97" y="1088"/>
                    </a:cubicBezTo>
                    <a:cubicBezTo>
                      <a:pt x="23" y="1591"/>
                      <a:pt x="149" y="1784"/>
                      <a:pt x="328" y="1784"/>
                    </a:cubicBezTo>
                    <a:cubicBezTo>
                      <a:pt x="614" y="1784"/>
                      <a:pt x="1034" y="1289"/>
                      <a:pt x="980" y="779"/>
                    </a:cubicBezTo>
                    <a:cubicBezTo>
                      <a:pt x="998" y="220"/>
                      <a:pt x="835" y="0"/>
                      <a:pt x="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54"/>
              <p:cNvSpPr/>
              <p:nvPr/>
            </p:nvSpPr>
            <p:spPr>
              <a:xfrm>
                <a:off x="1208478" y="3775682"/>
                <a:ext cx="40744" cy="4715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156" extrusionOk="0">
                    <a:moveTo>
                      <a:pt x="1047" y="1"/>
                    </a:moveTo>
                    <a:cubicBezTo>
                      <a:pt x="922" y="1"/>
                      <a:pt x="768" y="51"/>
                      <a:pt x="581" y="168"/>
                    </a:cubicBezTo>
                    <a:cubicBezTo>
                      <a:pt x="196" y="555"/>
                      <a:pt x="0" y="1054"/>
                      <a:pt x="88" y="1607"/>
                    </a:cubicBezTo>
                    <a:cubicBezTo>
                      <a:pt x="306" y="2001"/>
                      <a:pt x="522" y="2156"/>
                      <a:pt x="716" y="2156"/>
                    </a:cubicBezTo>
                    <a:cubicBezTo>
                      <a:pt x="1439" y="2156"/>
                      <a:pt x="1862" y="1"/>
                      <a:pt x="10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54"/>
              <p:cNvSpPr/>
              <p:nvPr/>
            </p:nvSpPr>
            <p:spPr>
              <a:xfrm>
                <a:off x="1246248" y="3855158"/>
                <a:ext cx="40744" cy="4717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157" extrusionOk="0">
                    <a:moveTo>
                      <a:pt x="1047" y="0"/>
                    </a:moveTo>
                    <a:cubicBezTo>
                      <a:pt x="922" y="0"/>
                      <a:pt x="768" y="51"/>
                      <a:pt x="582" y="168"/>
                    </a:cubicBezTo>
                    <a:cubicBezTo>
                      <a:pt x="196" y="556"/>
                      <a:pt x="1" y="1055"/>
                      <a:pt x="88" y="1608"/>
                    </a:cubicBezTo>
                    <a:cubicBezTo>
                      <a:pt x="307" y="2001"/>
                      <a:pt x="523" y="2156"/>
                      <a:pt x="716" y="2156"/>
                    </a:cubicBezTo>
                    <a:cubicBezTo>
                      <a:pt x="1440" y="2156"/>
                      <a:pt x="1863" y="0"/>
                      <a:pt x="10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54"/>
              <p:cNvSpPr/>
              <p:nvPr/>
            </p:nvSpPr>
            <p:spPr>
              <a:xfrm>
                <a:off x="1250556" y="3728574"/>
                <a:ext cx="29940" cy="4570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090" extrusionOk="0">
                    <a:moveTo>
                      <a:pt x="910" y="0"/>
                    </a:moveTo>
                    <a:cubicBezTo>
                      <a:pt x="586" y="0"/>
                      <a:pt x="222" y="635"/>
                      <a:pt x="220" y="1056"/>
                    </a:cubicBezTo>
                    <a:cubicBezTo>
                      <a:pt x="0" y="1808"/>
                      <a:pt x="87" y="2089"/>
                      <a:pt x="285" y="2089"/>
                    </a:cubicBezTo>
                    <a:cubicBezTo>
                      <a:pt x="644" y="2089"/>
                      <a:pt x="1369" y="1158"/>
                      <a:pt x="1281" y="442"/>
                    </a:cubicBezTo>
                    <a:cubicBezTo>
                      <a:pt x="1188" y="123"/>
                      <a:pt x="1052" y="0"/>
                      <a:pt x="9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54"/>
              <p:cNvSpPr/>
              <p:nvPr/>
            </p:nvSpPr>
            <p:spPr>
              <a:xfrm>
                <a:off x="1341360" y="3673287"/>
                <a:ext cx="29940" cy="4570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090" extrusionOk="0">
                    <a:moveTo>
                      <a:pt x="908" y="0"/>
                    </a:moveTo>
                    <a:cubicBezTo>
                      <a:pt x="584" y="0"/>
                      <a:pt x="222" y="635"/>
                      <a:pt x="220" y="1056"/>
                    </a:cubicBezTo>
                    <a:cubicBezTo>
                      <a:pt x="0" y="1808"/>
                      <a:pt x="87" y="2090"/>
                      <a:pt x="284" y="2090"/>
                    </a:cubicBezTo>
                    <a:cubicBezTo>
                      <a:pt x="643" y="2090"/>
                      <a:pt x="1368" y="1159"/>
                      <a:pt x="1279" y="442"/>
                    </a:cubicBezTo>
                    <a:cubicBezTo>
                      <a:pt x="1186" y="123"/>
                      <a:pt x="1051" y="0"/>
                      <a:pt x="9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54"/>
              <p:cNvSpPr/>
              <p:nvPr/>
            </p:nvSpPr>
            <p:spPr>
              <a:xfrm>
                <a:off x="1233716" y="3667579"/>
                <a:ext cx="59771" cy="39541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1808" extrusionOk="0">
                    <a:moveTo>
                      <a:pt x="1993" y="0"/>
                    </a:moveTo>
                    <a:cubicBezTo>
                      <a:pt x="1882" y="0"/>
                      <a:pt x="1728" y="42"/>
                      <a:pt x="1524" y="136"/>
                    </a:cubicBezTo>
                    <a:cubicBezTo>
                      <a:pt x="980" y="367"/>
                      <a:pt x="0" y="1201"/>
                      <a:pt x="485" y="1781"/>
                    </a:cubicBezTo>
                    <a:cubicBezTo>
                      <a:pt x="546" y="1799"/>
                      <a:pt x="608" y="1808"/>
                      <a:pt x="672" y="1808"/>
                    </a:cubicBezTo>
                    <a:cubicBezTo>
                      <a:pt x="1591" y="1808"/>
                      <a:pt x="2733" y="0"/>
                      <a:pt x="1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54"/>
              <p:cNvSpPr/>
              <p:nvPr/>
            </p:nvSpPr>
            <p:spPr>
              <a:xfrm>
                <a:off x="1289944" y="3659465"/>
                <a:ext cx="49557" cy="36676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1677" extrusionOk="0">
                    <a:moveTo>
                      <a:pt x="1480" y="0"/>
                    </a:moveTo>
                    <a:cubicBezTo>
                      <a:pt x="958" y="0"/>
                      <a:pt x="390" y="636"/>
                      <a:pt x="196" y="1060"/>
                    </a:cubicBezTo>
                    <a:cubicBezTo>
                      <a:pt x="1" y="1502"/>
                      <a:pt x="147" y="1677"/>
                      <a:pt x="421" y="1677"/>
                    </a:cubicBezTo>
                    <a:cubicBezTo>
                      <a:pt x="1028" y="1677"/>
                      <a:pt x="2266" y="816"/>
                      <a:pt x="1812" y="101"/>
                    </a:cubicBezTo>
                    <a:cubicBezTo>
                      <a:pt x="1707" y="31"/>
                      <a:pt x="1594" y="0"/>
                      <a:pt x="14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54"/>
              <p:cNvSpPr/>
              <p:nvPr/>
            </p:nvSpPr>
            <p:spPr>
              <a:xfrm>
                <a:off x="1367385" y="3597289"/>
                <a:ext cx="30246" cy="22439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26" extrusionOk="0">
                    <a:moveTo>
                      <a:pt x="903" y="1"/>
                    </a:moveTo>
                    <a:cubicBezTo>
                      <a:pt x="584" y="1"/>
                      <a:pt x="238" y="389"/>
                      <a:pt x="119" y="649"/>
                    </a:cubicBezTo>
                    <a:cubicBezTo>
                      <a:pt x="0" y="919"/>
                      <a:pt x="89" y="1025"/>
                      <a:pt x="256" y="1025"/>
                    </a:cubicBezTo>
                    <a:cubicBezTo>
                      <a:pt x="627" y="1025"/>
                      <a:pt x="1382" y="499"/>
                      <a:pt x="1106" y="62"/>
                    </a:cubicBezTo>
                    <a:cubicBezTo>
                      <a:pt x="1041" y="20"/>
                      <a:pt x="973" y="1"/>
                      <a:pt x="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54"/>
              <p:cNvSpPr/>
              <p:nvPr/>
            </p:nvSpPr>
            <p:spPr>
              <a:xfrm>
                <a:off x="1381842" y="3676130"/>
                <a:ext cx="30268" cy="22417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025" extrusionOk="0">
                    <a:moveTo>
                      <a:pt x="904" y="1"/>
                    </a:moveTo>
                    <a:cubicBezTo>
                      <a:pt x="585" y="1"/>
                      <a:pt x="238" y="388"/>
                      <a:pt x="120" y="647"/>
                    </a:cubicBezTo>
                    <a:cubicBezTo>
                      <a:pt x="1" y="918"/>
                      <a:pt x="90" y="1025"/>
                      <a:pt x="257" y="1025"/>
                    </a:cubicBezTo>
                    <a:cubicBezTo>
                      <a:pt x="628" y="1025"/>
                      <a:pt x="1384" y="499"/>
                      <a:pt x="1107" y="62"/>
                    </a:cubicBezTo>
                    <a:cubicBezTo>
                      <a:pt x="1043" y="19"/>
                      <a:pt x="974" y="1"/>
                      <a:pt x="9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54"/>
              <p:cNvSpPr/>
              <p:nvPr/>
            </p:nvSpPr>
            <p:spPr>
              <a:xfrm>
                <a:off x="1228008" y="3832763"/>
                <a:ext cx="30246" cy="22417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25" extrusionOk="0">
                    <a:moveTo>
                      <a:pt x="903" y="1"/>
                    </a:moveTo>
                    <a:cubicBezTo>
                      <a:pt x="584" y="1"/>
                      <a:pt x="237" y="389"/>
                      <a:pt x="119" y="648"/>
                    </a:cubicBezTo>
                    <a:cubicBezTo>
                      <a:pt x="0" y="917"/>
                      <a:pt x="89" y="1024"/>
                      <a:pt x="256" y="1024"/>
                    </a:cubicBezTo>
                    <a:cubicBezTo>
                      <a:pt x="627" y="1024"/>
                      <a:pt x="1383" y="499"/>
                      <a:pt x="1106" y="62"/>
                    </a:cubicBezTo>
                    <a:cubicBezTo>
                      <a:pt x="1041" y="20"/>
                      <a:pt x="973" y="1"/>
                      <a:pt x="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54"/>
              <p:cNvSpPr/>
              <p:nvPr/>
            </p:nvSpPr>
            <p:spPr>
              <a:xfrm>
                <a:off x="1358309" y="3633134"/>
                <a:ext cx="46496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069" extrusionOk="0">
                    <a:moveTo>
                      <a:pt x="1320" y="1"/>
                    </a:moveTo>
                    <a:cubicBezTo>
                      <a:pt x="1217" y="1"/>
                      <a:pt x="1091" y="18"/>
                      <a:pt x="938" y="57"/>
                    </a:cubicBezTo>
                    <a:cubicBezTo>
                      <a:pt x="602" y="167"/>
                      <a:pt x="0" y="623"/>
                      <a:pt x="272" y="986"/>
                    </a:cubicBezTo>
                    <a:cubicBezTo>
                      <a:pt x="403" y="1044"/>
                      <a:pt x="534" y="1069"/>
                      <a:pt x="661" y="1069"/>
                    </a:cubicBezTo>
                    <a:cubicBezTo>
                      <a:pt x="1490" y="1069"/>
                      <a:pt x="2126" y="1"/>
                      <a:pt x="1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54"/>
              <p:cNvSpPr/>
              <p:nvPr/>
            </p:nvSpPr>
            <p:spPr>
              <a:xfrm>
                <a:off x="1290316" y="3709088"/>
                <a:ext cx="46474" cy="23379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069" extrusionOk="0">
                    <a:moveTo>
                      <a:pt x="1319" y="1"/>
                    </a:moveTo>
                    <a:cubicBezTo>
                      <a:pt x="1216" y="1"/>
                      <a:pt x="1090" y="18"/>
                      <a:pt x="937" y="57"/>
                    </a:cubicBezTo>
                    <a:cubicBezTo>
                      <a:pt x="602" y="167"/>
                      <a:pt x="1" y="623"/>
                      <a:pt x="271" y="986"/>
                    </a:cubicBezTo>
                    <a:cubicBezTo>
                      <a:pt x="402" y="1044"/>
                      <a:pt x="533" y="1069"/>
                      <a:pt x="660" y="1069"/>
                    </a:cubicBezTo>
                    <a:cubicBezTo>
                      <a:pt x="1490" y="1069"/>
                      <a:pt x="2125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54"/>
              <p:cNvSpPr/>
              <p:nvPr/>
            </p:nvSpPr>
            <p:spPr>
              <a:xfrm>
                <a:off x="1295717" y="3613079"/>
                <a:ext cx="63729" cy="31755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452" extrusionOk="0">
                    <a:moveTo>
                      <a:pt x="2029" y="0"/>
                    </a:moveTo>
                    <a:cubicBezTo>
                      <a:pt x="1565" y="0"/>
                      <a:pt x="1045" y="317"/>
                      <a:pt x="698" y="548"/>
                    </a:cubicBezTo>
                    <a:cubicBezTo>
                      <a:pt x="1" y="1186"/>
                      <a:pt x="317" y="1451"/>
                      <a:pt x="877" y="1451"/>
                    </a:cubicBezTo>
                    <a:cubicBezTo>
                      <a:pt x="1658" y="1451"/>
                      <a:pt x="2914" y="935"/>
                      <a:pt x="2562" y="192"/>
                    </a:cubicBezTo>
                    <a:cubicBezTo>
                      <a:pt x="2405" y="55"/>
                      <a:pt x="2222" y="0"/>
                      <a:pt x="20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54"/>
              <p:cNvSpPr/>
              <p:nvPr/>
            </p:nvSpPr>
            <p:spPr>
              <a:xfrm>
                <a:off x="1392777" y="3896164"/>
                <a:ext cx="24713" cy="24101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02" extrusionOk="0">
                    <a:moveTo>
                      <a:pt x="592" y="0"/>
                    </a:moveTo>
                    <a:cubicBezTo>
                      <a:pt x="175" y="0"/>
                      <a:pt x="56" y="454"/>
                      <a:pt x="1" y="844"/>
                    </a:cubicBezTo>
                    <a:cubicBezTo>
                      <a:pt x="40" y="1027"/>
                      <a:pt x="167" y="1101"/>
                      <a:pt x="318" y="1101"/>
                    </a:cubicBezTo>
                    <a:cubicBezTo>
                      <a:pt x="661" y="1101"/>
                      <a:pt x="1130" y="721"/>
                      <a:pt x="995" y="359"/>
                    </a:cubicBezTo>
                    <a:cubicBezTo>
                      <a:pt x="994" y="219"/>
                      <a:pt x="951" y="60"/>
                      <a:pt x="798" y="32"/>
                    </a:cubicBezTo>
                    <a:cubicBezTo>
                      <a:pt x="722" y="10"/>
                      <a:pt x="654" y="0"/>
                      <a:pt x="5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54"/>
              <p:cNvSpPr/>
              <p:nvPr/>
            </p:nvSpPr>
            <p:spPr>
              <a:xfrm>
                <a:off x="1351595" y="3995716"/>
                <a:ext cx="24713" cy="24123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03" extrusionOk="0">
                    <a:moveTo>
                      <a:pt x="592" y="0"/>
                    </a:moveTo>
                    <a:cubicBezTo>
                      <a:pt x="175" y="0"/>
                      <a:pt x="56" y="455"/>
                      <a:pt x="1" y="845"/>
                    </a:cubicBezTo>
                    <a:cubicBezTo>
                      <a:pt x="40" y="1028"/>
                      <a:pt x="166" y="1102"/>
                      <a:pt x="318" y="1102"/>
                    </a:cubicBezTo>
                    <a:cubicBezTo>
                      <a:pt x="660" y="1102"/>
                      <a:pt x="1130" y="721"/>
                      <a:pt x="995" y="361"/>
                    </a:cubicBezTo>
                    <a:cubicBezTo>
                      <a:pt x="992" y="218"/>
                      <a:pt x="950" y="61"/>
                      <a:pt x="798" y="32"/>
                    </a:cubicBezTo>
                    <a:cubicBezTo>
                      <a:pt x="722" y="10"/>
                      <a:pt x="654" y="0"/>
                      <a:pt x="5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54"/>
              <p:cNvSpPr/>
              <p:nvPr/>
            </p:nvSpPr>
            <p:spPr>
              <a:xfrm>
                <a:off x="1470218" y="3995738"/>
                <a:ext cx="24538" cy="2475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32" extrusionOk="0">
                    <a:moveTo>
                      <a:pt x="684" y="0"/>
                    </a:moveTo>
                    <a:cubicBezTo>
                      <a:pt x="649" y="0"/>
                      <a:pt x="611" y="6"/>
                      <a:pt x="570" y="19"/>
                    </a:cubicBezTo>
                    <a:cubicBezTo>
                      <a:pt x="187" y="136"/>
                      <a:pt x="1" y="1132"/>
                      <a:pt x="445" y="1132"/>
                    </a:cubicBezTo>
                    <a:cubicBezTo>
                      <a:pt x="483" y="1132"/>
                      <a:pt x="526" y="1124"/>
                      <a:pt x="575" y="1108"/>
                    </a:cubicBezTo>
                    <a:cubicBezTo>
                      <a:pt x="1010" y="962"/>
                      <a:pt x="1122" y="0"/>
                      <a:pt x="6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4"/>
              <p:cNvSpPr/>
              <p:nvPr/>
            </p:nvSpPr>
            <p:spPr>
              <a:xfrm>
                <a:off x="1305537" y="4041753"/>
                <a:ext cx="24560" cy="24757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132" extrusionOk="0">
                    <a:moveTo>
                      <a:pt x="683" y="0"/>
                    </a:moveTo>
                    <a:cubicBezTo>
                      <a:pt x="648" y="0"/>
                      <a:pt x="610" y="6"/>
                      <a:pt x="569" y="19"/>
                    </a:cubicBezTo>
                    <a:cubicBezTo>
                      <a:pt x="186" y="136"/>
                      <a:pt x="1" y="1132"/>
                      <a:pt x="445" y="1132"/>
                    </a:cubicBezTo>
                    <a:cubicBezTo>
                      <a:pt x="483" y="1132"/>
                      <a:pt x="526" y="1124"/>
                      <a:pt x="575" y="1108"/>
                    </a:cubicBezTo>
                    <a:cubicBezTo>
                      <a:pt x="1010" y="962"/>
                      <a:pt x="1122" y="0"/>
                      <a:pt x="6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4"/>
              <p:cNvSpPr/>
              <p:nvPr/>
            </p:nvSpPr>
            <p:spPr>
              <a:xfrm>
                <a:off x="1253093" y="3986553"/>
                <a:ext cx="24538" cy="24779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33" extrusionOk="0">
                    <a:moveTo>
                      <a:pt x="682" y="1"/>
                    </a:moveTo>
                    <a:cubicBezTo>
                      <a:pt x="647" y="1"/>
                      <a:pt x="609" y="7"/>
                      <a:pt x="568" y="20"/>
                    </a:cubicBezTo>
                    <a:cubicBezTo>
                      <a:pt x="186" y="137"/>
                      <a:pt x="0" y="1132"/>
                      <a:pt x="444" y="1132"/>
                    </a:cubicBezTo>
                    <a:cubicBezTo>
                      <a:pt x="482" y="1132"/>
                      <a:pt x="526" y="1125"/>
                      <a:pt x="574" y="1109"/>
                    </a:cubicBezTo>
                    <a:cubicBezTo>
                      <a:pt x="1008" y="962"/>
                      <a:pt x="1121" y="1"/>
                      <a:pt x="6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4"/>
              <p:cNvSpPr/>
              <p:nvPr/>
            </p:nvSpPr>
            <p:spPr>
              <a:xfrm>
                <a:off x="1392580" y="3854327"/>
                <a:ext cx="24582" cy="24757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32" extrusionOk="0">
                    <a:moveTo>
                      <a:pt x="683" y="0"/>
                    </a:moveTo>
                    <a:cubicBezTo>
                      <a:pt x="649" y="0"/>
                      <a:pt x="611" y="6"/>
                      <a:pt x="570" y="19"/>
                    </a:cubicBezTo>
                    <a:cubicBezTo>
                      <a:pt x="187" y="137"/>
                      <a:pt x="1" y="1132"/>
                      <a:pt x="445" y="1132"/>
                    </a:cubicBezTo>
                    <a:cubicBezTo>
                      <a:pt x="484" y="1132"/>
                      <a:pt x="527" y="1124"/>
                      <a:pt x="576" y="1108"/>
                    </a:cubicBezTo>
                    <a:cubicBezTo>
                      <a:pt x="1010" y="962"/>
                      <a:pt x="1123" y="0"/>
                      <a:pt x="6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4"/>
              <p:cNvSpPr/>
              <p:nvPr/>
            </p:nvSpPr>
            <p:spPr>
              <a:xfrm>
                <a:off x="1442531" y="3974175"/>
                <a:ext cx="24538" cy="24779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33" extrusionOk="0">
                    <a:moveTo>
                      <a:pt x="683" y="1"/>
                    </a:moveTo>
                    <a:cubicBezTo>
                      <a:pt x="649" y="1"/>
                      <a:pt x="611" y="7"/>
                      <a:pt x="569" y="20"/>
                    </a:cubicBezTo>
                    <a:cubicBezTo>
                      <a:pt x="186" y="137"/>
                      <a:pt x="0" y="1132"/>
                      <a:pt x="444" y="1132"/>
                    </a:cubicBezTo>
                    <a:cubicBezTo>
                      <a:pt x="482" y="1132"/>
                      <a:pt x="525" y="1125"/>
                      <a:pt x="574" y="1109"/>
                    </a:cubicBezTo>
                    <a:cubicBezTo>
                      <a:pt x="1009" y="962"/>
                      <a:pt x="1121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4"/>
              <p:cNvSpPr/>
              <p:nvPr/>
            </p:nvSpPr>
            <p:spPr>
              <a:xfrm>
                <a:off x="1339283" y="4448863"/>
                <a:ext cx="24538" cy="24779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33" extrusionOk="0">
                    <a:moveTo>
                      <a:pt x="682" y="1"/>
                    </a:moveTo>
                    <a:cubicBezTo>
                      <a:pt x="648" y="1"/>
                      <a:pt x="610" y="7"/>
                      <a:pt x="568" y="20"/>
                    </a:cubicBezTo>
                    <a:cubicBezTo>
                      <a:pt x="186" y="137"/>
                      <a:pt x="0" y="1132"/>
                      <a:pt x="444" y="1132"/>
                    </a:cubicBezTo>
                    <a:cubicBezTo>
                      <a:pt x="483" y="1132"/>
                      <a:pt x="526" y="1125"/>
                      <a:pt x="574" y="1109"/>
                    </a:cubicBezTo>
                    <a:cubicBezTo>
                      <a:pt x="1008" y="962"/>
                      <a:pt x="1121" y="1"/>
                      <a:pt x="6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4"/>
              <p:cNvSpPr/>
              <p:nvPr/>
            </p:nvSpPr>
            <p:spPr>
              <a:xfrm>
                <a:off x="1250753" y="4079960"/>
                <a:ext cx="24538" cy="2475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32" extrusionOk="0">
                    <a:moveTo>
                      <a:pt x="683" y="0"/>
                    </a:moveTo>
                    <a:cubicBezTo>
                      <a:pt x="648" y="0"/>
                      <a:pt x="611" y="6"/>
                      <a:pt x="570" y="19"/>
                    </a:cubicBezTo>
                    <a:cubicBezTo>
                      <a:pt x="187" y="136"/>
                      <a:pt x="1" y="1132"/>
                      <a:pt x="444" y="1132"/>
                    </a:cubicBezTo>
                    <a:cubicBezTo>
                      <a:pt x="482" y="1132"/>
                      <a:pt x="526" y="1124"/>
                      <a:pt x="574" y="1108"/>
                    </a:cubicBezTo>
                    <a:cubicBezTo>
                      <a:pt x="1010" y="962"/>
                      <a:pt x="1122" y="0"/>
                      <a:pt x="6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4"/>
              <p:cNvSpPr/>
              <p:nvPr/>
            </p:nvSpPr>
            <p:spPr>
              <a:xfrm>
                <a:off x="1258232" y="4124312"/>
                <a:ext cx="24538" cy="24779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33" extrusionOk="0">
                    <a:moveTo>
                      <a:pt x="683" y="1"/>
                    </a:moveTo>
                    <a:cubicBezTo>
                      <a:pt x="649" y="1"/>
                      <a:pt x="611" y="7"/>
                      <a:pt x="570" y="19"/>
                    </a:cubicBezTo>
                    <a:cubicBezTo>
                      <a:pt x="187" y="136"/>
                      <a:pt x="1" y="1132"/>
                      <a:pt x="445" y="1132"/>
                    </a:cubicBezTo>
                    <a:cubicBezTo>
                      <a:pt x="484" y="1132"/>
                      <a:pt x="527" y="1125"/>
                      <a:pt x="576" y="1108"/>
                    </a:cubicBezTo>
                    <a:cubicBezTo>
                      <a:pt x="1010" y="962"/>
                      <a:pt x="1122" y="1"/>
                      <a:pt x="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4"/>
              <p:cNvSpPr/>
              <p:nvPr/>
            </p:nvSpPr>
            <p:spPr>
              <a:xfrm>
                <a:off x="1315291" y="4480049"/>
                <a:ext cx="24582" cy="24757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1132" extrusionOk="0">
                    <a:moveTo>
                      <a:pt x="684" y="0"/>
                    </a:moveTo>
                    <a:cubicBezTo>
                      <a:pt x="650" y="0"/>
                      <a:pt x="612" y="6"/>
                      <a:pt x="570" y="19"/>
                    </a:cubicBezTo>
                    <a:cubicBezTo>
                      <a:pt x="187" y="136"/>
                      <a:pt x="1" y="1132"/>
                      <a:pt x="446" y="1132"/>
                    </a:cubicBezTo>
                    <a:cubicBezTo>
                      <a:pt x="484" y="1132"/>
                      <a:pt x="528" y="1124"/>
                      <a:pt x="576" y="1108"/>
                    </a:cubicBezTo>
                    <a:cubicBezTo>
                      <a:pt x="1010" y="961"/>
                      <a:pt x="1123" y="0"/>
                      <a:pt x="6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4"/>
              <p:cNvSpPr/>
              <p:nvPr/>
            </p:nvSpPr>
            <p:spPr>
              <a:xfrm>
                <a:off x="1865015" y="2976591"/>
                <a:ext cx="1314956" cy="445798"/>
              </a:xfrm>
              <a:custGeom>
                <a:avLst/>
                <a:gdLst/>
                <a:ahLst/>
                <a:cxnLst/>
                <a:rect l="l" t="t" r="r" b="b"/>
                <a:pathLst>
                  <a:path w="60126" h="20384" extrusionOk="0">
                    <a:moveTo>
                      <a:pt x="28272" y="0"/>
                    </a:moveTo>
                    <a:cubicBezTo>
                      <a:pt x="24673" y="0"/>
                      <a:pt x="22201" y="2001"/>
                      <a:pt x="19808" y="3936"/>
                    </a:cubicBezTo>
                    <a:cubicBezTo>
                      <a:pt x="19059" y="4542"/>
                      <a:pt x="18351" y="5114"/>
                      <a:pt x="17610" y="5629"/>
                    </a:cubicBezTo>
                    <a:cubicBezTo>
                      <a:pt x="14650" y="7680"/>
                      <a:pt x="10940" y="8299"/>
                      <a:pt x="8483" y="8708"/>
                    </a:cubicBezTo>
                    <a:cubicBezTo>
                      <a:pt x="8089" y="8775"/>
                      <a:pt x="7723" y="8836"/>
                      <a:pt x="7391" y="8896"/>
                    </a:cubicBezTo>
                    <a:cubicBezTo>
                      <a:pt x="5650" y="9218"/>
                      <a:pt x="1639" y="13258"/>
                      <a:pt x="479" y="16324"/>
                    </a:cubicBezTo>
                    <a:cubicBezTo>
                      <a:pt x="0" y="17585"/>
                      <a:pt x="18" y="18554"/>
                      <a:pt x="529" y="19207"/>
                    </a:cubicBezTo>
                    <a:cubicBezTo>
                      <a:pt x="1140" y="19988"/>
                      <a:pt x="2232" y="20384"/>
                      <a:pt x="3773" y="20384"/>
                    </a:cubicBezTo>
                    <a:cubicBezTo>
                      <a:pt x="6304" y="20384"/>
                      <a:pt x="9212" y="19305"/>
                      <a:pt x="9599" y="19158"/>
                    </a:cubicBezTo>
                    <a:cubicBezTo>
                      <a:pt x="10077" y="18690"/>
                      <a:pt x="10560" y="18255"/>
                      <a:pt x="11032" y="17863"/>
                    </a:cubicBezTo>
                    <a:cubicBezTo>
                      <a:pt x="13703" y="15650"/>
                      <a:pt x="20880" y="10499"/>
                      <a:pt x="29827" y="10499"/>
                    </a:cubicBezTo>
                    <a:cubicBezTo>
                      <a:pt x="32812" y="10499"/>
                      <a:pt x="35727" y="11092"/>
                      <a:pt x="38490" y="12258"/>
                    </a:cubicBezTo>
                    <a:cubicBezTo>
                      <a:pt x="40107" y="12941"/>
                      <a:pt x="41579" y="13575"/>
                      <a:pt x="42928" y="14156"/>
                    </a:cubicBezTo>
                    <a:cubicBezTo>
                      <a:pt x="48695" y="16642"/>
                      <a:pt x="52176" y="18143"/>
                      <a:pt x="54801" y="18143"/>
                    </a:cubicBezTo>
                    <a:cubicBezTo>
                      <a:pt x="55861" y="18143"/>
                      <a:pt x="56770" y="17902"/>
                      <a:pt x="57651" y="17385"/>
                    </a:cubicBezTo>
                    <a:lnTo>
                      <a:pt x="60126" y="7037"/>
                    </a:lnTo>
                    <a:cubicBezTo>
                      <a:pt x="59493" y="6558"/>
                      <a:pt x="58728" y="6494"/>
                      <a:pt x="57505" y="6394"/>
                    </a:cubicBezTo>
                    <a:cubicBezTo>
                      <a:pt x="56004" y="6271"/>
                      <a:pt x="53737" y="6084"/>
                      <a:pt x="50164" y="4970"/>
                    </a:cubicBezTo>
                    <a:cubicBezTo>
                      <a:pt x="44110" y="3082"/>
                      <a:pt x="35027" y="663"/>
                      <a:pt x="29350" y="58"/>
                    </a:cubicBezTo>
                    <a:cubicBezTo>
                      <a:pt x="28987" y="20"/>
                      <a:pt x="28625" y="0"/>
                      <a:pt x="28272" y="0"/>
                    </a:cubicBezTo>
                    <a:close/>
                  </a:path>
                </a:pathLst>
              </a:custGeom>
              <a:solidFill>
                <a:srgbClr val="F7BE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54"/>
              <p:cNvSpPr/>
              <p:nvPr/>
            </p:nvSpPr>
            <p:spPr>
              <a:xfrm>
                <a:off x="1964524" y="3317020"/>
                <a:ext cx="52882" cy="49317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255" extrusionOk="0">
                    <a:moveTo>
                      <a:pt x="1544" y="0"/>
                    </a:moveTo>
                    <a:cubicBezTo>
                      <a:pt x="1234" y="0"/>
                      <a:pt x="870" y="29"/>
                      <a:pt x="669" y="177"/>
                    </a:cubicBezTo>
                    <a:cubicBezTo>
                      <a:pt x="342" y="417"/>
                      <a:pt x="205" y="1170"/>
                      <a:pt x="100" y="1540"/>
                    </a:cubicBezTo>
                    <a:cubicBezTo>
                      <a:pt x="36" y="1760"/>
                      <a:pt x="1" y="2040"/>
                      <a:pt x="183" y="2179"/>
                    </a:cubicBezTo>
                    <a:cubicBezTo>
                      <a:pt x="261" y="2237"/>
                      <a:pt x="359" y="2254"/>
                      <a:pt x="458" y="2254"/>
                    </a:cubicBezTo>
                    <a:cubicBezTo>
                      <a:pt x="489" y="2254"/>
                      <a:pt x="520" y="2252"/>
                      <a:pt x="550" y="2250"/>
                    </a:cubicBezTo>
                    <a:cubicBezTo>
                      <a:pt x="1075" y="2211"/>
                      <a:pt x="1571" y="2007"/>
                      <a:pt x="2057" y="1805"/>
                    </a:cubicBezTo>
                    <a:cubicBezTo>
                      <a:pt x="2158" y="1763"/>
                      <a:pt x="2262" y="1718"/>
                      <a:pt x="2330" y="1632"/>
                    </a:cubicBezTo>
                    <a:cubicBezTo>
                      <a:pt x="2413" y="1524"/>
                      <a:pt x="2417" y="1377"/>
                      <a:pt x="2408" y="1241"/>
                    </a:cubicBezTo>
                    <a:cubicBezTo>
                      <a:pt x="2382" y="853"/>
                      <a:pt x="2266" y="469"/>
                      <a:pt x="2074" y="131"/>
                    </a:cubicBezTo>
                    <a:cubicBezTo>
                      <a:pt x="2051" y="94"/>
                      <a:pt x="2028" y="56"/>
                      <a:pt x="1991" y="33"/>
                    </a:cubicBezTo>
                    <a:cubicBezTo>
                      <a:pt x="1955" y="13"/>
                      <a:pt x="1912" y="10"/>
                      <a:pt x="1871" y="8"/>
                    </a:cubicBezTo>
                    <a:cubicBezTo>
                      <a:pt x="1779" y="5"/>
                      <a:pt x="1666" y="0"/>
                      <a:pt x="1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54"/>
              <p:cNvSpPr/>
              <p:nvPr/>
            </p:nvSpPr>
            <p:spPr>
              <a:xfrm>
                <a:off x="2067991" y="3279622"/>
                <a:ext cx="42275" cy="43281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979" extrusionOk="0">
                    <a:moveTo>
                      <a:pt x="1093" y="1"/>
                    </a:moveTo>
                    <a:cubicBezTo>
                      <a:pt x="1056" y="1"/>
                      <a:pt x="1017" y="4"/>
                      <a:pt x="977" y="10"/>
                    </a:cubicBezTo>
                    <a:cubicBezTo>
                      <a:pt x="533" y="78"/>
                      <a:pt x="1" y="687"/>
                      <a:pt x="10" y="1121"/>
                    </a:cubicBezTo>
                    <a:lnTo>
                      <a:pt x="8" y="1120"/>
                    </a:lnTo>
                    <a:lnTo>
                      <a:pt x="8" y="1120"/>
                    </a:lnTo>
                    <a:cubicBezTo>
                      <a:pt x="11" y="1281"/>
                      <a:pt x="17" y="1441"/>
                      <a:pt x="23" y="1603"/>
                    </a:cubicBezTo>
                    <a:cubicBezTo>
                      <a:pt x="29" y="1745"/>
                      <a:pt x="59" y="1920"/>
                      <a:pt x="193" y="1967"/>
                    </a:cubicBezTo>
                    <a:cubicBezTo>
                      <a:pt x="216" y="1975"/>
                      <a:pt x="238" y="1979"/>
                      <a:pt x="260" y="1979"/>
                    </a:cubicBezTo>
                    <a:cubicBezTo>
                      <a:pt x="366" y="1979"/>
                      <a:pt x="471" y="1897"/>
                      <a:pt x="564" y="1832"/>
                    </a:cubicBezTo>
                    <a:cubicBezTo>
                      <a:pt x="756" y="1700"/>
                      <a:pt x="982" y="1631"/>
                      <a:pt x="1194" y="1533"/>
                    </a:cubicBezTo>
                    <a:cubicBezTo>
                      <a:pt x="1404" y="1435"/>
                      <a:pt x="1613" y="1297"/>
                      <a:pt x="1709" y="1086"/>
                    </a:cubicBezTo>
                    <a:cubicBezTo>
                      <a:pt x="1932" y="599"/>
                      <a:pt x="1631" y="1"/>
                      <a:pt x="1093" y="1"/>
                    </a:cubicBezTo>
                    <a:close/>
                  </a:path>
                </a:pathLst>
              </a:custGeom>
              <a:solidFill>
                <a:srgbClr val="E283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54"/>
              <p:cNvSpPr/>
              <p:nvPr/>
            </p:nvSpPr>
            <p:spPr>
              <a:xfrm>
                <a:off x="2138084" y="3222673"/>
                <a:ext cx="50476" cy="46168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111" extrusionOk="0">
                    <a:moveTo>
                      <a:pt x="1549" y="0"/>
                    </a:moveTo>
                    <a:cubicBezTo>
                      <a:pt x="1500" y="0"/>
                      <a:pt x="1445" y="6"/>
                      <a:pt x="1383" y="18"/>
                    </a:cubicBezTo>
                    <a:cubicBezTo>
                      <a:pt x="1008" y="91"/>
                      <a:pt x="819" y="359"/>
                      <a:pt x="633" y="661"/>
                    </a:cubicBezTo>
                    <a:cubicBezTo>
                      <a:pt x="390" y="1057"/>
                      <a:pt x="1" y="1486"/>
                      <a:pt x="45" y="1983"/>
                    </a:cubicBezTo>
                    <a:cubicBezTo>
                      <a:pt x="48" y="2015"/>
                      <a:pt x="55" y="2051"/>
                      <a:pt x="81" y="2073"/>
                    </a:cubicBezTo>
                    <a:cubicBezTo>
                      <a:pt x="103" y="2094"/>
                      <a:pt x="137" y="2095"/>
                      <a:pt x="168" y="2098"/>
                    </a:cubicBezTo>
                    <a:cubicBezTo>
                      <a:pt x="321" y="2104"/>
                      <a:pt x="473" y="2109"/>
                      <a:pt x="626" y="2110"/>
                    </a:cubicBezTo>
                    <a:cubicBezTo>
                      <a:pt x="641" y="2110"/>
                      <a:pt x="656" y="2110"/>
                      <a:pt x="671" y="2110"/>
                    </a:cubicBezTo>
                    <a:cubicBezTo>
                      <a:pt x="749" y="2110"/>
                      <a:pt x="828" y="2106"/>
                      <a:pt x="903" y="2085"/>
                    </a:cubicBezTo>
                    <a:cubicBezTo>
                      <a:pt x="1096" y="2032"/>
                      <a:pt x="1239" y="1871"/>
                      <a:pt x="1356" y="1709"/>
                    </a:cubicBezTo>
                    <a:cubicBezTo>
                      <a:pt x="1593" y="1375"/>
                      <a:pt x="2308" y="0"/>
                      <a:pt x="1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54"/>
              <p:cNvSpPr/>
              <p:nvPr/>
            </p:nvSpPr>
            <p:spPr>
              <a:xfrm>
                <a:off x="2082863" y="3234154"/>
                <a:ext cx="46146" cy="36589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673" extrusionOk="0">
                    <a:moveTo>
                      <a:pt x="1097" y="1"/>
                    </a:moveTo>
                    <a:cubicBezTo>
                      <a:pt x="587" y="1"/>
                      <a:pt x="92" y="154"/>
                      <a:pt x="41" y="724"/>
                    </a:cubicBezTo>
                    <a:cubicBezTo>
                      <a:pt x="1" y="1160"/>
                      <a:pt x="613" y="1672"/>
                      <a:pt x="1086" y="1672"/>
                    </a:cubicBezTo>
                    <a:cubicBezTo>
                      <a:pt x="1245" y="1672"/>
                      <a:pt x="1388" y="1615"/>
                      <a:pt x="1485" y="1478"/>
                    </a:cubicBezTo>
                    <a:cubicBezTo>
                      <a:pt x="1702" y="1176"/>
                      <a:pt x="1752" y="780"/>
                      <a:pt x="1970" y="480"/>
                    </a:cubicBezTo>
                    <a:cubicBezTo>
                      <a:pt x="2031" y="394"/>
                      <a:pt x="2109" y="289"/>
                      <a:pt x="2060" y="195"/>
                    </a:cubicBezTo>
                    <a:cubicBezTo>
                      <a:pt x="2028" y="136"/>
                      <a:pt x="1955" y="112"/>
                      <a:pt x="1889" y="97"/>
                    </a:cubicBezTo>
                    <a:cubicBezTo>
                      <a:pt x="1669" y="48"/>
                      <a:pt x="1380" y="1"/>
                      <a:pt x="1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54"/>
              <p:cNvSpPr/>
              <p:nvPr/>
            </p:nvSpPr>
            <p:spPr>
              <a:xfrm>
                <a:off x="2015962" y="3262629"/>
                <a:ext cx="54631" cy="52094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2382" extrusionOk="0">
                    <a:moveTo>
                      <a:pt x="1926" y="0"/>
                    </a:moveTo>
                    <a:cubicBezTo>
                      <a:pt x="1850" y="0"/>
                      <a:pt x="1756" y="23"/>
                      <a:pt x="1640" y="76"/>
                    </a:cubicBezTo>
                    <a:cubicBezTo>
                      <a:pt x="867" y="427"/>
                      <a:pt x="471" y="1458"/>
                      <a:pt x="0" y="2101"/>
                    </a:cubicBezTo>
                    <a:cubicBezTo>
                      <a:pt x="425" y="2188"/>
                      <a:pt x="849" y="2274"/>
                      <a:pt x="1274" y="2362"/>
                    </a:cubicBezTo>
                    <a:cubicBezTo>
                      <a:pt x="1325" y="2372"/>
                      <a:pt x="1378" y="2382"/>
                      <a:pt x="1430" y="2382"/>
                    </a:cubicBezTo>
                    <a:cubicBezTo>
                      <a:pt x="1481" y="2382"/>
                      <a:pt x="1531" y="2372"/>
                      <a:pt x="1574" y="2344"/>
                    </a:cubicBezTo>
                    <a:cubicBezTo>
                      <a:pt x="1634" y="2303"/>
                      <a:pt x="1666" y="2230"/>
                      <a:pt x="1695" y="2163"/>
                    </a:cubicBezTo>
                    <a:cubicBezTo>
                      <a:pt x="1768" y="1991"/>
                      <a:pt x="1840" y="1820"/>
                      <a:pt x="1915" y="1649"/>
                    </a:cubicBezTo>
                    <a:cubicBezTo>
                      <a:pt x="2058" y="1311"/>
                      <a:pt x="2497" y="0"/>
                      <a:pt x="19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54"/>
              <p:cNvSpPr/>
              <p:nvPr/>
            </p:nvSpPr>
            <p:spPr>
              <a:xfrm>
                <a:off x="1917416" y="3310328"/>
                <a:ext cx="35998" cy="56731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2594" extrusionOk="0">
                    <a:moveTo>
                      <a:pt x="1357" y="0"/>
                    </a:moveTo>
                    <a:cubicBezTo>
                      <a:pt x="958" y="0"/>
                      <a:pt x="792" y="503"/>
                      <a:pt x="590" y="771"/>
                    </a:cubicBezTo>
                    <a:cubicBezTo>
                      <a:pt x="432" y="981"/>
                      <a:pt x="208" y="1141"/>
                      <a:pt x="134" y="1405"/>
                    </a:cubicBezTo>
                    <a:cubicBezTo>
                      <a:pt x="1" y="1874"/>
                      <a:pt x="383" y="2594"/>
                      <a:pt x="859" y="2594"/>
                    </a:cubicBezTo>
                    <a:cubicBezTo>
                      <a:pt x="987" y="2594"/>
                      <a:pt x="1123" y="2541"/>
                      <a:pt x="1257" y="2417"/>
                    </a:cubicBezTo>
                    <a:cubicBezTo>
                      <a:pt x="1484" y="2206"/>
                      <a:pt x="1491" y="1852"/>
                      <a:pt x="1451" y="1544"/>
                    </a:cubicBezTo>
                    <a:cubicBezTo>
                      <a:pt x="1409" y="1237"/>
                      <a:pt x="1340" y="911"/>
                      <a:pt x="1464" y="627"/>
                    </a:cubicBezTo>
                    <a:cubicBezTo>
                      <a:pt x="1528" y="480"/>
                      <a:pt x="1645" y="338"/>
                      <a:pt x="1618" y="179"/>
                    </a:cubicBezTo>
                    <a:cubicBezTo>
                      <a:pt x="1612" y="147"/>
                      <a:pt x="1601" y="114"/>
                      <a:pt x="1580" y="87"/>
                    </a:cubicBezTo>
                    <a:cubicBezTo>
                      <a:pt x="1541" y="36"/>
                      <a:pt x="1475" y="10"/>
                      <a:pt x="1409" y="3"/>
                    </a:cubicBezTo>
                    <a:cubicBezTo>
                      <a:pt x="1392" y="1"/>
                      <a:pt x="1374" y="0"/>
                      <a:pt x="13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54"/>
              <p:cNvSpPr/>
              <p:nvPr/>
            </p:nvSpPr>
            <p:spPr>
              <a:xfrm>
                <a:off x="1965114" y="3265647"/>
                <a:ext cx="46255" cy="3492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597" extrusionOk="0">
                    <a:moveTo>
                      <a:pt x="1660" y="0"/>
                    </a:moveTo>
                    <a:cubicBezTo>
                      <a:pt x="1551" y="0"/>
                      <a:pt x="1429" y="15"/>
                      <a:pt x="1304" y="24"/>
                    </a:cubicBezTo>
                    <a:cubicBezTo>
                      <a:pt x="869" y="53"/>
                      <a:pt x="0" y="450"/>
                      <a:pt x="18" y="981"/>
                    </a:cubicBezTo>
                    <a:cubicBezTo>
                      <a:pt x="26" y="1190"/>
                      <a:pt x="243" y="1319"/>
                      <a:pt x="439" y="1391"/>
                    </a:cubicBezTo>
                    <a:cubicBezTo>
                      <a:pt x="750" y="1505"/>
                      <a:pt x="1079" y="1573"/>
                      <a:pt x="1409" y="1594"/>
                    </a:cubicBezTo>
                    <a:cubicBezTo>
                      <a:pt x="1428" y="1595"/>
                      <a:pt x="1446" y="1596"/>
                      <a:pt x="1464" y="1596"/>
                    </a:cubicBezTo>
                    <a:cubicBezTo>
                      <a:pt x="1498" y="1596"/>
                      <a:pt x="1531" y="1593"/>
                      <a:pt x="1562" y="1584"/>
                    </a:cubicBezTo>
                    <a:cubicBezTo>
                      <a:pt x="1635" y="1563"/>
                      <a:pt x="1691" y="1508"/>
                      <a:pt x="1740" y="1452"/>
                    </a:cubicBezTo>
                    <a:cubicBezTo>
                      <a:pt x="1983" y="1166"/>
                      <a:pt x="2115" y="742"/>
                      <a:pt x="2085" y="369"/>
                    </a:cubicBezTo>
                    <a:cubicBezTo>
                      <a:pt x="2060" y="63"/>
                      <a:pt x="1887" y="0"/>
                      <a:pt x="1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54"/>
              <p:cNvSpPr/>
              <p:nvPr/>
            </p:nvSpPr>
            <p:spPr>
              <a:xfrm>
                <a:off x="1999013" y="3206139"/>
                <a:ext cx="63007" cy="45337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2073" extrusionOk="0">
                    <a:moveTo>
                      <a:pt x="1897" y="0"/>
                    </a:moveTo>
                    <a:cubicBezTo>
                      <a:pt x="1863" y="0"/>
                      <a:pt x="1828" y="2"/>
                      <a:pt x="1792" y="6"/>
                    </a:cubicBezTo>
                    <a:cubicBezTo>
                      <a:pt x="1110" y="83"/>
                      <a:pt x="0" y="1421"/>
                      <a:pt x="789" y="1984"/>
                    </a:cubicBezTo>
                    <a:cubicBezTo>
                      <a:pt x="882" y="2052"/>
                      <a:pt x="991" y="2073"/>
                      <a:pt x="1106" y="2073"/>
                    </a:cubicBezTo>
                    <a:cubicBezTo>
                      <a:pt x="1249" y="2073"/>
                      <a:pt x="1402" y="2040"/>
                      <a:pt x="1544" y="2021"/>
                    </a:cubicBezTo>
                    <a:cubicBezTo>
                      <a:pt x="1689" y="2002"/>
                      <a:pt x="1839" y="1999"/>
                      <a:pt x="1977" y="1952"/>
                    </a:cubicBezTo>
                    <a:cubicBezTo>
                      <a:pt x="2783" y="1671"/>
                      <a:pt x="2881" y="0"/>
                      <a:pt x="18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54"/>
              <p:cNvSpPr/>
              <p:nvPr/>
            </p:nvSpPr>
            <p:spPr>
              <a:xfrm>
                <a:off x="2076805" y="3172634"/>
                <a:ext cx="98437" cy="5266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408" extrusionOk="0">
                    <a:moveTo>
                      <a:pt x="4239" y="0"/>
                    </a:moveTo>
                    <a:cubicBezTo>
                      <a:pt x="4237" y="0"/>
                      <a:pt x="4235" y="0"/>
                      <a:pt x="4232" y="0"/>
                    </a:cubicBezTo>
                    <a:cubicBezTo>
                      <a:pt x="4155" y="3"/>
                      <a:pt x="4089" y="52"/>
                      <a:pt x="4027" y="98"/>
                    </a:cubicBezTo>
                    <a:cubicBezTo>
                      <a:pt x="3148" y="753"/>
                      <a:pt x="2152" y="1426"/>
                      <a:pt x="1039" y="1530"/>
                    </a:cubicBezTo>
                    <a:cubicBezTo>
                      <a:pt x="782" y="1553"/>
                      <a:pt x="282" y="1504"/>
                      <a:pt x="94" y="1728"/>
                    </a:cubicBezTo>
                    <a:cubicBezTo>
                      <a:pt x="1" y="1839"/>
                      <a:pt x="1" y="1978"/>
                      <a:pt x="39" y="2115"/>
                    </a:cubicBezTo>
                    <a:cubicBezTo>
                      <a:pt x="104" y="2345"/>
                      <a:pt x="239" y="2407"/>
                      <a:pt x="409" y="2407"/>
                    </a:cubicBezTo>
                    <a:cubicBezTo>
                      <a:pt x="501" y="2407"/>
                      <a:pt x="604" y="2389"/>
                      <a:pt x="710" y="2370"/>
                    </a:cubicBezTo>
                    <a:cubicBezTo>
                      <a:pt x="1388" y="2252"/>
                      <a:pt x="2058" y="2169"/>
                      <a:pt x="2743" y="2169"/>
                    </a:cubicBezTo>
                    <a:cubicBezTo>
                      <a:pt x="2827" y="2169"/>
                      <a:pt x="2911" y="2170"/>
                      <a:pt x="2995" y="2173"/>
                    </a:cubicBezTo>
                    <a:lnTo>
                      <a:pt x="2994" y="2173"/>
                    </a:lnTo>
                    <a:cubicBezTo>
                      <a:pt x="3074" y="2175"/>
                      <a:pt x="3155" y="2178"/>
                      <a:pt x="3237" y="2178"/>
                    </a:cubicBezTo>
                    <a:cubicBezTo>
                      <a:pt x="3506" y="2178"/>
                      <a:pt x="3775" y="2148"/>
                      <a:pt x="3976" y="1980"/>
                    </a:cubicBezTo>
                    <a:cubicBezTo>
                      <a:pt x="4152" y="1833"/>
                      <a:pt x="4240" y="1610"/>
                      <a:pt x="4305" y="1390"/>
                    </a:cubicBezTo>
                    <a:cubicBezTo>
                      <a:pt x="4392" y="1094"/>
                      <a:pt x="4452" y="789"/>
                      <a:pt x="4481" y="480"/>
                    </a:cubicBezTo>
                    <a:cubicBezTo>
                      <a:pt x="4500" y="278"/>
                      <a:pt x="4440" y="0"/>
                      <a:pt x="4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54"/>
              <p:cNvSpPr/>
              <p:nvPr/>
            </p:nvSpPr>
            <p:spPr>
              <a:xfrm>
                <a:off x="2183574" y="3178758"/>
                <a:ext cx="49382" cy="4391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2008" extrusionOk="0">
                    <a:moveTo>
                      <a:pt x="1593" y="1"/>
                    </a:moveTo>
                    <a:cubicBezTo>
                      <a:pt x="1117" y="1"/>
                      <a:pt x="408" y="528"/>
                      <a:pt x="159" y="724"/>
                    </a:cubicBezTo>
                    <a:cubicBezTo>
                      <a:pt x="118" y="756"/>
                      <a:pt x="75" y="792"/>
                      <a:pt x="50" y="838"/>
                    </a:cubicBezTo>
                    <a:cubicBezTo>
                      <a:pt x="20" y="892"/>
                      <a:pt x="17" y="958"/>
                      <a:pt x="14" y="1020"/>
                    </a:cubicBezTo>
                    <a:cubicBezTo>
                      <a:pt x="7" y="1171"/>
                      <a:pt x="1" y="1332"/>
                      <a:pt x="71" y="1467"/>
                    </a:cubicBezTo>
                    <a:cubicBezTo>
                      <a:pt x="146" y="1614"/>
                      <a:pt x="299" y="1706"/>
                      <a:pt x="453" y="1767"/>
                    </a:cubicBezTo>
                    <a:cubicBezTo>
                      <a:pt x="607" y="1826"/>
                      <a:pt x="771" y="1863"/>
                      <a:pt x="918" y="1939"/>
                    </a:cubicBezTo>
                    <a:cubicBezTo>
                      <a:pt x="978" y="1970"/>
                      <a:pt x="1042" y="2008"/>
                      <a:pt x="1105" y="2008"/>
                    </a:cubicBezTo>
                    <a:cubicBezTo>
                      <a:pt x="1119" y="2008"/>
                      <a:pt x="1133" y="2006"/>
                      <a:pt x="1146" y="2002"/>
                    </a:cubicBezTo>
                    <a:cubicBezTo>
                      <a:pt x="1206" y="1984"/>
                      <a:pt x="1246" y="1931"/>
                      <a:pt x="1280" y="1879"/>
                    </a:cubicBezTo>
                    <a:cubicBezTo>
                      <a:pt x="1480" y="1580"/>
                      <a:pt x="2258" y="355"/>
                      <a:pt x="1844" y="70"/>
                    </a:cubicBezTo>
                    <a:cubicBezTo>
                      <a:pt x="1773" y="22"/>
                      <a:pt x="1688" y="1"/>
                      <a:pt x="15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54"/>
              <p:cNvSpPr/>
              <p:nvPr/>
            </p:nvSpPr>
            <p:spPr>
              <a:xfrm>
                <a:off x="2307117" y="3159775"/>
                <a:ext cx="41531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352" extrusionOk="0">
                    <a:moveTo>
                      <a:pt x="0" y="1273"/>
                    </a:moveTo>
                    <a:lnTo>
                      <a:pt x="0" y="1274"/>
                    </a:lnTo>
                    <a:cubicBezTo>
                      <a:pt x="0" y="1274"/>
                      <a:pt x="0" y="1274"/>
                      <a:pt x="0" y="1273"/>
                    </a:cubicBezTo>
                    <a:lnTo>
                      <a:pt x="0" y="1273"/>
                    </a:lnTo>
                    <a:cubicBezTo>
                      <a:pt x="0" y="1273"/>
                      <a:pt x="0" y="1273"/>
                      <a:pt x="0" y="1273"/>
                    </a:cubicBezTo>
                    <a:close/>
                    <a:moveTo>
                      <a:pt x="1423" y="0"/>
                    </a:moveTo>
                    <a:cubicBezTo>
                      <a:pt x="1119" y="0"/>
                      <a:pt x="791" y="40"/>
                      <a:pt x="541" y="120"/>
                    </a:cubicBezTo>
                    <a:cubicBezTo>
                      <a:pt x="107" y="262"/>
                      <a:pt x="86" y="897"/>
                      <a:pt x="0" y="1273"/>
                    </a:cubicBezTo>
                    <a:lnTo>
                      <a:pt x="0" y="1273"/>
                    </a:lnTo>
                    <a:cubicBezTo>
                      <a:pt x="147" y="1328"/>
                      <a:pt x="302" y="1351"/>
                      <a:pt x="458" y="1351"/>
                    </a:cubicBezTo>
                    <a:cubicBezTo>
                      <a:pt x="585" y="1351"/>
                      <a:pt x="712" y="1336"/>
                      <a:pt x="836" y="1310"/>
                    </a:cubicBezTo>
                    <a:cubicBezTo>
                      <a:pt x="1113" y="1252"/>
                      <a:pt x="1375" y="1144"/>
                      <a:pt x="1636" y="1036"/>
                    </a:cubicBezTo>
                    <a:cubicBezTo>
                      <a:pt x="1713" y="1003"/>
                      <a:pt x="1793" y="969"/>
                      <a:pt x="1839" y="900"/>
                    </a:cubicBezTo>
                    <a:cubicBezTo>
                      <a:pt x="1885" y="833"/>
                      <a:pt x="1888" y="745"/>
                      <a:pt x="1889" y="663"/>
                    </a:cubicBezTo>
                    <a:cubicBezTo>
                      <a:pt x="1892" y="473"/>
                      <a:pt x="1895" y="283"/>
                      <a:pt x="1898" y="92"/>
                    </a:cubicBezTo>
                    <a:cubicBezTo>
                      <a:pt x="1898" y="79"/>
                      <a:pt x="1898" y="62"/>
                      <a:pt x="1889" y="51"/>
                    </a:cubicBezTo>
                    <a:cubicBezTo>
                      <a:pt x="1879" y="36"/>
                      <a:pt x="1858" y="31"/>
                      <a:pt x="1840" y="28"/>
                    </a:cubicBezTo>
                    <a:cubicBezTo>
                      <a:pt x="1715" y="10"/>
                      <a:pt x="1572" y="0"/>
                      <a:pt x="14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54"/>
              <p:cNvSpPr/>
              <p:nvPr/>
            </p:nvSpPr>
            <p:spPr>
              <a:xfrm>
                <a:off x="2193678" y="3141338"/>
                <a:ext cx="53057" cy="27119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1240" extrusionOk="0">
                    <a:moveTo>
                      <a:pt x="1704" y="0"/>
                    </a:moveTo>
                    <a:cubicBezTo>
                      <a:pt x="1169" y="0"/>
                      <a:pt x="443" y="225"/>
                      <a:pt x="275" y="554"/>
                    </a:cubicBezTo>
                    <a:cubicBezTo>
                      <a:pt x="1" y="1092"/>
                      <a:pt x="376" y="1239"/>
                      <a:pt x="875" y="1239"/>
                    </a:cubicBezTo>
                    <a:cubicBezTo>
                      <a:pt x="1385" y="1239"/>
                      <a:pt x="2024" y="1085"/>
                      <a:pt x="2231" y="1037"/>
                    </a:cubicBezTo>
                    <a:cubicBezTo>
                      <a:pt x="2287" y="1024"/>
                      <a:pt x="2347" y="1009"/>
                      <a:pt x="2381" y="965"/>
                    </a:cubicBezTo>
                    <a:cubicBezTo>
                      <a:pt x="2413" y="923"/>
                      <a:pt x="2416" y="868"/>
                      <a:pt x="2418" y="817"/>
                    </a:cubicBezTo>
                    <a:cubicBezTo>
                      <a:pt x="2425" y="559"/>
                      <a:pt x="2412" y="256"/>
                      <a:pt x="2200" y="110"/>
                    </a:cubicBezTo>
                    <a:cubicBezTo>
                      <a:pt x="2093" y="35"/>
                      <a:pt x="1913" y="0"/>
                      <a:pt x="17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54"/>
              <p:cNvSpPr/>
              <p:nvPr/>
            </p:nvSpPr>
            <p:spPr>
              <a:xfrm>
                <a:off x="2235559" y="3172634"/>
                <a:ext cx="37420" cy="44768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2047" extrusionOk="0">
                    <a:moveTo>
                      <a:pt x="1375" y="0"/>
                    </a:moveTo>
                    <a:cubicBezTo>
                      <a:pt x="963" y="0"/>
                      <a:pt x="536" y="698"/>
                      <a:pt x="383" y="928"/>
                    </a:cubicBezTo>
                    <a:lnTo>
                      <a:pt x="381" y="928"/>
                    </a:lnTo>
                    <a:cubicBezTo>
                      <a:pt x="195" y="1207"/>
                      <a:pt x="1" y="1513"/>
                      <a:pt x="20" y="1850"/>
                    </a:cubicBezTo>
                    <a:cubicBezTo>
                      <a:pt x="23" y="1884"/>
                      <a:pt x="27" y="1921"/>
                      <a:pt x="49" y="1949"/>
                    </a:cubicBezTo>
                    <a:cubicBezTo>
                      <a:pt x="75" y="1978"/>
                      <a:pt x="115" y="1992"/>
                      <a:pt x="153" y="2001"/>
                    </a:cubicBezTo>
                    <a:cubicBezTo>
                      <a:pt x="281" y="2031"/>
                      <a:pt x="412" y="2046"/>
                      <a:pt x="543" y="2046"/>
                    </a:cubicBezTo>
                    <a:cubicBezTo>
                      <a:pt x="688" y="2046"/>
                      <a:pt x="833" y="2028"/>
                      <a:pt x="974" y="1990"/>
                    </a:cubicBezTo>
                    <a:cubicBezTo>
                      <a:pt x="1023" y="1977"/>
                      <a:pt x="1072" y="1962"/>
                      <a:pt x="1115" y="1936"/>
                    </a:cubicBezTo>
                    <a:cubicBezTo>
                      <a:pt x="1176" y="1898"/>
                      <a:pt x="1223" y="1842"/>
                      <a:pt x="1264" y="1784"/>
                    </a:cubicBezTo>
                    <a:cubicBezTo>
                      <a:pt x="1553" y="1393"/>
                      <a:pt x="1710" y="906"/>
                      <a:pt x="1702" y="420"/>
                    </a:cubicBezTo>
                    <a:cubicBezTo>
                      <a:pt x="1699" y="275"/>
                      <a:pt x="1667" y="107"/>
                      <a:pt x="1539" y="40"/>
                    </a:cubicBezTo>
                    <a:cubicBezTo>
                      <a:pt x="1485" y="13"/>
                      <a:pt x="1430" y="0"/>
                      <a:pt x="13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54"/>
              <p:cNvSpPr/>
              <p:nvPr/>
            </p:nvSpPr>
            <p:spPr>
              <a:xfrm>
                <a:off x="2329184" y="3129813"/>
                <a:ext cx="67994" cy="27141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1241" extrusionOk="0">
                    <a:moveTo>
                      <a:pt x="1455" y="0"/>
                    </a:moveTo>
                    <a:cubicBezTo>
                      <a:pt x="981" y="0"/>
                      <a:pt x="578" y="285"/>
                      <a:pt x="179" y="552"/>
                    </a:cubicBezTo>
                    <a:lnTo>
                      <a:pt x="179" y="551"/>
                    </a:lnTo>
                    <a:cubicBezTo>
                      <a:pt x="113" y="597"/>
                      <a:pt x="40" y="649"/>
                      <a:pt x="21" y="727"/>
                    </a:cubicBezTo>
                    <a:cubicBezTo>
                      <a:pt x="0" y="818"/>
                      <a:pt x="59" y="908"/>
                      <a:pt x="133" y="961"/>
                    </a:cubicBezTo>
                    <a:cubicBezTo>
                      <a:pt x="227" y="1029"/>
                      <a:pt x="340" y="1053"/>
                      <a:pt x="456" y="1053"/>
                    </a:cubicBezTo>
                    <a:cubicBezTo>
                      <a:pt x="553" y="1053"/>
                      <a:pt x="653" y="1036"/>
                      <a:pt x="747" y="1015"/>
                    </a:cubicBezTo>
                    <a:cubicBezTo>
                      <a:pt x="902" y="979"/>
                      <a:pt x="1060" y="932"/>
                      <a:pt x="1217" y="932"/>
                    </a:cubicBezTo>
                    <a:cubicBezTo>
                      <a:pt x="1269" y="932"/>
                      <a:pt x="1321" y="937"/>
                      <a:pt x="1372" y="949"/>
                    </a:cubicBezTo>
                    <a:cubicBezTo>
                      <a:pt x="1583" y="1003"/>
                      <a:pt x="1749" y="1172"/>
                      <a:pt x="1959" y="1226"/>
                    </a:cubicBezTo>
                    <a:cubicBezTo>
                      <a:pt x="1990" y="1235"/>
                      <a:pt x="2022" y="1240"/>
                      <a:pt x="2055" y="1240"/>
                    </a:cubicBezTo>
                    <a:cubicBezTo>
                      <a:pt x="2086" y="1240"/>
                      <a:pt x="2117" y="1235"/>
                      <a:pt x="2146" y="1224"/>
                    </a:cubicBezTo>
                    <a:cubicBezTo>
                      <a:pt x="2199" y="1200"/>
                      <a:pt x="2239" y="1155"/>
                      <a:pt x="2277" y="1112"/>
                    </a:cubicBezTo>
                    <a:cubicBezTo>
                      <a:pt x="2389" y="985"/>
                      <a:pt x="2500" y="858"/>
                      <a:pt x="2612" y="732"/>
                    </a:cubicBezTo>
                    <a:cubicBezTo>
                      <a:pt x="3109" y="166"/>
                      <a:pt x="2039" y="83"/>
                      <a:pt x="1657" y="17"/>
                    </a:cubicBezTo>
                    <a:cubicBezTo>
                      <a:pt x="1588" y="6"/>
                      <a:pt x="1521" y="0"/>
                      <a:pt x="14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54"/>
              <p:cNvSpPr/>
              <p:nvPr/>
            </p:nvSpPr>
            <p:spPr>
              <a:xfrm>
                <a:off x="2399015" y="3024530"/>
                <a:ext cx="73483" cy="44637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2041" extrusionOk="0">
                    <a:moveTo>
                      <a:pt x="1964" y="0"/>
                    </a:moveTo>
                    <a:cubicBezTo>
                      <a:pt x="1911" y="0"/>
                      <a:pt x="1857" y="2"/>
                      <a:pt x="1803" y="7"/>
                    </a:cubicBezTo>
                    <a:cubicBezTo>
                      <a:pt x="1464" y="35"/>
                      <a:pt x="1125" y="173"/>
                      <a:pt x="907" y="434"/>
                    </a:cubicBezTo>
                    <a:cubicBezTo>
                      <a:pt x="756" y="618"/>
                      <a:pt x="673" y="847"/>
                      <a:pt x="556" y="1053"/>
                    </a:cubicBezTo>
                    <a:cubicBezTo>
                      <a:pt x="445" y="1249"/>
                      <a:pt x="299" y="1425"/>
                      <a:pt x="131" y="1572"/>
                    </a:cubicBezTo>
                    <a:cubicBezTo>
                      <a:pt x="86" y="1610"/>
                      <a:pt x="39" y="1649"/>
                      <a:pt x="22" y="1705"/>
                    </a:cubicBezTo>
                    <a:cubicBezTo>
                      <a:pt x="0" y="1788"/>
                      <a:pt x="58" y="1875"/>
                      <a:pt x="133" y="1914"/>
                    </a:cubicBezTo>
                    <a:cubicBezTo>
                      <a:pt x="209" y="1953"/>
                      <a:pt x="298" y="1956"/>
                      <a:pt x="384" y="1957"/>
                    </a:cubicBezTo>
                    <a:cubicBezTo>
                      <a:pt x="681" y="1963"/>
                      <a:pt x="1105" y="2040"/>
                      <a:pt x="1477" y="2040"/>
                    </a:cubicBezTo>
                    <a:cubicBezTo>
                      <a:pt x="1659" y="2040"/>
                      <a:pt x="1829" y="2022"/>
                      <a:pt x="1965" y="1967"/>
                    </a:cubicBezTo>
                    <a:cubicBezTo>
                      <a:pt x="2442" y="1778"/>
                      <a:pt x="2924" y="1099"/>
                      <a:pt x="3298" y="748"/>
                    </a:cubicBezTo>
                    <a:lnTo>
                      <a:pt x="3298" y="749"/>
                    </a:lnTo>
                    <a:cubicBezTo>
                      <a:pt x="3324" y="726"/>
                      <a:pt x="3350" y="699"/>
                      <a:pt x="3355" y="665"/>
                    </a:cubicBezTo>
                    <a:cubicBezTo>
                      <a:pt x="3359" y="634"/>
                      <a:pt x="3343" y="604"/>
                      <a:pt x="3328" y="578"/>
                    </a:cubicBezTo>
                    <a:cubicBezTo>
                      <a:pt x="3266" y="462"/>
                      <a:pt x="3201" y="343"/>
                      <a:pt x="3095" y="265"/>
                    </a:cubicBezTo>
                    <a:cubicBezTo>
                      <a:pt x="3012" y="203"/>
                      <a:pt x="2909" y="170"/>
                      <a:pt x="2806" y="140"/>
                    </a:cubicBezTo>
                    <a:cubicBezTo>
                      <a:pt x="2532" y="62"/>
                      <a:pt x="2249" y="0"/>
                      <a:pt x="19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54"/>
              <p:cNvSpPr/>
              <p:nvPr/>
            </p:nvSpPr>
            <p:spPr>
              <a:xfrm>
                <a:off x="2269829" y="3090294"/>
                <a:ext cx="83390" cy="42909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1962" extrusionOk="0">
                    <a:moveTo>
                      <a:pt x="2525" y="0"/>
                    </a:moveTo>
                    <a:cubicBezTo>
                      <a:pt x="2497" y="0"/>
                      <a:pt x="2469" y="1"/>
                      <a:pt x="2441" y="3"/>
                    </a:cubicBezTo>
                    <a:cubicBezTo>
                      <a:pt x="2133" y="27"/>
                      <a:pt x="1850" y="181"/>
                      <a:pt x="1592" y="352"/>
                    </a:cubicBezTo>
                    <a:cubicBezTo>
                      <a:pt x="1307" y="540"/>
                      <a:pt x="1035" y="753"/>
                      <a:pt x="782" y="986"/>
                    </a:cubicBezTo>
                    <a:cubicBezTo>
                      <a:pt x="0" y="1705"/>
                      <a:pt x="772" y="1962"/>
                      <a:pt x="1461" y="1962"/>
                    </a:cubicBezTo>
                    <a:cubicBezTo>
                      <a:pt x="1602" y="1962"/>
                      <a:pt x="1740" y="1951"/>
                      <a:pt x="1861" y="1931"/>
                    </a:cubicBezTo>
                    <a:lnTo>
                      <a:pt x="1861" y="1933"/>
                    </a:lnTo>
                    <a:cubicBezTo>
                      <a:pt x="2120" y="1890"/>
                      <a:pt x="2384" y="1830"/>
                      <a:pt x="2613" y="1701"/>
                    </a:cubicBezTo>
                    <a:cubicBezTo>
                      <a:pt x="3114" y="1421"/>
                      <a:pt x="3382" y="858"/>
                      <a:pt x="3812" y="476"/>
                    </a:cubicBezTo>
                    <a:cubicBezTo>
                      <a:pt x="3688" y="304"/>
                      <a:pt x="3474" y="229"/>
                      <a:pt x="3273" y="162"/>
                    </a:cubicBezTo>
                    <a:cubicBezTo>
                      <a:pt x="3030" y="82"/>
                      <a:pt x="2779" y="0"/>
                      <a:pt x="2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54"/>
              <p:cNvSpPr/>
              <p:nvPr/>
            </p:nvSpPr>
            <p:spPr>
              <a:xfrm>
                <a:off x="2393985" y="3078440"/>
                <a:ext cx="61630" cy="46758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2138" extrusionOk="0">
                    <a:moveTo>
                      <a:pt x="1493" y="0"/>
                    </a:moveTo>
                    <a:cubicBezTo>
                      <a:pt x="1017" y="0"/>
                      <a:pt x="511" y="131"/>
                      <a:pt x="233" y="532"/>
                    </a:cubicBezTo>
                    <a:cubicBezTo>
                      <a:pt x="0" y="867"/>
                      <a:pt x="6" y="2100"/>
                      <a:pt x="507" y="2135"/>
                    </a:cubicBezTo>
                    <a:cubicBezTo>
                      <a:pt x="530" y="2137"/>
                      <a:pt x="553" y="2138"/>
                      <a:pt x="576" y="2138"/>
                    </a:cubicBezTo>
                    <a:cubicBezTo>
                      <a:pt x="756" y="2138"/>
                      <a:pt x="934" y="2094"/>
                      <a:pt x="1110" y="2052"/>
                    </a:cubicBezTo>
                    <a:cubicBezTo>
                      <a:pt x="1589" y="1935"/>
                      <a:pt x="2067" y="1818"/>
                      <a:pt x="2546" y="1701"/>
                    </a:cubicBezTo>
                    <a:cubicBezTo>
                      <a:pt x="2607" y="1688"/>
                      <a:pt x="2669" y="1670"/>
                      <a:pt x="2715" y="1629"/>
                    </a:cubicBezTo>
                    <a:cubicBezTo>
                      <a:pt x="2817" y="1534"/>
                      <a:pt x="2783" y="1368"/>
                      <a:pt x="2737" y="1236"/>
                    </a:cubicBezTo>
                    <a:cubicBezTo>
                      <a:pt x="2626" y="917"/>
                      <a:pt x="2491" y="605"/>
                      <a:pt x="2336" y="305"/>
                    </a:cubicBezTo>
                    <a:cubicBezTo>
                      <a:pt x="2305" y="248"/>
                      <a:pt x="2273" y="188"/>
                      <a:pt x="2224" y="144"/>
                    </a:cubicBezTo>
                    <a:cubicBezTo>
                      <a:pt x="2143" y="71"/>
                      <a:pt x="2029" y="52"/>
                      <a:pt x="1921" y="34"/>
                    </a:cubicBezTo>
                    <a:cubicBezTo>
                      <a:pt x="1786" y="13"/>
                      <a:pt x="1641" y="0"/>
                      <a:pt x="14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54"/>
              <p:cNvSpPr/>
              <p:nvPr/>
            </p:nvSpPr>
            <p:spPr>
              <a:xfrm>
                <a:off x="2270201" y="3146784"/>
                <a:ext cx="28956" cy="19902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910" extrusionOk="0">
                    <a:moveTo>
                      <a:pt x="451" y="0"/>
                    </a:moveTo>
                    <a:cubicBezTo>
                      <a:pt x="451" y="0"/>
                      <a:pt x="451" y="0"/>
                      <a:pt x="452" y="0"/>
                    </a:cubicBezTo>
                    <a:lnTo>
                      <a:pt x="452" y="0"/>
                    </a:lnTo>
                    <a:cubicBezTo>
                      <a:pt x="452" y="0"/>
                      <a:pt x="452" y="0"/>
                      <a:pt x="452" y="0"/>
                    </a:cubicBezTo>
                    <a:close/>
                    <a:moveTo>
                      <a:pt x="452" y="0"/>
                    </a:moveTo>
                    <a:lnTo>
                      <a:pt x="452" y="0"/>
                    </a:lnTo>
                    <a:cubicBezTo>
                      <a:pt x="205" y="166"/>
                      <a:pt x="36" y="445"/>
                      <a:pt x="5" y="741"/>
                    </a:cubicBezTo>
                    <a:cubicBezTo>
                      <a:pt x="0" y="779"/>
                      <a:pt x="0" y="822"/>
                      <a:pt x="23" y="854"/>
                    </a:cubicBezTo>
                    <a:cubicBezTo>
                      <a:pt x="54" y="894"/>
                      <a:pt x="113" y="899"/>
                      <a:pt x="163" y="899"/>
                    </a:cubicBezTo>
                    <a:cubicBezTo>
                      <a:pt x="294" y="902"/>
                      <a:pt x="426" y="905"/>
                      <a:pt x="556" y="908"/>
                    </a:cubicBezTo>
                    <a:cubicBezTo>
                      <a:pt x="580" y="909"/>
                      <a:pt x="605" y="909"/>
                      <a:pt x="630" y="909"/>
                    </a:cubicBezTo>
                    <a:cubicBezTo>
                      <a:pt x="730" y="909"/>
                      <a:pt x="831" y="901"/>
                      <a:pt x="916" y="852"/>
                    </a:cubicBezTo>
                    <a:cubicBezTo>
                      <a:pt x="1005" y="803"/>
                      <a:pt x="1069" y="719"/>
                      <a:pt x="1128" y="637"/>
                    </a:cubicBezTo>
                    <a:cubicBezTo>
                      <a:pt x="1178" y="568"/>
                      <a:pt x="1230" y="498"/>
                      <a:pt x="1281" y="430"/>
                    </a:cubicBezTo>
                    <a:cubicBezTo>
                      <a:pt x="1301" y="402"/>
                      <a:pt x="1324" y="368"/>
                      <a:pt x="1318" y="333"/>
                    </a:cubicBezTo>
                    <a:cubicBezTo>
                      <a:pt x="1309" y="286"/>
                      <a:pt x="1257" y="264"/>
                      <a:pt x="1211" y="250"/>
                    </a:cubicBezTo>
                    <a:cubicBezTo>
                      <a:pt x="917" y="164"/>
                      <a:pt x="475" y="9"/>
                      <a:pt x="4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54"/>
              <p:cNvSpPr/>
              <p:nvPr/>
            </p:nvSpPr>
            <p:spPr>
              <a:xfrm>
                <a:off x="2361924" y="3076603"/>
                <a:ext cx="26966" cy="28978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325" extrusionOk="0">
                    <a:moveTo>
                      <a:pt x="567" y="0"/>
                    </a:moveTo>
                    <a:cubicBezTo>
                      <a:pt x="230" y="0"/>
                      <a:pt x="1" y="458"/>
                      <a:pt x="191" y="810"/>
                    </a:cubicBezTo>
                    <a:cubicBezTo>
                      <a:pt x="257" y="935"/>
                      <a:pt x="364" y="1044"/>
                      <a:pt x="383" y="1185"/>
                    </a:cubicBezTo>
                    <a:cubicBezTo>
                      <a:pt x="388" y="1215"/>
                      <a:pt x="388" y="1247"/>
                      <a:pt x="403" y="1274"/>
                    </a:cubicBezTo>
                    <a:cubicBezTo>
                      <a:pt x="423" y="1311"/>
                      <a:pt x="462" y="1325"/>
                      <a:pt x="504" y="1325"/>
                    </a:cubicBezTo>
                    <a:cubicBezTo>
                      <a:pt x="544" y="1325"/>
                      <a:pt x="587" y="1313"/>
                      <a:pt x="622" y="1295"/>
                    </a:cubicBezTo>
                    <a:cubicBezTo>
                      <a:pt x="1004" y="1092"/>
                      <a:pt x="1232" y="394"/>
                      <a:pt x="852" y="106"/>
                    </a:cubicBezTo>
                    <a:cubicBezTo>
                      <a:pt x="753" y="32"/>
                      <a:pt x="656" y="0"/>
                      <a:pt x="5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54"/>
              <p:cNvSpPr/>
              <p:nvPr/>
            </p:nvSpPr>
            <p:spPr>
              <a:xfrm>
                <a:off x="2383837" y="3130841"/>
                <a:ext cx="90979" cy="38382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1755" extrusionOk="0">
                    <a:moveTo>
                      <a:pt x="2601" y="0"/>
                    </a:moveTo>
                    <a:cubicBezTo>
                      <a:pt x="2596" y="0"/>
                      <a:pt x="2592" y="0"/>
                      <a:pt x="2588" y="0"/>
                    </a:cubicBezTo>
                    <a:cubicBezTo>
                      <a:pt x="1782" y="7"/>
                      <a:pt x="1191" y="768"/>
                      <a:pt x="423" y="1019"/>
                    </a:cubicBezTo>
                    <a:cubicBezTo>
                      <a:pt x="328" y="1051"/>
                      <a:pt x="226" y="1077"/>
                      <a:pt x="156" y="1148"/>
                    </a:cubicBezTo>
                    <a:cubicBezTo>
                      <a:pt x="1" y="1308"/>
                      <a:pt x="116" y="1600"/>
                      <a:pt x="316" y="1697"/>
                    </a:cubicBezTo>
                    <a:cubicBezTo>
                      <a:pt x="406" y="1739"/>
                      <a:pt x="502" y="1755"/>
                      <a:pt x="600" y="1755"/>
                    </a:cubicBezTo>
                    <a:cubicBezTo>
                      <a:pt x="723" y="1755"/>
                      <a:pt x="850" y="1730"/>
                      <a:pt x="971" y="1704"/>
                    </a:cubicBezTo>
                    <a:cubicBezTo>
                      <a:pt x="1591" y="1565"/>
                      <a:pt x="2192" y="1316"/>
                      <a:pt x="2813" y="1199"/>
                    </a:cubicBezTo>
                    <a:cubicBezTo>
                      <a:pt x="3127" y="1139"/>
                      <a:pt x="3918" y="1215"/>
                      <a:pt x="4074" y="883"/>
                    </a:cubicBezTo>
                    <a:lnTo>
                      <a:pt x="4074" y="885"/>
                    </a:lnTo>
                    <a:cubicBezTo>
                      <a:pt x="4160" y="704"/>
                      <a:pt x="3960" y="526"/>
                      <a:pt x="3786" y="427"/>
                    </a:cubicBezTo>
                    <a:cubicBezTo>
                      <a:pt x="3418" y="214"/>
                      <a:pt x="3025" y="0"/>
                      <a:pt x="26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54"/>
              <p:cNvSpPr/>
              <p:nvPr/>
            </p:nvSpPr>
            <p:spPr>
              <a:xfrm>
                <a:off x="2545238" y="3082420"/>
                <a:ext cx="58524" cy="44068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015" extrusionOk="0">
                    <a:moveTo>
                      <a:pt x="1464" y="1"/>
                    </a:moveTo>
                    <a:cubicBezTo>
                      <a:pt x="1106" y="1"/>
                      <a:pt x="715" y="138"/>
                      <a:pt x="365" y="380"/>
                    </a:cubicBezTo>
                    <a:cubicBezTo>
                      <a:pt x="265" y="449"/>
                      <a:pt x="164" y="526"/>
                      <a:pt x="97" y="629"/>
                    </a:cubicBezTo>
                    <a:cubicBezTo>
                      <a:pt x="31" y="732"/>
                      <a:pt x="1" y="867"/>
                      <a:pt x="48" y="980"/>
                    </a:cubicBezTo>
                    <a:cubicBezTo>
                      <a:pt x="91" y="1082"/>
                      <a:pt x="188" y="1150"/>
                      <a:pt x="280" y="1211"/>
                    </a:cubicBezTo>
                    <a:cubicBezTo>
                      <a:pt x="690" y="1485"/>
                      <a:pt x="1117" y="1735"/>
                      <a:pt x="1558" y="1959"/>
                    </a:cubicBezTo>
                    <a:cubicBezTo>
                      <a:pt x="1613" y="1986"/>
                      <a:pt x="1673" y="2015"/>
                      <a:pt x="1734" y="2015"/>
                    </a:cubicBezTo>
                    <a:cubicBezTo>
                      <a:pt x="1746" y="2015"/>
                      <a:pt x="1758" y="2014"/>
                      <a:pt x="1770" y="2011"/>
                    </a:cubicBezTo>
                    <a:cubicBezTo>
                      <a:pt x="1847" y="1995"/>
                      <a:pt x="1902" y="1930"/>
                      <a:pt x="1957" y="1873"/>
                    </a:cubicBezTo>
                    <a:cubicBezTo>
                      <a:pt x="2115" y="1710"/>
                      <a:pt x="2329" y="1605"/>
                      <a:pt x="2552" y="1575"/>
                    </a:cubicBezTo>
                    <a:cubicBezTo>
                      <a:pt x="2594" y="1571"/>
                      <a:pt x="2641" y="1564"/>
                      <a:pt x="2661" y="1528"/>
                    </a:cubicBezTo>
                    <a:cubicBezTo>
                      <a:pt x="2675" y="1503"/>
                      <a:pt x="2669" y="1472"/>
                      <a:pt x="2665" y="1444"/>
                    </a:cubicBezTo>
                    <a:cubicBezTo>
                      <a:pt x="2637" y="1297"/>
                      <a:pt x="2609" y="1152"/>
                      <a:pt x="2581" y="1005"/>
                    </a:cubicBezTo>
                    <a:cubicBezTo>
                      <a:pt x="2445" y="300"/>
                      <a:pt x="1991" y="1"/>
                      <a:pt x="1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54"/>
              <p:cNvSpPr/>
              <p:nvPr/>
            </p:nvSpPr>
            <p:spPr>
              <a:xfrm>
                <a:off x="2482121" y="3018232"/>
                <a:ext cx="40241" cy="30093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376" extrusionOk="0">
                    <a:moveTo>
                      <a:pt x="1166" y="0"/>
                    </a:moveTo>
                    <a:cubicBezTo>
                      <a:pt x="845" y="0"/>
                      <a:pt x="477" y="65"/>
                      <a:pt x="281" y="254"/>
                    </a:cubicBezTo>
                    <a:cubicBezTo>
                      <a:pt x="1" y="522"/>
                      <a:pt x="192" y="1049"/>
                      <a:pt x="278" y="1375"/>
                    </a:cubicBezTo>
                    <a:cubicBezTo>
                      <a:pt x="607" y="1340"/>
                      <a:pt x="845" y="1043"/>
                      <a:pt x="1156" y="935"/>
                    </a:cubicBezTo>
                    <a:cubicBezTo>
                      <a:pt x="1342" y="870"/>
                      <a:pt x="1543" y="874"/>
                      <a:pt x="1730" y="820"/>
                    </a:cubicBezTo>
                    <a:cubicBezTo>
                      <a:pt x="1767" y="809"/>
                      <a:pt x="1805" y="793"/>
                      <a:pt x="1823" y="760"/>
                    </a:cubicBezTo>
                    <a:cubicBezTo>
                      <a:pt x="1839" y="732"/>
                      <a:pt x="1836" y="700"/>
                      <a:pt x="1834" y="670"/>
                    </a:cubicBezTo>
                    <a:cubicBezTo>
                      <a:pt x="1813" y="473"/>
                      <a:pt x="1748" y="282"/>
                      <a:pt x="1647" y="111"/>
                    </a:cubicBezTo>
                    <a:cubicBezTo>
                      <a:pt x="1635" y="92"/>
                      <a:pt x="1622" y="71"/>
                      <a:pt x="1604" y="58"/>
                    </a:cubicBezTo>
                    <a:cubicBezTo>
                      <a:pt x="1582" y="42"/>
                      <a:pt x="1553" y="36"/>
                      <a:pt x="1527" y="30"/>
                    </a:cubicBezTo>
                    <a:cubicBezTo>
                      <a:pt x="1425" y="12"/>
                      <a:pt x="1299" y="0"/>
                      <a:pt x="1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54"/>
              <p:cNvSpPr/>
              <p:nvPr/>
            </p:nvSpPr>
            <p:spPr>
              <a:xfrm>
                <a:off x="2482384" y="3136352"/>
                <a:ext cx="56993" cy="29306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1340" extrusionOk="0">
                    <a:moveTo>
                      <a:pt x="1827" y="0"/>
                    </a:moveTo>
                    <a:cubicBezTo>
                      <a:pt x="1498" y="0"/>
                      <a:pt x="1167" y="46"/>
                      <a:pt x="850" y="135"/>
                    </a:cubicBezTo>
                    <a:cubicBezTo>
                      <a:pt x="761" y="160"/>
                      <a:pt x="670" y="190"/>
                      <a:pt x="596" y="246"/>
                    </a:cubicBezTo>
                    <a:cubicBezTo>
                      <a:pt x="1" y="696"/>
                      <a:pt x="639" y="1095"/>
                      <a:pt x="1047" y="1268"/>
                    </a:cubicBezTo>
                    <a:cubicBezTo>
                      <a:pt x="1103" y="1292"/>
                      <a:pt x="1159" y="1314"/>
                      <a:pt x="1218" y="1328"/>
                    </a:cubicBezTo>
                    <a:cubicBezTo>
                      <a:pt x="1259" y="1336"/>
                      <a:pt x="1301" y="1339"/>
                      <a:pt x="1342" y="1339"/>
                    </a:cubicBezTo>
                    <a:cubicBezTo>
                      <a:pt x="1477" y="1339"/>
                      <a:pt x="1613" y="1301"/>
                      <a:pt x="1743" y="1262"/>
                    </a:cubicBezTo>
                    <a:cubicBezTo>
                      <a:pt x="2030" y="1176"/>
                      <a:pt x="2318" y="1090"/>
                      <a:pt x="2605" y="1006"/>
                    </a:cubicBezTo>
                    <a:cubicBezTo>
                      <a:pt x="2601" y="818"/>
                      <a:pt x="2598" y="627"/>
                      <a:pt x="2539" y="449"/>
                    </a:cubicBezTo>
                    <a:cubicBezTo>
                      <a:pt x="2479" y="271"/>
                      <a:pt x="2356" y="105"/>
                      <a:pt x="2180" y="40"/>
                    </a:cubicBezTo>
                    <a:cubicBezTo>
                      <a:pt x="2096" y="10"/>
                      <a:pt x="2005" y="4"/>
                      <a:pt x="1915" y="1"/>
                    </a:cubicBezTo>
                    <a:cubicBezTo>
                      <a:pt x="1886" y="1"/>
                      <a:pt x="1856" y="0"/>
                      <a:pt x="1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54"/>
              <p:cNvSpPr/>
              <p:nvPr/>
            </p:nvSpPr>
            <p:spPr>
              <a:xfrm>
                <a:off x="2595692" y="3031988"/>
                <a:ext cx="55287" cy="37201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1701" extrusionOk="0">
                    <a:moveTo>
                      <a:pt x="879" y="1"/>
                    </a:moveTo>
                    <a:cubicBezTo>
                      <a:pt x="491" y="1"/>
                      <a:pt x="226" y="375"/>
                      <a:pt x="68" y="718"/>
                    </a:cubicBezTo>
                    <a:cubicBezTo>
                      <a:pt x="32" y="797"/>
                      <a:pt x="1" y="883"/>
                      <a:pt x="17" y="967"/>
                    </a:cubicBezTo>
                    <a:cubicBezTo>
                      <a:pt x="37" y="1077"/>
                      <a:pt x="130" y="1157"/>
                      <a:pt x="222" y="1219"/>
                    </a:cubicBezTo>
                    <a:cubicBezTo>
                      <a:pt x="764" y="1592"/>
                      <a:pt x="1450" y="1675"/>
                      <a:pt x="2108" y="1699"/>
                    </a:cubicBezTo>
                    <a:cubicBezTo>
                      <a:pt x="2121" y="1700"/>
                      <a:pt x="2134" y="1700"/>
                      <a:pt x="2148" y="1700"/>
                    </a:cubicBezTo>
                    <a:cubicBezTo>
                      <a:pt x="2189" y="1700"/>
                      <a:pt x="2230" y="1695"/>
                      <a:pt x="2265" y="1674"/>
                    </a:cubicBezTo>
                    <a:cubicBezTo>
                      <a:pt x="2304" y="1649"/>
                      <a:pt x="2327" y="1609"/>
                      <a:pt x="2348" y="1569"/>
                    </a:cubicBezTo>
                    <a:cubicBezTo>
                      <a:pt x="2526" y="1216"/>
                      <a:pt x="2527" y="782"/>
                      <a:pt x="2354" y="428"/>
                    </a:cubicBezTo>
                    <a:cubicBezTo>
                      <a:pt x="2314" y="348"/>
                      <a:pt x="2265" y="271"/>
                      <a:pt x="2197" y="213"/>
                    </a:cubicBezTo>
                    <a:cubicBezTo>
                      <a:pt x="1946" y="1"/>
                      <a:pt x="1259" y="34"/>
                      <a:pt x="936" y="4"/>
                    </a:cubicBezTo>
                    <a:cubicBezTo>
                      <a:pt x="917" y="2"/>
                      <a:pt x="898" y="1"/>
                      <a:pt x="8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54"/>
              <p:cNvSpPr/>
              <p:nvPr/>
            </p:nvSpPr>
            <p:spPr>
              <a:xfrm>
                <a:off x="2471339" y="3070086"/>
                <a:ext cx="61389" cy="48530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2219" extrusionOk="0">
                    <a:moveTo>
                      <a:pt x="1316" y="1"/>
                    </a:moveTo>
                    <a:cubicBezTo>
                      <a:pt x="1290" y="1"/>
                      <a:pt x="1266" y="7"/>
                      <a:pt x="1248" y="25"/>
                    </a:cubicBezTo>
                    <a:cubicBezTo>
                      <a:pt x="1211" y="62"/>
                      <a:pt x="1223" y="123"/>
                      <a:pt x="1226" y="176"/>
                    </a:cubicBezTo>
                    <a:cubicBezTo>
                      <a:pt x="1235" y="313"/>
                      <a:pt x="1159" y="443"/>
                      <a:pt x="1057" y="535"/>
                    </a:cubicBezTo>
                    <a:cubicBezTo>
                      <a:pt x="824" y="742"/>
                      <a:pt x="387" y="762"/>
                      <a:pt x="194" y="994"/>
                    </a:cubicBezTo>
                    <a:cubicBezTo>
                      <a:pt x="0" y="1228"/>
                      <a:pt x="157" y="1600"/>
                      <a:pt x="255" y="1852"/>
                    </a:cubicBezTo>
                    <a:cubicBezTo>
                      <a:pt x="295" y="1953"/>
                      <a:pt x="345" y="2054"/>
                      <a:pt x="433" y="2119"/>
                    </a:cubicBezTo>
                    <a:cubicBezTo>
                      <a:pt x="547" y="2205"/>
                      <a:pt x="701" y="2209"/>
                      <a:pt x="843" y="2211"/>
                    </a:cubicBezTo>
                    <a:cubicBezTo>
                      <a:pt x="1137" y="2214"/>
                      <a:pt x="1429" y="2215"/>
                      <a:pt x="1720" y="2218"/>
                    </a:cubicBezTo>
                    <a:cubicBezTo>
                      <a:pt x="1741" y="2218"/>
                      <a:pt x="1761" y="2218"/>
                      <a:pt x="1782" y="2218"/>
                    </a:cubicBezTo>
                    <a:cubicBezTo>
                      <a:pt x="1926" y="2218"/>
                      <a:pt x="2072" y="2210"/>
                      <a:pt x="2201" y="2147"/>
                    </a:cubicBezTo>
                    <a:cubicBezTo>
                      <a:pt x="2448" y="2022"/>
                      <a:pt x="2553" y="1729"/>
                      <a:pt x="2621" y="1459"/>
                    </a:cubicBezTo>
                    <a:cubicBezTo>
                      <a:pt x="2698" y="1159"/>
                      <a:pt x="2756" y="852"/>
                      <a:pt x="2796" y="544"/>
                    </a:cubicBezTo>
                    <a:cubicBezTo>
                      <a:pt x="2802" y="505"/>
                      <a:pt x="2807" y="461"/>
                      <a:pt x="2786" y="427"/>
                    </a:cubicBezTo>
                    <a:cubicBezTo>
                      <a:pt x="2762" y="388"/>
                      <a:pt x="2715" y="372"/>
                      <a:pt x="2670" y="358"/>
                    </a:cubicBezTo>
                    <a:cubicBezTo>
                      <a:pt x="2245" y="237"/>
                      <a:pt x="1818" y="121"/>
                      <a:pt x="1390" y="12"/>
                    </a:cubicBezTo>
                    <a:cubicBezTo>
                      <a:pt x="1366" y="6"/>
                      <a:pt x="1341" y="1"/>
                      <a:pt x="13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54"/>
              <p:cNvSpPr/>
              <p:nvPr/>
            </p:nvSpPr>
            <p:spPr>
              <a:xfrm>
                <a:off x="2612073" y="3089397"/>
                <a:ext cx="60252" cy="45271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070" extrusionOk="0">
                    <a:moveTo>
                      <a:pt x="1114" y="1"/>
                    </a:moveTo>
                    <a:cubicBezTo>
                      <a:pt x="752" y="1"/>
                      <a:pt x="399" y="143"/>
                      <a:pt x="166" y="473"/>
                    </a:cubicBezTo>
                    <a:lnTo>
                      <a:pt x="166" y="474"/>
                    </a:lnTo>
                    <a:cubicBezTo>
                      <a:pt x="67" y="613"/>
                      <a:pt x="0" y="781"/>
                      <a:pt x="5" y="953"/>
                    </a:cubicBezTo>
                    <a:cubicBezTo>
                      <a:pt x="9" y="1187"/>
                      <a:pt x="151" y="1414"/>
                      <a:pt x="359" y="1523"/>
                    </a:cubicBezTo>
                    <a:cubicBezTo>
                      <a:pt x="411" y="1550"/>
                      <a:pt x="465" y="1571"/>
                      <a:pt x="523" y="1582"/>
                    </a:cubicBezTo>
                    <a:cubicBezTo>
                      <a:pt x="589" y="1597"/>
                      <a:pt x="656" y="1600"/>
                      <a:pt x="723" y="1600"/>
                    </a:cubicBezTo>
                    <a:cubicBezTo>
                      <a:pt x="775" y="1600"/>
                      <a:pt x="827" y="1598"/>
                      <a:pt x="879" y="1598"/>
                    </a:cubicBezTo>
                    <a:cubicBezTo>
                      <a:pt x="907" y="1598"/>
                      <a:pt x="936" y="1598"/>
                      <a:pt x="965" y="1600"/>
                    </a:cubicBezTo>
                    <a:cubicBezTo>
                      <a:pt x="1461" y="1630"/>
                      <a:pt x="1880" y="2002"/>
                      <a:pt x="2372" y="2070"/>
                    </a:cubicBezTo>
                    <a:cubicBezTo>
                      <a:pt x="2535" y="1815"/>
                      <a:pt x="2657" y="1534"/>
                      <a:pt x="2729" y="1240"/>
                    </a:cubicBezTo>
                    <a:cubicBezTo>
                      <a:pt x="2743" y="1185"/>
                      <a:pt x="2755" y="1126"/>
                      <a:pt x="2741" y="1071"/>
                    </a:cubicBezTo>
                    <a:cubicBezTo>
                      <a:pt x="2725" y="1012"/>
                      <a:pt x="2682" y="965"/>
                      <a:pt x="2639" y="922"/>
                    </a:cubicBezTo>
                    <a:cubicBezTo>
                      <a:pt x="2492" y="768"/>
                      <a:pt x="2347" y="615"/>
                      <a:pt x="2201" y="462"/>
                    </a:cubicBezTo>
                    <a:cubicBezTo>
                      <a:pt x="1925" y="174"/>
                      <a:pt x="1514" y="1"/>
                      <a:pt x="11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54"/>
              <p:cNvSpPr/>
              <p:nvPr/>
            </p:nvSpPr>
            <p:spPr>
              <a:xfrm>
                <a:off x="2529339" y="3027155"/>
                <a:ext cx="53385" cy="3477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590" extrusionOk="0">
                    <a:moveTo>
                      <a:pt x="1337" y="1"/>
                    </a:moveTo>
                    <a:cubicBezTo>
                      <a:pt x="1273" y="1"/>
                      <a:pt x="1210" y="7"/>
                      <a:pt x="1149" y="22"/>
                    </a:cubicBezTo>
                    <a:cubicBezTo>
                      <a:pt x="774" y="111"/>
                      <a:pt x="396" y="644"/>
                      <a:pt x="150" y="912"/>
                    </a:cubicBezTo>
                    <a:cubicBezTo>
                      <a:pt x="78" y="992"/>
                      <a:pt x="0" y="1101"/>
                      <a:pt x="46" y="1200"/>
                    </a:cubicBezTo>
                    <a:cubicBezTo>
                      <a:pt x="69" y="1246"/>
                      <a:pt x="115" y="1277"/>
                      <a:pt x="158" y="1305"/>
                    </a:cubicBezTo>
                    <a:cubicBezTo>
                      <a:pt x="338" y="1424"/>
                      <a:pt x="526" y="1544"/>
                      <a:pt x="740" y="1579"/>
                    </a:cubicBezTo>
                    <a:cubicBezTo>
                      <a:pt x="783" y="1586"/>
                      <a:pt x="827" y="1589"/>
                      <a:pt x="871" y="1589"/>
                    </a:cubicBezTo>
                    <a:cubicBezTo>
                      <a:pt x="1124" y="1589"/>
                      <a:pt x="1374" y="1481"/>
                      <a:pt x="1610" y="1375"/>
                    </a:cubicBezTo>
                    <a:cubicBezTo>
                      <a:pt x="1811" y="1283"/>
                      <a:pt x="2017" y="1188"/>
                      <a:pt x="2173" y="1032"/>
                    </a:cubicBezTo>
                    <a:cubicBezTo>
                      <a:pt x="2270" y="933"/>
                      <a:pt x="2345" y="815"/>
                      <a:pt x="2417" y="696"/>
                    </a:cubicBezTo>
                    <a:cubicBezTo>
                      <a:pt x="2427" y="680"/>
                      <a:pt x="2438" y="663"/>
                      <a:pt x="2439" y="644"/>
                    </a:cubicBezTo>
                    <a:cubicBezTo>
                      <a:pt x="2441" y="619"/>
                      <a:pt x="2426" y="597"/>
                      <a:pt x="2410" y="576"/>
                    </a:cubicBezTo>
                    <a:cubicBezTo>
                      <a:pt x="2184" y="275"/>
                      <a:pt x="1743" y="1"/>
                      <a:pt x="1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54"/>
              <p:cNvSpPr/>
              <p:nvPr/>
            </p:nvSpPr>
            <p:spPr>
              <a:xfrm>
                <a:off x="2552411" y="3138233"/>
                <a:ext cx="49470" cy="27272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247" extrusionOk="0">
                    <a:moveTo>
                      <a:pt x="678" y="0"/>
                    </a:moveTo>
                    <a:cubicBezTo>
                      <a:pt x="653" y="0"/>
                      <a:pt x="627" y="3"/>
                      <a:pt x="603" y="13"/>
                    </a:cubicBezTo>
                    <a:cubicBezTo>
                      <a:pt x="569" y="27"/>
                      <a:pt x="544" y="56"/>
                      <a:pt x="522" y="86"/>
                    </a:cubicBezTo>
                    <a:cubicBezTo>
                      <a:pt x="359" y="286"/>
                      <a:pt x="220" y="505"/>
                      <a:pt x="110" y="739"/>
                    </a:cubicBezTo>
                    <a:cubicBezTo>
                      <a:pt x="46" y="873"/>
                      <a:pt x="0" y="1049"/>
                      <a:pt x="104" y="1154"/>
                    </a:cubicBezTo>
                    <a:cubicBezTo>
                      <a:pt x="147" y="1197"/>
                      <a:pt x="209" y="1218"/>
                      <a:pt x="272" y="1230"/>
                    </a:cubicBezTo>
                    <a:cubicBezTo>
                      <a:pt x="332" y="1242"/>
                      <a:pt x="393" y="1247"/>
                      <a:pt x="453" y="1247"/>
                    </a:cubicBezTo>
                    <a:cubicBezTo>
                      <a:pt x="815" y="1247"/>
                      <a:pt x="1171" y="1058"/>
                      <a:pt x="1537" y="991"/>
                    </a:cubicBezTo>
                    <a:cubicBezTo>
                      <a:pt x="1724" y="957"/>
                      <a:pt x="1937" y="944"/>
                      <a:pt x="2058" y="799"/>
                    </a:cubicBezTo>
                    <a:cubicBezTo>
                      <a:pt x="2261" y="553"/>
                      <a:pt x="2184" y="120"/>
                      <a:pt x="1845" y="115"/>
                    </a:cubicBezTo>
                    <a:cubicBezTo>
                      <a:pt x="1843" y="115"/>
                      <a:pt x="1840" y="115"/>
                      <a:pt x="1838" y="115"/>
                    </a:cubicBezTo>
                    <a:cubicBezTo>
                      <a:pt x="1725" y="115"/>
                      <a:pt x="1633" y="140"/>
                      <a:pt x="1528" y="140"/>
                    </a:cubicBezTo>
                    <a:cubicBezTo>
                      <a:pt x="1493" y="140"/>
                      <a:pt x="1458" y="137"/>
                      <a:pt x="1420" y="130"/>
                    </a:cubicBezTo>
                    <a:cubicBezTo>
                      <a:pt x="1181" y="87"/>
                      <a:pt x="956" y="18"/>
                      <a:pt x="712" y="1"/>
                    </a:cubicBezTo>
                    <a:cubicBezTo>
                      <a:pt x="700" y="1"/>
                      <a:pt x="689" y="0"/>
                      <a:pt x="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54"/>
              <p:cNvSpPr/>
              <p:nvPr/>
            </p:nvSpPr>
            <p:spPr>
              <a:xfrm>
                <a:off x="2671340" y="3141907"/>
                <a:ext cx="46452" cy="2333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067" extrusionOk="0">
                    <a:moveTo>
                      <a:pt x="481" y="0"/>
                    </a:moveTo>
                    <a:cubicBezTo>
                      <a:pt x="359" y="0"/>
                      <a:pt x="242" y="30"/>
                      <a:pt x="154" y="113"/>
                    </a:cubicBezTo>
                    <a:cubicBezTo>
                      <a:pt x="0" y="262"/>
                      <a:pt x="11" y="509"/>
                      <a:pt x="48" y="719"/>
                    </a:cubicBezTo>
                    <a:cubicBezTo>
                      <a:pt x="59" y="783"/>
                      <a:pt x="73" y="848"/>
                      <a:pt x="108" y="903"/>
                    </a:cubicBezTo>
                    <a:cubicBezTo>
                      <a:pt x="194" y="1032"/>
                      <a:pt x="374" y="1054"/>
                      <a:pt x="528" y="1059"/>
                    </a:cubicBezTo>
                    <a:cubicBezTo>
                      <a:pt x="667" y="1064"/>
                      <a:pt x="806" y="1066"/>
                      <a:pt x="945" y="1066"/>
                    </a:cubicBezTo>
                    <a:cubicBezTo>
                      <a:pt x="1127" y="1066"/>
                      <a:pt x="1308" y="1062"/>
                      <a:pt x="1489" y="1053"/>
                    </a:cubicBezTo>
                    <a:cubicBezTo>
                      <a:pt x="1840" y="1036"/>
                      <a:pt x="2123" y="555"/>
                      <a:pt x="1769" y="324"/>
                    </a:cubicBezTo>
                    <a:cubicBezTo>
                      <a:pt x="1663" y="254"/>
                      <a:pt x="1498" y="263"/>
                      <a:pt x="1378" y="236"/>
                    </a:cubicBezTo>
                    <a:cubicBezTo>
                      <a:pt x="1163" y="189"/>
                      <a:pt x="960" y="99"/>
                      <a:pt x="747" y="39"/>
                    </a:cubicBezTo>
                    <a:cubicBezTo>
                      <a:pt x="662" y="16"/>
                      <a:pt x="570" y="0"/>
                      <a:pt x="4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54"/>
              <p:cNvSpPr/>
              <p:nvPr/>
            </p:nvSpPr>
            <p:spPr>
              <a:xfrm>
                <a:off x="2694763" y="3090578"/>
                <a:ext cx="36501" cy="34664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585" extrusionOk="0">
                    <a:moveTo>
                      <a:pt x="894" y="0"/>
                    </a:moveTo>
                    <a:cubicBezTo>
                      <a:pt x="854" y="0"/>
                      <a:pt x="814" y="5"/>
                      <a:pt x="775" y="16"/>
                    </a:cubicBezTo>
                    <a:cubicBezTo>
                      <a:pt x="449" y="102"/>
                      <a:pt x="86" y="588"/>
                      <a:pt x="14" y="899"/>
                    </a:cubicBezTo>
                    <a:cubicBezTo>
                      <a:pt x="6" y="931"/>
                      <a:pt x="0" y="965"/>
                      <a:pt x="12" y="995"/>
                    </a:cubicBezTo>
                    <a:cubicBezTo>
                      <a:pt x="30" y="1039"/>
                      <a:pt x="78" y="1063"/>
                      <a:pt x="122" y="1081"/>
                    </a:cubicBezTo>
                    <a:cubicBezTo>
                      <a:pt x="352" y="1180"/>
                      <a:pt x="581" y="1280"/>
                      <a:pt x="811" y="1379"/>
                    </a:cubicBezTo>
                    <a:cubicBezTo>
                      <a:pt x="1047" y="1481"/>
                      <a:pt x="1295" y="1585"/>
                      <a:pt x="1548" y="1585"/>
                    </a:cubicBezTo>
                    <a:cubicBezTo>
                      <a:pt x="1578" y="1585"/>
                      <a:pt x="1607" y="1583"/>
                      <a:pt x="1636" y="1580"/>
                    </a:cubicBezTo>
                    <a:cubicBezTo>
                      <a:pt x="1660" y="1358"/>
                      <a:pt x="1669" y="1136"/>
                      <a:pt x="1660" y="912"/>
                    </a:cubicBezTo>
                    <a:cubicBezTo>
                      <a:pt x="1656" y="783"/>
                      <a:pt x="1645" y="651"/>
                      <a:pt x="1602" y="528"/>
                    </a:cubicBezTo>
                    <a:cubicBezTo>
                      <a:pt x="1512" y="270"/>
                      <a:pt x="1194" y="0"/>
                      <a:pt x="8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54"/>
              <p:cNvSpPr/>
              <p:nvPr/>
            </p:nvSpPr>
            <p:spPr>
              <a:xfrm>
                <a:off x="2615725" y="3144466"/>
                <a:ext cx="38294" cy="20842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953" extrusionOk="0">
                    <a:moveTo>
                      <a:pt x="1526" y="0"/>
                    </a:moveTo>
                    <a:cubicBezTo>
                      <a:pt x="1516" y="0"/>
                      <a:pt x="1506" y="1"/>
                      <a:pt x="1496" y="1"/>
                    </a:cubicBezTo>
                    <a:cubicBezTo>
                      <a:pt x="1417" y="3"/>
                      <a:pt x="1337" y="4"/>
                      <a:pt x="1258" y="4"/>
                    </a:cubicBezTo>
                    <a:cubicBezTo>
                      <a:pt x="1207" y="4"/>
                      <a:pt x="1156" y="3"/>
                      <a:pt x="1105" y="3"/>
                    </a:cubicBezTo>
                    <a:cubicBezTo>
                      <a:pt x="816" y="3"/>
                      <a:pt x="527" y="9"/>
                      <a:pt x="250" y="87"/>
                    </a:cubicBezTo>
                    <a:cubicBezTo>
                      <a:pt x="165" y="111"/>
                      <a:pt x="75" y="148"/>
                      <a:pt x="36" y="228"/>
                    </a:cubicBezTo>
                    <a:cubicBezTo>
                      <a:pt x="18" y="263"/>
                      <a:pt x="14" y="305"/>
                      <a:pt x="12" y="345"/>
                    </a:cubicBezTo>
                    <a:cubicBezTo>
                      <a:pt x="1" y="511"/>
                      <a:pt x="17" y="678"/>
                      <a:pt x="60" y="839"/>
                    </a:cubicBezTo>
                    <a:cubicBezTo>
                      <a:pt x="69" y="874"/>
                      <a:pt x="81" y="912"/>
                      <a:pt x="112" y="933"/>
                    </a:cubicBezTo>
                    <a:cubicBezTo>
                      <a:pt x="138" y="951"/>
                      <a:pt x="173" y="952"/>
                      <a:pt x="207" y="952"/>
                    </a:cubicBezTo>
                    <a:cubicBezTo>
                      <a:pt x="214" y="952"/>
                      <a:pt x="221" y="952"/>
                      <a:pt x="229" y="952"/>
                    </a:cubicBezTo>
                    <a:cubicBezTo>
                      <a:pt x="591" y="952"/>
                      <a:pt x="957" y="951"/>
                      <a:pt x="1299" y="808"/>
                    </a:cubicBezTo>
                    <a:cubicBezTo>
                      <a:pt x="1294" y="709"/>
                      <a:pt x="1353" y="617"/>
                      <a:pt x="1423" y="545"/>
                    </a:cubicBezTo>
                    <a:cubicBezTo>
                      <a:pt x="1493" y="474"/>
                      <a:pt x="1576" y="416"/>
                      <a:pt x="1639" y="340"/>
                    </a:cubicBezTo>
                    <a:cubicBezTo>
                      <a:pt x="1715" y="250"/>
                      <a:pt x="1751" y="93"/>
                      <a:pt x="1651" y="28"/>
                    </a:cubicBezTo>
                    <a:cubicBezTo>
                      <a:pt x="1615" y="5"/>
                      <a:pt x="1570" y="0"/>
                      <a:pt x="1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54"/>
              <p:cNvSpPr/>
              <p:nvPr/>
            </p:nvSpPr>
            <p:spPr>
              <a:xfrm>
                <a:off x="2690236" y="3175587"/>
                <a:ext cx="50082" cy="23138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058" extrusionOk="0">
                    <a:moveTo>
                      <a:pt x="1779" y="0"/>
                    </a:moveTo>
                    <a:cubicBezTo>
                      <a:pt x="1766" y="0"/>
                      <a:pt x="1752" y="1"/>
                      <a:pt x="1738" y="2"/>
                    </a:cubicBezTo>
                    <a:cubicBezTo>
                      <a:pt x="1554" y="17"/>
                      <a:pt x="1390" y="131"/>
                      <a:pt x="1276" y="274"/>
                    </a:cubicBezTo>
                    <a:cubicBezTo>
                      <a:pt x="1234" y="328"/>
                      <a:pt x="1197" y="384"/>
                      <a:pt x="1142" y="423"/>
                    </a:cubicBezTo>
                    <a:cubicBezTo>
                      <a:pt x="1067" y="477"/>
                      <a:pt x="969" y="489"/>
                      <a:pt x="876" y="498"/>
                    </a:cubicBezTo>
                    <a:lnTo>
                      <a:pt x="876" y="497"/>
                    </a:lnTo>
                    <a:cubicBezTo>
                      <a:pt x="705" y="514"/>
                      <a:pt x="0" y="544"/>
                      <a:pt x="311" y="876"/>
                    </a:cubicBezTo>
                    <a:cubicBezTo>
                      <a:pt x="451" y="1025"/>
                      <a:pt x="730" y="1058"/>
                      <a:pt x="994" y="1058"/>
                    </a:cubicBezTo>
                    <a:cubicBezTo>
                      <a:pt x="1167" y="1058"/>
                      <a:pt x="1333" y="1044"/>
                      <a:pt x="1451" y="1039"/>
                    </a:cubicBezTo>
                    <a:cubicBezTo>
                      <a:pt x="1498" y="1036"/>
                      <a:pt x="1547" y="1034"/>
                      <a:pt x="1591" y="1018"/>
                    </a:cubicBezTo>
                    <a:cubicBezTo>
                      <a:pt x="1649" y="996"/>
                      <a:pt x="1695" y="952"/>
                      <a:pt x="1740" y="909"/>
                    </a:cubicBezTo>
                    <a:cubicBezTo>
                      <a:pt x="1840" y="809"/>
                      <a:pt x="1941" y="711"/>
                      <a:pt x="2042" y="612"/>
                    </a:cubicBezTo>
                    <a:cubicBezTo>
                      <a:pt x="2160" y="497"/>
                      <a:pt x="2289" y="350"/>
                      <a:pt x="2258" y="187"/>
                    </a:cubicBezTo>
                    <a:cubicBezTo>
                      <a:pt x="2254" y="166"/>
                      <a:pt x="2246" y="147"/>
                      <a:pt x="2233" y="132"/>
                    </a:cubicBezTo>
                    <a:cubicBezTo>
                      <a:pt x="2218" y="116"/>
                      <a:pt x="2199" y="108"/>
                      <a:pt x="2180" y="101"/>
                    </a:cubicBezTo>
                    <a:cubicBezTo>
                      <a:pt x="2050" y="51"/>
                      <a:pt x="1916" y="0"/>
                      <a:pt x="17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54"/>
              <p:cNvSpPr/>
              <p:nvPr/>
            </p:nvSpPr>
            <p:spPr>
              <a:xfrm>
                <a:off x="2680417" y="3037762"/>
                <a:ext cx="61411" cy="34227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565" extrusionOk="0">
                    <a:moveTo>
                      <a:pt x="543" y="0"/>
                    </a:moveTo>
                    <a:cubicBezTo>
                      <a:pt x="453" y="0"/>
                      <a:pt x="367" y="21"/>
                      <a:pt x="293" y="73"/>
                    </a:cubicBezTo>
                    <a:cubicBezTo>
                      <a:pt x="0" y="281"/>
                      <a:pt x="133" y="801"/>
                      <a:pt x="357" y="1016"/>
                    </a:cubicBezTo>
                    <a:cubicBezTo>
                      <a:pt x="612" y="1259"/>
                      <a:pt x="1126" y="1448"/>
                      <a:pt x="1460" y="1525"/>
                    </a:cubicBezTo>
                    <a:cubicBezTo>
                      <a:pt x="1581" y="1553"/>
                      <a:pt x="1704" y="1565"/>
                      <a:pt x="1827" y="1565"/>
                    </a:cubicBezTo>
                    <a:cubicBezTo>
                      <a:pt x="2095" y="1565"/>
                      <a:pt x="2365" y="1511"/>
                      <a:pt x="2630" y="1459"/>
                    </a:cubicBezTo>
                    <a:cubicBezTo>
                      <a:pt x="2669" y="1450"/>
                      <a:pt x="2709" y="1442"/>
                      <a:pt x="2737" y="1416"/>
                    </a:cubicBezTo>
                    <a:cubicBezTo>
                      <a:pt x="2775" y="1382"/>
                      <a:pt x="2784" y="1327"/>
                      <a:pt x="2790" y="1276"/>
                    </a:cubicBezTo>
                    <a:cubicBezTo>
                      <a:pt x="2800" y="1199"/>
                      <a:pt x="2808" y="1110"/>
                      <a:pt x="2755" y="1053"/>
                    </a:cubicBezTo>
                    <a:cubicBezTo>
                      <a:pt x="2729" y="1025"/>
                      <a:pt x="2694" y="1008"/>
                      <a:pt x="2658" y="995"/>
                    </a:cubicBezTo>
                    <a:cubicBezTo>
                      <a:pt x="2424" y="900"/>
                      <a:pt x="2174" y="848"/>
                      <a:pt x="1922" y="839"/>
                    </a:cubicBezTo>
                    <a:cubicBezTo>
                      <a:pt x="1857" y="838"/>
                      <a:pt x="1790" y="838"/>
                      <a:pt x="1732" y="810"/>
                    </a:cubicBezTo>
                    <a:cubicBezTo>
                      <a:pt x="1655" y="774"/>
                      <a:pt x="1609" y="697"/>
                      <a:pt x="1562" y="627"/>
                    </a:cubicBezTo>
                    <a:cubicBezTo>
                      <a:pt x="1384" y="370"/>
                      <a:pt x="1126" y="170"/>
                      <a:pt x="833" y="58"/>
                    </a:cubicBezTo>
                    <a:cubicBezTo>
                      <a:pt x="742" y="25"/>
                      <a:pt x="641" y="0"/>
                      <a:pt x="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54"/>
              <p:cNvSpPr/>
              <p:nvPr/>
            </p:nvSpPr>
            <p:spPr>
              <a:xfrm>
                <a:off x="2747929" y="3127713"/>
                <a:ext cx="64976" cy="46321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2118" extrusionOk="0">
                    <a:moveTo>
                      <a:pt x="2040" y="1"/>
                    </a:moveTo>
                    <a:cubicBezTo>
                      <a:pt x="1976" y="1"/>
                      <a:pt x="1914" y="29"/>
                      <a:pt x="1856" y="56"/>
                    </a:cubicBezTo>
                    <a:cubicBezTo>
                      <a:pt x="1407" y="268"/>
                      <a:pt x="868" y="439"/>
                      <a:pt x="457" y="716"/>
                    </a:cubicBezTo>
                    <a:cubicBezTo>
                      <a:pt x="1" y="1026"/>
                      <a:pt x="554" y="1428"/>
                      <a:pt x="791" y="1697"/>
                    </a:cubicBezTo>
                    <a:lnTo>
                      <a:pt x="791" y="1699"/>
                    </a:lnTo>
                    <a:cubicBezTo>
                      <a:pt x="969" y="1900"/>
                      <a:pt x="1189" y="2118"/>
                      <a:pt x="1450" y="2118"/>
                    </a:cubicBezTo>
                    <a:cubicBezTo>
                      <a:pt x="1466" y="2118"/>
                      <a:pt x="1482" y="2117"/>
                      <a:pt x="1499" y="2115"/>
                    </a:cubicBezTo>
                    <a:cubicBezTo>
                      <a:pt x="1629" y="2100"/>
                      <a:pt x="1745" y="2032"/>
                      <a:pt x="1856" y="1964"/>
                    </a:cubicBezTo>
                    <a:cubicBezTo>
                      <a:pt x="2198" y="1754"/>
                      <a:pt x="2536" y="1536"/>
                      <a:pt x="2868" y="1308"/>
                    </a:cubicBezTo>
                    <a:cubicBezTo>
                      <a:pt x="2901" y="1285"/>
                      <a:pt x="2935" y="1262"/>
                      <a:pt x="2951" y="1226"/>
                    </a:cubicBezTo>
                    <a:cubicBezTo>
                      <a:pt x="2970" y="1182"/>
                      <a:pt x="2958" y="1131"/>
                      <a:pt x="2945" y="1085"/>
                    </a:cubicBezTo>
                    <a:cubicBezTo>
                      <a:pt x="2829" y="691"/>
                      <a:pt x="2582" y="337"/>
                      <a:pt x="2252" y="94"/>
                    </a:cubicBezTo>
                    <a:cubicBezTo>
                      <a:pt x="2189" y="47"/>
                      <a:pt x="2118" y="2"/>
                      <a:pt x="20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54"/>
              <p:cNvSpPr/>
              <p:nvPr/>
            </p:nvSpPr>
            <p:spPr>
              <a:xfrm>
                <a:off x="2765338" y="3190480"/>
                <a:ext cx="38316" cy="45555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2083" extrusionOk="0">
                    <a:moveTo>
                      <a:pt x="1518" y="0"/>
                    </a:moveTo>
                    <a:cubicBezTo>
                      <a:pt x="1498" y="0"/>
                      <a:pt x="1477" y="8"/>
                      <a:pt x="1457" y="14"/>
                    </a:cubicBezTo>
                    <a:cubicBezTo>
                      <a:pt x="1124" y="140"/>
                      <a:pt x="141" y="419"/>
                      <a:pt x="67" y="822"/>
                    </a:cubicBezTo>
                    <a:cubicBezTo>
                      <a:pt x="1" y="1185"/>
                      <a:pt x="512" y="1823"/>
                      <a:pt x="758" y="2037"/>
                    </a:cubicBezTo>
                    <a:cubicBezTo>
                      <a:pt x="780" y="2056"/>
                      <a:pt x="805" y="2077"/>
                      <a:pt x="836" y="2081"/>
                    </a:cubicBezTo>
                    <a:cubicBezTo>
                      <a:pt x="841" y="2082"/>
                      <a:pt x="847" y="2082"/>
                      <a:pt x="852" y="2082"/>
                    </a:cubicBezTo>
                    <a:cubicBezTo>
                      <a:pt x="872" y="2082"/>
                      <a:pt x="892" y="2076"/>
                      <a:pt x="910" y="2069"/>
                    </a:cubicBezTo>
                    <a:cubicBezTo>
                      <a:pt x="1134" y="1995"/>
                      <a:pt x="1330" y="1846"/>
                      <a:pt x="1460" y="1650"/>
                    </a:cubicBezTo>
                    <a:cubicBezTo>
                      <a:pt x="1752" y="1214"/>
                      <a:pt x="1687" y="642"/>
                      <a:pt x="1610" y="124"/>
                    </a:cubicBezTo>
                    <a:cubicBezTo>
                      <a:pt x="1602" y="75"/>
                      <a:pt x="1587" y="17"/>
                      <a:pt x="1540" y="4"/>
                    </a:cubicBezTo>
                    <a:cubicBezTo>
                      <a:pt x="1533" y="1"/>
                      <a:pt x="1525" y="0"/>
                      <a:pt x="15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54"/>
              <p:cNvSpPr/>
              <p:nvPr/>
            </p:nvSpPr>
            <p:spPr>
              <a:xfrm>
                <a:off x="2853124" y="3105712"/>
                <a:ext cx="33877" cy="31952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61" extrusionOk="0">
                    <a:moveTo>
                      <a:pt x="619" y="1"/>
                    </a:moveTo>
                    <a:cubicBezTo>
                      <a:pt x="422" y="1"/>
                      <a:pt x="217" y="68"/>
                      <a:pt x="141" y="223"/>
                    </a:cubicBezTo>
                    <a:cubicBezTo>
                      <a:pt x="0" y="513"/>
                      <a:pt x="75" y="1016"/>
                      <a:pt x="85" y="1328"/>
                    </a:cubicBezTo>
                    <a:cubicBezTo>
                      <a:pt x="85" y="1354"/>
                      <a:pt x="86" y="1380"/>
                      <a:pt x="98" y="1402"/>
                    </a:cubicBezTo>
                    <a:cubicBezTo>
                      <a:pt x="119" y="1445"/>
                      <a:pt x="161" y="1460"/>
                      <a:pt x="210" y="1460"/>
                    </a:cubicBezTo>
                    <a:cubicBezTo>
                      <a:pt x="253" y="1460"/>
                      <a:pt x="301" y="1448"/>
                      <a:pt x="341" y="1434"/>
                    </a:cubicBezTo>
                    <a:cubicBezTo>
                      <a:pt x="700" y="1299"/>
                      <a:pt x="1058" y="1165"/>
                      <a:pt x="1417" y="1031"/>
                    </a:cubicBezTo>
                    <a:cubicBezTo>
                      <a:pt x="1447" y="1020"/>
                      <a:pt x="1475" y="1008"/>
                      <a:pt x="1498" y="988"/>
                    </a:cubicBezTo>
                    <a:cubicBezTo>
                      <a:pt x="1541" y="948"/>
                      <a:pt x="1549" y="879"/>
                      <a:pt x="1538" y="819"/>
                    </a:cubicBezTo>
                    <a:cubicBezTo>
                      <a:pt x="1503" y="596"/>
                      <a:pt x="1295" y="448"/>
                      <a:pt x="1149" y="278"/>
                    </a:cubicBezTo>
                    <a:cubicBezTo>
                      <a:pt x="1084" y="202"/>
                      <a:pt x="1024" y="115"/>
                      <a:pt x="937" y="69"/>
                    </a:cubicBezTo>
                    <a:cubicBezTo>
                      <a:pt x="854" y="25"/>
                      <a:pt x="738" y="1"/>
                      <a:pt x="6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54"/>
              <p:cNvSpPr/>
              <p:nvPr/>
            </p:nvSpPr>
            <p:spPr>
              <a:xfrm>
                <a:off x="2744124" y="3074022"/>
                <a:ext cx="56687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2592" h="1959" extrusionOk="0">
                    <a:moveTo>
                      <a:pt x="1634" y="1"/>
                    </a:moveTo>
                    <a:cubicBezTo>
                      <a:pt x="1270" y="1"/>
                      <a:pt x="906" y="61"/>
                      <a:pt x="562" y="180"/>
                    </a:cubicBezTo>
                    <a:cubicBezTo>
                      <a:pt x="362" y="250"/>
                      <a:pt x="153" y="353"/>
                      <a:pt x="67" y="547"/>
                    </a:cubicBezTo>
                    <a:cubicBezTo>
                      <a:pt x="19" y="653"/>
                      <a:pt x="16" y="770"/>
                      <a:pt x="13" y="885"/>
                    </a:cubicBezTo>
                    <a:cubicBezTo>
                      <a:pt x="0" y="1377"/>
                      <a:pt x="307" y="1476"/>
                      <a:pt x="636" y="1765"/>
                    </a:cubicBezTo>
                    <a:cubicBezTo>
                      <a:pt x="806" y="1915"/>
                      <a:pt x="1025" y="1958"/>
                      <a:pt x="1256" y="1958"/>
                    </a:cubicBezTo>
                    <a:cubicBezTo>
                      <a:pt x="1510" y="1958"/>
                      <a:pt x="1778" y="1906"/>
                      <a:pt x="2009" y="1888"/>
                    </a:cubicBezTo>
                    <a:cubicBezTo>
                      <a:pt x="2095" y="1881"/>
                      <a:pt x="2183" y="1874"/>
                      <a:pt x="2260" y="1836"/>
                    </a:cubicBezTo>
                    <a:cubicBezTo>
                      <a:pt x="2486" y="1727"/>
                      <a:pt x="2529" y="1428"/>
                      <a:pt x="2543" y="1177"/>
                    </a:cubicBezTo>
                    <a:lnTo>
                      <a:pt x="2589" y="306"/>
                    </a:lnTo>
                    <a:cubicBezTo>
                      <a:pt x="2590" y="269"/>
                      <a:pt x="2592" y="230"/>
                      <a:pt x="2577" y="196"/>
                    </a:cubicBezTo>
                    <a:cubicBezTo>
                      <a:pt x="2549" y="134"/>
                      <a:pt x="2474" y="109"/>
                      <a:pt x="2406" y="93"/>
                    </a:cubicBezTo>
                    <a:cubicBezTo>
                      <a:pt x="2154" y="31"/>
                      <a:pt x="1894" y="1"/>
                      <a:pt x="1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54"/>
              <p:cNvSpPr/>
              <p:nvPr/>
            </p:nvSpPr>
            <p:spPr>
              <a:xfrm>
                <a:off x="2812971" y="3151683"/>
                <a:ext cx="59814" cy="57321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2621" extrusionOk="0">
                    <a:moveTo>
                      <a:pt x="2110" y="1"/>
                    </a:moveTo>
                    <a:cubicBezTo>
                      <a:pt x="2088" y="1"/>
                      <a:pt x="2066" y="2"/>
                      <a:pt x="2044" y="4"/>
                    </a:cubicBezTo>
                    <a:cubicBezTo>
                      <a:pt x="1499" y="52"/>
                      <a:pt x="998" y="317"/>
                      <a:pt x="516" y="576"/>
                    </a:cubicBezTo>
                    <a:cubicBezTo>
                      <a:pt x="364" y="659"/>
                      <a:pt x="204" y="750"/>
                      <a:pt x="121" y="901"/>
                    </a:cubicBezTo>
                    <a:cubicBezTo>
                      <a:pt x="1" y="1117"/>
                      <a:pt x="144" y="1201"/>
                      <a:pt x="236" y="1363"/>
                    </a:cubicBezTo>
                    <a:cubicBezTo>
                      <a:pt x="367" y="1596"/>
                      <a:pt x="418" y="1922"/>
                      <a:pt x="501" y="2176"/>
                    </a:cubicBezTo>
                    <a:cubicBezTo>
                      <a:pt x="531" y="2270"/>
                      <a:pt x="565" y="2369"/>
                      <a:pt x="644" y="2430"/>
                    </a:cubicBezTo>
                    <a:cubicBezTo>
                      <a:pt x="739" y="2505"/>
                      <a:pt x="872" y="2501"/>
                      <a:pt x="992" y="2514"/>
                    </a:cubicBezTo>
                    <a:cubicBezTo>
                      <a:pt x="1191" y="2538"/>
                      <a:pt x="1385" y="2620"/>
                      <a:pt x="1584" y="2620"/>
                    </a:cubicBezTo>
                    <a:cubicBezTo>
                      <a:pt x="1594" y="2620"/>
                      <a:pt x="1604" y="2620"/>
                      <a:pt x="1614" y="2619"/>
                    </a:cubicBezTo>
                    <a:cubicBezTo>
                      <a:pt x="1845" y="2611"/>
                      <a:pt x="2059" y="2482"/>
                      <a:pt x="2219" y="2316"/>
                    </a:cubicBezTo>
                    <a:cubicBezTo>
                      <a:pt x="2379" y="2148"/>
                      <a:pt x="2494" y="1944"/>
                      <a:pt x="2607" y="1742"/>
                    </a:cubicBezTo>
                    <a:cubicBezTo>
                      <a:pt x="2657" y="1652"/>
                      <a:pt x="2709" y="1559"/>
                      <a:pt x="2721" y="1456"/>
                    </a:cubicBezTo>
                    <a:cubicBezTo>
                      <a:pt x="2734" y="1342"/>
                      <a:pt x="2697" y="1228"/>
                      <a:pt x="2662" y="1118"/>
                    </a:cubicBezTo>
                    <a:cubicBezTo>
                      <a:pt x="2560" y="816"/>
                      <a:pt x="2460" y="514"/>
                      <a:pt x="2359" y="212"/>
                    </a:cubicBezTo>
                    <a:cubicBezTo>
                      <a:pt x="2337" y="149"/>
                      <a:pt x="2314" y="83"/>
                      <a:pt x="2262" y="43"/>
                    </a:cubicBezTo>
                    <a:cubicBezTo>
                      <a:pt x="2218" y="10"/>
                      <a:pt x="2164" y="1"/>
                      <a:pt x="2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54"/>
              <p:cNvSpPr/>
              <p:nvPr/>
            </p:nvSpPr>
            <p:spPr>
              <a:xfrm>
                <a:off x="2828433" y="3217730"/>
                <a:ext cx="53297" cy="4739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167" extrusionOk="0">
                    <a:moveTo>
                      <a:pt x="2281" y="1"/>
                    </a:moveTo>
                    <a:lnTo>
                      <a:pt x="2281" y="1"/>
                    </a:lnTo>
                    <a:cubicBezTo>
                      <a:pt x="2133" y="188"/>
                      <a:pt x="1894" y="282"/>
                      <a:pt x="1657" y="318"/>
                    </a:cubicBezTo>
                    <a:cubicBezTo>
                      <a:pt x="1421" y="355"/>
                      <a:pt x="1181" y="340"/>
                      <a:pt x="943" y="354"/>
                    </a:cubicBezTo>
                    <a:cubicBezTo>
                      <a:pt x="910" y="355"/>
                      <a:pt x="875" y="358"/>
                      <a:pt x="846" y="374"/>
                    </a:cubicBezTo>
                    <a:cubicBezTo>
                      <a:pt x="809" y="395"/>
                      <a:pt x="787" y="434"/>
                      <a:pt x="766" y="471"/>
                    </a:cubicBezTo>
                    <a:cubicBezTo>
                      <a:pt x="575" y="817"/>
                      <a:pt x="0" y="1268"/>
                      <a:pt x="378" y="1641"/>
                    </a:cubicBezTo>
                    <a:cubicBezTo>
                      <a:pt x="713" y="1972"/>
                      <a:pt x="1255" y="2149"/>
                      <a:pt x="1715" y="2166"/>
                    </a:cubicBezTo>
                    <a:cubicBezTo>
                      <a:pt x="1729" y="2166"/>
                      <a:pt x="1744" y="2166"/>
                      <a:pt x="1759" y="2166"/>
                    </a:cubicBezTo>
                    <a:cubicBezTo>
                      <a:pt x="1842" y="2166"/>
                      <a:pt x="1926" y="2157"/>
                      <a:pt x="1999" y="2120"/>
                    </a:cubicBezTo>
                    <a:cubicBezTo>
                      <a:pt x="2136" y="2049"/>
                      <a:pt x="2202" y="1895"/>
                      <a:pt x="2247" y="1748"/>
                    </a:cubicBezTo>
                    <a:cubicBezTo>
                      <a:pt x="2424" y="1185"/>
                      <a:pt x="2436" y="570"/>
                      <a:pt x="22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54"/>
              <p:cNvSpPr/>
              <p:nvPr/>
            </p:nvSpPr>
            <p:spPr>
              <a:xfrm>
                <a:off x="2810980" y="3109714"/>
                <a:ext cx="30334" cy="3059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399" extrusionOk="0">
                    <a:moveTo>
                      <a:pt x="856" y="0"/>
                    </a:moveTo>
                    <a:cubicBezTo>
                      <a:pt x="545" y="0"/>
                      <a:pt x="0" y="117"/>
                      <a:pt x="37" y="504"/>
                    </a:cubicBezTo>
                    <a:cubicBezTo>
                      <a:pt x="59" y="736"/>
                      <a:pt x="387" y="1255"/>
                      <a:pt x="597" y="1354"/>
                    </a:cubicBezTo>
                    <a:cubicBezTo>
                      <a:pt x="662" y="1386"/>
                      <a:pt x="732" y="1399"/>
                      <a:pt x="803" y="1399"/>
                    </a:cubicBezTo>
                    <a:cubicBezTo>
                      <a:pt x="947" y="1399"/>
                      <a:pt x="1099" y="1346"/>
                      <a:pt x="1237" y="1292"/>
                    </a:cubicBezTo>
                    <a:cubicBezTo>
                      <a:pt x="1259" y="1283"/>
                      <a:pt x="1283" y="1274"/>
                      <a:pt x="1296" y="1255"/>
                    </a:cubicBezTo>
                    <a:cubicBezTo>
                      <a:pt x="1307" y="1240"/>
                      <a:pt x="1311" y="1222"/>
                      <a:pt x="1314" y="1205"/>
                    </a:cubicBezTo>
                    <a:cubicBezTo>
                      <a:pt x="1387" y="806"/>
                      <a:pt x="1280" y="379"/>
                      <a:pt x="1030" y="62"/>
                    </a:cubicBezTo>
                    <a:cubicBezTo>
                      <a:pt x="1016" y="44"/>
                      <a:pt x="1001" y="28"/>
                      <a:pt x="984" y="18"/>
                    </a:cubicBezTo>
                    <a:cubicBezTo>
                      <a:pt x="960" y="4"/>
                      <a:pt x="933" y="2"/>
                      <a:pt x="907" y="2"/>
                    </a:cubicBezTo>
                    <a:cubicBezTo>
                      <a:pt x="891" y="1"/>
                      <a:pt x="874" y="0"/>
                      <a:pt x="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54"/>
              <p:cNvSpPr/>
              <p:nvPr/>
            </p:nvSpPr>
            <p:spPr>
              <a:xfrm>
                <a:off x="2875409" y="3180136"/>
                <a:ext cx="42340" cy="33417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28" extrusionOk="0">
                    <a:moveTo>
                      <a:pt x="1122" y="1"/>
                    </a:moveTo>
                    <a:cubicBezTo>
                      <a:pt x="1043" y="1"/>
                      <a:pt x="968" y="56"/>
                      <a:pt x="856" y="133"/>
                    </a:cubicBezTo>
                    <a:cubicBezTo>
                      <a:pt x="619" y="293"/>
                      <a:pt x="312" y="357"/>
                      <a:pt x="63" y="511"/>
                    </a:cubicBezTo>
                    <a:cubicBezTo>
                      <a:pt x="44" y="521"/>
                      <a:pt x="26" y="533"/>
                      <a:pt x="16" y="552"/>
                    </a:cubicBezTo>
                    <a:cubicBezTo>
                      <a:pt x="1" y="583"/>
                      <a:pt x="16" y="621"/>
                      <a:pt x="32" y="652"/>
                    </a:cubicBezTo>
                    <a:cubicBezTo>
                      <a:pt x="155" y="898"/>
                      <a:pt x="321" y="1124"/>
                      <a:pt x="519" y="1315"/>
                    </a:cubicBezTo>
                    <a:cubicBezTo>
                      <a:pt x="611" y="1404"/>
                      <a:pt x="717" y="1489"/>
                      <a:pt x="841" y="1517"/>
                    </a:cubicBezTo>
                    <a:cubicBezTo>
                      <a:pt x="874" y="1524"/>
                      <a:pt x="906" y="1528"/>
                      <a:pt x="939" y="1528"/>
                    </a:cubicBezTo>
                    <a:cubicBezTo>
                      <a:pt x="1103" y="1528"/>
                      <a:pt x="1266" y="1443"/>
                      <a:pt x="1413" y="1360"/>
                    </a:cubicBezTo>
                    <a:cubicBezTo>
                      <a:pt x="1574" y="1269"/>
                      <a:pt x="1736" y="1178"/>
                      <a:pt x="1897" y="1087"/>
                    </a:cubicBezTo>
                    <a:cubicBezTo>
                      <a:pt x="1936" y="961"/>
                      <a:pt x="1889" y="826"/>
                      <a:pt x="1823" y="712"/>
                    </a:cubicBezTo>
                    <a:cubicBezTo>
                      <a:pt x="1708" y="505"/>
                      <a:pt x="1542" y="332"/>
                      <a:pt x="1377" y="160"/>
                    </a:cubicBezTo>
                    <a:cubicBezTo>
                      <a:pt x="1268" y="46"/>
                      <a:pt x="1193" y="1"/>
                      <a:pt x="1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54"/>
              <p:cNvSpPr/>
              <p:nvPr/>
            </p:nvSpPr>
            <p:spPr>
              <a:xfrm>
                <a:off x="2901675" y="3226369"/>
                <a:ext cx="38207" cy="46080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2107" extrusionOk="0">
                    <a:moveTo>
                      <a:pt x="885" y="0"/>
                    </a:moveTo>
                    <a:cubicBezTo>
                      <a:pt x="668" y="258"/>
                      <a:pt x="477" y="526"/>
                      <a:pt x="224" y="754"/>
                    </a:cubicBezTo>
                    <a:cubicBezTo>
                      <a:pt x="190" y="785"/>
                      <a:pt x="156" y="815"/>
                      <a:pt x="127" y="852"/>
                    </a:cubicBezTo>
                    <a:cubicBezTo>
                      <a:pt x="0" y="1022"/>
                      <a:pt x="68" y="1273"/>
                      <a:pt x="194" y="1445"/>
                    </a:cubicBezTo>
                    <a:cubicBezTo>
                      <a:pt x="322" y="1617"/>
                      <a:pt x="498" y="1748"/>
                      <a:pt x="610" y="1929"/>
                    </a:cubicBezTo>
                    <a:cubicBezTo>
                      <a:pt x="650" y="1993"/>
                      <a:pt x="688" y="2068"/>
                      <a:pt x="759" y="2097"/>
                    </a:cubicBezTo>
                    <a:cubicBezTo>
                      <a:pt x="776" y="2104"/>
                      <a:pt x="795" y="2107"/>
                      <a:pt x="813" y="2107"/>
                    </a:cubicBezTo>
                    <a:cubicBezTo>
                      <a:pt x="879" y="2107"/>
                      <a:pt x="946" y="2065"/>
                      <a:pt x="987" y="2009"/>
                    </a:cubicBezTo>
                    <a:cubicBezTo>
                      <a:pt x="1039" y="1938"/>
                      <a:pt x="1059" y="1849"/>
                      <a:pt x="1083" y="1765"/>
                    </a:cubicBezTo>
                    <a:cubicBezTo>
                      <a:pt x="1209" y="1313"/>
                      <a:pt x="1477" y="916"/>
                      <a:pt x="1707" y="507"/>
                    </a:cubicBezTo>
                    <a:cubicBezTo>
                      <a:pt x="1726" y="471"/>
                      <a:pt x="1747" y="431"/>
                      <a:pt x="1738" y="391"/>
                    </a:cubicBezTo>
                    <a:cubicBezTo>
                      <a:pt x="1732" y="368"/>
                      <a:pt x="1716" y="345"/>
                      <a:pt x="1697" y="329"/>
                    </a:cubicBezTo>
                    <a:cubicBezTo>
                      <a:pt x="1626" y="263"/>
                      <a:pt x="1525" y="247"/>
                      <a:pt x="1427" y="247"/>
                    </a:cubicBezTo>
                    <a:cubicBezTo>
                      <a:pt x="1407" y="247"/>
                      <a:pt x="1388" y="248"/>
                      <a:pt x="1369" y="249"/>
                    </a:cubicBezTo>
                    <a:cubicBezTo>
                      <a:pt x="1316" y="252"/>
                      <a:pt x="1263" y="257"/>
                      <a:pt x="1210" y="257"/>
                    </a:cubicBezTo>
                    <a:cubicBezTo>
                      <a:pt x="1147" y="257"/>
                      <a:pt x="1085" y="250"/>
                      <a:pt x="1027" y="225"/>
                    </a:cubicBezTo>
                    <a:cubicBezTo>
                      <a:pt x="939" y="185"/>
                      <a:pt x="886" y="95"/>
                      <a:pt x="8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54"/>
              <p:cNvSpPr/>
              <p:nvPr/>
            </p:nvSpPr>
            <p:spPr>
              <a:xfrm>
                <a:off x="2892884" y="3125045"/>
                <a:ext cx="62701" cy="4748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171" extrusionOk="0">
                    <a:moveTo>
                      <a:pt x="2295" y="0"/>
                    </a:moveTo>
                    <a:cubicBezTo>
                      <a:pt x="2108" y="0"/>
                      <a:pt x="1922" y="64"/>
                      <a:pt x="1746" y="133"/>
                    </a:cubicBezTo>
                    <a:cubicBezTo>
                      <a:pt x="1544" y="212"/>
                      <a:pt x="1340" y="298"/>
                      <a:pt x="1124" y="305"/>
                    </a:cubicBezTo>
                    <a:cubicBezTo>
                      <a:pt x="1110" y="306"/>
                      <a:pt x="1096" y="306"/>
                      <a:pt x="1082" y="306"/>
                    </a:cubicBezTo>
                    <a:cubicBezTo>
                      <a:pt x="1008" y="306"/>
                      <a:pt x="933" y="299"/>
                      <a:pt x="859" y="299"/>
                    </a:cubicBezTo>
                    <a:cubicBezTo>
                      <a:pt x="803" y="299"/>
                      <a:pt x="747" y="303"/>
                      <a:pt x="692" y="317"/>
                    </a:cubicBezTo>
                    <a:cubicBezTo>
                      <a:pt x="306" y="415"/>
                      <a:pt x="32" y="1062"/>
                      <a:pt x="17" y="1424"/>
                    </a:cubicBezTo>
                    <a:cubicBezTo>
                      <a:pt x="0" y="1825"/>
                      <a:pt x="492" y="2151"/>
                      <a:pt x="855" y="2169"/>
                    </a:cubicBezTo>
                    <a:lnTo>
                      <a:pt x="854" y="2169"/>
                    </a:lnTo>
                    <a:cubicBezTo>
                      <a:pt x="869" y="2170"/>
                      <a:pt x="885" y="2170"/>
                      <a:pt x="900" y="2170"/>
                    </a:cubicBezTo>
                    <a:cubicBezTo>
                      <a:pt x="1128" y="2170"/>
                      <a:pt x="1350" y="2090"/>
                      <a:pt x="1565" y="2012"/>
                    </a:cubicBezTo>
                    <a:cubicBezTo>
                      <a:pt x="1936" y="1876"/>
                      <a:pt x="2330" y="1723"/>
                      <a:pt x="2556" y="1400"/>
                    </a:cubicBezTo>
                    <a:cubicBezTo>
                      <a:pt x="2702" y="1194"/>
                      <a:pt x="2762" y="941"/>
                      <a:pt x="2819" y="695"/>
                    </a:cubicBezTo>
                    <a:cubicBezTo>
                      <a:pt x="2842" y="593"/>
                      <a:pt x="2866" y="486"/>
                      <a:pt x="2847" y="384"/>
                    </a:cubicBezTo>
                    <a:cubicBezTo>
                      <a:pt x="2807" y="170"/>
                      <a:pt x="2590" y="27"/>
                      <a:pt x="2376" y="4"/>
                    </a:cubicBezTo>
                    <a:cubicBezTo>
                      <a:pt x="2349" y="2"/>
                      <a:pt x="2322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54"/>
              <p:cNvSpPr/>
              <p:nvPr/>
            </p:nvSpPr>
            <p:spPr>
              <a:xfrm>
                <a:off x="2974415" y="3128457"/>
                <a:ext cx="34423" cy="34926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597" extrusionOk="0">
                    <a:moveTo>
                      <a:pt x="742" y="0"/>
                    </a:moveTo>
                    <a:cubicBezTo>
                      <a:pt x="407" y="0"/>
                      <a:pt x="75" y="184"/>
                      <a:pt x="46" y="539"/>
                    </a:cubicBezTo>
                    <a:cubicBezTo>
                      <a:pt x="0" y="1089"/>
                      <a:pt x="342" y="1596"/>
                      <a:pt x="884" y="1596"/>
                    </a:cubicBezTo>
                    <a:cubicBezTo>
                      <a:pt x="936" y="1596"/>
                      <a:pt x="990" y="1592"/>
                      <a:pt x="1045" y="1582"/>
                    </a:cubicBezTo>
                    <a:cubicBezTo>
                      <a:pt x="1198" y="1555"/>
                      <a:pt x="1352" y="1494"/>
                      <a:pt x="1444" y="1371"/>
                    </a:cubicBezTo>
                    <a:cubicBezTo>
                      <a:pt x="1574" y="1195"/>
                      <a:pt x="1540" y="952"/>
                      <a:pt x="1500" y="737"/>
                    </a:cubicBezTo>
                    <a:cubicBezTo>
                      <a:pt x="1463" y="540"/>
                      <a:pt x="1418" y="328"/>
                      <a:pt x="1272" y="191"/>
                    </a:cubicBezTo>
                    <a:cubicBezTo>
                      <a:pt x="1134" y="63"/>
                      <a:pt x="937" y="0"/>
                      <a:pt x="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54"/>
              <p:cNvSpPr/>
              <p:nvPr/>
            </p:nvSpPr>
            <p:spPr>
              <a:xfrm>
                <a:off x="2935421" y="3166401"/>
                <a:ext cx="52094" cy="56862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600" extrusionOk="0">
                    <a:moveTo>
                      <a:pt x="1812" y="1"/>
                    </a:moveTo>
                    <a:cubicBezTo>
                      <a:pt x="1614" y="119"/>
                      <a:pt x="1506" y="349"/>
                      <a:pt x="1312" y="474"/>
                    </a:cubicBezTo>
                    <a:cubicBezTo>
                      <a:pt x="1220" y="534"/>
                      <a:pt x="1110" y="563"/>
                      <a:pt x="1000" y="563"/>
                    </a:cubicBezTo>
                    <a:cubicBezTo>
                      <a:pt x="855" y="563"/>
                      <a:pt x="709" y="512"/>
                      <a:pt x="601" y="414"/>
                    </a:cubicBezTo>
                    <a:lnTo>
                      <a:pt x="601" y="414"/>
                    </a:lnTo>
                    <a:cubicBezTo>
                      <a:pt x="632" y="443"/>
                      <a:pt x="185" y="1206"/>
                      <a:pt x="145" y="1290"/>
                    </a:cubicBezTo>
                    <a:cubicBezTo>
                      <a:pt x="48" y="1497"/>
                      <a:pt x="1" y="1663"/>
                      <a:pt x="182" y="1838"/>
                    </a:cubicBezTo>
                    <a:cubicBezTo>
                      <a:pt x="382" y="2031"/>
                      <a:pt x="687" y="2038"/>
                      <a:pt x="934" y="2132"/>
                    </a:cubicBezTo>
                    <a:cubicBezTo>
                      <a:pt x="1204" y="2234"/>
                      <a:pt x="1450" y="2395"/>
                      <a:pt x="1652" y="2600"/>
                    </a:cubicBezTo>
                    <a:cubicBezTo>
                      <a:pt x="1772" y="2154"/>
                      <a:pt x="1957" y="1724"/>
                      <a:pt x="2201" y="1331"/>
                    </a:cubicBezTo>
                    <a:cubicBezTo>
                      <a:pt x="2275" y="1211"/>
                      <a:pt x="2358" y="1086"/>
                      <a:pt x="2366" y="945"/>
                    </a:cubicBezTo>
                    <a:cubicBezTo>
                      <a:pt x="2382" y="571"/>
                      <a:pt x="1896" y="364"/>
                      <a:pt x="1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54"/>
              <p:cNvSpPr/>
              <p:nvPr/>
            </p:nvSpPr>
            <p:spPr>
              <a:xfrm>
                <a:off x="2947296" y="3260770"/>
                <a:ext cx="43412" cy="48792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231" extrusionOk="0">
                    <a:moveTo>
                      <a:pt x="1685" y="1"/>
                    </a:moveTo>
                    <a:cubicBezTo>
                      <a:pt x="1360" y="1"/>
                      <a:pt x="461" y="192"/>
                      <a:pt x="334" y="298"/>
                    </a:cubicBezTo>
                    <a:cubicBezTo>
                      <a:pt x="0" y="577"/>
                      <a:pt x="122" y="1364"/>
                      <a:pt x="101" y="1750"/>
                    </a:cubicBezTo>
                    <a:cubicBezTo>
                      <a:pt x="98" y="1799"/>
                      <a:pt x="98" y="1854"/>
                      <a:pt x="132" y="1890"/>
                    </a:cubicBezTo>
                    <a:cubicBezTo>
                      <a:pt x="160" y="1919"/>
                      <a:pt x="205" y="1927"/>
                      <a:pt x="246" y="1931"/>
                    </a:cubicBezTo>
                    <a:cubicBezTo>
                      <a:pt x="609" y="1967"/>
                      <a:pt x="1011" y="1937"/>
                      <a:pt x="1295" y="2165"/>
                    </a:cubicBezTo>
                    <a:cubicBezTo>
                      <a:pt x="1331" y="2195"/>
                      <a:pt x="1374" y="2230"/>
                      <a:pt x="1418" y="2230"/>
                    </a:cubicBezTo>
                    <a:cubicBezTo>
                      <a:pt x="1426" y="2230"/>
                      <a:pt x="1435" y="2229"/>
                      <a:pt x="1443" y="2226"/>
                    </a:cubicBezTo>
                    <a:cubicBezTo>
                      <a:pt x="1473" y="2216"/>
                      <a:pt x="1494" y="2188"/>
                      <a:pt x="1512" y="2161"/>
                    </a:cubicBezTo>
                    <a:cubicBezTo>
                      <a:pt x="1611" y="2013"/>
                      <a:pt x="1710" y="1866"/>
                      <a:pt x="1809" y="1719"/>
                    </a:cubicBezTo>
                    <a:cubicBezTo>
                      <a:pt x="1880" y="1614"/>
                      <a:pt x="1953" y="1503"/>
                      <a:pt x="1969" y="1377"/>
                    </a:cubicBezTo>
                    <a:cubicBezTo>
                      <a:pt x="1984" y="1260"/>
                      <a:pt x="1950" y="1144"/>
                      <a:pt x="1920" y="1030"/>
                    </a:cubicBezTo>
                    <a:cubicBezTo>
                      <a:pt x="1836" y="706"/>
                      <a:pt x="1796" y="368"/>
                      <a:pt x="1802" y="33"/>
                    </a:cubicBezTo>
                    <a:cubicBezTo>
                      <a:pt x="1802" y="11"/>
                      <a:pt x="1758" y="1"/>
                      <a:pt x="1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54"/>
              <p:cNvSpPr/>
              <p:nvPr/>
            </p:nvSpPr>
            <p:spPr>
              <a:xfrm>
                <a:off x="2997969" y="3161765"/>
                <a:ext cx="58196" cy="63510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2904" extrusionOk="0">
                    <a:moveTo>
                      <a:pt x="2312" y="1"/>
                    </a:moveTo>
                    <a:cubicBezTo>
                      <a:pt x="2278" y="1"/>
                      <a:pt x="2243" y="4"/>
                      <a:pt x="2210" y="11"/>
                    </a:cubicBezTo>
                    <a:cubicBezTo>
                      <a:pt x="1848" y="90"/>
                      <a:pt x="1550" y="289"/>
                      <a:pt x="1170" y="346"/>
                    </a:cubicBezTo>
                    <a:cubicBezTo>
                      <a:pt x="956" y="379"/>
                      <a:pt x="725" y="414"/>
                      <a:pt x="564" y="572"/>
                    </a:cubicBezTo>
                    <a:cubicBezTo>
                      <a:pt x="398" y="733"/>
                      <a:pt x="356" y="973"/>
                      <a:pt x="334" y="1194"/>
                    </a:cubicBezTo>
                    <a:cubicBezTo>
                      <a:pt x="309" y="1428"/>
                      <a:pt x="300" y="1463"/>
                      <a:pt x="162" y="1635"/>
                    </a:cubicBezTo>
                    <a:cubicBezTo>
                      <a:pt x="58" y="1764"/>
                      <a:pt x="1" y="1877"/>
                      <a:pt x="39" y="2052"/>
                    </a:cubicBezTo>
                    <a:lnTo>
                      <a:pt x="39" y="2053"/>
                    </a:lnTo>
                    <a:cubicBezTo>
                      <a:pt x="73" y="2203"/>
                      <a:pt x="162" y="2333"/>
                      <a:pt x="248" y="2459"/>
                    </a:cubicBezTo>
                    <a:cubicBezTo>
                      <a:pt x="282" y="2508"/>
                      <a:pt x="318" y="2558"/>
                      <a:pt x="371" y="2588"/>
                    </a:cubicBezTo>
                    <a:cubicBezTo>
                      <a:pt x="410" y="2610"/>
                      <a:pt x="455" y="2616"/>
                      <a:pt x="501" y="2624"/>
                    </a:cubicBezTo>
                    <a:cubicBezTo>
                      <a:pt x="1127" y="2717"/>
                      <a:pt x="1752" y="2810"/>
                      <a:pt x="2377" y="2904"/>
                    </a:cubicBezTo>
                    <a:cubicBezTo>
                      <a:pt x="2450" y="2332"/>
                      <a:pt x="2521" y="1760"/>
                      <a:pt x="2592" y="1188"/>
                    </a:cubicBezTo>
                    <a:cubicBezTo>
                      <a:pt x="2625" y="927"/>
                      <a:pt x="2657" y="666"/>
                      <a:pt x="2660" y="404"/>
                    </a:cubicBezTo>
                    <a:cubicBezTo>
                      <a:pt x="2660" y="312"/>
                      <a:pt x="2656" y="216"/>
                      <a:pt x="2607" y="139"/>
                    </a:cubicBezTo>
                    <a:cubicBezTo>
                      <a:pt x="2546" y="43"/>
                      <a:pt x="2429" y="1"/>
                      <a:pt x="23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54"/>
              <p:cNvSpPr/>
              <p:nvPr/>
            </p:nvSpPr>
            <p:spPr>
              <a:xfrm>
                <a:off x="2999500" y="3263963"/>
                <a:ext cx="52051" cy="38754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1772" extrusionOk="0">
                    <a:moveTo>
                      <a:pt x="1180" y="0"/>
                    </a:moveTo>
                    <a:cubicBezTo>
                      <a:pt x="1157" y="0"/>
                      <a:pt x="1135" y="5"/>
                      <a:pt x="1111" y="16"/>
                    </a:cubicBezTo>
                    <a:cubicBezTo>
                      <a:pt x="1079" y="31"/>
                      <a:pt x="1054" y="58"/>
                      <a:pt x="1029" y="83"/>
                    </a:cubicBezTo>
                    <a:cubicBezTo>
                      <a:pt x="794" y="324"/>
                      <a:pt x="559" y="564"/>
                      <a:pt x="325" y="806"/>
                    </a:cubicBezTo>
                    <a:cubicBezTo>
                      <a:pt x="1" y="1138"/>
                      <a:pt x="607" y="1772"/>
                      <a:pt x="1046" y="1772"/>
                    </a:cubicBezTo>
                    <a:cubicBezTo>
                      <a:pt x="1089" y="1772"/>
                      <a:pt x="1131" y="1766"/>
                      <a:pt x="1169" y="1753"/>
                    </a:cubicBezTo>
                    <a:cubicBezTo>
                      <a:pt x="1672" y="1584"/>
                      <a:pt x="1858" y="898"/>
                      <a:pt x="2313" y="625"/>
                    </a:cubicBezTo>
                    <a:cubicBezTo>
                      <a:pt x="2344" y="603"/>
                      <a:pt x="2380" y="570"/>
                      <a:pt x="2366" y="535"/>
                    </a:cubicBezTo>
                    <a:cubicBezTo>
                      <a:pt x="2361" y="520"/>
                      <a:pt x="2349" y="509"/>
                      <a:pt x="2337" y="501"/>
                    </a:cubicBezTo>
                    <a:cubicBezTo>
                      <a:pt x="2101" y="318"/>
                      <a:pt x="1744" y="367"/>
                      <a:pt x="1503" y="191"/>
                    </a:cubicBezTo>
                    <a:cubicBezTo>
                      <a:pt x="1400" y="117"/>
                      <a:pt x="1292" y="0"/>
                      <a:pt x="11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54"/>
              <p:cNvSpPr/>
              <p:nvPr/>
            </p:nvSpPr>
            <p:spPr>
              <a:xfrm>
                <a:off x="3065044" y="3165636"/>
                <a:ext cx="43674" cy="68541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3134" extrusionOk="0">
                    <a:moveTo>
                      <a:pt x="1996" y="0"/>
                    </a:moveTo>
                    <a:lnTo>
                      <a:pt x="1996" y="0"/>
                    </a:lnTo>
                    <a:cubicBezTo>
                      <a:pt x="1648" y="23"/>
                      <a:pt x="1303" y="97"/>
                      <a:pt x="976" y="218"/>
                    </a:cubicBezTo>
                    <a:cubicBezTo>
                      <a:pt x="866" y="260"/>
                      <a:pt x="755" y="307"/>
                      <a:pt x="672" y="390"/>
                    </a:cubicBezTo>
                    <a:cubicBezTo>
                      <a:pt x="516" y="546"/>
                      <a:pt x="494" y="783"/>
                      <a:pt x="451" y="998"/>
                    </a:cubicBezTo>
                    <a:cubicBezTo>
                      <a:pt x="381" y="1349"/>
                      <a:pt x="137" y="1641"/>
                      <a:pt x="67" y="1977"/>
                    </a:cubicBezTo>
                    <a:cubicBezTo>
                      <a:pt x="1" y="2300"/>
                      <a:pt x="374" y="2592"/>
                      <a:pt x="544" y="2833"/>
                    </a:cubicBezTo>
                    <a:cubicBezTo>
                      <a:pt x="595" y="2903"/>
                      <a:pt x="644" y="2974"/>
                      <a:pt x="710" y="3029"/>
                    </a:cubicBezTo>
                    <a:cubicBezTo>
                      <a:pt x="803" y="3102"/>
                      <a:pt x="921" y="3134"/>
                      <a:pt x="1040" y="3134"/>
                    </a:cubicBezTo>
                    <a:cubicBezTo>
                      <a:pt x="1107" y="3134"/>
                      <a:pt x="1174" y="3124"/>
                      <a:pt x="1238" y="3106"/>
                    </a:cubicBezTo>
                    <a:cubicBezTo>
                      <a:pt x="1414" y="3057"/>
                      <a:pt x="1571" y="2953"/>
                      <a:pt x="1724" y="2851"/>
                    </a:cubicBezTo>
                    <a:cubicBezTo>
                      <a:pt x="1816" y="1900"/>
                      <a:pt x="1906" y="950"/>
                      <a:pt x="19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54"/>
              <p:cNvSpPr/>
              <p:nvPr/>
            </p:nvSpPr>
            <p:spPr>
              <a:xfrm>
                <a:off x="2981741" y="3229999"/>
                <a:ext cx="30246" cy="28693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312" extrusionOk="0">
                    <a:moveTo>
                      <a:pt x="707" y="1"/>
                    </a:moveTo>
                    <a:cubicBezTo>
                      <a:pt x="668" y="1"/>
                      <a:pt x="630" y="1"/>
                      <a:pt x="591" y="3"/>
                    </a:cubicBezTo>
                    <a:cubicBezTo>
                      <a:pt x="455" y="9"/>
                      <a:pt x="307" y="31"/>
                      <a:pt x="220" y="136"/>
                    </a:cubicBezTo>
                    <a:cubicBezTo>
                      <a:pt x="0" y="403"/>
                      <a:pt x="332" y="959"/>
                      <a:pt x="467" y="1199"/>
                    </a:cubicBezTo>
                    <a:cubicBezTo>
                      <a:pt x="488" y="1236"/>
                      <a:pt x="511" y="1274"/>
                      <a:pt x="548" y="1295"/>
                    </a:cubicBezTo>
                    <a:cubicBezTo>
                      <a:pt x="569" y="1307"/>
                      <a:pt x="591" y="1312"/>
                      <a:pt x="613" y="1312"/>
                    </a:cubicBezTo>
                    <a:cubicBezTo>
                      <a:pt x="693" y="1312"/>
                      <a:pt x="777" y="1245"/>
                      <a:pt x="855" y="1205"/>
                    </a:cubicBezTo>
                    <a:cubicBezTo>
                      <a:pt x="997" y="1132"/>
                      <a:pt x="1169" y="1145"/>
                      <a:pt x="1319" y="1086"/>
                    </a:cubicBezTo>
                    <a:cubicBezTo>
                      <a:pt x="1338" y="1079"/>
                      <a:pt x="1357" y="1070"/>
                      <a:pt x="1369" y="1052"/>
                    </a:cubicBezTo>
                    <a:cubicBezTo>
                      <a:pt x="1383" y="1033"/>
                      <a:pt x="1383" y="1008"/>
                      <a:pt x="1381" y="984"/>
                    </a:cubicBezTo>
                    <a:cubicBezTo>
                      <a:pt x="1372" y="701"/>
                      <a:pt x="1363" y="418"/>
                      <a:pt x="1355" y="135"/>
                    </a:cubicBezTo>
                    <a:cubicBezTo>
                      <a:pt x="1353" y="107"/>
                      <a:pt x="1352" y="76"/>
                      <a:pt x="1329" y="56"/>
                    </a:cubicBezTo>
                    <a:cubicBezTo>
                      <a:pt x="1315" y="43"/>
                      <a:pt x="1292" y="40"/>
                      <a:pt x="1272" y="39"/>
                    </a:cubicBezTo>
                    <a:cubicBezTo>
                      <a:pt x="1084" y="18"/>
                      <a:pt x="895" y="1"/>
                      <a:pt x="7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54"/>
              <p:cNvSpPr/>
              <p:nvPr/>
            </p:nvSpPr>
            <p:spPr>
              <a:xfrm>
                <a:off x="3033158" y="3236866"/>
                <a:ext cx="45883" cy="263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203" extrusionOk="0">
                    <a:moveTo>
                      <a:pt x="889" y="0"/>
                    </a:moveTo>
                    <a:cubicBezTo>
                      <a:pt x="680" y="0"/>
                      <a:pt x="475" y="164"/>
                      <a:pt x="370" y="333"/>
                    </a:cubicBezTo>
                    <a:cubicBezTo>
                      <a:pt x="1" y="934"/>
                      <a:pt x="1013" y="905"/>
                      <a:pt x="1356" y="1086"/>
                    </a:cubicBezTo>
                    <a:cubicBezTo>
                      <a:pt x="1453" y="1137"/>
                      <a:pt x="1551" y="1197"/>
                      <a:pt x="1660" y="1202"/>
                    </a:cubicBezTo>
                    <a:cubicBezTo>
                      <a:pt x="1666" y="1202"/>
                      <a:pt x="1671" y="1202"/>
                      <a:pt x="1676" y="1202"/>
                    </a:cubicBezTo>
                    <a:cubicBezTo>
                      <a:pt x="1783" y="1202"/>
                      <a:pt x="1888" y="1147"/>
                      <a:pt x="1959" y="1065"/>
                    </a:cubicBezTo>
                    <a:cubicBezTo>
                      <a:pt x="2034" y="980"/>
                      <a:pt x="2074" y="868"/>
                      <a:pt x="2087" y="756"/>
                    </a:cubicBezTo>
                    <a:cubicBezTo>
                      <a:pt x="2097" y="664"/>
                      <a:pt x="2090" y="566"/>
                      <a:pt x="2041" y="489"/>
                    </a:cubicBezTo>
                    <a:cubicBezTo>
                      <a:pt x="1970" y="376"/>
                      <a:pt x="1828" y="332"/>
                      <a:pt x="1696" y="311"/>
                    </a:cubicBezTo>
                    <a:cubicBezTo>
                      <a:pt x="1508" y="283"/>
                      <a:pt x="1379" y="255"/>
                      <a:pt x="1220" y="153"/>
                    </a:cubicBezTo>
                    <a:cubicBezTo>
                      <a:pt x="1106" y="80"/>
                      <a:pt x="1041" y="2"/>
                      <a:pt x="897" y="0"/>
                    </a:cubicBezTo>
                    <a:cubicBezTo>
                      <a:pt x="894" y="0"/>
                      <a:pt x="892" y="0"/>
                      <a:pt x="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54"/>
              <p:cNvSpPr/>
              <p:nvPr/>
            </p:nvSpPr>
            <p:spPr>
              <a:xfrm>
                <a:off x="3037379" y="3273805"/>
                <a:ext cx="59486" cy="58393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2670" extrusionOk="0">
                    <a:moveTo>
                      <a:pt x="1987" y="0"/>
                    </a:moveTo>
                    <a:cubicBezTo>
                      <a:pt x="1985" y="0"/>
                      <a:pt x="1983" y="0"/>
                      <a:pt x="1981" y="0"/>
                    </a:cubicBezTo>
                    <a:cubicBezTo>
                      <a:pt x="1958" y="2"/>
                      <a:pt x="1937" y="14"/>
                      <a:pt x="1916" y="25"/>
                    </a:cubicBezTo>
                    <a:cubicBezTo>
                      <a:pt x="1621" y="199"/>
                      <a:pt x="1331" y="380"/>
                      <a:pt x="1046" y="569"/>
                    </a:cubicBezTo>
                    <a:cubicBezTo>
                      <a:pt x="833" y="710"/>
                      <a:pt x="509" y="863"/>
                      <a:pt x="354" y="1073"/>
                    </a:cubicBezTo>
                    <a:cubicBezTo>
                      <a:pt x="0" y="1563"/>
                      <a:pt x="799" y="2033"/>
                      <a:pt x="917" y="2457"/>
                    </a:cubicBezTo>
                    <a:cubicBezTo>
                      <a:pt x="942" y="2548"/>
                      <a:pt x="980" y="2669"/>
                      <a:pt x="1068" y="2669"/>
                    </a:cubicBezTo>
                    <a:cubicBezTo>
                      <a:pt x="1072" y="2669"/>
                      <a:pt x="1075" y="2669"/>
                      <a:pt x="1079" y="2669"/>
                    </a:cubicBezTo>
                    <a:cubicBezTo>
                      <a:pt x="1115" y="2664"/>
                      <a:pt x="1143" y="2641"/>
                      <a:pt x="1169" y="2618"/>
                    </a:cubicBezTo>
                    <a:cubicBezTo>
                      <a:pt x="1547" y="2304"/>
                      <a:pt x="1972" y="2048"/>
                      <a:pt x="2426" y="1860"/>
                    </a:cubicBezTo>
                    <a:cubicBezTo>
                      <a:pt x="2485" y="1835"/>
                      <a:pt x="2550" y="1808"/>
                      <a:pt x="2586" y="1753"/>
                    </a:cubicBezTo>
                    <a:cubicBezTo>
                      <a:pt x="2614" y="1710"/>
                      <a:pt x="2618" y="1657"/>
                      <a:pt x="2623" y="1605"/>
                    </a:cubicBezTo>
                    <a:cubicBezTo>
                      <a:pt x="2655" y="1203"/>
                      <a:pt x="2687" y="803"/>
                      <a:pt x="2716" y="402"/>
                    </a:cubicBezTo>
                    <a:cubicBezTo>
                      <a:pt x="2718" y="365"/>
                      <a:pt x="2719" y="325"/>
                      <a:pt x="2697" y="297"/>
                    </a:cubicBezTo>
                    <a:cubicBezTo>
                      <a:pt x="2681" y="276"/>
                      <a:pt x="2655" y="265"/>
                      <a:pt x="2632" y="255"/>
                    </a:cubicBezTo>
                    <a:cubicBezTo>
                      <a:pt x="2438" y="175"/>
                      <a:pt x="2244" y="97"/>
                      <a:pt x="2049" y="17"/>
                    </a:cubicBezTo>
                    <a:cubicBezTo>
                      <a:pt x="2030" y="8"/>
                      <a:pt x="2009" y="0"/>
                      <a:pt x="19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54"/>
              <p:cNvSpPr/>
              <p:nvPr/>
            </p:nvSpPr>
            <p:spPr>
              <a:xfrm>
                <a:off x="1521000" y="3476518"/>
                <a:ext cx="404704" cy="355628"/>
              </a:xfrm>
              <a:custGeom>
                <a:avLst/>
                <a:gdLst/>
                <a:ahLst/>
                <a:cxnLst/>
                <a:rect l="l" t="t" r="r" b="b"/>
                <a:pathLst>
                  <a:path w="18505" h="16261" extrusionOk="0">
                    <a:moveTo>
                      <a:pt x="18504" y="1"/>
                    </a:moveTo>
                    <a:lnTo>
                      <a:pt x="18504" y="1"/>
                    </a:lnTo>
                    <a:cubicBezTo>
                      <a:pt x="17423" y="1785"/>
                      <a:pt x="15920" y="3244"/>
                      <a:pt x="14293" y="4503"/>
                    </a:cubicBezTo>
                    <a:cubicBezTo>
                      <a:pt x="12657" y="5761"/>
                      <a:pt x="10885" y="6839"/>
                      <a:pt x="9109" y="7913"/>
                    </a:cubicBezTo>
                    <a:cubicBezTo>
                      <a:pt x="7337" y="8994"/>
                      <a:pt x="5559" y="10104"/>
                      <a:pt x="3950" y="11448"/>
                    </a:cubicBezTo>
                    <a:cubicBezTo>
                      <a:pt x="3145" y="12116"/>
                      <a:pt x="2388" y="12847"/>
                      <a:pt x="1712" y="13647"/>
                    </a:cubicBezTo>
                    <a:cubicBezTo>
                      <a:pt x="1044" y="14451"/>
                      <a:pt x="447" y="15320"/>
                      <a:pt x="1" y="16261"/>
                    </a:cubicBezTo>
                    <a:cubicBezTo>
                      <a:pt x="1062" y="14465"/>
                      <a:pt x="2552" y="12992"/>
                      <a:pt x="4173" y="11724"/>
                    </a:cubicBezTo>
                    <a:cubicBezTo>
                      <a:pt x="5802" y="10457"/>
                      <a:pt x="7571" y="9375"/>
                      <a:pt x="9346" y="8302"/>
                    </a:cubicBezTo>
                    <a:cubicBezTo>
                      <a:pt x="11119" y="7221"/>
                      <a:pt x="12900" y="6117"/>
                      <a:pt x="14516" y="4782"/>
                    </a:cubicBezTo>
                    <a:cubicBezTo>
                      <a:pt x="15323" y="4118"/>
                      <a:pt x="16086" y="3394"/>
                      <a:pt x="16769" y="2599"/>
                    </a:cubicBezTo>
                    <a:cubicBezTo>
                      <a:pt x="17442" y="1799"/>
                      <a:pt x="18048" y="937"/>
                      <a:pt x="185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54"/>
              <p:cNvSpPr/>
              <p:nvPr/>
            </p:nvSpPr>
            <p:spPr>
              <a:xfrm>
                <a:off x="1510831" y="3463046"/>
                <a:ext cx="334720" cy="363064"/>
              </a:xfrm>
              <a:custGeom>
                <a:avLst/>
                <a:gdLst/>
                <a:ahLst/>
                <a:cxnLst/>
                <a:rect l="l" t="t" r="r" b="b"/>
                <a:pathLst>
                  <a:path w="15305" h="16601" extrusionOk="0">
                    <a:moveTo>
                      <a:pt x="15305" y="0"/>
                    </a:moveTo>
                    <a:lnTo>
                      <a:pt x="15305" y="0"/>
                    </a:lnTo>
                    <a:cubicBezTo>
                      <a:pt x="14192" y="1534"/>
                      <a:pt x="12997" y="3004"/>
                      <a:pt x="11641" y="4303"/>
                    </a:cubicBezTo>
                    <a:cubicBezTo>
                      <a:pt x="10290" y="5605"/>
                      <a:pt x="8719" y="6656"/>
                      <a:pt x="7227" y="7841"/>
                    </a:cubicBezTo>
                    <a:cubicBezTo>
                      <a:pt x="5730" y="9030"/>
                      <a:pt x="4398" y="10418"/>
                      <a:pt x="3216" y="11905"/>
                    </a:cubicBezTo>
                    <a:cubicBezTo>
                      <a:pt x="2622" y="12649"/>
                      <a:pt x="2057" y="13414"/>
                      <a:pt x="1530" y="14204"/>
                    </a:cubicBezTo>
                    <a:cubicBezTo>
                      <a:pt x="1020" y="15004"/>
                      <a:pt x="497" y="15795"/>
                      <a:pt x="1" y="16601"/>
                    </a:cubicBezTo>
                    <a:cubicBezTo>
                      <a:pt x="583" y="15853"/>
                      <a:pt x="1142" y="15088"/>
                      <a:pt x="1711" y="14334"/>
                    </a:cubicBezTo>
                    <a:cubicBezTo>
                      <a:pt x="2278" y="13578"/>
                      <a:pt x="2878" y="12849"/>
                      <a:pt x="3489" y="12132"/>
                    </a:cubicBezTo>
                    <a:cubicBezTo>
                      <a:pt x="4718" y="10704"/>
                      <a:pt x="6037" y="9358"/>
                      <a:pt x="7513" y="8198"/>
                    </a:cubicBezTo>
                    <a:cubicBezTo>
                      <a:pt x="8245" y="7607"/>
                      <a:pt x="9006" y="7047"/>
                      <a:pt x="9753" y="6457"/>
                    </a:cubicBezTo>
                    <a:cubicBezTo>
                      <a:pt x="10495" y="5865"/>
                      <a:pt x="11229" y="5245"/>
                      <a:pt x="11891" y="4556"/>
                    </a:cubicBezTo>
                    <a:cubicBezTo>
                      <a:pt x="13229" y="3190"/>
                      <a:pt x="14342" y="1632"/>
                      <a:pt x="153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54"/>
              <p:cNvSpPr/>
              <p:nvPr/>
            </p:nvSpPr>
            <p:spPr>
              <a:xfrm>
                <a:off x="1661187" y="3363958"/>
                <a:ext cx="181849" cy="272522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12461" extrusionOk="0">
                    <a:moveTo>
                      <a:pt x="8314" y="1"/>
                    </a:moveTo>
                    <a:lnTo>
                      <a:pt x="8314" y="1"/>
                    </a:lnTo>
                    <a:cubicBezTo>
                      <a:pt x="7846" y="1194"/>
                      <a:pt x="7400" y="2394"/>
                      <a:pt x="6916" y="3569"/>
                    </a:cubicBezTo>
                    <a:cubicBezTo>
                      <a:pt x="6422" y="4741"/>
                      <a:pt x="5886" y="5892"/>
                      <a:pt x="5215" y="6959"/>
                    </a:cubicBezTo>
                    <a:cubicBezTo>
                      <a:pt x="4558" y="8036"/>
                      <a:pt x="3752" y="9003"/>
                      <a:pt x="2831" y="9875"/>
                    </a:cubicBezTo>
                    <a:cubicBezTo>
                      <a:pt x="2370" y="10312"/>
                      <a:pt x="1893" y="10736"/>
                      <a:pt x="1416" y="11161"/>
                    </a:cubicBezTo>
                    <a:cubicBezTo>
                      <a:pt x="945" y="11595"/>
                      <a:pt x="463" y="12016"/>
                      <a:pt x="1" y="12460"/>
                    </a:cubicBezTo>
                    <a:cubicBezTo>
                      <a:pt x="1042" y="11713"/>
                      <a:pt x="2087" y="10977"/>
                      <a:pt x="3068" y="10138"/>
                    </a:cubicBezTo>
                    <a:cubicBezTo>
                      <a:pt x="4056" y="9307"/>
                      <a:pt x="4920" y="8303"/>
                      <a:pt x="5603" y="7200"/>
                    </a:cubicBezTo>
                    <a:cubicBezTo>
                      <a:pt x="5941" y="6646"/>
                      <a:pt x="6252" y="6077"/>
                      <a:pt x="6522" y="5489"/>
                    </a:cubicBezTo>
                    <a:cubicBezTo>
                      <a:pt x="6787" y="4901"/>
                      <a:pt x="7037" y="4305"/>
                      <a:pt x="7248" y="3698"/>
                    </a:cubicBezTo>
                    <a:cubicBezTo>
                      <a:pt x="7682" y="2486"/>
                      <a:pt x="8015" y="1247"/>
                      <a:pt x="8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54"/>
              <p:cNvSpPr/>
              <p:nvPr/>
            </p:nvSpPr>
            <p:spPr>
              <a:xfrm>
                <a:off x="1701756" y="3448327"/>
                <a:ext cx="199411" cy="198295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9067" extrusionOk="0">
                    <a:moveTo>
                      <a:pt x="9118" y="1"/>
                    </a:moveTo>
                    <a:cubicBezTo>
                      <a:pt x="8432" y="838"/>
                      <a:pt x="7747" y="1666"/>
                      <a:pt x="7036" y="2469"/>
                    </a:cubicBezTo>
                    <a:cubicBezTo>
                      <a:pt x="6323" y="3271"/>
                      <a:pt x="5593" y="4054"/>
                      <a:pt x="4831" y="4807"/>
                    </a:cubicBezTo>
                    <a:cubicBezTo>
                      <a:pt x="4075" y="5566"/>
                      <a:pt x="3287" y="6292"/>
                      <a:pt x="2483" y="7000"/>
                    </a:cubicBezTo>
                    <a:cubicBezTo>
                      <a:pt x="1675" y="7707"/>
                      <a:pt x="844" y="8387"/>
                      <a:pt x="1" y="9067"/>
                    </a:cubicBezTo>
                    <a:cubicBezTo>
                      <a:pt x="949" y="8544"/>
                      <a:pt x="1848" y="7936"/>
                      <a:pt x="2708" y="7274"/>
                    </a:cubicBezTo>
                    <a:cubicBezTo>
                      <a:pt x="3567" y="6615"/>
                      <a:pt x="4381" y="5893"/>
                      <a:pt x="5153" y="5132"/>
                    </a:cubicBezTo>
                    <a:cubicBezTo>
                      <a:pt x="5920" y="4363"/>
                      <a:pt x="6646" y="3554"/>
                      <a:pt x="7310" y="2697"/>
                    </a:cubicBezTo>
                    <a:cubicBezTo>
                      <a:pt x="7977" y="1842"/>
                      <a:pt x="8590" y="946"/>
                      <a:pt x="91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54"/>
              <p:cNvSpPr/>
              <p:nvPr/>
            </p:nvSpPr>
            <p:spPr>
              <a:xfrm>
                <a:off x="1483581" y="3607016"/>
                <a:ext cx="204178" cy="202035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238" extrusionOk="0">
                    <a:moveTo>
                      <a:pt x="9335" y="0"/>
                    </a:moveTo>
                    <a:lnTo>
                      <a:pt x="9335" y="0"/>
                    </a:lnTo>
                    <a:cubicBezTo>
                      <a:pt x="8406" y="597"/>
                      <a:pt x="7505" y="1233"/>
                      <a:pt x="6628" y="1903"/>
                    </a:cubicBezTo>
                    <a:cubicBezTo>
                      <a:pt x="5748" y="2571"/>
                      <a:pt x="4898" y="3281"/>
                      <a:pt x="4084" y="4032"/>
                    </a:cubicBezTo>
                    <a:cubicBezTo>
                      <a:pt x="3277" y="4789"/>
                      <a:pt x="2505" y="5591"/>
                      <a:pt x="1811" y="6457"/>
                    </a:cubicBezTo>
                    <a:cubicBezTo>
                      <a:pt x="1116" y="7321"/>
                      <a:pt x="493" y="8247"/>
                      <a:pt x="1" y="9237"/>
                    </a:cubicBezTo>
                    <a:cubicBezTo>
                      <a:pt x="654" y="8347"/>
                      <a:pt x="1344" y="7496"/>
                      <a:pt x="2081" y="6687"/>
                    </a:cubicBezTo>
                    <a:cubicBezTo>
                      <a:pt x="2819" y="5881"/>
                      <a:pt x="3592" y="5108"/>
                      <a:pt x="4395" y="4365"/>
                    </a:cubicBezTo>
                    <a:cubicBezTo>
                      <a:pt x="5194" y="3619"/>
                      <a:pt x="6022" y="2900"/>
                      <a:pt x="6852" y="2180"/>
                    </a:cubicBezTo>
                    <a:cubicBezTo>
                      <a:pt x="7683" y="1461"/>
                      <a:pt x="8523" y="749"/>
                      <a:pt x="93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54"/>
              <p:cNvSpPr/>
              <p:nvPr/>
            </p:nvSpPr>
            <p:spPr>
              <a:xfrm>
                <a:off x="1457752" y="3524583"/>
                <a:ext cx="162472" cy="148891"/>
              </a:xfrm>
              <a:custGeom>
                <a:avLst/>
                <a:gdLst/>
                <a:ahLst/>
                <a:cxnLst/>
                <a:rect l="l" t="t" r="r" b="b"/>
                <a:pathLst>
                  <a:path w="7429" h="6808" extrusionOk="0">
                    <a:moveTo>
                      <a:pt x="7428" y="1"/>
                    </a:moveTo>
                    <a:cubicBezTo>
                      <a:pt x="6695" y="428"/>
                      <a:pt x="5996" y="905"/>
                      <a:pt x="5317" y="1408"/>
                    </a:cubicBezTo>
                    <a:cubicBezTo>
                      <a:pt x="4635" y="1911"/>
                      <a:pt x="3980" y="2446"/>
                      <a:pt x="3339" y="2998"/>
                    </a:cubicBezTo>
                    <a:cubicBezTo>
                      <a:pt x="2705" y="3558"/>
                      <a:pt x="2080" y="4126"/>
                      <a:pt x="1494" y="4745"/>
                    </a:cubicBezTo>
                    <a:cubicBezTo>
                      <a:pt x="912" y="5362"/>
                      <a:pt x="371" y="6042"/>
                      <a:pt x="1" y="6808"/>
                    </a:cubicBezTo>
                    <a:cubicBezTo>
                      <a:pt x="531" y="6145"/>
                      <a:pt x="1124" y="5559"/>
                      <a:pt x="1743" y="4999"/>
                    </a:cubicBezTo>
                    <a:cubicBezTo>
                      <a:pt x="2056" y="4721"/>
                      <a:pt x="2367" y="4441"/>
                      <a:pt x="2688" y="4169"/>
                    </a:cubicBezTo>
                    <a:lnTo>
                      <a:pt x="3638" y="3342"/>
                    </a:lnTo>
                    <a:lnTo>
                      <a:pt x="5541" y="1687"/>
                    </a:lnTo>
                    <a:cubicBezTo>
                      <a:pt x="6173" y="1133"/>
                      <a:pt x="6809" y="580"/>
                      <a:pt x="7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54"/>
              <p:cNvSpPr/>
              <p:nvPr/>
            </p:nvSpPr>
            <p:spPr>
              <a:xfrm>
                <a:off x="1767453" y="3466895"/>
                <a:ext cx="203413" cy="182811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8359" extrusionOk="0">
                    <a:moveTo>
                      <a:pt x="9301" y="1"/>
                    </a:moveTo>
                    <a:lnTo>
                      <a:pt x="9301" y="1"/>
                    </a:lnTo>
                    <a:cubicBezTo>
                      <a:pt x="8723" y="888"/>
                      <a:pt x="8077" y="1713"/>
                      <a:pt x="7367" y="2479"/>
                    </a:cubicBezTo>
                    <a:cubicBezTo>
                      <a:pt x="6656" y="3245"/>
                      <a:pt x="5891" y="3958"/>
                      <a:pt x="5084" y="4620"/>
                    </a:cubicBezTo>
                    <a:cubicBezTo>
                      <a:pt x="4281" y="5292"/>
                      <a:pt x="3436" y="5911"/>
                      <a:pt x="2581" y="6524"/>
                    </a:cubicBezTo>
                    <a:cubicBezTo>
                      <a:pt x="1725" y="7135"/>
                      <a:pt x="854" y="7729"/>
                      <a:pt x="0" y="8359"/>
                    </a:cubicBezTo>
                    <a:cubicBezTo>
                      <a:pt x="951" y="7892"/>
                      <a:pt x="1877" y="7379"/>
                      <a:pt x="2778" y="6821"/>
                    </a:cubicBezTo>
                    <a:cubicBezTo>
                      <a:pt x="3681" y="6264"/>
                      <a:pt x="4550" y="5649"/>
                      <a:pt x="5374" y="4973"/>
                    </a:cubicBezTo>
                    <a:cubicBezTo>
                      <a:pt x="6194" y="4290"/>
                      <a:pt x="6964" y="3545"/>
                      <a:pt x="7637" y="2713"/>
                    </a:cubicBezTo>
                    <a:cubicBezTo>
                      <a:pt x="8309" y="1887"/>
                      <a:pt x="8892" y="978"/>
                      <a:pt x="93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54"/>
              <p:cNvSpPr/>
              <p:nvPr/>
            </p:nvSpPr>
            <p:spPr>
              <a:xfrm>
                <a:off x="1538956" y="3517595"/>
                <a:ext cx="297563" cy="266639"/>
              </a:xfrm>
              <a:custGeom>
                <a:avLst/>
                <a:gdLst/>
                <a:ahLst/>
                <a:cxnLst/>
                <a:rect l="l" t="t" r="r" b="b"/>
                <a:pathLst>
                  <a:path w="13606" h="12192" extrusionOk="0">
                    <a:moveTo>
                      <a:pt x="13606" y="0"/>
                    </a:moveTo>
                    <a:lnTo>
                      <a:pt x="13606" y="0"/>
                    </a:lnTo>
                    <a:cubicBezTo>
                      <a:pt x="13238" y="675"/>
                      <a:pt x="12739" y="1255"/>
                      <a:pt x="12168" y="1750"/>
                    </a:cubicBezTo>
                    <a:cubicBezTo>
                      <a:pt x="11605" y="2256"/>
                      <a:pt x="10983" y="2691"/>
                      <a:pt x="10359" y="3128"/>
                    </a:cubicBezTo>
                    <a:cubicBezTo>
                      <a:pt x="9728" y="3561"/>
                      <a:pt x="9109" y="4014"/>
                      <a:pt x="8492" y="4469"/>
                    </a:cubicBezTo>
                    <a:cubicBezTo>
                      <a:pt x="7877" y="4927"/>
                      <a:pt x="7274" y="5401"/>
                      <a:pt x="6674" y="5878"/>
                    </a:cubicBezTo>
                    <a:cubicBezTo>
                      <a:pt x="5486" y="6847"/>
                      <a:pt x="4323" y="7847"/>
                      <a:pt x="3209" y="8901"/>
                    </a:cubicBezTo>
                    <a:cubicBezTo>
                      <a:pt x="2088" y="9947"/>
                      <a:pt x="1020" y="11048"/>
                      <a:pt x="1" y="12192"/>
                    </a:cubicBezTo>
                    <a:cubicBezTo>
                      <a:pt x="1145" y="11172"/>
                      <a:pt x="2290" y="10162"/>
                      <a:pt x="3446" y="9165"/>
                    </a:cubicBezTo>
                    <a:cubicBezTo>
                      <a:pt x="4603" y="8169"/>
                      <a:pt x="5773" y="7190"/>
                      <a:pt x="6962" y="6234"/>
                    </a:cubicBezTo>
                    <a:cubicBezTo>
                      <a:pt x="8147" y="5274"/>
                      <a:pt x="9352" y="4342"/>
                      <a:pt x="10570" y="3416"/>
                    </a:cubicBezTo>
                    <a:cubicBezTo>
                      <a:pt x="11177" y="2952"/>
                      <a:pt x="11785" y="2469"/>
                      <a:pt x="12324" y="1912"/>
                    </a:cubicBezTo>
                    <a:cubicBezTo>
                      <a:pt x="12854" y="1352"/>
                      <a:pt x="13331" y="721"/>
                      <a:pt x="136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4"/>
              <p:cNvSpPr/>
              <p:nvPr/>
            </p:nvSpPr>
            <p:spPr>
              <a:xfrm>
                <a:off x="1483581" y="3260289"/>
                <a:ext cx="293670" cy="322998"/>
              </a:xfrm>
              <a:custGeom>
                <a:avLst/>
                <a:gdLst/>
                <a:ahLst/>
                <a:cxnLst/>
                <a:rect l="l" t="t" r="r" b="b"/>
                <a:pathLst>
                  <a:path w="13428" h="14769" extrusionOk="0">
                    <a:moveTo>
                      <a:pt x="13428" y="0"/>
                    </a:moveTo>
                    <a:cubicBezTo>
                      <a:pt x="12724" y="479"/>
                      <a:pt x="12156" y="1134"/>
                      <a:pt x="11618" y="1792"/>
                    </a:cubicBezTo>
                    <a:cubicBezTo>
                      <a:pt x="11092" y="2461"/>
                      <a:pt x="10609" y="3164"/>
                      <a:pt x="10149" y="3878"/>
                    </a:cubicBezTo>
                    <a:cubicBezTo>
                      <a:pt x="9226" y="5303"/>
                      <a:pt x="8381" y="6772"/>
                      <a:pt x="7473" y="8193"/>
                    </a:cubicBezTo>
                    <a:cubicBezTo>
                      <a:pt x="7249" y="8548"/>
                      <a:pt x="7021" y="8905"/>
                      <a:pt x="6782" y="9246"/>
                    </a:cubicBezTo>
                    <a:lnTo>
                      <a:pt x="6413" y="9744"/>
                    </a:lnTo>
                    <a:lnTo>
                      <a:pt x="6010" y="10218"/>
                    </a:lnTo>
                    <a:cubicBezTo>
                      <a:pt x="5456" y="10839"/>
                      <a:pt x="4835" y="11402"/>
                      <a:pt x="4191" y="11940"/>
                    </a:cubicBezTo>
                    <a:cubicBezTo>
                      <a:pt x="3543" y="12472"/>
                      <a:pt x="2862" y="12969"/>
                      <a:pt x="2161" y="13438"/>
                    </a:cubicBezTo>
                    <a:cubicBezTo>
                      <a:pt x="1465" y="13916"/>
                      <a:pt x="738" y="14350"/>
                      <a:pt x="1" y="14768"/>
                    </a:cubicBezTo>
                    <a:cubicBezTo>
                      <a:pt x="1556" y="14094"/>
                      <a:pt x="3047" y="13250"/>
                      <a:pt x="4410" y="12218"/>
                    </a:cubicBezTo>
                    <a:cubicBezTo>
                      <a:pt x="5093" y="11704"/>
                      <a:pt x="5736" y="11134"/>
                      <a:pt x="6329" y="10508"/>
                    </a:cubicBezTo>
                    <a:lnTo>
                      <a:pt x="6756" y="10021"/>
                    </a:lnTo>
                    <a:lnTo>
                      <a:pt x="7147" y="9501"/>
                    </a:lnTo>
                    <a:cubicBezTo>
                      <a:pt x="7397" y="9151"/>
                      <a:pt x="7628" y="8796"/>
                      <a:pt x="7858" y="8437"/>
                    </a:cubicBezTo>
                    <a:cubicBezTo>
                      <a:pt x="8768" y="6998"/>
                      <a:pt x="9594" y="5521"/>
                      <a:pt x="10452" y="4065"/>
                    </a:cubicBezTo>
                    <a:cubicBezTo>
                      <a:pt x="10884" y="3340"/>
                      <a:pt x="11321" y="2618"/>
                      <a:pt x="11799" y="1925"/>
                    </a:cubicBezTo>
                    <a:cubicBezTo>
                      <a:pt x="12270" y="1229"/>
                      <a:pt x="12789" y="559"/>
                      <a:pt x="134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4"/>
              <p:cNvSpPr/>
              <p:nvPr/>
            </p:nvSpPr>
            <p:spPr>
              <a:xfrm>
                <a:off x="1691652" y="3193804"/>
                <a:ext cx="215245" cy="134741"/>
              </a:xfrm>
              <a:custGeom>
                <a:avLst/>
                <a:gdLst/>
                <a:ahLst/>
                <a:cxnLst/>
                <a:rect l="l" t="t" r="r" b="b"/>
                <a:pathLst>
                  <a:path w="9842" h="6161" extrusionOk="0">
                    <a:moveTo>
                      <a:pt x="8605" y="0"/>
                    </a:moveTo>
                    <a:cubicBezTo>
                      <a:pt x="7987" y="0"/>
                      <a:pt x="7366" y="68"/>
                      <a:pt x="6758" y="209"/>
                    </a:cubicBezTo>
                    <a:cubicBezTo>
                      <a:pt x="6247" y="314"/>
                      <a:pt x="5755" y="496"/>
                      <a:pt x="5272" y="692"/>
                    </a:cubicBezTo>
                    <a:cubicBezTo>
                      <a:pt x="4791" y="896"/>
                      <a:pt x="4334" y="1154"/>
                      <a:pt x="3894" y="1433"/>
                    </a:cubicBezTo>
                    <a:cubicBezTo>
                      <a:pt x="3019" y="2003"/>
                      <a:pt x="2244" y="2717"/>
                      <a:pt x="1584" y="3516"/>
                    </a:cubicBezTo>
                    <a:cubicBezTo>
                      <a:pt x="931" y="4318"/>
                      <a:pt x="366" y="5199"/>
                      <a:pt x="0" y="6161"/>
                    </a:cubicBezTo>
                    <a:cubicBezTo>
                      <a:pt x="535" y="5287"/>
                      <a:pt x="1165" y="4488"/>
                      <a:pt x="1851" y="3752"/>
                    </a:cubicBezTo>
                    <a:cubicBezTo>
                      <a:pt x="2199" y="3387"/>
                      <a:pt x="2558" y="3034"/>
                      <a:pt x="2943" y="2713"/>
                    </a:cubicBezTo>
                    <a:cubicBezTo>
                      <a:pt x="3322" y="2387"/>
                      <a:pt x="3721" y="2082"/>
                      <a:pt x="4143" y="1815"/>
                    </a:cubicBezTo>
                    <a:cubicBezTo>
                      <a:pt x="4976" y="1265"/>
                      <a:pt x="5890" y="842"/>
                      <a:pt x="6849" y="554"/>
                    </a:cubicBezTo>
                    <a:cubicBezTo>
                      <a:pt x="7810" y="264"/>
                      <a:pt x="8817" y="133"/>
                      <a:pt x="9842" y="90"/>
                    </a:cubicBezTo>
                    <a:cubicBezTo>
                      <a:pt x="9435" y="31"/>
                      <a:pt x="9021" y="0"/>
                      <a:pt x="86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4"/>
              <p:cNvSpPr/>
              <p:nvPr/>
            </p:nvSpPr>
            <p:spPr>
              <a:xfrm>
                <a:off x="1476254" y="3370033"/>
                <a:ext cx="184955" cy="186945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8548" extrusionOk="0">
                    <a:moveTo>
                      <a:pt x="8457" y="1"/>
                    </a:moveTo>
                    <a:cubicBezTo>
                      <a:pt x="7910" y="872"/>
                      <a:pt x="7363" y="1739"/>
                      <a:pt x="6796" y="2586"/>
                    </a:cubicBezTo>
                    <a:cubicBezTo>
                      <a:pt x="6507" y="3007"/>
                      <a:pt x="6222" y="3428"/>
                      <a:pt x="5916" y="3832"/>
                    </a:cubicBezTo>
                    <a:cubicBezTo>
                      <a:pt x="5763" y="4035"/>
                      <a:pt x="5609" y="4235"/>
                      <a:pt x="5450" y="4431"/>
                    </a:cubicBezTo>
                    <a:cubicBezTo>
                      <a:pt x="5287" y="4618"/>
                      <a:pt x="5129" y="4803"/>
                      <a:pt x="4942" y="4972"/>
                    </a:cubicBezTo>
                    <a:cubicBezTo>
                      <a:pt x="4772" y="5151"/>
                      <a:pt x="4575" y="5311"/>
                      <a:pt x="4388" y="5479"/>
                    </a:cubicBezTo>
                    <a:cubicBezTo>
                      <a:pt x="4191" y="5637"/>
                      <a:pt x="3998" y="5800"/>
                      <a:pt x="3795" y="5951"/>
                    </a:cubicBezTo>
                    <a:cubicBezTo>
                      <a:pt x="3400" y="6268"/>
                      <a:pt x="2979" y="6554"/>
                      <a:pt x="2566" y="6852"/>
                    </a:cubicBezTo>
                    <a:cubicBezTo>
                      <a:pt x="1726" y="7431"/>
                      <a:pt x="869" y="7989"/>
                      <a:pt x="5" y="8545"/>
                    </a:cubicBezTo>
                    <a:lnTo>
                      <a:pt x="5" y="8545"/>
                    </a:lnTo>
                    <a:cubicBezTo>
                      <a:pt x="958" y="8155"/>
                      <a:pt x="1872" y="7678"/>
                      <a:pt x="2757" y="7150"/>
                    </a:cubicBezTo>
                    <a:cubicBezTo>
                      <a:pt x="3638" y="6612"/>
                      <a:pt x="4501" y="6031"/>
                      <a:pt x="5262" y="5298"/>
                    </a:cubicBezTo>
                    <a:cubicBezTo>
                      <a:pt x="5453" y="5120"/>
                      <a:pt x="5627" y="4913"/>
                      <a:pt x="5799" y="4711"/>
                    </a:cubicBezTo>
                    <a:cubicBezTo>
                      <a:pt x="5959" y="4505"/>
                      <a:pt x="6119" y="4299"/>
                      <a:pt x="6265" y="4086"/>
                    </a:cubicBezTo>
                    <a:cubicBezTo>
                      <a:pt x="6559" y="3658"/>
                      <a:pt x="6842" y="3225"/>
                      <a:pt x="7098" y="2776"/>
                    </a:cubicBezTo>
                    <a:cubicBezTo>
                      <a:pt x="7615" y="1883"/>
                      <a:pt x="8079" y="959"/>
                      <a:pt x="8457" y="1"/>
                    </a:cubicBezTo>
                    <a:close/>
                    <a:moveTo>
                      <a:pt x="5" y="8545"/>
                    </a:moveTo>
                    <a:lnTo>
                      <a:pt x="5" y="8545"/>
                    </a:lnTo>
                    <a:cubicBezTo>
                      <a:pt x="3" y="8546"/>
                      <a:pt x="2" y="8547"/>
                      <a:pt x="1" y="8547"/>
                    </a:cubicBezTo>
                    <a:lnTo>
                      <a:pt x="2" y="8547"/>
                    </a:lnTo>
                    <a:cubicBezTo>
                      <a:pt x="3" y="8547"/>
                      <a:pt x="4" y="8546"/>
                      <a:pt x="5" y="85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54"/>
              <p:cNvSpPr/>
              <p:nvPr/>
            </p:nvSpPr>
            <p:spPr>
              <a:xfrm>
                <a:off x="713144" y="1653588"/>
                <a:ext cx="2058820" cy="2814691"/>
              </a:xfrm>
              <a:custGeom>
                <a:avLst/>
                <a:gdLst/>
                <a:ahLst/>
                <a:cxnLst/>
                <a:rect l="l" t="t" r="r" b="b"/>
                <a:pathLst>
                  <a:path w="94139" h="128701" extrusionOk="0">
                    <a:moveTo>
                      <a:pt x="24052" y="0"/>
                    </a:moveTo>
                    <a:cubicBezTo>
                      <a:pt x="16146" y="0"/>
                      <a:pt x="10227" y="3211"/>
                      <a:pt x="5742" y="20599"/>
                    </a:cubicBezTo>
                    <a:cubicBezTo>
                      <a:pt x="1548" y="36847"/>
                      <a:pt x="0" y="46814"/>
                      <a:pt x="1350" y="63867"/>
                    </a:cubicBezTo>
                    <a:lnTo>
                      <a:pt x="1350" y="63871"/>
                    </a:lnTo>
                    <a:cubicBezTo>
                      <a:pt x="1445" y="65064"/>
                      <a:pt x="1553" y="66292"/>
                      <a:pt x="1676" y="67560"/>
                    </a:cubicBezTo>
                    <a:cubicBezTo>
                      <a:pt x="3529" y="86684"/>
                      <a:pt x="10797" y="97708"/>
                      <a:pt x="13057" y="107419"/>
                    </a:cubicBezTo>
                    <a:cubicBezTo>
                      <a:pt x="15087" y="116156"/>
                      <a:pt x="17241" y="128700"/>
                      <a:pt x="26048" y="128700"/>
                    </a:cubicBezTo>
                    <a:cubicBezTo>
                      <a:pt x="27023" y="128700"/>
                      <a:pt x="28079" y="128547"/>
                      <a:pt x="29225" y="128217"/>
                    </a:cubicBezTo>
                    <a:lnTo>
                      <a:pt x="29225" y="128217"/>
                    </a:lnTo>
                    <a:cubicBezTo>
                      <a:pt x="29166" y="128227"/>
                      <a:pt x="29014" y="128251"/>
                      <a:pt x="28797" y="128251"/>
                    </a:cubicBezTo>
                    <a:cubicBezTo>
                      <a:pt x="28666" y="128251"/>
                      <a:pt x="28511" y="128242"/>
                      <a:pt x="28339" y="128217"/>
                    </a:cubicBezTo>
                    <a:cubicBezTo>
                      <a:pt x="27700" y="128127"/>
                      <a:pt x="26826" y="127804"/>
                      <a:pt x="26042" y="126850"/>
                    </a:cubicBezTo>
                    <a:cubicBezTo>
                      <a:pt x="25789" y="126537"/>
                      <a:pt x="25541" y="126158"/>
                      <a:pt x="25318" y="125698"/>
                    </a:cubicBezTo>
                    <a:cubicBezTo>
                      <a:pt x="24820" y="124669"/>
                      <a:pt x="24427" y="123234"/>
                      <a:pt x="24272" y="121236"/>
                    </a:cubicBezTo>
                    <a:cubicBezTo>
                      <a:pt x="24141" y="119563"/>
                      <a:pt x="24077" y="118126"/>
                      <a:pt x="24042" y="116844"/>
                    </a:cubicBezTo>
                    <a:cubicBezTo>
                      <a:pt x="23943" y="113442"/>
                      <a:pt x="24042" y="111144"/>
                      <a:pt x="23621" y="108459"/>
                    </a:cubicBezTo>
                    <a:cubicBezTo>
                      <a:pt x="23498" y="107652"/>
                      <a:pt x="23325" y="106811"/>
                      <a:pt x="23086" y="105896"/>
                    </a:cubicBezTo>
                    <a:cubicBezTo>
                      <a:pt x="22993" y="105540"/>
                      <a:pt x="22892" y="105174"/>
                      <a:pt x="22778" y="104793"/>
                    </a:cubicBezTo>
                    <a:cubicBezTo>
                      <a:pt x="22688" y="104482"/>
                      <a:pt x="22597" y="104170"/>
                      <a:pt x="22513" y="103854"/>
                    </a:cubicBezTo>
                    <a:cubicBezTo>
                      <a:pt x="22322" y="103144"/>
                      <a:pt x="22153" y="102424"/>
                      <a:pt x="22009" y="101706"/>
                    </a:cubicBezTo>
                    <a:cubicBezTo>
                      <a:pt x="21842" y="100879"/>
                      <a:pt x="21705" y="100054"/>
                      <a:pt x="21600" y="99243"/>
                    </a:cubicBezTo>
                    <a:cubicBezTo>
                      <a:pt x="21403" y="97704"/>
                      <a:pt x="21326" y="96210"/>
                      <a:pt x="21381" y="94843"/>
                    </a:cubicBezTo>
                    <a:lnTo>
                      <a:pt x="21381" y="94841"/>
                    </a:lnTo>
                    <a:cubicBezTo>
                      <a:pt x="21470" y="92611"/>
                      <a:pt x="21916" y="90707"/>
                      <a:pt x="22778" y="89473"/>
                    </a:cubicBezTo>
                    <a:cubicBezTo>
                      <a:pt x="24802" y="86582"/>
                      <a:pt x="27583" y="85164"/>
                      <a:pt x="31185" y="84182"/>
                    </a:cubicBezTo>
                    <a:cubicBezTo>
                      <a:pt x="31188" y="84182"/>
                      <a:pt x="31190" y="84179"/>
                      <a:pt x="31192" y="84179"/>
                    </a:cubicBezTo>
                    <a:cubicBezTo>
                      <a:pt x="32073" y="83940"/>
                      <a:pt x="33034" y="83620"/>
                      <a:pt x="34028" y="83191"/>
                    </a:cubicBezTo>
                    <a:cubicBezTo>
                      <a:pt x="34611" y="82939"/>
                      <a:pt x="35205" y="82651"/>
                      <a:pt x="35798" y="82318"/>
                    </a:cubicBezTo>
                    <a:cubicBezTo>
                      <a:pt x="36301" y="82038"/>
                      <a:pt x="36804" y="81724"/>
                      <a:pt x="37299" y="81376"/>
                    </a:cubicBezTo>
                    <a:cubicBezTo>
                      <a:pt x="37977" y="80898"/>
                      <a:pt x="38647" y="80355"/>
                      <a:pt x="39284" y="79735"/>
                    </a:cubicBezTo>
                    <a:lnTo>
                      <a:pt x="39285" y="79735"/>
                    </a:lnTo>
                    <a:cubicBezTo>
                      <a:pt x="40521" y="78538"/>
                      <a:pt x="41647" y="77059"/>
                      <a:pt x="42547" y="75225"/>
                    </a:cubicBezTo>
                    <a:cubicBezTo>
                      <a:pt x="45331" y="69547"/>
                      <a:pt x="46697" y="67581"/>
                      <a:pt x="52975" y="66928"/>
                    </a:cubicBezTo>
                    <a:cubicBezTo>
                      <a:pt x="59253" y="66273"/>
                      <a:pt x="62037" y="67091"/>
                      <a:pt x="69190" y="61413"/>
                    </a:cubicBezTo>
                    <a:cubicBezTo>
                      <a:pt x="73402" y="58069"/>
                      <a:pt x="77633" y="57205"/>
                      <a:pt x="80823" y="57205"/>
                    </a:cubicBezTo>
                    <a:cubicBezTo>
                      <a:pt x="83050" y="57205"/>
                      <a:pt x="84769" y="57626"/>
                      <a:pt x="85622" y="57918"/>
                    </a:cubicBezTo>
                    <a:cubicBezTo>
                      <a:pt x="87280" y="58486"/>
                      <a:pt x="90048" y="59504"/>
                      <a:pt x="92430" y="59504"/>
                    </a:cubicBezTo>
                    <a:cubicBezTo>
                      <a:pt x="92723" y="59504"/>
                      <a:pt x="93009" y="59489"/>
                      <a:pt x="93287" y="59456"/>
                    </a:cubicBezTo>
                    <a:cubicBezTo>
                      <a:pt x="93579" y="59419"/>
                      <a:pt x="93859" y="59364"/>
                      <a:pt x="94128" y="59287"/>
                    </a:cubicBezTo>
                    <a:cubicBezTo>
                      <a:pt x="94131" y="59287"/>
                      <a:pt x="94136" y="59284"/>
                      <a:pt x="94139" y="59284"/>
                    </a:cubicBezTo>
                    <a:lnTo>
                      <a:pt x="94139" y="59282"/>
                    </a:lnTo>
                    <a:lnTo>
                      <a:pt x="94139" y="59281"/>
                    </a:lnTo>
                    <a:cubicBezTo>
                      <a:pt x="94139" y="59281"/>
                      <a:pt x="94139" y="59281"/>
                      <a:pt x="94138" y="59281"/>
                    </a:cubicBezTo>
                    <a:cubicBezTo>
                      <a:pt x="94137" y="59281"/>
                      <a:pt x="94136" y="59281"/>
                      <a:pt x="94136" y="59281"/>
                    </a:cubicBezTo>
                    <a:lnTo>
                      <a:pt x="93911" y="58884"/>
                    </a:lnTo>
                    <a:lnTo>
                      <a:pt x="91076" y="53936"/>
                    </a:lnTo>
                    <a:lnTo>
                      <a:pt x="88393" y="49250"/>
                    </a:lnTo>
                    <a:lnTo>
                      <a:pt x="87372" y="47469"/>
                    </a:lnTo>
                    <a:lnTo>
                      <a:pt x="86117" y="45279"/>
                    </a:lnTo>
                    <a:lnTo>
                      <a:pt x="85889" y="44883"/>
                    </a:lnTo>
                    <a:lnTo>
                      <a:pt x="85887" y="44886"/>
                    </a:lnTo>
                    <a:cubicBezTo>
                      <a:pt x="85859" y="44916"/>
                      <a:pt x="85653" y="45150"/>
                      <a:pt x="85295" y="45504"/>
                    </a:cubicBezTo>
                    <a:cubicBezTo>
                      <a:pt x="83964" y="46820"/>
                      <a:pt x="80510" y="49780"/>
                      <a:pt x="76316" y="49899"/>
                    </a:cubicBezTo>
                    <a:cubicBezTo>
                      <a:pt x="76215" y="49902"/>
                      <a:pt x="76112" y="49903"/>
                      <a:pt x="76008" y="49903"/>
                    </a:cubicBezTo>
                    <a:cubicBezTo>
                      <a:pt x="71636" y="49903"/>
                      <a:pt x="64049" y="47427"/>
                      <a:pt x="57382" y="47427"/>
                    </a:cubicBezTo>
                    <a:cubicBezTo>
                      <a:pt x="55658" y="47427"/>
                      <a:pt x="53995" y="47593"/>
                      <a:pt x="52465" y="48010"/>
                    </a:cubicBezTo>
                    <a:cubicBezTo>
                      <a:pt x="47893" y="49256"/>
                      <a:pt x="45786" y="50106"/>
                      <a:pt x="44355" y="50106"/>
                    </a:cubicBezTo>
                    <a:cubicBezTo>
                      <a:pt x="43412" y="50106"/>
                      <a:pt x="42763" y="49738"/>
                      <a:pt x="41896" y="48871"/>
                    </a:cubicBezTo>
                    <a:cubicBezTo>
                      <a:pt x="41090" y="48065"/>
                      <a:pt x="39905" y="46286"/>
                      <a:pt x="38711" y="43851"/>
                    </a:cubicBezTo>
                    <a:cubicBezTo>
                      <a:pt x="37666" y="41727"/>
                      <a:pt x="36618" y="39100"/>
                      <a:pt x="35806" y="36189"/>
                    </a:cubicBezTo>
                    <a:cubicBezTo>
                      <a:pt x="35805" y="36184"/>
                      <a:pt x="35802" y="36180"/>
                      <a:pt x="35802" y="36176"/>
                    </a:cubicBezTo>
                    <a:cubicBezTo>
                      <a:pt x="35801" y="36173"/>
                      <a:pt x="35801" y="36171"/>
                      <a:pt x="35801" y="36171"/>
                    </a:cubicBezTo>
                    <a:cubicBezTo>
                      <a:pt x="35200" y="34002"/>
                      <a:pt x="34729" y="31670"/>
                      <a:pt x="34494" y="29266"/>
                    </a:cubicBezTo>
                    <a:cubicBezTo>
                      <a:pt x="34428" y="28594"/>
                      <a:pt x="34380" y="27912"/>
                      <a:pt x="34353" y="27229"/>
                    </a:cubicBezTo>
                    <a:cubicBezTo>
                      <a:pt x="34243" y="24464"/>
                      <a:pt x="34448" y="22363"/>
                      <a:pt x="34872" y="20765"/>
                    </a:cubicBezTo>
                    <a:cubicBezTo>
                      <a:pt x="35721" y="17551"/>
                      <a:pt x="37442" y="16374"/>
                      <a:pt x="39238" y="15917"/>
                    </a:cubicBezTo>
                    <a:lnTo>
                      <a:pt x="39240" y="15917"/>
                    </a:lnTo>
                    <a:cubicBezTo>
                      <a:pt x="39822" y="15767"/>
                      <a:pt x="40412" y="15694"/>
                      <a:pt x="40980" y="15651"/>
                    </a:cubicBezTo>
                    <a:lnTo>
                      <a:pt x="40978" y="15648"/>
                    </a:lnTo>
                    <a:cubicBezTo>
                      <a:pt x="40838" y="15407"/>
                      <a:pt x="31959" y="0"/>
                      <a:pt x="240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54"/>
              <p:cNvSpPr/>
              <p:nvPr/>
            </p:nvSpPr>
            <p:spPr>
              <a:xfrm>
                <a:off x="1156209" y="2511679"/>
                <a:ext cx="214829" cy="858376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39249" extrusionOk="0">
                    <a:moveTo>
                      <a:pt x="5744" y="1"/>
                    </a:moveTo>
                    <a:cubicBezTo>
                      <a:pt x="5743" y="1"/>
                      <a:pt x="5741" y="3"/>
                      <a:pt x="5736" y="8"/>
                    </a:cubicBezTo>
                    <a:cubicBezTo>
                      <a:pt x="5499" y="248"/>
                      <a:pt x="0" y="5935"/>
                      <a:pt x="212" y="17707"/>
                    </a:cubicBezTo>
                    <a:cubicBezTo>
                      <a:pt x="409" y="28610"/>
                      <a:pt x="9822" y="39249"/>
                      <a:pt x="9822" y="39249"/>
                    </a:cubicBezTo>
                    <a:cubicBezTo>
                      <a:pt x="9822" y="39249"/>
                      <a:pt x="2752" y="29559"/>
                      <a:pt x="2032" y="18427"/>
                    </a:cubicBezTo>
                    <a:cubicBezTo>
                      <a:pt x="1210" y="5739"/>
                      <a:pt x="5783" y="1"/>
                      <a:pt x="57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54"/>
              <p:cNvSpPr/>
              <p:nvPr/>
            </p:nvSpPr>
            <p:spPr>
              <a:xfrm>
                <a:off x="844474" y="3095061"/>
                <a:ext cx="373583" cy="874516"/>
              </a:xfrm>
              <a:custGeom>
                <a:avLst/>
                <a:gdLst/>
                <a:ahLst/>
                <a:cxnLst/>
                <a:rect l="l" t="t" r="r" b="b"/>
                <a:pathLst>
                  <a:path w="17082" h="39987" extrusionOk="0">
                    <a:moveTo>
                      <a:pt x="0" y="0"/>
                    </a:moveTo>
                    <a:cubicBezTo>
                      <a:pt x="1" y="2"/>
                      <a:pt x="3252" y="29360"/>
                      <a:pt x="17081" y="39986"/>
                    </a:cubicBezTo>
                    <a:lnTo>
                      <a:pt x="17081" y="39985"/>
                    </a:lnTo>
                    <a:cubicBezTo>
                      <a:pt x="16988" y="39629"/>
                      <a:pt x="16887" y="39263"/>
                      <a:pt x="16773" y="38882"/>
                    </a:cubicBezTo>
                    <a:cubicBezTo>
                      <a:pt x="16472" y="37869"/>
                      <a:pt x="16211" y="36832"/>
                      <a:pt x="16004" y="35795"/>
                    </a:cubicBezTo>
                    <a:cubicBezTo>
                      <a:pt x="16004" y="35795"/>
                      <a:pt x="7686" y="31470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alpha val="182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54"/>
              <p:cNvSpPr/>
              <p:nvPr/>
            </p:nvSpPr>
            <p:spPr>
              <a:xfrm>
                <a:off x="888017" y="2059342"/>
                <a:ext cx="569342" cy="1668440"/>
              </a:xfrm>
              <a:custGeom>
                <a:avLst/>
                <a:gdLst/>
                <a:ahLst/>
                <a:cxnLst/>
                <a:rect l="l" t="t" r="r" b="b"/>
                <a:pathLst>
                  <a:path w="26033" h="76289" extrusionOk="0">
                    <a:moveTo>
                      <a:pt x="12380" y="0"/>
                    </a:moveTo>
                    <a:cubicBezTo>
                      <a:pt x="11096" y="0"/>
                      <a:pt x="10672" y="5084"/>
                      <a:pt x="9885" y="9170"/>
                    </a:cubicBezTo>
                    <a:cubicBezTo>
                      <a:pt x="9082" y="13348"/>
                      <a:pt x="5065" y="21205"/>
                      <a:pt x="5065" y="21205"/>
                    </a:cubicBezTo>
                    <a:cubicBezTo>
                      <a:pt x="5065" y="21205"/>
                      <a:pt x="1" y="32956"/>
                      <a:pt x="1045" y="47358"/>
                    </a:cubicBezTo>
                    <a:cubicBezTo>
                      <a:pt x="2721" y="70468"/>
                      <a:pt x="13385" y="76288"/>
                      <a:pt x="13385" y="76288"/>
                    </a:cubicBezTo>
                    <a:cubicBezTo>
                      <a:pt x="13474" y="74058"/>
                      <a:pt x="13918" y="72154"/>
                      <a:pt x="14782" y="70920"/>
                    </a:cubicBezTo>
                    <a:cubicBezTo>
                      <a:pt x="16807" y="68026"/>
                      <a:pt x="19592" y="66608"/>
                      <a:pt x="23195" y="65627"/>
                    </a:cubicBezTo>
                    <a:cubicBezTo>
                      <a:pt x="24077" y="65387"/>
                      <a:pt x="25038" y="65067"/>
                      <a:pt x="26032" y="64638"/>
                    </a:cubicBezTo>
                    <a:cubicBezTo>
                      <a:pt x="20270" y="61688"/>
                      <a:pt x="12408" y="53449"/>
                      <a:pt x="10867" y="40308"/>
                    </a:cubicBezTo>
                    <a:cubicBezTo>
                      <a:pt x="9328" y="27166"/>
                      <a:pt x="16883" y="19423"/>
                      <a:pt x="18046" y="18263"/>
                    </a:cubicBezTo>
                    <a:cubicBezTo>
                      <a:pt x="19206" y="17102"/>
                      <a:pt x="20532" y="15169"/>
                      <a:pt x="19371" y="14394"/>
                    </a:cubicBezTo>
                    <a:cubicBezTo>
                      <a:pt x="19263" y="14322"/>
                      <a:pt x="19133" y="14288"/>
                      <a:pt x="18984" y="14288"/>
                    </a:cubicBezTo>
                    <a:cubicBezTo>
                      <a:pt x="17533" y="14288"/>
                      <a:pt x="14277" y="17496"/>
                      <a:pt x="12020" y="19700"/>
                    </a:cubicBezTo>
                    <a:cubicBezTo>
                      <a:pt x="11191" y="20510"/>
                      <a:pt x="10670" y="20780"/>
                      <a:pt x="10342" y="20780"/>
                    </a:cubicBezTo>
                    <a:cubicBezTo>
                      <a:pt x="9688" y="20780"/>
                      <a:pt x="9811" y="19700"/>
                      <a:pt x="9811" y="19700"/>
                    </a:cubicBezTo>
                    <a:cubicBezTo>
                      <a:pt x="9811" y="19700"/>
                      <a:pt x="10930" y="16883"/>
                      <a:pt x="11816" y="11823"/>
                    </a:cubicBezTo>
                    <a:cubicBezTo>
                      <a:pt x="12699" y="6759"/>
                      <a:pt x="13823" y="251"/>
                      <a:pt x="12469" y="8"/>
                    </a:cubicBezTo>
                    <a:cubicBezTo>
                      <a:pt x="12439" y="3"/>
                      <a:pt x="12409" y="0"/>
                      <a:pt x="12380" y="0"/>
                    </a:cubicBezTo>
                    <a:close/>
                  </a:path>
                </a:pathLst>
              </a:custGeom>
              <a:solidFill>
                <a:schemeClr val="lt1">
                  <a:alpha val="6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54"/>
              <p:cNvSpPr/>
              <p:nvPr/>
            </p:nvSpPr>
            <p:spPr>
              <a:xfrm>
                <a:off x="899302" y="3068686"/>
                <a:ext cx="286256" cy="755368"/>
              </a:xfrm>
              <a:custGeom>
                <a:avLst/>
                <a:gdLst/>
                <a:ahLst/>
                <a:cxnLst/>
                <a:rect l="l" t="t" r="r" b="b"/>
                <a:pathLst>
                  <a:path w="13089" h="34539" extrusionOk="0">
                    <a:moveTo>
                      <a:pt x="455" y="0"/>
                    </a:moveTo>
                    <a:lnTo>
                      <a:pt x="455" y="0"/>
                    </a:lnTo>
                    <a:cubicBezTo>
                      <a:pt x="0" y="19416"/>
                      <a:pt x="12364" y="33857"/>
                      <a:pt x="12364" y="33857"/>
                    </a:cubicBezTo>
                    <a:lnTo>
                      <a:pt x="13088" y="34538"/>
                    </a:lnTo>
                    <a:cubicBezTo>
                      <a:pt x="12891" y="33000"/>
                      <a:pt x="12814" y="31505"/>
                      <a:pt x="12869" y="30138"/>
                    </a:cubicBezTo>
                    <a:lnTo>
                      <a:pt x="12869" y="30136"/>
                    </a:lnTo>
                    <a:cubicBezTo>
                      <a:pt x="3049" y="17618"/>
                      <a:pt x="455" y="2"/>
                      <a:pt x="455" y="0"/>
                    </a:cubicBezTo>
                    <a:close/>
                  </a:path>
                </a:pathLst>
              </a:custGeom>
              <a:solidFill>
                <a:schemeClr val="accent5">
                  <a:alpha val="182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54"/>
              <p:cNvSpPr/>
              <p:nvPr/>
            </p:nvSpPr>
            <p:spPr>
              <a:xfrm>
                <a:off x="742625" y="3050468"/>
                <a:ext cx="609670" cy="1417832"/>
              </a:xfrm>
              <a:custGeom>
                <a:avLst/>
                <a:gdLst/>
                <a:ahLst/>
                <a:cxnLst/>
                <a:rect l="l" t="t" r="r" b="b"/>
                <a:pathLst>
                  <a:path w="27877" h="648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7" y="1193"/>
                      <a:pt x="205" y="2422"/>
                      <a:pt x="328" y="3688"/>
                    </a:cubicBezTo>
                    <a:cubicBezTo>
                      <a:pt x="2181" y="22814"/>
                      <a:pt x="9449" y="33838"/>
                      <a:pt x="11707" y="43548"/>
                    </a:cubicBezTo>
                    <a:cubicBezTo>
                      <a:pt x="13739" y="52286"/>
                      <a:pt x="15893" y="64829"/>
                      <a:pt x="24701" y="64829"/>
                    </a:cubicBezTo>
                    <a:cubicBezTo>
                      <a:pt x="25675" y="64829"/>
                      <a:pt x="26731" y="64676"/>
                      <a:pt x="27877" y="64347"/>
                    </a:cubicBezTo>
                    <a:lnTo>
                      <a:pt x="27877" y="64347"/>
                    </a:lnTo>
                    <a:cubicBezTo>
                      <a:pt x="27818" y="64357"/>
                      <a:pt x="27667" y="64380"/>
                      <a:pt x="27452" y="64380"/>
                    </a:cubicBezTo>
                    <a:cubicBezTo>
                      <a:pt x="26833" y="64380"/>
                      <a:pt x="25687" y="64192"/>
                      <a:pt x="24694" y="62978"/>
                    </a:cubicBezTo>
                    <a:cubicBezTo>
                      <a:pt x="24441" y="62665"/>
                      <a:pt x="24193" y="62286"/>
                      <a:pt x="23970" y="61828"/>
                    </a:cubicBezTo>
                    <a:cubicBezTo>
                      <a:pt x="23310" y="61739"/>
                      <a:pt x="22678" y="61478"/>
                      <a:pt x="22159" y="60939"/>
                    </a:cubicBezTo>
                    <a:cubicBezTo>
                      <a:pt x="20187" y="58894"/>
                      <a:pt x="14845" y="51013"/>
                      <a:pt x="13199" y="43817"/>
                    </a:cubicBezTo>
                    <a:cubicBezTo>
                      <a:pt x="11550" y="36619"/>
                      <a:pt x="7462" y="27806"/>
                      <a:pt x="7462" y="27806"/>
                    </a:cubicBezTo>
                    <a:cubicBezTo>
                      <a:pt x="7462" y="27806"/>
                      <a:pt x="2392" y="14155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54"/>
              <p:cNvSpPr/>
              <p:nvPr/>
            </p:nvSpPr>
            <p:spPr>
              <a:xfrm>
                <a:off x="783544" y="1745748"/>
                <a:ext cx="776188" cy="1349335"/>
              </a:xfrm>
              <a:custGeom>
                <a:avLst/>
                <a:gdLst/>
                <a:ahLst/>
                <a:cxnLst/>
                <a:rect l="l" t="t" r="r" b="b"/>
                <a:pathLst>
                  <a:path w="35491" h="61698" extrusionOk="0">
                    <a:moveTo>
                      <a:pt x="34028" y="41294"/>
                    </a:moveTo>
                    <a:lnTo>
                      <a:pt x="34026" y="41296"/>
                    </a:lnTo>
                    <a:lnTo>
                      <a:pt x="34028" y="41296"/>
                    </a:lnTo>
                    <a:lnTo>
                      <a:pt x="34028" y="41294"/>
                    </a:lnTo>
                    <a:close/>
                    <a:moveTo>
                      <a:pt x="17162" y="1"/>
                    </a:moveTo>
                    <a:cubicBezTo>
                      <a:pt x="15129" y="1"/>
                      <a:pt x="13889" y="617"/>
                      <a:pt x="11716" y="2602"/>
                    </a:cubicBezTo>
                    <a:cubicBezTo>
                      <a:pt x="9467" y="4657"/>
                      <a:pt x="8009" y="8163"/>
                      <a:pt x="7242" y="10172"/>
                    </a:cubicBezTo>
                    <a:cubicBezTo>
                      <a:pt x="6473" y="12184"/>
                      <a:pt x="5726" y="15416"/>
                      <a:pt x="5562" y="16640"/>
                    </a:cubicBezTo>
                    <a:cubicBezTo>
                      <a:pt x="5397" y="17865"/>
                      <a:pt x="6202" y="20141"/>
                      <a:pt x="6085" y="21363"/>
                    </a:cubicBezTo>
                    <a:cubicBezTo>
                      <a:pt x="5968" y="22585"/>
                      <a:pt x="4824" y="23916"/>
                      <a:pt x="3942" y="25047"/>
                    </a:cubicBezTo>
                    <a:cubicBezTo>
                      <a:pt x="3060" y="26176"/>
                      <a:pt x="2111" y="27780"/>
                      <a:pt x="1340" y="30019"/>
                    </a:cubicBezTo>
                    <a:cubicBezTo>
                      <a:pt x="574" y="32258"/>
                      <a:pt x="610" y="35544"/>
                      <a:pt x="610" y="35544"/>
                    </a:cubicBezTo>
                    <a:cubicBezTo>
                      <a:pt x="1" y="45177"/>
                      <a:pt x="2786" y="61697"/>
                      <a:pt x="2786" y="61697"/>
                    </a:cubicBezTo>
                    <a:lnTo>
                      <a:pt x="2278" y="55368"/>
                    </a:lnTo>
                    <a:cubicBezTo>
                      <a:pt x="2278" y="55368"/>
                      <a:pt x="1720" y="46334"/>
                      <a:pt x="1825" y="38761"/>
                    </a:cubicBezTo>
                    <a:cubicBezTo>
                      <a:pt x="1928" y="31188"/>
                      <a:pt x="6307" y="26013"/>
                      <a:pt x="7452" y="24310"/>
                    </a:cubicBezTo>
                    <a:cubicBezTo>
                      <a:pt x="8599" y="22608"/>
                      <a:pt x="7661" y="14793"/>
                      <a:pt x="7661" y="14688"/>
                    </a:cubicBezTo>
                    <a:cubicBezTo>
                      <a:pt x="7661" y="14583"/>
                      <a:pt x="13880" y="3746"/>
                      <a:pt x="18428" y="3675"/>
                    </a:cubicBezTo>
                    <a:cubicBezTo>
                      <a:pt x="18445" y="3675"/>
                      <a:pt x="18462" y="3674"/>
                      <a:pt x="18479" y="3674"/>
                    </a:cubicBezTo>
                    <a:cubicBezTo>
                      <a:pt x="22991" y="3674"/>
                      <a:pt x="24442" y="12830"/>
                      <a:pt x="25203" y="17641"/>
                    </a:cubicBezTo>
                    <a:cubicBezTo>
                      <a:pt x="25967" y="22468"/>
                      <a:pt x="30275" y="31327"/>
                      <a:pt x="30275" y="31327"/>
                    </a:cubicBezTo>
                    <a:lnTo>
                      <a:pt x="34266" y="38837"/>
                    </a:lnTo>
                    <a:lnTo>
                      <a:pt x="34028" y="41294"/>
                    </a:lnTo>
                    <a:lnTo>
                      <a:pt x="35490" y="39638"/>
                    </a:lnTo>
                    <a:cubicBezTo>
                      <a:pt x="34447" y="37513"/>
                      <a:pt x="33398" y="34888"/>
                      <a:pt x="32587" y="31976"/>
                    </a:cubicBezTo>
                    <a:cubicBezTo>
                      <a:pt x="32586" y="31972"/>
                      <a:pt x="32583" y="31966"/>
                      <a:pt x="32583" y="31962"/>
                    </a:cubicBezTo>
                    <a:cubicBezTo>
                      <a:pt x="32582" y="31960"/>
                      <a:pt x="32582" y="31957"/>
                      <a:pt x="32582" y="31957"/>
                    </a:cubicBezTo>
                    <a:lnTo>
                      <a:pt x="29476" y="21363"/>
                    </a:lnTo>
                    <a:cubicBezTo>
                      <a:pt x="27529" y="10261"/>
                      <a:pt x="22047" y="2814"/>
                      <a:pt x="22047" y="2713"/>
                    </a:cubicBezTo>
                    <a:cubicBezTo>
                      <a:pt x="22047" y="2624"/>
                      <a:pt x="19550" y="48"/>
                      <a:pt x="17390" y="3"/>
                    </a:cubicBezTo>
                    <a:cubicBezTo>
                      <a:pt x="17313" y="2"/>
                      <a:pt x="17237" y="1"/>
                      <a:pt x="17162" y="1"/>
                    </a:cubicBezTo>
                    <a:close/>
                  </a:path>
                </a:pathLst>
              </a:custGeom>
              <a:solidFill>
                <a:srgbClr val="E88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54"/>
              <p:cNvSpPr/>
              <p:nvPr/>
            </p:nvSpPr>
            <p:spPr>
              <a:xfrm>
                <a:off x="806354" y="1782402"/>
                <a:ext cx="730064" cy="1312703"/>
              </a:xfrm>
              <a:custGeom>
                <a:avLst/>
                <a:gdLst/>
                <a:ahLst/>
                <a:cxnLst/>
                <a:rect l="l" t="t" r="r" b="b"/>
                <a:pathLst>
                  <a:path w="33382" h="60023" extrusionOk="0">
                    <a:moveTo>
                      <a:pt x="15365" y="1"/>
                    </a:moveTo>
                    <a:cubicBezTo>
                      <a:pt x="10417" y="1"/>
                      <a:pt x="6443" y="10202"/>
                      <a:pt x="5360" y="13267"/>
                    </a:cubicBezTo>
                    <a:cubicBezTo>
                      <a:pt x="5170" y="13802"/>
                      <a:pt x="5165" y="14383"/>
                      <a:pt x="5329" y="14926"/>
                    </a:cubicBezTo>
                    <a:lnTo>
                      <a:pt x="5328" y="14926"/>
                    </a:lnTo>
                    <a:cubicBezTo>
                      <a:pt x="6427" y="18588"/>
                      <a:pt x="5849" y="21157"/>
                      <a:pt x="3622" y="24463"/>
                    </a:cubicBezTo>
                    <a:cubicBezTo>
                      <a:pt x="1237" y="28004"/>
                      <a:pt x="1" y="31869"/>
                      <a:pt x="1" y="37454"/>
                    </a:cubicBezTo>
                    <a:cubicBezTo>
                      <a:pt x="1" y="41818"/>
                      <a:pt x="1065" y="53140"/>
                      <a:pt x="1530" y="57883"/>
                    </a:cubicBezTo>
                    <a:lnTo>
                      <a:pt x="1530" y="57883"/>
                    </a:lnTo>
                    <a:cubicBezTo>
                      <a:pt x="1020" y="51288"/>
                      <a:pt x="1060" y="38688"/>
                      <a:pt x="1743" y="34654"/>
                    </a:cubicBezTo>
                    <a:cubicBezTo>
                      <a:pt x="2506" y="30151"/>
                      <a:pt x="4779" y="27353"/>
                      <a:pt x="6803" y="23957"/>
                    </a:cubicBezTo>
                    <a:cubicBezTo>
                      <a:pt x="8415" y="21249"/>
                      <a:pt x="7824" y="16334"/>
                      <a:pt x="7517" y="14454"/>
                    </a:cubicBezTo>
                    <a:cubicBezTo>
                      <a:pt x="7432" y="13919"/>
                      <a:pt x="7477" y="13371"/>
                      <a:pt x="7666" y="12864"/>
                    </a:cubicBezTo>
                    <a:cubicBezTo>
                      <a:pt x="9504" y="7928"/>
                      <a:pt x="13693" y="3513"/>
                      <a:pt x="17275" y="3513"/>
                    </a:cubicBezTo>
                    <a:cubicBezTo>
                      <a:pt x="18119" y="3513"/>
                      <a:pt x="18929" y="3758"/>
                      <a:pt x="19667" y="4298"/>
                    </a:cubicBezTo>
                    <a:cubicBezTo>
                      <a:pt x="23715" y="7262"/>
                      <a:pt x="21619" y="15861"/>
                      <a:pt x="21186" y="18703"/>
                    </a:cubicBezTo>
                    <a:cubicBezTo>
                      <a:pt x="20871" y="20763"/>
                      <a:pt x="20975" y="21648"/>
                      <a:pt x="21772" y="21648"/>
                    </a:cubicBezTo>
                    <a:cubicBezTo>
                      <a:pt x="22074" y="21648"/>
                      <a:pt x="22476" y="21521"/>
                      <a:pt x="22992" y="21283"/>
                    </a:cubicBezTo>
                    <a:cubicBezTo>
                      <a:pt x="23223" y="21176"/>
                      <a:pt x="23436" y="21128"/>
                      <a:pt x="23634" y="21128"/>
                    </a:cubicBezTo>
                    <a:cubicBezTo>
                      <a:pt x="25048" y="21128"/>
                      <a:pt x="25683" y="23626"/>
                      <a:pt x="26317" y="25402"/>
                    </a:cubicBezTo>
                    <a:cubicBezTo>
                      <a:pt x="27040" y="27426"/>
                      <a:pt x="33223" y="37162"/>
                      <a:pt x="33223" y="37162"/>
                    </a:cubicBezTo>
                    <a:cubicBezTo>
                      <a:pt x="33382" y="36595"/>
                      <a:pt x="27691" y="26269"/>
                      <a:pt x="26244" y="19909"/>
                    </a:cubicBezTo>
                    <a:cubicBezTo>
                      <a:pt x="24800" y="13549"/>
                      <a:pt x="22848" y="2202"/>
                      <a:pt x="16488" y="178"/>
                    </a:cubicBezTo>
                    <a:cubicBezTo>
                      <a:pt x="16109" y="57"/>
                      <a:pt x="15734" y="1"/>
                      <a:pt x="15365" y="1"/>
                    </a:cubicBezTo>
                    <a:close/>
                    <a:moveTo>
                      <a:pt x="1530" y="57883"/>
                    </a:moveTo>
                    <a:cubicBezTo>
                      <a:pt x="1593" y="58697"/>
                      <a:pt x="1664" y="59419"/>
                      <a:pt x="1743" y="60023"/>
                    </a:cubicBezTo>
                    <a:cubicBezTo>
                      <a:pt x="1743" y="60023"/>
                      <a:pt x="1660" y="59211"/>
                      <a:pt x="1530" y="578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54"/>
              <p:cNvSpPr/>
              <p:nvPr/>
            </p:nvSpPr>
            <p:spPr>
              <a:xfrm>
                <a:off x="905163" y="1737656"/>
                <a:ext cx="590949" cy="707035"/>
              </a:xfrm>
              <a:custGeom>
                <a:avLst/>
                <a:gdLst/>
                <a:ahLst/>
                <a:cxnLst/>
                <a:rect l="l" t="t" r="r" b="b"/>
                <a:pathLst>
                  <a:path w="27021" h="32329" extrusionOk="0">
                    <a:moveTo>
                      <a:pt x="11481" y="1"/>
                    </a:moveTo>
                    <a:cubicBezTo>
                      <a:pt x="11064" y="1"/>
                      <a:pt x="10642" y="60"/>
                      <a:pt x="10215" y="184"/>
                    </a:cubicBezTo>
                    <a:cubicBezTo>
                      <a:pt x="1346" y="2753"/>
                      <a:pt x="1" y="17011"/>
                      <a:pt x="1" y="17011"/>
                    </a:cubicBezTo>
                    <a:cubicBezTo>
                      <a:pt x="1" y="17011"/>
                      <a:pt x="2380" y="2988"/>
                      <a:pt x="10162" y="883"/>
                    </a:cubicBezTo>
                    <a:cubicBezTo>
                      <a:pt x="10605" y="763"/>
                      <a:pt x="11037" y="706"/>
                      <a:pt x="11458" y="706"/>
                    </a:cubicBezTo>
                    <a:cubicBezTo>
                      <a:pt x="18423" y="706"/>
                      <a:pt x="22317" y="16370"/>
                      <a:pt x="23279" y="21795"/>
                    </a:cubicBezTo>
                    <a:cubicBezTo>
                      <a:pt x="24269" y="27365"/>
                      <a:pt x="26815" y="31891"/>
                      <a:pt x="27021" y="32329"/>
                    </a:cubicBezTo>
                    <a:cubicBezTo>
                      <a:pt x="26419" y="30158"/>
                      <a:pt x="25949" y="27826"/>
                      <a:pt x="25714" y="25424"/>
                    </a:cubicBezTo>
                    <a:cubicBezTo>
                      <a:pt x="25349" y="24446"/>
                      <a:pt x="25008" y="23360"/>
                      <a:pt x="24730" y="22170"/>
                    </a:cubicBezTo>
                    <a:cubicBezTo>
                      <a:pt x="22319" y="11878"/>
                      <a:pt x="17386" y="1"/>
                      <a:pt x="11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54"/>
              <p:cNvSpPr/>
              <p:nvPr/>
            </p:nvSpPr>
            <p:spPr>
              <a:xfrm>
                <a:off x="778142" y="2212957"/>
                <a:ext cx="138481" cy="310117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14180" extrusionOk="0">
                    <a:moveTo>
                      <a:pt x="6332" y="0"/>
                    </a:moveTo>
                    <a:cubicBezTo>
                      <a:pt x="5511" y="1753"/>
                      <a:pt x="4589" y="2405"/>
                      <a:pt x="2893" y="4808"/>
                    </a:cubicBezTo>
                    <a:cubicBezTo>
                      <a:pt x="0" y="8904"/>
                      <a:pt x="857" y="14180"/>
                      <a:pt x="857" y="14180"/>
                    </a:cubicBezTo>
                    <a:cubicBezTo>
                      <a:pt x="891" y="12356"/>
                      <a:pt x="2181" y="6832"/>
                      <a:pt x="3700" y="5019"/>
                    </a:cubicBezTo>
                    <a:cubicBezTo>
                      <a:pt x="6244" y="1983"/>
                      <a:pt x="6332" y="0"/>
                      <a:pt x="63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54"/>
              <p:cNvSpPr/>
              <p:nvPr/>
            </p:nvSpPr>
            <p:spPr>
              <a:xfrm>
                <a:off x="834676" y="2111983"/>
                <a:ext cx="56359" cy="132795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6072" extrusionOk="0">
                    <a:moveTo>
                      <a:pt x="2059" y="0"/>
                    </a:moveTo>
                    <a:cubicBezTo>
                      <a:pt x="1604" y="0"/>
                      <a:pt x="910" y="1216"/>
                      <a:pt x="471" y="2809"/>
                    </a:cubicBezTo>
                    <a:cubicBezTo>
                      <a:pt x="8" y="4482"/>
                      <a:pt x="1" y="5939"/>
                      <a:pt x="453" y="6063"/>
                    </a:cubicBezTo>
                    <a:cubicBezTo>
                      <a:pt x="473" y="6069"/>
                      <a:pt x="495" y="6072"/>
                      <a:pt x="517" y="6072"/>
                    </a:cubicBezTo>
                    <a:cubicBezTo>
                      <a:pt x="971" y="6072"/>
                      <a:pt x="1665" y="4856"/>
                      <a:pt x="2106" y="3261"/>
                    </a:cubicBezTo>
                    <a:cubicBezTo>
                      <a:pt x="2567" y="1590"/>
                      <a:pt x="2576" y="134"/>
                      <a:pt x="2124" y="9"/>
                    </a:cubicBezTo>
                    <a:cubicBezTo>
                      <a:pt x="2103" y="3"/>
                      <a:pt x="2082" y="0"/>
                      <a:pt x="2059" y="0"/>
                    </a:cubicBezTo>
                    <a:close/>
                  </a:path>
                </a:pathLst>
              </a:custGeom>
              <a:solidFill>
                <a:srgbClr val="FFBF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54"/>
              <p:cNvSpPr/>
              <p:nvPr/>
            </p:nvSpPr>
            <p:spPr>
              <a:xfrm>
                <a:off x="1095366" y="1678935"/>
                <a:ext cx="475935" cy="428783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19606" extrusionOk="0">
                    <a:moveTo>
                      <a:pt x="5387" y="0"/>
                    </a:moveTo>
                    <a:cubicBezTo>
                      <a:pt x="1154" y="0"/>
                      <a:pt x="1" y="1420"/>
                      <a:pt x="985" y="1420"/>
                    </a:cubicBezTo>
                    <a:cubicBezTo>
                      <a:pt x="1007" y="1420"/>
                      <a:pt x="1029" y="1419"/>
                      <a:pt x="1053" y="1418"/>
                    </a:cubicBezTo>
                    <a:cubicBezTo>
                      <a:pt x="1577" y="1387"/>
                      <a:pt x="2579" y="1163"/>
                      <a:pt x="3824" y="1163"/>
                    </a:cubicBezTo>
                    <a:cubicBezTo>
                      <a:pt x="5624" y="1163"/>
                      <a:pt x="7933" y="1632"/>
                      <a:pt x="10038" y="3835"/>
                    </a:cubicBezTo>
                    <a:cubicBezTo>
                      <a:pt x="12314" y="6220"/>
                      <a:pt x="15379" y="13627"/>
                      <a:pt x="17393" y="19606"/>
                    </a:cubicBezTo>
                    <a:cubicBezTo>
                      <a:pt x="17654" y="18622"/>
                      <a:pt x="17996" y="17828"/>
                      <a:pt x="18399" y="17188"/>
                    </a:cubicBezTo>
                    <a:cubicBezTo>
                      <a:pt x="18998" y="16230"/>
                      <a:pt x="19730" y="15617"/>
                      <a:pt x="20516" y="15220"/>
                    </a:cubicBezTo>
                    <a:cubicBezTo>
                      <a:pt x="20919" y="15014"/>
                      <a:pt x="21337" y="14867"/>
                      <a:pt x="21761" y="14758"/>
                    </a:cubicBezTo>
                    <a:lnTo>
                      <a:pt x="21760" y="14758"/>
                    </a:lnTo>
                    <a:cubicBezTo>
                      <a:pt x="19488" y="11125"/>
                      <a:pt x="12896" y="676"/>
                      <a:pt x="7796" y="135"/>
                    </a:cubicBezTo>
                    <a:cubicBezTo>
                      <a:pt x="6902" y="40"/>
                      <a:pt x="6101" y="0"/>
                      <a:pt x="5387" y="0"/>
                    </a:cubicBezTo>
                    <a:close/>
                  </a:path>
                </a:pathLst>
              </a:custGeom>
              <a:solidFill>
                <a:schemeClr val="lt1">
                  <a:alpha val="6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54"/>
              <p:cNvSpPr/>
              <p:nvPr/>
            </p:nvSpPr>
            <p:spPr>
              <a:xfrm>
                <a:off x="1221600" y="2688782"/>
                <a:ext cx="1550364" cy="744499"/>
              </a:xfrm>
              <a:custGeom>
                <a:avLst/>
                <a:gdLst/>
                <a:ahLst/>
                <a:cxnLst/>
                <a:rect l="l" t="t" r="r" b="b"/>
                <a:pathLst>
                  <a:path w="70890" h="34042" extrusionOk="0">
                    <a:moveTo>
                      <a:pt x="11781" y="0"/>
                    </a:moveTo>
                    <a:cubicBezTo>
                      <a:pt x="8974" y="0"/>
                      <a:pt x="5998" y="3979"/>
                      <a:pt x="3282" y="9013"/>
                    </a:cubicBezTo>
                    <a:cubicBezTo>
                      <a:pt x="0" y="15089"/>
                      <a:pt x="2764" y="21644"/>
                      <a:pt x="6379" y="27829"/>
                    </a:cubicBezTo>
                    <a:cubicBezTo>
                      <a:pt x="6523" y="28076"/>
                      <a:pt x="6678" y="28318"/>
                      <a:pt x="6840" y="28550"/>
                    </a:cubicBezTo>
                    <a:cubicBezTo>
                      <a:pt x="7600" y="29647"/>
                      <a:pt x="8541" y="30588"/>
                      <a:pt x="9561" y="31397"/>
                    </a:cubicBezTo>
                    <a:cubicBezTo>
                      <a:pt x="10991" y="32527"/>
                      <a:pt x="12577" y="33390"/>
                      <a:pt x="14050" y="34042"/>
                    </a:cubicBezTo>
                    <a:cubicBezTo>
                      <a:pt x="14728" y="33564"/>
                      <a:pt x="15398" y="33021"/>
                      <a:pt x="16035" y="32401"/>
                    </a:cubicBezTo>
                    <a:lnTo>
                      <a:pt x="16036" y="32401"/>
                    </a:lnTo>
                    <a:cubicBezTo>
                      <a:pt x="17272" y="31204"/>
                      <a:pt x="18398" y="29725"/>
                      <a:pt x="19298" y="27891"/>
                    </a:cubicBezTo>
                    <a:cubicBezTo>
                      <a:pt x="22082" y="22213"/>
                      <a:pt x="23448" y="20247"/>
                      <a:pt x="29726" y="19594"/>
                    </a:cubicBezTo>
                    <a:cubicBezTo>
                      <a:pt x="36004" y="18939"/>
                      <a:pt x="38788" y="19757"/>
                      <a:pt x="45941" y="14079"/>
                    </a:cubicBezTo>
                    <a:cubicBezTo>
                      <a:pt x="50153" y="10735"/>
                      <a:pt x="54384" y="9871"/>
                      <a:pt x="57574" y="9871"/>
                    </a:cubicBezTo>
                    <a:cubicBezTo>
                      <a:pt x="59801" y="9871"/>
                      <a:pt x="61520" y="10292"/>
                      <a:pt x="62373" y="10584"/>
                    </a:cubicBezTo>
                    <a:cubicBezTo>
                      <a:pt x="64031" y="11152"/>
                      <a:pt x="66799" y="12170"/>
                      <a:pt x="69181" y="12170"/>
                    </a:cubicBezTo>
                    <a:cubicBezTo>
                      <a:pt x="69474" y="12170"/>
                      <a:pt x="69760" y="12155"/>
                      <a:pt x="70038" y="12122"/>
                    </a:cubicBezTo>
                    <a:cubicBezTo>
                      <a:pt x="70330" y="12085"/>
                      <a:pt x="70610" y="12030"/>
                      <a:pt x="70879" y="11953"/>
                    </a:cubicBezTo>
                    <a:cubicBezTo>
                      <a:pt x="70882" y="11953"/>
                      <a:pt x="70887" y="11950"/>
                      <a:pt x="70890" y="11950"/>
                    </a:cubicBezTo>
                    <a:lnTo>
                      <a:pt x="70890" y="11948"/>
                    </a:lnTo>
                    <a:lnTo>
                      <a:pt x="70890" y="11947"/>
                    </a:lnTo>
                    <a:lnTo>
                      <a:pt x="70887" y="11947"/>
                    </a:lnTo>
                    <a:lnTo>
                      <a:pt x="70662" y="11550"/>
                    </a:lnTo>
                    <a:lnTo>
                      <a:pt x="67827" y="6604"/>
                    </a:lnTo>
                    <a:lnTo>
                      <a:pt x="65144" y="1917"/>
                    </a:lnTo>
                    <a:lnTo>
                      <a:pt x="64123" y="136"/>
                    </a:lnTo>
                    <a:cubicBezTo>
                      <a:pt x="63496" y="526"/>
                      <a:pt x="62887" y="907"/>
                      <a:pt x="62315" y="1273"/>
                    </a:cubicBezTo>
                    <a:cubicBezTo>
                      <a:pt x="62175" y="1360"/>
                      <a:pt x="62035" y="1449"/>
                      <a:pt x="61900" y="1535"/>
                    </a:cubicBezTo>
                    <a:cubicBezTo>
                      <a:pt x="61145" y="2018"/>
                      <a:pt x="60471" y="2454"/>
                      <a:pt x="59934" y="2809"/>
                    </a:cubicBezTo>
                    <a:cubicBezTo>
                      <a:pt x="58189" y="3974"/>
                      <a:pt x="56014" y="4310"/>
                      <a:pt x="53900" y="4310"/>
                    </a:cubicBezTo>
                    <a:cubicBezTo>
                      <a:pt x="51887" y="4310"/>
                      <a:pt x="49930" y="4005"/>
                      <a:pt x="48453" y="3820"/>
                    </a:cubicBezTo>
                    <a:cubicBezTo>
                      <a:pt x="45750" y="3481"/>
                      <a:pt x="38425" y="2040"/>
                      <a:pt x="34100" y="2040"/>
                    </a:cubicBezTo>
                    <a:cubicBezTo>
                      <a:pt x="33579" y="2040"/>
                      <a:pt x="33101" y="2061"/>
                      <a:pt x="32680" y="2107"/>
                    </a:cubicBezTo>
                    <a:cubicBezTo>
                      <a:pt x="28769" y="2541"/>
                      <a:pt x="21702" y="4450"/>
                      <a:pt x="19305" y="4829"/>
                    </a:cubicBezTo>
                    <a:cubicBezTo>
                      <a:pt x="19142" y="4855"/>
                      <a:pt x="18990" y="4867"/>
                      <a:pt x="18846" y="4867"/>
                    </a:cubicBezTo>
                    <a:cubicBezTo>
                      <a:pt x="16877" y="4867"/>
                      <a:pt x="16559" y="2539"/>
                      <a:pt x="13501" y="539"/>
                    </a:cubicBezTo>
                    <a:cubicBezTo>
                      <a:pt x="12938" y="171"/>
                      <a:pt x="12363" y="0"/>
                      <a:pt x="11781" y="0"/>
                    </a:cubicBezTo>
                    <a:close/>
                  </a:path>
                </a:pathLst>
              </a:custGeom>
              <a:solidFill>
                <a:schemeClr val="accent5">
                  <a:alpha val="182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54"/>
              <p:cNvSpPr/>
              <p:nvPr/>
            </p:nvSpPr>
            <p:spPr>
              <a:xfrm>
                <a:off x="1147767" y="2581619"/>
                <a:ext cx="1498532" cy="715783"/>
              </a:xfrm>
              <a:custGeom>
                <a:avLst/>
                <a:gdLst/>
                <a:ahLst/>
                <a:cxnLst/>
                <a:rect l="l" t="t" r="r" b="b"/>
                <a:pathLst>
                  <a:path w="68520" h="32729" extrusionOk="0">
                    <a:moveTo>
                      <a:pt x="14982" y="1"/>
                    </a:moveTo>
                    <a:cubicBezTo>
                      <a:pt x="13800" y="1"/>
                      <a:pt x="12401" y="355"/>
                      <a:pt x="10860" y="1418"/>
                    </a:cubicBezTo>
                    <a:cubicBezTo>
                      <a:pt x="6240" y="4604"/>
                      <a:pt x="1" y="20896"/>
                      <a:pt x="9755" y="32729"/>
                    </a:cubicBezTo>
                    <a:cubicBezTo>
                      <a:pt x="9642" y="32493"/>
                      <a:pt x="4579" y="21896"/>
                      <a:pt x="8749" y="14248"/>
                    </a:cubicBezTo>
                    <a:cubicBezTo>
                      <a:pt x="11227" y="9708"/>
                      <a:pt x="13669" y="8352"/>
                      <a:pt x="15487" y="8352"/>
                    </a:cubicBezTo>
                    <a:cubicBezTo>
                      <a:pt x="16766" y="8352"/>
                      <a:pt x="17737" y="9023"/>
                      <a:pt x="18193" y="9729"/>
                    </a:cubicBezTo>
                    <a:cubicBezTo>
                      <a:pt x="19050" y="11053"/>
                      <a:pt x="20087" y="13281"/>
                      <a:pt x="23035" y="13281"/>
                    </a:cubicBezTo>
                    <a:cubicBezTo>
                      <a:pt x="23891" y="13281"/>
                      <a:pt x="24908" y="13093"/>
                      <a:pt x="26129" y="12640"/>
                    </a:cubicBezTo>
                    <a:cubicBezTo>
                      <a:pt x="30317" y="11091"/>
                      <a:pt x="34925" y="8582"/>
                      <a:pt x="41061" y="8582"/>
                    </a:cubicBezTo>
                    <a:cubicBezTo>
                      <a:pt x="42872" y="8582"/>
                      <a:pt x="44817" y="8800"/>
                      <a:pt x="46923" y="9327"/>
                    </a:cubicBezTo>
                    <a:cubicBezTo>
                      <a:pt x="50749" y="10284"/>
                      <a:pt x="54263" y="10862"/>
                      <a:pt x="57418" y="10862"/>
                    </a:cubicBezTo>
                    <a:cubicBezTo>
                      <a:pt x="61886" y="10862"/>
                      <a:pt x="65632" y="9703"/>
                      <a:pt x="68518" y="6817"/>
                    </a:cubicBezTo>
                    <a:lnTo>
                      <a:pt x="68520" y="6817"/>
                    </a:lnTo>
                    <a:lnTo>
                      <a:pt x="66016" y="2448"/>
                    </a:lnTo>
                    <a:cubicBezTo>
                      <a:pt x="66016" y="2448"/>
                      <a:pt x="61846" y="7312"/>
                      <a:pt x="56443" y="7466"/>
                    </a:cubicBezTo>
                    <a:cubicBezTo>
                      <a:pt x="56343" y="7469"/>
                      <a:pt x="56241" y="7471"/>
                      <a:pt x="56138" y="7471"/>
                    </a:cubicBezTo>
                    <a:cubicBezTo>
                      <a:pt x="51767" y="7471"/>
                      <a:pt x="44180" y="4994"/>
                      <a:pt x="37512" y="4994"/>
                    </a:cubicBezTo>
                    <a:cubicBezTo>
                      <a:pt x="35787" y="4994"/>
                      <a:pt x="34123" y="5159"/>
                      <a:pt x="32592" y="5577"/>
                    </a:cubicBezTo>
                    <a:cubicBezTo>
                      <a:pt x="28021" y="6823"/>
                      <a:pt x="25913" y="7673"/>
                      <a:pt x="24482" y="7673"/>
                    </a:cubicBezTo>
                    <a:cubicBezTo>
                      <a:pt x="23539" y="7673"/>
                      <a:pt x="22890" y="7305"/>
                      <a:pt x="22023" y="6438"/>
                    </a:cubicBezTo>
                    <a:cubicBezTo>
                      <a:pt x="21217" y="5632"/>
                      <a:pt x="20032" y="3852"/>
                      <a:pt x="18838" y="1418"/>
                    </a:cubicBezTo>
                    <a:cubicBezTo>
                      <a:pt x="18838" y="1418"/>
                      <a:pt x="17346" y="1"/>
                      <a:pt x="14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54"/>
              <p:cNvSpPr/>
              <p:nvPr/>
            </p:nvSpPr>
            <p:spPr>
              <a:xfrm>
                <a:off x="1390480" y="2941228"/>
                <a:ext cx="226879" cy="341347"/>
              </a:xfrm>
              <a:custGeom>
                <a:avLst/>
                <a:gdLst/>
                <a:ahLst/>
                <a:cxnLst/>
                <a:rect l="l" t="t" r="r" b="b"/>
                <a:pathLst>
                  <a:path w="10374" h="15608" extrusionOk="0">
                    <a:moveTo>
                      <a:pt x="3798" y="0"/>
                    </a:moveTo>
                    <a:cubicBezTo>
                      <a:pt x="3521" y="0"/>
                      <a:pt x="3245" y="33"/>
                      <a:pt x="2976" y="99"/>
                    </a:cubicBezTo>
                    <a:cubicBezTo>
                      <a:pt x="1834" y="379"/>
                      <a:pt x="859" y="1262"/>
                      <a:pt x="466" y="2370"/>
                    </a:cubicBezTo>
                    <a:cubicBezTo>
                      <a:pt x="296" y="2853"/>
                      <a:pt x="230" y="3367"/>
                      <a:pt x="189" y="3877"/>
                    </a:cubicBezTo>
                    <a:cubicBezTo>
                      <a:pt x="1" y="6197"/>
                      <a:pt x="278" y="8553"/>
                      <a:pt x="999" y="10765"/>
                    </a:cubicBezTo>
                    <a:cubicBezTo>
                      <a:pt x="1493" y="12275"/>
                      <a:pt x="2262" y="13800"/>
                      <a:pt x="3620" y="14622"/>
                    </a:cubicBezTo>
                    <a:cubicBezTo>
                      <a:pt x="4562" y="15191"/>
                      <a:pt x="5858" y="15608"/>
                      <a:pt x="7035" y="15608"/>
                    </a:cubicBezTo>
                    <a:cubicBezTo>
                      <a:pt x="8471" y="15608"/>
                      <a:pt x="9729" y="14988"/>
                      <a:pt x="9949" y="13272"/>
                    </a:cubicBezTo>
                    <a:cubicBezTo>
                      <a:pt x="10374" y="9944"/>
                      <a:pt x="8996" y="6332"/>
                      <a:pt x="7714" y="3335"/>
                    </a:cubicBezTo>
                    <a:cubicBezTo>
                      <a:pt x="7344" y="2471"/>
                      <a:pt x="6939" y="1591"/>
                      <a:pt x="6250" y="951"/>
                    </a:cubicBezTo>
                    <a:cubicBezTo>
                      <a:pt x="5593" y="338"/>
                      <a:pt x="4694" y="0"/>
                      <a:pt x="37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54"/>
              <p:cNvSpPr/>
              <p:nvPr/>
            </p:nvSpPr>
            <p:spPr>
              <a:xfrm>
                <a:off x="1748514" y="2932195"/>
                <a:ext cx="418023" cy="147863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6761" extrusionOk="0">
                    <a:moveTo>
                      <a:pt x="16763" y="1"/>
                    </a:moveTo>
                    <a:cubicBezTo>
                      <a:pt x="14626" y="1"/>
                      <a:pt x="12576" y="1023"/>
                      <a:pt x="10493" y="1399"/>
                    </a:cubicBezTo>
                    <a:cubicBezTo>
                      <a:pt x="8612" y="1738"/>
                      <a:pt x="2314" y="3457"/>
                      <a:pt x="1077" y="4170"/>
                    </a:cubicBezTo>
                    <a:cubicBezTo>
                      <a:pt x="570" y="4462"/>
                      <a:pt x="1" y="4943"/>
                      <a:pt x="155" y="5508"/>
                    </a:cubicBezTo>
                    <a:cubicBezTo>
                      <a:pt x="272" y="5937"/>
                      <a:pt x="755" y="6143"/>
                      <a:pt x="1183" y="6265"/>
                    </a:cubicBezTo>
                    <a:cubicBezTo>
                      <a:pt x="2411" y="6613"/>
                      <a:pt x="3670" y="6760"/>
                      <a:pt x="4937" y="6760"/>
                    </a:cubicBezTo>
                    <a:cubicBezTo>
                      <a:pt x="7370" y="6760"/>
                      <a:pt x="9834" y="6217"/>
                      <a:pt x="12176" y="5502"/>
                    </a:cubicBezTo>
                    <a:cubicBezTo>
                      <a:pt x="12998" y="5250"/>
                      <a:pt x="13816" y="4977"/>
                      <a:pt x="14603" y="4629"/>
                    </a:cubicBezTo>
                    <a:cubicBezTo>
                      <a:pt x="15916" y="4047"/>
                      <a:pt x="17137" y="3253"/>
                      <a:pt x="18200" y="2287"/>
                    </a:cubicBezTo>
                    <a:cubicBezTo>
                      <a:pt x="18654" y="1876"/>
                      <a:pt x="19113" y="1264"/>
                      <a:pt x="18855" y="709"/>
                    </a:cubicBezTo>
                    <a:cubicBezTo>
                      <a:pt x="18673" y="317"/>
                      <a:pt x="18206" y="154"/>
                      <a:pt x="17780" y="83"/>
                    </a:cubicBezTo>
                    <a:cubicBezTo>
                      <a:pt x="17438" y="26"/>
                      <a:pt x="17099" y="1"/>
                      <a:pt x="167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54"/>
              <p:cNvSpPr/>
              <p:nvPr/>
            </p:nvSpPr>
            <p:spPr>
              <a:xfrm>
                <a:off x="3208118" y="2392684"/>
                <a:ext cx="141761" cy="41356"/>
              </a:xfrm>
              <a:custGeom>
                <a:avLst/>
                <a:gdLst/>
                <a:ahLst/>
                <a:cxnLst/>
                <a:rect l="l" t="t" r="r" b="b"/>
                <a:pathLst>
                  <a:path w="6482" h="1891" extrusionOk="0">
                    <a:moveTo>
                      <a:pt x="5945" y="1"/>
                    </a:moveTo>
                    <a:cubicBezTo>
                      <a:pt x="5927" y="10"/>
                      <a:pt x="4494" y="745"/>
                      <a:pt x="2234" y="745"/>
                    </a:cubicBezTo>
                    <a:cubicBezTo>
                      <a:pt x="1619" y="745"/>
                      <a:pt x="942" y="691"/>
                      <a:pt x="215" y="552"/>
                    </a:cubicBezTo>
                    <a:lnTo>
                      <a:pt x="0" y="1674"/>
                    </a:lnTo>
                    <a:cubicBezTo>
                      <a:pt x="812" y="1829"/>
                      <a:pt x="1568" y="1890"/>
                      <a:pt x="2255" y="1890"/>
                    </a:cubicBezTo>
                    <a:cubicBezTo>
                      <a:pt x="3391" y="1890"/>
                      <a:pt x="4339" y="1723"/>
                      <a:pt x="5048" y="1535"/>
                    </a:cubicBezTo>
                    <a:lnTo>
                      <a:pt x="5048" y="1533"/>
                    </a:lnTo>
                    <a:cubicBezTo>
                      <a:pt x="5924" y="1300"/>
                      <a:pt x="6435" y="1034"/>
                      <a:pt x="6481" y="1009"/>
                    </a:cubicBezTo>
                    <a:lnTo>
                      <a:pt x="59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54"/>
              <p:cNvSpPr/>
              <p:nvPr/>
            </p:nvSpPr>
            <p:spPr>
              <a:xfrm>
                <a:off x="3134853" y="2375779"/>
                <a:ext cx="84528" cy="76283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488" extrusionOk="0">
                    <a:moveTo>
                      <a:pt x="1933" y="1"/>
                    </a:moveTo>
                    <a:cubicBezTo>
                      <a:pt x="1784" y="1"/>
                      <a:pt x="1633" y="20"/>
                      <a:pt x="1483" y="60"/>
                    </a:cubicBezTo>
                    <a:cubicBezTo>
                      <a:pt x="553" y="307"/>
                      <a:pt x="0" y="1263"/>
                      <a:pt x="248" y="2193"/>
                    </a:cubicBezTo>
                    <a:cubicBezTo>
                      <a:pt x="455" y="2973"/>
                      <a:pt x="1159" y="3487"/>
                      <a:pt x="1930" y="3487"/>
                    </a:cubicBezTo>
                    <a:cubicBezTo>
                      <a:pt x="2079" y="3487"/>
                      <a:pt x="2230" y="3468"/>
                      <a:pt x="2381" y="3428"/>
                    </a:cubicBezTo>
                    <a:cubicBezTo>
                      <a:pt x="3310" y="3180"/>
                      <a:pt x="3864" y="2225"/>
                      <a:pt x="3616" y="1296"/>
                    </a:cubicBezTo>
                    <a:cubicBezTo>
                      <a:pt x="3408" y="515"/>
                      <a:pt x="2703" y="1"/>
                      <a:pt x="19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54"/>
              <p:cNvSpPr/>
              <p:nvPr/>
            </p:nvSpPr>
            <p:spPr>
              <a:xfrm>
                <a:off x="3276549" y="2114957"/>
                <a:ext cx="1226666" cy="789376"/>
              </a:xfrm>
              <a:custGeom>
                <a:avLst/>
                <a:gdLst/>
                <a:ahLst/>
                <a:cxnLst/>
                <a:rect l="l" t="t" r="r" b="b"/>
                <a:pathLst>
                  <a:path w="56089" h="36094" extrusionOk="0">
                    <a:moveTo>
                      <a:pt x="11017" y="1"/>
                    </a:moveTo>
                    <a:cubicBezTo>
                      <a:pt x="9311" y="1"/>
                      <a:pt x="7498" y="594"/>
                      <a:pt x="5671" y="1950"/>
                    </a:cubicBezTo>
                    <a:cubicBezTo>
                      <a:pt x="1" y="6160"/>
                      <a:pt x="893" y="14324"/>
                      <a:pt x="5102" y="18364"/>
                    </a:cubicBezTo>
                    <a:cubicBezTo>
                      <a:pt x="9312" y="22405"/>
                      <a:pt x="12290" y="22489"/>
                      <a:pt x="14117" y="25253"/>
                    </a:cubicBezTo>
                    <a:cubicBezTo>
                      <a:pt x="15946" y="28018"/>
                      <a:pt x="18668" y="35162"/>
                      <a:pt x="24663" y="35970"/>
                    </a:cubicBezTo>
                    <a:cubicBezTo>
                      <a:pt x="25300" y="36055"/>
                      <a:pt x="25904" y="36094"/>
                      <a:pt x="26476" y="36094"/>
                    </a:cubicBezTo>
                    <a:cubicBezTo>
                      <a:pt x="30195" y="36094"/>
                      <a:pt x="32542" y="34474"/>
                      <a:pt x="33417" y="33735"/>
                    </a:cubicBezTo>
                    <a:cubicBezTo>
                      <a:pt x="33510" y="33654"/>
                      <a:pt x="33605" y="33572"/>
                      <a:pt x="33694" y="33488"/>
                    </a:cubicBezTo>
                    <a:cubicBezTo>
                      <a:pt x="33770" y="33417"/>
                      <a:pt x="33805" y="33375"/>
                      <a:pt x="33805" y="33375"/>
                    </a:cubicBezTo>
                    <a:cubicBezTo>
                      <a:pt x="33805" y="33375"/>
                      <a:pt x="33813" y="33371"/>
                      <a:pt x="33829" y="33362"/>
                    </a:cubicBezTo>
                    <a:cubicBezTo>
                      <a:pt x="33830" y="33360"/>
                      <a:pt x="33835" y="33356"/>
                      <a:pt x="33838" y="33356"/>
                    </a:cubicBezTo>
                    <a:cubicBezTo>
                      <a:pt x="33973" y="33272"/>
                      <a:pt x="34534" y="32919"/>
                      <a:pt x="35437" y="32415"/>
                    </a:cubicBezTo>
                    <a:cubicBezTo>
                      <a:pt x="38914" y="30459"/>
                      <a:pt x="47452" y="26197"/>
                      <a:pt x="56088" y="25933"/>
                    </a:cubicBezTo>
                    <a:lnTo>
                      <a:pt x="56059" y="25225"/>
                    </a:lnTo>
                    <a:lnTo>
                      <a:pt x="56019" y="24273"/>
                    </a:lnTo>
                    <a:lnTo>
                      <a:pt x="55876" y="20959"/>
                    </a:lnTo>
                    <a:cubicBezTo>
                      <a:pt x="55876" y="20959"/>
                      <a:pt x="54320" y="21053"/>
                      <a:pt x="52006" y="21053"/>
                    </a:cubicBezTo>
                    <a:cubicBezTo>
                      <a:pt x="47373" y="21053"/>
                      <a:pt x="39704" y="20675"/>
                      <a:pt x="35423" y="18407"/>
                    </a:cubicBezTo>
                    <a:cubicBezTo>
                      <a:pt x="35078" y="18225"/>
                      <a:pt x="34282" y="17705"/>
                      <a:pt x="33887" y="17400"/>
                    </a:cubicBezTo>
                    <a:cubicBezTo>
                      <a:pt x="33863" y="17382"/>
                      <a:pt x="33847" y="17374"/>
                      <a:pt x="33836" y="17374"/>
                    </a:cubicBezTo>
                    <a:cubicBezTo>
                      <a:pt x="33766" y="17374"/>
                      <a:pt x="33895" y="17674"/>
                      <a:pt x="33778" y="17674"/>
                    </a:cubicBezTo>
                    <a:cubicBezTo>
                      <a:pt x="33767" y="17674"/>
                      <a:pt x="33753" y="17671"/>
                      <a:pt x="33737" y="17665"/>
                    </a:cubicBezTo>
                    <a:cubicBezTo>
                      <a:pt x="32113" y="15982"/>
                      <a:pt x="29969" y="14893"/>
                      <a:pt x="27480" y="14893"/>
                    </a:cubicBezTo>
                    <a:cubicBezTo>
                      <a:pt x="24782" y="14893"/>
                      <a:pt x="22553" y="15651"/>
                      <a:pt x="20980" y="17179"/>
                    </a:cubicBezTo>
                    <a:cubicBezTo>
                      <a:pt x="20993" y="17077"/>
                      <a:pt x="21006" y="16964"/>
                      <a:pt x="21021" y="16841"/>
                    </a:cubicBezTo>
                    <a:cubicBezTo>
                      <a:pt x="21235" y="14881"/>
                      <a:pt x="21435" y="10366"/>
                      <a:pt x="19474" y="6287"/>
                    </a:cubicBezTo>
                    <a:cubicBezTo>
                      <a:pt x="17718" y="2626"/>
                      <a:pt x="14606" y="1"/>
                      <a:pt x="11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54"/>
              <p:cNvSpPr/>
              <p:nvPr/>
            </p:nvSpPr>
            <p:spPr>
              <a:xfrm>
                <a:off x="3650373" y="2231349"/>
                <a:ext cx="75320" cy="364923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16686" extrusionOk="0">
                    <a:moveTo>
                      <a:pt x="677" y="1"/>
                    </a:moveTo>
                    <a:cubicBezTo>
                      <a:pt x="678" y="2"/>
                      <a:pt x="2718" y="7227"/>
                      <a:pt x="2095" y="10615"/>
                    </a:cubicBezTo>
                    <a:cubicBezTo>
                      <a:pt x="2095" y="10615"/>
                      <a:pt x="0" y="12725"/>
                      <a:pt x="172" y="16686"/>
                    </a:cubicBezTo>
                    <a:cubicBezTo>
                      <a:pt x="172" y="16686"/>
                      <a:pt x="885" y="12552"/>
                      <a:pt x="2925" y="11272"/>
                    </a:cubicBezTo>
                    <a:cubicBezTo>
                      <a:pt x="2925" y="11272"/>
                      <a:pt x="3444" y="5118"/>
                      <a:pt x="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54"/>
              <p:cNvSpPr/>
              <p:nvPr/>
            </p:nvSpPr>
            <p:spPr>
              <a:xfrm>
                <a:off x="3655381" y="2435571"/>
                <a:ext cx="495202" cy="408903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18697" extrusionOk="0">
                    <a:moveTo>
                      <a:pt x="10124" y="0"/>
                    </a:moveTo>
                    <a:cubicBezTo>
                      <a:pt x="7821" y="0"/>
                      <a:pt x="5429" y="613"/>
                      <a:pt x="3699" y="2181"/>
                    </a:cubicBezTo>
                    <a:cubicBezTo>
                      <a:pt x="3624" y="2248"/>
                      <a:pt x="3550" y="2316"/>
                      <a:pt x="3480" y="2387"/>
                    </a:cubicBezTo>
                    <a:cubicBezTo>
                      <a:pt x="971" y="4750"/>
                      <a:pt x="1" y="10286"/>
                      <a:pt x="1806" y="13272"/>
                    </a:cubicBezTo>
                    <a:cubicBezTo>
                      <a:pt x="3127" y="15609"/>
                      <a:pt x="6008" y="17100"/>
                      <a:pt x="8744" y="17100"/>
                    </a:cubicBezTo>
                    <a:cubicBezTo>
                      <a:pt x="10595" y="17100"/>
                      <a:pt x="12380" y="16417"/>
                      <a:pt x="13569" y="14850"/>
                    </a:cubicBezTo>
                    <a:cubicBezTo>
                      <a:pt x="15461" y="12289"/>
                      <a:pt x="15344" y="8213"/>
                      <a:pt x="12973" y="5988"/>
                    </a:cubicBezTo>
                    <a:cubicBezTo>
                      <a:pt x="12166" y="5274"/>
                      <a:pt x="11090" y="4934"/>
                      <a:pt x="10003" y="4934"/>
                    </a:cubicBezTo>
                    <a:cubicBezTo>
                      <a:pt x="8638" y="4934"/>
                      <a:pt x="7257" y="5470"/>
                      <a:pt x="6371" y="6477"/>
                    </a:cubicBezTo>
                    <a:cubicBezTo>
                      <a:pt x="4559" y="8277"/>
                      <a:pt x="5576" y="12152"/>
                      <a:pt x="8160" y="12152"/>
                    </a:cubicBezTo>
                    <a:cubicBezTo>
                      <a:pt x="8379" y="12152"/>
                      <a:pt x="8608" y="12124"/>
                      <a:pt x="8848" y="12066"/>
                    </a:cubicBezTo>
                    <a:cubicBezTo>
                      <a:pt x="10968" y="11728"/>
                      <a:pt x="11095" y="8146"/>
                      <a:pt x="8775" y="8146"/>
                    </a:cubicBezTo>
                    <a:cubicBezTo>
                      <a:pt x="8770" y="8146"/>
                      <a:pt x="8764" y="8146"/>
                      <a:pt x="8759" y="8146"/>
                    </a:cubicBezTo>
                    <a:cubicBezTo>
                      <a:pt x="8757" y="8146"/>
                      <a:pt x="8755" y="8146"/>
                      <a:pt x="8754" y="8146"/>
                    </a:cubicBezTo>
                    <a:cubicBezTo>
                      <a:pt x="8608" y="8146"/>
                      <a:pt x="8608" y="8375"/>
                      <a:pt x="8755" y="8375"/>
                    </a:cubicBezTo>
                    <a:cubicBezTo>
                      <a:pt x="8756" y="8375"/>
                      <a:pt x="8758" y="8375"/>
                      <a:pt x="8759" y="8375"/>
                    </a:cubicBezTo>
                    <a:lnTo>
                      <a:pt x="8759" y="8375"/>
                    </a:lnTo>
                    <a:cubicBezTo>
                      <a:pt x="11215" y="8630"/>
                      <a:pt x="10443" y="11922"/>
                      <a:pt x="8245" y="11922"/>
                    </a:cubicBezTo>
                    <a:cubicBezTo>
                      <a:pt x="8020" y="11922"/>
                      <a:pt x="7781" y="11888"/>
                      <a:pt x="7528" y="11812"/>
                    </a:cubicBezTo>
                    <a:cubicBezTo>
                      <a:pt x="5354" y="10981"/>
                      <a:pt x="5174" y="7889"/>
                      <a:pt x="6808" y="6425"/>
                    </a:cubicBezTo>
                    <a:cubicBezTo>
                      <a:pt x="7569" y="5648"/>
                      <a:pt x="8695" y="5311"/>
                      <a:pt x="9767" y="5260"/>
                    </a:cubicBezTo>
                    <a:cubicBezTo>
                      <a:pt x="9905" y="5248"/>
                      <a:pt x="10040" y="5242"/>
                      <a:pt x="10173" y="5242"/>
                    </a:cubicBezTo>
                    <a:cubicBezTo>
                      <a:pt x="14063" y="5242"/>
                      <a:pt x="15460" y="10441"/>
                      <a:pt x="13955" y="13519"/>
                    </a:cubicBezTo>
                    <a:cubicBezTo>
                      <a:pt x="13003" y="15749"/>
                      <a:pt x="10941" y="16715"/>
                      <a:pt x="8764" y="16715"/>
                    </a:cubicBezTo>
                    <a:cubicBezTo>
                      <a:pt x="6157" y="16715"/>
                      <a:pt x="3384" y="15330"/>
                      <a:pt x="2151" y="13073"/>
                    </a:cubicBezTo>
                    <a:cubicBezTo>
                      <a:pt x="755" y="10622"/>
                      <a:pt x="1232" y="7318"/>
                      <a:pt x="2287" y="4822"/>
                    </a:cubicBezTo>
                    <a:cubicBezTo>
                      <a:pt x="3258" y="2728"/>
                      <a:pt x="5254" y="1227"/>
                      <a:pt x="7501" y="756"/>
                    </a:cubicBezTo>
                    <a:cubicBezTo>
                      <a:pt x="8320" y="534"/>
                      <a:pt x="9111" y="431"/>
                      <a:pt x="9871" y="431"/>
                    </a:cubicBezTo>
                    <a:cubicBezTo>
                      <a:pt x="18164" y="431"/>
                      <a:pt x="22643" y="12777"/>
                      <a:pt x="16516" y="18696"/>
                    </a:cubicBezTo>
                    <a:cubicBezTo>
                      <a:pt x="16651" y="18612"/>
                      <a:pt x="17212" y="18259"/>
                      <a:pt x="18115" y="17755"/>
                    </a:cubicBezTo>
                    <a:lnTo>
                      <a:pt x="18115" y="17754"/>
                    </a:lnTo>
                    <a:cubicBezTo>
                      <a:pt x="21368" y="13664"/>
                      <a:pt x="20499" y="7151"/>
                      <a:pt x="17052" y="3254"/>
                    </a:cubicBezTo>
                    <a:cubicBezTo>
                      <a:pt x="15391" y="1380"/>
                      <a:pt x="13138" y="110"/>
                      <a:pt x="10462" y="5"/>
                    </a:cubicBezTo>
                    <a:cubicBezTo>
                      <a:pt x="10349" y="2"/>
                      <a:pt x="10237" y="0"/>
                      <a:pt x="101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54"/>
              <p:cNvSpPr/>
              <p:nvPr/>
            </p:nvSpPr>
            <p:spPr>
              <a:xfrm>
                <a:off x="3533062" y="2534468"/>
                <a:ext cx="44221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1949" extrusionOk="0">
                    <a:moveTo>
                      <a:pt x="696" y="0"/>
                    </a:moveTo>
                    <a:cubicBezTo>
                      <a:pt x="528" y="0"/>
                      <a:pt x="361" y="54"/>
                      <a:pt x="241" y="169"/>
                    </a:cubicBezTo>
                    <a:cubicBezTo>
                      <a:pt x="79" y="326"/>
                      <a:pt x="24" y="565"/>
                      <a:pt x="17" y="790"/>
                    </a:cubicBezTo>
                    <a:cubicBezTo>
                      <a:pt x="1" y="1332"/>
                      <a:pt x="556" y="1919"/>
                      <a:pt x="1102" y="1944"/>
                    </a:cubicBezTo>
                    <a:cubicBezTo>
                      <a:pt x="1151" y="1946"/>
                      <a:pt x="1204" y="1948"/>
                      <a:pt x="1258" y="1948"/>
                    </a:cubicBezTo>
                    <a:cubicBezTo>
                      <a:pt x="1513" y="1948"/>
                      <a:pt x="1802" y="1909"/>
                      <a:pt x="1890" y="1676"/>
                    </a:cubicBezTo>
                    <a:cubicBezTo>
                      <a:pt x="2022" y="1328"/>
                      <a:pt x="1758" y="811"/>
                      <a:pt x="1564" y="538"/>
                    </a:cubicBezTo>
                    <a:lnTo>
                      <a:pt x="1564" y="540"/>
                    </a:lnTo>
                    <a:cubicBezTo>
                      <a:pt x="1411" y="328"/>
                      <a:pt x="1216" y="138"/>
                      <a:pt x="971" y="49"/>
                    </a:cubicBezTo>
                    <a:cubicBezTo>
                      <a:pt x="884" y="17"/>
                      <a:pt x="789" y="0"/>
                      <a:pt x="6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54"/>
              <p:cNvSpPr/>
              <p:nvPr/>
            </p:nvSpPr>
            <p:spPr>
              <a:xfrm>
                <a:off x="3167833" y="1954475"/>
                <a:ext cx="325535" cy="370784"/>
              </a:xfrm>
              <a:custGeom>
                <a:avLst/>
                <a:gdLst/>
                <a:ahLst/>
                <a:cxnLst/>
                <a:rect l="l" t="t" r="r" b="b"/>
                <a:pathLst>
                  <a:path w="14885" h="16954" extrusionOk="0">
                    <a:moveTo>
                      <a:pt x="5356" y="0"/>
                    </a:moveTo>
                    <a:cubicBezTo>
                      <a:pt x="4211" y="0"/>
                      <a:pt x="3097" y="507"/>
                      <a:pt x="2033" y="1516"/>
                    </a:cubicBezTo>
                    <a:cubicBezTo>
                      <a:pt x="515" y="2954"/>
                      <a:pt x="1" y="4837"/>
                      <a:pt x="547" y="6964"/>
                    </a:cubicBezTo>
                    <a:cubicBezTo>
                      <a:pt x="1731" y="11569"/>
                      <a:pt x="7723" y="16411"/>
                      <a:pt x="9802" y="16953"/>
                    </a:cubicBezTo>
                    <a:lnTo>
                      <a:pt x="10147" y="15627"/>
                    </a:lnTo>
                    <a:cubicBezTo>
                      <a:pt x="8652" y="15237"/>
                      <a:pt x="2957" y="10834"/>
                      <a:pt x="1875" y="6621"/>
                    </a:cubicBezTo>
                    <a:cubicBezTo>
                      <a:pt x="1448" y="4962"/>
                      <a:pt x="1808" y="3617"/>
                      <a:pt x="2976" y="2510"/>
                    </a:cubicBezTo>
                    <a:cubicBezTo>
                      <a:pt x="3780" y="1749"/>
                      <a:pt x="4566" y="1373"/>
                      <a:pt x="5364" y="1373"/>
                    </a:cubicBezTo>
                    <a:cubicBezTo>
                      <a:pt x="5581" y="1373"/>
                      <a:pt x="5798" y="1401"/>
                      <a:pt x="6018" y="1456"/>
                    </a:cubicBezTo>
                    <a:cubicBezTo>
                      <a:pt x="7688" y="1879"/>
                      <a:pt x="9500" y="3901"/>
                      <a:pt x="11255" y="7304"/>
                    </a:cubicBezTo>
                    <a:cubicBezTo>
                      <a:pt x="12590" y="9890"/>
                      <a:pt x="13428" y="12369"/>
                      <a:pt x="13582" y="12840"/>
                    </a:cubicBezTo>
                    <a:lnTo>
                      <a:pt x="13586" y="12855"/>
                    </a:lnTo>
                    <a:lnTo>
                      <a:pt x="14884" y="12413"/>
                    </a:lnTo>
                    <a:cubicBezTo>
                      <a:pt x="14724" y="11926"/>
                      <a:pt x="13856" y="9355"/>
                      <a:pt x="12473" y="6676"/>
                    </a:cubicBezTo>
                    <a:cubicBezTo>
                      <a:pt x="10504" y="2861"/>
                      <a:pt x="8445" y="658"/>
                      <a:pt x="6354" y="127"/>
                    </a:cubicBezTo>
                    <a:cubicBezTo>
                      <a:pt x="6019" y="43"/>
                      <a:pt x="5686" y="0"/>
                      <a:pt x="5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54"/>
              <p:cNvSpPr/>
              <p:nvPr/>
            </p:nvSpPr>
            <p:spPr>
              <a:xfrm>
                <a:off x="3280223" y="1818684"/>
                <a:ext cx="500604" cy="417236"/>
              </a:xfrm>
              <a:custGeom>
                <a:avLst/>
                <a:gdLst/>
                <a:ahLst/>
                <a:cxnLst/>
                <a:rect l="l" t="t" r="r" b="b"/>
                <a:pathLst>
                  <a:path w="22890" h="19078" extrusionOk="0">
                    <a:moveTo>
                      <a:pt x="7423" y="1"/>
                    </a:moveTo>
                    <a:cubicBezTo>
                      <a:pt x="7217" y="1"/>
                      <a:pt x="7005" y="16"/>
                      <a:pt x="6788" y="48"/>
                    </a:cubicBezTo>
                    <a:cubicBezTo>
                      <a:pt x="4481" y="383"/>
                      <a:pt x="2786" y="1835"/>
                      <a:pt x="1883" y="4246"/>
                    </a:cubicBezTo>
                    <a:cubicBezTo>
                      <a:pt x="0" y="9280"/>
                      <a:pt x="1919" y="17012"/>
                      <a:pt x="3598" y="18962"/>
                    </a:cubicBezTo>
                    <a:lnTo>
                      <a:pt x="4636" y="18068"/>
                    </a:lnTo>
                    <a:cubicBezTo>
                      <a:pt x="3331" y="16551"/>
                      <a:pt x="1446" y="9326"/>
                      <a:pt x="3166" y="4727"/>
                    </a:cubicBezTo>
                    <a:cubicBezTo>
                      <a:pt x="3892" y="2785"/>
                      <a:pt x="5177" y="1667"/>
                      <a:pt x="6985" y="1404"/>
                    </a:cubicBezTo>
                    <a:cubicBezTo>
                      <a:pt x="7131" y="1382"/>
                      <a:pt x="7273" y="1372"/>
                      <a:pt x="7410" y="1372"/>
                    </a:cubicBezTo>
                    <a:cubicBezTo>
                      <a:pt x="8029" y="1372"/>
                      <a:pt x="8553" y="1589"/>
                      <a:pt x="9003" y="2032"/>
                    </a:cubicBezTo>
                    <a:cubicBezTo>
                      <a:pt x="11039" y="4037"/>
                      <a:pt x="11156" y="10027"/>
                      <a:pt x="10905" y="14125"/>
                    </a:cubicBezTo>
                    <a:cubicBezTo>
                      <a:pt x="10778" y="15976"/>
                      <a:pt x="10636" y="17080"/>
                      <a:pt x="10636" y="17080"/>
                    </a:cubicBezTo>
                    <a:lnTo>
                      <a:pt x="12000" y="17178"/>
                    </a:lnTo>
                    <a:cubicBezTo>
                      <a:pt x="12000" y="17178"/>
                      <a:pt x="12059" y="16095"/>
                      <a:pt x="12265" y="14303"/>
                    </a:cubicBezTo>
                    <a:cubicBezTo>
                      <a:pt x="12768" y="10343"/>
                      <a:pt x="14054" y="4059"/>
                      <a:pt x="16715" y="2508"/>
                    </a:cubicBezTo>
                    <a:cubicBezTo>
                      <a:pt x="17114" y="2275"/>
                      <a:pt x="17534" y="2158"/>
                      <a:pt x="17980" y="2158"/>
                    </a:cubicBezTo>
                    <a:cubicBezTo>
                      <a:pt x="18489" y="2158"/>
                      <a:pt x="19033" y="2310"/>
                      <a:pt x="19619" y="2613"/>
                    </a:cubicBezTo>
                    <a:cubicBezTo>
                      <a:pt x="20592" y="3115"/>
                      <a:pt x="21107" y="3974"/>
                      <a:pt x="21193" y="5241"/>
                    </a:cubicBezTo>
                    <a:cubicBezTo>
                      <a:pt x="21481" y="9526"/>
                      <a:pt x="16687" y="16623"/>
                      <a:pt x="14786" y="17954"/>
                    </a:cubicBezTo>
                    <a:lnTo>
                      <a:pt x="15573" y="19077"/>
                    </a:lnTo>
                    <a:cubicBezTo>
                      <a:pt x="17767" y="17539"/>
                      <a:pt x="22889" y="10040"/>
                      <a:pt x="22559" y="5148"/>
                    </a:cubicBezTo>
                    <a:cubicBezTo>
                      <a:pt x="22442" y="3413"/>
                      <a:pt x="21643" y="2115"/>
                      <a:pt x="20247" y="1393"/>
                    </a:cubicBezTo>
                    <a:cubicBezTo>
                      <a:pt x="19460" y="987"/>
                      <a:pt x="18701" y="784"/>
                      <a:pt x="17976" y="784"/>
                    </a:cubicBezTo>
                    <a:cubicBezTo>
                      <a:pt x="17276" y="784"/>
                      <a:pt x="16608" y="973"/>
                      <a:pt x="15977" y="1352"/>
                    </a:cubicBezTo>
                    <a:cubicBezTo>
                      <a:pt x="14208" y="2413"/>
                      <a:pt x="13015" y="4880"/>
                      <a:pt x="12215" y="7551"/>
                    </a:cubicBezTo>
                    <a:cubicBezTo>
                      <a:pt x="11951" y="4899"/>
                      <a:pt x="11316" y="2388"/>
                      <a:pt x="9964" y="1056"/>
                    </a:cubicBezTo>
                    <a:cubicBezTo>
                      <a:pt x="9252" y="353"/>
                      <a:pt x="8399" y="1"/>
                      <a:pt x="74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54"/>
              <p:cNvSpPr/>
              <p:nvPr/>
            </p:nvSpPr>
            <p:spPr>
              <a:xfrm>
                <a:off x="4093262" y="2645808"/>
                <a:ext cx="409297" cy="132226"/>
              </a:xfrm>
              <a:custGeom>
                <a:avLst/>
                <a:gdLst/>
                <a:ahLst/>
                <a:cxnLst/>
                <a:rect l="l" t="t" r="r" b="b"/>
                <a:pathLst>
                  <a:path w="18715" h="6046" extrusionOk="0">
                    <a:moveTo>
                      <a:pt x="18675" y="0"/>
                    </a:moveTo>
                    <a:cubicBezTo>
                      <a:pt x="9725" y="64"/>
                      <a:pt x="294" y="5865"/>
                      <a:pt x="1" y="6046"/>
                    </a:cubicBezTo>
                    <a:cubicBezTo>
                      <a:pt x="9066" y="1055"/>
                      <a:pt x="18715" y="952"/>
                      <a:pt x="18715" y="952"/>
                    </a:cubicBezTo>
                    <a:lnTo>
                      <a:pt x="186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54"/>
              <p:cNvSpPr/>
              <p:nvPr/>
            </p:nvSpPr>
            <p:spPr>
              <a:xfrm>
                <a:off x="3795502" y="2626081"/>
                <a:ext cx="261893" cy="257957"/>
              </a:xfrm>
              <a:custGeom>
                <a:avLst/>
                <a:gdLst/>
                <a:ahLst/>
                <a:cxnLst/>
                <a:rect l="l" t="t" r="r" b="b"/>
                <a:pathLst>
                  <a:path w="11975" h="11795" extrusionOk="0">
                    <a:moveTo>
                      <a:pt x="11265" y="0"/>
                    </a:moveTo>
                    <a:cubicBezTo>
                      <a:pt x="11478" y="797"/>
                      <a:pt x="11562" y="1614"/>
                      <a:pt x="11558" y="2421"/>
                    </a:cubicBezTo>
                    <a:cubicBezTo>
                      <a:pt x="11558" y="3230"/>
                      <a:pt x="11447" y="4032"/>
                      <a:pt x="11248" y="4805"/>
                    </a:cubicBezTo>
                    <a:cubicBezTo>
                      <a:pt x="11033" y="5573"/>
                      <a:pt x="10779" y="6333"/>
                      <a:pt x="10381" y="7028"/>
                    </a:cubicBezTo>
                    <a:cubicBezTo>
                      <a:pt x="10336" y="7115"/>
                      <a:pt x="10294" y="7205"/>
                      <a:pt x="10244" y="7293"/>
                    </a:cubicBezTo>
                    <a:lnTo>
                      <a:pt x="10088" y="7548"/>
                    </a:lnTo>
                    <a:lnTo>
                      <a:pt x="9775" y="8056"/>
                    </a:lnTo>
                    <a:cubicBezTo>
                      <a:pt x="9549" y="8371"/>
                      <a:pt x="9312" y="8681"/>
                      <a:pt x="9029" y="8949"/>
                    </a:cubicBezTo>
                    <a:cubicBezTo>
                      <a:pt x="7928" y="10062"/>
                      <a:pt x="6416" y="10715"/>
                      <a:pt x="4858" y="11084"/>
                    </a:cubicBezTo>
                    <a:cubicBezTo>
                      <a:pt x="3512" y="11395"/>
                      <a:pt x="2116" y="11531"/>
                      <a:pt x="709" y="11531"/>
                    </a:cubicBezTo>
                    <a:cubicBezTo>
                      <a:pt x="473" y="11531"/>
                      <a:pt x="237" y="11527"/>
                      <a:pt x="1" y="11520"/>
                    </a:cubicBezTo>
                    <a:lnTo>
                      <a:pt x="1" y="11520"/>
                    </a:lnTo>
                    <a:cubicBezTo>
                      <a:pt x="887" y="11703"/>
                      <a:pt x="1795" y="11795"/>
                      <a:pt x="2707" y="11795"/>
                    </a:cubicBezTo>
                    <a:cubicBezTo>
                      <a:pt x="3460" y="11795"/>
                      <a:pt x="4215" y="11732"/>
                      <a:pt x="4964" y="11606"/>
                    </a:cubicBezTo>
                    <a:cubicBezTo>
                      <a:pt x="5794" y="11471"/>
                      <a:pt x="6609" y="11224"/>
                      <a:pt x="7390" y="10880"/>
                    </a:cubicBezTo>
                    <a:cubicBezTo>
                      <a:pt x="8162" y="10520"/>
                      <a:pt x="8900" y="10049"/>
                      <a:pt x="9512" y="9434"/>
                    </a:cubicBezTo>
                    <a:cubicBezTo>
                      <a:pt x="9824" y="9132"/>
                      <a:pt x="10085" y="8782"/>
                      <a:pt x="10333" y="8428"/>
                    </a:cubicBezTo>
                    <a:cubicBezTo>
                      <a:pt x="10445" y="8247"/>
                      <a:pt x="10550" y="8063"/>
                      <a:pt x="10659" y="7881"/>
                    </a:cubicBezTo>
                    <a:lnTo>
                      <a:pt x="10822" y="7608"/>
                    </a:lnTo>
                    <a:cubicBezTo>
                      <a:pt x="10873" y="7515"/>
                      <a:pt x="10913" y="7417"/>
                      <a:pt x="10959" y="7322"/>
                    </a:cubicBezTo>
                    <a:lnTo>
                      <a:pt x="11227" y="6745"/>
                    </a:lnTo>
                    <a:lnTo>
                      <a:pt x="11447" y="6147"/>
                    </a:lnTo>
                    <a:cubicBezTo>
                      <a:pt x="11527" y="5952"/>
                      <a:pt x="11573" y="5743"/>
                      <a:pt x="11631" y="5540"/>
                    </a:cubicBezTo>
                    <a:lnTo>
                      <a:pt x="11711" y="5233"/>
                    </a:lnTo>
                    <a:cubicBezTo>
                      <a:pt x="11736" y="5130"/>
                      <a:pt x="11751" y="5024"/>
                      <a:pt x="11770" y="4921"/>
                    </a:cubicBezTo>
                    <a:cubicBezTo>
                      <a:pt x="11934" y="4091"/>
                      <a:pt x="11974" y="3240"/>
                      <a:pt x="11894" y="2405"/>
                    </a:cubicBezTo>
                    <a:cubicBezTo>
                      <a:pt x="11802" y="1574"/>
                      <a:pt x="11623" y="747"/>
                      <a:pt x="112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54"/>
              <p:cNvSpPr/>
              <p:nvPr/>
            </p:nvSpPr>
            <p:spPr>
              <a:xfrm>
                <a:off x="4106034" y="2564014"/>
                <a:ext cx="276459" cy="40569"/>
              </a:xfrm>
              <a:custGeom>
                <a:avLst/>
                <a:gdLst/>
                <a:ahLst/>
                <a:cxnLst/>
                <a:rect l="l" t="t" r="r" b="b"/>
                <a:pathLst>
                  <a:path w="12641" h="18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915" y="1459"/>
                      <a:pt x="4719" y="1855"/>
                      <a:pt x="7200" y="1855"/>
                    </a:cubicBezTo>
                    <a:cubicBezTo>
                      <a:pt x="10148" y="1855"/>
                      <a:pt x="12641" y="1296"/>
                      <a:pt x="12641" y="1296"/>
                    </a:cubicBezTo>
                    <a:lnTo>
                      <a:pt x="12641" y="1296"/>
                    </a:lnTo>
                    <a:cubicBezTo>
                      <a:pt x="12019" y="1326"/>
                      <a:pt x="11404" y="1340"/>
                      <a:pt x="10801" y="1340"/>
                    </a:cubicBezTo>
                    <a:cubicBezTo>
                      <a:pt x="4844" y="134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54"/>
              <p:cNvSpPr/>
              <p:nvPr/>
            </p:nvSpPr>
            <p:spPr>
              <a:xfrm>
                <a:off x="4041430" y="2370049"/>
                <a:ext cx="500889" cy="161335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7377" extrusionOk="0">
                    <a:moveTo>
                      <a:pt x="1245" y="1"/>
                    </a:moveTo>
                    <a:cubicBezTo>
                      <a:pt x="1046" y="1"/>
                      <a:pt x="654" y="108"/>
                      <a:pt x="362" y="863"/>
                    </a:cubicBezTo>
                    <a:cubicBezTo>
                      <a:pt x="314" y="989"/>
                      <a:pt x="268" y="1135"/>
                      <a:pt x="227" y="1300"/>
                    </a:cubicBezTo>
                    <a:cubicBezTo>
                      <a:pt x="160" y="1559"/>
                      <a:pt x="104" y="1873"/>
                      <a:pt x="64" y="2245"/>
                    </a:cubicBezTo>
                    <a:cubicBezTo>
                      <a:pt x="42" y="2464"/>
                      <a:pt x="28" y="2664"/>
                      <a:pt x="21" y="2854"/>
                    </a:cubicBezTo>
                    <a:cubicBezTo>
                      <a:pt x="0" y="3544"/>
                      <a:pt x="88" y="4039"/>
                      <a:pt x="211" y="4396"/>
                    </a:cubicBezTo>
                    <a:cubicBezTo>
                      <a:pt x="455" y="5097"/>
                      <a:pt x="840" y="5254"/>
                      <a:pt x="840" y="5254"/>
                    </a:cubicBezTo>
                    <a:cubicBezTo>
                      <a:pt x="840" y="5254"/>
                      <a:pt x="7373" y="7376"/>
                      <a:pt x="14318" y="7376"/>
                    </a:cubicBezTo>
                    <a:cubicBezTo>
                      <a:pt x="16784" y="7376"/>
                      <a:pt x="19302" y="7109"/>
                      <a:pt x="21599" y="6383"/>
                    </a:cubicBezTo>
                    <a:cubicBezTo>
                      <a:pt x="21599" y="6383"/>
                      <a:pt x="21932" y="6126"/>
                      <a:pt x="22261" y="5653"/>
                    </a:cubicBezTo>
                    <a:lnTo>
                      <a:pt x="22264" y="5653"/>
                    </a:lnTo>
                    <a:cubicBezTo>
                      <a:pt x="22537" y="5257"/>
                      <a:pt x="22811" y="4713"/>
                      <a:pt x="22885" y="4047"/>
                    </a:cubicBezTo>
                    <a:cubicBezTo>
                      <a:pt x="22897" y="3936"/>
                      <a:pt x="22903" y="3819"/>
                      <a:pt x="22903" y="3697"/>
                    </a:cubicBezTo>
                    <a:cubicBezTo>
                      <a:pt x="22903" y="2955"/>
                      <a:pt x="22832" y="2429"/>
                      <a:pt x="22732" y="2055"/>
                    </a:cubicBezTo>
                    <a:cubicBezTo>
                      <a:pt x="22683" y="1882"/>
                      <a:pt x="22631" y="1740"/>
                      <a:pt x="22577" y="1626"/>
                    </a:cubicBezTo>
                    <a:cubicBezTo>
                      <a:pt x="22366" y="1186"/>
                      <a:pt x="22131" y="1146"/>
                      <a:pt x="22131" y="1146"/>
                    </a:cubicBezTo>
                    <a:cubicBezTo>
                      <a:pt x="19854" y="1656"/>
                      <a:pt x="17447" y="1849"/>
                      <a:pt x="15111" y="1849"/>
                    </a:cubicBezTo>
                    <a:cubicBezTo>
                      <a:pt x="7908" y="1849"/>
                      <a:pt x="1374" y="18"/>
                      <a:pt x="1374" y="18"/>
                    </a:cubicBezTo>
                    <a:cubicBezTo>
                      <a:pt x="1374" y="18"/>
                      <a:pt x="1325" y="1"/>
                      <a:pt x="12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54"/>
              <p:cNvSpPr/>
              <p:nvPr/>
            </p:nvSpPr>
            <p:spPr>
              <a:xfrm>
                <a:off x="4041430" y="2432444"/>
                <a:ext cx="500495" cy="85227"/>
              </a:xfrm>
              <a:custGeom>
                <a:avLst/>
                <a:gdLst/>
                <a:ahLst/>
                <a:cxnLst/>
                <a:rect l="l" t="t" r="r" b="b"/>
                <a:pathLst>
                  <a:path w="22885" h="3897" extrusionOk="0">
                    <a:moveTo>
                      <a:pt x="21" y="1"/>
                    </a:moveTo>
                    <a:lnTo>
                      <a:pt x="21" y="1"/>
                    </a:lnTo>
                    <a:cubicBezTo>
                      <a:pt x="0" y="691"/>
                      <a:pt x="88" y="1186"/>
                      <a:pt x="211" y="1543"/>
                    </a:cubicBezTo>
                    <a:cubicBezTo>
                      <a:pt x="2575" y="2395"/>
                      <a:pt x="7597" y="3896"/>
                      <a:pt x="13651" y="3896"/>
                    </a:cubicBezTo>
                    <a:cubicBezTo>
                      <a:pt x="16364" y="3896"/>
                      <a:pt x="19283" y="3594"/>
                      <a:pt x="22261" y="2800"/>
                    </a:cubicBezTo>
                    <a:lnTo>
                      <a:pt x="22264" y="2800"/>
                    </a:lnTo>
                    <a:cubicBezTo>
                      <a:pt x="22537" y="2404"/>
                      <a:pt x="22811" y="1860"/>
                      <a:pt x="22885" y="1194"/>
                    </a:cubicBezTo>
                    <a:lnTo>
                      <a:pt x="22885" y="1194"/>
                    </a:lnTo>
                    <a:cubicBezTo>
                      <a:pt x="19745" y="2147"/>
                      <a:pt x="16630" y="2498"/>
                      <a:pt x="13744" y="2498"/>
                    </a:cubicBezTo>
                    <a:cubicBezTo>
                      <a:pt x="7223" y="2498"/>
                      <a:pt x="1869" y="705"/>
                      <a:pt x="21" y="1"/>
                    </a:cubicBezTo>
                    <a:close/>
                  </a:path>
                </a:pathLst>
              </a:custGeom>
              <a:solidFill>
                <a:srgbClr val="FFFFFF">
                  <a:alpha val="6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54"/>
              <p:cNvSpPr/>
              <p:nvPr/>
            </p:nvSpPr>
            <p:spPr>
              <a:xfrm>
                <a:off x="4046373" y="2388901"/>
                <a:ext cx="492228" cy="53581"/>
              </a:xfrm>
              <a:custGeom>
                <a:avLst/>
                <a:gdLst/>
                <a:ahLst/>
                <a:cxnLst/>
                <a:rect l="l" t="t" r="r" b="b"/>
                <a:pathLst>
                  <a:path w="22507" h="2450" extrusionOk="0">
                    <a:moveTo>
                      <a:pt x="136" y="1"/>
                    </a:moveTo>
                    <a:cubicBezTo>
                      <a:pt x="88" y="127"/>
                      <a:pt x="42" y="273"/>
                      <a:pt x="1" y="438"/>
                    </a:cubicBezTo>
                    <a:cubicBezTo>
                      <a:pt x="2075" y="1106"/>
                      <a:pt x="6975" y="2450"/>
                      <a:pt x="12957" y="2450"/>
                    </a:cubicBezTo>
                    <a:cubicBezTo>
                      <a:pt x="15944" y="2450"/>
                      <a:pt x="19199" y="2113"/>
                      <a:pt x="22506" y="1193"/>
                    </a:cubicBezTo>
                    <a:cubicBezTo>
                      <a:pt x="22457" y="1020"/>
                      <a:pt x="22405" y="878"/>
                      <a:pt x="22351" y="764"/>
                    </a:cubicBezTo>
                    <a:cubicBezTo>
                      <a:pt x="19098" y="1666"/>
                      <a:pt x="15894" y="1994"/>
                      <a:pt x="12954" y="1994"/>
                    </a:cubicBezTo>
                    <a:cubicBezTo>
                      <a:pt x="7028" y="1994"/>
                      <a:pt x="2172" y="660"/>
                      <a:pt x="136" y="1"/>
                    </a:cubicBezTo>
                    <a:close/>
                  </a:path>
                </a:pathLst>
              </a:custGeom>
              <a:solidFill>
                <a:srgbClr val="FFFFFF">
                  <a:alpha val="6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54"/>
              <p:cNvSpPr/>
              <p:nvPr/>
            </p:nvSpPr>
            <p:spPr>
              <a:xfrm>
                <a:off x="3472701" y="2201387"/>
                <a:ext cx="1060083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48472" h="8179" extrusionOk="0">
                    <a:moveTo>
                      <a:pt x="48472" y="1474"/>
                    </a:moveTo>
                    <a:lnTo>
                      <a:pt x="48472" y="1476"/>
                    </a:lnTo>
                    <a:lnTo>
                      <a:pt x="48472" y="1476"/>
                    </a:lnTo>
                    <a:cubicBezTo>
                      <a:pt x="48472" y="1476"/>
                      <a:pt x="48472" y="1476"/>
                      <a:pt x="48472" y="1476"/>
                    </a:cubicBezTo>
                    <a:lnTo>
                      <a:pt x="48472" y="1474"/>
                    </a:lnTo>
                    <a:close/>
                    <a:moveTo>
                      <a:pt x="27604" y="0"/>
                    </a:moveTo>
                    <a:cubicBezTo>
                      <a:pt x="20283" y="0"/>
                      <a:pt x="15614" y="3155"/>
                      <a:pt x="8204" y="3155"/>
                    </a:cubicBezTo>
                    <a:cubicBezTo>
                      <a:pt x="8065" y="3155"/>
                      <a:pt x="7925" y="3154"/>
                      <a:pt x="7784" y="3152"/>
                    </a:cubicBezTo>
                    <a:lnTo>
                      <a:pt x="7678" y="3387"/>
                    </a:lnTo>
                    <a:lnTo>
                      <a:pt x="7572" y="3624"/>
                    </a:lnTo>
                    <a:lnTo>
                      <a:pt x="7438" y="3921"/>
                    </a:lnTo>
                    <a:lnTo>
                      <a:pt x="7229" y="4384"/>
                    </a:lnTo>
                    <a:lnTo>
                      <a:pt x="7049" y="4789"/>
                    </a:lnTo>
                    <a:cubicBezTo>
                      <a:pt x="7049" y="4789"/>
                      <a:pt x="11874" y="4624"/>
                      <a:pt x="14697" y="3830"/>
                    </a:cubicBezTo>
                    <a:lnTo>
                      <a:pt x="14697" y="3830"/>
                    </a:lnTo>
                    <a:cubicBezTo>
                      <a:pt x="14519" y="3913"/>
                      <a:pt x="8786" y="6569"/>
                      <a:pt x="3625" y="6569"/>
                    </a:cubicBezTo>
                    <a:cubicBezTo>
                      <a:pt x="2673" y="6569"/>
                      <a:pt x="1740" y="6478"/>
                      <a:pt x="866" y="6265"/>
                    </a:cubicBezTo>
                    <a:lnTo>
                      <a:pt x="685" y="6477"/>
                    </a:lnTo>
                    <a:lnTo>
                      <a:pt x="535" y="6654"/>
                    </a:lnTo>
                    <a:lnTo>
                      <a:pt x="368" y="6853"/>
                    </a:lnTo>
                    <a:lnTo>
                      <a:pt x="62" y="7214"/>
                    </a:lnTo>
                    <a:lnTo>
                      <a:pt x="0" y="7287"/>
                    </a:lnTo>
                    <a:cubicBezTo>
                      <a:pt x="0" y="7287"/>
                      <a:pt x="1316" y="8179"/>
                      <a:pt x="4114" y="8179"/>
                    </a:cubicBezTo>
                    <a:cubicBezTo>
                      <a:pt x="5513" y="8179"/>
                      <a:pt x="7282" y="7956"/>
                      <a:pt x="9443" y="7287"/>
                    </a:cubicBezTo>
                    <a:cubicBezTo>
                      <a:pt x="15930" y="5279"/>
                      <a:pt x="20244" y="2814"/>
                      <a:pt x="28034" y="2578"/>
                    </a:cubicBezTo>
                    <a:cubicBezTo>
                      <a:pt x="28674" y="2559"/>
                      <a:pt x="29343" y="2550"/>
                      <a:pt x="30033" y="2550"/>
                    </a:cubicBezTo>
                    <a:cubicBezTo>
                      <a:pt x="37740" y="2550"/>
                      <a:pt x="47980" y="3645"/>
                      <a:pt x="47980" y="3645"/>
                    </a:cubicBezTo>
                    <a:lnTo>
                      <a:pt x="48035" y="3398"/>
                    </a:lnTo>
                    <a:lnTo>
                      <a:pt x="48139" y="2953"/>
                    </a:lnTo>
                    <a:lnTo>
                      <a:pt x="48308" y="2208"/>
                    </a:lnTo>
                    <a:lnTo>
                      <a:pt x="48358" y="1984"/>
                    </a:lnTo>
                    <a:lnTo>
                      <a:pt x="48472" y="1476"/>
                    </a:lnTo>
                    <a:lnTo>
                      <a:pt x="48472" y="1476"/>
                    </a:lnTo>
                    <a:cubicBezTo>
                      <a:pt x="48396" y="1468"/>
                      <a:pt x="35043" y="0"/>
                      <a:pt x="276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54"/>
              <p:cNvSpPr/>
              <p:nvPr/>
            </p:nvSpPr>
            <p:spPr>
              <a:xfrm>
                <a:off x="3484401" y="2279179"/>
                <a:ext cx="343490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15706" h="3685" extrusionOk="0">
                    <a:moveTo>
                      <a:pt x="15616" y="1"/>
                    </a:moveTo>
                    <a:cubicBezTo>
                      <a:pt x="15586" y="14"/>
                      <a:pt x="12694" y="1241"/>
                      <a:pt x="7899" y="2743"/>
                    </a:cubicBezTo>
                    <a:cubicBezTo>
                      <a:pt x="6182" y="3282"/>
                      <a:pt x="4694" y="3455"/>
                      <a:pt x="3492" y="3455"/>
                    </a:cubicBezTo>
                    <a:cubicBezTo>
                      <a:pt x="1511" y="3455"/>
                      <a:pt x="310" y="2986"/>
                      <a:pt x="150" y="2920"/>
                    </a:cubicBezTo>
                    <a:lnTo>
                      <a:pt x="0" y="3097"/>
                    </a:lnTo>
                    <a:cubicBezTo>
                      <a:pt x="9" y="3102"/>
                      <a:pt x="18" y="3109"/>
                      <a:pt x="27" y="3114"/>
                    </a:cubicBezTo>
                    <a:cubicBezTo>
                      <a:pt x="59" y="3130"/>
                      <a:pt x="811" y="3465"/>
                      <a:pt x="2171" y="3616"/>
                    </a:cubicBezTo>
                    <a:cubicBezTo>
                      <a:pt x="2538" y="3657"/>
                      <a:pt x="2972" y="3684"/>
                      <a:pt x="3469" y="3684"/>
                    </a:cubicBezTo>
                    <a:cubicBezTo>
                      <a:pt x="4654" y="3684"/>
                      <a:pt x="6186" y="3520"/>
                      <a:pt x="7967" y="2961"/>
                    </a:cubicBezTo>
                    <a:cubicBezTo>
                      <a:pt x="12772" y="1456"/>
                      <a:pt x="15678" y="224"/>
                      <a:pt x="15706" y="211"/>
                    </a:cubicBezTo>
                    <a:lnTo>
                      <a:pt x="15616" y="1"/>
                    </a:lnTo>
                    <a:close/>
                  </a:path>
                </a:pathLst>
              </a:custGeom>
              <a:solidFill>
                <a:srgbClr val="FFFFFF">
                  <a:alpha val="6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54"/>
              <p:cNvSpPr/>
              <p:nvPr/>
            </p:nvSpPr>
            <p:spPr>
              <a:xfrm>
                <a:off x="3565955" y="2285062"/>
                <a:ext cx="966829" cy="220253"/>
              </a:xfrm>
              <a:custGeom>
                <a:avLst/>
                <a:gdLst/>
                <a:ahLst/>
                <a:cxnLst/>
                <a:rect l="l" t="t" r="r" b="b"/>
                <a:pathLst>
                  <a:path w="44208" h="10071" extrusionOk="0">
                    <a:moveTo>
                      <a:pt x="30638" y="1"/>
                    </a:moveTo>
                    <a:cubicBezTo>
                      <a:pt x="28272" y="1"/>
                      <a:pt x="25750" y="130"/>
                      <a:pt x="23208" y="471"/>
                    </a:cubicBezTo>
                    <a:cubicBezTo>
                      <a:pt x="12525" y="1905"/>
                      <a:pt x="5034" y="5178"/>
                      <a:pt x="1" y="5590"/>
                    </a:cubicBezTo>
                    <a:lnTo>
                      <a:pt x="1" y="6816"/>
                    </a:lnTo>
                    <a:cubicBezTo>
                      <a:pt x="1" y="6816"/>
                      <a:pt x="5524" y="5752"/>
                      <a:pt x="5921" y="5675"/>
                    </a:cubicBezTo>
                    <a:lnTo>
                      <a:pt x="5921" y="5675"/>
                    </a:lnTo>
                    <a:cubicBezTo>
                      <a:pt x="5438" y="5802"/>
                      <a:pt x="2039" y="8096"/>
                      <a:pt x="1555" y="8700"/>
                    </a:cubicBezTo>
                    <a:lnTo>
                      <a:pt x="1647" y="8894"/>
                    </a:lnTo>
                    <a:lnTo>
                      <a:pt x="1747" y="9102"/>
                    </a:lnTo>
                    <a:lnTo>
                      <a:pt x="1832" y="9278"/>
                    </a:lnTo>
                    <a:lnTo>
                      <a:pt x="2211" y="10071"/>
                    </a:lnTo>
                    <a:cubicBezTo>
                      <a:pt x="2211" y="10071"/>
                      <a:pt x="3725" y="7144"/>
                      <a:pt x="11666" y="4729"/>
                    </a:cubicBezTo>
                    <a:cubicBezTo>
                      <a:pt x="16006" y="3409"/>
                      <a:pt x="23577" y="2843"/>
                      <a:pt x="30438" y="2843"/>
                    </a:cubicBezTo>
                    <a:cubicBezTo>
                      <a:pt x="36128" y="2843"/>
                      <a:pt x="41331" y="3232"/>
                      <a:pt x="43799" y="3904"/>
                    </a:cubicBezTo>
                    <a:lnTo>
                      <a:pt x="43910" y="3200"/>
                    </a:lnTo>
                    <a:lnTo>
                      <a:pt x="44075" y="2165"/>
                    </a:lnTo>
                    <a:lnTo>
                      <a:pt x="44112" y="1941"/>
                    </a:lnTo>
                    <a:lnTo>
                      <a:pt x="44208" y="1332"/>
                    </a:lnTo>
                    <a:cubicBezTo>
                      <a:pt x="44208" y="1332"/>
                      <a:pt x="38217" y="1"/>
                      <a:pt x="306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54"/>
              <p:cNvSpPr/>
              <p:nvPr/>
            </p:nvSpPr>
            <p:spPr>
              <a:xfrm>
                <a:off x="3601953" y="2403751"/>
                <a:ext cx="116458" cy="80372"/>
              </a:xfrm>
              <a:custGeom>
                <a:avLst/>
                <a:gdLst/>
                <a:ahLst/>
                <a:cxnLst/>
                <a:rect l="l" t="t" r="r" b="b"/>
                <a:pathLst>
                  <a:path w="5325" h="3675" extrusionOk="0">
                    <a:moveTo>
                      <a:pt x="5246" y="0"/>
                    </a:moveTo>
                    <a:cubicBezTo>
                      <a:pt x="3271" y="705"/>
                      <a:pt x="316" y="3198"/>
                      <a:pt x="1" y="3467"/>
                    </a:cubicBezTo>
                    <a:lnTo>
                      <a:pt x="101" y="3675"/>
                    </a:lnTo>
                    <a:cubicBezTo>
                      <a:pt x="103" y="3675"/>
                      <a:pt x="103" y="3673"/>
                      <a:pt x="106" y="3673"/>
                    </a:cubicBezTo>
                    <a:lnTo>
                      <a:pt x="127" y="3658"/>
                    </a:lnTo>
                    <a:cubicBezTo>
                      <a:pt x="158" y="3632"/>
                      <a:pt x="3317" y="932"/>
                      <a:pt x="5324" y="215"/>
                    </a:cubicBezTo>
                    <a:lnTo>
                      <a:pt x="5246" y="0"/>
                    </a:lnTo>
                    <a:close/>
                  </a:path>
                </a:pathLst>
              </a:custGeom>
              <a:solidFill>
                <a:srgbClr val="FFFFFF">
                  <a:alpha val="6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54"/>
              <p:cNvSpPr/>
              <p:nvPr/>
            </p:nvSpPr>
            <p:spPr>
              <a:xfrm>
                <a:off x="3565955" y="2301946"/>
                <a:ext cx="964729" cy="114008"/>
              </a:xfrm>
              <a:custGeom>
                <a:avLst/>
                <a:gdLst/>
                <a:ahLst/>
                <a:cxnLst/>
                <a:rect l="l" t="t" r="r" b="b"/>
                <a:pathLst>
                  <a:path w="44112" h="5213" extrusionOk="0">
                    <a:moveTo>
                      <a:pt x="31757" y="1"/>
                    </a:moveTo>
                    <a:cubicBezTo>
                      <a:pt x="22957" y="1"/>
                      <a:pt x="15781" y="1619"/>
                      <a:pt x="13189" y="2289"/>
                    </a:cubicBezTo>
                    <a:lnTo>
                      <a:pt x="13078" y="2317"/>
                    </a:lnTo>
                    <a:cubicBezTo>
                      <a:pt x="12413" y="2489"/>
                      <a:pt x="10839" y="2815"/>
                      <a:pt x="9177" y="3160"/>
                    </a:cubicBezTo>
                    <a:cubicBezTo>
                      <a:pt x="7409" y="3525"/>
                      <a:pt x="5582" y="3904"/>
                      <a:pt x="4563" y="4153"/>
                    </a:cubicBezTo>
                    <a:cubicBezTo>
                      <a:pt x="2951" y="4546"/>
                      <a:pt x="1018" y="4829"/>
                      <a:pt x="291" y="4934"/>
                    </a:cubicBezTo>
                    <a:cubicBezTo>
                      <a:pt x="152" y="4955"/>
                      <a:pt x="52" y="4971"/>
                      <a:pt x="1" y="4980"/>
                    </a:cubicBezTo>
                    <a:lnTo>
                      <a:pt x="1" y="5212"/>
                    </a:lnTo>
                    <a:lnTo>
                      <a:pt x="23" y="5206"/>
                    </a:lnTo>
                    <a:cubicBezTo>
                      <a:pt x="52" y="5202"/>
                      <a:pt x="158" y="5186"/>
                      <a:pt x="325" y="5160"/>
                    </a:cubicBezTo>
                    <a:cubicBezTo>
                      <a:pt x="1055" y="5055"/>
                      <a:pt x="2994" y="4772"/>
                      <a:pt x="4617" y="4375"/>
                    </a:cubicBezTo>
                    <a:cubicBezTo>
                      <a:pt x="5632" y="4126"/>
                      <a:pt x="7456" y="3748"/>
                      <a:pt x="9223" y="3384"/>
                    </a:cubicBezTo>
                    <a:cubicBezTo>
                      <a:pt x="10889" y="3036"/>
                      <a:pt x="12463" y="2713"/>
                      <a:pt x="13134" y="2538"/>
                    </a:cubicBezTo>
                    <a:lnTo>
                      <a:pt x="13247" y="2511"/>
                    </a:lnTo>
                    <a:cubicBezTo>
                      <a:pt x="15829" y="1843"/>
                      <a:pt x="22985" y="229"/>
                      <a:pt x="31759" y="229"/>
                    </a:cubicBezTo>
                    <a:cubicBezTo>
                      <a:pt x="35633" y="229"/>
                      <a:pt x="39821" y="543"/>
                      <a:pt x="44070" y="1393"/>
                    </a:cubicBezTo>
                    <a:lnTo>
                      <a:pt x="44075" y="1393"/>
                    </a:lnTo>
                    <a:lnTo>
                      <a:pt x="44112" y="1169"/>
                    </a:lnTo>
                    <a:cubicBezTo>
                      <a:pt x="39847" y="316"/>
                      <a:pt x="35643" y="1"/>
                      <a:pt x="31757" y="1"/>
                    </a:cubicBezTo>
                    <a:close/>
                  </a:path>
                </a:pathLst>
              </a:custGeom>
              <a:solidFill>
                <a:srgbClr val="FFFFFF">
                  <a:alpha val="6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54"/>
              <p:cNvSpPr/>
              <p:nvPr/>
            </p:nvSpPr>
            <p:spPr>
              <a:xfrm>
                <a:off x="2788695" y="2413854"/>
                <a:ext cx="412381" cy="322254"/>
              </a:xfrm>
              <a:custGeom>
                <a:avLst/>
                <a:gdLst/>
                <a:ahLst/>
                <a:cxnLst/>
                <a:rect l="l" t="t" r="r" b="b"/>
                <a:pathLst>
                  <a:path w="18856" h="14735" extrusionOk="0">
                    <a:moveTo>
                      <a:pt x="2152" y="0"/>
                    </a:moveTo>
                    <a:cubicBezTo>
                      <a:pt x="1279" y="0"/>
                      <a:pt x="792" y="259"/>
                      <a:pt x="570" y="526"/>
                    </a:cubicBezTo>
                    <a:cubicBezTo>
                      <a:pt x="1" y="1211"/>
                      <a:pt x="992" y="2823"/>
                      <a:pt x="992" y="2823"/>
                    </a:cubicBezTo>
                    <a:cubicBezTo>
                      <a:pt x="2505" y="6665"/>
                      <a:pt x="2487" y="9177"/>
                      <a:pt x="2629" y="11532"/>
                    </a:cubicBezTo>
                    <a:cubicBezTo>
                      <a:pt x="2767" y="13810"/>
                      <a:pt x="3514" y="14735"/>
                      <a:pt x="4654" y="14735"/>
                    </a:cubicBezTo>
                    <a:cubicBezTo>
                      <a:pt x="4694" y="14735"/>
                      <a:pt x="4733" y="14733"/>
                      <a:pt x="4773" y="14731"/>
                    </a:cubicBezTo>
                    <a:cubicBezTo>
                      <a:pt x="5982" y="14666"/>
                      <a:pt x="8565" y="12150"/>
                      <a:pt x="12094" y="11532"/>
                    </a:cubicBezTo>
                    <a:cubicBezTo>
                      <a:pt x="12871" y="11396"/>
                      <a:pt x="13574" y="11342"/>
                      <a:pt x="14202" y="11342"/>
                    </a:cubicBezTo>
                    <a:cubicBezTo>
                      <a:pt x="16429" y="11342"/>
                      <a:pt x="17732" y="12021"/>
                      <a:pt x="18140" y="12147"/>
                    </a:cubicBezTo>
                    <a:cubicBezTo>
                      <a:pt x="18178" y="12159"/>
                      <a:pt x="18215" y="12165"/>
                      <a:pt x="18249" y="12165"/>
                    </a:cubicBezTo>
                    <a:cubicBezTo>
                      <a:pt x="18689" y="12165"/>
                      <a:pt x="18856" y="11242"/>
                      <a:pt x="18826" y="10100"/>
                    </a:cubicBezTo>
                    <a:cubicBezTo>
                      <a:pt x="18797" y="9008"/>
                      <a:pt x="18356" y="8946"/>
                      <a:pt x="18257" y="8946"/>
                    </a:cubicBezTo>
                    <a:cubicBezTo>
                      <a:pt x="18245" y="8946"/>
                      <a:pt x="18237" y="8947"/>
                      <a:pt x="18237" y="8947"/>
                    </a:cubicBezTo>
                    <a:cubicBezTo>
                      <a:pt x="14784" y="8491"/>
                      <a:pt x="15524" y="6431"/>
                      <a:pt x="9479" y="2823"/>
                    </a:cubicBezTo>
                    <a:cubicBezTo>
                      <a:pt x="5799" y="627"/>
                      <a:pt x="3509" y="0"/>
                      <a:pt x="2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54"/>
              <p:cNvSpPr/>
              <p:nvPr/>
            </p:nvSpPr>
            <p:spPr>
              <a:xfrm>
                <a:off x="2812643" y="2442285"/>
                <a:ext cx="365907" cy="267558"/>
              </a:xfrm>
              <a:custGeom>
                <a:avLst/>
                <a:gdLst/>
                <a:ahLst/>
                <a:cxnLst/>
                <a:rect l="l" t="t" r="r" b="b"/>
                <a:pathLst>
                  <a:path w="16731" h="12234" extrusionOk="0">
                    <a:moveTo>
                      <a:pt x="896" y="0"/>
                    </a:moveTo>
                    <a:cubicBezTo>
                      <a:pt x="789" y="0"/>
                      <a:pt x="730" y="10"/>
                      <a:pt x="730" y="10"/>
                    </a:cubicBezTo>
                    <a:cubicBezTo>
                      <a:pt x="707" y="6"/>
                      <a:pt x="686" y="3"/>
                      <a:pt x="667" y="3"/>
                    </a:cubicBezTo>
                    <a:cubicBezTo>
                      <a:pt x="0" y="3"/>
                      <a:pt x="1715" y="2846"/>
                      <a:pt x="2478" y="5970"/>
                    </a:cubicBezTo>
                    <a:cubicBezTo>
                      <a:pt x="2899" y="7690"/>
                      <a:pt x="2351" y="9952"/>
                      <a:pt x="2478" y="10847"/>
                    </a:cubicBezTo>
                    <a:cubicBezTo>
                      <a:pt x="2620" y="11842"/>
                      <a:pt x="2861" y="12233"/>
                      <a:pt x="3261" y="12233"/>
                    </a:cubicBezTo>
                    <a:cubicBezTo>
                      <a:pt x="3892" y="12233"/>
                      <a:pt x="4917" y="11261"/>
                      <a:pt x="6568" y="10154"/>
                    </a:cubicBezTo>
                    <a:cubicBezTo>
                      <a:pt x="7480" y="9542"/>
                      <a:pt x="9000" y="9369"/>
                      <a:pt x="10585" y="9369"/>
                    </a:cubicBezTo>
                    <a:cubicBezTo>
                      <a:pt x="12651" y="9369"/>
                      <a:pt x="14828" y="9662"/>
                      <a:pt x="15915" y="9662"/>
                    </a:cubicBezTo>
                    <a:cubicBezTo>
                      <a:pt x="16459" y="9662"/>
                      <a:pt x="16730" y="9589"/>
                      <a:pt x="16576" y="9367"/>
                    </a:cubicBezTo>
                    <a:cubicBezTo>
                      <a:pt x="16317" y="8994"/>
                      <a:pt x="15128" y="8901"/>
                      <a:pt x="13661" y="8901"/>
                    </a:cubicBezTo>
                    <a:cubicBezTo>
                      <a:pt x="12201" y="8901"/>
                      <a:pt x="10465" y="8993"/>
                      <a:pt x="9098" y="8993"/>
                    </a:cubicBezTo>
                    <a:cubicBezTo>
                      <a:pt x="8152" y="8993"/>
                      <a:pt x="7382" y="8949"/>
                      <a:pt x="7002" y="8800"/>
                    </a:cubicBezTo>
                    <a:cubicBezTo>
                      <a:pt x="5519" y="8219"/>
                      <a:pt x="6397" y="6085"/>
                      <a:pt x="4557" y="2882"/>
                    </a:cubicBezTo>
                    <a:cubicBezTo>
                      <a:pt x="3034" y="229"/>
                      <a:pt x="1410" y="0"/>
                      <a:pt x="896" y="0"/>
                    </a:cubicBezTo>
                    <a:close/>
                  </a:path>
                </a:pathLst>
              </a:custGeom>
              <a:solidFill>
                <a:srgbClr val="F5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54"/>
              <p:cNvSpPr/>
              <p:nvPr/>
            </p:nvSpPr>
            <p:spPr>
              <a:xfrm>
                <a:off x="2939664" y="2489262"/>
                <a:ext cx="153221" cy="91745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4195" extrusionOk="0">
                    <a:moveTo>
                      <a:pt x="1480" y="0"/>
                    </a:moveTo>
                    <a:cubicBezTo>
                      <a:pt x="0" y="0"/>
                      <a:pt x="5919" y="4194"/>
                      <a:pt x="6849" y="4194"/>
                    </a:cubicBezTo>
                    <a:cubicBezTo>
                      <a:pt x="6969" y="4194"/>
                      <a:pt x="7006" y="4125"/>
                      <a:pt x="6934" y="3968"/>
                    </a:cubicBezTo>
                    <a:cubicBezTo>
                      <a:pt x="6261" y="2503"/>
                      <a:pt x="1948" y="76"/>
                      <a:pt x="1948" y="76"/>
                    </a:cubicBezTo>
                    <a:cubicBezTo>
                      <a:pt x="1746" y="24"/>
                      <a:pt x="1592" y="0"/>
                      <a:pt x="1480" y="0"/>
                    </a:cubicBezTo>
                    <a:close/>
                  </a:path>
                </a:pathLst>
              </a:custGeom>
              <a:solidFill>
                <a:srgbClr val="FAF3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54"/>
              <p:cNvSpPr/>
              <p:nvPr/>
            </p:nvSpPr>
            <p:spPr>
              <a:xfrm>
                <a:off x="2600832" y="2631505"/>
                <a:ext cx="192369" cy="265458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12138" extrusionOk="0">
                    <a:moveTo>
                      <a:pt x="716" y="1"/>
                    </a:moveTo>
                    <a:cubicBezTo>
                      <a:pt x="684" y="1"/>
                      <a:pt x="654" y="1"/>
                      <a:pt x="624" y="1"/>
                    </a:cubicBezTo>
                    <a:cubicBezTo>
                      <a:pt x="231" y="4"/>
                      <a:pt x="0" y="14"/>
                      <a:pt x="0" y="14"/>
                    </a:cubicBezTo>
                    <a:lnTo>
                      <a:pt x="308" y="439"/>
                    </a:lnTo>
                    <a:lnTo>
                      <a:pt x="6960" y="9620"/>
                    </a:lnTo>
                    <a:lnTo>
                      <a:pt x="8269" y="11431"/>
                    </a:lnTo>
                    <a:lnTo>
                      <a:pt x="8779" y="12134"/>
                    </a:lnTo>
                    <a:lnTo>
                      <a:pt x="8782" y="12137"/>
                    </a:lnTo>
                    <a:cubicBezTo>
                      <a:pt x="8795" y="11509"/>
                      <a:pt x="8738" y="10750"/>
                      <a:pt x="8640" y="9927"/>
                    </a:cubicBezTo>
                    <a:cubicBezTo>
                      <a:pt x="8542" y="9113"/>
                      <a:pt x="8400" y="8236"/>
                      <a:pt x="8238" y="7362"/>
                    </a:cubicBezTo>
                    <a:cubicBezTo>
                      <a:pt x="7641" y="4135"/>
                      <a:pt x="6770" y="920"/>
                      <a:pt x="6770" y="920"/>
                    </a:cubicBezTo>
                    <a:cubicBezTo>
                      <a:pt x="5863" y="567"/>
                      <a:pt x="4842" y="348"/>
                      <a:pt x="3872" y="213"/>
                    </a:cubicBezTo>
                    <a:lnTo>
                      <a:pt x="3869" y="213"/>
                    </a:lnTo>
                    <a:cubicBezTo>
                      <a:pt x="2607" y="35"/>
                      <a:pt x="1432" y="1"/>
                      <a:pt x="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54"/>
              <p:cNvSpPr/>
              <p:nvPr/>
            </p:nvSpPr>
            <p:spPr>
              <a:xfrm>
                <a:off x="2750816" y="2670521"/>
                <a:ext cx="20339" cy="11976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476" extrusionOk="0">
                    <a:moveTo>
                      <a:pt x="127" y="0"/>
                    </a:moveTo>
                    <a:cubicBezTo>
                      <a:pt x="92" y="0"/>
                      <a:pt x="43" y="24"/>
                      <a:pt x="29" y="50"/>
                    </a:cubicBezTo>
                    <a:cubicBezTo>
                      <a:pt x="23" y="59"/>
                      <a:pt x="19" y="69"/>
                      <a:pt x="14" y="78"/>
                    </a:cubicBezTo>
                    <a:cubicBezTo>
                      <a:pt x="4" y="103"/>
                      <a:pt x="7" y="106"/>
                      <a:pt x="4" y="115"/>
                    </a:cubicBezTo>
                    <a:cubicBezTo>
                      <a:pt x="2" y="131"/>
                      <a:pt x="2" y="140"/>
                      <a:pt x="2" y="149"/>
                    </a:cubicBezTo>
                    <a:cubicBezTo>
                      <a:pt x="1" y="170"/>
                      <a:pt x="2" y="185"/>
                      <a:pt x="4" y="201"/>
                    </a:cubicBezTo>
                    <a:lnTo>
                      <a:pt x="11" y="291"/>
                    </a:lnTo>
                    <a:lnTo>
                      <a:pt x="33" y="463"/>
                    </a:lnTo>
                    <a:lnTo>
                      <a:pt x="88" y="799"/>
                    </a:lnTo>
                    <a:lnTo>
                      <a:pt x="207" y="1469"/>
                    </a:lnTo>
                    <a:lnTo>
                      <a:pt x="456" y="2804"/>
                    </a:lnTo>
                    <a:lnTo>
                      <a:pt x="706" y="4138"/>
                    </a:lnTo>
                    <a:cubicBezTo>
                      <a:pt x="786" y="4582"/>
                      <a:pt x="871" y="5027"/>
                      <a:pt x="930" y="5476"/>
                    </a:cubicBezTo>
                    <a:cubicBezTo>
                      <a:pt x="890" y="5025"/>
                      <a:pt x="823" y="4576"/>
                      <a:pt x="762" y="4129"/>
                    </a:cubicBezTo>
                    <a:lnTo>
                      <a:pt x="568" y="2785"/>
                    </a:lnTo>
                    <a:lnTo>
                      <a:pt x="376" y="1443"/>
                    </a:lnTo>
                    <a:lnTo>
                      <a:pt x="285" y="771"/>
                    </a:lnTo>
                    <a:lnTo>
                      <a:pt x="247" y="436"/>
                    </a:lnTo>
                    <a:lnTo>
                      <a:pt x="232" y="271"/>
                    </a:lnTo>
                    <a:lnTo>
                      <a:pt x="227" y="192"/>
                    </a:lnTo>
                    <a:lnTo>
                      <a:pt x="229" y="158"/>
                    </a:lnTo>
                    <a:cubicBezTo>
                      <a:pt x="229" y="155"/>
                      <a:pt x="229" y="152"/>
                      <a:pt x="229" y="151"/>
                    </a:cubicBezTo>
                    <a:lnTo>
                      <a:pt x="225" y="167"/>
                    </a:lnTo>
                    <a:cubicBezTo>
                      <a:pt x="222" y="173"/>
                      <a:pt x="217" y="179"/>
                      <a:pt x="214" y="185"/>
                    </a:cubicBezTo>
                    <a:cubicBezTo>
                      <a:pt x="203" y="208"/>
                      <a:pt x="159" y="230"/>
                      <a:pt x="126" y="230"/>
                    </a:cubicBezTo>
                    <a:cubicBezTo>
                      <a:pt x="119" y="230"/>
                      <a:pt x="113" y="230"/>
                      <a:pt x="107" y="228"/>
                    </a:cubicBezTo>
                    <a:lnTo>
                      <a:pt x="143" y="2"/>
                    </a:lnTo>
                    <a:cubicBezTo>
                      <a:pt x="138" y="1"/>
                      <a:pt x="133" y="0"/>
                      <a:pt x="127" y="0"/>
                    </a:cubicBezTo>
                    <a:close/>
                  </a:path>
                </a:pathLst>
              </a:custGeom>
              <a:solidFill>
                <a:srgbClr val="7CC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54"/>
              <p:cNvSpPr/>
              <p:nvPr/>
            </p:nvSpPr>
            <p:spPr>
              <a:xfrm>
                <a:off x="2742921" y="2675704"/>
                <a:ext cx="7786" cy="8113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710" extrusionOk="0">
                    <a:moveTo>
                      <a:pt x="228" y="1"/>
                    </a:moveTo>
                    <a:lnTo>
                      <a:pt x="0" y="16"/>
                    </a:lnTo>
                    <a:lnTo>
                      <a:pt x="356" y="3710"/>
                    </a:lnTo>
                    <a:lnTo>
                      <a:pt x="228" y="1"/>
                    </a:lnTo>
                    <a:close/>
                  </a:path>
                </a:pathLst>
              </a:custGeom>
              <a:solidFill>
                <a:srgbClr val="7CC9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54"/>
              <p:cNvSpPr/>
              <p:nvPr/>
            </p:nvSpPr>
            <p:spPr>
              <a:xfrm>
                <a:off x="2568880" y="2631067"/>
                <a:ext cx="224605" cy="322889"/>
              </a:xfrm>
              <a:custGeom>
                <a:avLst/>
                <a:gdLst/>
                <a:ahLst/>
                <a:cxnLst/>
                <a:rect l="l" t="t" r="r" b="b"/>
                <a:pathLst>
                  <a:path w="10270" h="14764" extrusionOk="0">
                    <a:moveTo>
                      <a:pt x="1795" y="1"/>
                    </a:moveTo>
                    <a:cubicBezTo>
                      <a:pt x="1680" y="1"/>
                      <a:pt x="1568" y="11"/>
                      <a:pt x="1461" y="34"/>
                    </a:cubicBezTo>
                    <a:cubicBezTo>
                      <a:pt x="1310" y="64"/>
                      <a:pt x="1171" y="114"/>
                      <a:pt x="1039" y="190"/>
                    </a:cubicBezTo>
                    <a:lnTo>
                      <a:pt x="1036" y="191"/>
                    </a:lnTo>
                    <a:cubicBezTo>
                      <a:pt x="1031" y="191"/>
                      <a:pt x="1030" y="194"/>
                      <a:pt x="1025" y="196"/>
                    </a:cubicBezTo>
                    <a:cubicBezTo>
                      <a:pt x="782" y="337"/>
                      <a:pt x="588" y="544"/>
                      <a:pt x="445" y="811"/>
                    </a:cubicBezTo>
                    <a:cubicBezTo>
                      <a:pt x="39" y="1553"/>
                      <a:pt x="0" y="2750"/>
                      <a:pt x="298" y="4176"/>
                    </a:cubicBezTo>
                    <a:cubicBezTo>
                      <a:pt x="571" y="5471"/>
                      <a:pt x="1119" y="6954"/>
                      <a:pt x="1925" y="8459"/>
                    </a:cubicBezTo>
                    <a:cubicBezTo>
                      <a:pt x="2030" y="8661"/>
                      <a:pt x="2141" y="8864"/>
                      <a:pt x="2258" y="9065"/>
                    </a:cubicBezTo>
                    <a:cubicBezTo>
                      <a:pt x="2642" y="9729"/>
                      <a:pt x="3048" y="10350"/>
                      <a:pt x="3470" y="10922"/>
                    </a:cubicBezTo>
                    <a:cubicBezTo>
                      <a:pt x="5161" y="13217"/>
                      <a:pt x="7060" y="14687"/>
                      <a:pt x="8435" y="14761"/>
                    </a:cubicBezTo>
                    <a:cubicBezTo>
                      <a:pt x="8473" y="14763"/>
                      <a:pt x="8511" y="14764"/>
                      <a:pt x="8548" y="14764"/>
                    </a:cubicBezTo>
                    <a:cubicBezTo>
                      <a:pt x="8815" y="14764"/>
                      <a:pt x="9060" y="14708"/>
                      <a:pt x="9278" y="14592"/>
                    </a:cubicBezTo>
                    <a:cubicBezTo>
                      <a:pt x="9281" y="14592"/>
                      <a:pt x="9283" y="14589"/>
                      <a:pt x="9286" y="14587"/>
                    </a:cubicBezTo>
                    <a:cubicBezTo>
                      <a:pt x="9286" y="14587"/>
                      <a:pt x="9286" y="14588"/>
                      <a:pt x="9287" y="14588"/>
                    </a:cubicBezTo>
                    <a:cubicBezTo>
                      <a:pt x="9287" y="14588"/>
                      <a:pt x="9287" y="14588"/>
                      <a:pt x="9287" y="14587"/>
                    </a:cubicBezTo>
                    <a:cubicBezTo>
                      <a:pt x="9299" y="14583"/>
                      <a:pt x="9311" y="14575"/>
                      <a:pt x="9321" y="14568"/>
                    </a:cubicBezTo>
                    <a:cubicBezTo>
                      <a:pt x="9973" y="14195"/>
                      <a:pt x="10270" y="13322"/>
                      <a:pt x="10240" y="12154"/>
                    </a:cubicBezTo>
                    <a:cubicBezTo>
                      <a:pt x="10228" y="11489"/>
                      <a:pt x="10108" y="10728"/>
                      <a:pt x="9883" y="9907"/>
                    </a:cubicBezTo>
                    <a:cubicBezTo>
                      <a:pt x="9532" y="8603"/>
                      <a:pt x="8927" y="7151"/>
                      <a:pt x="8089" y="5699"/>
                    </a:cubicBezTo>
                    <a:cubicBezTo>
                      <a:pt x="6229" y="2478"/>
                      <a:pt x="3795" y="249"/>
                      <a:pt x="2085" y="21"/>
                    </a:cubicBezTo>
                    <a:cubicBezTo>
                      <a:pt x="1985" y="8"/>
                      <a:pt x="1889" y="1"/>
                      <a:pt x="17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54"/>
              <p:cNvSpPr/>
              <p:nvPr/>
            </p:nvSpPr>
            <p:spPr>
              <a:xfrm>
                <a:off x="2570192" y="2641040"/>
                <a:ext cx="215638" cy="302965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13853" extrusionOk="0">
                    <a:moveTo>
                      <a:pt x="1740" y="1"/>
                    </a:moveTo>
                    <a:cubicBezTo>
                      <a:pt x="1533" y="1"/>
                      <a:pt x="1348" y="45"/>
                      <a:pt x="1192" y="135"/>
                    </a:cubicBezTo>
                    <a:cubicBezTo>
                      <a:pt x="1" y="823"/>
                      <a:pt x="282" y="4379"/>
                      <a:pt x="2594" y="8381"/>
                    </a:cubicBezTo>
                    <a:cubicBezTo>
                      <a:pt x="4667" y="11972"/>
                      <a:pt x="7128" y="13853"/>
                      <a:pt x="8486" y="13853"/>
                    </a:cubicBezTo>
                    <a:cubicBezTo>
                      <a:pt x="8695" y="13853"/>
                      <a:pt x="8879" y="13807"/>
                      <a:pt x="9035" y="13716"/>
                    </a:cubicBezTo>
                    <a:cubicBezTo>
                      <a:pt x="9632" y="13371"/>
                      <a:pt x="9860" y="12337"/>
                      <a:pt x="9657" y="10880"/>
                    </a:cubicBezTo>
                    <a:cubicBezTo>
                      <a:pt x="9432" y="9262"/>
                      <a:pt x="8713" y="7341"/>
                      <a:pt x="7633" y="5471"/>
                    </a:cubicBezTo>
                    <a:cubicBezTo>
                      <a:pt x="5560" y="1879"/>
                      <a:pt x="3099" y="1"/>
                      <a:pt x="1740" y="1"/>
                    </a:cubicBezTo>
                    <a:close/>
                  </a:path>
                </a:pathLst>
              </a:custGeom>
              <a:solidFill>
                <a:schemeClr val="lt1">
                  <a:alpha val="6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54"/>
              <p:cNvSpPr/>
              <p:nvPr/>
            </p:nvSpPr>
            <p:spPr>
              <a:xfrm>
                <a:off x="2646321" y="2717257"/>
                <a:ext cx="71056" cy="12328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5637" extrusionOk="0">
                    <a:moveTo>
                      <a:pt x="3050" y="0"/>
                    </a:moveTo>
                    <a:lnTo>
                      <a:pt x="0" y="5637"/>
                    </a:lnTo>
                    <a:lnTo>
                      <a:pt x="3248" y="113"/>
                    </a:lnTo>
                    <a:lnTo>
                      <a:pt x="30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54"/>
              <p:cNvSpPr/>
              <p:nvPr/>
            </p:nvSpPr>
            <p:spPr>
              <a:xfrm>
                <a:off x="2627360" y="2705819"/>
                <a:ext cx="79454" cy="86736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3966" extrusionOk="0">
                    <a:moveTo>
                      <a:pt x="3463" y="0"/>
                    </a:moveTo>
                    <a:lnTo>
                      <a:pt x="1" y="3965"/>
                    </a:lnTo>
                    <a:lnTo>
                      <a:pt x="1" y="3965"/>
                    </a:lnTo>
                    <a:lnTo>
                      <a:pt x="3632" y="154"/>
                    </a:lnTo>
                    <a:lnTo>
                      <a:pt x="34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54"/>
              <p:cNvSpPr/>
              <p:nvPr/>
            </p:nvSpPr>
            <p:spPr>
              <a:xfrm>
                <a:off x="2612204" y="2688782"/>
                <a:ext cx="82166" cy="65479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2994" extrusionOk="0">
                    <a:moveTo>
                      <a:pt x="3614" y="0"/>
                    </a:moveTo>
                    <a:lnTo>
                      <a:pt x="0" y="2993"/>
                    </a:lnTo>
                    <a:lnTo>
                      <a:pt x="3756" y="179"/>
                    </a:lnTo>
                    <a:lnTo>
                      <a:pt x="36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54"/>
              <p:cNvSpPr/>
              <p:nvPr/>
            </p:nvSpPr>
            <p:spPr>
              <a:xfrm>
                <a:off x="2599913" y="2670849"/>
                <a:ext cx="75080" cy="43456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1987" extrusionOk="0">
                    <a:moveTo>
                      <a:pt x="3320" y="1"/>
                    </a:moveTo>
                    <a:lnTo>
                      <a:pt x="1" y="1986"/>
                    </a:lnTo>
                    <a:lnTo>
                      <a:pt x="3432" y="201"/>
                    </a:lnTo>
                    <a:lnTo>
                      <a:pt x="33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54"/>
              <p:cNvSpPr/>
              <p:nvPr/>
            </p:nvSpPr>
            <p:spPr>
              <a:xfrm>
                <a:off x="2592762" y="2655824"/>
                <a:ext cx="65982" cy="17212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787" extrusionOk="0">
                    <a:moveTo>
                      <a:pt x="2966" y="0"/>
                    </a:moveTo>
                    <a:lnTo>
                      <a:pt x="0" y="787"/>
                    </a:lnTo>
                    <a:lnTo>
                      <a:pt x="0" y="787"/>
                    </a:lnTo>
                    <a:lnTo>
                      <a:pt x="3017" y="222"/>
                    </a:lnTo>
                    <a:lnTo>
                      <a:pt x="29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54"/>
              <p:cNvSpPr/>
              <p:nvPr/>
            </p:nvSpPr>
            <p:spPr>
              <a:xfrm>
                <a:off x="2671909" y="2731538"/>
                <a:ext cx="54106" cy="140537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6426" extrusionOk="0">
                    <a:moveTo>
                      <a:pt x="2259" y="1"/>
                    </a:moveTo>
                    <a:lnTo>
                      <a:pt x="1" y="6425"/>
                    </a:lnTo>
                    <a:lnTo>
                      <a:pt x="2474" y="79"/>
                    </a:lnTo>
                    <a:lnTo>
                      <a:pt x="22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54"/>
              <p:cNvSpPr/>
              <p:nvPr/>
            </p:nvSpPr>
            <p:spPr>
              <a:xfrm>
                <a:off x="2696863" y="2741205"/>
                <a:ext cx="37944" cy="155758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7122" extrusionOk="0">
                    <a:moveTo>
                      <a:pt x="1512" y="0"/>
                    </a:moveTo>
                    <a:lnTo>
                      <a:pt x="1" y="7121"/>
                    </a:lnTo>
                    <a:lnTo>
                      <a:pt x="1734" y="52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54"/>
              <p:cNvSpPr/>
              <p:nvPr/>
            </p:nvSpPr>
            <p:spPr>
              <a:xfrm>
                <a:off x="2727590" y="2761784"/>
                <a:ext cx="16577" cy="153549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021" extrusionOk="0">
                    <a:moveTo>
                      <a:pt x="529" y="0"/>
                    </a:moveTo>
                    <a:lnTo>
                      <a:pt x="0" y="7020"/>
                    </a:lnTo>
                    <a:lnTo>
                      <a:pt x="758" y="21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54"/>
              <p:cNvSpPr/>
              <p:nvPr/>
            </p:nvSpPr>
            <p:spPr>
              <a:xfrm>
                <a:off x="2752828" y="2784114"/>
                <a:ext cx="6867" cy="14049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424" extrusionOk="0">
                    <a:moveTo>
                      <a:pt x="229" y="0"/>
                    </a:moveTo>
                    <a:lnTo>
                      <a:pt x="1" y="6"/>
                    </a:lnTo>
                    <a:lnTo>
                      <a:pt x="313" y="6423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54"/>
              <p:cNvSpPr/>
              <p:nvPr/>
            </p:nvSpPr>
            <p:spPr>
              <a:xfrm>
                <a:off x="2662680" y="2459628"/>
                <a:ext cx="266639" cy="332905"/>
              </a:xfrm>
              <a:custGeom>
                <a:avLst/>
                <a:gdLst/>
                <a:ahLst/>
                <a:cxnLst/>
                <a:rect l="l" t="t" r="r" b="b"/>
                <a:pathLst>
                  <a:path w="12192" h="15222" extrusionOk="0">
                    <a:moveTo>
                      <a:pt x="6821" y="0"/>
                    </a:moveTo>
                    <a:cubicBezTo>
                      <a:pt x="5654" y="0"/>
                      <a:pt x="4428" y="433"/>
                      <a:pt x="3681" y="1812"/>
                    </a:cubicBezTo>
                    <a:cubicBezTo>
                      <a:pt x="2183" y="4578"/>
                      <a:pt x="3964" y="7735"/>
                      <a:pt x="1374" y="7844"/>
                    </a:cubicBezTo>
                    <a:cubicBezTo>
                      <a:pt x="1121" y="7854"/>
                      <a:pt x="872" y="7903"/>
                      <a:pt x="641" y="8007"/>
                    </a:cubicBezTo>
                    <a:lnTo>
                      <a:pt x="617" y="8018"/>
                    </a:lnTo>
                    <a:cubicBezTo>
                      <a:pt x="1" y="8402"/>
                      <a:pt x="2016" y="8187"/>
                      <a:pt x="3339" y="10352"/>
                    </a:cubicBezTo>
                    <a:cubicBezTo>
                      <a:pt x="3751" y="11028"/>
                      <a:pt x="4850" y="15221"/>
                      <a:pt x="5396" y="15221"/>
                    </a:cubicBezTo>
                    <a:cubicBezTo>
                      <a:pt x="5400" y="15221"/>
                      <a:pt x="5404" y="15221"/>
                      <a:pt x="5407" y="15221"/>
                    </a:cubicBezTo>
                    <a:cubicBezTo>
                      <a:pt x="5951" y="15165"/>
                      <a:pt x="5108" y="12161"/>
                      <a:pt x="5708" y="11201"/>
                    </a:cubicBezTo>
                    <a:cubicBezTo>
                      <a:pt x="6911" y="9276"/>
                      <a:pt x="10446" y="8777"/>
                      <a:pt x="11410" y="5932"/>
                    </a:cubicBezTo>
                    <a:cubicBezTo>
                      <a:pt x="12192" y="3618"/>
                      <a:pt x="10660" y="1674"/>
                      <a:pt x="9725" y="878"/>
                    </a:cubicBezTo>
                    <a:cubicBezTo>
                      <a:pt x="9301" y="518"/>
                      <a:pt x="8097" y="0"/>
                      <a:pt x="6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54"/>
              <p:cNvSpPr/>
              <p:nvPr/>
            </p:nvSpPr>
            <p:spPr>
              <a:xfrm>
                <a:off x="3195958" y="2396818"/>
                <a:ext cx="318843" cy="276240"/>
              </a:xfrm>
              <a:custGeom>
                <a:avLst/>
                <a:gdLst/>
                <a:ahLst/>
                <a:cxnLst/>
                <a:rect l="l" t="t" r="r" b="b"/>
                <a:pathLst>
                  <a:path w="14579" h="12631" extrusionOk="0">
                    <a:moveTo>
                      <a:pt x="9596" y="2857"/>
                    </a:moveTo>
                    <a:cubicBezTo>
                      <a:pt x="10181" y="3549"/>
                      <a:pt x="10882" y="4307"/>
                      <a:pt x="11622" y="4958"/>
                    </a:cubicBezTo>
                    <a:cubicBezTo>
                      <a:pt x="11025" y="5631"/>
                      <a:pt x="9629" y="7064"/>
                      <a:pt x="8646" y="7064"/>
                    </a:cubicBezTo>
                    <a:cubicBezTo>
                      <a:pt x="8558" y="7064"/>
                      <a:pt x="8474" y="7052"/>
                      <a:pt x="8393" y="7028"/>
                    </a:cubicBezTo>
                    <a:cubicBezTo>
                      <a:pt x="7133" y="6644"/>
                      <a:pt x="7013" y="5648"/>
                      <a:pt x="7119" y="5230"/>
                    </a:cubicBezTo>
                    <a:cubicBezTo>
                      <a:pt x="7213" y="4842"/>
                      <a:pt x="8114" y="3417"/>
                      <a:pt x="9596" y="2857"/>
                    </a:cubicBezTo>
                    <a:close/>
                    <a:moveTo>
                      <a:pt x="9012" y="1"/>
                    </a:moveTo>
                    <a:cubicBezTo>
                      <a:pt x="8936" y="1"/>
                      <a:pt x="8860" y="22"/>
                      <a:pt x="8791" y="67"/>
                    </a:cubicBezTo>
                    <a:lnTo>
                      <a:pt x="8227" y="440"/>
                    </a:lnTo>
                    <a:cubicBezTo>
                      <a:pt x="8049" y="559"/>
                      <a:pt x="8000" y="800"/>
                      <a:pt x="8122" y="978"/>
                    </a:cubicBezTo>
                    <a:lnTo>
                      <a:pt x="8612" y="1701"/>
                    </a:lnTo>
                    <a:cubicBezTo>
                      <a:pt x="8612" y="1701"/>
                      <a:pt x="5032" y="3767"/>
                      <a:pt x="6138" y="6598"/>
                    </a:cubicBezTo>
                    <a:cubicBezTo>
                      <a:pt x="6138" y="6598"/>
                      <a:pt x="2994" y="9336"/>
                      <a:pt x="977" y="9576"/>
                    </a:cubicBezTo>
                    <a:cubicBezTo>
                      <a:pt x="977" y="9576"/>
                      <a:pt x="1" y="9730"/>
                      <a:pt x="138" y="10324"/>
                    </a:cubicBezTo>
                    <a:cubicBezTo>
                      <a:pt x="337" y="11178"/>
                      <a:pt x="168" y="12457"/>
                      <a:pt x="550" y="12623"/>
                    </a:cubicBezTo>
                    <a:cubicBezTo>
                      <a:pt x="562" y="12628"/>
                      <a:pt x="577" y="12630"/>
                      <a:pt x="596" y="12630"/>
                    </a:cubicBezTo>
                    <a:cubicBezTo>
                      <a:pt x="1243" y="12630"/>
                      <a:pt x="6163" y="9769"/>
                      <a:pt x="7528" y="8185"/>
                    </a:cubicBezTo>
                    <a:cubicBezTo>
                      <a:pt x="7528" y="8185"/>
                      <a:pt x="7998" y="8468"/>
                      <a:pt x="8746" y="8468"/>
                    </a:cubicBezTo>
                    <a:cubicBezTo>
                      <a:pt x="9723" y="8468"/>
                      <a:pt x="11174" y="7985"/>
                      <a:pt x="12666" y="5758"/>
                    </a:cubicBezTo>
                    <a:lnTo>
                      <a:pt x="12668" y="5758"/>
                    </a:lnTo>
                    <a:lnTo>
                      <a:pt x="13277" y="6103"/>
                    </a:lnTo>
                    <a:cubicBezTo>
                      <a:pt x="13381" y="6162"/>
                      <a:pt x="13495" y="6190"/>
                      <a:pt x="13607" y="6190"/>
                    </a:cubicBezTo>
                    <a:cubicBezTo>
                      <a:pt x="13804" y="6190"/>
                      <a:pt x="13998" y="6104"/>
                      <a:pt x="14129" y="5942"/>
                    </a:cubicBezTo>
                    <a:lnTo>
                      <a:pt x="14432" y="5568"/>
                    </a:lnTo>
                    <a:cubicBezTo>
                      <a:pt x="14579" y="5388"/>
                      <a:pt x="14543" y="5119"/>
                      <a:pt x="14354" y="4984"/>
                    </a:cubicBezTo>
                    <a:cubicBezTo>
                      <a:pt x="13471" y="4353"/>
                      <a:pt x="11116" y="2558"/>
                      <a:pt x="9341" y="168"/>
                    </a:cubicBezTo>
                    <a:cubicBezTo>
                      <a:pt x="9261" y="59"/>
                      <a:pt x="9137" y="1"/>
                      <a:pt x="90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54"/>
              <p:cNvSpPr/>
              <p:nvPr/>
            </p:nvSpPr>
            <p:spPr>
              <a:xfrm>
                <a:off x="3595282" y="2596228"/>
                <a:ext cx="961493" cy="924292"/>
              </a:xfrm>
              <a:custGeom>
                <a:avLst/>
                <a:gdLst/>
                <a:ahLst/>
                <a:cxnLst/>
                <a:rect l="l" t="t" r="r" b="b"/>
                <a:pathLst>
                  <a:path w="43964" h="42263" extrusionOk="0">
                    <a:moveTo>
                      <a:pt x="0" y="0"/>
                    </a:moveTo>
                    <a:cubicBezTo>
                      <a:pt x="0" y="0"/>
                      <a:pt x="4197" y="10488"/>
                      <a:pt x="8419" y="16764"/>
                    </a:cubicBezTo>
                    <a:cubicBezTo>
                      <a:pt x="9461" y="18311"/>
                      <a:pt x="10436" y="19667"/>
                      <a:pt x="11341" y="20855"/>
                    </a:cubicBezTo>
                    <a:cubicBezTo>
                      <a:pt x="11346" y="20861"/>
                      <a:pt x="11350" y="20865"/>
                      <a:pt x="11355" y="20873"/>
                    </a:cubicBezTo>
                    <a:cubicBezTo>
                      <a:pt x="11586" y="21175"/>
                      <a:pt x="11811" y="21467"/>
                      <a:pt x="12030" y="21745"/>
                    </a:cubicBezTo>
                    <a:cubicBezTo>
                      <a:pt x="14465" y="24826"/>
                      <a:pt x="16345" y="26619"/>
                      <a:pt x="17594" y="27546"/>
                    </a:cubicBezTo>
                    <a:cubicBezTo>
                      <a:pt x="19403" y="28893"/>
                      <a:pt x="35353" y="39940"/>
                      <a:pt x="41319" y="42262"/>
                    </a:cubicBezTo>
                    <a:cubicBezTo>
                      <a:pt x="41319" y="42262"/>
                      <a:pt x="43963" y="38562"/>
                      <a:pt x="43488" y="35971"/>
                    </a:cubicBezTo>
                    <a:cubicBezTo>
                      <a:pt x="43488" y="35971"/>
                      <a:pt x="39029" y="32897"/>
                      <a:pt x="38741" y="32800"/>
                    </a:cubicBezTo>
                    <a:lnTo>
                      <a:pt x="38729" y="32799"/>
                    </a:lnTo>
                    <a:cubicBezTo>
                      <a:pt x="38729" y="32799"/>
                      <a:pt x="38726" y="32799"/>
                      <a:pt x="38724" y="32797"/>
                    </a:cubicBezTo>
                    <a:cubicBezTo>
                      <a:pt x="38456" y="32651"/>
                      <a:pt x="25631" y="25656"/>
                      <a:pt x="21033" y="23454"/>
                    </a:cubicBezTo>
                    <a:cubicBezTo>
                      <a:pt x="17847" y="21928"/>
                      <a:pt x="14434" y="20286"/>
                      <a:pt x="11844" y="18256"/>
                    </a:cubicBezTo>
                    <a:lnTo>
                      <a:pt x="11839" y="18253"/>
                    </a:lnTo>
                    <a:cubicBezTo>
                      <a:pt x="11839" y="18253"/>
                      <a:pt x="11832" y="18249"/>
                      <a:pt x="11818" y="18237"/>
                    </a:cubicBezTo>
                    <a:cubicBezTo>
                      <a:pt x="10642" y="17312"/>
                      <a:pt x="9637" y="16308"/>
                      <a:pt x="8904" y="15195"/>
                    </a:cubicBezTo>
                    <a:cubicBezTo>
                      <a:pt x="6549" y="11634"/>
                      <a:pt x="2113" y="3985"/>
                      <a:pt x="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54"/>
              <p:cNvSpPr/>
              <p:nvPr/>
            </p:nvSpPr>
            <p:spPr>
              <a:xfrm>
                <a:off x="3820981" y="2991879"/>
                <a:ext cx="735794" cy="528642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24172" extrusionOk="0">
                    <a:moveTo>
                      <a:pt x="1057" y="0"/>
                    </a:moveTo>
                    <a:cubicBezTo>
                      <a:pt x="834" y="0"/>
                      <a:pt x="561" y="115"/>
                      <a:pt x="314" y="537"/>
                    </a:cubicBezTo>
                    <a:cubicBezTo>
                      <a:pt x="0" y="1076"/>
                      <a:pt x="528" y="2047"/>
                      <a:pt x="1021" y="2764"/>
                    </a:cubicBezTo>
                    <a:cubicBezTo>
                      <a:pt x="1026" y="2770"/>
                      <a:pt x="1030" y="2774"/>
                      <a:pt x="1035" y="2782"/>
                    </a:cubicBezTo>
                    <a:cubicBezTo>
                      <a:pt x="1384" y="3283"/>
                      <a:pt x="1710" y="3654"/>
                      <a:pt x="1710" y="3654"/>
                    </a:cubicBezTo>
                    <a:cubicBezTo>
                      <a:pt x="4145" y="6735"/>
                      <a:pt x="6025" y="8528"/>
                      <a:pt x="7274" y="9455"/>
                    </a:cubicBezTo>
                    <a:cubicBezTo>
                      <a:pt x="9083" y="10802"/>
                      <a:pt x="25033" y="21849"/>
                      <a:pt x="30999" y="24171"/>
                    </a:cubicBezTo>
                    <a:cubicBezTo>
                      <a:pt x="30999" y="24171"/>
                      <a:pt x="33643" y="20471"/>
                      <a:pt x="33168" y="17880"/>
                    </a:cubicBezTo>
                    <a:cubicBezTo>
                      <a:pt x="33168" y="17880"/>
                      <a:pt x="28709" y="14806"/>
                      <a:pt x="28419" y="14711"/>
                    </a:cubicBezTo>
                    <a:lnTo>
                      <a:pt x="28409" y="14708"/>
                    </a:lnTo>
                    <a:cubicBezTo>
                      <a:pt x="28409" y="14708"/>
                      <a:pt x="28406" y="14708"/>
                      <a:pt x="28404" y="14706"/>
                    </a:cubicBezTo>
                    <a:cubicBezTo>
                      <a:pt x="28136" y="14560"/>
                      <a:pt x="15311" y="7565"/>
                      <a:pt x="10713" y="5363"/>
                    </a:cubicBezTo>
                    <a:cubicBezTo>
                      <a:pt x="7527" y="3837"/>
                      <a:pt x="4114" y="2195"/>
                      <a:pt x="1524" y="165"/>
                    </a:cubicBezTo>
                    <a:lnTo>
                      <a:pt x="1519" y="162"/>
                    </a:lnTo>
                    <a:cubicBezTo>
                      <a:pt x="1519" y="162"/>
                      <a:pt x="1512" y="158"/>
                      <a:pt x="1498" y="146"/>
                    </a:cubicBezTo>
                    <a:cubicBezTo>
                      <a:pt x="1442" y="107"/>
                      <a:pt x="1273" y="0"/>
                      <a:pt x="1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54"/>
              <p:cNvSpPr/>
              <p:nvPr/>
            </p:nvSpPr>
            <p:spPr>
              <a:xfrm>
                <a:off x="3820981" y="2991879"/>
                <a:ext cx="735794" cy="528642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24172" extrusionOk="0">
                    <a:moveTo>
                      <a:pt x="1057" y="0"/>
                    </a:moveTo>
                    <a:cubicBezTo>
                      <a:pt x="834" y="0"/>
                      <a:pt x="561" y="115"/>
                      <a:pt x="314" y="537"/>
                    </a:cubicBezTo>
                    <a:cubicBezTo>
                      <a:pt x="0" y="1076"/>
                      <a:pt x="528" y="2047"/>
                      <a:pt x="1021" y="2764"/>
                    </a:cubicBezTo>
                    <a:cubicBezTo>
                      <a:pt x="1026" y="2770"/>
                      <a:pt x="1030" y="2774"/>
                      <a:pt x="1035" y="2782"/>
                    </a:cubicBezTo>
                    <a:cubicBezTo>
                      <a:pt x="1384" y="3283"/>
                      <a:pt x="1710" y="3654"/>
                      <a:pt x="1710" y="3654"/>
                    </a:cubicBezTo>
                    <a:cubicBezTo>
                      <a:pt x="4145" y="6735"/>
                      <a:pt x="6025" y="8528"/>
                      <a:pt x="7274" y="9455"/>
                    </a:cubicBezTo>
                    <a:cubicBezTo>
                      <a:pt x="9083" y="10802"/>
                      <a:pt x="25033" y="21849"/>
                      <a:pt x="30999" y="24171"/>
                    </a:cubicBezTo>
                    <a:cubicBezTo>
                      <a:pt x="30999" y="24171"/>
                      <a:pt x="33643" y="20471"/>
                      <a:pt x="33168" y="17880"/>
                    </a:cubicBezTo>
                    <a:cubicBezTo>
                      <a:pt x="33168" y="17880"/>
                      <a:pt x="28709" y="14806"/>
                      <a:pt x="28419" y="14711"/>
                    </a:cubicBezTo>
                    <a:lnTo>
                      <a:pt x="28409" y="14708"/>
                    </a:lnTo>
                    <a:cubicBezTo>
                      <a:pt x="28409" y="14708"/>
                      <a:pt x="28406" y="14708"/>
                      <a:pt x="28404" y="14706"/>
                    </a:cubicBezTo>
                    <a:cubicBezTo>
                      <a:pt x="28136" y="14560"/>
                      <a:pt x="15311" y="7565"/>
                      <a:pt x="10713" y="5363"/>
                    </a:cubicBezTo>
                    <a:cubicBezTo>
                      <a:pt x="7527" y="3837"/>
                      <a:pt x="4114" y="2195"/>
                      <a:pt x="1524" y="165"/>
                    </a:cubicBezTo>
                    <a:lnTo>
                      <a:pt x="1519" y="162"/>
                    </a:lnTo>
                    <a:cubicBezTo>
                      <a:pt x="1519" y="162"/>
                      <a:pt x="1512" y="158"/>
                      <a:pt x="1498" y="146"/>
                    </a:cubicBezTo>
                    <a:cubicBezTo>
                      <a:pt x="1442" y="107"/>
                      <a:pt x="1273" y="0"/>
                      <a:pt x="1057" y="0"/>
                    </a:cubicBezTo>
                    <a:close/>
                  </a:path>
                </a:pathLst>
              </a:custGeom>
              <a:solidFill>
                <a:schemeClr val="accent4">
                  <a:alpha val="5705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54"/>
              <p:cNvSpPr/>
              <p:nvPr/>
            </p:nvSpPr>
            <p:spPr>
              <a:xfrm>
                <a:off x="3891686" y="3039511"/>
                <a:ext cx="631124" cy="363239"/>
              </a:xfrm>
              <a:custGeom>
                <a:avLst/>
                <a:gdLst/>
                <a:ahLst/>
                <a:cxnLst/>
                <a:rect l="l" t="t" r="r" b="b"/>
                <a:pathLst>
                  <a:path w="28858" h="16609" extrusionOk="0">
                    <a:moveTo>
                      <a:pt x="0" y="1"/>
                    </a:moveTo>
                    <a:cubicBezTo>
                      <a:pt x="2429" y="1349"/>
                      <a:pt x="4865" y="2680"/>
                      <a:pt x="7307" y="4000"/>
                    </a:cubicBezTo>
                    <a:cubicBezTo>
                      <a:pt x="8523" y="4667"/>
                      <a:pt x="9747" y="5321"/>
                      <a:pt x="10954" y="5999"/>
                    </a:cubicBezTo>
                    <a:cubicBezTo>
                      <a:pt x="12162" y="6674"/>
                      <a:pt x="13355" y="7381"/>
                      <a:pt x="14546" y="8092"/>
                    </a:cubicBezTo>
                    <a:lnTo>
                      <a:pt x="21688" y="12370"/>
                    </a:lnTo>
                    <a:cubicBezTo>
                      <a:pt x="24067" y="13800"/>
                      <a:pt x="26457" y="15212"/>
                      <a:pt x="28858" y="16609"/>
                    </a:cubicBezTo>
                    <a:cubicBezTo>
                      <a:pt x="26551" y="15062"/>
                      <a:pt x="24223" y="13548"/>
                      <a:pt x="21874" y="12066"/>
                    </a:cubicBezTo>
                    <a:cubicBezTo>
                      <a:pt x="19529" y="10581"/>
                      <a:pt x="17163" y="9125"/>
                      <a:pt x="14779" y="7699"/>
                    </a:cubicBezTo>
                    <a:cubicBezTo>
                      <a:pt x="13582" y="6996"/>
                      <a:pt x="12386" y="6289"/>
                      <a:pt x="11163" y="5621"/>
                    </a:cubicBezTo>
                    <a:cubicBezTo>
                      <a:pt x="9938" y="4963"/>
                      <a:pt x="8710" y="4315"/>
                      <a:pt x="7471" y="3686"/>
                    </a:cubicBezTo>
                    <a:cubicBezTo>
                      <a:pt x="5001" y="2417"/>
                      <a:pt x="2509" y="119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54"/>
              <p:cNvSpPr/>
              <p:nvPr/>
            </p:nvSpPr>
            <p:spPr>
              <a:xfrm>
                <a:off x="3851599" y="3042989"/>
                <a:ext cx="635827" cy="452862"/>
              </a:xfrm>
              <a:custGeom>
                <a:avLst/>
                <a:gdLst/>
                <a:ahLst/>
                <a:cxnLst/>
                <a:rect l="l" t="t" r="r" b="b"/>
                <a:pathLst>
                  <a:path w="29073" h="20707" extrusionOk="0">
                    <a:moveTo>
                      <a:pt x="1" y="0"/>
                    </a:moveTo>
                    <a:cubicBezTo>
                      <a:pt x="1859" y="2353"/>
                      <a:pt x="3880" y="4579"/>
                      <a:pt x="6070" y="6641"/>
                    </a:cubicBezTo>
                    <a:cubicBezTo>
                      <a:pt x="6624" y="7151"/>
                      <a:pt x="7185" y="7655"/>
                      <a:pt x="7796" y="8106"/>
                    </a:cubicBezTo>
                    <a:cubicBezTo>
                      <a:pt x="8094" y="8342"/>
                      <a:pt x="8408" y="8545"/>
                      <a:pt x="8716" y="8764"/>
                    </a:cubicBezTo>
                    <a:cubicBezTo>
                      <a:pt x="9023" y="8982"/>
                      <a:pt x="9335" y="9190"/>
                      <a:pt x="9649" y="9396"/>
                    </a:cubicBezTo>
                    <a:cubicBezTo>
                      <a:pt x="10898" y="10231"/>
                      <a:pt x="12171" y="11024"/>
                      <a:pt x="13442" y="11818"/>
                    </a:cubicBezTo>
                    <a:cubicBezTo>
                      <a:pt x="16009" y="13369"/>
                      <a:pt x="18587" y="14897"/>
                      <a:pt x="21193" y="16376"/>
                    </a:cubicBezTo>
                    <a:lnTo>
                      <a:pt x="25115" y="18575"/>
                    </a:lnTo>
                    <a:cubicBezTo>
                      <a:pt x="26432" y="19289"/>
                      <a:pt x="27744" y="20013"/>
                      <a:pt x="29073" y="20707"/>
                    </a:cubicBezTo>
                    <a:lnTo>
                      <a:pt x="25226" y="18380"/>
                    </a:lnTo>
                    <a:lnTo>
                      <a:pt x="21371" y="16073"/>
                    </a:lnTo>
                    <a:cubicBezTo>
                      <a:pt x="18803" y="14531"/>
                      <a:pt x="16225" y="13008"/>
                      <a:pt x="13681" y="11430"/>
                    </a:cubicBezTo>
                    <a:cubicBezTo>
                      <a:pt x="12405" y="10648"/>
                      <a:pt x="11127" y="9868"/>
                      <a:pt x="9877" y="9049"/>
                    </a:cubicBezTo>
                    <a:cubicBezTo>
                      <a:pt x="9563" y="8847"/>
                      <a:pt x="9251" y="8643"/>
                      <a:pt x="8945" y="8431"/>
                    </a:cubicBezTo>
                    <a:cubicBezTo>
                      <a:pt x="8640" y="8218"/>
                      <a:pt x="8322" y="8016"/>
                      <a:pt x="8031" y="7791"/>
                    </a:cubicBezTo>
                    <a:cubicBezTo>
                      <a:pt x="7436" y="7352"/>
                      <a:pt x="6868" y="6869"/>
                      <a:pt x="6304" y="6382"/>
                    </a:cubicBezTo>
                    <a:cubicBezTo>
                      <a:pt x="5186" y="5394"/>
                      <a:pt x="4118" y="4346"/>
                      <a:pt x="3072" y="3276"/>
                    </a:cubicBezTo>
                    <a:cubicBezTo>
                      <a:pt x="2022" y="2211"/>
                      <a:pt x="993" y="1123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54"/>
              <p:cNvSpPr/>
              <p:nvPr/>
            </p:nvSpPr>
            <p:spPr>
              <a:xfrm>
                <a:off x="3899013" y="3058385"/>
                <a:ext cx="604202" cy="366826"/>
              </a:xfrm>
              <a:custGeom>
                <a:avLst/>
                <a:gdLst/>
                <a:ahLst/>
                <a:cxnLst/>
                <a:rect l="l" t="t" r="r" b="b"/>
                <a:pathLst>
                  <a:path w="27627" h="1677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00" y="1406"/>
                      <a:pt x="4610" y="2794"/>
                      <a:pt x="6927" y="4169"/>
                    </a:cubicBezTo>
                    <a:lnTo>
                      <a:pt x="13876" y="8294"/>
                    </a:lnTo>
                    <a:cubicBezTo>
                      <a:pt x="16192" y="9668"/>
                      <a:pt x="18505" y="11047"/>
                      <a:pt x="20812" y="12437"/>
                    </a:cubicBezTo>
                    <a:cubicBezTo>
                      <a:pt x="21960" y="13141"/>
                      <a:pt x="23113" y="13834"/>
                      <a:pt x="24251" y="14555"/>
                    </a:cubicBezTo>
                    <a:cubicBezTo>
                      <a:pt x="25399" y="15258"/>
                      <a:pt x="26519" y="16004"/>
                      <a:pt x="27626" y="16773"/>
                    </a:cubicBezTo>
                    <a:cubicBezTo>
                      <a:pt x="25525" y="15081"/>
                      <a:pt x="23266" y="13594"/>
                      <a:pt x="21000" y="12135"/>
                    </a:cubicBezTo>
                    <a:cubicBezTo>
                      <a:pt x="18729" y="10681"/>
                      <a:pt x="16423" y="9283"/>
                      <a:pt x="14109" y="7902"/>
                    </a:cubicBezTo>
                    <a:cubicBezTo>
                      <a:pt x="11787" y="6531"/>
                      <a:pt x="9455" y="5180"/>
                      <a:pt x="7105" y="3861"/>
                    </a:cubicBezTo>
                    <a:cubicBezTo>
                      <a:pt x="4756" y="2538"/>
                      <a:pt x="2387" y="125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54"/>
              <p:cNvSpPr/>
              <p:nvPr/>
            </p:nvSpPr>
            <p:spPr>
              <a:xfrm>
                <a:off x="3956662" y="3121655"/>
                <a:ext cx="537368" cy="329165"/>
              </a:xfrm>
              <a:custGeom>
                <a:avLst/>
                <a:gdLst/>
                <a:ahLst/>
                <a:cxnLst/>
                <a:rect l="l" t="t" r="r" b="b"/>
                <a:pathLst>
                  <a:path w="24571" h="15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989" y="1351"/>
                      <a:pt x="3995" y="2672"/>
                      <a:pt x="6019" y="3966"/>
                    </a:cubicBezTo>
                    <a:cubicBezTo>
                      <a:pt x="8038" y="5265"/>
                      <a:pt x="10074" y="6538"/>
                      <a:pt x="12116" y="7802"/>
                    </a:cubicBezTo>
                    <a:cubicBezTo>
                      <a:pt x="14162" y="9058"/>
                      <a:pt x="16216" y="10304"/>
                      <a:pt x="18287" y="11521"/>
                    </a:cubicBezTo>
                    <a:cubicBezTo>
                      <a:pt x="20357" y="12740"/>
                      <a:pt x="22445" y="13929"/>
                      <a:pt x="24571" y="15050"/>
                    </a:cubicBezTo>
                    <a:lnTo>
                      <a:pt x="18472" y="11216"/>
                    </a:lnTo>
                    <a:cubicBezTo>
                      <a:pt x="16439" y="9938"/>
                      <a:pt x="14398" y="8676"/>
                      <a:pt x="12356" y="7412"/>
                    </a:cubicBezTo>
                    <a:cubicBezTo>
                      <a:pt x="10310" y="6157"/>
                      <a:pt x="8264" y="4901"/>
                      <a:pt x="6205" y="3665"/>
                    </a:cubicBezTo>
                    <a:cubicBezTo>
                      <a:pt x="4150" y="2422"/>
                      <a:pt x="2082" y="120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54"/>
              <p:cNvSpPr/>
              <p:nvPr/>
            </p:nvSpPr>
            <p:spPr>
              <a:xfrm>
                <a:off x="3967641" y="3151158"/>
                <a:ext cx="526389" cy="319980"/>
              </a:xfrm>
              <a:custGeom>
                <a:avLst/>
                <a:gdLst/>
                <a:ahLst/>
                <a:cxnLst/>
                <a:rect l="l" t="t" r="r" b="b"/>
                <a:pathLst>
                  <a:path w="24069" h="146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9" y="1372"/>
                      <a:pt x="3845" y="2704"/>
                      <a:pt x="5804" y="4002"/>
                    </a:cubicBezTo>
                    <a:cubicBezTo>
                      <a:pt x="7759" y="5304"/>
                      <a:pt x="9738" y="6571"/>
                      <a:pt x="11729" y="7819"/>
                    </a:cubicBezTo>
                    <a:cubicBezTo>
                      <a:pt x="13725" y="9059"/>
                      <a:pt x="15740" y="10271"/>
                      <a:pt x="17785" y="11431"/>
                    </a:cubicBezTo>
                    <a:cubicBezTo>
                      <a:pt x="19827" y="12593"/>
                      <a:pt x="21906" y="13709"/>
                      <a:pt x="24069" y="14630"/>
                    </a:cubicBezTo>
                    <a:lnTo>
                      <a:pt x="23293" y="14214"/>
                    </a:lnTo>
                    <a:cubicBezTo>
                      <a:pt x="23035" y="14073"/>
                      <a:pt x="22769" y="13947"/>
                      <a:pt x="22516" y="13797"/>
                    </a:cubicBezTo>
                    <a:cubicBezTo>
                      <a:pt x="22008" y="13506"/>
                      <a:pt x="21495" y="13221"/>
                      <a:pt x="20989" y="12923"/>
                    </a:cubicBezTo>
                    <a:lnTo>
                      <a:pt x="19473" y="12031"/>
                    </a:lnTo>
                    <a:lnTo>
                      <a:pt x="17964" y="11125"/>
                    </a:lnTo>
                    <a:cubicBezTo>
                      <a:pt x="16964" y="10511"/>
                      <a:pt x="15958" y="9908"/>
                      <a:pt x="14963" y="9286"/>
                    </a:cubicBezTo>
                    <a:cubicBezTo>
                      <a:pt x="13964" y="8672"/>
                      <a:pt x="12965" y="8054"/>
                      <a:pt x="11971" y="7431"/>
                    </a:cubicBezTo>
                    <a:lnTo>
                      <a:pt x="5995" y="3703"/>
                    </a:lnTo>
                    <a:cubicBezTo>
                      <a:pt x="4007" y="2457"/>
                      <a:pt x="2007" y="122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1" name="Google Shape;2211;p54"/>
          <p:cNvGrpSpPr/>
          <p:nvPr/>
        </p:nvGrpSpPr>
        <p:grpSpPr>
          <a:xfrm rot="2700000">
            <a:off x="7238607" y="2041256"/>
            <a:ext cx="491733" cy="480698"/>
            <a:chOff x="5679300" y="376525"/>
            <a:chExt cx="463425" cy="453025"/>
          </a:xfrm>
        </p:grpSpPr>
        <p:sp>
          <p:nvSpPr>
            <p:cNvPr id="2212" name="Google Shape;2212;p54"/>
            <p:cNvSpPr/>
            <p:nvPr/>
          </p:nvSpPr>
          <p:spPr>
            <a:xfrm>
              <a:off x="5679300" y="376525"/>
              <a:ext cx="336425" cy="268500"/>
            </a:xfrm>
            <a:custGeom>
              <a:avLst/>
              <a:gdLst/>
              <a:ahLst/>
              <a:cxnLst/>
              <a:rect l="l" t="t" r="r" b="b"/>
              <a:pathLst>
                <a:path w="13457" h="10740" extrusionOk="0">
                  <a:moveTo>
                    <a:pt x="8624" y="0"/>
                  </a:moveTo>
                  <a:cubicBezTo>
                    <a:pt x="5001" y="0"/>
                    <a:pt x="1" y="10740"/>
                    <a:pt x="1" y="10740"/>
                  </a:cubicBezTo>
                  <a:cubicBezTo>
                    <a:pt x="1" y="10740"/>
                    <a:pt x="13457" y="3811"/>
                    <a:pt x="9876" y="518"/>
                  </a:cubicBezTo>
                  <a:cubicBezTo>
                    <a:pt x="9486" y="160"/>
                    <a:pt x="9065" y="0"/>
                    <a:pt x="8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5798750" y="676950"/>
              <a:ext cx="343975" cy="152600"/>
            </a:xfrm>
            <a:custGeom>
              <a:avLst/>
              <a:gdLst/>
              <a:ahLst/>
              <a:cxnLst/>
              <a:rect l="l" t="t" r="r" b="b"/>
              <a:pathLst>
                <a:path w="13759" h="6104" extrusionOk="0">
                  <a:moveTo>
                    <a:pt x="9284" y="1"/>
                  </a:moveTo>
                  <a:cubicBezTo>
                    <a:pt x="5785" y="1"/>
                    <a:pt x="1" y="6104"/>
                    <a:pt x="1" y="6104"/>
                  </a:cubicBezTo>
                  <a:cubicBezTo>
                    <a:pt x="1" y="6104"/>
                    <a:pt x="13758" y="4398"/>
                    <a:pt x="11054" y="845"/>
                  </a:cubicBezTo>
                  <a:cubicBezTo>
                    <a:pt x="10601" y="249"/>
                    <a:pt x="9989" y="1"/>
                    <a:pt x="9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149" y="0"/>
            <a:ext cx="4625700" cy="1333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lgerian" panose="04020705040A02060702" pitchFamily="82" charset="0"/>
              </a:rPr>
              <a:t>INTRODUCTION</a:t>
            </a:r>
            <a:endParaRPr lang="ar-JO" sz="36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29" y="1160110"/>
            <a:ext cx="9272953" cy="3830514"/>
          </a:xfrm>
        </p:spPr>
        <p:txBody>
          <a:bodyPr anchor="t">
            <a:noAutofit/>
          </a:bodyPr>
          <a:lstStyle/>
          <a:p>
            <a:pPr marL="482600" indent="-342900" algn="l" rtl="0">
              <a:buFontTx/>
              <a:buChar char="-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Otitis media with effusion (OME), secretory otitis media or ‘glue ear’,The condition is due to the accumulation of non-infected fluid, either serous or viscous, within the middle-ear cleft, resulting in conductive deafness.</a:t>
            </a:r>
          </a:p>
          <a:p>
            <a:pPr marL="482600" indent="-342900" algn="l" rtl="0">
              <a:buFontTx/>
              <a:buChar char="-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482600" indent="-342900" algn="l" rtl="0">
              <a:buFontTx/>
              <a:buChar char="-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It is commonest in small children (6 months- 3 years) and those of primary school age and may cause significant deafness.</a:t>
            </a:r>
          </a:p>
          <a:p>
            <a:pPr marL="482600" indent="-342900" algn="l" rtl="0">
              <a:buFontTx/>
              <a:buChar char="-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482600" indent="-342900" algn="l" rtl="0">
              <a:buFontTx/>
              <a:buChar char="-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It occurs in adults, usually as a serous effusion and may rarely be a sign of nasopharyngeal malignancy. </a:t>
            </a:r>
          </a:p>
          <a:p>
            <a:pPr marL="482600" indent="-342900" algn="l" rtl="0">
              <a:buFontTx/>
              <a:buChar char="-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482600" indent="-342900" algn="l" rtl="0">
              <a:buFontTx/>
              <a:buChar char="-"/>
            </a:pPr>
            <a:r>
              <a:rPr lang="en-US" altLang="ar-JO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Self-limited , takes 4-6 weeks to resolve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6F3E0E-503D-1453-076B-D72D3286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43" y="3810300"/>
            <a:ext cx="2720267" cy="133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lgerian" panose="04020705040A02060702" pitchFamily="82" charset="0"/>
              </a:rPr>
              <a:t>CAUSES</a:t>
            </a:r>
            <a:endParaRPr lang="ar-JO" sz="36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5472" y="1344837"/>
            <a:ext cx="8953056" cy="321539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/>
            <a:r>
              <a:rPr lang="en-US" sz="195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1- Nasopharyngeal obstruction</a:t>
            </a:r>
            <a:r>
              <a:rPr lang="en-US" sz="195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, e.g. large adenoids(mc cause in children) or tumor resulting in Eustachian tube dysfunction. </a:t>
            </a:r>
          </a:p>
          <a:p>
            <a:pPr algn="l" rtl="0"/>
            <a:endParaRPr lang="en-US" sz="1950" b="1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/>
            <a:endParaRPr lang="en-US" sz="1950" b="1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/>
            <a:endParaRPr lang="en-US" sz="1950" b="1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/>
            <a:endParaRPr lang="en-US" sz="1950" b="1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/>
            <a:r>
              <a:rPr lang="en-US" sz="195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2- </a:t>
            </a:r>
            <a:r>
              <a:rPr lang="en-US" sz="195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  <a:sym typeface="+mn-ea"/>
              </a:rPr>
              <a:t>untreated</a:t>
            </a:r>
            <a:r>
              <a:rPr lang="en-US" sz="195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Acute otitis media</a:t>
            </a:r>
            <a:r>
              <a:rPr lang="en-US" sz="195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, , will often give rise to a spontaneous perforation and drainage of the middle ear.</a:t>
            </a:r>
            <a:endParaRPr lang="ar-JO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88" y="2306420"/>
            <a:ext cx="1284671" cy="129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88" y="4020478"/>
            <a:ext cx="1425840" cy="107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1239253"/>
            <a:ext cx="8902363" cy="3369297"/>
          </a:xfrm>
        </p:spPr>
        <p:txBody>
          <a:bodyPr anchor="t">
            <a:normAutofit/>
          </a:bodyPr>
          <a:lstStyle/>
          <a:p>
            <a:pPr algn="l" rtl="0"/>
            <a:endParaRPr lang="en-US" sz="1800" dirty="0">
              <a:latin typeface="Gill Sans MT" panose="020B0502020104020203" pitchFamily="34" charset="0"/>
            </a:endParaRPr>
          </a:p>
          <a:p>
            <a:pPr marL="139700" indent="0" algn="l" rtl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3- Allergic rhinitis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and GERD. </a:t>
            </a:r>
          </a:p>
          <a:p>
            <a:pPr marL="139700" indent="0" algn="l" rtl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4- Parental smoking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has been shown to predispose to OME in children. </a:t>
            </a:r>
          </a:p>
          <a:p>
            <a:pPr marL="139700" indent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5-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OME is commoner in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winter months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. </a:t>
            </a:r>
          </a:p>
          <a:p>
            <a:pPr marL="139700" indent="0" algn="l" rtl="0">
              <a:buNone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6-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Upper respiratory tract infection .</a:t>
            </a:r>
            <a:endParaRPr lang="ar-JO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49" y="2924404"/>
            <a:ext cx="1764014" cy="20697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2C90BFF-55AE-BA2F-3F90-7D2EBB92F196}"/>
              </a:ext>
            </a:extLst>
          </p:cNvPr>
          <p:cNvSpPr txBox="1">
            <a:spLocks/>
          </p:cNvSpPr>
          <p:nvPr/>
        </p:nvSpPr>
        <p:spPr>
          <a:xfrm>
            <a:off x="591636" y="288723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icksand SemiBold"/>
              <a:buNone/>
              <a:defRPr sz="3300" b="0" i="0" u="none" strike="noStrike" cap="none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r>
              <a:rPr lang="en-US" sz="3600" b="1" dirty="0">
                <a:latin typeface="Algerian" panose="04020705040A02060702" pitchFamily="82" charset="0"/>
              </a:rPr>
              <a:t>CAUSES</a:t>
            </a:r>
            <a:endParaRPr lang="ar-JO" sz="36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150" y="0"/>
            <a:ext cx="4625700" cy="1333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lgerian" panose="04020705040A02060702" pitchFamily="82" charset="0"/>
              </a:rPr>
              <a:t>SYMPTOMS</a:t>
            </a:r>
            <a:r>
              <a:rPr lang="en-US" sz="3600" b="1" dirty="0"/>
              <a:t> </a:t>
            </a:r>
            <a:endParaRPr lang="ar-J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941136"/>
            <a:ext cx="8963526" cy="4367464"/>
          </a:xfrm>
        </p:spPr>
        <p:txBody>
          <a:bodyPr anchor="t">
            <a:normAutofit/>
          </a:bodyPr>
          <a:lstStyle/>
          <a:p>
            <a:pPr algn="l" rtl="0" fontAlgn="base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Not all children with OME have symptoms , painless .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Symptoms are often mild or minimal. They can vary based on the child’s age.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  <a:sym typeface="+mn-ea"/>
              </a:rPr>
              <a:t>It may be responsible for developmental and educational impairment (delayed speech development) , and if untreated may result in permanent middle-ear changes.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Deafness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may be the only symptom.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Discomfort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in the ear —rarely severe.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Occasionally,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tinnitus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or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unsteadiness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ar-JO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Algerian" panose="04020705040A02060702" pitchFamily="82" charset="0"/>
              </a:rPr>
              <a:t>SIGNS</a:t>
            </a:r>
            <a:r>
              <a:rPr lang="en-US" sz="2700" b="1" dirty="0"/>
              <a:t> </a:t>
            </a:r>
            <a:endParaRPr lang="ar-JO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-1" y="1462088"/>
            <a:ext cx="7218947" cy="3141912"/>
          </a:xfrm>
        </p:spPr>
        <p:txBody>
          <a:bodyPr anchor="t">
            <a:normAutofit/>
          </a:bodyPr>
          <a:lstStyle/>
          <a:p>
            <a:pPr algn="l" rtl="0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Fluid in the middle ear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—a variable appearance that may be difficult to recognize.</a:t>
            </a:r>
          </a:p>
          <a:p>
            <a:pPr algn="l" rtl="0"/>
            <a:endParaRPr lang="en-US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l" rtl="0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Dull appearance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with radial vessels visible on the tympanic membrane and handle of the malleus. </a:t>
            </a:r>
          </a:p>
          <a:p>
            <a:pPr algn="l" rtl="0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Retraction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of the tympanic membrane. </a:t>
            </a:r>
          </a:p>
          <a:p>
            <a:pPr algn="l" rtl="0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Yellow/orange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tinge to tympanic membrane.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80" y="1944915"/>
            <a:ext cx="2050289" cy="1308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34" y="3611074"/>
            <a:ext cx="1350492" cy="1383413"/>
          </a:xfrm>
          <a:prstGeom prst="rect">
            <a:avLst/>
          </a:prstGeom>
        </p:spPr>
      </p:pic>
      <p:pic>
        <p:nvPicPr>
          <p:cNvPr id="6" name="Picture 5" descr="LECTURE NOTES ON Diseases of the Ear, Nose and Throat Bull 2002.pdf - Torch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0" t="26660" r="41903" b="18030"/>
          <a:stretch>
            <a:fillRect/>
          </a:stretch>
        </p:blipFill>
        <p:spPr>
          <a:xfrm>
            <a:off x="7865978" y="3562684"/>
            <a:ext cx="1129493" cy="1437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BF11433-2B4D-A253-5ACB-D5C38DAB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775" y="146944"/>
            <a:ext cx="6090300" cy="13989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lgerian" panose="04020705040A02060702" pitchFamily="82" charset="0"/>
              </a:rPr>
              <a:t>SIGNS</a:t>
            </a:r>
            <a:r>
              <a:rPr lang="en-US" sz="2700" b="1" dirty="0"/>
              <a:t> </a:t>
            </a:r>
            <a:endParaRPr lang="ar-JO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1133775"/>
            <a:ext cx="7617075" cy="3205100"/>
          </a:xfrm>
        </p:spPr>
        <p:txBody>
          <a:bodyPr anchor="t"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Dark blue or grey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color of tympanic membrane.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Hair lines or bubbles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—rarely seen.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Tuning fork tests show 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conductive deafness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, i.e. bone conduction &gt; air conduction.</a:t>
            </a:r>
          </a:p>
          <a:p>
            <a:pPr algn="l" rtl="0"/>
            <a:endParaRPr lang="ar-JO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91" y="846394"/>
            <a:ext cx="1049175" cy="139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90" y="2430336"/>
            <a:ext cx="1313402" cy="1712270"/>
          </a:xfrm>
          <a:prstGeom prst="rect">
            <a:avLst/>
          </a:prstGeom>
        </p:spPr>
      </p:pic>
      <p:pic>
        <p:nvPicPr>
          <p:cNvPr id="1026" name="Picture 2" descr="Rinne Test — Medlibes: Online Medical Library">
            <a:extLst>
              <a:ext uri="{FF2B5EF4-FFF2-40B4-BE49-F238E27FC236}">
                <a16:creationId xmlns:a16="http://schemas.microsoft.com/office/drawing/2014/main" id="{B333249D-8D20-9A6D-D771-0FBA9A18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49" y="3677130"/>
            <a:ext cx="2465097" cy="13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E33D60-E25E-9B3E-7132-781305490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077" y="2971228"/>
            <a:ext cx="3288757" cy="1786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975" y="116439"/>
            <a:ext cx="4625700" cy="1333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lgerian" panose="04020705040A02060702" pitchFamily="82" charset="0"/>
              </a:rPr>
              <a:t>DIAGNOSIS</a:t>
            </a:r>
            <a:endParaRPr lang="ar-JO" sz="36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04716" y="1173492"/>
            <a:ext cx="7191518" cy="2934484"/>
          </a:xfrm>
        </p:spPr>
        <p:txBody>
          <a:bodyPr anchor="t">
            <a:normAutofit/>
          </a:bodyPr>
          <a:lstStyle/>
          <a:p>
            <a:pPr algn="l" rtl="0"/>
            <a:r>
              <a:rPr lang="en-US" sz="21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1- Pneumatic otoscopy: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Primary diagnostic method.</a:t>
            </a:r>
          </a:p>
          <a:p>
            <a:pPr algn="l" rt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Using an otoscope.</a:t>
            </a:r>
          </a:p>
          <a:p>
            <a:pPr algn="l" rt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The doctor will be looking for: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Air bubbles on the tympanic membrane surface.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A tympanic membrane that appear dull instead of smooth and shiny.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Visible fluid behind the tympanic membrane.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A tympanic membrane that does not move when a small amount of air is blown into it.</a:t>
            </a:r>
            <a:endParaRPr lang="ar-JO" sz="1800" dirty="0">
              <a:solidFill>
                <a:schemeClr val="tx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34" y="2571750"/>
            <a:ext cx="1543050" cy="25203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73188"/>
            <a:ext cx="8331200" cy="2757487"/>
          </a:xfrm>
        </p:spPr>
        <p:txBody>
          <a:bodyPr anchor="t">
            <a:normAutofit/>
          </a:bodyPr>
          <a:lstStyle/>
          <a:p>
            <a:pPr marL="139700" indent="0" algn="l" rtl="0">
              <a:buNone/>
            </a:pPr>
            <a:r>
              <a:rPr lang="en-US" sz="2100" b="1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2- Tympanometry: 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Flat, type B tympanogram , with normal volume .</a:t>
            </a:r>
          </a:p>
          <a:p>
            <a:pPr algn="l" rtl="0"/>
            <a:endParaRPr lang="en-US" sz="2100" b="1" dirty="0">
              <a:solidFill>
                <a:srgbClr val="903163"/>
              </a:solidFill>
            </a:endParaRPr>
          </a:p>
          <a:p>
            <a:pPr algn="l" rtl="0"/>
            <a:endParaRPr lang="en-US" sz="2100" b="1" dirty="0">
              <a:solidFill>
                <a:srgbClr val="90316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t="37128" r="24997" b="4600"/>
          <a:stretch>
            <a:fillRect/>
          </a:stretch>
        </p:blipFill>
        <p:spPr>
          <a:xfrm>
            <a:off x="4863990" y="2466571"/>
            <a:ext cx="3093834" cy="259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68" y="2466571"/>
            <a:ext cx="1966544" cy="24840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52A477-82BF-7889-90A8-DF5AAEB06255}"/>
              </a:ext>
            </a:extLst>
          </p:cNvPr>
          <p:cNvSpPr txBox="1">
            <a:spLocks/>
          </p:cNvSpPr>
          <p:nvPr/>
        </p:nvSpPr>
        <p:spPr>
          <a:xfrm>
            <a:off x="2259150" y="402367"/>
            <a:ext cx="4625700" cy="13332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Algerian" panose="04020705040A02060702" pitchFamily="82" charset="0"/>
              </a:rPr>
              <a:t>DIAGNOSIS</a:t>
            </a:r>
            <a:endParaRPr lang="ar-JO" sz="3600" b="1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Science Subject for Elementary: Ear and Its Parts by Slidesgo">
  <a:themeElements>
    <a:clrScheme name="Simple Light">
      <a:dk1>
        <a:srgbClr val="58251B"/>
      </a:dk1>
      <a:lt1>
        <a:srgbClr val="FFF2D0"/>
      </a:lt1>
      <a:dk2>
        <a:srgbClr val="FFD96A"/>
      </a:dk2>
      <a:lt2>
        <a:srgbClr val="FCCF95"/>
      </a:lt2>
      <a:accent1>
        <a:srgbClr val="A7E4FA"/>
      </a:accent1>
      <a:accent2>
        <a:srgbClr val="B7D876"/>
      </a:accent2>
      <a:accent3>
        <a:srgbClr val="FAA380"/>
      </a:accent3>
      <a:accent4>
        <a:srgbClr val="C96C4E"/>
      </a:accent4>
      <a:accent5>
        <a:srgbClr val="9B2517"/>
      </a:accent5>
      <a:accent6>
        <a:srgbClr val="FFFFFF"/>
      </a:accent6>
      <a:hlink>
        <a:srgbClr val="5825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792</Words>
  <Application>Microsoft Office PowerPoint</Application>
  <PresentationFormat>On-screen Show (16:9)</PresentationFormat>
  <Paragraphs>92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Science Subject for Elementary: Ear and Its Parts by Slidesgo</vt:lpstr>
      <vt:lpstr>Otitis Media with Effusion</vt:lpstr>
      <vt:lpstr>INTRODUCTION</vt:lpstr>
      <vt:lpstr>CAUSES</vt:lpstr>
      <vt:lpstr>PowerPoint Presentation</vt:lpstr>
      <vt:lpstr>SYMPTOMS </vt:lpstr>
      <vt:lpstr>SIGNS </vt:lpstr>
      <vt:lpstr>SIGNS </vt:lpstr>
      <vt:lpstr>DIAGNOSIS</vt:lpstr>
      <vt:lpstr>PowerPoint Presentation</vt:lpstr>
      <vt:lpstr>PowerPoint Presentation</vt:lpstr>
      <vt:lpstr>TREATMENT &gt;&gt; In children </vt:lpstr>
      <vt:lpstr>Adenoidectomy </vt:lpstr>
      <vt:lpstr>Myringotomy and grommet insertion</vt:lpstr>
      <vt:lpstr>TREATMENT &gt;&gt; In adults</vt:lpstr>
      <vt:lpstr>Complications and Long-Term Effects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Otitis Media with Effusion</dc:title>
  <dc:creator>YAMAN</dc:creator>
  <cp:lastModifiedBy>leen mahmoud</cp:lastModifiedBy>
  <cp:revision>2</cp:revision>
  <dcterms:modified xsi:type="dcterms:W3CDTF">2024-07-08T22:24:24Z</dcterms:modified>
</cp:coreProperties>
</file>