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notesMasterIdLst>
    <p:notesMasterId r:id="rId38"/>
  </p:notesMasterIdLst>
  <p:sldIdLst>
    <p:sldId id="288" r:id="rId2"/>
    <p:sldId id="257" r:id="rId3"/>
    <p:sldId id="289" r:id="rId4"/>
    <p:sldId id="290" r:id="rId5"/>
    <p:sldId id="297" r:id="rId6"/>
    <p:sldId id="298" r:id="rId7"/>
    <p:sldId id="299" r:id="rId8"/>
    <p:sldId id="261" r:id="rId9"/>
    <p:sldId id="300" r:id="rId10"/>
    <p:sldId id="301" r:id="rId11"/>
    <p:sldId id="264" r:id="rId12"/>
    <p:sldId id="265" r:id="rId13"/>
    <p:sldId id="266" r:id="rId14"/>
    <p:sldId id="302" r:id="rId15"/>
    <p:sldId id="303" r:id="rId16"/>
    <p:sldId id="269" r:id="rId17"/>
    <p:sldId id="270"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36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B4B47077-3341-4D9E-BE58-4CD6F973424B}" type="datetimeFigureOut">
              <a:rPr lang="en-US" smtClean="0"/>
              <a:t>8/6/2024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2CCDF910-B728-4AE0-A65B-943AAE8567AB}" type="slidenum">
              <a:rPr lang="en-US" smtClean="0"/>
              <a:t>‹#›</a:t>
            </a:fld>
            <a:endParaRPr lang="en-US"/>
          </a:p>
        </p:txBody>
      </p:sp>
    </p:spTree>
    <p:extLst>
      <p:ext uri="{BB962C8B-B14F-4D97-AF65-F5344CB8AC3E}">
        <p14:creationId xmlns:p14="http://schemas.microsoft.com/office/powerpoint/2010/main" val="364879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DF910-B728-4AE0-A65B-943AAE8567AB}" type="slidenum">
              <a:rPr lang="en-US" smtClean="0"/>
              <a:t>12</a:t>
            </a:fld>
            <a:endParaRPr lang="en-US"/>
          </a:p>
        </p:txBody>
      </p:sp>
    </p:spTree>
    <p:extLst>
      <p:ext uri="{BB962C8B-B14F-4D97-AF65-F5344CB8AC3E}">
        <p14:creationId xmlns:p14="http://schemas.microsoft.com/office/powerpoint/2010/main" val="175059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7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4761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22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2571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79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2741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2547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8517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924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168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74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1D8BD707-D9CF-40AE-B4C6-C98DA3205C09}" type="datetimeFigureOut">
              <a:rPr lang="en-US" smtClean="0"/>
              <a:t>8/6/2024</a:t>
            </a:fld>
            <a:endParaRPr 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B6F15528-21DE-4FAA-801E-634DDDAF4B2B}" type="slidenum">
              <a:rPr lang="en-US" smtClean="0"/>
              <a:t>‹#›</a:t>
            </a:fld>
            <a:endParaRPr lang="en-US"/>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6526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2400" y="3409950"/>
            <a:ext cx="8705850" cy="1407433"/>
          </a:xfrm>
        </p:spPr>
        <p:txBody>
          <a:bodyPr>
            <a:noAutofit/>
          </a:bodyPr>
          <a:lstStyle/>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b="1" dirty="0" smtClean="0">
              <a:solidFill>
                <a:schemeClr val="accent1">
                  <a:lumMod val="50000"/>
                </a:schemeClr>
              </a:solidFill>
            </a:endParaRPr>
          </a:p>
          <a:p>
            <a:r>
              <a:rPr lang="en-US" sz="2000" b="1" dirty="0" smtClean="0">
                <a:solidFill>
                  <a:schemeClr val="accent1">
                    <a:lumMod val="50000"/>
                  </a:schemeClr>
                </a:solidFill>
              </a:rPr>
              <a:t>Done By </a:t>
            </a:r>
            <a:r>
              <a:rPr lang="en-US" sz="2000" dirty="0" smtClean="0">
                <a:solidFill>
                  <a:schemeClr val="accent1">
                    <a:lumMod val="50000"/>
                  </a:schemeClr>
                </a:solidFill>
              </a:rPr>
              <a:t>: Bashar AL Talaheen                              </a:t>
            </a:r>
            <a:r>
              <a:rPr lang="en-US" sz="2000" b="1" dirty="0" smtClean="0">
                <a:solidFill>
                  <a:schemeClr val="accent1">
                    <a:lumMod val="50000"/>
                  </a:schemeClr>
                </a:solidFill>
              </a:rPr>
              <a:t>Supervised </a:t>
            </a:r>
            <a:r>
              <a:rPr lang="en-US" sz="2000" b="1" dirty="0">
                <a:solidFill>
                  <a:schemeClr val="accent1">
                    <a:lumMod val="50000"/>
                  </a:schemeClr>
                </a:solidFill>
              </a:rPr>
              <a:t>By : Dr. </a:t>
            </a:r>
            <a:r>
              <a:rPr lang="en-US" sz="2000" b="1" dirty="0" smtClean="0">
                <a:solidFill>
                  <a:schemeClr val="accent1">
                    <a:lumMod val="50000"/>
                  </a:schemeClr>
                </a:solidFill>
              </a:rPr>
              <a:t>malek</a:t>
            </a:r>
          </a:p>
          <a:p>
            <a:r>
              <a:rPr lang="en-US" sz="2000" b="1" dirty="0" smtClean="0">
                <a:solidFill>
                  <a:schemeClr val="accent1">
                    <a:lumMod val="50000"/>
                  </a:schemeClr>
                </a:solidFill>
              </a:rPr>
              <a:t>                </a:t>
            </a:r>
            <a:r>
              <a:rPr lang="en-US" sz="2000" dirty="0" smtClean="0">
                <a:solidFill>
                  <a:schemeClr val="accent1">
                    <a:lumMod val="50000"/>
                  </a:schemeClr>
                </a:solidFill>
              </a:rPr>
              <a:t>Baker </a:t>
            </a:r>
            <a:r>
              <a:rPr lang="en-US" sz="2000" dirty="0">
                <a:solidFill>
                  <a:schemeClr val="accent1">
                    <a:lumMod val="50000"/>
                  </a:schemeClr>
                </a:solidFill>
              </a:rPr>
              <a:t>AL Manasyeh</a:t>
            </a:r>
          </a:p>
          <a:p>
            <a:r>
              <a:rPr lang="en-US" sz="2000" b="1" dirty="0" smtClean="0">
                <a:solidFill>
                  <a:schemeClr val="accent1">
                    <a:lumMod val="50000"/>
                  </a:schemeClr>
                </a:solidFill>
              </a:rPr>
              <a:t>                                                </a:t>
            </a:r>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p:txBody>
      </p:sp>
    </p:spTree>
    <p:extLst>
      <p:ext uri="{BB962C8B-B14F-4D97-AF65-F5344CB8AC3E}">
        <p14:creationId xmlns:p14="http://schemas.microsoft.com/office/powerpoint/2010/main" val="19730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PSA kinetics </a:t>
            </a:r>
          </a:p>
        </p:txBody>
      </p:sp>
      <p:sp>
        <p:nvSpPr>
          <p:cNvPr id="3" name="Content Placeholder 2"/>
          <p:cNvSpPr>
            <a:spLocks noGrp="1"/>
          </p:cNvSpPr>
          <p:nvPr>
            <p:ph idx="1"/>
          </p:nvPr>
        </p:nvSpPr>
        <p:spPr>
          <a:xfrm>
            <a:off x="768096" y="1428750"/>
            <a:ext cx="7290055" cy="3303270"/>
          </a:xfrm>
        </p:spPr>
        <p:txBody>
          <a:bodyPr>
            <a:normAutofit fontScale="85000" lnSpcReduction="20000"/>
          </a:bodyPr>
          <a:lstStyle/>
          <a:p>
            <a:pPr marL="742950" lvl="1" indent="-285750">
              <a:buClr>
                <a:schemeClr val="dk1"/>
              </a:buClr>
              <a:buSzPct val="100000"/>
              <a:buFont typeface="Wingdings" panose="05000000000000000000" pitchFamily="2" charset="2"/>
              <a:buChar char="§"/>
            </a:pPr>
            <a:r>
              <a:rPr lang="en-US" sz="1950" b="1" dirty="0"/>
              <a:t>Free to total PSA ratio</a:t>
            </a:r>
          </a:p>
          <a:p>
            <a:pPr marL="1257300" lvl="2" indent="-342900">
              <a:buClr>
                <a:schemeClr val="dk1"/>
              </a:buClr>
              <a:buSzPct val="100000"/>
              <a:buFont typeface="Arial" panose="020B0604020202020204" pitchFamily="34" charset="0"/>
              <a:buChar char="•"/>
            </a:pPr>
            <a:r>
              <a:rPr lang="en-US" sz="1950" dirty="0"/>
              <a:t>&lt; 18% ratio&gt;&gt; suggestion of cancer or other differentials (prostatitis)</a:t>
            </a:r>
          </a:p>
          <a:p>
            <a:pPr marL="1257300" lvl="2" indent="-342900">
              <a:buClr>
                <a:schemeClr val="dk1"/>
              </a:buClr>
              <a:buSzPct val="100000"/>
              <a:buFont typeface="Arial" panose="020B0604020202020204" pitchFamily="34" charset="0"/>
              <a:buChar char="•"/>
            </a:pPr>
            <a:r>
              <a:rPr lang="en-US" sz="1950" dirty="0"/>
              <a:t>&gt;18% ratio&gt;&gt; suggest benign cause (BPH)</a:t>
            </a:r>
          </a:p>
          <a:p>
            <a:pPr marL="800100" lvl="1" indent="-342900">
              <a:buClr>
                <a:schemeClr val="dk1"/>
              </a:buClr>
              <a:buSzPct val="100000"/>
              <a:buFont typeface="Wingdings" panose="05000000000000000000" pitchFamily="2" charset="2"/>
              <a:buChar char="§"/>
            </a:pPr>
            <a:r>
              <a:rPr lang="it-IT" sz="1950" b="1" dirty="0"/>
              <a:t>PSA Density = Serum PSA / Prostate volume</a:t>
            </a:r>
          </a:p>
          <a:p>
            <a:pPr marL="1257300" lvl="2" indent="-342900">
              <a:buClr>
                <a:schemeClr val="dk1"/>
              </a:buClr>
              <a:buSzPct val="100000"/>
              <a:buFont typeface="Arial" panose="020B0604020202020204" pitchFamily="34" charset="0"/>
              <a:buChar char="•"/>
            </a:pPr>
            <a:r>
              <a:rPr lang="en-US" sz="1950" b="1" dirty="0"/>
              <a:t> </a:t>
            </a:r>
            <a:r>
              <a:rPr lang="en-US" sz="1950" dirty="0"/>
              <a:t>&gt;18% density&gt;&gt; suggestion of cancer </a:t>
            </a:r>
          </a:p>
          <a:p>
            <a:pPr marL="1257300" lvl="2" indent="-342900">
              <a:buClr>
                <a:schemeClr val="dk1"/>
              </a:buClr>
              <a:buSzPct val="100000"/>
              <a:buFont typeface="Arial" panose="020B0604020202020204" pitchFamily="34" charset="0"/>
              <a:buChar char="•"/>
            </a:pPr>
            <a:r>
              <a:rPr lang="en-US" sz="1950" dirty="0"/>
              <a:t>&lt;18% density&gt;&gt; suggestion of benign cause </a:t>
            </a:r>
          </a:p>
          <a:p>
            <a:pPr marL="742950" lvl="1" indent="-285750">
              <a:buClr>
                <a:schemeClr val="dk1"/>
              </a:buClr>
              <a:buSzPct val="100000"/>
              <a:buFont typeface="Wingdings" panose="05000000000000000000" pitchFamily="2" charset="2"/>
              <a:buChar char="§"/>
            </a:pPr>
            <a:r>
              <a:rPr lang="en-US" sz="1950" b="1" dirty="0"/>
              <a:t>PSA velocity </a:t>
            </a:r>
          </a:p>
          <a:p>
            <a:pPr marL="1257300" lvl="2" indent="-342900">
              <a:buClr>
                <a:schemeClr val="dk1"/>
              </a:buClr>
              <a:buSzPct val="100000"/>
              <a:buFont typeface="Arial" panose="020B0604020202020204" pitchFamily="34" charset="0"/>
              <a:buChar char="•"/>
            </a:pPr>
            <a:r>
              <a:rPr lang="en-US" sz="1950" dirty="0"/>
              <a:t>Change of &gt; 0.75 ng/ml/year associated with increase risk of cancer</a:t>
            </a:r>
          </a:p>
          <a:p>
            <a:pPr marL="800100" lvl="1" indent="-342900">
              <a:buClr>
                <a:schemeClr val="dk1"/>
              </a:buClr>
              <a:buSzPct val="100000"/>
              <a:buFont typeface="Wingdings" panose="05000000000000000000" pitchFamily="2" charset="2"/>
              <a:buChar char="§"/>
            </a:pPr>
            <a:r>
              <a:rPr lang="en-US" sz="1950" b="1" dirty="0"/>
              <a:t>PSA doubling time</a:t>
            </a:r>
          </a:p>
          <a:p>
            <a:pPr marL="1257300" lvl="2" indent="-342900">
              <a:buClr>
                <a:schemeClr val="dk1"/>
              </a:buClr>
              <a:buSzPct val="100000"/>
              <a:buFont typeface="Arial" panose="020B0604020202020204" pitchFamily="34" charset="0"/>
              <a:buChar char="•"/>
            </a:pPr>
            <a:r>
              <a:rPr lang="en-US" sz="1950" dirty="0"/>
              <a:t>Used in staging and follow up of prostate</a:t>
            </a:r>
          </a:p>
          <a:p>
            <a:pPr marL="914400" lvl="2" indent="0">
              <a:buClr>
                <a:schemeClr val="dk1"/>
              </a:buClr>
              <a:buSzPct val="100000"/>
              <a:buNone/>
            </a:pPr>
            <a:r>
              <a:rPr lang="en-US" sz="1950" dirty="0"/>
              <a:t> cancer</a:t>
            </a:r>
            <a:endParaRPr lang="en-US" sz="1800" dirty="0"/>
          </a:p>
          <a:p>
            <a:endParaRPr lang="en-US" dirty="0"/>
          </a:p>
        </p:txBody>
      </p:sp>
    </p:spTree>
    <p:extLst>
      <p:ext uri="{BB962C8B-B14F-4D97-AF65-F5344CB8AC3E}">
        <p14:creationId xmlns:p14="http://schemas.microsoft.com/office/powerpoint/2010/main" val="3759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0319" y="483754"/>
            <a:ext cx="7013370" cy="422346"/>
          </a:xfrm>
          <a:prstGeom prst="rect">
            <a:avLst/>
          </a:prstGeom>
        </p:spPr>
      </p:pic>
      <p:sp>
        <p:nvSpPr>
          <p:cNvPr id="4" name="object 4"/>
          <p:cNvSpPr txBox="1"/>
          <p:nvPr/>
        </p:nvSpPr>
        <p:spPr>
          <a:xfrm>
            <a:off x="761875" y="1105574"/>
            <a:ext cx="6870700" cy="3400931"/>
          </a:xfrm>
          <a:prstGeom prst="rect">
            <a:avLst/>
          </a:prstGeom>
        </p:spPr>
        <p:txBody>
          <a:bodyPr vert="horz" wrap="square" lIns="0" tIns="12700" rIns="0" bIns="0" rtlCol="0">
            <a:spAutoFit/>
          </a:bodyPr>
          <a:lstStyle/>
          <a:p>
            <a:pPr marL="327025" indent="-314325">
              <a:lnSpc>
                <a:spcPct val="100000"/>
              </a:lnSpc>
              <a:spcBef>
                <a:spcPts val="100"/>
              </a:spcBef>
              <a:buFont typeface="Yu Gothic UI"/>
              <a:buChar char="▪"/>
              <a:tabLst>
                <a:tab pos="326390" algn="l"/>
                <a:tab pos="327025" algn="l"/>
              </a:tabLst>
            </a:pPr>
            <a:r>
              <a:rPr sz="1800" spc="110" dirty="0">
                <a:solidFill>
                  <a:schemeClr val="bg2">
                    <a:lumMod val="10000"/>
                  </a:schemeClr>
                </a:solidFill>
                <a:latin typeface="Tahoma"/>
                <a:cs typeface="Tahoma"/>
              </a:rPr>
              <a:t>c</a:t>
            </a:r>
            <a:r>
              <a:rPr sz="1800" spc="-20" dirty="0">
                <a:solidFill>
                  <a:schemeClr val="bg2">
                    <a:lumMod val="10000"/>
                  </a:schemeClr>
                </a:solidFill>
                <a:latin typeface="Tahoma"/>
                <a:cs typeface="Tahoma"/>
              </a:rPr>
              <a:t>a</a:t>
            </a:r>
            <a:r>
              <a:rPr sz="1800" spc="-40" dirty="0">
                <a:solidFill>
                  <a:schemeClr val="bg2">
                    <a:lumMod val="10000"/>
                  </a:schemeClr>
                </a:solidFill>
                <a:latin typeface="Tahoma"/>
                <a:cs typeface="Tahoma"/>
              </a:rPr>
              <a:t>u</a:t>
            </a:r>
            <a:r>
              <a:rPr sz="1800" spc="70" dirty="0">
                <a:solidFill>
                  <a:schemeClr val="bg2">
                    <a:lumMod val="10000"/>
                  </a:schemeClr>
                </a:solidFill>
                <a:latin typeface="Tahoma"/>
                <a:cs typeface="Tahoma"/>
              </a:rPr>
              <a:t>s</a:t>
            </a:r>
            <a:r>
              <a:rPr sz="1800" spc="15" dirty="0">
                <a:solidFill>
                  <a:schemeClr val="bg2">
                    <a:lumMod val="10000"/>
                  </a:schemeClr>
                </a:solidFill>
                <a:latin typeface="Tahoma"/>
                <a:cs typeface="Tahoma"/>
              </a:rPr>
              <a:t>e</a:t>
            </a:r>
            <a:r>
              <a:rPr sz="1800" spc="-204" dirty="0">
                <a:solidFill>
                  <a:schemeClr val="bg2">
                    <a:lumMod val="10000"/>
                  </a:schemeClr>
                </a:solidFill>
                <a:latin typeface="Tahoma"/>
                <a:cs typeface="Tahoma"/>
              </a:rPr>
              <a:t> </a:t>
            </a:r>
            <a:r>
              <a:rPr sz="1800" dirty="0">
                <a:solidFill>
                  <a:schemeClr val="bg2">
                    <a:lumMod val="10000"/>
                  </a:schemeClr>
                </a:solidFill>
                <a:latin typeface="Tahoma"/>
                <a:cs typeface="Tahoma"/>
              </a:rPr>
              <a:t>o</a:t>
            </a:r>
            <a:r>
              <a:rPr sz="1800" spc="85" dirty="0">
                <a:solidFill>
                  <a:schemeClr val="bg2">
                    <a:lumMod val="10000"/>
                  </a:schemeClr>
                </a:solidFill>
                <a:latin typeface="Tahoma"/>
                <a:cs typeface="Tahoma"/>
              </a:rPr>
              <a:t>f</a:t>
            </a:r>
            <a:r>
              <a:rPr sz="1800" spc="-204" dirty="0">
                <a:solidFill>
                  <a:schemeClr val="bg2">
                    <a:lumMod val="10000"/>
                  </a:schemeClr>
                </a:solidFill>
                <a:latin typeface="Tahoma"/>
                <a:cs typeface="Tahoma"/>
              </a:rPr>
              <a:t> </a:t>
            </a:r>
            <a:r>
              <a:rPr sz="1800" spc="45" dirty="0">
                <a:solidFill>
                  <a:schemeClr val="bg2">
                    <a:lumMod val="10000"/>
                  </a:schemeClr>
                </a:solidFill>
                <a:latin typeface="Tahoma"/>
                <a:cs typeface="Tahoma"/>
              </a:rPr>
              <a:t>i</a:t>
            </a:r>
            <a:r>
              <a:rPr sz="1800" spc="-45" dirty="0">
                <a:solidFill>
                  <a:schemeClr val="bg2">
                    <a:lumMod val="10000"/>
                  </a:schemeClr>
                </a:solidFill>
                <a:latin typeface="Tahoma"/>
                <a:cs typeface="Tahoma"/>
              </a:rPr>
              <a:t>n</a:t>
            </a:r>
            <a:r>
              <a:rPr sz="1800" spc="110" dirty="0">
                <a:solidFill>
                  <a:schemeClr val="bg2">
                    <a:lumMod val="10000"/>
                  </a:schemeClr>
                </a:solidFill>
                <a:latin typeface="Tahoma"/>
                <a:cs typeface="Tahoma"/>
              </a:rPr>
              <a:t>c</a:t>
            </a:r>
            <a:r>
              <a:rPr sz="1800" dirty="0">
                <a:solidFill>
                  <a:schemeClr val="bg2">
                    <a:lumMod val="10000"/>
                  </a:schemeClr>
                </a:solidFill>
                <a:latin typeface="Tahoma"/>
                <a:cs typeface="Tahoma"/>
              </a:rPr>
              <a:t>r</a:t>
            </a:r>
            <a:r>
              <a:rPr sz="1800" spc="5" dirty="0">
                <a:solidFill>
                  <a:schemeClr val="bg2">
                    <a:lumMod val="10000"/>
                  </a:schemeClr>
                </a:solidFill>
                <a:latin typeface="Tahoma"/>
                <a:cs typeface="Tahoma"/>
              </a:rPr>
              <a:t>e</a:t>
            </a:r>
            <a:r>
              <a:rPr sz="1800" spc="-20" dirty="0">
                <a:solidFill>
                  <a:schemeClr val="bg2">
                    <a:lumMod val="10000"/>
                  </a:schemeClr>
                </a:solidFill>
                <a:latin typeface="Tahoma"/>
                <a:cs typeface="Tahoma"/>
              </a:rPr>
              <a:t>a</a:t>
            </a:r>
            <a:r>
              <a:rPr sz="1800" spc="70" dirty="0">
                <a:solidFill>
                  <a:schemeClr val="bg2">
                    <a:lumMod val="10000"/>
                  </a:schemeClr>
                </a:solidFill>
                <a:latin typeface="Tahoma"/>
                <a:cs typeface="Tahoma"/>
              </a:rPr>
              <a:t>s</a:t>
            </a:r>
            <a:r>
              <a:rPr sz="1800" spc="10" dirty="0">
                <a:solidFill>
                  <a:schemeClr val="bg2">
                    <a:lumMod val="10000"/>
                  </a:schemeClr>
                </a:solidFill>
                <a:latin typeface="Tahoma"/>
                <a:cs typeface="Tahoma"/>
              </a:rPr>
              <a:t>e</a:t>
            </a:r>
            <a:r>
              <a:rPr sz="1800" dirty="0">
                <a:solidFill>
                  <a:schemeClr val="bg2">
                    <a:lumMod val="10000"/>
                  </a:schemeClr>
                </a:solidFill>
                <a:latin typeface="Tahoma"/>
                <a:cs typeface="Tahoma"/>
              </a:rPr>
              <a:t>d</a:t>
            </a:r>
            <a:r>
              <a:rPr sz="1800" spc="-204" dirty="0">
                <a:solidFill>
                  <a:schemeClr val="bg2">
                    <a:lumMod val="10000"/>
                  </a:schemeClr>
                </a:solidFill>
                <a:latin typeface="Tahoma"/>
                <a:cs typeface="Tahoma"/>
              </a:rPr>
              <a:t> </a:t>
            </a:r>
            <a:r>
              <a:rPr sz="1800" spc="70" dirty="0">
                <a:solidFill>
                  <a:schemeClr val="bg2">
                    <a:lumMod val="10000"/>
                  </a:schemeClr>
                </a:solidFill>
                <a:latin typeface="Tahoma"/>
                <a:cs typeface="Tahoma"/>
              </a:rPr>
              <a:t>P</a:t>
            </a:r>
            <a:r>
              <a:rPr sz="1800" spc="50" dirty="0">
                <a:solidFill>
                  <a:schemeClr val="bg2">
                    <a:lumMod val="10000"/>
                  </a:schemeClr>
                </a:solidFill>
                <a:latin typeface="Tahoma"/>
                <a:cs typeface="Tahoma"/>
              </a:rPr>
              <a:t>SA</a:t>
            </a:r>
            <a:r>
              <a:rPr sz="1800" spc="-204" dirty="0">
                <a:solidFill>
                  <a:schemeClr val="bg2">
                    <a:lumMod val="10000"/>
                  </a:schemeClr>
                </a:solidFill>
                <a:latin typeface="Tahoma"/>
                <a:cs typeface="Tahoma"/>
              </a:rPr>
              <a:t> </a:t>
            </a:r>
            <a:r>
              <a:rPr sz="1800" spc="5" dirty="0">
                <a:solidFill>
                  <a:schemeClr val="bg2">
                    <a:lumMod val="10000"/>
                  </a:schemeClr>
                </a:solidFill>
                <a:latin typeface="Tahoma"/>
                <a:cs typeface="Tahoma"/>
              </a:rPr>
              <a:t>l</a:t>
            </a:r>
            <a:r>
              <a:rPr sz="1800" spc="-20" dirty="0">
                <a:solidFill>
                  <a:schemeClr val="bg2">
                    <a:lumMod val="10000"/>
                  </a:schemeClr>
                </a:solidFill>
                <a:latin typeface="Tahoma"/>
                <a:cs typeface="Tahoma"/>
              </a:rPr>
              <a:t>e</a:t>
            </a:r>
            <a:r>
              <a:rPr sz="1800" spc="-55" dirty="0">
                <a:solidFill>
                  <a:schemeClr val="bg2">
                    <a:lumMod val="10000"/>
                  </a:schemeClr>
                </a:solidFill>
                <a:latin typeface="Tahoma"/>
                <a:cs typeface="Tahoma"/>
              </a:rPr>
              <a:t>v</a:t>
            </a:r>
            <a:r>
              <a:rPr sz="1800" spc="10" dirty="0">
                <a:solidFill>
                  <a:schemeClr val="bg2">
                    <a:lumMod val="10000"/>
                  </a:schemeClr>
                </a:solidFill>
                <a:latin typeface="Tahoma"/>
                <a:cs typeface="Tahoma"/>
              </a:rPr>
              <a:t>el</a:t>
            </a:r>
            <a:r>
              <a:rPr sz="1800" spc="-204" dirty="0">
                <a:solidFill>
                  <a:schemeClr val="bg2">
                    <a:lumMod val="10000"/>
                  </a:schemeClr>
                </a:solidFill>
                <a:latin typeface="Tahoma"/>
                <a:cs typeface="Tahoma"/>
              </a:rPr>
              <a:t> </a:t>
            </a:r>
            <a:r>
              <a:rPr sz="1800" spc="-10" dirty="0">
                <a:solidFill>
                  <a:schemeClr val="bg2">
                    <a:lumMod val="10000"/>
                  </a:schemeClr>
                </a:solidFill>
                <a:latin typeface="Tahoma"/>
                <a:cs typeface="Tahoma"/>
              </a:rPr>
              <a:t>:</a:t>
            </a:r>
            <a:endParaRPr sz="1800" dirty="0">
              <a:solidFill>
                <a:schemeClr val="bg2">
                  <a:lumMod val="10000"/>
                </a:schemeClr>
              </a:solidFill>
              <a:latin typeface="Tahoma"/>
              <a:cs typeface="Tahoma"/>
            </a:endParaRPr>
          </a:p>
          <a:p>
            <a:pPr marL="702945" lvl="1" indent="-205740">
              <a:lnSpc>
                <a:spcPct val="100000"/>
              </a:lnSpc>
              <a:spcBef>
                <a:spcPts val="15"/>
              </a:spcBef>
              <a:buAutoNum type="arabicPeriod"/>
              <a:tabLst>
                <a:tab pos="703580" algn="l"/>
              </a:tabLst>
            </a:pPr>
            <a:r>
              <a:rPr sz="1950" spc="-114" dirty="0">
                <a:solidFill>
                  <a:schemeClr val="tx1">
                    <a:lumMod val="95000"/>
                    <a:lumOff val="5000"/>
                  </a:schemeClr>
                </a:solidFill>
                <a:latin typeface="Tahoma"/>
                <a:cs typeface="Tahoma"/>
              </a:rPr>
              <a:t>G</a:t>
            </a:r>
            <a:r>
              <a:rPr sz="1950" spc="-5" dirty="0">
                <a:solidFill>
                  <a:schemeClr val="tx1">
                    <a:lumMod val="95000"/>
                    <a:lumOff val="5000"/>
                  </a:schemeClr>
                </a:solidFill>
                <a:latin typeface="Tahoma"/>
                <a:cs typeface="Tahoma"/>
              </a:rPr>
              <a:t>e</a:t>
            </a:r>
            <a:r>
              <a:rPr sz="1950" spc="60" dirty="0">
                <a:solidFill>
                  <a:schemeClr val="tx1">
                    <a:lumMod val="95000"/>
                    <a:lumOff val="5000"/>
                  </a:schemeClr>
                </a:solidFill>
                <a:latin typeface="Tahoma"/>
                <a:cs typeface="Tahoma"/>
              </a:rPr>
              <a:t>tt</a:t>
            </a:r>
            <a:r>
              <a:rPr sz="1950" spc="45" dirty="0">
                <a:solidFill>
                  <a:schemeClr val="tx1">
                    <a:lumMod val="95000"/>
                    <a:lumOff val="5000"/>
                  </a:schemeClr>
                </a:solidFill>
                <a:latin typeface="Tahoma"/>
                <a:cs typeface="Tahoma"/>
              </a:rPr>
              <a:t>i</a:t>
            </a:r>
            <a:r>
              <a:rPr sz="1950" spc="-35" dirty="0">
                <a:solidFill>
                  <a:schemeClr val="tx1">
                    <a:lumMod val="95000"/>
                    <a:lumOff val="5000"/>
                  </a:schemeClr>
                </a:solidFill>
                <a:latin typeface="Tahoma"/>
                <a:cs typeface="Tahoma"/>
              </a:rPr>
              <a:t>n</a:t>
            </a:r>
            <a:r>
              <a:rPr sz="1950" spc="-20" dirty="0">
                <a:solidFill>
                  <a:schemeClr val="tx1">
                    <a:lumMod val="95000"/>
                    <a:lumOff val="5000"/>
                  </a:schemeClr>
                </a:solidFill>
                <a:latin typeface="Tahoma"/>
                <a:cs typeface="Tahoma"/>
              </a:rPr>
              <a:t>g</a:t>
            </a:r>
            <a:r>
              <a:rPr sz="1950" spc="-220" dirty="0">
                <a:solidFill>
                  <a:schemeClr val="tx1">
                    <a:lumMod val="95000"/>
                    <a:lumOff val="5000"/>
                  </a:schemeClr>
                </a:solidFill>
                <a:latin typeface="Tahoma"/>
                <a:cs typeface="Tahoma"/>
              </a:rPr>
              <a:t> </a:t>
            </a:r>
            <a:r>
              <a:rPr sz="1950" spc="15" dirty="0">
                <a:solidFill>
                  <a:schemeClr val="tx1">
                    <a:lumMod val="95000"/>
                    <a:lumOff val="5000"/>
                  </a:schemeClr>
                </a:solidFill>
                <a:latin typeface="Tahoma"/>
                <a:cs typeface="Tahoma"/>
              </a:rPr>
              <a:t>o</a:t>
            </a:r>
            <a:r>
              <a:rPr sz="1950" spc="5" dirty="0">
                <a:solidFill>
                  <a:schemeClr val="tx1">
                    <a:lumMod val="95000"/>
                    <a:lumOff val="5000"/>
                  </a:schemeClr>
                </a:solidFill>
                <a:latin typeface="Tahoma"/>
                <a:cs typeface="Tahoma"/>
              </a:rPr>
              <a:t>l</a:t>
            </a:r>
            <a:r>
              <a:rPr sz="1950" spc="-5" dirty="0">
                <a:solidFill>
                  <a:schemeClr val="tx1">
                    <a:lumMod val="95000"/>
                    <a:lumOff val="5000"/>
                  </a:schemeClr>
                </a:solidFill>
                <a:latin typeface="Tahoma"/>
                <a:cs typeface="Tahoma"/>
              </a:rPr>
              <a:t>d</a:t>
            </a:r>
            <a:r>
              <a:rPr sz="1950" spc="10" dirty="0">
                <a:solidFill>
                  <a:schemeClr val="tx1">
                    <a:lumMod val="95000"/>
                    <a:lumOff val="5000"/>
                  </a:schemeClr>
                </a:solidFill>
                <a:latin typeface="Tahoma"/>
                <a:cs typeface="Tahoma"/>
              </a:rPr>
              <a:t>e</a:t>
            </a:r>
            <a:r>
              <a:rPr sz="1950" spc="20" dirty="0">
                <a:solidFill>
                  <a:schemeClr val="tx1">
                    <a:lumMod val="95000"/>
                    <a:lumOff val="5000"/>
                  </a:schemeClr>
                </a:solidFill>
                <a:latin typeface="Tahoma"/>
                <a:cs typeface="Tahoma"/>
              </a:rPr>
              <a:t>r</a:t>
            </a:r>
            <a:endParaRPr sz="1950" dirty="0">
              <a:solidFill>
                <a:schemeClr val="tx1">
                  <a:lumMod val="95000"/>
                  <a:lumOff val="5000"/>
                </a:schemeClr>
              </a:solidFill>
              <a:latin typeface="Tahoma"/>
              <a:cs typeface="Tahoma"/>
            </a:endParaRPr>
          </a:p>
          <a:p>
            <a:pPr marL="750570" lvl="1" indent="-253365">
              <a:lnSpc>
                <a:spcPct val="100000"/>
              </a:lnSpc>
              <a:spcBef>
                <a:spcPts val="360"/>
              </a:spcBef>
              <a:buAutoNum type="arabicPeriod"/>
              <a:tabLst>
                <a:tab pos="751205" algn="l"/>
              </a:tabLst>
            </a:pPr>
            <a:r>
              <a:rPr sz="1950" spc="25" dirty="0">
                <a:solidFill>
                  <a:schemeClr val="tx1">
                    <a:lumMod val="95000"/>
                    <a:lumOff val="5000"/>
                  </a:schemeClr>
                </a:solidFill>
                <a:latin typeface="Tahoma"/>
                <a:cs typeface="Tahoma"/>
              </a:rPr>
              <a:t>BPH</a:t>
            </a:r>
            <a:endParaRPr sz="1950" dirty="0">
              <a:solidFill>
                <a:schemeClr val="tx1">
                  <a:lumMod val="95000"/>
                  <a:lumOff val="5000"/>
                </a:schemeClr>
              </a:solidFill>
              <a:latin typeface="Tahoma"/>
              <a:cs typeface="Tahoma"/>
            </a:endParaRPr>
          </a:p>
          <a:p>
            <a:pPr marL="745490" lvl="1" indent="-248285">
              <a:lnSpc>
                <a:spcPct val="100000"/>
              </a:lnSpc>
              <a:spcBef>
                <a:spcPts val="360"/>
              </a:spcBef>
              <a:buAutoNum type="arabicPeriod"/>
              <a:tabLst>
                <a:tab pos="746125" algn="l"/>
              </a:tabLst>
            </a:pPr>
            <a:r>
              <a:rPr sz="1950" spc="75" dirty="0">
                <a:solidFill>
                  <a:schemeClr val="tx1">
                    <a:lumMod val="95000"/>
                    <a:lumOff val="5000"/>
                  </a:schemeClr>
                </a:solidFill>
                <a:latin typeface="Tahoma"/>
                <a:cs typeface="Tahoma"/>
              </a:rPr>
              <a:t>P</a:t>
            </a:r>
            <a:r>
              <a:rPr sz="1950" dirty="0">
                <a:solidFill>
                  <a:schemeClr val="tx1">
                    <a:lumMod val="95000"/>
                    <a:lumOff val="5000"/>
                  </a:schemeClr>
                </a:solidFill>
                <a:latin typeface="Tahoma"/>
                <a:cs typeface="Tahoma"/>
              </a:rPr>
              <a:t>r</a:t>
            </a:r>
            <a:r>
              <a:rPr sz="1950" spc="15" dirty="0">
                <a:solidFill>
                  <a:schemeClr val="tx1">
                    <a:lumMod val="95000"/>
                    <a:lumOff val="5000"/>
                  </a:schemeClr>
                </a:solidFill>
                <a:latin typeface="Tahoma"/>
                <a:cs typeface="Tahoma"/>
              </a:rPr>
              <a:t>o</a:t>
            </a:r>
            <a:r>
              <a:rPr sz="1950" spc="70" dirty="0">
                <a:solidFill>
                  <a:schemeClr val="tx1">
                    <a:lumMod val="95000"/>
                    <a:lumOff val="5000"/>
                  </a:schemeClr>
                </a:solidFill>
                <a:latin typeface="Tahoma"/>
                <a:cs typeface="Tahoma"/>
              </a:rPr>
              <a:t>s</a:t>
            </a:r>
            <a:r>
              <a:rPr sz="1950" spc="60" dirty="0">
                <a:solidFill>
                  <a:schemeClr val="tx1">
                    <a:lumMod val="95000"/>
                    <a:lumOff val="5000"/>
                  </a:schemeClr>
                </a:solidFill>
                <a:latin typeface="Tahoma"/>
                <a:cs typeface="Tahoma"/>
              </a:rPr>
              <a:t>t</a:t>
            </a:r>
            <a:r>
              <a:rPr sz="1950" spc="-35" dirty="0">
                <a:solidFill>
                  <a:schemeClr val="tx1">
                    <a:lumMod val="95000"/>
                    <a:lumOff val="5000"/>
                  </a:schemeClr>
                </a:solidFill>
                <a:latin typeface="Tahoma"/>
                <a:cs typeface="Tahoma"/>
              </a:rPr>
              <a:t>a</a:t>
            </a:r>
            <a:r>
              <a:rPr sz="1950" spc="40" dirty="0">
                <a:solidFill>
                  <a:schemeClr val="tx1">
                    <a:lumMod val="95000"/>
                    <a:lumOff val="5000"/>
                  </a:schemeClr>
                </a:solidFill>
                <a:latin typeface="Tahoma"/>
                <a:cs typeface="Tahoma"/>
              </a:rPr>
              <a:t>t</a:t>
            </a:r>
            <a:r>
              <a:rPr sz="1950" spc="15" dirty="0">
                <a:solidFill>
                  <a:schemeClr val="tx1">
                    <a:lumMod val="95000"/>
                    <a:lumOff val="5000"/>
                  </a:schemeClr>
                </a:solidFill>
                <a:latin typeface="Tahoma"/>
                <a:cs typeface="Tahoma"/>
              </a:rPr>
              <a:t>e</a:t>
            </a:r>
            <a:r>
              <a:rPr sz="1950" spc="-220" dirty="0">
                <a:solidFill>
                  <a:schemeClr val="tx1">
                    <a:lumMod val="95000"/>
                    <a:lumOff val="5000"/>
                  </a:schemeClr>
                </a:solidFill>
                <a:latin typeface="Tahoma"/>
                <a:cs typeface="Tahoma"/>
              </a:rPr>
              <a:t> </a:t>
            </a:r>
            <a:r>
              <a:rPr sz="1950" spc="125" dirty="0">
                <a:solidFill>
                  <a:schemeClr val="tx1">
                    <a:lumMod val="95000"/>
                    <a:lumOff val="5000"/>
                  </a:schemeClr>
                </a:solidFill>
                <a:latin typeface="Tahoma"/>
                <a:cs typeface="Tahoma"/>
              </a:rPr>
              <a:t>c</a:t>
            </a:r>
            <a:r>
              <a:rPr sz="1950" spc="-20" dirty="0">
                <a:solidFill>
                  <a:schemeClr val="tx1">
                    <a:lumMod val="95000"/>
                    <a:lumOff val="5000"/>
                  </a:schemeClr>
                </a:solidFill>
                <a:latin typeface="Tahoma"/>
                <a:cs typeface="Tahoma"/>
              </a:rPr>
              <a:t>a</a:t>
            </a:r>
            <a:r>
              <a:rPr sz="1950" spc="-50" dirty="0">
                <a:solidFill>
                  <a:schemeClr val="tx1">
                    <a:lumMod val="95000"/>
                    <a:lumOff val="5000"/>
                  </a:schemeClr>
                </a:solidFill>
                <a:latin typeface="Tahoma"/>
                <a:cs typeface="Tahoma"/>
              </a:rPr>
              <a:t>n</a:t>
            </a:r>
            <a:r>
              <a:rPr sz="1950" spc="114" dirty="0">
                <a:solidFill>
                  <a:schemeClr val="tx1">
                    <a:lumMod val="95000"/>
                    <a:lumOff val="5000"/>
                  </a:schemeClr>
                </a:solidFill>
                <a:latin typeface="Tahoma"/>
                <a:cs typeface="Tahoma"/>
              </a:rPr>
              <a:t>c</a:t>
            </a:r>
            <a:r>
              <a:rPr sz="1950" spc="10" dirty="0">
                <a:solidFill>
                  <a:schemeClr val="tx1">
                    <a:lumMod val="95000"/>
                    <a:lumOff val="5000"/>
                  </a:schemeClr>
                </a:solidFill>
                <a:latin typeface="Tahoma"/>
                <a:cs typeface="Tahoma"/>
              </a:rPr>
              <a:t>e</a:t>
            </a:r>
            <a:r>
              <a:rPr sz="1950" spc="20" dirty="0">
                <a:solidFill>
                  <a:schemeClr val="tx1">
                    <a:lumMod val="95000"/>
                    <a:lumOff val="5000"/>
                  </a:schemeClr>
                </a:solidFill>
                <a:latin typeface="Tahoma"/>
                <a:cs typeface="Tahoma"/>
              </a:rPr>
              <a:t>r</a:t>
            </a:r>
            <a:endParaRPr sz="1950" dirty="0">
              <a:solidFill>
                <a:schemeClr val="tx1">
                  <a:lumMod val="95000"/>
                  <a:lumOff val="5000"/>
                </a:schemeClr>
              </a:solidFill>
              <a:latin typeface="Tahoma"/>
              <a:cs typeface="Tahoma"/>
            </a:endParaRPr>
          </a:p>
          <a:p>
            <a:pPr marL="756920" lvl="1" indent="-259715">
              <a:lnSpc>
                <a:spcPct val="100000"/>
              </a:lnSpc>
              <a:spcBef>
                <a:spcPts val="360"/>
              </a:spcBef>
              <a:buAutoNum type="arabicPeriod"/>
              <a:tabLst>
                <a:tab pos="757555" algn="l"/>
              </a:tabLst>
            </a:pPr>
            <a:r>
              <a:rPr sz="1950" spc="25" dirty="0">
                <a:solidFill>
                  <a:schemeClr val="tx1">
                    <a:lumMod val="95000"/>
                    <a:lumOff val="5000"/>
                  </a:schemeClr>
                </a:solidFill>
                <a:latin typeface="Tahoma"/>
                <a:cs typeface="Tahoma"/>
              </a:rPr>
              <a:t>A</a:t>
            </a:r>
            <a:r>
              <a:rPr sz="1950" spc="125" dirty="0">
                <a:solidFill>
                  <a:schemeClr val="tx1">
                    <a:lumMod val="95000"/>
                    <a:lumOff val="5000"/>
                  </a:schemeClr>
                </a:solidFill>
                <a:latin typeface="Tahoma"/>
                <a:cs typeface="Tahoma"/>
              </a:rPr>
              <a:t>c</a:t>
            </a:r>
            <a:r>
              <a:rPr sz="1950" spc="-45" dirty="0">
                <a:solidFill>
                  <a:schemeClr val="tx1">
                    <a:lumMod val="95000"/>
                    <a:lumOff val="5000"/>
                  </a:schemeClr>
                </a:solidFill>
                <a:latin typeface="Tahoma"/>
                <a:cs typeface="Tahoma"/>
              </a:rPr>
              <a:t>u</a:t>
            </a:r>
            <a:r>
              <a:rPr sz="1950" spc="40" dirty="0">
                <a:solidFill>
                  <a:schemeClr val="tx1">
                    <a:lumMod val="95000"/>
                    <a:lumOff val="5000"/>
                  </a:schemeClr>
                </a:solidFill>
                <a:latin typeface="Tahoma"/>
                <a:cs typeface="Tahoma"/>
              </a:rPr>
              <a:t>t</a:t>
            </a:r>
            <a:r>
              <a:rPr sz="1950" spc="15" dirty="0">
                <a:solidFill>
                  <a:schemeClr val="tx1">
                    <a:lumMod val="95000"/>
                    <a:lumOff val="5000"/>
                  </a:schemeClr>
                </a:solidFill>
                <a:latin typeface="Tahoma"/>
                <a:cs typeface="Tahoma"/>
              </a:rPr>
              <a:t>e</a:t>
            </a:r>
            <a:r>
              <a:rPr sz="1950" spc="-220" dirty="0">
                <a:solidFill>
                  <a:schemeClr val="tx1">
                    <a:lumMod val="95000"/>
                    <a:lumOff val="5000"/>
                  </a:schemeClr>
                </a:solidFill>
                <a:latin typeface="Tahoma"/>
                <a:cs typeface="Tahoma"/>
              </a:rPr>
              <a:t> </a:t>
            </a:r>
            <a:r>
              <a:rPr sz="1950" spc="5" dirty="0">
                <a:solidFill>
                  <a:schemeClr val="tx1">
                    <a:lumMod val="95000"/>
                    <a:lumOff val="5000"/>
                  </a:schemeClr>
                </a:solidFill>
                <a:latin typeface="Tahoma"/>
                <a:cs typeface="Tahoma"/>
              </a:rPr>
              <a:t>p</a:t>
            </a:r>
            <a:r>
              <a:rPr sz="1950" dirty="0">
                <a:solidFill>
                  <a:schemeClr val="tx1">
                    <a:lumMod val="95000"/>
                    <a:lumOff val="5000"/>
                  </a:schemeClr>
                </a:solidFill>
                <a:latin typeface="Tahoma"/>
                <a:cs typeface="Tahoma"/>
              </a:rPr>
              <a:t>r</a:t>
            </a:r>
            <a:r>
              <a:rPr sz="1950" spc="15" dirty="0">
                <a:solidFill>
                  <a:schemeClr val="tx1">
                    <a:lumMod val="95000"/>
                    <a:lumOff val="5000"/>
                  </a:schemeClr>
                </a:solidFill>
                <a:latin typeface="Tahoma"/>
                <a:cs typeface="Tahoma"/>
              </a:rPr>
              <a:t>o</a:t>
            </a:r>
            <a:r>
              <a:rPr sz="1950" spc="70" dirty="0">
                <a:solidFill>
                  <a:schemeClr val="tx1">
                    <a:lumMod val="95000"/>
                    <a:lumOff val="5000"/>
                  </a:schemeClr>
                </a:solidFill>
                <a:latin typeface="Tahoma"/>
                <a:cs typeface="Tahoma"/>
              </a:rPr>
              <a:t>s</a:t>
            </a:r>
            <a:r>
              <a:rPr sz="1950" spc="60" dirty="0">
                <a:solidFill>
                  <a:schemeClr val="tx1">
                    <a:lumMod val="95000"/>
                    <a:lumOff val="5000"/>
                  </a:schemeClr>
                </a:solidFill>
                <a:latin typeface="Tahoma"/>
                <a:cs typeface="Tahoma"/>
              </a:rPr>
              <a:t>t</a:t>
            </a:r>
            <a:r>
              <a:rPr sz="1950" spc="-35" dirty="0">
                <a:solidFill>
                  <a:schemeClr val="tx1">
                    <a:lumMod val="95000"/>
                    <a:lumOff val="5000"/>
                  </a:schemeClr>
                </a:solidFill>
                <a:latin typeface="Tahoma"/>
                <a:cs typeface="Tahoma"/>
              </a:rPr>
              <a:t>a</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75" dirty="0">
                <a:solidFill>
                  <a:schemeClr val="tx1">
                    <a:lumMod val="95000"/>
                    <a:lumOff val="5000"/>
                  </a:schemeClr>
                </a:solidFill>
                <a:latin typeface="Tahoma"/>
                <a:cs typeface="Tahoma"/>
              </a:rPr>
              <a:t>s</a:t>
            </a:r>
            <a:endParaRPr sz="1950" dirty="0">
              <a:solidFill>
                <a:schemeClr val="tx1">
                  <a:lumMod val="95000"/>
                  <a:lumOff val="5000"/>
                </a:schemeClr>
              </a:solidFill>
              <a:latin typeface="Tahoma"/>
              <a:cs typeface="Tahoma"/>
            </a:endParaRPr>
          </a:p>
          <a:p>
            <a:pPr marL="745490" lvl="1" indent="-248285">
              <a:lnSpc>
                <a:spcPct val="100000"/>
              </a:lnSpc>
              <a:spcBef>
                <a:spcPts val="360"/>
              </a:spcBef>
              <a:buAutoNum type="arabicPeriod"/>
              <a:tabLst>
                <a:tab pos="746125" algn="l"/>
              </a:tabLst>
            </a:pPr>
            <a:r>
              <a:rPr sz="1950" spc="-95" dirty="0">
                <a:solidFill>
                  <a:schemeClr val="tx1">
                    <a:lumMod val="95000"/>
                    <a:lumOff val="5000"/>
                  </a:schemeClr>
                </a:solidFill>
                <a:latin typeface="Tahoma"/>
                <a:cs typeface="Tahoma"/>
              </a:rPr>
              <a:t>UTI</a:t>
            </a:r>
            <a:endParaRPr sz="1950" dirty="0">
              <a:solidFill>
                <a:schemeClr val="tx1">
                  <a:lumMod val="95000"/>
                  <a:lumOff val="5000"/>
                </a:schemeClr>
              </a:solidFill>
              <a:latin typeface="Tahoma"/>
              <a:cs typeface="Tahoma"/>
            </a:endParaRPr>
          </a:p>
          <a:p>
            <a:pPr marL="745490" lvl="1" indent="-248285">
              <a:lnSpc>
                <a:spcPct val="100000"/>
              </a:lnSpc>
              <a:spcBef>
                <a:spcPts val="360"/>
              </a:spcBef>
              <a:buAutoNum type="arabicPeriod"/>
              <a:tabLst>
                <a:tab pos="746125" algn="l"/>
              </a:tabLst>
            </a:pPr>
            <a:r>
              <a:rPr sz="1950" spc="10" dirty="0">
                <a:solidFill>
                  <a:schemeClr val="tx1">
                    <a:lumMod val="95000"/>
                    <a:lumOff val="5000"/>
                  </a:schemeClr>
                </a:solidFill>
                <a:latin typeface="Tahoma"/>
                <a:cs typeface="Tahoma"/>
              </a:rPr>
              <a:t>Ejaculation</a:t>
            </a:r>
            <a:endParaRPr sz="1950" dirty="0">
              <a:solidFill>
                <a:schemeClr val="tx1">
                  <a:lumMod val="95000"/>
                  <a:lumOff val="5000"/>
                </a:schemeClr>
              </a:solidFill>
              <a:latin typeface="Tahoma"/>
              <a:cs typeface="Tahoma"/>
            </a:endParaRPr>
          </a:p>
          <a:p>
            <a:pPr marL="721995" lvl="1" indent="-224790">
              <a:lnSpc>
                <a:spcPct val="100000"/>
              </a:lnSpc>
              <a:spcBef>
                <a:spcPts val="360"/>
              </a:spcBef>
              <a:buAutoNum type="arabicPeriod"/>
              <a:tabLst>
                <a:tab pos="722630" algn="l"/>
              </a:tabLst>
            </a:pPr>
            <a:r>
              <a:rPr sz="1950" spc="-125" dirty="0">
                <a:solidFill>
                  <a:schemeClr val="tx1">
                    <a:lumMod val="95000"/>
                    <a:lumOff val="5000"/>
                  </a:schemeClr>
                </a:solidFill>
                <a:latin typeface="Tahoma"/>
                <a:cs typeface="Tahoma"/>
              </a:rPr>
              <a:t>D</a:t>
            </a:r>
            <a:r>
              <a:rPr sz="1950" spc="-20" dirty="0">
                <a:solidFill>
                  <a:schemeClr val="tx1">
                    <a:lumMod val="95000"/>
                    <a:lumOff val="5000"/>
                  </a:schemeClr>
                </a:solidFill>
                <a:latin typeface="Tahoma"/>
                <a:cs typeface="Tahoma"/>
              </a:rPr>
              <a:t>R</a:t>
            </a:r>
            <a:r>
              <a:rPr sz="1950" spc="70" dirty="0">
                <a:solidFill>
                  <a:schemeClr val="tx1">
                    <a:lumMod val="95000"/>
                    <a:lumOff val="5000"/>
                  </a:schemeClr>
                </a:solidFill>
                <a:latin typeface="Tahoma"/>
                <a:cs typeface="Tahoma"/>
              </a:rPr>
              <a:t>E</a:t>
            </a:r>
            <a:r>
              <a:rPr sz="1950" spc="-220" dirty="0">
                <a:solidFill>
                  <a:schemeClr val="tx1">
                    <a:lumMod val="95000"/>
                    <a:lumOff val="5000"/>
                  </a:schemeClr>
                </a:solidFill>
                <a:latin typeface="Tahoma"/>
                <a:cs typeface="Tahoma"/>
              </a:rPr>
              <a:t> </a:t>
            </a:r>
            <a:r>
              <a:rPr sz="1950" spc="-185" dirty="0">
                <a:solidFill>
                  <a:schemeClr val="tx1">
                    <a:lumMod val="95000"/>
                    <a:lumOff val="5000"/>
                  </a:schemeClr>
                </a:solidFill>
                <a:latin typeface="Tahoma"/>
                <a:cs typeface="Tahoma"/>
              </a:rPr>
              <a:t>(</a:t>
            </a:r>
            <a:r>
              <a:rPr sz="1950" spc="75" dirty="0">
                <a:solidFill>
                  <a:schemeClr val="tx1">
                    <a:lumMod val="95000"/>
                    <a:lumOff val="5000"/>
                  </a:schemeClr>
                </a:solidFill>
                <a:latin typeface="Tahoma"/>
                <a:cs typeface="Tahoma"/>
              </a:rPr>
              <a:t>P</a:t>
            </a:r>
            <a:r>
              <a:rPr sz="1950" dirty="0">
                <a:solidFill>
                  <a:schemeClr val="tx1">
                    <a:lumMod val="95000"/>
                    <a:lumOff val="5000"/>
                  </a:schemeClr>
                </a:solidFill>
                <a:latin typeface="Tahoma"/>
                <a:cs typeface="Tahoma"/>
              </a:rPr>
              <a:t>r</a:t>
            </a:r>
            <a:r>
              <a:rPr sz="1950" spc="15" dirty="0">
                <a:solidFill>
                  <a:schemeClr val="tx1">
                    <a:lumMod val="95000"/>
                    <a:lumOff val="5000"/>
                  </a:schemeClr>
                </a:solidFill>
                <a:latin typeface="Tahoma"/>
                <a:cs typeface="Tahoma"/>
              </a:rPr>
              <a:t>o</a:t>
            </a:r>
            <a:r>
              <a:rPr sz="1950" spc="70" dirty="0">
                <a:solidFill>
                  <a:schemeClr val="tx1">
                    <a:lumMod val="95000"/>
                    <a:lumOff val="5000"/>
                  </a:schemeClr>
                </a:solidFill>
                <a:latin typeface="Tahoma"/>
                <a:cs typeface="Tahoma"/>
              </a:rPr>
              <a:t>s</a:t>
            </a:r>
            <a:r>
              <a:rPr sz="1950" spc="60" dirty="0">
                <a:solidFill>
                  <a:schemeClr val="tx1">
                    <a:lumMod val="95000"/>
                    <a:lumOff val="5000"/>
                  </a:schemeClr>
                </a:solidFill>
                <a:latin typeface="Tahoma"/>
                <a:cs typeface="Tahoma"/>
              </a:rPr>
              <a:t>t</a:t>
            </a:r>
            <a:r>
              <a:rPr sz="1950" spc="-35" dirty="0">
                <a:solidFill>
                  <a:schemeClr val="tx1">
                    <a:lumMod val="95000"/>
                    <a:lumOff val="5000"/>
                  </a:schemeClr>
                </a:solidFill>
                <a:latin typeface="Tahoma"/>
                <a:cs typeface="Tahoma"/>
              </a:rPr>
              <a:t>a</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125" dirty="0">
                <a:solidFill>
                  <a:schemeClr val="tx1">
                    <a:lumMod val="95000"/>
                    <a:lumOff val="5000"/>
                  </a:schemeClr>
                </a:solidFill>
                <a:latin typeface="Tahoma"/>
                <a:cs typeface="Tahoma"/>
              </a:rPr>
              <a:t>c</a:t>
            </a:r>
            <a:r>
              <a:rPr sz="1950" spc="-220" dirty="0">
                <a:solidFill>
                  <a:schemeClr val="tx1">
                    <a:lumMod val="95000"/>
                    <a:lumOff val="5000"/>
                  </a:schemeClr>
                </a:solidFill>
                <a:latin typeface="Tahoma"/>
                <a:cs typeface="Tahoma"/>
              </a:rPr>
              <a:t> </a:t>
            </a:r>
            <a:r>
              <a:rPr sz="1950" spc="-30" dirty="0">
                <a:solidFill>
                  <a:schemeClr val="tx1">
                    <a:lumMod val="95000"/>
                    <a:lumOff val="5000"/>
                  </a:schemeClr>
                </a:solidFill>
                <a:latin typeface="Tahoma"/>
                <a:cs typeface="Tahoma"/>
              </a:rPr>
              <a:t>m</a:t>
            </a:r>
            <a:r>
              <a:rPr sz="1950" spc="-20" dirty="0">
                <a:solidFill>
                  <a:schemeClr val="tx1">
                    <a:lumMod val="95000"/>
                    <a:lumOff val="5000"/>
                  </a:schemeClr>
                </a:solidFill>
                <a:latin typeface="Tahoma"/>
                <a:cs typeface="Tahoma"/>
              </a:rPr>
              <a:t>a</a:t>
            </a:r>
            <a:r>
              <a:rPr sz="1950" spc="50" dirty="0">
                <a:solidFill>
                  <a:schemeClr val="tx1">
                    <a:lumMod val="95000"/>
                    <a:lumOff val="5000"/>
                  </a:schemeClr>
                </a:solidFill>
                <a:latin typeface="Tahoma"/>
                <a:cs typeface="Tahoma"/>
              </a:rPr>
              <a:t>s</a:t>
            </a:r>
            <a:r>
              <a:rPr sz="1950" spc="70" dirty="0">
                <a:solidFill>
                  <a:schemeClr val="tx1">
                    <a:lumMod val="95000"/>
                    <a:lumOff val="5000"/>
                  </a:schemeClr>
                </a:solidFill>
                <a:latin typeface="Tahoma"/>
                <a:cs typeface="Tahoma"/>
              </a:rPr>
              <a:t>s</a:t>
            </a:r>
            <a:r>
              <a:rPr sz="1950" spc="-20" dirty="0">
                <a:solidFill>
                  <a:schemeClr val="tx1">
                    <a:lumMod val="95000"/>
                    <a:lumOff val="5000"/>
                  </a:schemeClr>
                </a:solidFill>
                <a:latin typeface="Tahoma"/>
                <a:cs typeface="Tahoma"/>
              </a:rPr>
              <a:t>a</a:t>
            </a:r>
            <a:r>
              <a:rPr sz="1950" spc="-25" dirty="0">
                <a:solidFill>
                  <a:schemeClr val="tx1">
                    <a:lumMod val="95000"/>
                    <a:lumOff val="5000"/>
                  </a:schemeClr>
                </a:solidFill>
                <a:latin typeface="Tahoma"/>
                <a:cs typeface="Tahoma"/>
              </a:rPr>
              <a:t>g</a:t>
            </a:r>
            <a:r>
              <a:rPr sz="1950" spc="10" dirty="0">
                <a:solidFill>
                  <a:schemeClr val="tx1">
                    <a:lumMod val="95000"/>
                    <a:lumOff val="5000"/>
                  </a:schemeClr>
                </a:solidFill>
                <a:latin typeface="Tahoma"/>
                <a:cs typeface="Tahoma"/>
              </a:rPr>
              <a:t>e</a:t>
            </a:r>
            <a:r>
              <a:rPr sz="1950" spc="-180" dirty="0">
                <a:solidFill>
                  <a:schemeClr val="tx1">
                    <a:lumMod val="95000"/>
                    <a:lumOff val="5000"/>
                  </a:schemeClr>
                </a:solidFill>
                <a:latin typeface="Tahoma"/>
                <a:cs typeface="Tahoma"/>
              </a:rPr>
              <a:t>)</a:t>
            </a:r>
            <a:endParaRPr sz="1950" dirty="0">
              <a:solidFill>
                <a:schemeClr val="tx1">
                  <a:lumMod val="95000"/>
                  <a:lumOff val="5000"/>
                </a:schemeClr>
              </a:solidFill>
              <a:latin typeface="Tahoma"/>
              <a:cs typeface="Tahoma"/>
            </a:endParaRPr>
          </a:p>
          <a:p>
            <a:pPr marL="746125" lvl="1" indent="-248920">
              <a:lnSpc>
                <a:spcPct val="100000"/>
              </a:lnSpc>
              <a:spcBef>
                <a:spcPts val="360"/>
              </a:spcBef>
              <a:buAutoNum type="arabicPeriod"/>
              <a:tabLst>
                <a:tab pos="746760" algn="l"/>
              </a:tabLst>
            </a:pPr>
            <a:r>
              <a:rPr sz="1950" spc="15" dirty="0">
                <a:solidFill>
                  <a:schemeClr val="tx1">
                    <a:lumMod val="95000"/>
                    <a:lumOff val="5000"/>
                  </a:schemeClr>
                </a:solidFill>
                <a:latin typeface="Tahoma"/>
                <a:cs typeface="Tahoma"/>
              </a:rPr>
              <a:t>Biopsy</a:t>
            </a:r>
            <a:endParaRPr sz="1950" dirty="0">
              <a:solidFill>
                <a:schemeClr val="tx1">
                  <a:lumMod val="95000"/>
                  <a:lumOff val="5000"/>
                </a:schemeClr>
              </a:solidFill>
              <a:latin typeface="Tahoma"/>
              <a:cs typeface="Tahoma"/>
            </a:endParaRPr>
          </a:p>
          <a:p>
            <a:pPr marL="745490" lvl="1" indent="-248285">
              <a:lnSpc>
                <a:spcPct val="100000"/>
              </a:lnSpc>
              <a:spcBef>
                <a:spcPts val="360"/>
              </a:spcBef>
              <a:buAutoNum type="arabicPeriod"/>
              <a:tabLst>
                <a:tab pos="746125" algn="l"/>
              </a:tabLst>
            </a:pPr>
            <a:r>
              <a:rPr sz="1950" spc="-15" dirty="0">
                <a:solidFill>
                  <a:schemeClr val="tx1">
                    <a:lumMod val="95000"/>
                    <a:lumOff val="5000"/>
                  </a:schemeClr>
                </a:solidFill>
                <a:latin typeface="Tahoma"/>
                <a:cs typeface="Tahoma"/>
              </a:rPr>
              <a:t>Instrumentation,</a:t>
            </a:r>
            <a:r>
              <a:rPr sz="1950" spc="-215" dirty="0">
                <a:solidFill>
                  <a:schemeClr val="tx1">
                    <a:lumMod val="95000"/>
                    <a:lumOff val="5000"/>
                  </a:schemeClr>
                </a:solidFill>
                <a:latin typeface="Tahoma"/>
                <a:cs typeface="Tahoma"/>
              </a:rPr>
              <a:t> </a:t>
            </a:r>
            <a:r>
              <a:rPr sz="1950" spc="-30" dirty="0">
                <a:solidFill>
                  <a:schemeClr val="tx1">
                    <a:lumMod val="95000"/>
                    <a:lumOff val="5000"/>
                  </a:schemeClr>
                </a:solidFill>
                <a:latin typeface="Tahoma"/>
                <a:cs typeface="Tahoma"/>
              </a:rPr>
              <a:t>TURP,</a:t>
            </a:r>
            <a:r>
              <a:rPr sz="1950" spc="-215" dirty="0">
                <a:solidFill>
                  <a:schemeClr val="tx1">
                    <a:lumMod val="95000"/>
                    <a:lumOff val="5000"/>
                  </a:schemeClr>
                </a:solidFill>
                <a:latin typeface="Tahoma"/>
                <a:cs typeface="Tahoma"/>
              </a:rPr>
              <a:t> </a:t>
            </a:r>
            <a:r>
              <a:rPr sz="1950" spc="-25" dirty="0">
                <a:solidFill>
                  <a:schemeClr val="tx1">
                    <a:lumMod val="95000"/>
                    <a:lumOff val="5000"/>
                  </a:schemeClr>
                </a:solidFill>
                <a:latin typeface="Tahoma"/>
                <a:cs typeface="Tahoma"/>
              </a:rPr>
              <a:t>and</a:t>
            </a:r>
            <a:r>
              <a:rPr sz="1950" spc="-215" dirty="0">
                <a:solidFill>
                  <a:schemeClr val="tx1">
                    <a:lumMod val="95000"/>
                    <a:lumOff val="5000"/>
                  </a:schemeClr>
                </a:solidFill>
                <a:latin typeface="Tahoma"/>
                <a:cs typeface="Tahoma"/>
              </a:rPr>
              <a:t> </a:t>
            </a:r>
            <a:r>
              <a:rPr sz="1950" spc="-40" dirty="0">
                <a:solidFill>
                  <a:schemeClr val="tx1">
                    <a:lumMod val="95000"/>
                    <a:lumOff val="5000"/>
                  </a:schemeClr>
                </a:solidFill>
                <a:latin typeface="Tahoma"/>
                <a:cs typeface="Tahoma"/>
              </a:rPr>
              <a:t>any</a:t>
            </a:r>
            <a:r>
              <a:rPr sz="1950" spc="-210" dirty="0">
                <a:solidFill>
                  <a:schemeClr val="tx1">
                    <a:lumMod val="95000"/>
                    <a:lumOff val="5000"/>
                  </a:schemeClr>
                </a:solidFill>
                <a:latin typeface="Tahoma"/>
                <a:cs typeface="Tahoma"/>
              </a:rPr>
              <a:t> </a:t>
            </a:r>
            <a:r>
              <a:rPr sz="1950" spc="15" dirty="0">
                <a:solidFill>
                  <a:schemeClr val="tx1">
                    <a:lumMod val="95000"/>
                    <a:lumOff val="5000"/>
                  </a:schemeClr>
                </a:solidFill>
                <a:latin typeface="Tahoma"/>
                <a:cs typeface="Tahoma"/>
              </a:rPr>
              <a:t>surgeries</a:t>
            </a:r>
            <a:r>
              <a:rPr sz="1950" spc="-215" dirty="0">
                <a:solidFill>
                  <a:schemeClr val="tx1">
                    <a:lumMod val="95000"/>
                    <a:lumOff val="5000"/>
                  </a:schemeClr>
                </a:solidFill>
                <a:latin typeface="Tahoma"/>
                <a:cs typeface="Tahoma"/>
              </a:rPr>
              <a:t> </a:t>
            </a:r>
            <a:r>
              <a:rPr sz="1950" spc="45" dirty="0">
                <a:solidFill>
                  <a:schemeClr val="tx1">
                    <a:lumMod val="95000"/>
                    <a:lumOff val="5000"/>
                  </a:schemeClr>
                </a:solidFill>
                <a:latin typeface="Tahoma"/>
                <a:cs typeface="Tahoma"/>
              </a:rPr>
              <a:t>of</a:t>
            </a:r>
            <a:r>
              <a:rPr sz="1950" spc="-215" dirty="0">
                <a:solidFill>
                  <a:schemeClr val="tx1">
                    <a:lumMod val="95000"/>
                    <a:lumOff val="5000"/>
                  </a:schemeClr>
                </a:solidFill>
                <a:latin typeface="Tahoma"/>
                <a:cs typeface="Tahoma"/>
              </a:rPr>
              <a:t> </a:t>
            </a:r>
            <a:r>
              <a:rPr sz="1950" spc="10" dirty="0">
                <a:solidFill>
                  <a:schemeClr val="tx1">
                    <a:lumMod val="95000"/>
                    <a:lumOff val="5000"/>
                  </a:schemeClr>
                </a:solidFill>
                <a:latin typeface="Tahoma"/>
                <a:cs typeface="Tahoma"/>
              </a:rPr>
              <a:t>the</a:t>
            </a:r>
            <a:r>
              <a:rPr sz="1950" spc="-210" dirty="0">
                <a:solidFill>
                  <a:schemeClr val="tx1">
                    <a:lumMod val="95000"/>
                    <a:lumOff val="5000"/>
                  </a:schemeClr>
                </a:solidFill>
                <a:latin typeface="Tahoma"/>
                <a:cs typeface="Tahoma"/>
              </a:rPr>
              <a:t> </a:t>
            </a:r>
            <a:r>
              <a:rPr sz="1950" spc="20" dirty="0">
                <a:solidFill>
                  <a:schemeClr val="tx1">
                    <a:lumMod val="95000"/>
                    <a:lumOff val="5000"/>
                  </a:schemeClr>
                </a:solidFill>
                <a:latin typeface="Tahoma"/>
                <a:cs typeface="Tahoma"/>
              </a:rPr>
              <a:t>prostate</a:t>
            </a:r>
            <a:endParaRPr sz="1950" dirty="0">
              <a:solidFill>
                <a:schemeClr val="tx1">
                  <a:lumMod val="95000"/>
                  <a:lumOff val="5000"/>
                </a:schemeClr>
              </a:solidFill>
              <a:latin typeface="Tahoma"/>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9"/>
          <p:cNvSpPr>
            <a:spLocks noGrp="1"/>
          </p:cNvSpPr>
          <p:nvPr>
            <p:ph type="title"/>
          </p:nvPr>
        </p:nvSpPr>
        <p:spPr>
          <a:xfrm>
            <a:off x="990600" y="1885950"/>
            <a:ext cx="7290054" cy="1124712"/>
          </a:xfrm>
        </p:spPr>
        <p:txBody>
          <a:bodyPr>
            <a:normAutofit/>
          </a:bodyPr>
          <a:lstStyle/>
          <a:p>
            <a:r>
              <a:rPr lang="en-US" sz="7200" dirty="0" smtClean="0">
                <a:solidFill>
                  <a:schemeClr val="accent2"/>
                </a:solidFill>
                <a:latin typeface="Algerian" panose="04020705040A02060702" pitchFamily="82" charset="0"/>
              </a:rPr>
              <a:t>1 prostatitis</a:t>
            </a:r>
            <a:endParaRPr lang="en-US" sz="7200" dirty="0">
              <a:solidFill>
                <a:schemeClr val="accent2"/>
              </a:solidFill>
              <a:latin typeface="Algerian" panose="04020705040A02060702" pitchFamily="8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8216" y="444349"/>
            <a:ext cx="3363505" cy="430609"/>
          </a:xfrm>
          <a:prstGeom prst="rect">
            <a:avLst/>
          </a:prstGeom>
        </p:spPr>
      </p:pic>
      <p:sp>
        <p:nvSpPr>
          <p:cNvPr id="4" name="object 4"/>
          <p:cNvSpPr txBox="1"/>
          <p:nvPr/>
        </p:nvSpPr>
        <p:spPr>
          <a:xfrm>
            <a:off x="646892" y="1130271"/>
            <a:ext cx="6624955" cy="2768600"/>
          </a:xfrm>
          <a:prstGeom prst="rect">
            <a:avLst/>
          </a:prstGeom>
        </p:spPr>
        <p:txBody>
          <a:bodyPr vert="horz" wrap="square" lIns="0" tIns="12700" rIns="0" bIns="0" rtlCol="0">
            <a:spAutoFit/>
          </a:bodyPr>
          <a:lstStyle/>
          <a:p>
            <a:pPr marL="12700" marR="5080">
              <a:lnSpc>
                <a:spcPct val="115399"/>
              </a:lnSpc>
              <a:spcBef>
                <a:spcPts val="100"/>
              </a:spcBef>
            </a:pPr>
            <a:r>
              <a:rPr sz="1950" spc="75" dirty="0">
                <a:solidFill>
                  <a:schemeClr val="tx1">
                    <a:lumMod val="95000"/>
                    <a:lumOff val="5000"/>
                  </a:schemeClr>
                </a:solidFill>
                <a:latin typeface="Tahoma"/>
                <a:cs typeface="Tahoma"/>
              </a:rPr>
              <a:t>P</a:t>
            </a:r>
            <a:r>
              <a:rPr sz="1950" dirty="0">
                <a:solidFill>
                  <a:schemeClr val="tx1">
                    <a:lumMod val="95000"/>
                    <a:lumOff val="5000"/>
                  </a:schemeClr>
                </a:solidFill>
                <a:latin typeface="Tahoma"/>
                <a:cs typeface="Tahoma"/>
              </a:rPr>
              <a:t>r</a:t>
            </a:r>
            <a:r>
              <a:rPr sz="1950" spc="15" dirty="0">
                <a:solidFill>
                  <a:schemeClr val="tx1">
                    <a:lumMod val="95000"/>
                    <a:lumOff val="5000"/>
                  </a:schemeClr>
                </a:solidFill>
                <a:latin typeface="Tahoma"/>
                <a:cs typeface="Tahoma"/>
              </a:rPr>
              <a:t>o</a:t>
            </a:r>
            <a:r>
              <a:rPr sz="1950" spc="70" dirty="0">
                <a:solidFill>
                  <a:schemeClr val="tx1">
                    <a:lumMod val="95000"/>
                    <a:lumOff val="5000"/>
                  </a:schemeClr>
                </a:solidFill>
                <a:latin typeface="Tahoma"/>
                <a:cs typeface="Tahoma"/>
              </a:rPr>
              <a:t>s</a:t>
            </a:r>
            <a:r>
              <a:rPr sz="1950" spc="60" dirty="0">
                <a:solidFill>
                  <a:schemeClr val="tx1">
                    <a:lumMod val="95000"/>
                    <a:lumOff val="5000"/>
                  </a:schemeClr>
                </a:solidFill>
                <a:latin typeface="Tahoma"/>
                <a:cs typeface="Tahoma"/>
              </a:rPr>
              <a:t>t</a:t>
            </a:r>
            <a:r>
              <a:rPr sz="1950" spc="-35" dirty="0">
                <a:solidFill>
                  <a:schemeClr val="tx1">
                    <a:lumMod val="95000"/>
                    <a:lumOff val="5000"/>
                  </a:schemeClr>
                </a:solidFill>
                <a:latin typeface="Tahoma"/>
                <a:cs typeface="Tahoma"/>
              </a:rPr>
              <a:t>a</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75" dirty="0">
                <a:solidFill>
                  <a:schemeClr val="tx1">
                    <a:lumMod val="95000"/>
                    <a:lumOff val="5000"/>
                  </a:schemeClr>
                </a:solidFill>
                <a:latin typeface="Tahoma"/>
                <a:cs typeface="Tahoma"/>
              </a:rPr>
              <a:t>s</a:t>
            </a:r>
            <a:r>
              <a:rPr sz="1950" spc="-220" dirty="0">
                <a:solidFill>
                  <a:schemeClr val="tx1">
                    <a:lumMod val="95000"/>
                    <a:lumOff val="5000"/>
                  </a:schemeClr>
                </a:solidFill>
                <a:latin typeface="Tahoma"/>
                <a:cs typeface="Tahoma"/>
              </a:rPr>
              <a:t> </a:t>
            </a:r>
            <a:r>
              <a:rPr sz="1950" spc="45" dirty="0">
                <a:solidFill>
                  <a:schemeClr val="tx1">
                    <a:lumMod val="95000"/>
                    <a:lumOff val="5000"/>
                  </a:schemeClr>
                </a:solidFill>
                <a:latin typeface="Tahoma"/>
                <a:cs typeface="Tahoma"/>
              </a:rPr>
              <a:t>i</a:t>
            </a:r>
            <a:r>
              <a:rPr sz="1950" spc="75" dirty="0">
                <a:solidFill>
                  <a:schemeClr val="tx1">
                    <a:lumMod val="95000"/>
                    <a:lumOff val="5000"/>
                  </a:schemeClr>
                </a:solidFill>
                <a:latin typeface="Tahoma"/>
                <a:cs typeface="Tahoma"/>
              </a:rPr>
              <a:t>s</a:t>
            </a:r>
            <a:r>
              <a:rPr sz="1950" spc="-220" dirty="0">
                <a:solidFill>
                  <a:schemeClr val="tx1">
                    <a:lumMod val="95000"/>
                    <a:lumOff val="5000"/>
                  </a:schemeClr>
                </a:solidFill>
                <a:latin typeface="Tahoma"/>
                <a:cs typeface="Tahoma"/>
              </a:rPr>
              <a:t> </a:t>
            </a:r>
            <a:r>
              <a:rPr sz="1950" spc="-20" dirty="0">
                <a:solidFill>
                  <a:schemeClr val="tx1">
                    <a:lumMod val="95000"/>
                    <a:lumOff val="5000"/>
                  </a:schemeClr>
                </a:solidFill>
                <a:latin typeface="Tahoma"/>
                <a:cs typeface="Tahoma"/>
              </a:rPr>
              <a:t>a</a:t>
            </a:r>
            <a:r>
              <a:rPr sz="1950" spc="-220" dirty="0">
                <a:solidFill>
                  <a:schemeClr val="tx1">
                    <a:lumMod val="95000"/>
                    <a:lumOff val="5000"/>
                  </a:schemeClr>
                </a:solidFill>
                <a:latin typeface="Tahoma"/>
                <a:cs typeface="Tahoma"/>
              </a:rPr>
              <a:t> </a:t>
            </a:r>
            <a:r>
              <a:rPr sz="1950" spc="5" dirty="0">
                <a:solidFill>
                  <a:schemeClr val="tx1">
                    <a:lumMod val="95000"/>
                    <a:lumOff val="5000"/>
                  </a:schemeClr>
                </a:solidFill>
                <a:latin typeface="Tahoma"/>
                <a:cs typeface="Tahoma"/>
              </a:rPr>
              <a:t>p</a:t>
            </a:r>
            <a:r>
              <a:rPr sz="1950" spc="-20" dirty="0">
                <a:solidFill>
                  <a:schemeClr val="tx1">
                    <a:lumMod val="95000"/>
                    <a:lumOff val="5000"/>
                  </a:schemeClr>
                </a:solidFill>
                <a:latin typeface="Tahoma"/>
                <a:cs typeface="Tahoma"/>
              </a:rPr>
              <a:t>a</a:t>
            </a:r>
            <a:r>
              <a:rPr sz="1950" spc="45" dirty="0">
                <a:solidFill>
                  <a:schemeClr val="tx1">
                    <a:lumMod val="95000"/>
                    <a:lumOff val="5000"/>
                  </a:schemeClr>
                </a:solidFill>
                <a:latin typeface="Tahoma"/>
                <a:cs typeface="Tahoma"/>
              </a:rPr>
              <a:t>i</a:t>
            </a:r>
            <a:r>
              <a:rPr sz="1950" spc="-35" dirty="0">
                <a:solidFill>
                  <a:schemeClr val="tx1">
                    <a:lumMod val="95000"/>
                    <a:lumOff val="5000"/>
                  </a:schemeClr>
                </a:solidFill>
                <a:latin typeface="Tahoma"/>
                <a:cs typeface="Tahoma"/>
              </a:rPr>
              <a:t>n</a:t>
            </a:r>
            <a:r>
              <a:rPr sz="1950" spc="90" dirty="0">
                <a:solidFill>
                  <a:schemeClr val="tx1">
                    <a:lumMod val="95000"/>
                    <a:lumOff val="5000"/>
                  </a:schemeClr>
                </a:solidFill>
                <a:latin typeface="Tahoma"/>
                <a:cs typeface="Tahoma"/>
              </a:rPr>
              <a:t>f</a:t>
            </a:r>
            <a:r>
              <a:rPr sz="1950" spc="-45" dirty="0">
                <a:solidFill>
                  <a:schemeClr val="tx1">
                    <a:lumMod val="95000"/>
                    <a:lumOff val="5000"/>
                  </a:schemeClr>
                </a:solidFill>
                <a:latin typeface="Tahoma"/>
                <a:cs typeface="Tahoma"/>
              </a:rPr>
              <a:t>u</a:t>
            </a:r>
            <a:r>
              <a:rPr sz="1950" spc="10" dirty="0">
                <a:solidFill>
                  <a:schemeClr val="tx1">
                    <a:lumMod val="95000"/>
                    <a:lumOff val="5000"/>
                  </a:schemeClr>
                </a:solidFill>
                <a:latin typeface="Tahoma"/>
                <a:cs typeface="Tahoma"/>
              </a:rPr>
              <a:t>l</a:t>
            </a:r>
            <a:r>
              <a:rPr sz="1950" spc="-220" dirty="0">
                <a:solidFill>
                  <a:schemeClr val="tx1">
                    <a:lumMod val="95000"/>
                    <a:lumOff val="5000"/>
                  </a:schemeClr>
                </a:solidFill>
                <a:latin typeface="Tahoma"/>
                <a:cs typeface="Tahoma"/>
              </a:rPr>
              <a:t> </a:t>
            </a:r>
            <a:r>
              <a:rPr sz="1950" spc="114" dirty="0">
                <a:solidFill>
                  <a:schemeClr val="tx1">
                    <a:lumMod val="95000"/>
                    <a:lumOff val="5000"/>
                  </a:schemeClr>
                </a:solidFill>
                <a:latin typeface="Tahoma"/>
                <a:cs typeface="Tahoma"/>
              </a:rPr>
              <a:t>c</a:t>
            </a:r>
            <a:r>
              <a:rPr sz="1950" spc="15" dirty="0">
                <a:solidFill>
                  <a:schemeClr val="tx1">
                    <a:lumMod val="95000"/>
                    <a:lumOff val="5000"/>
                  </a:schemeClr>
                </a:solidFill>
                <a:latin typeface="Tahoma"/>
                <a:cs typeface="Tahoma"/>
              </a:rPr>
              <a:t>o</a:t>
            </a:r>
            <a:r>
              <a:rPr sz="1950" spc="-50" dirty="0">
                <a:solidFill>
                  <a:schemeClr val="tx1">
                    <a:lumMod val="95000"/>
                    <a:lumOff val="5000"/>
                  </a:schemeClr>
                </a:solidFill>
                <a:latin typeface="Tahoma"/>
                <a:cs typeface="Tahoma"/>
              </a:rPr>
              <a:t>n</a:t>
            </a:r>
            <a:r>
              <a:rPr sz="1950" spc="-5" dirty="0">
                <a:solidFill>
                  <a:schemeClr val="tx1">
                    <a:lumMod val="95000"/>
                    <a:lumOff val="5000"/>
                  </a:schemeClr>
                </a:solidFill>
                <a:latin typeface="Tahoma"/>
                <a:cs typeface="Tahoma"/>
              </a:rPr>
              <a:t>d</a:t>
            </a:r>
            <a:r>
              <a:rPr sz="1950" spc="45" dirty="0">
                <a:solidFill>
                  <a:schemeClr val="tx1">
                    <a:lumMod val="95000"/>
                    <a:lumOff val="5000"/>
                  </a:schemeClr>
                </a:solidFill>
                <a:latin typeface="Tahoma"/>
                <a:cs typeface="Tahoma"/>
              </a:rPr>
              <a:t>i</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15" dirty="0">
                <a:solidFill>
                  <a:schemeClr val="tx1">
                    <a:lumMod val="95000"/>
                    <a:lumOff val="5000"/>
                  </a:schemeClr>
                </a:solidFill>
                <a:latin typeface="Tahoma"/>
                <a:cs typeface="Tahoma"/>
              </a:rPr>
              <a:t>o</a:t>
            </a:r>
            <a:r>
              <a:rPr sz="1950" spc="-35" dirty="0">
                <a:solidFill>
                  <a:schemeClr val="tx1">
                    <a:lumMod val="95000"/>
                    <a:lumOff val="5000"/>
                  </a:schemeClr>
                </a:solidFill>
                <a:latin typeface="Tahoma"/>
                <a:cs typeface="Tahoma"/>
              </a:rPr>
              <a:t>n</a:t>
            </a:r>
            <a:r>
              <a:rPr sz="1950" spc="-220" dirty="0">
                <a:solidFill>
                  <a:schemeClr val="tx1">
                    <a:lumMod val="95000"/>
                    <a:lumOff val="5000"/>
                  </a:schemeClr>
                </a:solidFill>
                <a:latin typeface="Tahoma"/>
                <a:cs typeface="Tahoma"/>
              </a:rPr>
              <a:t> </a:t>
            </a:r>
            <a:r>
              <a:rPr sz="1950" spc="60" dirty="0">
                <a:solidFill>
                  <a:schemeClr val="tx1">
                    <a:lumMod val="95000"/>
                    <a:lumOff val="5000"/>
                  </a:schemeClr>
                </a:solidFill>
                <a:latin typeface="Tahoma"/>
                <a:cs typeface="Tahoma"/>
              </a:rPr>
              <a:t>t</a:t>
            </a:r>
            <a:r>
              <a:rPr sz="1950" spc="-35" dirty="0">
                <a:solidFill>
                  <a:schemeClr val="tx1">
                    <a:lumMod val="95000"/>
                    <a:lumOff val="5000"/>
                  </a:schemeClr>
                </a:solidFill>
                <a:latin typeface="Tahoma"/>
                <a:cs typeface="Tahoma"/>
              </a:rPr>
              <a:t>ha</a:t>
            </a:r>
            <a:r>
              <a:rPr sz="1950" spc="65" dirty="0">
                <a:solidFill>
                  <a:schemeClr val="tx1">
                    <a:lumMod val="95000"/>
                    <a:lumOff val="5000"/>
                  </a:schemeClr>
                </a:solidFill>
                <a:latin typeface="Tahoma"/>
                <a:cs typeface="Tahoma"/>
              </a:rPr>
              <a:t>t</a:t>
            </a:r>
            <a:r>
              <a:rPr sz="1950" spc="-220" dirty="0">
                <a:solidFill>
                  <a:schemeClr val="tx1">
                    <a:lumMod val="95000"/>
                    <a:lumOff val="5000"/>
                  </a:schemeClr>
                </a:solidFill>
                <a:latin typeface="Tahoma"/>
                <a:cs typeface="Tahoma"/>
              </a:rPr>
              <a:t> </a:t>
            </a:r>
            <a:r>
              <a:rPr sz="1950" spc="45" dirty="0">
                <a:solidFill>
                  <a:schemeClr val="tx1">
                    <a:lumMod val="95000"/>
                    <a:lumOff val="5000"/>
                  </a:schemeClr>
                </a:solidFill>
                <a:latin typeface="Tahoma"/>
                <a:cs typeface="Tahoma"/>
              </a:rPr>
              <a:t>i</a:t>
            </a:r>
            <a:r>
              <a:rPr sz="1950" spc="-65" dirty="0">
                <a:solidFill>
                  <a:schemeClr val="tx1">
                    <a:lumMod val="95000"/>
                    <a:lumOff val="5000"/>
                  </a:schemeClr>
                </a:solidFill>
                <a:latin typeface="Tahoma"/>
                <a:cs typeface="Tahoma"/>
              </a:rPr>
              <a:t>n</a:t>
            </a:r>
            <a:r>
              <a:rPr sz="1950" spc="-60" dirty="0">
                <a:solidFill>
                  <a:schemeClr val="tx1">
                    <a:lumMod val="95000"/>
                    <a:lumOff val="5000"/>
                  </a:schemeClr>
                </a:solidFill>
                <a:latin typeface="Tahoma"/>
                <a:cs typeface="Tahoma"/>
              </a:rPr>
              <a:t>v</a:t>
            </a:r>
            <a:r>
              <a:rPr sz="1950" spc="15" dirty="0">
                <a:solidFill>
                  <a:schemeClr val="tx1">
                    <a:lumMod val="95000"/>
                    <a:lumOff val="5000"/>
                  </a:schemeClr>
                </a:solidFill>
                <a:latin typeface="Tahoma"/>
                <a:cs typeface="Tahoma"/>
              </a:rPr>
              <a:t>o</a:t>
            </a:r>
            <a:r>
              <a:rPr sz="1950" spc="5" dirty="0">
                <a:solidFill>
                  <a:schemeClr val="tx1">
                    <a:lumMod val="95000"/>
                    <a:lumOff val="5000"/>
                  </a:schemeClr>
                </a:solidFill>
                <a:latin typeface="Tahoma"/>
                <a:cs typeface="Tahoma"/>
              </a:rPr>
              <a:t>l</a:t>
            </a:r>
            <a:r>
              <a:rPr sz="1950" spc="-60" dirty="0">
                <a:solidFill>
                  <a:schemeClr val="tx1">
                    <a:lumMod val="95000"/>
                    <a:lumOff val="5000"/>
                  </a:schemeClr>
                </a:solidFill>
                <a:latin typeface="Tahoma"/>
                <a:cs typeface="Tahoma"/>
              </a:rPr>
              <a:t>v</a:t>
            </a:r>
            <a:r>
              <a:rPr sz="1950" spc="-5" dirty="0">
                <a:solidFill>
                  <a:schemeClr val="tx1">
                    <a:lumMod val="95000"/>
                    <a:lumOff val="5000"/>
                  </a:schemeClr>
                </a:solidFill>
                <a:latin typeface="Tahoma"/>
                <a:cs typeface="Tahoma"/>
              </a:rPr>
              <a:t>e</a:t>
            </a:r>
            <a:r>
              <a:rPr sz="1950" spc="75" dirty="0">
                <a:solidFill>
                  <a:schemeClr val="tx1">
                    <a:lumMod val="95000"/>
                    <a:lumOff val="5000"/>
                  </a:schemeClr>
                </a:solidFill>
                <a:latin typeface="Tahoma"/>
                <a:cs typeface="Tahoma"/>
              </a:rPr>
              <a:t>s</a:t>
            </a:r>
            <a:r>
              <a:rPr sz="1950" spc="-220" dirty="0">
                <a:solidFill>
                  <a:schemeClr val="tx1">
                    <a:lumMod val="95000"/>
                    <a:lumOff val="5000"/>
                  </a:schemeClr>
                </a:solidFill>
                <a:latin typeface="Tahoma"/>
                <a:cs typeface="Tahoma"/>
              </a:rPr>
              <a:t> </a:t>
            </a:r>
            <a:r>
              <a:rPr sz="1950" spc="45" dirty="0">
                <a:solidFill>
                  <a:schemeClr val="tx1">
                    <a:lumMod val="95000"/>
                    <a:lumOff val="5000"/>
                  </a:schemeClr>
                </a:solidFill>
                <a:latin typeface="Tahoma"/>
                <a:cs typeface="Tahoma"/>
              </a:rPr>
              <a:t>i</a:t>
            </a:r>
            <a:r>
              <a:rPr sz="1950" spc="-35" dirty="0">
                <a:solidFill>
                  <a:schemeClr val="tx1">
                    <a:lumMod val="95000"/>
                    <a:lumOff val="5000"/>
                  </a:schemeClr>
                </a:solidFill>
                <a:latin typeface="Tahoma"/>
                <a:cs typeface="Tahoma"/>
              </a:rPr>
              <a:t>n</a:t>
            </a:r>
            <a:r>
              <a:rPr sz="1950" spc="130" dirty="0">
                <a:solidFill>
                  <a:schemeClr val="tx1">
                    <a:lumMod val="95000"/>
                    <a:lumOff val="5000"/>
                  </a:schemeClr>
                </a:solidFill>
                <a:latin typeface="Tahoma"/>
                <a:cs typeface="Tahoma"/>
              </a:rPr>
              <a:t>ﬂ</a:t>
            </a:r>
            <a:r>
              <a:rPr sz="1950" spc="-20" dirty="0">
                <a:solidFill>
                  <a:schemeClr val="tx1">
                    <a:lumMod val="95000"/>
                    <a:lumOff val="5000"/>
                  </a:schemeClr>
                </a:solidFill>
                <a:latin typeface="Tahoma"/>
                <a:cs typeface="Tahoma"/>
              </a:rPr>
              <a:t>a</a:t>
            </a:r>
            <a:r>
              <a:rPr sz="1950" spc="-30" dirty="0">
                <a:solidFill>
                  <a:schemeClr val="tx1">
                    <a:lumMod val="95000"/>
                    <a:lumOff val="5000"/>
                  </a:schemeClr>
                </a:solidFill>
                <a:latin typeface="Tahoma"/>
                <a:cs typeface="Tahoma"/>
              </a:rPr>
              <a:t>mm</a:t>
            </a:r>
            <a:r>
              <a:rPr sz="1950" spc="-35" dirty="0">
                <a:solidFill>
                  <a:schemeClr val="tx1">
                    <a:lumMod val="95000"/>
                    <a:lumOff val="5000"/>
                  </a:schemeClr>
                </a:solidFill>
                <a:latin typeface="Tahoma"/>
                <a:cs typeface="Tahoma"/>
              </a:rPr>
              <a:t>a</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15" dirty="0">
                <a:solidFill>
                  <a:schemeClr val="tx1">
                    <a:lumMod val="95000"/>
                    <a:lumOff val="5000"/>
                  </a:schemeClr>
                </a:solidFill>
                <a:latin typeface="Tahoma"/>
                <a:cs typeface="Tahoma"/>
              </a:rPr>
              <a:t>o</a:t>
            </a:r>
            <a:r>
              <a:rPr sz="1950" spc="-35" dirty="0">
                <a:solidFill>
                  <a:schemeClr val="tx1">
                    <a:lumMod val="95000"/>
                    <a:lumOff val="5000"/>
                  </a:schemeClr>
                </a:solidFill>
                <a:latin typeface="Tahoma"/>
                <a:cs typeface="Tahoma"/>
              </a:rPr>
              <a:t>n</a:t>
            </a:r>
            <a:r>
              <a:rPr sz="1950" spc="-220" dirty="0">
                <a:solidFill>
                  <a:schemeClr val="tx1">
                    <a:lumMod val="95000"/>
                    <a:lumOff val="5000"/>
                  </a:schemeClr>
                </a:solidFill>
                <a:latin typeface="Tahoma"/>
                <a:cs typeface="Tahoma"/>
              </a:rPr>
              <a:t> </a:t>
            </a:r>
            <a:r>
              <a:rPr sz="1950" dirty="0">
                <a:solidFill>
                  <a:schemeClr val="tx1">
                    <a:lumMod val="95000"/>
                    <a:lumOff val="5000"/>
                  </a:schemeClr>
                </a:solidFill>
                <a:latin typeface="Tahoma"/>
                <a:cs typeface="Tahoma"/>
              </a:rPr>
              <a:t>o</a:t>
            </a:r>
            <a:r>
              <a:rPr sz="1950" spc="90" dirty="0">
                <a:solidFill>
                  <a:schemeClr val="tx1">
                    <a:lumMod val="95000"/>
                    <a:lumOff val="5000"/>
                  </a:schemeClr>
                </a:solidFill>
                <a:latin typeface="Tahoma"/>
                <a:cs typeface="Tahoma"/>
              </a:rPr>
              <a:t>f  </a:t>
            </a:r>
            <a:r>
              <a:rPr sz="1950" spc="10" dirty="0">
                <a:solidFill>
                  <a:schemeClr val="tx1">
                    <a:lumMod val="95000"/>
                    <a:lumOff val="5000"/>
                  </a:schemeClr>
                </a:solidFill>
                <a:latin typeface="Tahoma"/>
                <a:cs typeface="Tahoma"/>
              </a:rPr>
              <a:t>the</a:t>
            </a:r>
            <a:r>
              <a:rPr sz="1950" spc="-220" dirty="0">
                <a:solidFill>
                  <a:schemeClr val="tx1">
                    <a:lumMod val="95000"/>
                    <a:lumOff val="5000"/>
                  </a:schemeClr>
                </a:solidFill>
                <a:latin typeface="Tahoma"/>
                <a:cs typeface="Tahoma"/>
              </a:rPr>
              <a:t> </a:t>
            </a:r>
            <a:r>
              <a:rPr sz="1950" spc="20" dirty="0">
                <a:solidFill>
                  <a:schemeClr val="tx1">
                    <a:lumMod val="95000"/>
                    <a:lumOff val="5000"/>
                  </a:schemeClr>
                </a:solidFill>
                <a:latin typeface="Tahoma"/>
                <a:cs typeface="Tahoma"/>
              </a:rPr>
              <a:t>prostate</a:t>
            </a:r>
            <a:r>
              <a:rPr sz="1950" spc="-220" dirty="0">
                <a:solidFill>
                  <a:schemeClr val="tx1">
                    <a:lumMod val="95000"/>
                    <a:lumOff val="5000"/>
                  </a:schemeClr>
                </a:solidFill>
                <a:latin typeface="Tahoma"/>
                <a:cs typeface="Tahoma"/>
              </a:rPr>
              <a:t> </a:t>
            </a:r>
            <a:r>
              <a:rPr sz="1950" spc="-25" dirty="0">
                <a:solidFill>
                  <a:schemeClr val="tx1">
                    <a:lumMod val="95000"/>
                    <a:lumOff val="5000"/>
                  </a:schemeClr>
                </a:solidFill>
                <a:latin typeface="Tahoma"/>
                <a:cs typeface="Tahoma"/>
              </a:rPr>
              <a:t>and</a:t>
            </a:r>
            <a:r>
              <a:rPr sz="1950" spc="-215" dirty="0">
                <a:solidFill>
                  <a:schemeClr val="tx1">
                    <a:lumMod val="95000"/>
                    <a:lumOff val="5000"/>
                  </a:schemeClr>
                </a:solidFill>
                <a:latin typeface="Tahoma"/>
                <a:cs typeface="Tahoma"/>
              </a:rPr>
              <a:t> </a:t>
            </a:r>
            <a:r>
              <a:rPr sz="1950" spc="20" dirty="0">
                <a:solidFill>
                  <a:schemeClr val="tx1">
                    <a:lumMod val="95000"/>
                    <a:lumOff val="5000"/>
                  </a:schemeClr>
                </a:solidFill>
                <a:latin typeface="Tahoma"/>
                <a:cs typeface="Tahoma"/>
              </a:rPr>
              <a:t>sometimes</a:t>
            </a:r>
            <a:r>
              <a:rPr sz="1950" spc="-220" dirty="0">
                <a:solidFill>
                  <a:schemeClr val="tx1">
                    <a:lumMod val="95000"/>
                    <a:lumOff val="5000"/>
                  </a:schemeClr>
                </a:solidFill>
                <a:latin typeface="Tahoma"/>
                <a:cs typeface="Tahoma"/>
              </a:rPr>
              <a:t> </a:t>
            </a:r>
            <a:r>
              <a:rPr sz="1950" spc="10" dirty="0">
                <a:solidFill>
                  <a:schemeClr val="tx1">
                    <a:lumMod val="95000"/>
                    <a:lumOff val="5000"/>
                  </a:schemeClr>
                </a:solidFill>
                <a:latin typeface="Tahoma"/>
                <a:cs typeface="Tahoma"/>
              </a:rPr>
              <a:t>the</a:t>
            </a:r>
            <a:r>
              <a:rPr sz="1950" spc="-220" dirty="0">
                <a:solidFill>
                  <a:schemeClr val="tx1">
                    <a:lumMod val="95000"/>
                    <a:lumOff val="5000"/>
                  </a:schemeClr>
                </a:solidFill>
                <a:latin typeface="Tahoma"/>
                <a:cs typeface="Tahoma"/>
              </a:rPr>
              <a:t> </a:t>
            </a:r>
            <a:r>
              <a:rPr sz="1950" spc="10" dirty="0">
                <a:solidFill>
                  <a:schemeClr val="tx1">
                    <a:lumMod val="95000"/>
                    <a:lumOff val="5000"/>
                  </a:schemeClr>
                </a:solidFill>
                <a:latin typeface="Tahoma"/>
                <a:cs typeface="Tahoma"/>
              </a:rPr>
              <a:t>areas</a:t>
            </a:r>
            <a:r>
              <a:rPr sz="1950" spc="-215" dirty="0">
                <a:solidFill>
                  <a:schemeClr val="tx1">
                    <a:lumMod val="95000"/>
                    <a:lumOff val="5000"/>
                  </a:schemeClr>
                </a:solidFill>
                <a:latin typeface="Tahoma"/>
                <a:cs typeface="Tahoma"/>
              </a:rPr>
              <a:t> </a:t>
            </a:r>
            <a:r>
              <a:rPr sz="1950" spc="-15" dirty="0">
                <a:solidFill>
                  <a:schemeClr val="tx1">
                    <a:lumMod val="95000"/>
                    <a:lumOff val="5000"/>
                  </a:schemeClr>
                </a:solidFill>
                <a:latin typeface="Tahoma"/>
                <a:cs typeface="Tahoma"/>
              </a:rPr>
              <a:t>around</a:t>
            </a:r>
            <a:r>
              <a:rPr sz="1950" spc="-220" dirty="0">
                <a:solidFill>
                  <a:schemeClr val="tx1">
                    <a:lumMod val="95000"/>
                    <a:lumOff val="5000"/>
                  </a:schemeClr>
                </a:solidFill>
                <a:latin typeface="Tahoma"/>
                <a:cs typeface="Tahoma"/>
              </a:rPr>
              <a:t> </a:t>
            </a:r>
            <a:r>
              <a:rPr sz="1950" spc="10" dirty="0">
                <a:solidFill>
                  <a:schemeClr val="tx1">
                    <a:lumMod val="95000"/>
                    <a:lumOff val="5000"/>
                  </a:schemeClr>
                </a:solidFill>
                <a:latin typeface="Tahoma"/>
                <a:cs typeface="Tahoma"/>
              </a:rPr>
              <a:t>the</a:t>
            </a:r>
            <a:r>
              <a:rPr sz="1950" spc="-220" dirty="0">
                <a:solidFill>
                  <a:schemeClr val="tx1">
                    <a:lumMod val="95000"/>
                    <a:lumOff val="5000"/>
                  </a:schemeClr>
                </a:solidFill>
                <a:latin typeface="Tahoma"/>
                <a:cs typeface="Tahoma"/>
              </a:rPr>
              <a:t> </a:t>
            </a:r>
            <a:r>
              <a:rPr sz="1950" spc="20" dirty="0">
                <a:solidFill>
                  <a:schemeClr val="tx1">
                    <a:lumMod val="95000"/>
                    <a:lumOff val="5000"/>
                  </a:schemeClr>
                </a:solidFill>
                <a:latin typeface="Tahoma"/>
                <a:cs typeface="Tahoma"/>
              </a:rPr>
              <a:t>prostate</a:t>
            </a:r>
            <a:r>
              <a:rPr sz="1950" spc="-215" dirty="0">
                <a:solidFill>
                  <a:schemeClr val="tx1">
                    <a:lumMod val="95000"/>
                    <a:lumOff val="5000"/>
                  </a:schemeClr>
                </a:solidFill>
                <a:latin typeface="Tahoma"/>
                <a:cs typeface="Tahoma"/>
              </a:rPr>
              <a:t> </a:t>
            </a:r>
            <a:r>
              <a:rPr sz="1950" spc="-55" dirty="0">
                <a:solidFill>
                  <a:schemeClr val="tx1">
                    <a:lumMod val="95000"/>
                    <a:lumOff val="5000"/>
                  </a:schemeClr>
                </a:solidFill>
                <a:latin typeface="Tahoma"/>
                <a:cs typeface="Tahoma"/>
              </a:rPr>
              <a:t>.</a:t>
            </a:r>
            <a:endParaRPr sz="1950" dirty="0">
              <a:solidFill>
                <a:schemeClr val="tx1">
                  <a:lumMod val="95000"/>
                  <a:lumOff val="5000"/>
                </a:schemeClr>
              </a:solidFill>
              <a:latin typeface="Tahoma"/>
              <a:cs typeface="Tahoma"/>
            </a:endParaRPr>
          </a:p>
          <a:p>
            <a:pPr>
              <a:lnSpc>
                <a:spcPct val="100000"/>
              </a:lnSpc>
              <a:spcBef>
                <a:spcPts val="40"/>
              </a:spcBef>
            </a:pPr>
            <a:endParaRPr sz="2200" dirty="0">
              <a:latin typeface="Tahoma"/>
              <a:cs typeface="Tahoma"/>
            </a:endParaRPr>
          </a:p>
          <a:p>
            <a:pPr marL="469265" marR="1691639" indent="-457200">
              <a:lnSpc>
                <a:spcPct val="115399"/>
              </a:lnSpc>
            </a:pPr>
            <a:r>
              <a:rPr sz="1950" b="1" spc="-125" dirty="0">
                <a:latin typeface="Tahoma"/>
                <a:cs typeface="Tahoma"/>
              </a:rPr>
              <a:t>p</a:t>
            </a:r>
            <a:r>
              <a:rPr sz="1950" b="1" spc="-130" dirty="0">
                <a:latin typeface="Tahoma"/>
                <a:cs typeface="Tahoma"/>
              </a:rPr>
              <a:t>r</a:t>
            </a:r>
            <a:r>
              <a:rPr sz="1950" b="1" spc="-125" dirty="0">
                <a:latin typeface="Tahoma"/>
                <a:cs typeface="Tahoma"/>
              </a:rPr>
              <a:t>o</a:t>
            </a:r>
            <a:r>
              <a:rPr sz="1950" b="1" spc="-30" dirty="0">
                <a:latin typeface="Tahoma"/>
                <a:cs typeface="Tahoma"/>
              </a:rPr>
              <a:t>s</a:t>
            </a:r>
            <a:r>
              <a:rPr sz="1950" b="1" spc="-75" dirty="0">
                <a:latin typeface="Tahoma"/>
                <a:cs typeface="Tahoma"/>
              </a:rPr>
              <a:t>t</a:t>
            </a:r>
            <a:r>
              <a:rPr sz="1950" b="1" spc="-165" dirty="0">
                <a:latin typeface="Tahoma"/>
                <a:cs typeface="Tahoma"/>
              </a:rPr>
              <a:t>a</a:t>
            </a:r>
            <a:r>
              <a:rPr sz="1950" b="1" spc="-75" dirty="0">
                <a:latin typeface="Tahoma"/>
                <a:cs typeface="Tahoma"/>
              </a:rPr>
              <a:t>t</a:t>
            </a:r>
            <a:r>
              <a:rPr sz="1950" b="1" spc="-100" dirty="0">
                <a:latin typeface="Tahoma"/>
                <a:cs typeface="Tahoma"/>
              </a:rPr>
              <a:t>i</a:t>
            </a:r>
            <a:r>
              <a:rPr sz="1950" b="1" spc="-75" dirty="0">
                <a:latin typeface="Tahoma"/>
                <a:cs typeface="Tahoma"/>
              </a:rPr>
              <a:t>t</a:t>
            </a:r>
            <a:r>
              <a:rPr sz="1950" b="1" spc="-100" dirty="0">
                <a:latin typeface="Tahoma"/>
                <a:cs typeface="Tahoma"/>
              </a:rPr>
              <a:t>i</a:t>
            </a:r>
            <a:r>
              <a:rPr sz="1950" b="1" spc="-25" dirty="0">
                <a:latin typeface="Tahoma"/>
                <a:cs typeface="Tahoma"/>
              </a:rPr>
              <a:t>s</a:t>
            </a:r>
            <a:r>
              <a:rPr sz="1950" b="1" spc="-185" dirty="0">
                <a:latin typeface="Tahoma"/>
                <a:cs typeface="Tahoma"/>
              </a:rPr>
              <a:t> </a:t>
            </a:r>
            <a:r>
              <a:rPr sz="1950" b="1" spc="-190" dirty="0">
                <a:latin typeface="Tahoma"/>
                <a:cs typeface="Tahoma"/>
              </a:rPr>
              <a:t>h</a:t>
            </a:r>
            <a:r>
              <a:rPr sz="1950" b="1" spc="-145" dirty="0">
                <a:latin typeface="Tahoma"/>
                <a:cs typeface="Tahoma"/>
              </a:rPr>
              <a:t>a</a:t>
            </a:r>
            <a:r>
              <a:rPr sz="1950" b="1" spc="-25" dirty="0">
                <a:latin typeface="Tahoma"/>
                <a:cs typeface="Tahoma"/>
              </a:rPr>
              <a:t>s</a:t>
            </a:r>
            <a:r>
              <a:rPr sz="1950" b="1" spc="-185" dirty="0">
                <a:latin typeface="Tahoma"/>
                <a:cs typeface="Tahoma"/>
              </a:rPr>
              <a:t> </a:t>
            </a:r>
            <a:r>
              <a:rPr sz="1950" b="1" spc="-140" dirty="0">
                <a:latin typeface="Tahoma"/>
                <a:cs typeface="Tahoma"/>
              </a:rPr>
              <a:t>b</a:t>
            </a:r>
            <a:r>
              <a:rPr sz="1950" b="1" spc="-100" dirty="0">
                <a:latin typeface="Tahoma"/>
                <a:cs typeface="Tahoma"/>
              </a:rPr>
              <a:t>ee</a:t>
            </a:r>
            <a:r>
              <a:rPr sz="1950" b="1" spc="-185" dirty="0">
                <a:latin typeface="Tahoma"/>
                <a:cs typeface="Tahoma"/>
              </a:rPr>
              <a:t>n </a:t>
            </a:r>
            <a:r>
              <a:rPr sz="1950" b="1" spc="-100" dirty="0">
                <a:latin typeface="Tahoma"/>
                <a:cs typeface="Tahoma"/>
              </a:rPr>
              <a:t>i</a:t>
            </a:r>
            <a:r>
              <a:rPr sz="1950" b="1" spc="-130" dirty="0">
                <a:latin typeface="Tahoma"/>
                <a:cs typeface="Tahoma"/>
              </a:rPr>
              <a:t>d</a:t>
            </a:r>
            <a:r>
              <a:rPr sz="1950" b="1" spc="-100" dirty="0">
                <a:latin typeface="Tahoma"/>
                <a:cs typeface="Tahoma"/>
              </a:rPr>
              <a:t>e</a:t>
            </a:r>
            <a:r>
              <a:rPr sz="1950" b="1" spc="-190" dirty="0">
                <a:latin typeface="Tahoma"/>
                <a:cs typeface="Tahoma"/>
              </a:rPr>
              <a:t>n</a:t>
            </a:r>
            <a:r>
              <a:rPr sz="1950" b="1" spc="-75" dirty="0">
                <a:latin typeface="Tahoma"/>
                <a:cs typeface="Tahoma"/>
              </a:rPr>
              <a:t>t</a:t>
            </a:r>
            <a:r>
              <a:rPr sz="1950" b="1" spc="-100" dirty="0">
                <a:latin typeface="Tahoma"/>
                <a:cs typeface="Tahoma"/>
              </a:rPr>
              <a:t>i</a:t>
            </a:r>
            <a:r>
              <a:rPr sz="1950" b="1" spc="-80" dirty="0">
                <a:latin typeface="Tahoma"/>
                <a:cs typeface="Tahoma"/>
              </a:rPr>
              <a:t>ﬁ</a:t>
            </a:r>
            <a:r>
              <a:rPr sz="1950" b="1" spc="-100" dirty="0">
                <a:latin typeface="Tahoma"/>
                <a:cs typeface="Tahoma"/>
              </a:rPr>
              <a:t>e</a:t>
            </a:r>
            <a:r>
              <a:rPr sz="1950" b="1" spc="-125" dirty="0">
                <a:latin typeface="Tahoma"/>
                <a:cs typeface="Tahoma"/>
              </a:rPr>
              <a:t>d</a:t>
            </a:r>
            <a:r>
              <a:rPr sz="1950" b="1" spc="-185" dirty="0">
                <a:latin typeface="Tahoma"/>
                <a:cs typeface="Tahoma"/>
              </a:rPr>
              <a:t> </a:t>
            </a:r>
            <a:r>
              <a:rPr sz="1950" b="1" spc="-100" dirty="0">
                <a:latin typeface="Tahoma"/>
                <a:cs typeface="Tahoma"/>
              </a:rPr>
              <a:t>i</a:t>
            </a:r>
            <a:r>
              <a:rPr sz="1950" b="1" spc="-190" dirty="0">
                <a:latin typeface="Tahoma"/>
                <a:cs typeface="Tahoma"/>
              </a:rPr>
              <a:t>n</a:t>
            </a:r>
            <a:r>
              <a:rPr sz="1950" b="1" spc="-85" dirty="0">
                <a:latin typeface="Tahoma"/>
                <a:cs typeface="Tahoma"/>
              </a:rPr>
              <a:t>t</a:t>
            </a:r>
            <a:r>
              <a:rPr sz="1950" b="1" spc="-120" dirty="0">
                <a:latin typeface="Tahoma"/>
                <a:cs typeface="Tahoma"/>
              </a:rPr>
              <a:t>o</a:t>
            </a:r>
            <a:r>
              <a:rPr sz="1950" b="1" spc="-185" dirty="0">
                <a:latin typeface="Tahoma"/>
                <a:cs typeface="Tahoma"/>
              </a:rPr>
              <a:t> </a:t>
            </a:r>
            <a:r>
              <a:rPr sz="1950" b="1" dirty="0">
                <a:latin typeface="Tahoma"/>
                <a:cs typeface="Tahoma"/>
              </a:rPr>
              <a:t>:  </a:t>
            </a:r>
            <a:r>
              <a:rPr sz="1950" dirty="0">
                <a:latin typeface="Tahoma"/>
                <a:cs typeface="Tahoma"/>
              </a:rPr>
              <a:t>Category </a:t>
            </a:r>
            <a:r>
              <a:rPr sz="1950" spc="-200" dirty="0">
                <a:latin typeface="Tahoma"/>
                <a:cs typeface="Tahoma"/>
              </a:rPr>
              <a:t>1</a:t>
            </a:r>
            <a:r>
              <a:rPr sz="1950" spc="-200" dirty="0">
                <a:solidFill>
                  <a:schemeClr val="tx1">
                    <a:lumMod val="95000"/>
                    <a:lumOff val="5000"/>
                  </a:schemeClr>
                </a:solidFill>
                <a:latin typeface="Tahoma"/>
                <a:cs typeface="Tahoma"/>
              </a:rPr>
              <a:t>: </a:t>
            </a:r>
            <a:r>
              <a:rPr sz="1950" spc="30" dirty="0">
                <a:solidFill>
                  <a:schemeClr val="tx1">
                    <a:lumMod val="95000"/>
                    <a:lumOff val="5000"/>
                  </a:schemeClr>
                </a:solidFill>
                <a:latin typeface="Tahoma"/>
                <a:cs typeface="Tahoma"/>
              </a:rPr>
              <a:t>Acute </a:t>
            </a:r>
            <a:r>
              <a:rPr sz="1950" spc="20" dirty="0">
                <a:solidFill>
                  <a:schemeClr val="tx1">
                    <a:lumMod val="95000"/>
                    <a:lumOff val="5000"/>
                  </a:schemeClr>
                </a:solidFill>
                <a:latin typeface="Tahoma"/>
                <a:cs typeface="Tahoma"/>
              </a:rPr>
              <a:t>bacterial </a:t>
            </a:r>
            <a:r>
              <a:rPr sz="1950" spc="35" dirty="0">
                <a:solidFill>
                  <a:schemeClr val="tx1">
                    <a:lumMod val="95000"/>
                    <a:lumOff val="5000"/>
                  </a:schemeClr>
                </a:solidFill>
                <a:latin typeface="Tahoma"/>
                <a:cs typeface="Tahoma"/>
              </a:rPr>
              <a:t>prostatitis </a:t>
            </a:r>
            <a:r>
              <a:rPr sz="1950" spc="40" dirty="0">
                <a:solidFill>
                  <a:schemeClr val="tx1">
                    <a:lumMod val="95000"/>
                    <a:lumOff val="5000"/>
                  </a:schemeClr>
                </a:solidFill>
                <a:latin typeface="Tahoma"/>
                <a:cs typeface="Tahoma"/>
              </a:rPr>
              <a:t> </a:t>
            </a:r>
            <a:r>
              <a:rPr sz="1950" dirty="0">
                <a:solidFill>
                  <a:schemeClr val="tx1">
                    <a:lumMod val="95000"/>
                    <a:lumOff val="5000"/>
                  </a:schemeClr>
                </a:solidFill>
                <a:latin typeface="Tahoma"/>
                <a:cs typeface="Tahoma"/>
              </a:rPr>
              <a:t>Category </a:t>
            </a:r>
            <a:r>
              <a:rPr sz="1950" spc="-10" dirty="0">
                <a:solidFill>
                  <a:schemeClr val="tx1">
                    <a:lumMod val="95000"/>
                    <a:lumOff val="5000"/>
                  </a:schemeClr>
                </a:solidFill>
                <a:latin typeface="Tahoma"/>
                <a:cs typeface="Tahoma"/>
              </a:rPr>
              <a:t>2: </a:t>
            </a:r>
            <a:r>
              <a:rPr sz="1950" spc="15" dirty="0">
                <a:solidFill>
                  <a:schemeClr val="tx1">
                    <a:lumMod val="95000"/>
                    <a:lumOff val="5000"/>
                  </a:schemeClr>
                </a:solidFill>
                <a:latin typeface="Tahoma"/>
                <a:cs typeface="Tahoma"/>
              </a:rPr>
              <a:t>Chronic </a:t>
            </a:r>
            <a:r>
              <a:rPr sz="1950" spc="20" dirty="0">
                <a:solidFill>
                  <a:schemeClr val="tx1">
                    <a:lumMod val="95000"/>
                    <a:lumOff val="5000"/>
                  </a:schemeClr>
                </a:solidFill>
                <a:latin typeface="Tahoma"/>
                <a:cs typeface="Tahoma"/>
              </a:rPr>
              <a:t>bacterial </a:t>
            </a:r>
            <a:r>
              <a:rPr sz="1950" spc="35" dirty="0">
                <a:solidFill>
                  <a:schemeClr val="tx1">
                    <a:lumMod val="95000"/>
                    <a:lumOff val="5000"/>
                  </a:schemeClr>
                </a:solidFill>
                <a:latin typeface="Tahoma"/>
                <a:cs typeface="Tahoma"/>
              </a:rPr>
              <a:t>prostatitis </a:t>
            </a:r>
            <a:r>
              <a:rPr sz="1950" spc="-595" dirty="0">
                <a:solidFill>
                  <a:schemeClr val="tx1">
                    <a:lumMod val="95000"/>
                    <a:lumOff val="5000"/>
                  </a:schemeClr>
                </a:solidFill>
                <a:latin typeface="Tahoma"/>
                <a:cs typeface="Tahoma"/>
              </a:rPr>
              <a:t> </a:t>
            </a:r>
            <a:r>
              <a:rPr sz="1950" dirty="0">
                <a:solidFill>
                  <a:schemeClr val="tx1">
                    <a:lumMod val="95000"/>
                    <a:lumOff val="5000"/>
                  </a:schemeClr>
                </a:solidFill>
                <a:latin typeface="Tahoma"/>
                <a:cs typeface="Tahoma"/>
              </a:rPr>
              <a:t>Category</a:t>
            </a:r>
            <a:r>
              <a:rPr sz="1950" spc="-215" dirty="0">
                <a:solidFill>
                  <a:schemeClr val="tx1">
                    <a:lumMod val="95000"/>
                    <a:lumOff val="5000"/>
                  </a:schemeClr>
                </a:solidFill>
                <a:latin typeface="Tahoma"/>
                <a:cs typeface="Tahoma"/>
              </a:rPr>
              <a:t> </a:t>
            </a:r>
            <a:r>
              <a:rPr sz="1950" spc="-30" dirty="0">
                <a:solidFill>
                  <a:schemeClr val="tx1">
                    <a:lumMod val="95000"/>
                    <a:lumOff val="5000"/>
                  </a:schemeClr>
                </a:solidFill>
                <a:latin typeface="Tahoma"/>
                <a:cs typeface="Tahoma"/>
              </a:rPr>
              <a:t>3:</a:t>
            </a:r>
            <a:r>
              <a:rPr sz="1950" spc="-215" dirty="0">
                <a:solidFill>
                  <a:schemeClr val="tx1">
                    <a:lumMod val="95000"/>
                    <a:lumOff val="5000"/>
                  </a:schemeClr>
                </a:solidFill>
                <a:latin typeface="Tahoma"/>
                <a:cs typeface="Tahoma"/>
              </a:rPr>
              <a:t> </a:t>
            </a:r>
            <a:r>
              <a:rPr sz="1950" spc="15" dirty="0">
                <a:solidFill>
                  <a:schemeClr val="tx1">
                    <a:lumMod val="95000"/>
                    <a:lumOff val="5000"/>
                  </a:schemeClr>
                </a:solidFill>
                <a:latin typeface="Tahoma"/>
                <a:cs typeface="Tahoma"/>
              </a:rPr>
              <a:t>Chronic</a:t>
            </a:r>
            <a:r>
              <a:rPr sz="1950" spc="-215" dirty="0">
                <a:solidFill>
                  <a:schemeClr val="tx1">
                    <a:lumMod val="95000"/>
                    <a:lumOff val="5000"/>
                  </a:schemeClr>
                </a:solidFill>
                <a:latin typeface="Tahoma"/>
                <a:cs typeface="Tahoma"/>
              </a:rPr>
              <a:t> </a:t>
            </a:r>
            <a:r>
              <a:rPr sz="1950" spc="25" dirty="0">
                <a:solidFill>
                  <a:schemeClr val="tx1">
                    <a:lumMod val="95000"/>
                    <a:lumOff val="5000"/>
                  </a:schemeClr>
                </a:solidFill>
                <a:latin typeface="Tahoma"/>
                <a:cs typeface="Tahoma"/>
              </a:rPr>
              <a:t>pelvic</a:t>
            </a:r>
            <a:r>
              <a:rPr sz="1950" spc="-210" dirty="0">
                <a:solidFill>
                  <a:schemeClr val="tx1">
                    <a:lumMod val="95000"/>
                    <a:lumOff val="5000"/>
                  </a:schemeClr>
                </a:solidFill>
                <a:latin typeface="Tahoma"/>
                <a:cs typeface="Tahoma"/>
              </a:rPr>
              <a:t> </a:t>
            </a:r>
            <a:r>
              <a:rPr sz="1950" dirty="0">
                <a:solidFill>
                  <a:schemeClr val="tx1">
                    <a:lumMod val="95000"/>
                    <a:lumOff val="5000"/>
                  </a:schemeClr>
                </a:solidFill>
                <a:latin typeface="Tahoma"/>
                <a:cs typeface="Tahoma"/>
              </a:rPr>
              <a:t>pain</a:t>
            </a:r>
            <a:r>
              <a:rPr sz="1950" spc="-215" dirty="0">
                <a:solidFill>
                  <a:schemeClr val="tx1">
                    <a:lumMod val="95000"/>
                    <a:lumOff val="5000"/>
                  </a:schemeClr>
                </a:solidFill>
                <a:latin typeface="Tahoma"/>
                <a:cs typeface="Tahoma"/>
              </a:rPr>
              <a:t> </a:t>
            </a:r>
            <a:r>
              <a:rPr sz="1950" spc="-15" dirty="0">
                <a:solidFill>
                  <a:schemeClr val="tx1">
                    <a:lumMod val="95000"/>
                    <a:lumOff val="5000"/>
                  </a:schemeClr>
                </a:solidFill>
                <a:latin typeface="Tahoma"/>
                <a:cs typeface="Tahoma"/>
              </a:rPr>
              <a:t>syndrome</a:t>
            </a:r>
            <a:endParaRPr sz="1950" dirty="0">
              <a:solidFill>
                <a:schemeClr val="tx1">
                  <a:lumMod val="95000"/>
                  <a:lumOff val="5000"/>
                </a:schemeClr>
              </a:solidFill>
              <a:latin typeface="Tahoma"/>
              <a:cs typeface="Tahoma"/>
            </a:endParaRPr>
          </a:p>
          <a:p>
            <a:pPr marL="469265">
              <a:lnSpc>
                <a:spcPct val="100000"/>
              </a:lnSpc>
              <a:spcBef>
                <a:spcPts val="360"/>
              </a:spcBef>
            </a:pPr>
            <a:r>
              <a:rPr sz="1950" dirty="0">
                <a:solidFill>
                  <a:schemeClr val="tx1">
                    <a:lumMod val="95000"/>
                    <a:lumOff val="5000"/>
                  </a:schemeClr>
                </a:solidFill>
                <a:latin typeface="Tahoma"/>
                <a:cs typeface="Tahoma"/>
              </a:rPr>
              <a:t>Category</a:t>
            </a:r>
            <a:r>
              <a:rPr sz="1950" spc="-220" dirty="0">
                <a:solidFill>
                  <a:schemeClr val="tx1">
                    <a:lumMod val="95000"/>
                    <a:lumOff val="5000"/>
                  </a:schemeClr>
                </a:solidFill>
                <a:latin typeface="Tahoma"/>
                <a:cs typeface="Tahoma"/>
              </a:rPr>
              <a:t> </a:t>
            </a:r>
            <a:r>
              <a:rPr sz="1950" spc="15" dirty="0">
                <a:solidFill>
                  <a:schemeClr val="tx1">
                    <a:lumMod val="95000"/>
                    <a:lumOff val="5000"/>
                  </a:schemeClr>
                </a:solidFill>
                <a:latin typeface="Tahoma"/>
                <a:cs typeface="Tahoma"/>
              </a:rPr>
              <a:t>4:</a:t>
            </a:r>
            <a:r>
              <a:rPr sz="1950" spc="-220" dirty="0">
                <a:solidFill>
                  <a:schemeClr val="tx1">
                    <a:lumMod val="95000"/>
                    <a:lumOff val="5000"/>
                  </a:schemeClr>
                </a:solidFill>
                <a:latin typeface="Tahoma"/>
                <a:cs typeface="Tahoma"/>
              </a:rPr>
              <a:t> </a:t>
            </a:r>
            <a:r>
              <a:rPr sz="1950" spc="20" dirty="0">
                <a:solidFill>
                  <a:schemeClr val="tx1">
                    <a:lumMod val="95000"/>
                    <a:lumOff val="5000"/>
                  </a:schemeClr>
                </a:solidFill>
                <a:latin typeface="Tahoma"/>
                <a:cs typeface="Tahoma"/>
              </a:rPr>
              <a:t>Asymptomatic</a:t>
            </a:r>
            <a:r>
              <a:rPr sz="1950" spc="-220" dirty="0">
                <a:solidFill>
                  <a:schemeClr val="tx1">
                    <a:lumMod val="95000"/>
                    <a:lumOff val="5000"/>
                  </a:schemeClr>
                </a:solidFill>
                <a:latin typeface="Tahoma"/>
                <a:cs typeface="Tahoma"/>
              </a:rPr>
              <a:t> </a:t>
            </a:r>
            <a:r>
              <a:rPr sz="1950" spc="10" dirty="0">
                <a:solidFill>
                  <a:schemeClr val="tx1">
                    <a:lumMod val="95000"/>
                    <a:lumOff val="5000"/>
                  </a:schemeClr>
                </a:solidFill>
                <a:latin typeface="Tahoma"/>
                <a:cs typeface="Tahoma"/>
              </a:rPr>
              <a:t>inﬂammatory</a:t>
            </a:r>
            <a:r>
              <a:rPr sz="1950" spc="-220" dirty="0">
                <a:solidFill>
                  <a:schemeClr val="tx1">
                    <a:lumMod val="95000"/>
                    <a:lumOff val="5000"/>
                  </a:schemeClr>
                </a:solidFill>
                <a:latin typeface="Tahoma"/>
                <a:cs typeface="Tahoma"/>
              </a:rPr>
              <a:t> </a:t>
            </a:r>
            <a:r>
              <a:rPr sz="1950" spc="35" dirty="0">
                <a:solidFill>
                  <a:schemeClr val="tx1">
                    <a:lumMod val="95000"/>
                    <a:lumOff val="5000"/>
                  </a:schemeClr>
                </a:solidFill>
                <a:latin typeface="Tahoma"/>
                <a:cs typeface="Tahoma"/>
              </a:rPr>
              <a:t>prostatitis</a:t>
            </a:r>
            <a:endParaRPr sz="1950" dirty="0">
              <a:solidFill>
                <a:schemeClr val="tx1">
                  <a:lumMod val="95000"/>
                  <a:lumOff val="5000"/>
                </a:schemeClr>
              </a:solidFill>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lumMod val="75000"/>
                  </a:schemeClr>
                </a:solidFill>
              </a:rPr>
              <a:t>Acute bacterial Prostatitis </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457200" lvl="1" indent="0">
              <a:buClr>
                <a:schemeClr val="dk1"/>
              </a:buClr>
              <a:buSzPct val="100000"/>
              <a:buNone/>
            </a:pPr>
            <a:r>
              <a:rPr lang="en-US" sz="1950" dirty="0"/>
              <a:t>Acute inflammation of the prostate</a:t>
            </a:r>
          </a:p>
          <a:p>
            <a:pPr marL="457200" lvl="1" indent="0">
              <a:buClr>
                <a:schemeClr val="dk1"/>
              </a:buClr>
              <a:buSzPct val="100000"/>
              <a:buNone/>
            </a:pPr>
            <a:endParaRPr lang="en-US" sz="1950" dirty="0"/>
          </a:p>
          <a:p>
            <a:pPr marL="800100" lvl="1" indent="-342900">
              <a:buClr>
                <a:schemeClr val="dk1"/>
              </a:buClr>
              <a:buSzPct val="100000"/>
              <a:buFont typeface="Wingdings" panose="05000000000000000000" pitchFamily="2" charset="2"/>
              <a:buChar char="Ø"/>
            </a:pPr>
            <a:r>
              <a:rPr lang="en-US" sz="1950" b="1" dirty="0"/>
              <a:t>Older men</a:t>
            </a:r>
          </a:p>
          <a:p>
            <a:pPr marL="914400" lvl="2" indent="0">
              <a:buClr>
                <a:schemeClr val="dk1"/>
              </a:buClr>
              <a:buSzPct val="100000"/>
              <a:buNone/>
            </a:pPr>
            <a:r>
              <a:rPr lang="en-US" sz="1950" dirty="0"/>
              <a:t>Similar organisms to cystitis </a:t>
            </a:r>
          </a:p>
          <a:p>
            <a:pPr marL="914400" lvl="2" indent="0">
              <a:buClr>
                <a:schemeClr val="dk1"/>
              </a:buClr>
              <a:buSzPct val="100000"/>
              <a:buNone/>
            </a:pPr>
            <a:r>
              <a:rPr lang="en-US" sz="1950" dirty="0"/>
              <a:t>E. coli most common </a:t>
            </a:r>
          </a:p>
          <a:p>
            <a:pPr marL="914400" lvl="2" indent="0">
              <a:buClr>
                <a:schemeClr val="dk1"/>
              </a:buClr>
              <a:buSzPct val="100000"/>
              <a:buNone/>
            </a:pPr>
            <a:r>
              <a:rPr lang="en-US" sz="1950" dirty="0"/>
              <a:t>Also proteus ,pseudomonas </a:t>
            </a:r>
          </a:p>
          <a:p>
            <a:pPr marL="800100" lvl="1" indent="-342900">
              <a:buClr>
                <a:schemeClr val="dk1"/>
              </a:buClr>
              <a:buSzPct val="100000"/>
              <a:buFont typeface="Wingdings" panose="05000000000000000000" pitchFamily="2" charset="2"/>
              <a:buChar char="Ø"/>
            </a:pPr>
            <a:r>
              <a:rPr lang="en-US" sz="1950" b="1" dirty="0"/>
              <a:t>Sexually-active  younger men </a:t>
            </a:r>
          </a:p>
          <a:p>
            <a:pPr marL="914400" lvl="2" indent="0">
              <a:buClr>
                <a:schemeClr val="dk1"/>
              </a:buClr>
              <a:buSzPct val="100000"/>
              <a:buNone/>
            </a:pPr>
            <a:r>
              <a:rPr lang="en-US" sz="1950" dirty="0"/>
              <a:t>Neisseria gonorrhoeae </a:t>
            </a:r>
          </a:p>
          <a:p>
            <a:pPr marL="914400" lvl="2" indent="0">
              <a:buClr>
                <a:schemeClr val="dk1"/>
              </a:buClr>
              <a:buSzPct val="100000"/>
              <a:buNone/>
            </a:pPr>
            <a:r>
              <a:rPr lang="en-US" sz="1950" dirty="0"/>
              <a:t>Chlamydia trachomatis</a:t>
            </a:r>
          </a:p>
          <a:p>
            <a:endParaRPr lang="en-US" dirty="0"/>
          </a:p>
        </p:txBody>
      </p:sp>
    </p:spTree>
    <p:extLst>
      <p:ext uri="{BB962C8B-B14F-4D97-AF65-F5344CB8AC3E}">
        <p14:creationId xmlns:p14="http://schemas.microsoft.com/office/powerpoint/2010/main" val="162467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lumMod val="75000"/>
                  </a:schemeClr>
                </a:solidFill>
              </a:rPr>
              <a:t>Acute bacterial Prostatitis </a:t>
            </a:r>
            <a:endParaRPr lang="en-US" dirty="0">
              <a:solidFill>
                <a:schemeClr val="accent1">
                  <a:lumMod val="75000"/>
                </a:schemeClr>
              </a:solidFill>
            </a:endParaRPr>
          </a:p>
        </p:txBody>
      </p:sp>
      <p:sp>
        <p:nvSpPr>
          <p:cNvPr id="3" name="Content Placeholder 2"/>
          <p:cNvSpPr>
            <a:spLocks noGrp="1"/>
          </p:cNvSpPr>
          <p:nvPr>
            <p:ph idx="1"/>
          </p:nvPr>
        </p:nvSpPr>
        <p:spPr>
          <a:xfrm>
            <a:off x="768096" y="1428750"/>
            <a:ext cx="7290055" cy="3303270"/>
          </a:xfrm>
        </p:spPr>
        <p:txBody>
          <a:bodyPr>
            <a:normAutofit/>
          </a:bodyPr>
          <a:lstStyle/>
          <a:p>
            <a:pPr marL="457200" lvl="1" indent="0">
              <a:buClr>
                <a:schemeClr val="dk1"/>
              </a:buClr>
              <a:buSzPct val="100000"/>
              <a:buNone/>
            </a:pPr>
            <a:endParaRPr lang="en-US" sz="1950" dirty="0"/>
          </a:p>
          <a:p>
            <a:pPr marL="800100" lvl="1" indent="-342900">
              <a:buClr>
                <a:schemeClr val="dk1"/>
              </a:buClr>
              <a:buSzPct val="100000"/>
              <a:buFont typeface="Wingdings" panose="05000000000000000000" pitchFamily="2" charset="2"/>
              <a:buChar char="Ø"/>
            </a:pPr>
            <a:r>
              <a:rPr lang="en-US" sz="1950" b="1" dirty="0"/>
              <a:t>Symptoms</a:t>
            </a:r>
          </a:p>
          <a:p>
            <a:pPr marL="914400" lvl="2" indent="0">
              <a:buClr>
                <a:schemeClr val="dk1"/>
              </a:buClr>
              <a:buSzPct val="100000"/>
              <a:buNone/>
            </a:pPr>
            <a:r>
              <a:rPr lang="en-US" sz="1950" dirty="0"/>
              <a:t>Fever, chills , malaise </a:t>
            </a:r>
          </a:p>
          <a:p>
            <a:pPr marL="914400" lvl="2" indent="0">
              <a:buClr>
                <a:schemeClr val="dk1"/>
              </a:buClr>
              <a:buSzPct val="100000"/>
              <a:buNone/>
            </a:pPr>
            <a:r>
              <a:rPr lang="en-US" sz="1950" dirty="0"/>
              <a:t>Dysuria , frequency</a:t>
            </a:r>
          </a:p>
          <a:p>
            <a:pPr marL="914400" lvl="2" indent="0">
              <a:buClr>
                <a:schemeClr val="dk1"/>
              </a:buClr>
              <a:buSzPct val="100000"/>
              <a:buNone/>
            </a:pPr>
            <a:r>
              <a:rPr lang="en-US" sz="1950" dirty="0"/>
              <a:t> Cloudy urine</a:t>
            </a:r>
          </a:p>
          <a:p>
            <a:pPr marL="800100" lvl="1" indent="-342900">
              <a:buClr>
                <a:schemeClr val="dk1"/>
              </a:buClr>
              <a:buSzPct val="100000"/>
              <a:buFont typeface="Wingdings" panose="05000000000000000000" pitchFamily="2" charset="2"/>
              <a:buChar char="Ø"/>
            </a:pPr>
            <a:r>
              <a:rPr lang="en-US" sz="1950" b="1" dirty="0"/>
              <a:t>Digital rectal exam</a:t>
            </a:r>
          </a:p>
          <a:p>
            <a:pPr marL="914400" lvl="2" indent="0">
              <a:buClr>
                <a:schemeClr val="dk1"/>
              </a:buClr>
              <a:buSzPct val="100000"/>
              <a:buNone/>
            </a:pPr>
            <a:r>
              <a:rPr lang="en-US" sz="1950" dirty="0"/>
              <a:t>Prostate edematous/enlarged (“boggy”)</a:t>
            </a:r>
          </a:p>
          <a:p>
            <a:pPr marL="914400" lvl="2" indent="0">
              <a:buClr>
                <a:schemeClr val="dk1"/>
              </a:buClr>
              <a:buSzPct val="100000"/>
              <a:buNone/>
            </a:pPr>
            <a:r>
              <a:rPr lang="en-US" sz="1950" dirty="0"/>
              <a:t>Exquisitely tender</a:t>
            </a:r>
          </a:p>
          <a:p>
            <a:pPr marL="800100" lvl="1" indent="-342900">
              <a:buClr>
                <a:schemeClr val="dk1"/>
              </a:buClr>
              <a:buSzPct val="100000"/>
              <a:buFont typeface="Wingdings" panose="05000000000000000000" pitchFamily="2" charset="2"/>
              <a:buChar char="Ø"/>
            </a:pPr>
            <a:r>
              <a:rPr lang="en-US" sz="1950" b="1" dirty="0"/>
              <a:t>Workup: Urine analysis (WBC) and culture</a:t>
            </a:r>
            <a:endParaRPr lang="en-US" sz="1950" dirty="0"/>
          </a:p>
          <a:p>
            <a:endParaRPr lang="en-US" dirty="0"/>
          </a:p>
        </p:txBody>
      </p:sp>
    </p:spTree>
    <p:extLst>
      <p:ext uri="{BB962C8B-B14F-4D97-AF65-F5344CB8AC3E}">
        <p14:creationId xmlns:p14="http://schemas.microsoft.com/office/powerpoint/2010/main" val="336587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4651" y="443605"/>
            <a:ext cx="6094998" cy="431353"/>
          </a:xfrm>
          <a:prstGeom prst="rect">
            <a:avLst/>
          </a:prstGeom>
        </p:spPr>
      </p:pic>
      <p:sp>
        <p:nvSpPr>
          <p:cNvPr id="4" name="object 4"/>
          <p:cNvSpPr txBox="1"/>
          <p:nvPr/>
        </p:nvSpPr>
        <p:spPr>
          <a:xfrm>
            <a:off x="608792" y="1130271"/>
            <a:ext cx="5705475" cy="3454400"/>
          </a:xfrm>
          <a:prstGeom prst="rect">
            <a:avLst/>
          </a:prstGeom>
        </p:spPr>
        <p:txBody>
          <a:bodyPr vert="horz" wrap="square" lIns="0" tIns="12700" rIns="0" bIns="0" rtlCol="0">
            <a:spAutoFit/>
          </a:bodyPr>
          <a:lstStyle/>
          <a:p>
            <a:pPr marL="393065" marR="866140" indent="-393065">
              <a:lnSpc>
                <a:spcPct val="115399"/>
              </a:lnSpc>
              <a:spcBef>
                <a:spcPts val="100"/>
              </a:spcBef>
              <a:buFont typeface="Arial"/>
              <a:buChar char="□"/>
              <a:tabLst>
                <a:tab pos="393065" algn="l"/>
                <a:tab pos="393700" algn="l"/>
              </a:tabLst>
            </a:pPr>
            <a:r>
              <a:rPr sz="1950" b="1" spc="-125" dirty="0">
                <a:solidFill>
                  <a:schemeClr val="tx1">
                    <a:lumMod val="95000"/>
                    <a:lumOff val="5000"/>
                  </a:schemeClr>
                </a:solidFill>
                <a:latin typeface="Tahoma"/>
                <a:cs typeface="Tahoma"/>
              </a:rPr>
              <a:t>C</a:t>
            </a:r>
            <a:r>
              <a:rPr sz="1950" b="1" spc="-190" dirty="0">
                <a:solidFill>
                  <a:schemeClr val="tx1">
                    <a:lumMod val="95000"/>
                    <a:lumOff val="5000"/>
                  </a:schemeClr>
                </a:solidFill>
                <a:latin typeface="Tahoma"/>
                <a:cs typeface="Tahoma"/>
              </a:rPr>
              <a:t>h</a:t>
            </a:r>
            <a:r>
              <a:rPr sz="1950" b="1" spc="-130" dirty="0">
                <a:solidFill>
                  <a:schemeClr val="tx1">
                    <a:lumMod val="95000"/>
                    <a:lumOff val="5000"/>
                  </a:schemeClr>
                </a:solidFill>
                <a:latin typeface="Tahoma"/>
                <a:cs typeface="Tahoma"/>
              </a:rPr>
              <a:t>r</a:t>
            </a:r>
            <a:r>
              <a:rPr sz="1950" b="1" spc="-125" dirty="0">
                <a:solidFill>
                  <a:schemeClr val="tx1">
                    <a:lumMod val="95000"/>
                    <a:lumOff val="5000"/>
                  </a:schemeClr>
                </a:solidFill>
                <a:latin typeface="Tahoma"/>
                <a:cs typeface="Tahoma"/>
              </a:rPr>
              <a:t>o</a:t>
            </a:r>
            <a:r>
              <a:rPr sz="1950" b="1" spc="-190" dirty="0">
                <a:solidFill>
                  <a:schemeClr val="tx1">
                    <a:lumMod val="95000"/>
                    <a:lumOff val="5000"/>
                  </a:schemeClr>
                </a:solidFill>
                <a:latin typeface="Tahoma"/>
                <a:cs typeface="Tahoma"/>
              </a:rPr>
              <a:t>n</a:t>
            </a:r>
            <a:r>
              <a:rPr sz="1950" b="1" spc="-100" dirty="0">
                <a:solidFill>
                  <a:schemeClr val="tx1">
                    <a:lumMod val="95000"/>
                    <a:lumOff val="5000"/>
                  </a:schemeClr>
                </a:solidFill>
                <a:latin typeface="Tahoma"/>
                <a:cs typeface="Tahoma"/>
              </a:rPr>
              <a:t>i</a:t>
            </a:r>
            <a:r>
              <a:rPr sz="1950" b="1" spc="15" dirty="0">
                <a:solidFill>
                  <a:schemeClr val="tx1">
                    <a:lumMod val="95000"/>
                    <a:lumOff val="5000"/>
                  </a:schemeClr>
                </a:solidFill>
                <a:latin typeface="Tahoma"/>
                <a:cs typeface="Tahoma"/>
              </a:rPr>
              <a:t>c</a:t>
            </a:r>
            <a:r>
              <a:rPr sz="1950" b="1" spc="-185" dirty="0">
                <a:solidFill>
                  <a:schemeClr val="tx1">
                    <a:lumMod val="95000"/>
                    <a:lumOff val="5000"/>
                  </a:schemeClr>
                </a:solidFill>
                <a:latin typeface="Tahoma"/>
                <a:cs typeface="Tahoma"/>
              </a:rPr>
              <a:t> </a:t>
            </a:r>
            <a:r>
              <a:rPr sz="1950" b="1" spc="-135" dirty="0">
                <a:solidFill>
                  <a:schemeClr val="tx1">
                    <a:lumMod val="95000"/>
                    <a:lumOff val="5000"/>
                  </a:schemeClr>
                </a:solidFill>
                <a:latin typeface="Tahoma"/>
                <a:cs typeface="Tahoma"/>
              </a:rPr>
              <a:t>b</a:t>
            </a:r>
            <a:r>
              <a:rPr sz="1950" b="1" spc="-145" dirty="0">
                <a:solidFill>
                  <a:schemeClr val="tx1">
                    <a:lumMod val="95000"/>
                    <a:lumOff val="5000"/>
                  </a:schemeClr>
                </a:solidFill>
                <a:latin typeface="Tahoma"/>
                <a:cs typeface="Tahoma"/>
              </a:rPr>
              <a:t>a</a:t>
            </a:r>
            <a:r>
              <a:rPr sz="1950" b="1" spc="10" dirty="0">
                <a:solidFill>
                  <a:schemeClr val="tx1">
                    <a:lumMod val="95000"/>
                    <a:lumOff val="5000"/>
                  </a:schemeClr>
                </a:solidFill>
                <a:latin typeface="Tahoma"/>
                <a:cs typeface="Tahoma"/>
              </a:rPr>
              <a:t>c</a:t>
            </a:r>
            <a:r>
              <a:rPr sz="1950" b="1" spc="-85" dirty="0">
                <a:solidFill>
                  <a:schemeClr val="tx1">
                    <a:lumMod val="95000"/>
                    <a:lumOff val="5000"/>
                  </a:schemeClr>
                </a:solidFill>
                <a:latin typeface="Tahoma"/>
                <a:cs typeface="Tahoma"/>
              </a:rPr>
              <a:t>t</a:t>
            </a:r>
            <a:r>
              <a:rPr sz="1950" b="1" spc="-100" dirty="0">
                <a:solidFill>
                  <a:schemeClr val="tx1">
                    <a:lumMod val="95000"/>
                    <a:lumOff val="5000"/>
                  </a:schemeClr>
                </a:solidFill>
                <a:latin typeface="Tahoma"/>
                <a:cs typeface="Tahoma"/>
              </a:rPr>
              <a:t>e</a:t>
            </a:r>
            <a:r>
              <a:rPr sz="1950" b="1" spc="-105" dirty="0">
                <a:solidFill>
                  <a:schemeClr val="tx1">
                    <a:lumMod val="95000"/>
                    <a:lumOff val="5000"/>
                  </a:schemeClr>
                </a:solidFill>
                <a:latin typeface="Tahoma"/>
                <a:cs typeface="Tahoma"/>
              </a:rPr>
              <a:t>r</a:t>
            </a:r>
            <a:r>
              <a:rPr sz="1950" b="1" spc="-100" dirty="0">
                <a:solidFill>
                  <a:schemeClr val="tx1">
                    <a:lumMod val="95000"/>
                    <a:lumOff val="5000"/>
                  </a:schemeClr>
                </a:solidFill>
                <a:latin typeface="Tahoma"/>
                <a:cs typeface="Tahoma"/>
              </a:rPr>
              <a:t>i</a:t>
            </a:r>
            <a:r>
              <a:rPr sz="1950" b="1" spc="-145" dirty="0">
                <a:solidFill>
                  <a:schemeClr val="tx1">
                    <a:lumMod val="95000"/>
                    <a:lumOff val="5000"/>
                  </a:schemeClr>
                </a:solidFill>
                <a:latin typeface="Tahoma"/>
                <a:cs typeface="Tahoma"/>
              </a:rPr>
              <a:t>a</a:t>
            </a:r>
            <a:r>
              <a:rPr sz="1950" b="1" spc="-114" dirty="0">
                <a:solidFill>
                  <a:schemeClr val="tx1">
                    <a:lumMod val="95000"/>
                    <a:lumOff val="5000"/>
                  </a:schemeClr>
                </a:solidFill>
                <a:latin typeface="Tahoma"/>
                <a:cs typeface="Tahoma"/>
              </a:rPr>
              <a:t>l</a:t>
            </a:r>
            <a:r>
              <a:rPr sz="1950" b="1" spc="-185" dirty="0">
                <a:solidFill>
                  <a:schemeClr val="tx1">
                    <a:lumMod val="95000"/>
                    <a:lumOff val="5000"/>
                  </a:schemeClr>
                </a:solidFill>
                <a:latin typeface="Tahoma"/>
                <a:cs typeface="Tahoma"/>
              </a:rPr>
              <a:t> </a:t>
            </a:r>
            <a:r>
              <a:rPr sz="1950" b="1" spc="-125" dirty="0">
                <a:solidFill>
                  <a:schemeClr val="tx1">
                    <a:lumMod val="95000"/>
                    <a:lumOff val="5000"/>
                  </a:schemeClr>
                </a:solidFill>
                <a:latin typeface="Tahoma"/>
                <a:cs typeface="Tahoma"/>
              </a:rPr>
              <a:t>p</a:t>
            </a:r>
            <a:r>
              <a:rPr sz="1950" b="1" spc="-130" dirty="0">
                <a:solidFill>
                  <a:schemeClr val="tx1">
                    <a:lumMod val="95000"/>
                    <a:lumOff val="5000"/>
                  </a:schemeClr>
                </a:solidFill>
                <a:latin typeface="Tahoma"/>
                <a:cs typeface="Tahoma"/>
              </a:rPr>
              <a:t>r</a:t>
            </a:r>
            <a:r>
              <a:rPr sz="1950" b="1" spc="-125" dirty="0">
                <a:solidFill>
                  <a:schemeClr val="tx1">
                    <a:lumMod val="95000"/>
                    <a:lumOff val="5000"/>
                  </a:schemeClr>
                </a:solidFill>
                <a:latin typeface="Tahoma"/>
                <a:cs typeface="Tahoma"/>
              </a:rPr>
              <a:t>o</a:t>
            </a:r>
            <a:r>
              <a:rPr sz="1950" b="1" spc="-30" dirty="0">
                <a:solidFill>
                  <a:schemeClr val="tx1">
                    <a:lumMod val="95000"/>
                    <a:lumOff val="5000"/>
                  </a:schemeClr>
                </a:solidFill>
                <a:latin typeface="Tahoma"/>
                <a:cs typeface="Tahoma"/>
              </a:rPr>
              <a:t>s</a:t>
            </a:r>
            <a:r>
              <a:rPr sz="1950" b="1" spc="-75" dirty="0">
                <a:solidFill>
                  <a:schemeClr val="tx1">
                    <a:lumMod val="95000"/>
                    <a:lumOff val="5000"/>
                  </a:schemeClr>
                </a:solidFill>
                <a:latin typeface="Tahoma"/>
                <a:cs typeface="Tahoma"/>
              </a:rPr>
              <a:t>t</a:t>
            </a:r>
            <a:r>
              <a:rPr sz="1950" b="1" spc="-165" dirty="0">
                <a:solidFill>
                  <a:schemeClr val="tx1">
                    <a:lumMod val="95000"/>
                    <a:lumOff val="5000"/>
                  </a:schemeClr>
                </a:solidFill>
                <a:latin typeface="Tahoma"/>
                <a:cs typeface="Tahoma"/>
              </a:rPr>
              <a:t>a</a:t>
            </a:r>
            <a:r>
              <a:rPr sz="1950" b="1" spc="-75" dirty="0">
                <a:solidFill>
                  <a:schemeClr val="tx1">
                    <a:lumMod val="95000"/>
                    <a:lumOff val="5000"/>
                  </a:schemeClr>
                </a:solidFill>
                <a:latin typeface="Tahoma"/>
                <a:cs typeface="Tahoma"/>
              </a:rPr>
              <a:t>t</a:t>
            </a:r>
            <a:r>
              <a:rPr sz="1950" b="1" spc="-100" dirty="0">
                <a:solidFill>
                  <a:schemeClr val="tx1">
                    <a:lumMod val="95000"/>
                    <a:lumOff val="5000"/>
                  </a:schemeClr>
                </a:solidFill>
                <a:latin typeface="Tahoma"/>
                <a:cs typeface="Tahoma"/>
              </a:rPr>
              <a:t>i</a:t>
            </a:r>
            <a:r>
              <a:rPr sz="1950" b="1" spc="-75" dirty="0">
                <a:solidFill>
                  <a:schemeClr val="tx1">
                    <a:lumMod val="95000"/>
                    <a:lumOff val="5000"/>
                  </a:schemeClr>
                </a:solidFill>
                <a:latin typeface="Tahoma"/>
                <a:cs typeface="Tahoma"/>
              </a:rPr>
              <a:t>t</a:t>
            </a:r>
            <a:r>
              <a:rPr sz="1950" b="1" spc="-100" dirty="0">
                <a:solidFill>
                  <a:schemeClr val="tx1">
                    <a:lumMod val="95000"/>
                    <a:lumOff val="5000"/>
                  </a:schemeClr>
                </a:solidFill>
                <a:latin typeface="Tahoma"/>
                <a:cs typeface="Tahoma"/>
              </a:rPr>
              <a:t>i</a:t>
            </a:r>
            <a:r>
              <a:rPr sz="1950" b="1" spc="-20" dirty="0">
                <a:solidFill>
                  <a:schemeClr val="tx1">
                    <a:lumMod val="95000"/>
                    <a:lumOff val="5000"/>
                  </a:schemeClr>
                </a:solidFill>
                <a:latin typeface="Tahoma"/>
                <a:cs typeface="Tahoma"/>
              </a:rPr>
              <a:t>s  </a:t>
            </a:r>
            <a:r>
              <a:rPr sz="1950" spc="5" dirty="0">
                <a:solidFill>
                  <a:schemeClr val="tx1">
                    <a:lumMod val="95000"/>
                    <a:lumOff val="5000"/>
                  </a:schemeClr>
                </a:solidFill>
                <a:latin typeface="Tahoma"/>
                <a:cs typeface="Tahoma"/>
              </a:rPr>
              <a:t>C</a:t>
            </a:r>
            <a:r>
              <a:rPr sz="1950" spc="-35" dirty="0">
                <a:solidFill>
                  <a:schemeClr val="tx1">
                    <a:lumMod val="95000"/>
                    <a:lumOff val="5000"/>
                  </a:schemeClr>
                </a:solidFill>
                <a:latin typeface="Tahoma"/>
                <a:cs typeface="Tahoma"/>
              </a:rPr>
              <a:t>h</a:t>
            </a:r>
            <a:r>
              <a:rPr sz="1950" dirty="0">
                <a:solidFill>
                  <a:schemeClr val="tx1">
                    <a:lumMod val="95000"/>
                    <a:lumOff val="5000"/>
                  </a:schemeClr>
                </a:solidFill>
                <a:latin typeface="Tahoma"/>
                <a:cs typeface="Tahoma"/>
              </a:rPr>
              <a:t>r</a:t>
            </a:r>
            <a:r>
              <a:rPr sz="1950" spc="15" dirty="0">
                <a:solidFill>
                  <a:schemeClr val="tx1">
                    <a:lumMod val="95000"/>
                    <a:lumOff val="5000"/>
                  </a:schemeClr>
                </a:solidFill>
                <a:latin typeface="Tahoma"/>
                <a:cs typeface="Tahoma"/>
              </a:rPr>
              <a:t>o</a:t>
            </a:r>
            <a:r>
              <a:rPr sz="1950" spc="-35" dirty="0">
                <a:solidFill>
                  <a:schemeClr val="tx1">
                    <a:lumMod val="95000"/>
                    <a:lumOff val="5000"/>
                  </a:schemeClr>
                </a:solidFill>
                <a:latin typeface="Tahoma"/>
                <a:cs typeface="Tahoma"/>
              </a:rPr>
              <a:t>n</a:t>
            </a:r>
            <a:r>
              <a:rPr sz="1950" spc="45" dirty="0">
                <a:solidFill>
                  <a:schemeClr val="tx1">
                    <a:lumMod val="95000"/>
                    <a:lumOff val="5000"/>
                  </a:schemeClr>
                </a:solidFill>
                <a:latin typeface="Tahoma"/>
                <a:cs typeface="Tahoma"/>
              </a:rPr>
              <a:t>i</a:t>
            </a:r>
            <a:r>
              <a:rPr sz="1950" spc="125" dirty="0">
                <a:solidFill>
                  <a:schemeClr val="tx1">
                    <a:lumMod val="95000"/>
                    <a:lumOff val="5000"/>
                  </a:schemeClr>
                </a:solidFill>
                <a:latin typeface="Tahoma"/>
                <a:cs typeface="Tahoma"/>
              </a:rPr>
              <a:t>c</a:t>
            </a:r>
            <a:r>
              <a:rPr sz="1950" spc="45" dirty="0">
                <a:solidFill>
                  <a:schemeClr val="tx1">
                    <a:lumMod val="95000"/>
                    <a:lumOff val="5000"/>
                  </a:schemeClr>
                </a:solidFill>
                <a:latin typeface="Tahoma"/>
                <a:cs typeface="Tahoma"/>
              </a:rPr>
              <a:t>/</a:t>
            </a:r>
            <a:r>
              <a:rPr sz="1950" dirty="0">
                <a:solidFill>
                  <a:schemeClr val="tx1">
                    <a:lumMod val="95000"/>
                    <a:lumOff val="5000"/>
                  </a:schemeClr>
                </a:solidFill>
                <a:latin typeface="Tahoma"/>
                <a:cs typeface="Tahoma"/>
              </a:rPr>
              <a:t>r</a:t>
            </a:r>
            <a:r>
              <a:rPr sz="1950" spc="10" dirty="0">
                <a:solidFill>
                  <a:schemeClr val="tx1">
                    <a:lumMod val="95000"/>
                    <a:lumOff val="5000"/>
                  </a:schemeClr>
                </a:solidFill>
                <a:latin typeface="Tahoma"/>
                <a:cs typeface="Tahoma"/>
              </a:rPr>
              <a:t>e</a:t>
            </a:r>
            <a:r>
              <a:rPr sz="1950" spc="125" dirty="0">
                <a:solidFill>
                  <a:schemeClr val="tx1">
                    <a:lumMod val="95000"/>
                    <a:lumOff val="5000"/>
                  </a:schemeClr>
                </a:solidFill>
                <a:latin typeface="Tahoma"/>
                <a:cs typeface="Tahoma"/>
              </a:rPr>
              <a:t>c</a:t>
            </a:r>
            <a:r>
              <a:rPr sz="1950" spc="-45" dirty="0">
                <a:solidFill>
                  <a:schemeClr val="tx1">
                    <a:lumMod val="95000"/>
                    <a:lumOff val="5000"/>
                  </a:schemeClr>
                </a:solidFill>
                <a:latin typeface="Tahoma"/>
                <a:cs typeface="Tahoma"/>
              </a:rPr>
              <a:t>u</a:t>
            </a:r>
            <a:r>
              <a:rPr sz="1950" spc="15" dirty="0">
                <a:solidFill>
                  <a:schemeClr val="tx1">
                    <a:lumMod val="95000"/>
                    <a:lumOff val="5000"/>
                  </a:schemeClr>
                </a:solidFill>
                <a:latin typeface="Tahoma"/>
                <a:cs typeface="Tahoma"/>
              </a:rPr>
              <a:t>r</a:t>
            </a:r>
            <a:r>
              <a:rPr sz="1950" dirty="0">
                <a:solidFill>
                  <a:schemeClr val="tx1">
                    <a:lumMod val="95000"/>
                    <a:lumOff val="5000"/>
                  </a:schemeClr>
                </a:solidFill>
                <a:latin typeface="Tahoma"/>
                <a:cs typeface="Tahoma"/>
              </a:rPr>
              <a:t>r</a:t>
            </a:r>
            <a:r>
              <a:rPr sz="1950" spc="10" dirty="0">
                <a:solidFill>
                  <a:schemeClr val="tx1">
                    <a:lumMod val="95000"/>
                    <a:lumOff val="5000"/>
                  </a:schemeClr>
                </a:solidFill>
                <a:latin typeface="Tahoma"/>
                <a:cs typeface="Tahoma"/>
              </a:rPr>
              <a:t>e</a:t>
            </a:r>
            <a:r>
              <a:rPr sz="1950" spc="-35" dirty="0">
                <a:solidFill>
                  <a:schemeClr val="tx1">
                    <a:lumMod val="95000"/>
                    <a:lumOff val="5000"/>
                  </a:schemeClr>
                </a:solidFill>
                <a:latin typeface="Tahoma"/>
                <a:cs typeface="Tahoma"/>
              </a:rPr>
              <a:t>n</a:t>
            </a:r>
            <a:r>
              <a:rPr sz="1950" spc="65" dirty="0">
                <a:solidFill>
                  <a:schemeClr val="tx1">
                    <a:lumMod val="95000"/>
                    <a:lumOff val="5000"/>
                  </a:schemeClr>
                </a:solidFill>
                <a:latin typeface="Tahoma"/>
                <a:cs typeface="Tahoma"/>
              </a:rPr>
              <a:t>t</a:t>
            </a:r>
            <a:r>
              <a:rPr sz="1950" spc="-220" dirty="0">
                <a:solidFill>
                  <a:schemeClr val="tx1">
                    <a:lumMod val="95000"/>
                    <a:lumOff val="5000"/>
                  </a:schemeClr>
                </a:solidFill>
                <a:latin typeface="Tahoma"/>
                <a:cs typeface="Tahoma"/>
              </a:rPr>
              <a:t> </a:t>
            </a:r>
            <a:r>
              <a:rPr sz="1950" spc="5" dirty="0">
                <a:solidFill>
                  <a:schemeClr val="tx1">
                    <a:lumMod val="95000"/>
                    <a:lumOff val="5000"/>
                  </a:schemeClr>
                </a:solidFill>
                <a:latin typeface="Tahoma"/>
                <a:cs typeface="Tahoma"/>
              </a:rPr>
              <a:t>p</a:t>
            </a:r>
            <a:r>
              <a:rPr sz="1950" dirty="0">
                <a:solidFill>
                  <a:schemeClr val="tx1">
                    <a:lumMod val="95000"/>
                    <a:lumOff val="5000"/>
                  </a:schemeClr>
                </a:solidFill>
                <a:latin typeface="Tahoma"/>
                <a:cs typeface="Tahoma"/>
              </a:rPr>
              <a:t>r</a:t>
            </a:r>
            <a:r>
              <a:rPr sz="1950" spc="15" dirty="0">
                <a:solidFill>
                  <a:schemeClr val="tx1">
                    <a:lumMod val="95000"/>
                    <a:lumOff val="5000"/>
                  </a:schemeClr>
                </a:solidFill>
                <a:latin typeface="Tahoma"/>
                <a:cs typeface="Tahoma"/>
              </a:rPr>
              <a:t>o</a:t>
            </a:r>
            <a:r>
              <a:rPr sz="1950" spc="70" dirty="0">
                <a:solidFill>
                  <a:schemeClr val="tx1">
                    <a:lumMod val="95000"/>
                    <a:lumOff val="5000"/>
                  </a:schemeClr>
                </a:solidFill>
                <a:latin typeface="Tahoma"/>
                <a:cs typeface="Tahoma"/>
              </a:rPr>
              <a:t>s</a:t>
            </a:r>
            <a:r>
              <a:rPr sz="1950" spc="60" dirty="0">
                <a:solidFill>
                  <a:schemeClr val="tx1">
                    <a:lumMod val="95000"/>
                    <a:lumOff val="5000"/>
                  </a:schemeClr>
                </a:solidFill>
                <a:latin typeface="Tahoma"/>
                <a:cs typeface="Tahoma"/>
              </a:rPr>
              <a:t>t</a:t>
            </a:r>
            <a:r>
              <a:rPr sz="1950" spc="-35" dirty="0">
                <a:solidFill>
                  <a:schemeClr val="tx1">
                    <a:lumMod val="95000"/>
                    <a:lumOff val="5000"/>
                  </a:schemeClr>
                </a:solidFill>
                <a:latin typeface="Tahoma"/>
                <a:cs typeface="Tahoma"/>
              </a:rPr>
              <a:t>a</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75" dirty="0">
                <a:solidFill>
                  <a:schemeClr val="tx1">
                    <a:lumMod val="95000"/>
                    <a:lumOff val="5000"/>
                  </a:schemeClr>
                </a:solidFill>
                <a:latin typeface="Tahoma"/>
                <a:cs typeface="Tahoma"/>
              </a:rPr>
              <a:t>s</a:t>
            </a:r>
            <a:r>
              <a:rPr sz="1950" spc="-220" dirty="0">
                <a:solidFill>
                  <a:schemeClr val="tx1">
                    <a:lumMod val="95000"/>
                    <a:lumOff val="5000"/>
                  </a:schemeClr>
                </a:solidFill>
                <a:latin typeface="Tahoma"/>
                <a:cs typeface="Tahoma"/>
              </a:rPr>
              <a:t> </a:t>
            </a:r>
            <a:r>
              <a:rPr sz="1950" spc="10" dirty="0">
                <a:solidFill>
                  <a:schemeClr val="tx1">
                    <a:lumMod val="95000"/>
                    <a:lumOff val="5000"/>
                  </a:schemeClr>
                </a:solidFill>
                <a:latin typeface="Tahoma"/>
                <a:cs typeface="Tahoma"/>
              </a:rPr>
              <a:t>s</a:t>
            </a:r>
            <a:r>
              <a:rPr sz="1950" spc="-45" dirty="0">
                <a:solidFill>
                  <a:schemeClr val="tx1">
                    <a:lumMod val="95000"/>
                    <a:lumOff val="5000"/>
                  </a:schemeClr>
                </a:solidFill>
                <a:latin typeface="Tahoma"/>
                <a:cs typeface="Tahoma"/>
              </a:rPr>
              <a:t>y</a:t>
            </a:r>
            <a:r>
              <a:rPr sz="1950" spc="-30" dirty="0">
                <a:solidFill>
                  <a:schemeClr val="tx1">
                    <a:lumMod val="95000"/>
                    <a:lumOff val="5000"/>
                  </a:schemeClr>
                </a:solidFill>
                <a:latin typeface="Tahoma"/>
                <a:cs typeface="Tahoma"/>
              </a:rPr>
              <a:t>m</a:t>
            </a:r>
            <a:r>
              <a:rPr sz="1950" spc="5" dirty="0">
                <a:solidFill>
                  <a:schemeClr val="tx1">
                    <a:lumMod val="95000"/>
                    <a:lumOff val="5000"/>
                  </a:schemeClr>
                </a:solidFill>
                <a:latin typeface="Tahoma"/>
                <a:cs typeface="Tahoma"/>
              </a:rPr>
              <a:t>p</a:t>
            </a:r>
            <a:r>
              <a:rPr sz="1950" spc="40" dirty="0">
                <a:solidFill>
                  <a:schemeClr val="tx1">
                    <a:lumMod val="95000"/>
                    <a:lumOff val="5000"/>
                  </a:schemeClr>
                </a:solidFill>
                <a:latin typeface="Tahoma"/>
                <a:cs typeface="Tahoma"/>
              </a:rPr>
              <a:t>t</a:t>
            </a:r>
            <a:r>
              <a:rPr sz="1950" spc="15" dirty="0">
                <a:solidFill>
                  <a:schemeClr val="tx1">
                    <a:lumMod val="95000"/>
                    <a:lumOff val="5000"/>
                  </a:schemeClr>
                </a:solidFill>
                <a:latin typeface="Tahoma"/>
                <a:cs typeface="Tahoma"/>
              </a:rPr>
              <a:t>o</a:t>
            </a:r>
            <a:r>
              <a:rPr sz="1950" spc="-30" dirty="0">
                <a:solidFill>
                  <a:schemeClr val="tx1">
                    <a:lumMod val="95000"/>
                    <a:lumOff val="5000"/>
                  </a:schemeClr>
                </a:solidFill>
                <a:latin typeface="Tahoma"/>
                <a:cs typeface="Tahoma"/>
              </a:rPr>
              <a:t>m</a:t>
            </a:r>
            <a:r>
              <a:rPr sz="1950" spc="60" dirty="0">
                <a:solidFill>
                  <a:schemeClr val="tx1">
                    <a:lumMod val="95000"/>
                    <a:lumOff val="5000"/>
                  </a:schemeClr>
                </a:solidFill>
                <a:latin typeface="Tahoma"/>
                <a:cs typeface="Tahoma"/>
              </a:rPr>
              <a:t>s  </a:t>
            </a:r>
            <a:r>
              <a:rPr sz="1950" spc="20" dirty="0">
                <a:solidFill>
                  <a:srgbClr val="FF0000"/>
                </a:solidFill>
                <a:latin typeface="Tahoma"/>
                <a:cs typeface="Tahoma"/>
              </a:rPr>
              <a:t>Evidence</a:t>
            </a:r>
            <a:r>
              <a:rPr sz="1950" spc="-220" dirty="0">
                <a:solidFill>
                  <a:srgbClr val="FF0000"/>
                </a:solidFill>
                <a:latin typeface="Tahoma"/>
                <a:cs typeface="Tahoma"/>
              </a:rPr>
              <a:t> </a:t>
            </a:r>
            <a:r>
              <a:rPr sz="1950" spc="45" dirty="0">
                <a:solidFill>
                  <a:srgbClr val="FF0000"/>
                </a:solidFill>
                <a:latin typeface="Tahoma"/>
                <a:cs typeface="Tahoma"/>
              </a:rPr>
              <a:t>of</a:t>
            </a:r>
            <a:r>
              <a:rPr sz="1950" spc="-220" dirty="0">
                <a:solidFill>
                  <a:srgbClr val="FF0000"/>
                </a:solidFill>
                <a:latin typeface="Tahoma"/>
                <a:cs typeface="Tahoma"/>
              </a:rPr>
              <a:t> </a:t>
            </a:r>
            <a:r>
              <a:rPr sz="1950" spc="20" dirty="0">
                <a:solidFill>
                  <a:srgbClr val="FF0000"/>
                </a:solidFill>
                <a:latin typeface="Tahoma"/>
                <a:cs typeface="Tahoma"/>
              </a:rPr>
              <a:t>bacterial</a:t>
            </a:r>
            <a:r>
              <a:rPr sz="1950" spc="-220" dirty="0">
                <a:solidFill>
                  <a:srgbClr val="FF0000"/>
                </a:solidFill>
                <a:latin typeface="Tahoma"/>
                <a:cs typeface="Tahoma"/>
              </a:rPr>
              <a:t> </a:t>
            </a:r>
            <a:r>
              <a:rPr sz="1950" spc="25" dirty="0">
                <a:solidFill>
                  <a:srgbClr val="FF0000"/>
                </a:solidFill>
                <a:latin typeface="Tahoma"/>
                <a:cs typeface="Tahoma"/>
              </a:rPr>
              <a:t>infection</a:t>
            </a:r>
            <a:endParaRPr sz="1950" dirty="0">
              <a:latin typeface="Tahoma"/>
              <a:cs typeface="Tahoma"/>
            </a:endParaRPr>
          </a:p>
          <a:p>
            <a:pPr>
              <a:lnSpc>
                <a:spcPct val="100000"/>
              </a:lnSpc>
              <a:spcBef>
                <a:spcPts val="40"/>
              </a:spcBef>
              <a:buClr>
                <a:srgbClr val="3F62CA"/>
              </a:buClr>
              <a:buFont typeface="Arial"/>
              <a:buChar char="□"/>
            </a:pPr>
            <a:endParaRPr sz="2500" dirty="0">
              <a:latin typeface="Tahoma"/>
              <a:cs typeface="Tahoma"/>
            </a:endParaRPr>
          </a:p>
          <a:p>
            <a:pPr marL="393700" indent="-381000">
              <a:lnSpc>
                <a:spcPct val="100000"/>
              </a:lnSpc>
              <a:buFont typeface="Arial"/>
              <a:buChar char="□"/>
              <a:tabLst>
                <a:tab pos="393065" algn="l"/>
                <a:tab pos="393700" algn="l"/>
              </a:tabLst>
            </a:pPr>
            <a:r>
              <a:rPr sz="1950" b="1" spc="-125" dirty="0">
                <a:solidFill>
                  <a:schemeClr val="tx1">
                    <a:lumMod val="95000"/>
                    <a:lumOff val="5000"/>
                  </a:schemeClr>
                </a:solidFill>
                <a:latin typeface="Tahoma"/>
                <a:cs typeface="Tahoma"/>
              </a:rPr>
              <a:t>C</a:t>
            </a:r>
            <a:r>
              <a:rPr sz="1950" b="1" spc="-190" dirty="0">
                <a:solidFill>
                  <a:schemeClr val="tx1">
                    <a:lumMod val="95000"/>
                    <a:lumOff val="5000"/>
                  </a:schemeClr>
                </a:solidFill>
                <a:latin typeface="Tahoma"/>
                <a:cs typeface="Tahoma"/>
              </a:rPr>
              <a:t>h</a:t>
            </a:r>
            <a:r>
              <a:rPr sz="1950" b="1" spc="-130" dirty="0">
                <a:solidFill>
                  <a:schemeClr val="tx1">
                    <a:lumMod val="95000"/>
                    <a:lumOff val="5000"/>
                  </a:schemeClr>
                </a:solidFill>
                <a:latin typeface="Tahoma"/>
                <a:cs typeface="Tahoma"/>
              </a:rPr>
              <a:t>r</a:t>
            </a:r>
            <a:r>
              <a:rPr sz="1950" b="1" spc="-125" dirty="0">
                <a:solidFill>
                  <a:schemeClr val="tx1">
                    <a:lumMod val="95000"/>
                    <a:lumOff val="5000"/>
                  </a:schemeClr>
                </a:solidFill>
                <a:latin typeface="Tahoma"/>
                <a:cs typeface="Tahoma"/>
              </a:rPr>
              <a:t>o</a:t>
            </a:r>
            <a:r>
              <a:rPr sz="1950" b="1" spc="-190" dirty="0">
                <a:solidFill>
                  <a:schemeClr val="tx1">
                    <a:lumMod val="95000"/>
                    <a:lumOff val="5000"/>
                  </a:schemeClr>
                </a:solidFill>
                <a:latin typeface="Tahoma"/>
                <a:cs typeface="Tahoma"/>
              </a:rPr>
              <a:t>n</a:t>
            </a:r>
            <a:r>
              <a:rPr sz="1950" b="1" spc="-100" dirty="0">
                <a:solidFill>
                  <a:schemeClr val="tx1">
                    <a:lumMod val="95000"/>
                    <a:lumOff val="5000"/>
                  </a:schemeClr>
                </a:solidFill>
                <a:latin typeface="Tahoma"/>
                <a:cs typeface="Tahoma"/>
              </a:rPr>
              <a:t>i</a:t>
            </a:r>
            <a:r>
              <a:rPr sz="1950" b="1" spc="15" dirty="0">
                <a:solidFill>
                  <a:schemeClr val="tx1">
                    <a:lumMod val="95000"/>
                    <a:lumOff val="5000"/>
                  </a:schemeClr>
                </a:solidFill>
                <a:latin typeface="Tahoma"/>
                <a:cs typeface="Tahoma"/>
              </a:rPr>
              <a:t>c</a:t>
            </a:r>
            <a:r>
              <a:rPr sz="1950" b="1" spc="-185" dirty="0">
                <a:solidFill>
                  <a:schemeClr val="tx1">
                    <a:lumMod val="95000"/>
                    <a:lumOff val="5000"/>
                  </a:schemeClr>
                </a:solidFill>
                <a:latin typeface="Tahoma"/>
                <a:cs typeface="Tahoma"/>
              </a:rPr>
              <a:t> </a:t>
            </a:r>
            <a:r>
              <a:rPr sz="1950" b="1" spc="-145" dirty="0">
                <a:solidFill>
                  <a:schemeClr val="tx1">
                    <a:lumMod val="95000"/>
                    <a:lumOff val="5000"/>
                  </a:schemeClr>
                </a:solidFill>
                <a:latin typeface="Tahoma"/>
                <a:cs typeface="Tahoma"/>
              </a:rPr>
              <a:t>a</a:t>
            </a:r>
            <a:r>
              <a:rPr sz="1950" b="1" spc="-135" dirty="0">
                <a:solidFill>
                  <a:schemeClr val="tx1">
                    <a:lumMod val="95000"/>
                    <a:lumOff val="5000"/>
                  </a:schemeClr>
                </a:solidFill>
                <a:latin typeface="Tahoma"/>
                <a:cs typeface="Tahoma"/>
              </a:rPr>
              <a:t>b</a:t>
            </a:r>
            <a:r>
              <a:rPr sz="1950" b="1" spc="-145" dirty="0">
                <a:solidFill>
                  <a:schemeClr val="tx1">
                    <a:lumMod val="95000"/>
                    <a:lumOff val="5000"/>
                  </a:schemeClr>
                </a:solidFill>
                <a:latin typeface="Tahoma"/>
                <a:cs typeface="Tahoma"/>
              </a:rPr>
              <a:t>a</a:t>
            </a:r>
            <a:r>
              <a:rPr sz="1950" b="1" spc="10" dirty="0">
                <a:solidFill>
                  <a:schemeClr val="tx1">
                    <a:lumMod val="95000"/>
                    <a:lumOff val="5000"/>
                  </a:schemeClr>
                </a:solidFill>
                <a:latin typeface="Tahoma"/>
                <a:cs typeface="Tahoma"/>
              </a:rPr>
              <a:t>c</a:t>
            </a:r>
            <a:r>
              <a:rPr sz="1950" b="1" spc="-85" dirty="0">
                <a:solidFill>
                  <a:schemeClr val="tx1">
                    <a:lumMod val="95000"/>
                    <a:lumOff val="5000"/>
                  </a:schemeClr>
                </a:solidFill>
                <a:latin typeface="Tahoma"/>
                <a:cs typeface="Tahoma"/>
              </a:rPr>
              <a:t>t</a:t>
            </a:r>
            <a:r>
              <a:rPr sz="1950" b="1" spc="-100" dirty="0">
                <a:solidFill>
                  <a:schemeClr val="tx1">
                    <a:lumMod val="95000"/>
                    <a:lumOff val="5000"/>
                  </a:schemeClr>
                </a:solidFill>
                <a:latin typeface="Tahoma"/>
                <a:cs typeface="Tahoma"/>
              </a:rPr>
              <a:t>e</a:t>
            </a:r>
            <a:r>
              <a:rPr sz="1950" b="1" spc="-105" dirty="0">
                <a:solidFill>
                  <a:schemeClr val="tx1">
                    <a:lumMod val="95000"/>
                    <a:lumOff val="5000"/>
                  </a:schemeClr>
                </a:solidFill>
                <a:latin typeface="Tahoma"/>
                <a:cs typeface="Tahoma"/>
              </a:rPr>
              <a:t>r</a:t>
            </a:r>
            <a:r>
              <a:rPr sz="1950" b="1" spc="-100" dirty="0">
                <a:solidFill>
                  <a:schemeClr val="tx1">
                    <a:lumMod val="95000"/>
                    <a:lumOff val="5000"/>
                  </a:schemeClr>
                </a:solidFill>
                <a:latin typeface="Tahoma"/>
                <a:cs typeface="Tahoma"/>
              </a:rPr>
              <a:t>i</a:t>
            </a:r>
            <a:r>
              <a:rPr sz="1950" b="1" spc="-145" dirty="0">
                <a:solidFill>
                  <a:schemeClr val="tx1">
                    <a:lumMod val="95000"/>
                    <a:lumOff val="5000"/>
                  </a:schemeClr>
                </a:solidFill>
                <a:latin typeface="Tahoma"/>
                <a:cs typeface="Tahoma"/>
              </a:rPr>
              <a:t>a</a:t>
            </a:r>
            <a:r>
              <a:rPr sz="1950" b="1" spc="-114" dirty="0">
                <a:solidFill>
                  <a:schemeClr val="tx1">
                    <a:lumMod val="95000"/>
                    <a:lumOff val="5000"/>
                  </a:schemeClr>
                </a:solidFill>
                <a:latin typeface="Tahoma"/>
                <a:cs typeface="Tahoma"/>
              </a:rPr>
              <a:t>l</a:t>
            </a:r>
            <a:r>
              <a:rPr sz="1950" b="1" spc="-185" dirty="0">
                <a:solidFill>
                  <a:schemeClr val="tx1">
                    <a:lumMod val="95000"/>
                    <a:lumOff val="5000"/>
                  </a:schemeClr>
                </a:solidFill>
                <a:latin typeface="Tahoma"/>
                <a:cs typeface="Tahoma"/>
              </a:rPr>
              <a:t> </a:t>
            </a:r>
            <a:r>
              <a:rPr sz="1950" b="1" spc="-125" dirty="0">
                <a:solidFill>
                  <a:schemeClr val="tx1">
                    <a:lumMod val="95000"/>
                    <a:lumOff val="5000"/>
                  </a:schemeClr>
                </a:solidFill>
                <a:latin typeface="Tahoma"/>
                <a:cs typeface="Tahoma"/>
              </a:rPr>
              <a:t>p</a:t>
            </a:r>
            <a:r>
              <a:rPr sz="1950" b="1" spc="-130" dirty="0">
                <a:solidFill>
                  <a:schemeClr val="tx1">
                    <a:lumMod val="95000"/>
                    <a:lumOff val="5000"/>
                  </a:schemeClr>
                </a:solidFill>
                <a:latin typeface="Tahoma"/>
                <a:cs typeface="Tahoma"/>
              </a:rPr>
              <a:t>r</a:t>
            </a:r>
            <a:r>
              <a:rPr sz="1950" b="1" spc="-125" dirty="0">
                <a:solidFill>
                  <a:schemeClr val="tx1">
                    <a:lumMod val="95000"/>
                    <a:lumOff val="5000"/>
                  </a:schemeClr>
                </a:solidFill>
                <a:latin typeface="Tahoma"/>
                <a:cs typeface="Tahoma"/>
              </a:rPr>
              <a:t>o</a:t>
            </a:r>
            <a:r>
              <a:rPr sz="1950" b="1" spc="-30" dirty="0">
                <a:solidFill>
                  <a:schemeClr val="tx1">
                    <a:lumMod val="95000"/>
                    <a:lumOff val="5000"/>
                  </a:schemeClr>
                </a:solidFill>
                <a:latin typeface="Tahoma"/>
                <a:cs typeface="Tahoma"/>
              </a:rPr>
              <a:t>s</a:t>
            </a:r>
            <a:r>
              <a:rPr sz="1950" b="1" spc="-75" dirty="0">
                <a:solidFill>
                  <a:schemeClr val="tx1">
                    <a:lumMod val="95000"/>
                    <a:lumOff val="5000"/>
                  </a:schemeClr>
                </a:solidFill>
                <a:latin typeface="Tahoma"/>
                <a:cs typeface="Tahoma"/>
              </a:rPr>
              <a:t>t</a:t>
            </a:r>
            <a:r>
              <a:rPr sz="1950" b="1" spc="-165" dirty="0">
                <a:solidFill>
                  <a:schemeClr val="tx1">
                    <a:lumMod val="95000"/>
                    <a:lumOff val="5000"/>
                  </a:schemeClr>
                </a:solidFill>
                <a:latin typeface="Tahoma"/>
                <a:cs typeface="Tahoma"/>
              </a:rPr>
              <a:t>a</a:t>
            </a:r>
            <a:r>
              <a:rPr sz="1950" b="1" spc="-75" dirty="0">
                <a:solidFill>
                  <a:schemeClr val="tx1">
                    <a:lumMod val="95000"/>
                    <a:lumOff val="5000"/>
                  </a:schemeClr>
                </a:solidFill>
                <a:latin typeface="Tahoma"/>
                <a:cs typeface="Tahoma"/>
              </a:rPr>
              <a:t>t</a:t>
            </a:r>
            <a:r>
              <a:rPr sz="1950" b="1" spc="-100" dirty="0">
                <a:solidFill>
                  <a:schemeClr val="tx1">
                    <a:lumMod val="95000"/>
                    <a:lumOff val="5000"/>
                  </a:schemeClr>
                </a:solidFill>
                <a:latin typeface="Tahoma"/>
                <a:cs typeface="Tahoma"/>
              </a:rPr>
              <a:t>i</a:t>
            </a:r>
            <a:r>
              <a:rPr sz="1950" b="1" spc="-75" dirty="0">
                <a:solidFill>
                  <a:schemeClr val="tx1">
                    <a:lumMod val="95000"/>
                    <a:lumOff val="5000"/>
                  </a:schemeClr>
                </a:solidFill>
                <a:latin typeface="Tahoma"/>
                <a:cs typeface="Tahoma"/>
              </a:rPr>
              <a:t>t</a:t>
            </a:r>
            <a:r>
              <a:rPr sz="1950" b="1" spc="-100" dirty="0">
                <a:solidFill>
                  <a:schemeClr val="tx1">
                    <a:lumMod val="95000"/>
                    <a:lumOff val="5000"/>
                  </a:schemeClr>
                </a:solidFill>
                <a:latin typeface="Tahoma"/>
                <a:cs typeface="Tahoma"/>
              </a:rPr>
              <a:t>i</a:t>
            </a:r>
            <a:r>
              <a:rPr sz="1950" b="1" spc="-25" dirty="0">
                <a:solidFill>
                  <a:schemeClr val="tx1">
                    <a:lumMod val="95000"/>
                    <a:lumOff val="5000"/>
                  </a:schemeClr>
                </a:solidFill>
                <a:latin typeface="Tahoma"/>
                <a:cs typeface="Tahoma"/>
              </a:rPr>
              <a:t>s</a:t>
            </a:r>
            <a:endParaRPr sz="1950" dirty="0">
              <a:solidFill>
                <a:schemeClr val="tx1">
                  <a:lumMod val="95000"/>
                  <a:lumOff val="5000"/>
                </a:schemeClr>
              </a:solidFill>
              <a:latin typeface="Tahoma"/>
              <a:cs typeface="Tahoma"/>
            </a:endParaRPr>
          </a:p>
          <a:p>
            <a:pPr marL="507365" marR="5080" algn="just">
              <a:lnSpc>
                <a:spcPct val="115399"/>
              </a:lnSpc>
            </a:pPr>
            <a:r>
              <a:rPr sz="1950" spc="10" dirty="0">
                <a:solidFill>
                  <a:schemeClr val="tx1">
                    <a:lumMod val="95000"/>
                    <a:lumOff val="5000"/>
                  </a:schemeClr>
                </a:solidFill>
                <a:latin typeface="Tahoma"/>
                <a:cs typeface="Tahoma"/>
              </a:rPr>
              <a:t>Symptoms</a:t>
            </a:r>
            <a:r>
              <a:rPr sz="1950" spc="-220" dirty="0">
                <a:solidFill>
                  <a:schemeClr val="tx1">
                    <a:lumMod val="95000"/>
                    <a:lumOff val="5000"/>
                  </a:schemeClr>
                </a:solidFill>
                <a:latin typeface="Tahoma"/>
                <a:cs typeface="Tahoma"/>
              </a:rPr>
              <a:t> </a:t>
            </a:r>
            <a:r>
              <a:rPr sz="1950" spc="45" dirty="0">
                <a:solidFill>
                  <a:schemeClr val="tx1">
                    <a:lumMod val="95000"/>
                    <a:lumOff val="5000"/>
                  </a:schemeClr>
                </a:solidFill>
                <a:latin typeface="Tahoma"/>
                <a:cs typeface="Tahoma"/>
              </a:rPr>
              <a:t>of</a:t>
            </a:r>
            <a:r>
              <a:rPr sz="1950" spc="-220" dirty="0">
                <a:solidFill>
                  <a:schemeClr val="tx1">
                    <a:lumMod val="95000"/>
                    <a:lumOff val="5000"/>
                  </a:schemeClr>
                </a:solidFill>
                <a:latin typeface="Tahoma"/>
                <a:cs typeface="Tahoma"/>
              </a:rPr>
              <a:t> </a:t>
            </a:r>
            <a:r>
              <a:rPr sz="1950" spc="35" dirty="0">
                <a:solidFill>
                  <a:schemeClr val="tx1">
                    <a:lumMod val="95000"/>
                    <a:lumOff val="5000"/>
                  </a:schemeClr>
                </a:solidFill>
                <a:latin typeface="Tahoma"/>
                <a:cs typeface="Tahoma"/>
              </a:rPr>
              <a:t>prostatitis</a:t>
            </a:r>
            <a:r>
              <a:rPr sz="1950" spc="-220" dirty="0">
                <a:solidFill>
                  <a:schemeClr val="tx1">
                    <a:lumMod val="95000"/>
                    <a:lumOff val="5000"/>
                  </a:schemeClr>
                </a:solidFill>
                <a:latin typeface="Tahoma"/>
                <a:cs typeface="Tahoma"/>
              </a:rPr>
              <a:t> </a:t>
            </a:r>
            <a:r>
              <a:rPr sz="1950" spc="-50" dirty="0">
                <a:solidFill>
                  <a:schemeClr val="tx1">
                    <a:lumMod val="95000"/>
                    <a:lumOff val="5000"/>
                  </a:schemeClr>
                </a:solidFill>
                <a:latin typeface="Tahoma"/>
                <a:cs typeface="Tahoma"/>
              </a:rPr>
              <a:t>(pain,</a:t>
            </a:r>
            <a:r>
              <a:rPr sz="1950" spc="-215" dirty="0">
                <a:solidFill>
                  <a:schemeClr val="tx1">
                    <a:lumMod val="95000"/>
                    <a:lumOff val="5000"/>
                  </a:schemeClr>
                </a:solidFill>
                <a:latin typeface="Tahoma"/>
                <a:cs typeface="Tahoma"/>
              </a:rPr>
              <a:t> </a:t>
            </a:r>
            <a:r>
              <a:rPr sz="1950" spc="20" dirty="0">
                <a:solidFill>
                  <a:schemeClr val="tx1">
                    <a:lumMod val="95000"/>
                    <a:lumOff val="5000"/>
                  </a:schemeClr>
                </a:solidFill>
                <a:latin typeface="Tahoma"/>
                <a:cs typeface="Tahoma"/>
              </a:rPr>
              <a:t>di</a:t>
            </a:r>
            <a:r>
              <a:rPr sz="1950" spc="625" dirty="0">
                <a:solidFill>
                  <a:schemeClr val="tx1">
                    <a:lumMod val="95000"/>
                    <a:lumOff val="5000"/>
                  </a:schemeClr>
                </a:solidFill>
                <a:latin typeface="Tahoma"/>
                <a:cs typeface="Tahoma"/>
              </a:rPr>
              <a:t> </a:t>
            </a:r>
            <a:r>
              <a:rPr sz="1950" spc="20" dirty="0">
                <a:solidFill>
                  <a:schemeClr val="tx1">
                    <a:lumMod val="95000"/>
                    <a:lumOff val="5000"/>
                  </a:schemeClr>
                </a:solidFill>
                <a:latin typeface="Tahoma"/>
                <a:cs typeface="Tahoma"/>
              </a:rPr>
              <a:t>culty</a:t>
            </a:r>
            <a:r>
              <a:rPr sz="1950" spc="-220" dirty="0">
                <a:solidFill>
                  <a:schemeClr val="tx1">
                    <a:lumMod val="95000"/>
                    <a:lumOff val="5000"/>
                  </a:schemeClr>
                </a:solidFill>
                <a:latin typeface="Tahoma"/>
                <a:cs typeface="Tahoma"/>
              </a:rPr>
              <a:t> </a:t>
            </a:r>
            <a:r>
              <a:rPr sz="1950" spc="-25" dirty="0">
                <a:solidFill>
                  <a:schemeClr val="tx1">
                    <a:lumMod val="95000"/>
                    <a:lumOff val="5000"/>
                  </a:schemeClr>
                </a:solidFill>
                <a:latin typeface="Tahoma"/>
                <a:cs typeface="Tahoma"/>
              </a:rPr>
              <a:t>voiding) </a:t>
            </a:r>
            <a:r>
              <a:rPr sz="1950" spc="-600" dirty="0">
                <a:solidFill>
                  <a:schemeClr val="tx1">
                    <a:lumMod val="95000"/>
                    <a:lumOff val="5000"/>
                  </a:schemeClr>
                </a:solidFill>
                <a:latin typeface="Tahoma"/>
                <a:cs typeface="Tahoma"/>
              </a:rPr>
              <a:t> </a:t>
            </a:r>
            <a:r>
              <a:rPr sz="1950" spc="-65" dirty="0">
                <a:solidFill>
                  <a:schemeClr val="tx1">
                    <a:lumMod val="95000"/>
                    <a:lumOff val="5000"/>
                  </a:schemeClr>
                </a:solidFill>
                <a:latin typeface="Tahoma"/>
                <a:cs typeface="Tahoma"/>
              </a:rPr>
              <a:t>May</a:t>
            </a:r>
            <a:r>
              <a:rPr sz="1950" spc="-220" dirty="0">
                <a:solidFill>
                  <a:schemeClr val="tx1">
                    <a:lumMod val="95000"/>
                    <a:lumOff val="5000"/>
                  </a:schemeClr>
                </a:solidFill>
                <a:latin typeface="Tahoma"/>
                <a:cs typeface="Tahoma"/>
              </a:rPr>
              <a:t> </a:t>
            </a:r>
            <a:r>
              <a:rPr sz="1950" spc="15" dirty="0">
                <a:solidFill>
                  <a:schemeClr val="tx1">
                    <a:lumMod val="95000"/>
                    <a:lumOff val="5000"/>
                  </a:schemeClr>
                </a:solidFill>
                <a:latin typeface="Tahoma"/>
                <a:cs typeface="Tahoma"/>
              </a:rPr>
              <a:t>present</a:t>
            </a:r>
            <a:r>
              <a:rPr sz="1950" spc="-220" dirty="0">
                <a:solidFill>
                  <a:schemeClr val="tx1">
                    <a:lumMod val="95000"/>
                    <a:lumOff val="5000"/>
                  </a:schemeClr>
                </a:solidFill>
                <a:latin typeface="Tahoma"/>
                <a:cs typeface="Tahoma"/>
              </a:rPr>
              <a:t> </a:t>
            </a:r>
            <a:r>
              <a:rPr sz="1950" spc="30" dirty="0">
                <a:solidFill>
                  <a:schemeClr val="tx1">
                    <a:lumMod val="95000"/>
                    <a:lumOff val="5000"/>
                  </a:schemeClr>
                </a:solidFill>
                <a:latin typeface="Tahoma"/>
                <a:cs typeface="Tahoma"/>
              </a:rPr>
              <a:t>as</a:t>
            </a:r>
            <a:r>
              <a:rPr sz="1950" spc="-220" dirty="0">
                <a:solidFill>
                  <a:schemeClr val="tx1">
                    <a:lumMod val="95000"/>
                    <a:lumOff val="5000"/>
                  </a:schemeClr>
                </a:solidFill>
                <a:latin typeface="Tahoma"/>
                <a:cs typeface="Tahoma"/>
              </a:rPr>
              <a:t> </a:t>
            </a:r>
            <a:r>
              <a:rPr sz="1950" spc="35" dirty="0">
                <a:solidFill>
                  <a:schemeClr val="tx1">
                    <a:lumMod val="95000"/>
                    <a:lumOff val="5000"/>
                  </a:schemeClr>
                </a:solidFill>
                <a:latin typeface="Tahoma"/>
                <a:cs typeface="Tahoma"/>
              </a:rPr>
              <a:t>chronic</a:t>
            </a:r>
            <a:r>
              <a:rPr sz="1950" spc="-220" dirty="0">
                <a:solidFill>
                  <a:schemeClr val="tx1">
                    <a:lumMod val="95000"/>
                    <a:lumOff val="5000"/>
                  </a:schemeClr>
                </a:solidFill>
                <a:latin typeface="Tahoma"/>
                <a:cs typeface="Tahoma"/>
              </a:rPr>
              <a:t> </a:t>
            </a:r>
            <a:r>
              <a:rPr sz="1950" spc="25" dirty="0">
                <a:solidFill>
                  <a:schemeClr val="tx1">
                    <a:lumMod val="95000"/>
                    <a:lumOff val="5000"/>
                  </a:schemeClr>
                </a:solidFill>
                <a:latin typeface="Tahoma"/>
                <a:cs typeface="Tahoma"/>
              </a:rPr>
              <a:t>pelvic</a:t>
            </a:r>
            <a:r>
              <a:rPr sz="1950" spc="-215" dirty="0">
                <a:solidFill>
                  <a:schemeClr val="tx1">
                    <a:lumMod val="95000"/>
                    <a:lumOff val="5000"/>
                  </a:schemeClr>
                </a:solidFill>
                <a:latin typeface="Tahoma"/>
                <a:cs typeface="Tahoma"/>
              </a:rPr>
              <a:t> </a:t>
            </a:r>
            <a:r>
              <a:rPr sz="1950" spc="-25" dirty="0">
                <a:solidFill>
                  <a:schemeClr val="tx1">
                    <a:lumMod val="95000"/>
                    <a:lumOff val="5000"/>
                  </a:schemeClr>
                </a:solidFill>
                <a:latin typeface="Tahoma"/>
                <a:cs typeface="Tahoma"/>
              </a:rPr>
              <a:t>and</a:t>
            </a:r>
            <a:r>
              <a:rPr sz="1950" spc="-220" dirty="0">
                <a:solidFill>
                  <a:schemeClr val="tx1">
                    <a:lumMod val="95000"/>
                    <a:lumOff val="5000"/>
                  </a:schemeClr>
                </a:solidFill>
                <a:latin typeface="Tahoma"/>
                <a:cs typeface="Tahoma"/>
              </a:rPr>
              <a:t> </a:t>
            </a:r>
            <a:r>
              <a:rPr sz="1950" spc="-10" dirty="0">
                <a:solidFill>
                  <a:schemeClr val="tx1">
                    <a:lumMod val="95000"/>
                    <a:lumOff val="5000"/>
                  </a:schemeClr>
                </a:solidFill>
                <a:latin typeface="Tahoma"/>
                <a:cs typeface="Tahoma"/>
              </a:rPr>
              <a:t>low</a:t>
            </a:r>
            <a:r>
              <a:rPr sz="1950" spc="-220" dirty="0">
                <a:solidFill>
                  <a:schemeClr val="tx1">
                    <a:lumMod val="95000"/>
                    <a:lumOff val="5000"/>
                  </a:schemeClr>
                </a:solidFill>
                <a:latin typeface="Tahoma"/>
                <a:cs typeface="Tahoma"/>
              </a:rPr>
              <a:t> </a:t>
            </a:r>
            <a:r>
              <a:rPr sz="1950" spc="30" dirty="0">
                <a:solidFill>
                  <a:schemeClr val="tx1">
                    <a:lumMod val="95000"/>
                    <a:lumOff val="5000"/>
                  </a:schemeClr>
                </a:solidFill>
                <a:latin typeface="Tahoma"/>
                <a:cs typeface="Tahoma"/>
              </a:rPr>
              <a:t>back</a:t>
            </a:r>
            <a:r>
              <a:rPr sz="1950" spc="-220" dirty="0">
                <a:solidFill>
                  <a:schemeClr val="tx1">
                    <a:lumMod val="95000"/>
                    <a:lumOff val="5000"/>
                  </a:schemeClr>
                </a:solidFill>
                <a:latin typeface="Tahoma"/>
                <a:cs typeface="Tahoma"/>
              </a:rPr>
              <a:t> </a:t>
            </a:r>
            <a:r>
              <a:rPr sz="1950" dirty="0">
                <a:solidFill>
                  <a:schemeClr val="tx1">
                    <a:lumMod val="95000"/>
                    <a:lumOff val="5000"/>
                  </a:schemeClr>
                </a:solidFill>
                <a:latin typeface="Tahoma"/>
                <a:cs typeface="Tahoma"/>
              </a:rPr>
              <a:t>pain </a:t>
            </a:r>
            <a:r>
              <a:rPr sz="1950" spc="5" dirty="0">
                <a:solidFill>
                  <a:schemeClr val="tx1">
                    <a:lumMod val="95000"/>
                    <a:lumOff val="5000"/>
                  </a:schemeClr>
                </a:solidFill>
                <a:latin typeface="Tahoma"/>
                <a:cs typeface="Tahoma"/>
              </a:rPr>
              <a:t> </a:t>
            </a:r>
            <a:r>
              <a:rPr sz="1950" spc="55" dirty="0">
                <a:solidFill>
                  <a:schemeClr val="tx1">
                    <a:lumMod val="95000"/>
                    <a:lumOff val="5000"/>
                  </a:schemeClr>
                </a:solidFill>
                <a:latin typeface="Tahoma"/>
                <a:cs typeface="Tahoma"/>
              </a:rPr>
              <a:t>S</a:t>
            </a:r>
            <a:r>
              <a:rPr sz="1950" spc="15" dirty="0">
                <a:solidFill>
                  <a:schemeClr val="tx1">
                    <a:lumMod val="95000"/>
                    <a:lumOff val="5000"/>
                  </a:schemeClr>
                </a:solidFill>
                <a:latin typeface="Tahoma"/>
                <a:cs typeface="Tahoma"/>
              </a:rPr>
              <a:t>o</a:t>
            </a:r>
            <a:r>
              <a:rPr sz="1950" spc="-45" dirty="0">
                <a:solidFill>
                  <a:schemeClr val="tx1">
                    <a:lumMod val="95000"/>
                    <a:lumOff val="5000"/>
                  </a:schemeClr>
                </a:solidFill>
                <a:latin typeface="Tahoma"/>
                <a:cs typeface="Tahoma"/>
              </a:rPr>
              <a:t>m</a:t>
            </a:r>
            <a:r>
              <a:rPr sz="1950" spc="-5" dirty="0">
                <a:solidFill>
                  <a:schemeClr val="tx1">
                    <a:lumMod val="95000"/>
                    <a:lumOff val="5000"/>
                  </a:schemeClr>
                </a:solidFill>
                <a:latin typeface="Tahoma"/>
                <a:cs typeface="Tahoma"/>
              </a:rPr>
              <a:t>e</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45" dirty="0">
                <a:solidFill>
                  <a:schemeClr val="tx1">
                    <a:lumMod val="95000"/>
                    <a:lumOff val="5000"/>
                  </a:schemeClr>
                </a:solidFill>
                <a:latin typeface="Tahoma"/>
                <a:cs typeface="Tahoma"/>
              </a:rPr>
              <a:t>m</a:t>
            </a:r>
            <a:r>
              <a:rPr sz="1950" spc="-5" dirty="0">
                <a:solidFill>
                  <a:schemeClr val="tx1">
                    <a:lumMod val="95000"/>
                    <a:lumOff val="5000"/>
                  </a:schemeClr>
                </a:solidFill>
                <a:latin typeface="Tahoma"/>
                <a:cs typeface="Tahoma"/>
              </a:rPr>
              <a:t>e</a:t>
            </a:r>
            <a:r>
              <a:rPr sz="1950" spc="75" dirty="0">
                <a:solidFill>
                  <a:schemeClr val="tx1">
                    <a:lumMod val="95000"/>
                    <a:lumOff val="5000"/>
                  </a:schemeClr>
                </a:solidFill>
                <a:latin typeface="Tahoma"/>
                <a:cs typeface="Tahoma"/>
              </a:rPr>
              <a:t>s</a:t>
            </a:r>
            <a:r>
              <a:rPr sz="1950" spc="-220" dirty="0">
                <a:solidFill>
                  <a:schemeClr val="tx1">
                    <a:lumMod val="95000"/>
                    <a:lumOff val="5000"/>
                  </a:schemeClr>
                </a:solidFill>
                <a:latin typeface="Tahoma"/>
                <a:cs typeface="Tahoma"/>
              </a:rPr>
              <a:t> </a:t>
            </a:r>
            <a:r>
              <a:rPr sz="1950" spc="-5" dirty="0">
                <a:solidFill>
                  <a:schemeClr val="tx1">
                    <a:lumMod val="95000"/>
                    <a:lumOff val="5000"/>
                  </a:schemeClr>
                </a:solidFill>
                <a:latin typeface="Tahoma"/>
                <a:cs typeface="Tahoma"/>
              </a:rPr>
              <a:t>b</a:t>
            </a:r>
            <a:r>
              <a:rPr sz="1950" spc="5" dirty="0">
                <a:solidFill>
                  <a:schemeClr val="tx1">
                    <a:lumMod val="95000"/>
                    <a:lumOff val="5000"/>
                  </a:schemeClr>
                </a:solidFill>
                <a:latin typeface="Tahoma"/>
                <a:cs typeface="Tahoma"/>
              </a:rPr>
              <a:t>l</a:t>
            </a:r>
            <a:r>
              <a:rPr sz="1950" spc="15" dirty="0">
                <a:solidFill>
                  <a:schemeClr val="tx1">
                    <a:lumMod val="95000"/>
                    <a:lumOff val="5000"/>
                  </a:schemeClr>
                </a:solidFill>
                <a:latin typeface="Tahoma"/>
                <a:cs typeface="Tahoma"/>
              </a:rPr>
              <a:t>oo</a:t>
            </a:r>
            <a:r>
              <a:rPr sz="1950" dirty="0">
                <a:solidFill>
                  <a:schemeClr val="tx1">
                    <a:lumMod val="95000"/>
                    <a:lumOff val="5000"/>
                  </a:schemeClr>
                </a:solidFill>
                <a:latin typeface="Tahoma"/>
                <a:cs typeface="Tahoma"/>
              </a:rPr>
              <a:t>d</a:t>
            </a:r>
            <a:r>
              <a:rPr sz="1950" spc="-220" dirty="0">
                <a:solidFill>
                  <a:schemeClr val="tx1">
                    <a:lumMod val="95000"/>
                    <a:lumOff val="5000"/>
                  </a:schemeClr>
                </a:solidFill>
                <a:latin typeface="Tahoma"/>
                <a:cs typeface="Tahoma"/>
              </a:rPr>
              <a:t> </a:t>
            </a:r>
            <a:r>
              <a:rPr sz="1950" spc="45" dirty="0">
                <a:solidFill>
                  <a:schemeClr val="tx1">
                    <a:lumMod val="95000"/>
                    <a:lumOff val="5000"/>
                  </a:schemeClr>
                </a:solidFill>
                <a:latin typeface="Tahoma"/>
                <a:cs typeface="Tahoma"/>
              </a:rPr>
              <a:t>i</a:t>
            </a:r>
            <a:r>
              <a:rPr sz="1950" spc="-35" dirty="0">
                <a:solidFill>
                  <a:schemeClr val="tx1">
                    <a:lumMod val="95000"/>
                    <a:lumOff val="5000"/>
                  </a:schemeClr>
                </a:solidFill>
                <a:latin typeface="Tahoma"/>
                <a:cs typeface="Tahoma"/>
              </a:rPr>
              <a:t>n</a:t>
            </a:r>
            <a:r>
              <a:rPr sz="1950" spc="-220" dirty="0">
                <a:solidFill>
                  <a:schemeClr val="tx1">
                    <a:lumMod val="95000"/>
                    <a:lumOff val="5000"/>
                  </a:schemeClr>
                </a:solidFill>
                <a:latin typeface="Tahoma"/>
                <a:cs typeface="Tahoma"/>
              </a:rPr>
              <a:t> </a:t>
            </a:r>
            <a:r>
              <a:rPr sz="1950" spc="70" dirty="0">
                <a:solidFill>
                  <a:schemeClr val="tx1">
                    <a:lumMod val="95000"/>
                    <a:lumOff val="5000"/>
                  </a:schemeClr>
                </a:solidFill>
                <a:latin typeface="Tahoma"/>
                <a:cs typeface="Tahoma"/>
              </a:rPr>
              <a:t>s</a:t>
            </a:r>
            <a:r>
              <a:rPr sz="1950" spc="10" dirty="0">
                <a:solidFill>
                  <a:schemeClr val="tx1">
                    <a:lumMod val="95000"/>
                    <a:lumOff val="5000"/>
                  </a:schemeClr>
                </a:solidFill>
                <a:latin typeface="Tahoma"/>
                <a:cs typeface="Tahoma"/>
              </a:rPr>
              <a:t>e</a:t>
            </a:r>
            <a:r>
              <a:rPr sz="1950" spc="-45" dirty="0">
                <a:solidFill>
                  <a:schemeClr val="tx1">
                    <a:lumMod val="95000"/>
                    <a:lumOff val="5000"/>
                  </a:schemeClr>
                </a:solidFill>
                <a:latin typeface="Tahoma"/>
                <a:cs typeface="Tahoma"/>
              </a:rPr>
              <a:t>m</a:t>
            </a:r>
            <a:r>
              <a:rPr sz="1950" spc="10" dirty="0">
                <a:solidFill>
                  <a:schemeClr val="tx1">
                    <a:lumMod val="95000"/>
                    <a:lumOff val="5000"/>
                  </a:schemeClr>
                </a:solidFill>
                <a:latin typeface="Tahoma"/>
                <a:cs typeface="Tahoma"/>
              </a:rPr>
              <a:t>e</a:t>
            </a:r>
            <a:r>
              <a:rPr sz="1950" spc="-35" dirty="0">
                <a:solidFill>
                  <a:schemeClr val="tx1">
                    <a:lumMod val="95000"/>
                    <a:lumOff val="5000"/>
                  </a:schemeClr>
                </a:solidFill>
                <a:latin typeface="Tahoma"/>
                <a:cs typeface="Tahoma"/>
              </a:rPr>
              <a:t>n</a:t>
            </a:r>
            <a:endParaRPr sz="1950" dirty="0">
              <a:solidFill>
                <a:schemeClr val="tx1">
                  <a:lumMod val="95000"/>
                  <a:lumOff val="5000"/>
                </a:schemeClr>
              </a:solidFill>
              <a:latin typeface="Tahoma"/>
              <a:cs typeface="Tahoma"/>
            </a:endParaRPr>
          </a:p>
          <a:p>
            <a:pPr marL="507365" marR="2841625" algn="just">
              <a:lnSpc>
                <a:spcPct val="115399"/>
              </a:lnSpc>
            </a:pPr>
            <a:r>
              <a:rPr sz="1950" spc="5" dirty="0">
                <a:solidFill>
                  <a:srgbClr val="FF0000"/>
                </a:solidFill>
                <a:latin typeface="Tahoma"/>
                <a:cs typeface="Tahoma"/>
              </a:rPr>
              <a:t>N</a:t>
            </a:r>
            <a:r>
              <a:rPr sz="1950" spc="20" dirty="0">
                <a:solidFill>
                  <a:srgbClr val="FF0000"/>
                </a:solidFill>
                <a:latin typeface="Tahoma"/>
                <a:cs typeface="Tahoma"/>
              </a:rPr>
              <a:t>o</a:t>
            </a:r>
            <a:r>
              <a:rPr sz="1950" spc="-220" dirty="0">
                <a:solidFill>
                  <a:srgbClr val="FF0000"/>
                </a:solidFill>
                <a:latin typeface="Tahoma"/>
                <a:cs typeface="Tahoma"/>
              </a:rPr>
              <a:t> </a:t>
            </a:r>
            <a:r>
              <a:rPr sz="1950" spc="-5" dirty="0">
                <a:solidFill>
                  <a:srgbClr val="FF0000"/>
                </a:solidFill>
                <a:latin typeface="Tahoma"/>
                <a:cs typeface="Tahoma"/>
              </a:rPr>
              <a:t>b</a:t>
            </a:r>
            <a:r>
              <a:rPr sz="1950" spc="-20" dirty="0">
                <a:solidFill>
                  <a:srgbClr val="FF0000"/>
                </a:solidFill>
                <a:latin typeface="Tahoma"/>
                <a:cs typeface="Tahoma"/>
              </a:rPr>
              <a:t>a</a:t>
            </a:r>
            <a:r>
              <a:rPr sz="1950" spc="125" dirty="0">
                <a:solidFill>
                  <a:srgbClr val="FF0000"/>
                </a:solidFill>
                <a:latin typeface="Tahoma"/>
                <a:cs typeface="Tahoma"/>
              </a:rPr>
              <a:t>c</a:t>
            </a:r>
            <a:r>
              <a:rPr sz="1950" spc="40" dirty="0">
                <a:solidFill>
                  <a:srgbClr val="FF0000"/>
                </a:solidFill>
                <a:latin typeface="Tahoma"/>
                <a:cs typeface="Tahoma"/>
              </a:rPr>
              <a:t>t</a:t>
            </a:r>
            <a:r>
              <a:rPr sz="1950" spc="10" dirty="0">
                <a:solidFill>
                  <a:srgbClr val="FF0000"/>
                </a:solidFill>
                <a:latin typeface="Tahoma"/>
                <a:cs typeface="Tahoma"/>
              </a:rPr>
              <a:t>e</a:t>
            </a:r>
            <a:r>
              <a:rPr sz="1950" spc="15" dirty="0">
                <a:solidFill>
                  <a:srgbClr val="FF0000"/>
                </a:solidFill>
                <a:latin typeface="Tahoma"/>
                <a:cs typeface="Tahoma"/>
              </a:rPr>
              <a:t>r</a:t>
            </a:r>
            <a:r>
              <a:rPr sz="1950" spc="45" dirty="0">
                <a:solidFill>
                  <a:srgbClr val="FF0000"/>
                </a:solidFill>
                <a:latin typeface="Tahoma"/>
                <a:cs typeface="Tahoma"/>
              </a:rPr>
              <a:t>i</a:t>
            </a:r>
            <a:r>
              <a:rPr sz="1950" spc="-20" dirty="0">
                <a:solidFill>
                  <a:srgbClr val="FF0000"/>
                </a:solidFill>
                <a:latin typeface="Tahoma"/>
                <a:cs typeface="Tahoma"/>
              </a:rPr>
              <a:t>a</a:t>
            </a:r>
            <a:r>
              <a:rPr sz="1950" spc="-220" dirty="0">
                <a:solidFill>
                  <a:srgbClr val="FF0000"/>
                </a:solidFill>
                <a:latin typeface="Tahoma"/>
                <a:cs typeface="Tahoma"/>
              </a:rPr>
              <a:t> </a:t>
            </a:r>
            <a:r>
              <a:rPr sz="1950" spc="45" dirty="0">
                <a:solidFill>
                  <a:srgbClr val="FF0000"/>
                </a:solidFill>
                <a:latin typeface="Tahoma"/>
                <a:cs typeface="Tahoma"/>
              </a:rPr>
              <a:t>i</a:t>
            </a:r>
            <a:r>
              <a:rPr sz="1950" spc="-5" dirty="0">
                <a:solidFill>
                  <a:srgbClr val="FF0000"/>
                </a:solidFill>
                <a:latin typeface="Tahoma"/>
                <a:cs typeface="Tahoma"/>
              </a:rPr>
              <a:t>d</a:t>
            </a:r>
            <a:r>
              <a:rPr sz="1950" spc="10" dirty="0">
                <a:solidFill>
                  <a:srgbClr val="FF0000"/>
                </a:solidFill>
                <a:latin typeface="Tahoma"/>
                <a:cs typeface="Tahoma"/>
              </a:rPr>
              <a:t>e</a:t>
            </a:r>
            <a:r>
              <a:rPr sz="1950" spc="-35" dirty="0">
                <a:solidFill>
                  <a:srgbClr val="FF0000"/>
                </a:solidFill>
                <a:latin typeface="Tahoma"/>
                <a:cs typeface="Tahoma"/>
              </a:rPr>
              <a:t>n</a:t>
            </a:r>
            <a:r>
              <a:rPr sz="1950" spc="60" dirty="0">
                <a:solidFill>
                  <a:srgbClr val="FF0000"/>
                </a:solidFill>
                <a:latin typeface="Tahoma"/>
                <a:cs typeface="Tahoma"/>
              </a:rPr>
              <a:t>t</a:t>
            </a:r>
            <a:r>
              <a:rPr sz="1950" spc="45" dirty="0">
                <a:solidFill>
                  <a:srgbClr val="FF0000"/>
                </a:solidFill>
                <a:latin typeface="Tahoma"/>
                <a:cs typeface="Tahoma"/>
              </a:rPr>
              <a:t>i</a:t>
            </a:r>
            <a:r>
              <a:rPr sz="1950" spc="165" dirty="0">
                <a:solidFill>
                  <a:srgbClr val="FF0000"/>
                </a:solidFill>
                <a:latin typeface="Tahoma"/>
                <a:cs typeface="Tahoma"/>
              </a:rPr>
              <a:t>ﬁ</a:t>
            </a:r>
            <a:r>
              <a:rPr sz="1950" spc="10" dirty="0">
                <a:solidFill>
                  <a:srgbClr val="FF0000"/>
                </a:solidFill>
                <a:latin typeface="Tahoma"/>
                <a:cs typeface="Tahoma"/>
              </a:rPr>
              <a:t>e</a:t>
            </a:r>
            <a:r>
              <a:rPr sz="1950" dirty="0">
                <a:solidFill>
                  <a:srgbClr val="FF0000"/>
                </a:solidFill>
                <a:latin typeface="Tahoma"/>
                <a:cs typeface="Tahoma"/>
              </a:rPr>
              <a:t>d  </a:t>
            </a:r>
            <a:r>
              <a:rPr sz="1950" spc="65" dirty="0">
                <a:solidFill>
                  <a:schemeClr val="tx1">
                    <a:lumMod val="95000"/>
                    <a:lumOff val="5000"/>
                  </a:schemeClr>
                </a:solidFill>
                <a:latin typeface="Tahoma"/>
                <a:cs typeface="Tahoma"/>
              </a:rPr>
              <a:t>E</a:t>
            </a:r>
            <a:r>
              <a:rPr sz="1950" spc="60" dirty="0">
                <a:solidFill>
                  <a:schemeClr val="tx1">
                    <a:lumMod val="95000"/>
                    <a:lumOff val="5000"/>
                  </a:schemeClr>
                </a:solidFill>
                <a:latin typeface="Tahoma"/>
                <a:cs typeface="Tahoma"/>
              </a:rPr>
              <a:t>t</a:t>
            </a:r>
            <a:r>
              <a:rPr sz="1950" spc="45" dirty="0">
                <a:solidFill>
                  <a:schemeClr val="tx1">
                    <a:lumMod val="95000"/>
                    <a:lumOff val="5000"/>
                  </a:schemeClr>
                </a:solidFill>
                <a:latin typeface="Tahoma"/>
                <a:cs typeface="Tahoma"/>
              </a:rPr>
              <a:t>i</a:t>
            </a:r>
            <a:r>
              <a:rPr sz="1950" spc="15" dirty="0">
                <a:solidFill>
                  <a:schemeClr val="tx1">
                    <a:lumMod val="95000"/>
                    <a:lumOff val="5000"/>
                  </a:schemeClr>
                </a:solidFill>
                <a:latin typeface="Tahoma"/>
                <a:cs typeface="Tahoma"/>
              </a:rPr>
              <a:t>o</a:t>
            </a:r>
            <a:r>
              <a:rPr sz="1950" spc="5" dirty="0">
                <a:solidFill>
                  <a:schemeClr val="tx1">
                    <a:lumMod val="95000"/>
                    <a:lumOff val="5000"/>
                  </a:schemeClr>
                </a:solidFill>
                <a:latin typeface="Tahoma"/>
                <a:cs typeface="Tahoma"/>
              </a:rPr>
              <a:t>l</a:t>
            </a:r>
            <a:r>
              <a:rPr sz="1950" spc="15" dirty="0">
                <a:solidFill>
                  <a:schemeClr val="tx1">
                    <a:lumMod val="95000"/>
                    <a:lumOff val="5000"/>
                  </a:schemeClr>
                </a:solidFill>
                <a:latin typeface="Tahoma"/>
                <a:cs typeface="Tahoma"/>
              </a:rPr>
              <a:t>o</a:t>
            </a:r>
            <a:r>
              <a:rPr sz="1950" spc="-25" dirty="0">
                <a:solidFill>
                  <a:schemeClr val="tx1">
                    <a:lumMod val="95000"/>
                    <a:lumOff val="5000"/>
                  </a:schemeClr>
                </a:solidFill>
                <a:latin typeface="Tahoma"/>
                <a:cs typeface="Tahoma"/>
              </a:rPr>
              <a:t>g</a:t>
            </a:r>
            <a:r>
              <a:rPr sz="1950" spc="-45" dirty="0">
                <a:solidFill>
                  <a:schemeClr val="tx1">
                    <a:lumMod val="95000"/>
                    <a:lumOff val="5000"/>
                  </a:schemeClr>
                </a:solidFill>
                <a:latin typeface="Tahoma"/>
                <a:cs typeface="Tahoma"/>
              </a:rPr>
              <a:t>y</a:t>
            </a:r>
            <a:r>
              <a:rPr sz="1950" spc="-220" dirty="0">
                <a:solidFill>
                  <a:schemeClr val="tx1">
                    <a:lumMod val="95000"/>
                    <a:lumOff val="5000"/>
                  </a:schemeClr>
                </a:solidFill>
                <a:latin typeface="Tahoma"/>
                <a:cs typeface="Tahoma"/>
              </a:rPr>
              <a:t> </a:t>
            </a:r>
            <a:r>
              <a:rPr sz="1950" spc="-45" dirty="0">
                <a:solidFill>
                  <a:schemeClr val="tx1">
                    <a:lumMod val="95000"/>
                    <a:lumOff val="5000"/>
                  </a:schemeClr>
                </a:solidFill>
                <a:latin typeface="Tahoma"/>
                <a:cs typeface="Tahoma"/>
              </a:rPr>
              <a:t>u</a:t>
            </a:r>
            <a:r>
              <a:rPr sz="1950" spc="-50" dirty="0">
                <a:solidFill>
                  <a:schemeClr val="tx1">
                    <a:lumMod val="95000"/>
                    <a:lumOff val="5000"/>
                  </a:schemeClr>
                </a:solidFill>
                <a:latin typeface="Tahoma"/>
                <a:cs typeface="Tahoma"/>
              </a:rPr>
              <a:t>n</a:t>
            </a:r>
            <a:r>
              <a:rPr sz="1950" spc="125" dirty="0">
                <a:solidFill>
                  <a:schemeClr val="tx1">
                    <a:lumMod val="95000"/>
                    <a:lumOff val="5000"/>
                  </a:schemeClr>
                </a:solidFill>
                <a:latin typeface="Tahoma"/>
                <a:cs typeface="Tahoma"/>
              </a:rPr>
              <a:t>c</a:t>
            </a:r>
            <a:r>
              <a:rPr sz="1950" spc="5" dirty="0">
                <a:solidFill>
                  <a:schemeClr val="tx1">
                    <a:lumMod val="95000"/>
                    <a:lumOff val="5000"/>
                  </a:schemeClr>
                </a:solidFill>
                <a:latin typeface="Tahoma"/>
                <a:cs typeface="Tahoma"/>
              </a:rPr>
              <a:t>le</a:t>
            </a:r>
            <a:r>
              <a:rPr sz="1950" spc="-20" dirty="0">
                <a:solidFill>
                  <a:schemeClr val="tx1">
                    <a:lumMod val="95000"/>
                    <a:lumOff val="5000"/>
                  </a:schemeClr>
                </a:solidFill>
                <a:latin typeface="Tahoma"/>
                <a:cs typeface="Tahoma"/>
              </a:rPr>
              <a:t>a</a:t>
            </a:r>
            <a:r>
              <a:rPr sz="1950" spc="20" dirty="0">
                <a:solidFill>
                  <a:schemeClr val="tx1">
                    <a:lumMod val="95000"/>
                    <a:lumOff val="5000"/>
                  </a:schemeClr>
                </a:solidFill>
                <a:latin typeface="Tahoma"/>
                <a:cs typeface="Tahoma"/>
              </a:rPr>
              <a:t>r</a:t>
            </a:r>
            <a:endParaRPr sz="1950" dirty="0">
              <a:solidFill>
                <a:schemeClr val="tx1">
                  <a:lumMod val="95000"/>
                  <a:lumOff val="5000"/>
                </a:schemeClr>
              </a:solidFill>
              <a:latin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itle 38"/>
          <p:cNvSpPr>
            <a:spLocks noGrp="1"/>
          </p:cNvSpPr>
          <p:nvPr>
            <p:ph type="title"/>
          </p:nvPr>
        </p:nvSpPr>
        <p:spPr>
          <a:xfrm>
            <a:off x="2667000" y="1809750"/>
            <a:ext cx="2971800" cy="1124712"/>
          </a:xfrm>
        </p:spPr>
        <p:txBody>
          <a:bodyPr>
            <a:normAutofit/>
          </a:bodyPr>
          <a:lstStyle/>
          <a:p>
            <a:r>
              <a:rPr lang="en-US" sz="7200" dirty="0" smtClean="0">
                <a:solidFill>
                  <a:schemeClr val="accent2"/>
                </a:solidFill>
                <a:latin typeface="Algerian" panose="04020705040A02060702" pitchFamily="82" charset="0"/>
              </a:rPr>
              <a:t>2 BPH</a:t>
            </a:r>
            <a:endParaRPr lang="en-US" sz="7200" dirty="0">
              <a:solidFill>
                <a:schemeClr val="accent2"/>
              </a:solidFill>
              <a:latin typeface="Algerian" panose="04020705040A02060702" pitchFamily="8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dirty="0" smtClean="0">
                <a:solidFill>
                  <a:srgbClr val="0070C0"/>
                </a:solidFill>
              </a:rPr>
              <a:t>Incidence &amp; Epidemiology</a:t>
            </a:r>
          </a:p>
        </p:txBody>
      </p:sp>
      <p:sp>
        <p:nvSpPr>
          <p:cNvPr id="21508" name="Rectangle 3"/>
          <p:cNvSpPr>
            <a:spLocks noGrp="1" noChangeArrowheads="1"/>
          </p:cNvSpPr>
          <p:nvPr>
            <p:ph type="body" idx="1"/>
          </p:nvPr>
        </p:nvSpPr>
        <p:spPr>
          <a:xfrm>
            <a:off x="228600" y="1714500"/>
            <a:ext cx="7829551" cy="3017520"/>
          </a:xfrm>
        </p:spPr>
        <p:txBody>
          <a:bodyPr>
            <a:noAutofit/>
          </a:bodyPr>
          <a:lstStyle/>
          <a:p>
            <a:pPr marL="0" indent="0" algn="l" rtl="0" eaLnBrk="1" hangingPunct="1">
              <a:lnSpc>
                <a:spcPct val="90000"/>
              </a:lnSpc>
              <a:buClr>
                <a:schemeClr val="accent1"/>
              </a:buClr>
              <a:buNone/>
            </a:pPr>
            <a:r>
              <a:rPr lang="en-US" altLang="en-US" sz="1600" dirty="0">
                <a:solidFill>
                  <a:srgbClr val="0070C0"/>
                </a:solidFill>
              </a:rPr>
              <a:t>BPH is the </a:t>
            </a:r>
            <a:r>
              <a:rPr lang="en-US" altLang="en-US" sz="1600" dirty="0"/>
              <a:t>most common </a:t>
            </a:r>
            <a:r>
              <a:rPr lang="en-US" altLang="en-US" sz="1600" dirty="0">
                <a:solidFill>
                  <a:srgbClr val="0070C0"/>
                </a:solidFill>
              </a:rPr>
              <a:t>benign tumor in men , and its incidence is </a:t>
            </a:r>
            <a:r>
              <a:rPr lang="en-US" altLang="en-US" sz="1600" dirty="0"/>
              <a:t>age related</a:t>
            </a:r>
            <a:r>
              <a:rPr lang="en-US" altLang="en-US" sz="1600" dirty="0" smtClean="0">
                <a:solidFill>
                  <a:srgbClr val="0070C0"/>
                </a:solidFill>
              </a:rPr>
              <a:t>.</a:t>
            </a:r>
            <a:endParaRPr lang="en-US" altLang="en-US" sz="1600" dirty="0">
              <a:solidFill>
                <a:srgbClr val="0070C0"/>
              </a:solidFill>
            </a:endParaRPr>
          </a:p>
          <a:p>
            <a:pPr algn="l" rtl="0" eaLnBrk="1" hangingPunct="1">
              <a:lnSpc>
                <a:spcPct val="90000"/>
              </a:lnSpc>
              <a:buClr>
                <a:schemeClr val="accent1"/>
              </a:buClr>
              <a:buFont typeface="Wingdings" panose="05000000000000000000" pitchFamily="2" charset="2"/>
              <a:buChar char="v"/>
            </a:pPr>
            <a:endParaRPr lang="en-US" altLang="en-US" sz="1600" dirty="0">
              <a:solidFill>
                <a:srgbClr val="0070C0"/>
              </a:solidFill>
            </a:endParaRPr>
          </a:p>
          <a:p>
            <a:pPr marL="0" indent="0" algn="l" rtl="0" eaLnBrk="1" hangingPunct="1">
              <a:lnSpc>
                <a:spcPct val="90000"/>
              </a:lnSpc>
              <a:buClr>
                <a:schemeClr val="accent1"/>
              </a:buClr>
              <a:buNone/>
            </a:pPr>
            <a:r>
              <a:rPr lang="en-US" altLang="en-US" sz="1600" dirty="0">
                <a:solidFill>
                  <a:srgbClr val="0070C0"/>
                </a:solidFill>
              </a:rPr>
              <a:t>Some studies have suggested a </a:t>
            </a:r>
            <a:r>
              <a:rPr lang="en-US" altLang="en-US" sz="1600" dirty="0"/>
              <a:t>genetic predisposition </a:t>
            </a:r>
            <a:r>
              <a:rPr lang="en-US" altLang="en-US" sz="1600" dirty="0">
                <a:solidFill>
                  <a:srgbClr val="0070C0"/>
                </a:solidFill>
              </a:rPr>
              <a:t>&amp; some have noted </a:t>
            </a:r>
            <a:r>
              <a:rPr lang="en-US" altLang="en-US" sz="1600" dirty="0"/>
              <a:t>racial differences </a:t>
            </a:r>
            <a:r>
              <a:rPr lang="en-US" altLang="en-US" sz="1600" dirty="0">
                <a:solidFill>
                  <a:srgbClr val="0070C0"/>
                </a:solidFill>
              </a:rPr>
              <a:t>as risk factors for development of BPH</a:t>
            </a:r>
            <a:r>
              <a:rPr lang="en-US" altLang="en-US" sz="1600" dirty="0" smtClean="0">
                <a:solidFill>
                  <a:srgbClr val="0070C0"/>
                </a:solidFill>
              </a:rPr>
              <a:t>.</a:t>
            </a:r>
            <a:endParaRPr lang="en-US" altLang="en-US" sz="1600" dirty="0">
              <a:solidFill>
                <a:srgbClr val="0070C0"/>
              </a:solidFill>
            </a:endParaRPr>
          </a:p>
          <a:p>
            <a:pPr marL="0" indent="0" algn="l" rtl="0" eaLnBrk="1" hangingPunct="1">
              <a:lnSpc>
                <a:spcPct val="90000"/>
              </a:lnSpc>
              <a:buClr>
                <a:schemeClr val="accent1"/>
              </a:buClr>
              <a:buNone/>
            </a:pPr>
            <a:endParaRPr lang="en-US" altLang="en-US" sz="1600" dirty="0">
              <a:solidFill>
                <a:srgbClr val="0070C0"/>
              </a:solidFill>
            </a:endParaRPr>
          </a:p>
          <a:p>
            <a:pPr marL="0" indent="0" algn="l" rtl="0" eaLnBrk="1" hangingPunct="1">
              <a:lnSpc>
                <a:spcPct val="90000"/>
              </a:lnSpc>
              <a:buClr>
                <a:schemeClr val="accent1"/>
              </a:buClr>
              <a:buNone/>
            </a:pPr>
            <a:r>
              <a:rPr lang="en-US" altLang="en-US" sz="1600" dirty="0" smtClean="0">
                <a:solidFill>
                  <a:srgbClr val="0070C0"/>
                </a:solidFill>
              </a:rPr>
              <a:t>Heritable </a:t>
            </a:r>
            <a:r>
              <a:rPr lang="en-US" altLang="en-US" sz="1600" dirty="0">
                <a:solidFill>
                  <a:srgbClr val="0070C0"/>
                </a:solidFill>
              </a:rPr>
              <a:t>form of BPH is most likely an </a:t>
            </a:r>
            <a:r>
              <a:rPr lang="en-US" altLang="en-US" sz="1600" dirty="0"/>
              <a:t>autosomal dominant trait</a:t>
            </a:r>
            <a:r>
              <a:rPr lang="en-US" altLang="en-US" sz="1600" dirty="0">
                <a:solidFill>
                  <a:srgbClr val="0070C0"/>
                </a:solidFill>
              </a:rPr>
              <a:t>, and first degree male relatives carry an increased relative risk of approximately 4 folds</a:t>
            </a:r>
            <a:r>
              <a:rPr lang="en-US" altLang="en-US" sz="1600" dirty="0" smtClean="0">
                <a:solidFill>
                  <a:srgbClr val="0070C0"/>
                </a:solidFill>
              </a:rPr>
              <a:t>.</a:t>
            </a:r>
          </a:p>
          <a:p>
            <a:pPr marL="0" indent="0">
              <a:buNone/>
            </a:pPr>
            <a:endParaRPr lang="en-US" altLang="en-US" sz="1600" dirty="0" smtClean="0">
              <a:solidFill>
                <a:srgbClr val="0070C0"/>
              </a:solidFill>
            </a:endParaRPr>
          </a:p>
          <a:p>
            <a:pPr marL="0" indent="0">
              <a:buNone/>
            </a:pPr>
            <a:r>
              <a:rPr lang="en-US" altLang="en-US" sz="1600" dirty="0" smtClean="0">
                <a:solidFill>
                  <a:srgbClr val="0070C0"/>
                </a:solidFill>
              </a:rPr>
              <a:t>The </a:t>
            </a:r>
            <a:r>
              <a:rPr lang="en-US" altLang="en-US" sz="1600" dirty="0">
                <a:solidFill>
                  <a:srgbClr val="0070C0"/>
                </a:solidFill>
              </a:rPr>
              <a:t>etiology of BPH is not completely understood, but it seems to be multifactorial and endocrine controlled.</a:t>
            </a:r>
          </a:p>
          <a:p>
            <a:pPr>
              <a:buFont typeface="Wingdings" panose="05000000000000000000" pitchFamily="2" charset="2"/>
              <a:buChar char="v"/>
            </a:pPr>
            <a:endParaRPr lang="en-US" altLang="en-US" sz="1600" dirty="0"/>
          </a:p>
          <a:p>
            <a:pPr algn="l" rtl="0" eaLnBrk="1" hangingPunct="1">
              <a:lnSpc>
                <a:spcPct val="90000"/>
              </a:lnSpc>
              <a:buClr>
                <a:schemeClr val="accent1"/>
              </a:buClr>
              <a:buFont typeface="Wingdings" panose="05000000000000000000" pitchFamily="2" charset="2"/>
              <a:buChar char="v"/>
            </a:pPr>
            <a:endParaRPr lang="en-US" altLang="en-US" sz="1600" dirty="0">
              <a:solidFill>
                <a:srgbClr val="0070C0"/>
              </a:solidFill>
            </a:endParaRPr>
          </a:p>
        </p:txBody>
      </p:sp>
    </p:spTree>
    <p:extLst>
      <p:ext uri="{BB962C8B-B14F-4D97-AF65-F5344CB8AC3E}">
        <p14:creationId xmlns:p14="http://schemas.microsoft.com/office/powerpoint/2010/main" val="1995686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216" y="46716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sp>
        <p:nvSpPr>
          <p:cNvPr id="4" name="object 4"/>
          <p:cNvSpPr txBox="1"/>
          <p:nvPr/>
        </p:nvSpPr>
        <p:spPr>
          <a:xfrm>
            <a:off x="287388" y="1235174"/>
            <a:ext cx="7942212" cy="2858283"/>
          </a:xfrm>
          <a:prstGeom prst="rect">
            <a:avLst/>
          </a:prstGeom>
        </p:spPr>
        <p:txBody>
          <a:bodyPr vert="horz" wrap="square" lIns="0" tIns="12700" rIns="0" bIns="0" rtlCol="0">
            <a:spAutoFit/>
          </a:bodyPr>
          <a:lstStyle/>
          <a:p>
            <a:pPr>
              <a:spcBef>
                <a:spcPts val="600"/>
              </a:spcBef>
              <a:buClr>
                <a:schemeClr val="accent1"/>
              </a:buClr>
            </a:pPr>
            <a:r>
              <a:rPr lang="en-US" altLang="en-US" sz="2000" dirty="0" smtClean="0">
                <a:solidFill>
                  <a:srgbClr val="0070C0"/>
                </a:solidFill>
              </a:rPr>
              <a:t>It is truly a hyperplastic process resulting from an increase in cell number.</a:t>
            </a:r>
          </a:p>
          <a:p>
            <a:pPr>
              <a:spcBef>
                <a:spcPts val="600"/>
              </a:spcBef>
              <a:buClr>
                <a:schemeClr val="accent1"/>
              </a:buClr>
            </a:pPr>
            <a:r>
              <a:rPr lang="en-US" altLang="en-US" sz="2000" dirty="0" smtClean="0">
                <a:solidFill>
                  <a:srgbClr val="0070C0"/>
                </a:solidFill>
              </a:rPr>
              <a:t>Microscopic evaluation reveals a nodular growth pattern that is composed of varying amounts of stroma and epithelium.</a:t>
            </a:r>
          </a:p>
          <a:p>
            <a:pPr marL="12700">
              <a:lnSpc>
                <a:spcPts val="2865"/>
              </a:lnSpc>
              <a:spcBef>
                <a:spcPts val="100"/>
              </a:spcBef>
              <a:tabLst>
                <a:tab pos="354965" algn="l"/>
                <a:tab pos="355600" algn="l"/>
              </a:tabLst>
            </a:pPr>
            <a:endParaRPr sz="2000" dirty="0">
              <a:cs typeface="Tahoma"/>
            </a:endParaRPr>
          </a:p>
          <a:p>
            <a:pPr marL="355600" marR="956944" indent="-342900">
              <a:lnSpc>
                <a:spcPts val="2850"/>
              </a:lnSpc>
              <a:spcBef>
                <a:spcPts val="105"/>
              </a:spcBef>
              <a:buFont typeface="Arial MT"/>
              <a:buChar char="•"/>
              <a:tabLst>
                <a:tab pos="354965" algn="l"/>
                <a:tab pos="355600" algn="l"/>
              </a:tabLst>
            </a:pPr>
            <a:r>
              <a:rPr sz="2000" spc="-80" dirty="0">
                <a:solidFill>
                  <a:srgbClr val="3F62CA"/>
                </a:solidFill>
                <a:cs typeface="Tahoma"/>
              </a:rPr>
              <a:t>H</a:t>
            </a:r>
            <a:r>
              <a:rPr sz="2000" spc="-60" dirty="0">
                <a:solidFill>
                  <a:srgbClr val="3F62CA"/>
                </a:solidFill>
                <a:cs typeface="Tahoma"/>
              </a:rPr>
              <a:t>y</a:t>
            </a:r>
            <a:r>
              <a:rPr sz="2000" spc="-5" dirty="0">
                <a:solidFill>
                  <a:srgbClr val="3F62CA"/>
                </a:solidFill>
                <a:cs typeface="Tahoma"/>
              </a:rPr>
              <a:t>p</a:t>
            </a:r>
            <a:r>
              <a:rPr sz="2000" spc="15" dirty="0">
                <a:solidFill>
                  <a:srgbClr val="3F62CA"/>
                </a:solidFill>
                <a:cs typeface="Tahoma"/>
              </a:rPr>
              <a:t>e</a:t>
            </a:r>
            <a:r>
              <a:rPr sz="2000" spc="20" dirty="0">
                <a:solidFill>
                  <a:srgbClr val="3F62CA"/>
                </a:solidFill>
                <a:cs typeface="Tahoma"/>
              </a:rPr>
              <a:t>r</a:t>
            </a:r>
            <a:r>
              <a:rPr sz="2000" spc="5" dirty="0">
                <a:solidFill>
                  <a:srgbClr val="3F62CA"/>
                </a:solidFill>
                <a:cs typeface="Tahoma"/>
              </a:rPr>
              <a:t>p</a:t>
            </a:r>
            <a:r>
              <a:rPr sz="2000" spc="10" dirty="0">
                <a:solidFill>
                  <a:srgbClr val="3F62CA"/>
                </a:solidFill>
                <a:cs typeface="Tahoma"/>
              </a:rPr>
              <a:t>l</a:t>
            </a:r>
            <a:r>
              <a:rPr sz="2000" spc="-25" dirty="0">
                <a:solidFill>
                  <a:srgbClr val="3F62CA"/>
                </a:solidFill>
                <a:cs typeface="Tahoma"/>
              </a:rPr>
              <a:t>a</a:t>
            </a:r>
            <a:r>
              <a:rPr sz="2000" spc="90" dirty="0">
                <a:solidFill>
                  <a:srgbClr val="3F62CA"/>
                </a:solidFill>
                <a:cs typeface="Tahoma"/>
              </a:rPr>
              <a:t>s</a:t>
            </a:r>
            <a:r>
              <a:rPr sz="2000" spc="55" dirty="0">
                <a:solidFill>
                  <a:srgbClr val="3F62CA"/>
                </a:solidFill>
                <a:cs typeface="Tahoma"/>
              </a:rPr>
              <a:t>i</a:t>
            </a:r>
            <a:r>
              <a:rPr sz="2000" spc="-20" dirty="0">
                <a:solidFill>
                  <a:srgbClr val="3F62CA"/>
                </a:solidFill>
                <a:cs typeface="Tahoma"/>
              </a:rPr>
              <a:t>a</a:t>
            </a:r>
            <a:r>
              <a:rPr sz="2000" spc="-275" dirty="0">
                <a:solidFill>
                  <a:srgbClr val="3F62CA"/>
                </a:solidFill>
                <a:cs typeface="Tahoma"/>
              </a:rPr>
              <a:t> </a:t>
            </a:r>
            <a:r>
              <a:rPr sz="2000" dirty="0">
                <a:solidFill>
                  <a:srgbClr val="3F62CA"/>
                </a:solidFill>
                <a:cs typeface="Tahoma"/>
              </a:rPr>
              <a:t>o</a:t>
            </a:r>
            <a:r>
              <a:rPr sz="2000" spc="114" dirty="0">
                <a:solidFill>
                  <a:srgbClr val="3F62CA"/>
                </a:solidFill>
                <a:cs typeface="Tahoma"/>
              </a:rPr>
              <a:t>f</a:t>
            </a:r>
            <a:r>
              <a:rPr sz="2000" spc="-275" dirty="0">
                <a:solidFill>
                  <a:srgbClr val="3F62CA"/>
                </a:solidFill>
                <a:cs typeface="Tahoma"/>
              </a:rPr>
              <a:t> </a:t>
            </a:r>
            <a:r>
              <a:rPr sz="2000" spc="90" dirty="0">
                <a:solidFill>
                  <a:srgbClr val="3F62CA"/>
                </a:solidFill>
                <a:cs typeface="Tahoma"/>
              </a:rPr>
              <a:t>s</a:t>
            </a:r>
            <a:r>
              <a:rPr sz="2000" spc="75" dirty="0">
                <a:solidFill>
                  <a:srgbClr val="3F62CA"/>
                </a:solidFill>
                <a:cs typeface="Tahoma"/>
              </a:rPr>
              <a:t>t</a:t>
            </a:r>
            <a:r>
              <a:rPr sz="2000" spc="5" dirty="0">
                <a:solidFill>
                  <a:srgbClr val="3F62CA"/>
                </a:solidFill>
                <a:cs typeface="Tahoma"/>
              </a:rPr>
              <a:t>r</a:t>
            </a:r>
            <a:r>
              <a:rPr sz="2000" spc="20" dirty="0">
                <a:solidFill>
                  <a:srgbClr val="3F62CA"/>
                </a:solidFill>
                <a:cs typeface="Tahoma"/>
              </a:rPr>
              <a:t>o</a:t>
            </a:r>
            <a:r>
              <a:rPr sz="2000" spc="-40" dirty="0">
                <a:solidFill>
                  <a:srgbClr val="3F62CA"/>
                </a:solidFill>
                <a:cs typeface="Tahoma"/>
              </a:rPr>
              <a:t>m</a:t>
            </a:r>
            <a:r>
              <a:rPr sz="2000" spc="-25" dirty="0">
                <a:solidFill>
                  <a:srgbClr val="3F62CA"/>
                </a:solidFill>
                <a:cs typeface="Tahoma"/>
              </a:rPr>
              <a:t>a</a:t>
            </a:r>
            <a:r>
              <a:rPr sz="2000" spc="15" dirty="0">
                <a:solidFill>
                  <a:srgbClr val="3F62CA"/>
                </a:solidFill>
                <a:cs typeface="Tahoma"/>
              </a:rPr>
              <a:t>l</a:t>
            </a:r>
            <a:r>
              <a:rPr sz="2000" spc="-275" dirty="0">
                <a:solidFill>
                  <a:srgbClr val="3F62CA"/>
                </a:solidFill>
                <a:cs typeface="Tahoma"/>
              </a:rPr>
              <a:t> </a:t>
            </a:r>
            <a:r>
              <a:rPr sz="2000" spc="-25" dirty="0">
                <a:solidFill>
                  <a:srgbClr val="3F62CA"/>
                </a:solidFill>
                <a:cs typeface="Tahoma"/>
              </a:rPr>
              <a:t>a</a:t>
            </a:r>
            <a:r>
              <a:rPr sz="2000" spc="-55" dirty="0">
                <a:solidFill>
                  <a:srgbClr val="3F62CA"/>
                </a:solidFill>
                <a:cs typeface="Tahoma"/>
              </a:rPr>
              <a:t>n</a:t>
            </a:r>
            <a:r>
              <a:rPr sz="2000" dirty="0">
                <a:solidFill>
                  <a:srgbClr val="3F62CA"/>
                </a:solidFill>
                <a:cs typeface="Tahoma"/>
              </a:rPr>
              <a:t>d  </a:t>
            </a:r>
            <a:r>
              <a:rPr sz="2000" spc="15" dirty="0">
                <a:solidFill>
                  <a:srgbClr val="3F62CA"/>
                </a:solidFill>
                <a:cs typeface="Tahoma"/>
              </a:rPr>
              <a:t>e</a:t>
            </a:r>
            <a:r>
              <a:rPr sz="2000" spc="5" dirty="0">
                <a:solidFill>
                  <a:srgbClr val="3F62CA"/>
                </a:solidFill>
                <a:cs typeface="Tahoma"/>
              </a:rPr>
              <a:t>p</a:t>
            </a:r>
            <a:r>
              <a:rPr sz="2000" spc="55" dirty="0">
                <a:solidFill>
                  <a:srgbClr val="3F62CA"/>
                </a:solidFill>
                <a:cs typeface="Tahoma"/>
              </a:rPr>
              <a:t>i</a:t>
            </a:r>
            <a:r>
              <a:rPr sz="2000" spc="75" dirty="0">
                <a:solidFill>
                  <a:srgbClr val="3F62CA"/>
                </a:solidFill>
                <a:cs typeface="Tahoma"/>
              </a:rPr>
              <a:t>t</a:t>
            </a:r>
            <a:r>
              <a:rPr sz="2000" spc="-55" dirty="0">
                <a:solidFill>
                  <a:srgbClr val="3F62CA"/>
                </a:solidFill>
                <a:cs typeface="Tahoma"/>
              </a:rPr>
              <a:t>h</a:t>
            </a:r>
            <a:r>
              <a:rPr sz="2000" spc="15" dirty="0">
                <a:solidFill>
                  <a:srgbClr val="3F62CA"/>
                </a:solidFill>
                <a:cs typeface="Tahoma"/>
              </a:rPr>
              <a:t>e</a:t>
            </a:r>
            <a:r>
              <a:rPr sz="2000" spc="10" dirty="0">
                <a:solidFill>
                  <a:srgbClr val="3F62CA"/>
                </a:solidFill>
                <a:cs typeface="Tahoma"/>
              </a:rPr>
              <a:t>l</a:t>
            </a:r>
            <a:r>
              <a:rPr sz="2000" spc="55" dirty="0">
                <a:solidFill>
                  <a:srgbClr val="3F62CA"/>
                </a:solidFill>
                <a:cs typeface="Tahoma"/>
              </a:rPr>
              <a:t>i</a:t>
            </a:r>
            <a:r>
              <a:rPr sz="2000" spc="-25" dirty="0">
                <a:solidFill>
                  <a:srgbClr val="3F62CA"/>
                </a:solidFill>
                <a:cs typeface="Tahoma"/>
              </a:rPr>
              <a:t>a</a:t>
            </a:r>
            <a:r>
              <a:rPr sz="2000" spc="15" dirty="0">
                <a:solidFill>
                  <a:srgbClr val="3F62CA"/>
                </a:solidFill>
                <a:cs typeface="Tahoma"/>
              </a:rPr>
              <a:t>l</a:t>
            </a:r>
            <a:r>
              <a:rPr sz="2000" spc="-275" dirty="0">
                <a:solidFill>
                  <a:srgbClr val="3F62CA"/>
                </a:solidFill>
                <a:cs typeface="Tahoma"/>
              </a:rPr>
              <a:t> </a:t>
            </a:r>
            <a:r>
              <a:rPr sz="2000" spc="140" dirty="0">
                <a:solidFill>
                  <a:srgbClr val="3F62CA"/>
                </a:solidFill>
                <a:cs typeface="Tahoma"/>
              </a:rPr>
              <a:t>c</a:t>
            </a:r>
            <a:r>
              <a:rPr sz="2000" spc="15" dirty="0">
                <a:solidFill>
                  <a:srgbClr val="3F62CA"/>
                </a:solidFill>
                <a:cs typeface="Tahoma"/>
              </a:rPr>
              <a:t>e</a:t>
            </a:r>
            <a:r>
              <a:rPr sz="2000" spc="10" dirty="0">
                <a:solidFill>
                  <a:srgbClr val="3F62CA"/>
                </a:solidFill>
                <a:cs typeface="Tahoma"/>
              </a:rPr>
              <a:t>ll</a:t>
            </a:r>
            <a:r>
              <a:rPr sz="2000" spc="95" dirty="0">
                <a:solidFill>
                  <a:srgbClr val="3F62CA"/>
                </a:solidFill>
                <a:cs typeface="Tahoma"/>
              </a:rPr>
              <a:t>s</a:t>
            </a:r>
            <a:r>
              <a:rPr sz="2000" spc="-275" dirty="0">
                <a:solidFill>
                  <a:srgbClr val="3F62CA"/>
                </a:solidFill>
                <a:cs typeface="Tahoma"/>
              </a:rPr>
              <a:t> </a:t>
            </a:r>
            <a:r>
              <a:rPr sz="2000" spc="-250" dirty="0" smtClean="0">
                <a:solidFill>
                  <a:srgbClr val="3F62CA"/>
                </a:solidFill>
                <a:cs typeface="Tahoma"/>
              </a:rPr>
              <a:t>“</a:t>
            </a:r>
            <a:r>
              <a:rPr lang="en-US" sz="2000" spc="-250" dirty="0" smtClean="0">
                <a:solidFill>
                  <a:srgbClr val="3F62CA"/>
                </a:solidFill>
                <a:cs typeface="Tahoma"/>
              </a:rPr>
              <a:t> </a:t>
            </a:r>
            <a:r>
              <a:rPr sz="2000" spc="5" dirty="0" smtClean="0">
                <a:solidFill>
                  <a:srgbClr val="3F62CA"/>
                </a:solidFill>
                <a:cs typeface="Tahoma"/>
              </a:rPr>
              <a:t>N</a:t>
            </a:r>
            <a:r>
              <a:rPr sz="2000" spc="20" dirty="0" smtClean="0">
                <a:solidFill>
                  <a:srgbClr val="3F62CA"/>
                </a:solidFill>
                <a:cs typeface="Tahoma"/>
              </a:rPr>
              <a:t>o</a:t>
            </a:r>
            <a:r>
              <a:rPr sz="2000" spc="-5" dirty="0" smtClean="0">
                <a:solidFill>
                  <a:srgbClr val="3F62CA"/>
                </a:solidFill>
                <a:cs typeface="Tahoma"/>
              </a:rPr>
              <a:t>d</a:t>
            </a:r>
            <a:r>
              <a:rPr sz="2000" spc="-55" dirty="0" smtClean="0">
                <a:solidFill>
                  <a:srgbClr val="3F62CA"/>
                </a:solidFill>
                <a:cs typeface="Tahoma"/>
              </a:rPr>
              <a:t>u</a:t>
            </a:r>
            <a:r>
              <a:rPr sz="2000" spc="10" dirty="0" smtClean="0">
                <a:solidFill>
                  <a:srgbClr val="3F62CA"/>
                </a:solidFill>
                <a:cs typeface="Tahoma"/>
              </a:rPr>
              <a:t>l</a:t>
            </a:r>
            <a:r>
              <a:rPr sz="2000" spc="-25" dirty="0" smtClean="0">
                <a:solidFill>
                  <a:srgbClr val="3F62CA"/>
                </a:solidFill>
                <a:cs typeface="Tahoma"/>
              </a:rPr>
              <a:t>a</a:t>
            </a:r>
            <a:r>
              <a:rPr sz="2000" spc="20" dirty="0" smtClean="0">
                <a:solidFill>
                  <a:srgbClr val="3F62CA"/>
                </a:solidFill>
                <a:cs typeface="Tahoma"/>
              </a:rPr>
              <a:t>r</a:t>
            </a:r>
            <a:r>
              <a:rPr sz="2000" spc="-210" dirty="0">
                <a:solidFill>
                  <a:srgbClr val="3F62CA"/>
                </a:solidFill>
                <a:cs typeface="Tahoma"/>
              </a:rPr>
              <a:t>”  </a:t>
            </a:r>
            <a:r>
              <a:rPr sz="2000" dirty="0">
                <a:solidFill>
                  <a:srgbClr val="3F62CA"/>
                </a:solidFill>
                <a:cs typeface="Tahoma"/>
              </a:rPr>
              <a:t>hyperplasia</a:t>
            </a:r>
            <a:endParaRPr sz="2000" dirty="0">
              <a:cs typeface="Tahoma"/>
            </a:endParaRPr>
          </a:p>
          <a:p>
            <a:pPr marL="355600" marR="619760" indent="-342900">
              <a:lnSpc>
                <a:spcPts val="2850"/>
              </a:lnSpc>
              <a:buFont typeface="Arial MT"/>
              <a:buChar char="•"/>
              <a:tabLst>
                <a:tab pos="354965" algn="l"/>
                <a:tab pos="355600" algn="l"/>
              </a:tabLst>
            </a:pPr>
            <a:r>
              <a:rPr sz="2000" spc="-30" dirty="0">
                <a:solidFill>
                  <a:srgbClr val="3F62CA"/>
                </a:solidFill>
                <a:cs typeface="Tahoma"/>
              </a:rPr>
              <a:t>R</a:t>
            </a:r>
            <a:r>
              <a:rPr sz="2000" dirty="0">
                <a:solidFill>
                  <a:srgbClr val="3F62CA"/>
                </a:solidFill>
                <a:cs typeface="Tahoma"/>
              </a:rPr>
              <a:t>e</a:t>
            </a:r>
            <a:r>
              <a:rPr sz="2000" spc="90" dirty="0">
                <a:solidFill>
                  <a:srgbClr val="3F62CA"/>
                </a:solidFill>
                <a:cs typeface="Tahoma"/>
              </a:rPr>
              <a:t>s</a:t>
            </a:r>
            <a:r>
              <a:rPr sz="2000" spc="-55" dirty="0">
                <a:solidFill>
                  <a:srgbClr val="3F62CA"/>
                </a:solidFill>
                <a:cs typeface="Tahoma"/>
              </a:rPr>
              <a:t>u</a:t>
            </a:r>
            <a:r>
              <a:rPr sz="2000" spc="10" dirty="0">
                <a:solidFill>
                  <a:srgbClr val="3F62CA"/>
                </a:solidFill>
                <a:cs typeface="Tahoma"/>
              </a:rPr>
              <a:t>l</a:t>
            </a:r>
            <a:r>
              <a:rPr sz="2000" spc="75" dirty="0">
                <a:solidFill>
                  <a:srgbClr val="3F62CA"/>
                </a:solidFill>
                <a:cs typeface="Tahoma"/>
              </a:rPr>
              <a:t>t</a:t>
            </a:r>
            <a:r>
              <a:rPr sz="2000" spc="95" dirty="0">
                <a:solidFill>
                  <a:srgbClr val="3F62CA"/>
                </a:solidFill>
                <a:cs typeface="Tahoma"/>
              </a:rPr>
              <a:t>s</a:t>
            </a:r>
            <a:r>
              <a:rPr sz="2000" spc="-275" dirty="0">
                <a:solidFill>
                  <a:srgbClr val="3F62CA"/>
                </a:solidFill>
                <a:cs typeface="Tahoma"/>
              </a:rPr>
              <a:t> </a:t>
            </a:r>
            <a:r>
              <a:rPr sz="2000" spc="55" dirty="0">
                <a:solidFill>
                  <a:srgbClr val="3F62CA"/>
                </a:solidFill>
                <a:cs typeface="Tahoma"/>
              </a:rPr>
              <a:t>i</a:t>
            </a:r>
            <a:r>
              <a:rPr sz="2000" spc="-40" dirty="0">
                <a:solidFill>
                  <a:srgbClr val="3F62CA"/>
                </a:solidFill>
                <a:cs typeface="Tahoma"/>
              </a:rPr>
              <a:t>n</a:t>
            </a:r>
            <a:r>
              <a:rPr sz="2000" spc="-275" dirty="0">
                <a:solidFill>
                  <a:srgbClr val="3F62CA"/>
                </a:solidFill>
                <a:cs typeface="Tahoma"/>
              </a:rPr>
              <a:t> </a:t>
            </a:r>
            <a:r>
              <a:rPr lang="en-US" sz="2000" spc="-275" dirty="0" smtClean="0">
                <a:solidFill>
                  <a:srgbClr val="3F62CA"/>
                </a:solidFill>
                <a:cs typeface="Tahoma"/>
              </a:rPr>
              <a:t> </a:t>
            </a:r>
            <a:r>
              <a:rPr sz="2000" spc="5" dirty="0" smtClean="0">
                <a:solidFill>
                  <a:srgbClr val="3F62CA"/>
                </a:solidFill>
                <a:cs typeface="Tahoma"/>
              </a:rPr>
              <a:t>p</a:t>
            </a:r>
            <a:r>
              <a:rPr sz="2000" spc="-25" dirty="0" smtClean="0">
                <a:solidFill>
                  <a:srgbClr val="3F62CA"/>
                </a:solidFill>
                <a:cs typeface="Tahoma"/>
              </a:rPr>
              <a:t>a</a:t>
            </a:r>
            <a:r>
              <a:rPr sz="2000" spc="50" dirty="0" smtClean="0">
                <a:solidFill>
                  <a:srgbClr val="3F62CA"/>
                </a:solidFill>
                <a:cs typeface="Tahoma"/>
              </a:rPr>
              <a:t>r</a:t>
            </a:r>
            <a:r>
              <a:rPr sz="2000" spc="75" dirty="0" smtClean="0">
                <a:solidFill>
                  <a:srgbClr val="3F62CA"/>
                </a:solidFill>
                <a:cs typeface="Tahoma"/>
              </a:rPr>
              <a:t>t</a:t>
            </a:r>
            <a:r>
              <a:rPr sz="2000" spc="55" dirty="0" smtClean="0">
                <a:solidFill>
                  <a:srgbClr val="3F62CA"/>
                </a:solidFill>
                <a:cs typeface="Tahoma"/>
              </a:rPr>
              <a:t>i</a:t>
            </a:r>
            <a:r>
              <a:rPr sz="2000" spc="-25" dirty="0" smtClean="0">
                <a:solidFill>
                  <a:srgbClr val="3F62CA"/>
                </a:solidFill>
                <a:cs typeface="Tahoma"/>
              </a:rPr>
              <a:t>a</a:t>
            </a:r>
            <a:r>
              <a:rPr sz="2000" spc="15" dirty="0" smtClean="0">
                <a:solidFill>
                  <a:srgbClr val="3F62CA"/>
                </a:solidFill>
                <a:cs typeface="Tahoma"/>
              </a:rPr>
              <a:t>l</a:t>
            </a:r>
            <a:r>
              <a:rPr sz="2000" spc="-275" dirty="0" smtClean="0">
                <a:solidFill>
                  <a:srgbClr val="3F62CA"/>
                </a:solidFill>
                <a:cs typeface="Tahoma"/>
              </a:rPr>
              <a:t> </a:t>
            </a:r>
            <a:r>
              <a:rPr sz="2000" spc="20" dirty="0">
                <a:solidFill>
                  <a:srgbClr val="3F62CA"/>
                </a:solidFill>
                <a:cs typeface="Tahoma"/>
              </a:rPr>
              <a:t>o</a:t>
            </a:r>
            <a:r>
              <a:rPr sz="2000" spc="25" dirty="0">
                <a:solidFill>
                  <a:srgbClr val="3F62CA"/>
                </a:solidFill>
                <a:cs typeface="Tahoma"/>
              </a:rPr>
              <a:t>r</a:t>
            </a:r>
            <a:r>
              <a:rPr sz="2000" spc="-275" dirty="0">
                <a:solidFill>
                  <a:srgbClr val="3F62CA"/>
                </a:solidFill>
                <a:cs typeface="Tahoma"/>
              </a:rPr>
              <a:t> </a:t>
            </a:r>
            <a:r>
              <a:rPr sz="2000" spc="140" dirty="0">
                <a:solidFill>
                  <a:srgbClr val="3F62CA"/>
                </a:solidFill>
                <a:cs typeface="Tahoma"/>
              </a:rPr>
              <a:t>c</a:t>
            </a:r>
            <a:r>
              <a:rPr sz="2000" spc="20" dirty="0">
                <a:solidFill>
                  <a:srgbClr val="3F62CA"/>
                </a:solidFill>
                <a:cs typeface="Tahoma"/>
              </a:rPr>
              <a:t>o</a:t>
            </a:r>
            <a:r>
              <a:rPr sz="2000" spc="-40" dirty="0">
                <a:solidFill>
                  <a:srgbClr val="3F62CA"/>
                </a:solidFill>
                <a:cs typeface="Tahoma"/>
              </a:rPr>
              <a:t>m</a:t>
            </a:r>
            <a:r>
              <a:rPr sz="2000" spc="5" dirty="0">
                <a:solidFill>
                  <a:srgbClr val="3F62CA"/>
                </a:solidFill>
                <a:cs typeface="Tahoma"/>
              </a:rPr>
              <a:t>p</a:t>
            </a:r>
            <a:r>
              <a:rPr sz="2000" spc="10" dirty="0">
                <a:solidFill>
                  <a:srgbClr val="3F62CA"/>
                </a:solidFill>
                <a:cs typeface="Tahoma"/>
              </a:rPr>
              <a:t>l</a:t>
            </a:r>
            <a:r>
              <a:rPr sz="2000" dirty="0">
                <a:solidFill>
                  <a:srgbClr val="3F62CA"/>
                </a:solidFill>
                <a:cs typeface="Tahoma"/>
              </a:rPr>
              <a:t>e</a:t>
            </a:r>
            <a:r>
              <a:rPr sz="2000" spc="50" dirty="0">
                <a:solidFill>
                  <a:srgbClr val="3F62CA"/>
                </a:solidFill>
                <a:cs typeface="Tahoma"/>
              </a:rPr>
              <a:t>t</a:t>
            </a:r>
            <a:r>
              <a:rPr sz="2000" spc="15" dirty="0">
                <a:solidFill>
                  <a:srgbClr val="3F62CA"/>
                </a:solidFill>
                <a:cs typeface="Tahoma"/>
              </a:rPr>
              <a:t>e  </a:t>
            </a:r>
            <a:r>
              <a:rPr sz="2000" spc="-55" dirty="0">
                <a:solidFill>
                  <a:srgbClr val="3F62CA"/>
                </a:solidFill>
                <a:cs typeface="Tahoma"/>
              </a:rPr>
              <a:t>u</a:t>
            </a:r>
            <a:r>
              <a:rPr sz="2000" spc="20" dirty="0">
                <a:solidFill>
                  <a:srgbClr val="3F62CA"/>
                </a:solidFill>
                <a:cs typeface="Tahoma"/>
              </a:rPr>
              <a:t>r</a:t>
            </a:r>
            <a:r>
              <a:rPr sz="2000" spc="55" dirty="0">
                <a:solidFill>
                  <a:srgbClr val="3F62CA"/>
                </a:solidFill>
                <a:cs typeface="Tahoma"/>
              </a:rPr>
              <a:t>i</a:t>
            </a:r>
            <a:r>
              <a:rPr sz="2000" spc="-40" dirty="0">
                <a:solidFill>
                  <a:srgbClr val="3F62CA"/>
                </a:solidFill>
                <a:cs typeface="Tahoma"/>
              </a:rPr>
              <a:t>n</a:t>
            </a:r>
            <a:r>
              <a:rPr sz="2000" spc="-25" dirty="0">
                <a:solidFill>
                  <a:srgbClr val="3F62CA"/>
                </a:solidFill>
                <a:cs typeface="Tahoma"/>
              </a:rPr>
              <a:t>a</a:t>
            </a:r>
            <a:r>
              <a:rPr sz="2000" spc="75" dirty="0">
                <a:solidFill>
                  <a:srgbClr val="3F62CA"/>
                </a:solidFill>
                <a:cs typeface="Tahoma"/>
              </a:rPr>
              <a:t>r</a:t>
            </a:r>
            <a:r>
              <a:rPr sz="2000" spc="-55" dirty="0">
                <a:solidFill>
                  <a:srgbClr val="3F62CA"/>
                </a:solidFill>
                <a:cs typeface="Tahoma"/>
              </a:rPr>
              <a:t>y</a:t>
            </a:r>
            <a:r>
              <a:rPr sz="2000" spc="-275" dirty="0">
                <a:solidFill>
                  <a:srgbClr val="3F62CA"/>
                </a:solidFill>
                <a:cs typeface="Tahoma"/>
              </a:rPr>
              <a:t> </a:t>
            </a:r>
            <a:r>
              <a:rPr sz="2000" spc="20" dirty="0">
                <a:solidFill>
                  <a:srgbClr val="3F62CA"/>
                </a:solidFill>
                <a:cs typeface="Tahoma"/>
              </a:rPr>
              <a:t>o</a:t>
            </a:r>
            <a:r>
              <a:rPr sz="2000" spc="-5" dirty="0">
                <a:solidFill>
                  <a:srgbClr val="3F62CA"/>
                </a:solidFill>
                <a:cs typeface="Tahoma"/>
              </a:rPr>
              <a:t>b</a:t>
            </a:r>
            <a:r>
              <a:rPr sz="2000" spc="90" dirty="0">
                <a:solidFill>
                  <a:srgbClr val="3F62CA"/>
                </a:solidFill>
                <a:cs typeface="Tahoma"/>
              </a:rPr>
              <a:t>s</a:t>
            </a:r>
            <a:r>
              <a:rPr sz="2000" spc="75" dirty="0">
                <a:solidFill>
                  <a:srgbClr val="3F62CA"/>
                </a:solidFill>
                <a:cs typeface="Tahoma"/>
              </a:rPr>
              <a:t>t</a:t>
            </a:r>
            <a:r>
              <a:rPr sz="2000" spc="20" dirty="0">
                <a:solidFill>
                  <a:srgbClr val="3F62CA"/>
                </a:solidFill>
                <a:cs typeface="Tahoma"/>
              </a:rPr>
              <a:t>r</a:t>
            </a:r>
            <a:r>
              <a:rPr sz="2000" spc="-55" dirty="0">
                <a:solidFill>
                  <a:srgbClr val="3F62CA"/>
                </a:solidFill>
                <a:cs typeface="Tahoma"/>
              </a:rPr>
              <a:t>u</a:t>
            </a:r>
            <a:r>
              <a:rPr sz="2000" spc="150" dirty="0">
                <a:solidFill>
                  <a:srgbClr val="3F62CA"/>
                </a:solidFill>
                <a:cs typeface="Tahoma"/>
              </a:rPr>
              <a:t>c</a:t>
            </a:r>
            <a:r>
              <a:rPr sz="2000" spc="75" dirty="0">
                <a:solidFill>
                  <a:srgbClr val="3F62CA"/>
                </a:solidFill>
                <a:cs typeface="Tahoma"/>
              </a:rPr>
              <a:t>t</a:t>
            </a:r>
            <a:r>
              <a:rPr sz="2000" spc="55" dirty="0">
                <a:solidFill>
                  <a:srgbClr val="3F62CA"/>
                </a:solidFill>
                <a:cs typeface="Tahoma"/>
              </a:rPr>
              <a:t>i</a:t>
            </a:r>
            <a:r>
              <a:rPr sz="2000" spc="20" dirty="0">
                <a:solidFill>
                  <a:srgbClr val="3F62CA"/>
                </a:solidFill>
                <a:cs typeface="Tahoma"/>
              </a:rPr>
              <a:t>o</a:t>
            </a:r>
            <a:r>
              <a:rPr sz="2000" spc="-40" dirty="0">
                <a:solidFill>
                  <a:srgbClr val="3F62CA"/>
                </a:solidFill>
                <a:cs typeface="Tahoma"/>
              </a:rPr>
              <a:t>n</a:t>
            </a:r>
            <a:endParaRPr sz="2000" dirty="0">
              <a:cs typeface="Tahoma"/>
            </a:endParaRPr>
          </a:p>
          <a:p>
            <a:pPr marL="355600" indent="-342900">
              <a:lnSpc>
                <a:spcPts val="2745"/>
              </a:lnSpc>
              <a:buFont typeface="Arial MT"/>
              <a:buChar char="•"/>
              <a:tabLst>
                <a:tab pos="354965" algn="l"/>
                <a:tab pos="355600" algn="l"/>
              </a:tabLst>
            </a:pPr>
            <a:r>
              <a:rPr sz="2000" spc="5" dirty="0">
                <a:solidFill>
                  <a:srgbClr val="3F62CA"/>
                </a:solidFill>
                <a:cs typeface="Tahoma"/>
              </a:rPr>
              <a:t>N</a:t>
            </a:r>
            <a:r>
              <a:rPr sz="2000" dirty="0">
                <a:solidFill>
                  <a:srgbClr val="3F62CA"/>
                </a:solidFill>
                <a:cs typeface="Tahoma"/>
              </a:rPr>
              <a:t>o</a:t>
            </a:r>
            <a:r>
              <a:rPr sz="2000" spc="80" dirty="0">
                <a:solidFill>
                  <a:srgbClr val="3F62CA"/>
                </a:solidFill>
                <a:cs typeface="Tahoma"/>
              </a:rPr>
              <a:t>t</a:t>
            </a:r>
            <a:r>
              <a:rPr sz="2000" spc="-275" dirty="0">
                <a:solidFill>
                  <a:srgbClr val="3F62CA"/>
                </a:solidFill>
                <a:cs typeface="Tahoma"/>
              </a:rPr>
              <a:t> </a:t>
            </a:r>
            <a:r>
              <a:rPr sz="2000" spc="-20" dirty="0">
                <a:solidFill>
                  <a:srgbClr val="3F62CA"/>
                </a:solidFill>
                <a:cs typeface="Tahoma"/>
              </a:rPr>
              <a:t>a</a:t>
            </a:r>
            <a:r>
              <a:rPr sz="2000" spc="-275" dirty="0">
                <a:solidFill>
                  <a:srgbClr val="3F62CA"/>
                </a:solidFill>
                <a:cs typeface="Tahoma"/>
              </a:rPr>
              <a:t> </a:t>
            </a:r>
            <a:r>
              <a:rPr sz="2000" spc="5" dirty="0">
                <a:solidFill>
                  <a:srgbClr val="3F62CA"/>
                </a:solidFill>
                <a:cs typeface="Tahoma"/>
              </a:rPr>
              <a:t>pr</a:t>
            </a:r>
            <a:r>
              <a:rPr sz="2000" spc="15" dirty="0">
                <a:solidFill>
                  <a:srgbClr val="3F62CA"/>
                </a:solidFill>
                <a:cs typeface="Tahoma"/>
              </a:rPr>
              <a:t>e</a:t>
            </a:r>
            <a:r>
              <a:rPr sz="2000" spc="-40" dirty="0">
                <a:solidFill>
                  <a:srgbClr val="3F62CA"/>
                </a:solidFill>
                <a:cs typeface="Tahoma"/>
              </a:rPr>
              <a:t>m</a:t>
            </a:r>
            <a:r>
              <a:rPr sz="2000" spc="-25" dirty="0">
                <a:solidFill>
                  <a:srgbClr val="3F62CA"/>
                </a:solidFill>
                <a:cs typeface="Tahoma"/>
              </a:rPr>
              <a:t>a</a:t>
            </a:r>
            <a:r>
              <a:rPr sz="2000" spc="10" dirty="0">
                <a:solidFill>
                  <a:srgbClr val="3F62CA"/>
                </a:solidFill>
                <a:cs typeface="Tahoma"/>
              </a:rPr>
              <a:t>l</a:t>
            </a:r>
            <a:r>
              <a:rPr sz="2000" spc="55" dirty="0">
                <a:solidFill>
                  <a:srgbClr val="3F62CA"/>
                </a:solidFill>
                <a:cs typeface="Tahoma"/>
              </a:rPr>
              <a:t>i</a:t>
            </a:r>
            <a:r>
              <a:rPr sz="2000" spc="-30" dirty="0">
                <a:solidFill>
                  <a:srgbClr val="3F62CA"/>
                </a:solidFill>
                <a:cs typeface="Tahoma"/>
              </a:rPr>
              <a:t>g</a:t>
            </a:r>
            <a:r>
              <a:rPr sz="2000" spc="-40" dirty="0">
                <a:solidFill>
                  <a:srgbClr val="3F62CA"/>
                </a:solidFill>
                <a:cs typeface="Tahoma"/>
              </a:rPr>
              <a:t>n</a:t>
            </a:r>
            <a:r>
              <a:rPr sz="2000" spc="-25" dirty="0">
                <a:solidFill>
                  <a:srgbClr val="3F62CA"/>
                </a:solidFill>
                <a:cs typeface="Tahoma"/>
              </a:rPr>
              <a:t>a</a:t>
            </a:r>
            <a:r>
              <a:rPr sz="2000" spc="-40" dirty="0">
                <a:solidFill>
                  <a:srgbClr val="3F62CA"/>
                </a:solidFill>
                <a:cs typeface="Tahoma"/>
              </a:rPr>
              <a:t>n</a:t>
            </a:r>
            <a:r>
              <a:rPr sz="2000" spc="80" dirty="0">
                <a:solidFill>
                  <a:srgbClr val="3F62CA"/>
                </a:solidFill>
                <a:cs typeface="Tahoma"/>
              </a:rPr>
              <a:t>t</a:t>
            </a:r>
            <a:r>
              <a:rPr sz="2000" spc="-275" dirty="0">
                <a:solidFill>
                  <a:srgbClr val="3F62CA"/>
                </a:solidFill>
                <a:cs typeface="Tahoma"/>
              </a:rPr>
              <a:t> </a:t>
            </a:r>
            <a:r>
              <a:rPr sz="2000" spc="140" dirty="0">
                <a:solidFill>
                  <a:srgbClr val="3F62CA"/>
                </a:solidFill>
                <a:cs typeface="Tahoma"/>
              </a:rPr>
              <a:t>c</a:t>
            </a:r>
            <a:r>
              <a:rPr sz="2000" spc="20" dirty="0">
                <a:solidFill>
                  <a:srgbClr val="3F62CA"/>
                </a:solidFill>
                <a:cs typeface="Tahoma"/>
              </a:rPr>
              <a:t>o</a:t>
            </a:r>
            <a:r>
              <a:rPr sz="2000" spc="-55" dirty="0">
                <a:solidFill>
                  <a:srgbClr val="3F62CA"/>
                </a:solidFill>
                <a:cs typeface="Tahoma"/>
              </a:rPr>
              <a:t>n</a:t>
            </a:r>
            <a:r>
              <a:rPr sz="2000" spc="-5" dirty="0">
                <a:solidFill>
                  <a:srgbClr val="3F62CA"/>
                </a:solidFill>
                <a:cs typeface="Tahoma"/>
              </a:rPr>
              <a:t>d</a:t>
            </a:r>
            <a:r>
              <a:rPr sz="2000" spc="55" dirty="0">
                <a:solidFill>
                  <a:srgbClr val="3F62CA"/>
                </a:solidFill>
                <a:cs typeface="Tahoma"/>
              </a:rPr>
              <a:t>i</a:t>
            </a:r>
            <a:r>
              <a:rPr sz="2000" spc="75" dirty="0">
                <a:solidFill>
                  <a:srgbClr val="3F62CA"/>
                </a:solidFill>
                <a:cs typeface="Tahoma"/>
              </a:rPr>
              <a:t>t</a:t>
            </a:r>
            <a:r>
              <a:rPr sz="2000" spc="55" dirty="0">
                <a:solidFill>
                  <a:srgbClr val="3F62CA"/>
                </a:solidFill>
                <a:cs typeface="Tahoma"/>
              </a:rPr>
              <a:t>i</a:t>
            </a:r>
            <a:r>
              <a:rPr sz="2000" spc="20" dirty="0">
                <a:solidFill>
                  <a:srgbClr val="3F62CA"/>
                </a:solidFill>
                <a:cs typeface="Tahoma"/>
              </a:rPr>
              <a:t>o</a:t>
            </a:r>
            <a:r>
              <a:rPr sz="2000" spc="-40" dirty="0">
                <a:solidFill>
                  <a:srgbClr val="3F62CA"/>
                </a:solidFill>
                <a:cs typeface="Tahoma"/>
              </a:rPr>
              <a:t>n</a:t>
            </a:r>
            <a:endParaRPr sz="2000" dirty="0">
              <a:cs typeface="Tahoma"/>
            </a:endParaRPr>
          </a:p>
          <a:p>
            <a:pPr marL="355600" marR="5080" indent="-342900">
              <a:lnSpc>
                <a:spcPts val="2850"/>
              </a:lnSpc>
              <a:spcBef>
                <a:spcPts val="105"/>
              </a:spcBef>
              <a:buClr>
                <a:srgbClr val="3F62CA"/>
              </a:buClr>
              <a:buFont typeface="Arial"/>
              <a:buChar char="•"/>
              <a:tabLst>
                <a:tab pos="354965" algn="l"/>
                <a:tab pos="355600" algn="l"/>
              </a:tabLst>
            </a:pPr>
            <a:r>
              <a:rPr sz="2000" b="1" spc="-210" dirty="0">
                <a:solidFill>
                  <a:srgbClr val="FF0000"/>
                </a:solidFill>
                <a:cs typeface="Tahoma"/>
              </a:rPr>
              <a:t>T</a:t>
            </a:r>
            <a:r>
              <a:rPr sz="2000" b="1" spc="-140" dirty="0">
                <a:solidFill>
                  <a:srgbClr val="FF0000"/>
                </a:solidFill>
                <a:cs typeface="Tahoma"/>
              </a:rPr>
              <a:t>r</a:t>
            </a:r>
            <a:r>
              <a:rPr sz="2000" b="1" spc="-170" dirty="0">
                <a:solidFill>
                  <a:srgbClr val="FF0000"/>
                </a:solidFill>
                <a:cs typeface="Tahoma"/>
              </a:rPr>
              <a:t>a</a:t>
            </a:r>
            <a:r>
              <a:rPr sz="2000" b="1" spc="-229" dirty="0">
                <a:solidFill>
                  <a:srgbClr val="FF0000"/>
                </a:solidFill>
                <a:cs typeface="Tahoma"/>
              </a:rPr>
              <a:t>n</a:t>
            </a:r>
            <a:r>
              <a:rPr sz="2000" b="1" spc="-40" dirty="0">
                <a:solidFill>
                  <a:srgbClr val="FF0000"/>
                </a:solidFill>
                <a:cs typeface="Tahoma"/>
              </a:rPr>
              <a:t>s</a:t>
            </a:r>
            <a:r>
              <a:rPr sz="2000" b="1" spc="-120" dirty="0">
                <a:solidFill>
                  <a:srgbClr val="FF0000"/>
                </a:solidFill>
                <a:cs typeface="Tahoma"/>
              </a:rPr>
              <a:t>i</a:t>
            </a:r>
            <a:r>
              <a:rPr sz="2000" b="1" spc="-95" dirty="0">
                <a:solidFill>
                  <a:srgbClr val="FF0000"/>
                </a:solidFill>
                <a:cs typeface="Tahoma"/>
              </a:rPr>
              <a:t>t</a:t>
            </a:r>
            <a:r>
              <a:rPr sz="2000" b="1" spc="-120" dirty="0">
                <a:solidFill>
                  <a:srgbClr val="FF0000"/>
                </a:solidFill>
                <a:cs typeface="Tahoma"/>
              </a:rPr>
              <a:t>i</a:t>
            </a:r>
            <a:r>
              <a:rPr sz="2000" b="1" spc="-150" dirty="0">
                <a:solidFill>
                  <a:srgbClr val="FF0000"/>
                </a:solidFill>
                <a:cs typeface="Tahoma"/>
              </a:rPr>
              <a:t>o</a:t>
            </a:r>
            <a:r>
              <a:rPr sz="2000" b="1" spc="-229" dirty="0">
                <a:solidFill>
                  <a:srgbClr val="FF0000"/>
                </a:solidFill>
                <a:cs typeface="Tahoma"/>
              </a:rPr>
              <a:t>n</a:t>
            </a:r>
            <a:r>
              <a:rPr sz="2000" b="1" spc="-170" dirty="0">
                <a:solidFill>
                  <a:srgbClr val="FF0000"/>
                </a:solidFill>
                <a:cs typeface="Tahoma"/>
              </a:rPr>
              <a:t>a</a:t>
            </a:r>
            <a:r>
              <a:rPr sz="2000" b="1" spc="-140" dirty="0">
                <a:solidFill>
                  <a:srgbClr val="FF0000"/>
                </a:solidFill>
                <a:cs typeface="Tahoma"/>
              </a:rPr>
              <a:t>l</a:t>
            </a:r>
            <a:r>
              <a:rPr sz="2000" b="1" spc="-225" dirty="0">
                <a:solidFill>
                  <a:srgbClr val="FF0000"/>
                </a:solidFill>
                <a:cs typeface="Tahoma"/>
              </a:rPr>
              <a:t> </a:t>
            </a:r>
            <a:r>
              <a:rPr sz="2000" b="1" spc="-165" dirty="0">
                <a:solidFill>
                  <a:srgbClr val="FF0000"/>
                </a:solidFill>
                <a:cs typeface="Tahoma"/>
              </a:rPr>
              <a:t>z</a:t>
            </a:r>
            <a:r>
              <a:rPr sz="2000" b="1" spc="-150" dirty="0">
                <a:solidFill>
                  <a:srgbClr val="FF0000"/>
                </a:solidFill>
                <a:cs typeface="Tahoma"/>
              </a:rPr>
              <a:t>o</a:t>
            </a:r>
            <a:r>
              <a:rPr sz="2000" b="1" spc="-235" dirty="0">
                <a:solidFill>
                  <a:srgbClr val="FF0000"/>
                </a:solidFill>
                <a:cs typeface="Tahoma"/>
              </a:rPr>
              <a:t>n</a:t>
            </a:r>
            <a:r>
              <a:rPr sz="2000" b="1" spc="-114" dirty="0">
                <a:solidFill>
                  <a:srgbClr val="FF0000"/>
                </a:solidFill>
                <a:cs typeface="Tahoma"/>
              </a:rPr>
              <a:t>e</a:t>
            </a:r>
            <a:r>
              <a:rPr sz="2000" b="1" spc="-160" dirty="0">
                <a:solidFill>
                  <a:srgbClr val="FF0000"/>
                </a:solidFill>
                <a:cs typeface="Tahoma"/>
              </a:rPr>
              <a:t> </a:t>
            </a:r>
            <a:r>
              <a:rPr sz="2000" spc="-50" dirty="0">
                <a:solidFill>
                  <a:srgbClr val="3F62CA"/>
                </a:solidFill>
                <a:cs typeface="Tahoma"/>
              </a:rPr>
              <a:t>m</a:t>
            </a:r>
            <a:r>
              <a:rPr sz="2000" spc="20" dirty="0">
                <a:solidFill>
                  <a:srgbClr val="3F62CA"/>
                </a:solidFill>
                <a:cs typeface="Tahoma"/>
              </a:rPr>
              <a:t>o</a:t>
            </a:r>
            <a:r>
              <a:rPr sz="2000" spc="90" dirty="0">
                <a:solidFill>
                  <a:srgbClr val="3F62CA"/>
                </a:solidFill>
                <a:cs typeface="Tahoma"/>
              </a:rPr>
              <a:t>s</a:t>
            </a:r>
            <a:r>
              <a:rPr sz="2000" spc="80" dirty="0">
                <a:solidFill>
                  <a:srgbClr val="3F62CA"/>
                </a:solidFill>
                <a:cs typeface="Tahoma"/>
              </a:rPr>
              <a:t>t</a:t>
            </a:r>
            <a:r>
              <a:rPr sz="2000" spc="-275" dirty="0">
                <a:solidFill>
                  <a:srgbClr val="3F62CA"/>
                </a:solidFill>
                <a:cs typeface="Tahoma"/>
              </a:rPr>
              <a:t> </a:t>
            </a:r>
            <a:r>
              <a:rPr sz="2000" spc="140" dirty="0">
                <a:solidFill>
                  <a:srgbClr val="3F62CA"/>
                </a:solidFill>
                <a:cs typeface="Tahoma"/>
              </a:rPr>
              <a:t>c</a:t>
            </a:r>
            <a:r>
              <a:rPr sz="2000" spc="20" dirty="0">
                <a:solidFill>
                  <a:srgbClr val="3F62CA"/>
                </a:solidFill>
                <a:cs typeface="Tahoma"/>
              </a:rPr>
              <a:t>o</a:t>
            </a:r>
            <a:r>
              <a:rPr sz="2000" spc="-40" dirty="0">
                <a:solidFill>
                  <a:srgbClr val="3F62CA"/>
                </a:solidFill>
                <a:cs typeface="Tahoma"/>
              </a:rPr>
              <a:t>m</a:t>
            </a:r>
            <a:r>
              <a:rPr sz="2000" spc="-50" dirty="0">
                <a:solidFill>
                  <a:srgbClr val="3F62CA"/>
                </a:solidFill>
                <a:cs typeface="Tahoma"/>
              </a:rPr>
              <a:t>m</a:t>
            </a:r>
            <a:r>
              <a:rPr sz="2000" spc="20" dirty="0">
                <a:solidFill>
                  <a:srgbClr val="3F62CA"/>
                </a:solidFill>
                <a:cs typeface="Tahoma"/>
              </a:rPr>
              <a:t>o</a:t>
            </a:r>
            <a:r>
              <a:rPr sz="2000" spc="-40" dirty="0">
                <a:solidFill>
                  <a:srgbClr val="3F62CA"/>
                </a:solidFill>
                <a:cs typeface="Tahoma"/>
              </a:rPr>
              <a:t>n</a:t>
            </a:r>
            <a:r>
              <a:rPr sz="2000" spc="10" dirty="0">
                <a:solidFill>
                  <a:srgbClr val="3F62CA"/>
                </a:solidFill>
                <a:cs typeface="Tahoma"/>
              </a:rPr>
              <a:t>l</a:t>
            </a:r>
            <a:r>
              <a:rPr sz="2000" spc="-40" dirty="0">
                <a:solidFill>
                  <a:srgbClr val="3F62CA"/>
                </a:solidFill>
                <a:cs typeface="Tahoma"/>
              </a:rPr>
              <a:t>y  </a:t>
            </a:r>
            <a:r>
              <a:rPr sz="2000" spc="50" dirty="0">
                <a:solidFill>
                  <a:srgbClr val="3F62CA"/>
                </a:solidFill>
                <a:cs typeface="Tahoma"/>
              </a:rPr>
              <a:t>t</a:t>
            </a:r>
            <a:r>
              <a:rPr sz="2000" spc="25" dirty="0">
                <a:solidFill>
                  <a:srgbClr val="3F62CA"/>
                </a:solidFill>
                <a:cs typeface="Tahoma"/>
              </a:rPr>
              <a:t>o</a:t>
            </a:r>
            <a:r>
              <a:rPr sz="2000" spc="-275" dirty="0">
                <a:solidFill>
                  <a:srgbClr val="3F62CA"/>
                </a:solidFill>
                <a:cs typeface="Tahoma"/>
              </a:rPr>
              <a:t> </a:t>
            </a:r>
            <a:r>
              <a:rPr sz="2000" spc="-15" dirty="0">
                <a:solidFill>
                  <a:srgbClr val="3F62CA"/>
                </a:solidFill>
                <a:cs typeface="Tahoma"/>
              </a:rPr>
              <a:t>b</a:t>
            </a:r>
            <a:r>
              <a:rPr sz="2000" spc="20" dirty="0">
                <a:solidFill>
                  <a:srgbClr val="3F62CA"/>
                </a:solidFill>
                <a:cs typeface="Tahoma"/>
              </a:rPr>
              <a:t>e</a:t>
            </a:r>
            <a:r>
              <a:rPr sz="2000" spc="-275" dirty="0">
                <a:solidFill>
                  <a:srgbClr val="3F62CA"/>
                </a:solidFill>
                <a:cs typeface="Tahoma"/>
              </a:rPr>
              <a:t> </a:t>
            </a:r>
            <a:r>
              <a:rPr sz="2000" spc="-40" dirty="0">
                <a:solidFill>
                  <a:srgbClr val="3F62CA"/>
                </a:solidFill>
                <a:cs typeface="Tahoma"/>
              </a:rPr>
              <a:t>a</a:t>
            </a:r>
            <a:r>
              <a:rPr sz="2000" spc="110" dirty="0">
                <a:solidFill>
                  <a:srgbClr val="3F62CA"/>
                </a:solidFill>
                <a:cs typeface="Tahoma"/>
              </a:rPr>
              <a:t>f</a:t>
            </a:r>
            <a:r>
              <a:rPr sz="2000" spc="15" dirty="0">
                <a:solidFill>
                  <a:srgbClr val="3F62CA"/>
                </a:solidFill>
                <a:cs typeface="Tahoma"/>
              </a:rPr>
              <a:t>fe</a:t>
            </a:r>
            <a:r>
              <a:rPr sz="2000" spc="150" dirty="0">
                <a:solidFill>
                  <a:srgbClr val="3F62CA"/>
                </a:solidFill>
                <a:cs typeface="Tahoma"/>
              </a:rPr>
              <a:t>c</a:t>
            </a:r>
            <a:r>
              <a:rPr sz="2000" spc="50" dirty="0">
                <a:solidFill>
                  <a:srgbClr val="3F62CA"/>
                </a:solidFill>
                <a:cs typeface="Tahoma"/>
              </a:rPr>
              <a:t>t</a:t>
            </a:r>
            <a:r>
              <a:rPr sz="2000" spc="15" dirty="0">
                <a:solidFill>
                  <a:srgbClr val="3F62CA"/>
                </a:solidFill>
                <a:cs typeface="Tahoma"/>
              </a:rPr>
              <a:t>e</a:t>
            </a:r>
            <a:r>
              <a:rPr sz="2000" dirty="0">
                <a:solidFill>
                  <a:srgbClr val="3F62CA"/>
                </a:solidFill>
                <a:cs typeface="Tahoma"/>
              </a:rPr>
              <a:t>d</a:t>
            </a:r>
            <a:endParaRPr sz="2000" dirty="0">
              <a:cs typeface="Tahoma"/>
            </a:endParaRPr>
          </a:p>
        </p:txBody>
      </p:sp>
    </p:spTree>
    <p:extLst>
      <p:ext uri="{BB962C8B-B14F-4D97-AF65-F5344CB8AC3E}">
        <p14:creationId xmlns:p14="http://schemas.microsoft.com/office/powerpoint/2010/main" val="283725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16580" y="1236891"/>
            <a:ext cx="4800600" cy="1674817"/>
          </a:xfrm>
          <a:prstGeom prst="rect">
            <a:avLst/>
          </a:prstGeom>
        </p:spPr>
        <p:txBody>
          <a:bodyPr vert="horz" wrap="square" lIns="0" tIns="12700" rIns="0" bIns="0" rtlCol="0">
            <a:spAutoFit/>
          </a:bodyPr>
          <a:lstStyle/>
          <a:p>
            <a:pPr marL="327025" indent="-314325">
              <a:lnSpc>
                <a:spcPct val="100000"/>
              </a:lnSpc>
              <a:spcBef>
                <a:spcPts val="100"/>
              </a:spcBef>
              <a:buFont typeface="Arial MT"/>
              <a:buChar char="•"/>
              <a:tabLst>
                <a:tab pos="326390" algn="l"/>
                <a:tab pos="327025" algn="l"/>
              </a:tabLst>
            </a:pPr>
            <a:r>
              <a:rPr spc="-35" dirty="0">
                <a:solidFill>
                  <a:schemeClr val="tx1">
                    <a:lumMod val="95000"/>
                    <a:lumOff val="5000"/>
                  </a:schemeClr>
                </a:solidFill>
                <a:latin typeface="Tahoma"/>
                <a:cs typeface="Tahoma"/>
              </a:rPr>
              <a:t>w</a:t>
            </a:r>
            <a:r>
              <a:rPr spc="-20" dirty="0">
                <a:solidFill>
                  <a:schemeClr val="tx1">
                    <a:lumMod val="95000"/>
                    <a:lumOff val="5000"/>
                  </a:schemeClr>
                </a:solidFill>
                <a:latin typeface="Tahoma"/>
                <a:cs typeface="Tahoma"/>
              </a:rPr>
              <a:t>a</a:t>
            </a:r>
            <a:r>
              <a:rPr spc="5" dirty="0">
                <a:solidFill>
                  <a:schemeClr val="tx1">
                    <a:lumMod val="95000"/>
                    <a:lumOff val="5000"/>
                  </a:schemeClr>
                </a:solidFill>
                <a:latin typeface="Tahoma"/>
                <a:cs typeface="Tahoma"/>
              </a:rPr>
              <a:t>l</a:t>
            </a:r>
            <a:r>
              <a:rPr spc="-35" dirty="0">
                <a:solidFill>
                  <a:schemeClr val="tx1">
                    <a:lumMod val="95000"/>
                    <a:lumOff val="5000"/>
                  </a:schemeClr>
                </a:solidFill>
                <a:latin typeface="Tahoma"/>
                <a:cs typeface="Tahoma"/>
              </a:rPr>
              <a:t>n</a:t>
            </a:r>
            <a:r>
              <a:rPr spc="-40" dirty="0">
                <a:solidFill>
                  <a:schemeClr val="tx1">
                    <a:lumMod val="95000"/>
                    <a:lumOff val="5000"/>
                  </a:schemeClr>
                </a:solidFill>
                <a:latin typeface="Tahoma"/>
                <a:cs typeface="Tahoma"/>
              </a:rPr>
              <a:t>u</a:t>
            </a:r>
            <a:r>
              <a:rPr spc="35" dirty="0">
                <a:solidFill>
                  <a:schemeClr val="tx1">
                    <a:lumMod val="95000"/>
                    <a:lumOff val="5000"/>
                  </a:schemeClr>
                </a:solidFill>
                <a:latin typeface="Tahoma"/>
                <a:cs typeface="Tahoma"/>
              </a:rPr>
              <a:t>t</a:t>
            </a:r>
            <a:r>
              <a:rPr spc="60" dirty="0">
                <a:solidFill>
                  <a:schemeClr val="tx1">
                    <a:lumMod val="95000"/>
                    <a:lumOff val="5000"/>
                  </a:schemeClr>
                </a:solidFill>
                <a:latin typeface="Tahoma"/>
                <a:cs typeface="Tahoma"/>
              </a:rPr>
              <a:t>-</a:t>
            </a:r>
            <a:r>
              <a:rPr spc="70" dirty="0">
                <a:solidFill>
                  <a:schemeClr val="tx1">
                    <a:lumMod val="95000"/>
                    <a:lumOff val="5000"/>
                  </a:schemeClr>
                </a:solidFill>
                <a:latin typeface="Tahoma"/>
                <a:cs typeface="Tahoma"/>
              </a:rPr>
              <a:t>s</a:t>
            </a:r>
            <a:r>
              <a:rPr spc="-35" dirty="0">
                <a:solidFill>
                  <a:schemeClr val="tx1">
                    <a:lumMod val="95000"/>
                    <a:lumOff val="5000"/>
                  </a:schemeClr>
                </a:solidFill>
                <a:latin typeface="Tahoma"/>
                <a:cs typeface="Tahoma"/>
              </a:rPr>
              <a:t>h</a:t>
            </a:r>
            <a:r>
              <a:rPr spc="-20" dirty="0">
                <a:solidFill>
                  <a:schemeClr val="tx1">
                    <a:lumMod val="95000"/>
                    <a:lumOff val="5000"/>
                  </a:schemeClr>
                </a:solidFill>
                <a:latin typeface="Tahoma"/>
                <a:cs typeface="Tahoma"/>
              </a:rPr>
              <a:t>a</a:t>
            </a:r>
            <a:r>
              <a:rPr spc="-10" dirty="0">
                <a:solidFill>
                  <a:schemeClr val="tx1">
                    <a:lumMod val="95000"/>
                    <a:lumOff val="5000"/>
                  </a:schemeClr>
                </a:solidFill>
                <a:latin typeface="Tahoma"/>
                <a:cs typeface="Tahoma"/>
              </a:rPr>
              <a:t>p</a:t>
            </a:r>
            <a:r>
              <a:rPr spc="10" dirty="0">
                <a:solidFill>
                  <a:schemeClr val="tx1">
                    <a:lumMod val="95000"/>
                    <a:lumOff val="5000"/>
                  </a:schemeClr>
                </a:solidFill>
                <a:latin typeface="Tahoma"/>
                <a:cs typeface="Tahoma"/>
              </a:rPr>
              <a:t>e</a:t>
            </a:r>
            <a:r>
              <a:rPr dirty="0">
                <a:solidFill>
                  <a:schemeClr val="tx1">
                    <a:lumMod val="95000"/>
                    <a:lumOff val="5000"/>
                  </a:schemeClr>
                </a:solidFill>
                <a:latin typeface="Tahoma"/>
                <a:cs typeface="Tahoma"/>
              </a:rPr>
              <a:t>d</a:t>
            </a:r>
            <a:r>
              <a:rPr spc="-204" dirty="0">
                <a:solidFill>
                  <a:schemeClr val="tx1">
                    <a:lumMod val="95000"/>
                    <a:lumOff val="5000"/>
                  </a:schemeClr>
                </a:solidFill>
                <a:latin typeface="Tahoma"/>
                <a:cs typeface="Tahoma"/>
              </a:rPr>
              <a:t> </a:t>
            </a:r>
            <a:r>
              <a:rPr spc="-25" dirty="0">
                <a:solidFill>
                  <a:schemeClr val="tx1">
                    <a:lumMod val="95000"/>
                    <a:lumOff val="5000"/>
                  </a:schemeClr>
                </a:solidFill>
                <a:latin typeface="Tahoma"/>
                <a:cs typeface="Tahoma"/>
              </a:rPr>
              <a:t>g</a:t>
            </a:r>
            <a:r>
              <a:rPr spc="5" dirty="0">
                <a:solidFill>
                  <a:schemeClr val="tx1">
                    <a:lumMod val="95000"/>
                    <a:lumOff val="5000"/>
                  </a:schemeClr>
                </a:solidFill>
                <a:latin typeface="Tahoma"/>
                <a:cs typeface="Tahoma"/>
              </a:rPr>
              <a:t>l</a:t>
            </a:r>
            <a:r>
              <a:rPr spc="-20" dirty="0">
                <a:solidFill>
                  <a:schemeClr val="tx1">
                    <a:lumMod val="95000"/>
                    <a:lumOff val="5000"/>
                  </a:schemeClr>
                </a:solidFill>
                <a:latin typeface="Tahoma"/>
                <a:cs typeface="Tahoma"/>
              </a:rPr>
              <a:t>a</a:t>
            </a:r>
            <a:r>
              <a:rPr spc="-45" dirty="0">
                <a:solidFill>
                  <a:schemeClr val="tx1">
                    <a:lumMod val="95000"/>
                    <a:lumOff val="5000"/>
                  </a:schemeClr>
                </a:solidFill>
                <a:latin typeface="Tahoma"/>
                <a:cs typeface="Tahoma"/>
              </a:rPr>
              <a:t>n</a:t>
            </a:r>
            <a:r>
              <a:rPr dirty="0">
                <a:solidFill>
                  <a:schemeClr val="tx1">
                    <a:lumMod val="95000"/>
                    <a:lumOff val="5000"/>
                  </a:schemeClr>
                </a:solidFill>
                <a:latin typeface="Tahoma"/>
                <a:cs typeface="Tahoma"/>
              </a:rPr>
              <a:t>d</a:t>
            </a:r>
            <a:r>
              <a:rPr spc="-204" dirty="0">
                <a:solidFill>
                  <a:schemeClr val="tx1">
                    <a:lumMod val="95000"/>
                    <a:lumOff val="5000"/>
                  </a:schemeClr>
                </a:solidFill>
                <a:latin typeface="Tahoma"/>
                <a:cs typeface="Tahoma"/>
              </a:rPr>
              <a:t> </a:t>
            </a:r>
            <a:r>
              <a:rPr spc="-30" dirty="0">
                <a:solidFill>
                  <a:schemeClr val="tx1">
                    <a:lumMod val="95000"/>
                    <a:lumOff val="5000"/>
                  </a:schemeClr>
                </a:solidFill>
                <a:latin typeface="Tahoma"/>
                <a:cs typeface="Tahoma"/>
              </a:rPr>
              <a:t>a</a:t>
            </a:r>
            <a:r>
              <a:rPr spc="60" dirty="0">
                <a:solidFill>
                  <a:schemeClr val="tx1">
                    <a:lumMod val="95000"/>
                    <a:lumOff val="5000"/>
                  </a:schemeClr>
                </a:solidFill>
                <a:latin typeface="Tahoma"/>
                <a:cs typeface="Tahoma"/>
              </a:rPr>
              <a:t>t</a:t>
            </a:r>
            <a:r>
              <a:rPr spc="-204" dirty="0">
                <a:solidFill>
                  <a:schemeClr val="tx1">
                    <a:lumMod val="95000"/>
                    <a:lumOff val="5000"/>
                  </a:schemeClr>
                </a:solidFill>
                <a:latin typeface="Tahoma"/>
                <a:cs typeface="Tahoma"/>
              </a:rPr>
              <a:t> </a:t>
            </a:r>
            <a:r>
              <a:rPr spc="-5" dirty="0">
                <a:solidFill>
                  <a:schemeClr val="tx1">
                    <a:lumMod val="95000"/>
                    <a:lumOff val="5000"/>
                  </a:schemeClr>
                </a:solidFill>
                <a:latin typeface="Tahoma"/>
                <a:cs typeface="Tahoma"/>
              </a:rPr>
              <a:t>b</a:t>
            </a:r>
            <a:r>
              <a:rPr spc="-20" dirty="0">
                <a:solidFill>
                  <a:schemeClr val="tx1">
                    <a:lumMod val="95000"/>
                    <a:lumOff val="5000"/>
                  </a:schemeClr>
                </a:solidFill>
                <a:latin typeface="Tahoma"/>
                <a:cs typeface="Tahoma"/>
              </a:rPr>
              <a:t>a</a:t>
            </a:r>
            <a:r>
              <a:rPr spc="70" dirty="0">
                <a:solidFill>
                  <a:schemeClr val="tx1">
                    <a:lumMod val="95000"/>
                    <a:lumOff val="5000"/>
                  </a:schemeClr>
                </a:solidFill>
                <a:latin typeface="Tahoma"/>
                <a:cs typeface="Tahoma"/>
              </a:rPr>
              <a:t>s</a:t>
            </a:r>
            <a:r>
              <a:rPr spc="15" dirty="0">
                <a:solidFill>
                  <a:schemeClr val="tx1">
                    <a:lumMod val="95000"/>
                    <a:lumOff val="5000"/>
                  </a:schemeClr>
                </a:solidFill>
                <a:latin typeface="Tahoma"/>
                <a:cs typeface="Tahoma"/>
              </a:rPr>
              <a:t>e</a:t>
            </a:r>
            <a:r>
              <a:rPr spc="-204" dirty="0">
                <a:solidFill>
                  <a:schemeClr val="tx1">
                    <a:lumMod val="95000"/>
                    <a:lumOff val="5000"/>
                  </a:schemeClr>
                </a:solidFill>
                <a:latin typeface="Tahoma"/>
                <a:cs typeface="Tahoma"/>
              </a:rPr>
              <a:t> </a:t>
            </a:r>
            <a:r>
              <a:rPr dirty="0">
                <a:solidFill>
                  <a:schemeClr val="tx1">
                    <a:lumMod val="95000"/>
                    <a:lumOff val="5000"/>
                  </a:schemeClr>
                </a:solidFill>
                <a:latin typeface="Tahoma"/>
                <a:cs typeface="Tahoma"/>
              </a:rPr>
              <a:t>o</a:t>
            </a:r>
            <a:r>
              <a:rPr spc="85" dirty="0">
                <a:solidFill>
                  <a:schemeClr val="tx1">
                    <a:lumMod val="95000"/>
                    <a:lumOff val="5000"/>
                  </a:schemeClr>
                </a:solidFill>
                <a:latin typeface="Tahoma"/>
                <a:cs typeface="Tahoma"/>
              </a:rPr>
              <a:t>f</a:t>
            </a:r>
            <a:r>
              <a:rPr spc="-204" dirty="0">
                <a:solidFill>
                  <a:schemeClr val="tx1">
                    <a:lumMod val="95000"/>
                    <a:lumOff val="5000"/>
                  </a:schemeClr>
                </a:solidFill>
                <a:latin typeface="Tahoma"/>
                <a:cs typeface="Tahoma"/>
              </a:rPr>
              <a:t> </a:t>
            </a:r>
            <a:r>
              <a:rPr spc="-5" dirty="0">
                <a:solidFill>
                  <a:schemeClr val="tx1">
                    <a:lumMod val="95000"/>
                    <a:lumOff val="5000"/>
                  </a:schemeClr>
                </a:solidFill>
                <a:latin typeface="Tahoma"/>
                <a:cs typeface="Tahoma"/>
              </a:rPr>
              <a:t>b</a:t>
            </a:r>
            <a:r>
              <a:rPr spc="5" dirty="0">
                <a:solidFill>
                  <a:schemeClr val="tx1">
                    <a:lumMod val="95000"/>
                    <a:lumOff val="5000"/>
                  </a:schemeClr>
                </a:solidFill>
                <a:latin typeface="Tahoma"/>
                <a:cs typeface="Tahoma"/>
              </a:rPr>
              <a:t>l</a:t>
            </a:r>
            <a:r>
              <a:rPr spc="-20" dirty="0">
                <a:solidFill>
                  <a:schemeClr val="tx1">
                    <a:lumMod val="95000"/>
                    <a:lumOff val="5000"/>
                  </a:schemeClr>
                </a:solidFill>
                <a:latin typeface="Tahoma"/>
                <a:cs typeface="Tahoma"/>
              </a:rPr>
              <a:t>a</a:t>
            </a:r>
            <a:r>
              <a:rPr spc="-5" dirty="0">
                <a:solidFill>
                  <a:schemeClr val="tx1">
                    <a:lumMod val="95000"/>
                    <a:lumOff val="5000"/>
                  </a:schemeClr>
                </a:solidFill>
                <a:latin typeface="Tahoma"/>
                <a:cs typeface="Tahoma"/>
              </a:rPr>
              <a:t>dd</a:t>
            </a:r>
            <a:r>
              <a:rPr spc="10" dirty="0">
                <a:solidFill>
                  <a:schemeClr val="tx1">
                    <a:lumMod val="95000"/>
                    <a:lumOff val="5000"/>
                  </a:schemeClr>
                </a:solidFill>
                <a:latin typeface="Tahoma"/>
                <a:cs typeface="Tahoma"/>
              </a:rPr>
              <a:t>e</a:t>
            </a:r>
            <a:r>
              <a:rPr spc="15" dirty="0">
                <a:solidFill>
                  <a:schemeClr val="tx1">
                    <a:lumMod val="95000"/>
                    <a:lumOff val="5000"/>
                  </a:schemeClr>
                </a:solidFill>
                <a:latin typeface="Tahoma"/>
                <a:cs typeface="Tahoma"/>
              </a:rPr>
              <a:t>r</a:t>
            </a:r>
            <a:endParaRPr dirty="0">
              <a:solidFill>
                <a:schemeClr val="tx1">
                  <a:lumMod val="95000"/>
                  <a:lumOff val="5000"/>
                </a:schemeClr>
              </a:solidFill>
              <a:latin typeface="Tahoma"/>
              <a:cs typeface="Tahoma"/>
            </a:endParaRPr>
          </a:p>
          <a:p>
            <a:pPr marL="327025" indent="-314325">
              <a:lnSpc>
                <a:spcPct val="100000"/>
              </a:lnSpc>
              <a:spcBef>
                <a:spcPts val="15"/>
              </a:spcBef>
              <a:buFont typeface="Arial MT"/>
              <a:buChar char="•"/>
              <a:tabLst>
                <a:tab pos="326390" algn="l"/>
                <a:tab pos="327025" algn="l"/>
              </a:tabLst>
            </a:pPr>
            <a:r>
              <a:rPr spc="50" dirty="0">
                <a:solidFill>
                  <a:schemeClr val="tx1">
                    <a:lumMod val="95000"/>
                    <a:lumOff val="5000"/>
                  </a:schemeClr>
                </a:solidFill>
                <a:latin typeface="Tahoma"/>
                <a:cs typeface="Tahoma"/>
              </a:rPr>
              <a:t>A</a:t>
            </a:r>
            <a:r>
              <a:rPr spc="-35" dirty="0">
                <a:solidFill>
                  <a:schemeClr val="tx1">
                    <a:lumMod val="95000"/>
                    <a:lumOff val="5000"/>
                  </a:schemeClr>
                </a:solidFill>
                <a:latin typeface="Tahoma"/>
                <a:cs typeface="Tahoma"/>
              </a:rPr>
              <a:t>n</a:t>
            </a:r>
            <a:r>
              <a:rPr spc="35" dirty="0">
                <a:solidFill>
                  <a:schemeClr val="tx1">
                    <a:lumMod val="95000"/>
                    <a:lumOff val="5000"/>
                  </a:schemeClr>
                </a:solidFill>
                <a:latin typeface="Tahoma"/>
                <a:cs typeface="Tahoma"/>
              </a:rPr>
              <a:t>t</a:t>
            </a:r>
            <a:r>
              <a:rPr spc="10" dirty="0">
                <a:solidFill>
                  <a:schemeClr val="tx1">
                    <a:lumMod val="95000"/>
                    <a:lumOff val="5000"/>
                  </a:schemeClr>
                </a:solidFill>
                <a:latin typeface="Tahoma"/>
                <a:cs typeface="Tahoma"/>
              </a:rPr>
              <a:t>er</a:t>
            </a:r>
            <a:r>
              <a:rPr spc="45" dirty="0">
                <a:solidFill>
                  <a:schemeClr val="tx1">
                    <a:lumMod val="95000"/>
                    <a:lumOff val="5000"/>
                  </a:schemeClr>
                </a:solidFill>
                <a:latin typeface="Tahoma"/>
                <a:cs typeface="Tahoma"/>
              </a:rPr>
              <a:t>i</a:t>
            </a:r>
            <a:r>
              <a:rPr spc="15" dirty="0">
                <a:solidFill>
                  <a:schemeClr val="tx1">
                    <a:lumMod val="95000"/>
                    <a:lumOff val="5000"/>
                  </a:schemeClr>
                </a:solidFill>
                <a:latin typeface="Tahoma"/>
                <a:cs typeface="Tahoma"/>
              </a:rPr>
              <a:t>or</a:t>
            </a:r>
            <a:r>
              <a:rPr spc="-204" dirty="0">
                <a:solidFill>
                  <a:schemeClr val="tx1">
                    <a:lumMod val="95000"/>
                    <a:lumOff val="5000"/>
                  </a:schemeClr>
                </a:solidFill>
                <a:latin typeface="Tahoma"/>
                <a:cs typeface="Tahoma"/>
              </a:rPr>
              <a:t> </a:t>
            </a:r>
            <a:r>
              <a:rPr spc="35" dirty="0">
                <a:solidFill>
                  <a:schemeClr val="tx1">
                    <a:lumMod val="95000"/>
                    <a:lumOff val="5000"/>
                  </a:schemeClr>
                </a:solidFill>
                <a:latin typeface="Tahoma"/>
                <a:cs typeface="Tahoma"/>
              </a:rPr>
              <a:t>t</a:t>
            </a:r>
            <a:r>
              <a:rPr spc="20" dirty="0">
                <a:solidFill>
                  <a:schemeClr val="tx1">
                    <a:lumMod val="95000"/>
                    <a:lumOff val="5000"/>
                  </a:schemeClr>
                </a:solidFill>
                <a:latin typeface="Tahoma"/>
                <a:cs typeface="Tahoma"/>
              </a:rPr>
              <a:t>o</a:t>
            </a:r>
            <a:r>
              <a:rPr spc="-204" dirty="0">
                <a:solidFill>
                  <a:schemeClr val="tx1">
                    <a:lumMod val="95000"/>
                    <a:lumOff val="5000"/>
                  </a:schemeClr>
                </a:solidFill>
                <a:latin typeface="Tahoma"/>
                <a:cs typeface="Tahoma"/>
              </a:rPr>
              <a:t> </a:t>
            </a:r>
            <a:r>
              <a:rPr spc="55" dirty="0">
                <a:solidFill>
                  <a:schemeClr val="tx1">
                    <a:lumMod val="95000"/>
                    <a:lumOff val="5000"/>
                  </a:schemeClr>
                </a:solidFill>
                <a:latin typeface="Tahoma"/>
                <a:cs typeface="Tahoma"/>
              </a:rPr>
              <a:t>t</a:t>
            </a:r>
            <a:r>
              <a:rPr spc="-45" dirty="0">
                <a:solidFill>
                  <a:schemeClr val="tx1">
                    <a:lumMod val="95000"/>
                    <a:lumOff val="5000"/>
                  </a:schemeClr>
                </a:solidFill>
                <a:latin typeface="Tahoma"/>
                <a:cs typeface="Tahoma"/>
              </a:rPr>
              <a:t>h</a:t>
            </a:r>
            <a:r>
              <a:rPr spc="15" dirty="0">
                <a:solidFill>
                  <a:schemeClr val="tx1">
                    <a:lumMod val="95000"/>
                    <a:lumOff val="5000"/>
                  </a:schemeClr>
                </a:solidFill>
                <a:latin typeface="Tahoma"/>
                <a:cs typeface="Tahoma"/>
              </a:rPr>
              <a:t>e</a:t>
            </a:r>
            <a:r>
              <a:rPr spc="-204" dirty="0">
                <a:solidFill>
                  <a:schemeClr val="tx1">
                    <a:lumMod val="95000"/>
                    <a:lumOff val="5000"/>
                  </a:schemeClr>
                </a:solidFill>
                <a:latin typeface="Tahoma"/>
                <a:cs typeface="Tahoma"/>
              </a:rPr>
              <a:t> </a:t>
            </a:r>
            <a:r>
              <a:rPr dirty="0">
                <a:solidFill>
                  <a:schemeClr val="tx1">
                    <a:lumMod val="95000"/>
                    <a:lumOff val="5000"/>
                  </a:schemeClr>
                </a:solidFill>
                <a:latin typeface="Tahoma"/>
                <a:cs typeface="Tahoma"/>
              </a:rPr>
              <a:t>r</a:t>
            </a:r>
            <a:r>
              <a:rPr spc="10" dirty="0">
                <a:solidFill>
                  <a:schemeClr val="tx1">
                    <a:lumMod val="95000"/>
                    <a:lumOff val="5000"/>
                  </a:schemeClr>
                </a:solidFill>
                <a:latin typeface="Tahoma"/>
                <a:cs typeface="Tahoma"/>
              </a:rPr>
              <a:t>e</a:t>
            </a:r>
            <a:r>
              <a:rPr spc="110" dirty="0">
                <a:solidFill>
                  <a:schemeClr val="tx1">
                    <a:lumMod val="95000"/>
                    <a:lumOff val="5000"/>
                  </a:schemeClr>
                </a:solidFill>
                <a:latin typeface="Tahoma"/>
                <a:cs typeface="Tahoma"/>
              </a:rPr>
              <a:t>c</a:t>
            </a:r>
            <a:r>
              <a:rPr spc="55" dirty="0">
                <a:solidFill>
                  <a:schemeClr val="tx1">
                    <a:lumMod val="95000"/>
                    <a:lumOff val="5000"/>
                  </a:schemeClr>
                </a:solidFill>
                <a:latin typeface="Tahoma"/>
                <a:cs typeface="Tahoma"/>
              </a:rPr>
              <a:t>t</a:t>
            </a:r>
            <a:r>
              <a:rPr spc="-40" dirty="0">
                <a:solidFill>
                  <a:schemeClr val="tx1">
                    <a:lumMod val="95000"/>
                    <a:lumOff val="5000"/>
                  </a:schemeClr>
                </a:solidFill>
                <a:latin typeface="Tahoma"/>
                <a:cs typeface="Tahoma"/>
              </a:rPr>
              <a:t>u</a:t>
            </a:r>
            <a:r>
              <a:rPr spc="-25" dirty="0">
                <a:solidFill>
                  <a:schemeClr val="tx1">
                    <a:lumMod val="95000"/>
                    <a:lumOff val="5000"/>
                  </a:schemeClr>
                </a:solidFill>
                <a:latin typeface="Tahoma"/>
                <a:cs typeface="Tahoma"/>
              </a:rPr>
              <a:t>m</a:t>
            </a:r>
            <a:endParaRPr dirty="0">
              <a:solidFill>
                <a:schemeClr val="tx1">
                  <a:lumMod val="95000"/>
                  <a:lumOff val="5000"/>
                </a:schemeClr>
              </a:solidFill>
              <a:latin typeface="Tahoma"/>
              <a:cs typeface="Tahoma"/>
            </a:endParaRPr>
          </a:p>
          <a:p>
            <a:pPr marL="327025" indent="-314325">
              <a:lnSpc>
                <a:spcPct val="100000"/>
              </a:lnSpc>
              <a:spcBef>
                <a:spcPts val="15"/>
              </a:spcBef>
              <a:buFont typeface="Arial MT"/>
              <a:buChar char="•"/>
              <a:tabLst>
                <a:tab pos="326390" algn="l"/>
                <a:tab pos="327025" algn="l"/>
              </a:tabLst>
            </a:pPr>
            <a:r>
              <a:rPr spc="65" dirty="0">
                <a:solidFill>
                  <a:schemeClr val="tx1">
                    <a:lumMod val="95000"/>
                    <a:lumOff val="5000"/>
                  </a:schemeClr>
                </a:solidFill>
                <a:latin typeface="Tahoma"/>
                <a:cs typeface="Tahoma"/>
              </a:rPr>
              <a:t>P</a:t>
            </a:r>
            <a:r>
              <a:rPr spc="-20" dirty="0">
                <a:solidFill>
                  <a:schemeClr val="tx1">
                    <a:lumMod val="95000"/>
                    <a:lumOff val="5000"/>
                  </a:schemeClr>
                </a:solidFill>
                <a:latin typeface="Tahoma"/>
                <a:cs typeface="Tahoma"/>
              </a:rPr>
              <a:t>a</a:t>
            </a:r>
            <a:r>
              <a:rPr spc="5" dirty="0">
                <a:solidFill>
                  <a:schemeClr val="tx1">
                    <a:lumMod val="95000"/>
                    <a:lumOff val="5000"/>
                  </a:schemeClr>
                </a:solidFill>
                <a:latin typeface="Tahoma"/>
                <a:cs typeface="Tahoma"/>
              </a:rPr>
              <a:t>l</a:t>
            </a:r>
            <a:r>
              <a:rPr dirty="0">
                <a:solidFill>
                  <a:schemeClr val="tx1">
                    <a:lumMod val="95000"/>
                    <a:lumOff val="5000"/>
                  </a:schemeClr>
                </a:solidFill>
                <a:latin typeface="Tahoma"/>
                <a:cs typeface="Tahoma"/>
              </a:rPr>
              <a:t>p</a:t>
            </a:r>
            <a:r>
              <a:rPr spc="-30" dirty="0">
                <a:solidFill>
                  <a:schemeClr val="tx1">
                    <a:lumMod val="95000"/>
                    <a:lumOff val="5000"/>
                  </a:schemeClr>
                </a:solidFill>
                <a:latin typeface="Tahoma"/>
                <a:cs typeface="Tahoma"/>
              </a:rPr>
              <a:t>a</a:t>
            </a:r>
            <a:r>
              <a:rPr spc="55" dirty="0">
                <a:solidFill>
                  <a:schemeClr val="tx1">
                    <a:lumMod val="95000"/>
                    <a:lumOff val="5000"/>
                  </a:schemeClr>
                </a:solidFill>
                <a:latin typeface="Tahoma"/>
                <a:cs typeface="Tahoma"/>
              </a:rPr>
              <a:t>t</a:t>
            </a:r>
            <a:r>
              <a:rPr spc="45" dirty="0">
                <a:solidFill>
                  <a:schemeClr val="tx1">
                    <a:lumMod val="95000"/>
                    <a:lumOff val="5000"/>
                  </a:schemeClr>
                </a:solidFill>
                <a:latin typeface="Tahoma"/>
                <a:cs typeface="Tahoma"/>
              </a:rPr>
              <a:t>i</a:t>
            </a:r>
            <a:r>
              <a:rPr spc="15" dirty="0">
                <a:solidFill>
                  <a:schemeClr val="tx1">
                    <a:lumMod val="95000"/>
                    <a:lumOff val="5000"/>
                  </a:schemeClr>
                </a:solidFill>
                <a:latin typeface="Tahoma"/>
                <a:cs typeface="Tahoma"/>
              </a:rPr>
              <a:t>o</a:t>
            </a:r>
            <a:r>
              <a:rPr spc="-30" dirty="0">
                <a:solidFill>
                  <a:schemeClr val="tx1">
                    <a:lumMod val="95000"/>
                    <a:lumOff val="5000"/>
                  </a:schemeClr>
                </a:solidFill>
                <a:latin typeface="Tahoma"/>
                <a:cs typeface="Tahoma"/>
              </a:rPr>
              <a:t>n</a:t>
            </a:r>
            <a:r>
              <a:rPr spc="-204" dirty="0">
                <a:solidFill>
                  <a:schemeClr val="tx1">
                    <a:lumMod val="95000"/>
                    <a:lumOff val="5000"/>
                  </a:schemeClr>
                </a:solidFill>
                <a:latin typeface="Tahoma"/>
                <a:cs typeface="Tahoma"/>
              </a:rPr>
              <a:t> </a:t>
            </a:r>
            <a:r>
              <a:rPr spc="15" dirty="0">
                <a:solidFill>
                  <a:schemeClr val="tx1">
                    <a:lumMod val="95000"/>
                    <a:lumOff val="5000"/>
                  </a:schemeClr>
                </a:solidFill>
                <a:latin typeface="Tahoma"/>
                <a:cs typeface="Tahoma"/>
              </a:rPr>
              <a:t>o</a:t>
            </a:r>
            <a:r>
              <a:rPr spc="-30" dirty="0">
                <a:solidFill>
                  <a:schemeClr val="tx1">
                    <a:lumMod val="95000"/>
                    <a:lumOff val="5000"/>
                  </a:schemeClr>
                </a:solidFill>
                <a:latin typeface="Tahoma"/>
                <a:cs typeface="Tahoma"/>
              </a:rPr>
              <a:t>n</a:t>
            </a:r>
            <a:r>
              <a:rPr spc="-204" dirty="0">
                <a:solidFill>
                  <a:schemeClr val="tx1">
                    <a:lumMod val="95000"/>
                    <a:lumOff val="5000"/>
                  </a:schemeClr>
                </a:solidFill>
                <a:latin typeface="Tahoma"/>
                <a:cs typeface="Tahoma"/>
              </a:rPr>
              <a:t> </a:t>
            </a:r>
            <a:r>
              <a:rPr spc="-5" dirty="0">
                <a:solidFill>
                  <a:schemeClr val="tx1">
                    <a:lumMod val="95000"/>
                    <a:lumOff val="5000"/>
                  </a:schemeClr>
                </a:solidFill>
                <a:latin typeface="Tahoma"/>
                <a:cs typeface="Tahoma"/>
              </a:rPr>
              <a:t>d</a:t>
            </a:r>
            <a:r>
              <a:rPr spc="45" dirty="0">
                <a:solidFill>
                  <a:schemeClr val="tx1">
                    <a:lumMod val="95000"/>
                    <a:lumOff val="5000"/>
                  </a:schemeClr>
                </a:solidFill>
                <a:latin typeface="Tahoma"/>
                <a:cs typeface="Tahoma"/>
              </a:rPr>
              <a:t>i</a:t>
            </a:r>
            <a:r>
              <a:rPr spc="-25" dirty="0">
                <a:solidFill>
                  <a:schemeClr val="tx1">
                    <a:lumMod val="95000"/>
                    <a:lumOff val="5000"/>
                  </a:schemeClr>
                </a:solidFill>
                <a:latin typeface="Tahoma"/>
                <a:cs typeface="Tahoma"/>
              </a:rPr>
              <a:t>g</a:t>
            </a:r>
            <a:r>
              <a:rPr spc="45" dirty="0">
                <a:solidFill>
                  <a:schemeClr val="tx1">
                    <a:lumMod val="95000"/>
                    <a:lumOff val="5000"/>
                  </a:schemeClr>
                </a:solidFill>
                <a:latin typeface="Tahoma"/>
                <a:cs typeface="Tahoma"/>
              </a:rPr>
              <a:t>i</a:t>
            </a:r>
            <a:r>
              <a:rPr spc="55" dirty="0">
                <a:solidFill>
                  <a:schemeClr val="tx1">
                    <a:lumMod val="95000"/>
                    <a:lumOff val="5000"/>
                  </a:schemeClr>
                </a:solidFill>
                <a:latin typeface="Tahoma"/>
                <a:cs typeface="Tahoma"/>
              </a:rPr>
              <a:t>t</a:t>
            </a:r>
            <a:r>
              <a:rPr spc="-20" dirty="0">
                <a:solidFill>
                  <a:schemeClr val="tx1">
                    <a:lumMod val="95000"/>
                    <a:lumOff val="5000"/>
                  </a:schemeClr>
                </a:solidFill>
                <a:latin typeface="Tahoma"/>
                <a:cs typeface="Tahoma"/>
              </a:rPr>
              <a:t>a</a:t>
            </a:r>
            <a:r>
              <a:rPr spc="10" dirty="0">
                <a:solidFill>
                  <a:schemeClr val="tx1">
                    <a:lumMod val="95000"/>
                    <a:lumOff val="5000"/>
                  </a:schemeClr>
                </a:solidFill>
                <a:latin typeface="Tahoma"/>
                <a:cs typeface="Tahoma"/>
              </a:rPr>
              <a:t>l</a:t>
            </a:r>
            <a:r>
              <a:rPr spc="-204" dirty="0">
                <a:solidFill>
                  <a:schemeClr val="tx1">
                    <a:lumMod val="95000"/>
                    <a:lumOff val="5000"/>
                  </a:schemeClr>
                </a:solidFill>
                <a:latin typeface="Tahoma"/>
                <a:cs typeface="Tahoma"/>
              </a:rPr>
              <a:t> </a:t>
            </a:r>
            <a:r>
              <a:rPr dirty="0">
                <a:solidFill>
                  <a:schemeClr val="tx1">
                    <a:lumMod val="95000"/>
                    <a:lumOff val="5000"/>
                  </a:schemeClr>
                </a:solidFill>
                <a:latin typeface="Tahoma"/>
                <a:cs typeface="Tahoma"/>
              </a:rPr>
              <a:t>r</a:t>
            </a:r>
            <a:r>
              <a:rPr spc="10" dirty="0">
                <a:solidFill>
                  <a:schemeClr val="tx1">
                    <a:lumMod val="95000"/>
                    <a:lumOff val="5000"/>
                  </a:schemeClr>
                </a:solidFill>
                <a:latin typeface="Tahoma"/>
                <a:cs typeface="Tahoma"/>
              </a:rPr>
              <a:t>e</a:t>
            </a:r>
            <a:r>
              <a:rPr spc="110" dirty="0">
                <a:solidFill>
                  <a:schemeClr val="tx1">
                    <a:lumMod val="95000"/>
                    <a:lumOff val="5000"/>
                  </a:schemeClr>
                </a:solidFill>
                <a:latin typeface="Tahoma"/>
                <a:cs typeface="Tahoma"/>
              </a:rPr>
              <a:t>c</a:t>
            </a:r>
            <a:r>
              <a:rPr spc="55" dirty="0">
                <a:solidFill>
                  <a:schemeClr val="tx1">
                    <a:lumMod val="95000"/>
                    <a:lumOff val="5000"/>
                  </a:schemeClr>
                </a:solidFill>
                <a:latin typeface="Tahoma"/>
                <a:cs typeface="Tahoma"/>
              </a:rPr>
              <a:t>t</a:t>
            </a:r>
            <a:r>
              <a:rPr spc="-20" dirty="0">
                <a:solidFill>
                  <a:schemeClr val="tx1">
                    <a:lumMod val="95000"/>
                    <a:lumOff val="5000"/>
                  </a:schemeClr>
                </a:solidFill>
                <a:latin typeface="Tahoma"/>
                <a:cs typeface="Tahoma"/>
              </a:rPr>
              <a:t>a</a:t>
            </a:r>
            <a:r>
              <a:rPr spc="10" dirty="0">
                <a:solidFill>
                  <a:schemeClr val="tx1">
                    <a:lumMod val="95000"/>
                    <a:lumOff val="5000"/>
                  </a:schemeClr>
                </a:solidFill>
                <a:latin typeface="Tahoma"/>
                <a:cs typeface="Tahoma"/>
              </a:rPr>
              <a:t>l</a:t>
            </a:r>
            <a:r>
              <a:rPr spc="-204" dirty="0">
                <a:solidFill>
                  <a:schemeClr val="tx1">
                    <a:lumMod val="95000"/>
                    <a:lumOff val="5000"/>
                  </a:schemeClr>
                </a:solidFill>
                <a:latin typeface="Tahoma"/>
                <a:cs typeface="Tahoma"/>
              </a:rPr>
              <a:t> </a:t>
            </a:r>
            <a:r>
              <a:rPr spc="-20" dirty="0">
                <a:solidFill>
                  <a:schemeClr val="tx1">
                    <a:lumMod val="95000"/>
                    <a:lumOff val="5000"/>
                  </a:schemeClr>
                </a:solidFill>
                <a:latin typeface="Tahoma"/>
                <a:cs typeface="Tahoma"/>
              </a:rPr>
              <a:t>e</a:t>
            </a:r>
            <a:r>
              <a:rPr dirty="0">
                <a:solidFill>
                  <a:schemeClr val="tx1">
                    <a:lumMod val="95000"/>
                    <a:lumOff val="5000"/>
                  </a:schemeClr>
                </a:solidFill>
                <a:latin typeface="Tahoma"/>
                <a:cs typeface="Tahoma"/>
              </a:rPr>
              <a:t>x</a:t>
            </a:r>
            <a:r>
              <a:rPr spc="-20" dirty="0">
                <a:solidFill>
                  <a:schemeClr val="tx1">
                    <a:lumMod val="95000"/>
                    <a:lumOff val="5000"/>
                  </a:schemeClr>
                </a:solidFill>
                <a:latin typeface="Tahoma"/>
                <a:cs typeface="Tahoma"/>
              </a:rPr>
              <a:t>a</a:t>
            </a:r>
            <a:r>
              <a:rPr spc="-25" dirty="0">
                <a:solidFill>
                  <a:schemeClr val="tx1">
                    <a:lumMod val="95000"/>
                    <a:lumOff val="5000"/>
                  </a:schemeClr>
                </a:solidFill>
                <a:latin typeface="Tahoma"/>
                <a:cs typeface="Tahoma"/>
              </a:rPr>
              <a:t>m</a:t>
            </a:r>
            <a:endParaRPr dirty="0">
              <a:solidFill>
                <a:schemeClr val="tx1">
                  <a:lumMod val="95000"/>
                  <a:lumOff val="5000"/>
                </a:schemeClr>
              </a:solidFill>
              <a:latin typeface="Tahoma"/>
              <a:cs typeface="Tahoma"/>
            </a:endParaRPr>
          </a:p>
          <a:p>
            <a:pPr marL="327025" indent="-314325">
              <a:lnSpc>
                <a:spcPct val="100000"/>
              </a:lnSpc>
              <a:spcBef>
                <a:spcPts val="15"/>
              </a:spcBef>
              <a:buFont typeface="Arial MT"/>
              <a:buChar char="•"/>
              <a:tabLst>
                <a:tab pos="326390" algn="l"/>
                <a:tab pos="327025" algn="l"/>
              </a:tabLst>
            </a:pPr>
            <a:r>
              <a:rPr spc="60" dirty="0">
                <a:solidFill>
                  <a:schemeClr val="tx1">
                    <a:lumMod val="95000"/>
                    <a:lumOff val="5000"/>
                  </a:schemeClr>
                </a:solidFill>
                <a:latin typeface="Tahoma"/>
                <a:cs typeface="Tahoma"/>
              </a:rPr>
              <a:t>E</a:t>
            </a:r>
            <a:r>
              <a:rPr spc="-45" dirty="0">
                <a:solidFill>
                  <a:schemeClr val="tx1">
                    <a:lumMod val="95000"/>
                    <a:lumOff val="5000"/>
                  </a:schemeClr>
                </a:solidFill>
                <a:latin typeface="Tahoma"/>
                <a:cs typeface="Tahoma"/>
              </a:rPr>
              <a:t>n</a:t>
            </a:r>
            <a:r>
              <a:rPr spc="110" dirty="0">
                <a:solidFill>
                  <a:schemeClr val="tx1">
                    <a:lumMod val="95000"/>
                    <a:lumOff val="5000"/>
                  </a:schemeClr>
                </a:solidFill>
                <a:latin typeface="Tahoma"/>
                <a:cs typeface="Tahoma"/>
              </a:rPr>
              <a:t>c</a:t>
            </a:r>
            <a:r>
              <a:rPr spc="45" dirty="0">
                <a:solidFill>
                  <a:schemeClr val="tx1">
                    <a:lumMod val="95000"/>
                    <a:lumOff val="5000"/>
                  </a:schemeClr>
                </a:solidFill>
                <a:latin typeface="Tahoma"/>
                <a:cs typeface="Tahoma"/>
              </a:rPr>
              <a:t>i</a:t>
            </a:r>
            <a:r>
              <a:rPr dirty="0">
                <a:solidFill>
                  <a:schemeClr val="tx1">
                    <a:lumMod val="95000"/>
                    <a:lumOff val="5000"/>
                  </a:schemeClr>
                </a:solidFill>
                <a:latin typeface="Tahoma"/>
                <a:cs typeface="Tahoma"/>
              </a:rPr>
              <a:t>r</a:t>
            </a:r>
            <a:r>
              <a:rPr spc="110" dirty="0">
                <a:solidFill>
                  <a:schemeClr val="tx1">
                    <a:lumMod val="95000"/>
                    <a:lumOff val="5000"/>
                  </a:schemeClr>
                </a:solidFill>
                <a:latin typeface="Tahoma"/>
                <a:cs typeface="Tahoma"/>
              </a:rPr>
              <a:t>c</a:t>
            </a:r>
            <a:r>
              <a:rPr spc="5" dirty="0">
                <a:solidFill>
                  <a:schemeClr val="tx1">
                    <a:lumMod val="95000"/>
                    <a:lumOff val="5000"/>
                  </a:schemeClr>
                </a:solidFill>
                <a:latin typeface="Tahoma"/>
                <a:cs typeface="Tahoma"/>
              </a:rPr>
              <a:t>l</a:t>
            </a:r>
            <a:r>
              <a:rPr dirty="0">
                <a:solidFill>
                  <a:schemeClr val="tx1">
                    <a:lumMod val="95000"/>
                    <a:lumOff val="5000"/>
                  </a:schemeClr>
                </a:solidFill>
                <a:latin typeface="Tahoma"/>
                <a:cs typeface="Tahoma"/>
              </a:rPr>
              <a:t>e</a:t>
            </a:r>
            <a:r>
              <a:rPr spc="70" dirty="0">
                <a:solidFill>
                  <a:schemeClr val="tx1">
                    <a:lumMod val="95000"/>
                    <a:lumOff val="5000"/>
                  </a:schemeClr>
                </a:solidFill>
                <a:latin typeface="Tahoma"/>
                <a:cs typeface="Tahoma"/>
              </a:rPr>
              <a:t>s</a:t>
            </a:r>
            <a:r>
              <a:rPr spc="-204" dirty="0">
                <a:solidFill>
                  <a:schemeClr val="tx1">
                    <a:lumMod val="95000"/>
                    <a:lumOff val="5000"/>
                  </a:schemeClr>
                </a:solidFill>
                <a:latin typeface="Tahoma"/>
                <a:cs typeface="Tahoma"/>
              </a:rPr>
              <a:t> </a:t>
            </a:r>
            <a:r>
              <a:rPr spc="-40" dirty="0">
                <a:solidFill>
                  <a:schemeClr val="tx1">
                    <a:lumMod val="95000"/>
                    <a:lumOff val="5000"/>
                  </a:schemeClr>
                </a:solidFill>
                <a:latin typeface="Tahoma"/>
                <a:cs typeface="Tahoma"/>
              </a:rPr>
              <a:t>u</a:t>
            </a:r>
            <a:r>
              <a:rPr dirty="0">
                <a:solidFill>
                  <a:schemeClr val="tx1">
                    <a:lumMod val="95000"/>
                    <a:lumOff val="5000"/>
                  </a:schemeClr>
                </a:solidFill>
                <a:latin typeface="Tahoma"/>
                <a:cs typeface="Tahoma"/>
              </a:rPr>
              <a:t>re</a:t>
            </a:r>
            <a:r>
              <a:rPr spc="55" dirty="0">
                <a:solidFill>
                  <a:schemeClr val="tx1">
                    <a:lumMod val="95000"/>
                    <a:lumOff val="5000"/>
                  </a:schemeClr>
                </a:solidFill>
                <a:latin typeface="Tahoma"/>
                <a:cs typeface="Tahoma"/>
              </a:rPr>
              <a:t>t</a:t>
            </a:r>
            <a:r>
              <a:rPr spc="-35" dirty="0">
                <a:solidFill>
                  <a:schemeClr val="tx1">
                    <a:lumMod val="95000"/>
                    <a:lumOff val="5000"/>
                  </a:schemeClr>
                </a:solidFill>
                <a:latin typeface="Tahoma"/>
                <a:cs typeface="Tahoma"/>
              </a:rPr>
              <a:t>h</a:t>
            </a:r>
            <a:r>
              <a:rPr spc="5" dirty="0">
                <a:solidFill>
                  <a:schemeClr val="tx1">
                    <a:lumMod val="95000"/>
                    <a:lumOff val="5000"/>
                  </a:schemeClr>
                </a:solidFill>
                <a:latin typeface="Tahoma"/>
                <a:cs typeface="Tahoma"/>
              </a:rPr>
              <a:t>r</a:t>
            </a:r>
            <a:r>
              <a:rPr spc="-15" dirty="0">
                <a:solidFill>
                  <a:schemeClr val="tx1">
                    <a:lumMod val="95000"/>
                    <a:lumOff val="5000"/>
                  </a:schemeClr>
                </a:solidFill>
                <a:latin typeface="Tahoma"/>
                <a:cs typeface="Tahoma"/>
              </a:rPr>
              <a:t>a</a:t>
            </a:r>
            <a:endParaRPr dirty="0">
              <a:solidFill>
                <a:schemeClr val="tx1">
                  <a:lumMod val="95000"/>
                  <a:lumOff val="5000"/>
                </a:schemeClr>
              </a:solidFill>
              <a:latin typeface="Tahoma"/>
              <a:cs typeface="Tahoma"/>
            </a:endParaRPr>
          </a:p>
          <a:p>
            <a:pPr marL="327025" indent="-314325">
              <a:lnSpc>
                <a:spcPct val="100000"/>
              </a:lnSpc>
              <a:spcBef>
                <a:spcPts val="15"/>
              </a:spcBef>
              <a:buFont typeface="Arial MT"/>
              <a:buChar char="•"/>
              <a:tabLst>
                <a:tab pos="326390" algn="l"/>
                <a:tab pos="327025" algn="l"/>
              </a:tabLst>
            </a:pPr>
            <a:r>
              <a:rPr spc="70" dirty="0">
                <a:solidFill>
                  <a:schemeClr val="tx1">
                    <a:lumMod val="95000"/>
                    <a:lumOff val="5000"/>
                  </a:schemeClr>
                </a:solidFill>
                <a:latin typeface="Tahoma"/>
                <a:cs typeface="Tahoma"/>
              </a:rPr>
              <a:t>P</a:t>
            </a:r>
            <a:r>
              <a:rPr dirty="0">
                <a:solidFill>
                  <a:schemeClr val="tx1">
                    <a:lumMod val="95000"/>
                    <a:lumOff val="5000"/>
                  </a:schemeClr>
                </a:solidFill>
                <a:latin typeface="Tahoma"/>
                <a:cs typeface="Tahoma"/>
              </a:rPr>
              <a:t>r</a:t>
            </a:r>
            <a:r>
              <a:rPr spc="15" dirty="0">
                <a:solidFill>
                  <a:schemeClr val="tx1">
                    <a:lumMod val="95000"/>
                    <a:lumOff val="5000"/>
                  </a:schemeClr>
                </a:solidFill>
                <a:latin typeface="Tahoma"/>
                <a:cs typeface="Tahoma"/>
              </a:rPr>
              <a:t>o</a:t>
            </a:r>
            <a:r>
              <a:rPr spc="-5" dirty="0">
                <a:solidFill>
                  <a:schemeClr val="tx1">
                    <a:lumMod val="95000"/>
                    <a:lumOff val="5000"/>
                  </a:schemeClr>
                </a:solidFill>
                <a:latin typeface="Tahoma"/>
                <a:cs typeface="Tahoma"/>
              </a:rPr>
              <a:t>d</a:t>
            </a:r>
            <a:r>
              <a:rPr spc="-40" dirty="0">
                <a:solidFill>
                  <a:schemeClr val="tx1">
                    <a:lumMod val="95000"/>
                    <a:lumOff val="5000"/>
                  </a:schemeClr>
                </a:solidFill>
                <a:latin typeface="Tahoma"/>
                <a:cs typeface="Tahoma"/>
              </a:rPr>
              <a:t>u</a:t>
            </a:r>
            <a:r>
              <a:rPr spc="105" dirty="0">
                <a:solidFill>
                  <a:schemeClr val="tx1">
                    <a:lumMod val="95000"/>
                    <a:lumOff val="5000"/>
                  </a:schemeClr>
                </a:solidFill>
                <a:latin typeface="Tahoma"/>
                <a:cs typeface="Tahoma"/>
              </a:rPr>
              <a:t>c</a:t>
            </a:r>
            <a:r>
              <a:rPr dirty="0">
                <a:solidFill>
                  <a:schemeClr val="tx1">
                    <a:lumMod val="95000"/>
                    <a:lumOff val="5000"/>
                  </a:schemeClr>
                </a:solidFill>
                <a:latin typeface="Tahoma"/>
                <a:cs typeface="Tahoma"/>
              </a:rPr>
              <a:t>e</a:t>
            </a:r>
            <a:r>
              <a:rPr spc="70" dirty="0">
                <a:solidFill>
                  <a:schemeClr val="tx1">
                    <a:lumMod val="95000"/>
                    <a:lumOff val="5000"/>
                  </a:schemeClr>
                </a:solidFill>
                <a:latin typeface="Tahoma"/>
                <a:cs typeface="Tahoma"/>
              </a:rPr>
              <a:t>s</a:t>
            </a:r>
            <a:r>
              <a:rPr spc="-204" dirty="0">
                <a:solidFill>
                  <a:schemeClr val="tx1">
                    <a:lumMod val="95000"/>
                    <a:lumOff val="5000"/>
                  </a:schemeClr>
                </a:solidFill>
                <a:latin typeface="Tahoma"/>
                <a:cs typeface="Tahoma"/>
              </a:rPr>
              <a:t> </a:t>
            </a:r>
            <a:r>
              <a:rPr dirty="0">
                <a:solidFill>
                  <a:schemeClr val="tx1">
                    <a:lumMod val="95000"/>
                    <a:lumOff val="5000"/>
                  </a:schemeClr>
                </a:solidFill>
                <a:latin typeface="Tahoma"/>
                <a:cs typeface="Tahoma"/>
              </a:rPr>
              <a:t>pr</a:t>
            </a:r>
            <a:r>
              <a:rPr spc="15" dirty="0">
                <a:solidFill>
                  <a:schemeClr val="tx1">
                    <a:lumMod val="95000"/>
                    <a:lumOff val="5000"/>
                  </a:schemeClr>
                </a:solidFill>
                <a:latin typeface="Tahoma"/>
                <a:cs typeface="Tahoma"/>
              </a:rPr>
              <a:t>o</a:t>
            </a:r>
            <a:r>
              <a:rPr spc="65" dirty="0">
                <a:solidFill>
                  <a:schemeClr val="tx1">
                    <a:lumMod val="95000"/>
                    <a:lumOff val="5000"/>
                  </a:schemeClr>
                </a:solidFill>
                <a:latin typeface="Tahoma"/>
                <a:cs typeface="Tahoma"/>
              </a:rPr>
              <a:t>s</a:t>
            </a:r>
            <a:r>
              <a:rPr spc="55" dirty="0">
                <a:solidFill>
                  <a:schemeClr val="tx1">
                    <a:lumMod val="95000"/>
                    <a:lumOff val="5000"/>
                  </a:schemeClr>
                </a:solidFill>
                <a:latin typeface="Tahoma"/>
                <a:cs typeface="Tahoma"/>
              </a:rPr>
              <a:t>t</a:t>
            </a:r>
            <a:r>
              <a:rPr spc="-30" dirty="0">
                <a:solidFill>
                  <a:schemeClr val="tx1">
                    <a:lumMod val="95000"/>
                    <a:lumOff val="5000"/>
                  </a:schemeClr>
                </a:solidFill>
                <a:latin typeface="Tahoma"/>
                <a:cs typeface="Tahoma"/>
              </a:rPr>
              <a:t>a</a:t>
            </a:r>
            <a:r>
              <a:rPr spc="55" dirty="0">
                <a:solidFill>
                  <a:schemeClr val="tx1">
                    <a:lumMod val="95000"/>
                    <a:lumOff val="5000"/>
                  </a:schemeClr>
                </a:solidFill>
                <a:latin typeface="Tahoma"/>
                <a:cs typeface="Tahoma"/>
              </a:rPr>
              <a:t>t</a:t>
            </a:r>
            <a:r>
              <a:rPr spc="45" dirty="0">
                <a:solidFill>
                  <a:schemeClr val="tx1">
                    <a:lumMod val="95000"/>
                    <a:lumOff val="5000"/>
                  </a:schemeClr>
                </a:solidFill>
                <a:latin typeface="Tahoma"/>
                <a:cs typeface="Tahoma"/>
              </a:rPr>
              <a:t>i</a:t>
            </a:r>
            <a:r>
              <a:rPr spc="114" dirty="0">
                <a:solidFill>
                  <a:schemeClr val="tx1">
                    <a:lumMod val="95000"/>
                    <a:lumOff val="5000"/>
                  </a:schemeClr>
                </a:solidFill>
                <a:latin typeface="Tahoma"/>
                <a:cs typeface="Tahoma"/>
              </a:rPr>
              <a:t>c</a:t>
            </a:r>
            <a:r>
              <a:rPr spc="-204" dirty="0">
                <a:solidFill>
                  <a:schemeClr val="tx1">
                    <a:lumMod val="95000"/>
                    <a:lumOff val="5000"/>
                  </a:schemeClr>
                </a:solidFill>
                <a:latin typeface="Tahoma"/>
                <a:cs typeface="Tahoma"/>
              </a:rPr>
              <a:t> </a:t>
            </a:r>
            <a:r>
              <a:rPr spc="125" dirty="0">
                <a:solidFill>
                  <a:schemeClr val="tx1">
                    <a:lumMod val="95000"/>
                    <a:lumOff val="5000"/>
                  </a:schemeClr>
                </a:solidFill>
                <a:latin typeface="Tahoma"/>
                <a:cs typeface="Tahoma"/>
              </a:rPr>
              <a:t>ﬂ</a:t>
            </a:r>
            <a:r>
              <a:rPr spc="-40" dirty="0">
                <a:solidFill>
                  <a:schemeClr val="tx1">
                    <a:lumMod val="95000"/>
                    <a:lumOff val="5000"/>
                  </a:schemeClr>
                </a:solidFill>
                <a:latin typeface="Tahoma"/>
                <a:cs typeface="Tahoma"/>
              </a:rPr>
              <a:t>u</a:t>
            </a:r>
            <a:r>
              <a:rPr spc="45" dirty="0">
                <a:solidFill>
                  <a:schemeClr val="tx1">
                    <a:lumMod val="95000"/>
                    <a:lumOff val="5000"/>
                  </a:schemeClr>
                </a:solidFill>
                <a:latin typeface="Tahoma"/>
                <a:cs typeface="Tahoma"/>
              </a:rPr>
              <a:t>i</a:t>
            </a:r>
            <a:r>
              <a:rPr dirty="0">
                <a:solidFill>
                  <a:schemeClr val="tx1">
                    <a:lumMod val="95000"/>
                    <a:lumOff val="5000"/>
                  </a:schemeClr>
                </a:solidFill>
                <a:latin typeface="Tahoma"/>
                <a:cs typeface="Tahoma"/>
              </a:rPr>
              <a:t>d</a:t>
            </a:r>
          </a:p>
          <a:p>
            <a:pPr marL="327025" indent="-314325">
              <a:lnSpc>
                <a:spcPct val="100000"/>
              </a:lnSpc>
              <a:spcBef>
                <a:spcPts val="15"/>
              </a:spcBef>
              <a:buFont typeface="Arial MT"/>
              <a:buChar char="•"/>
              <a:tabLst>
                <a:tab pos="326390" algn="l"/>
                <a:tab pos="327025" algn="l"/>
              </a:tabLst>
            </a:pPr>
            <a:r>
              <a:rPr spc="10" dirty="0">
                <a:solidFill>
                  <a:schemeClr val="tx1">
                    <a:lumMod val="95000"/>
                    <a:lumOff val="5000"/>
                  </a:schemeClr>
                </a:solidFill>
                <a:latin typeface="Tahoma"/>
                <a:cs typeface="Tahoma"/>
              </a:rPr>
              <a:t>Stimulated</a:t>
            </a:r>
            <a:r>
              <a:rPr spc="-200" dirty="0">
                <a:solidFill>
                  <a:schemeClr val="tx1">
                    <a:lumMod val="95000"/>
                    <a:lumOff val="5000"/>
                  </a:schemeClr>
                </a:solidFill>
                <a:latin typeface="Tahoma"/>
                <a:cs typeface="Tahoma"/>
              </a:rPr>
              <a:t> </a:t>
            </a:r>
            <a:r>
              <a:rPr spc="-35" dirty="0">
                <a:solidFill>
                  <a:schemeClr val="tx1">
                    <a:lumMod val="95000"/>
                    <a:lumOff val="5000"/>
                  </a:schemeClr>
                </a:solidFill>
                <a:latin typeface="Tahoma"/>
                <a:cs typeface="Tahoma"/>
              </a:rPr>
              <a:t>by</a:t>
            </a:r>
            <a:r>
              <a:rPr spc="-200" dirty="0">
                <a:solidFill>
                  <a:schemeClr val="tx1">
                    <a:lumMod val="95000"/>
                    <a:lumOff val="5000"/>
                  </a:schemeClr>
                </a:solidFill>
                <a:latin typeface="Tahoma"/>
                <a:cs typeface="Tahoma"/>
              </a:rPr>
              <a:t> </a:t>
            </a:r>
            <a:r>
              <a:rPr spc="-5" dirty="0">
                <a:solidFill>
                  <a:schemeClr val="tx1">
                    <a:lumMod val="95000"/>
                    <a:lumOff val="5000"/>
                  </a:schemeClr>
                </a:solidFill>
                <a:latin typeface="Tahoma"/>
                <a:cs typeface="Tahoma"/>
              </a:rPr>
              <a:t>androgens</a:t>
            </a:r>
            <a:r>
              <a:rPr spc="-200" dirty="0">
                <a:solidFill>
                  <a:schemeClr val="tx1">
                    <a:lumMod val="95000"/>
                    <a:lumOff val="5000"/>
                  </a:schemeClr>
                </a:solidFill>
                <a:latin typeface="Tahoma"/>
                <a:cs typeface="Tahoma"/>
              </a:rPr>
              <a:t> </a:t>
            </a:r>
            <a:r>
              <a:rPr spc="-5" dirty="0">
                <a:solidFill>
                  <a:schemeClr val="tx1">
                    <a:lumMod val="95000"/>
                    <a:lumOff val="5000"/>
                  </a:schemeClr>
                </a:solidFill>
                <a:latin typeface="Tahoma"/>
                <a:cs typeface="Tahoma"/>
              </a:rPr>
              <a:t>(testosterone,</a:t>
            </a:r>
            <a:r>
              <a:rPr spc="-195" dirty="0">
                <a:solidFill>
                  <a:schemeClr val="tx1">
                    <a:lumMod val="95000"/>
                    <a:lumOff val="5000"/>
                  </a:schemeClr>
                </a:solidFill>
                <a:latin typeface="Tahoma"/>
                <a:cs typeface="Tahoma"/>
              </a:rPr>
              <a:t> </a:t>
            </a:r>
            <a:r>
              <a:rPr spc="-95" dirty="0">
                <a:solidFill>
                  <a:schemeClr val="tx1">
                    <a:lumMod val="95000"/>
                    <a:lumOff val="5000"/>
                  </a:schemeClr>
                </a:solidFill>
                <a:latin typeface="Tahoma"/>
                <a:cs typeface="Tahoma"/>
              </a:rPr>
              <a:t>DHT)</a:t>
            </a:r>
            <a:endParaRPr dirty="0">
              <a:solidFill>
                <a:schemeClr val="tx1">
                  <a:lumMod val="95000"/>
                  <a:lumOff val="5000"/>
                </a:schemeClr>
              </a:solidFill>
              <a:latin typeface="Tahoma"/>
              <a:cs typeface="Tahoma"/>
            </a:endParaRPr>
          </a:p>
        </p:txBody>
      </p:sp>
      <p:pic>
        <p:nvPicPr>
          <p:cNvPr id="5" name="Picture 4">
            <a:extLst>
              <a:ext uri="{FF2B5EF4-FFF2-40B4-BE49-F238E27FC236}">
                <a16:creationId xmlns:a16="http://schemas.microsoft.com/office/drawing/2014/main" id="{42300A98-90FF-4A0E-A972-C280582B6965}"/>
              </a:ext>
            </a:extLst>
          </p:cNvPr>
          <p:cNvPicPr>
            <a:picLocks noChangeAspect="1"/>
          </p:cNvPicPr>
          <p:nvPr/>
        </p:nvPicPr>
        <p:blipFill>
          <a:blip r:embed="rId2"/>
          <a:stretch>
            <a:fillRect/>
          </a:stretch>
        </p:blipFill>
        <p:spPr>
          <a:xfrm>
            <a:off x="5395914" y="786276"/>
            <a:ext cx="3748086" cy="3429000"/>
          </a:xfrm>
          <a:prstGeom prst="rect">
            <a:avLst/>
          </a:prstGeom>
        </p:spPr>
      </p:pic>
      <p:pic>
        <p:nvPicPr>
          <p:cNvPr id="6" name="Picture 5">
            <a:extLst>
              <a:ext uri="{FF2B5EF4-FFF2-40B4-BE49-F238E27FC236}">
                <a16:creationId xmlns:a16="http://schemas.microsoft.com/office/drawing/2014/main" id="{B627B1D9-3044-4894-9575-F9CD67683629}"/>
              </a:ext>
            </a:extLst>
          </p:cNvPr>
          <p:cNvPicPr>
            <a:picLocks noChangeAspect="1"/>
          </p:cNvPicPr>
          <p:nvPr/>
        </p:nvPicPr>
        <p:blipFill>
          <a:blip r:embed="rId3"/>
          <a:stretch>
            <a:fillRect/>
          </a:stretch>
        </p:blipFill>
        <p:spPr>
          <a:xfrm>
            <a:off x="356979" y="3181350"/>
            <a:ext cx="4519801" cy="1762529"/>
          </a:xfrm>
          <a:prstGeom prst="rect">
            <a:avLst/>
          </a:prstGeom>
        </p:spPr>
      </p:pic>
      <p:pic>
        <p:nvPicPr>
          <p:cNvPr id="8" name="object 2"/>
          <p:cNvPicPr/>
          <p:nvPr/>
        </p:nvPicPr>
        <p:blipFill rotWithShape="1">
          <a:blip r:embed="rId4" cstate="print"/>
          <a:srcRect l="-2859" t="-809" r="2859" b="809"/>
          <a:stretch/>
        </p:blipFill>
        <p:spPr>
          <a:xfrm>
            <a:off x="609600" y="510655"/>
            <a:ext cx="2664881" cy="4565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216" y="46716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sp>
        <p:nvSpPr>
          <p:cNvPr id="4" name="object 4"/>
          <p:cNvSpPr txBox="1"/>
          <p:nvPr/>
        </p:nvSpPr>
        <p:spPr>
          <a:xfrm>
            <a:off x="287388" y="1235174"/>
            <a:ext cx="7438390" cy="2938145"/>
          </a:xfrm>
          <a:prstGeom prst="rect">
            <a:avLst/>
          </a:prstGeom>
        </p:spPr>
        <p:txBody>
          <a:bodyPr vert="horz" wrap="square" lIns="0" tIns="27939" rIns="0" bIns="0" rtlCol="0">
            <a:spAutoFit/>
          </a:bodyPr>
          <a:lstStyle/>
          <a:p>
            <a:pPr marL="355600" marR="222885" indent="-342900">
              <a:lnSpc>
                <a:spcPts val="2850"/>
              </a:lnSpc>
              <a:spcBef>
                <a:spcPts val="219"/>
              </a:spcBef>
              <a:buFont typeface="Arial MT"/>
              <a:buChar char="•"/>
              <a:tabLst>
                <a:tab pos="354965" algn="l"/>
                <a:tab pos="355600" algn="l"/>
              </a:tabLst>
            </a:pPr>
            <a:r>
              <a:rPr sz="2400" spc="15" dirty="0">
                <a:solidFill>
                  <a:srgbClr val="3F62CA"/>
                </a:solidFill>
                <a:latin typeface="Tahoma"/>
                <a:cs typeface="Tahoma"/>
              </a:rPr>
              <a:t>Stroma</a:t>
            </a:r>
            <a:r>
              <a:rPr sz="2400" spc="-275" dirty="0">
                <a:solidFill>
                  <a:srgbClr val="3F62CA"/>
                </a:solidFill>
                <a:latin typeface="Tahoma"/>
                <a:cs typeface="Tahoma"/>
              </a:rPr>
              <a:t> </a:t>
            </a:r>
            <a:r>
              <a:rPr sz="2400" spc="75" dirty="0">
                <a:solidFill>
                  <a:srgbClr val="3F62CA"/>
                </a:solidFill>
                <a:latin typeface="Tahoma"/>
                <a:cs typeface="Tahoma"/>
              </a:rPr>
              <a:t>is</a:t>
            </a:r>
            <a:r>
              <a:rPr sz="2400" spc="-270" dirty="0">
                <a:solidFill>
                  <a:srgbClr val="3F62CA"/>
                </a:solidFill>
                <a:latin typeface="Tahoma"/>
                <a:cs typeface="Tahoma"/>
              </a:rPr>
              <a:t> </a:t>
            </a:r>
            <a:r>
              <a:rPr sz="2400" spc="30" dirty="0">
                <a:solidFill>
                  <a:srgbClr val="3F62CA"/>
                </a:solidFill>
                <a:latin typeface="Tahoma"/>
                <a:cs typeface="Tahoma"/>
              </a:rPr>
              <a:t>composed</a:t>
            </a:r>
            <a:r>
              <a:rPr sz="2400" spc="-270" dirty="0">
                <a:solidFill>
                  <a:srgbClr val="3F62CA"/>
                </a:solidFill>
                <a:latin typeface="Tahoma"/>
                <a:cs typeface="Tahoma"/>
              </a:rPr>
              <a:t> </a:t>
            </a:r>
            <a:r>
              <a:rPr sz="2400" spc="60" dirty="0">
                <a:solidFill>
                  <a:srgbClr val="3F62CA"/>
                </a:solidFill>
                <a:latin typeface="Tahoma"/>
                <a:cs typeface="Tahoma"/>
              </a:rPr>
              <a:t>of</a:t>
            </a:r>
            <a:r>
              <a:rPr sz="2400" spc="-275" dirty="0">
                <a:solidFill>
                  <a:srgbClr val="3F62CA"/>
                </a:solidFill>
                <a:latin typeface="Tahoma"/>
                <a:cs typeface="Tahoma"/>
              </a:rPr>
              <a:t> </a:t>
            </a:r>
            <a:r>
              <a:rPr sz="2400" spc="-15" dirty="0">
                <a:solidFill>
                  <a:srgbClr val="3F62CA"/>
                </a:solidFill>
                <a:latin typeface="Tahoma"/>
                <a:cs typeface="Tahoma"/>
              </a:rPr>
              <a:t>varying</a:t>
            </a:r>
            <a:r>
              <a:rPr sz="2400" spc="-270" dirty="0">
                <a:solidFill>
                  <a:srgbClr val="3F62CA"/>
                </a:solidFill>
                <a:latin typeface="Tahoma"/>
                <a:cs typeface="Tahoma"/>
              </a:rPr>
              <a:t> </a:t>
            </a:r>
            <a:r>
              <a:rPr sz="2400" spc="5" dirty="0">
                <a:solidFill>
                  <a:srgbClr val="3F62CA"/>
                </a:solidFill>
                <a:latin typeface="Tahoma"/>
                <a:cs typeface="Tahoma"/>
              </a:rPr>
              <a:t>amounts</a:t>
            </a:r>
            <a:r>
              <a:rPr sz="2400" spc="-270" dirty="0">
                <a:solidFill>
                  <a:srgbClr val="3F62CA"/>
                </a:solidFill>
                <a:latin typeface="Tahoma"/>
                <a:cs typeface="Tahoma"/>
              </a:rPr>
              <a:t> </a:t>
            </a:r>
            <a:r>
              <a:rPr sz="2400" spc="60" dirty="0">
                <a:solidFill>
                  <a:srgbClr val="3F62CA"/>
                </a:solidFill>
                <a:latin typeface="Tahoma"/>
                <a:cs typeface="Tahoma"/>
              </a:rPr>
              <a:t>of</a:t>
            </a:r>
            <a:r>
              <a:rPr sz="2400" spc="-275" dirty="0">
                <a:solidFill>
                  <a:srgbClr val="3F62CA"/>
                </a:solidFill>
                <a:latin typeface="Tahoma"/>
                <a:cs typeface="Tahoma"/>
              </a:rPr>
              <a:t> </a:t>
            </a:r>
            <a:r>
              <a:rPr sz="2400" spc="10" dirty="0">
                <a:solidFill>
                  <a:srgbClr val="3F62CA"/>
                </a:solidFill>
                <a:latin typeface="Tahoma"/>
                <a:cs typeface="Tahoma"/>
              </a:rPr>
              <a:t>collagen </a:t>
            </a:r>
            <a:r>
              <a:rPr sz="2400" spc="-735" dirty="0">
                <a:solidFill>
                  <a:srgbClr val="3F62CA"/>
                </a:solidFill>
                <a:latin typeface="Tahoma"/>
                <a:cs typeface="Tahoma"/>
              </a:rPr>
              <a:t> </a:t>
            </a:r>
            <a:r>
              <a:rPr sz="2400" spc="-25" dirty="0">
                <a:solidFill>
                  <a:srgbClr val="3F62CA"/>
                </a:solidFill>
                <a:latin typeface="Tahoma"/>
                <a:cs typeface="Tahoma"/>
              </a:rPr>
              <a:t>a</a:t>
            </a:r>
            <a:r>
              <a:rPr sz="2400" spc="-55" dirty="0">
                <a:solidFill>
                  <a:srgbClr val="3F62CA"/>
                </a:solidFill>
                <a:latin typeface="Tahoma"/>
                <a:cs typeface="Tahoma"/>
              </a:rPr>
              <a:t>n</a:t>
            </a:r>
            <a:r>
              <a:rPr sz="2400" dirty="0">
                <a:solidFill>
                  <a:srgbClr val="3F62CA"/>
                </a:solidFill>
                <a:latin typeface="Tahoma"/>
                <a:cs typeface="Tahoma"/>
              </a:rPr>
              <a:t>d</a:t>
            </a:r>
            <a:r>
              <a:rPr sz="2400" spc="-275" dirty="0">
                <a:solidFill>
                  <a:srgbClr val="3F62CA"/>
                </a:solidFill>
                <a:latin typeface="Tahoma"/>
                <a:cs typeface="Tahoma"/>
              </a:rPr>
              <a:t> </a:t>
            </a:r>
            <a:r>
              <a:rPr sz="2400" spc="90" dirty="0">
                <a:solidFill>
                  <a:srgbClr val="3F62CA"/>
                </a:solidFill>
                <a:latin typeface="Tahoma"/>
                <a:cs typeface="Tahoma"/>
              </a:rPr>
              <a:t>s</a:t>
            </a:r>
            <a:r>
              <a:rPr sz="2400" spc="-50" dirty="0">
                <a:solidFill>
                  <a:srgbClr val="3F62CA"/>
                </a:solidFill>
                <a:latin typeface="Tahoma"/>
                <a:cs typeface="Tahoma"/>
              </a:rPr>
              <a:t>m</a:t>
            </a:r>
            <a:r>
              <a:rPr sz="2400" spc="20" dirty="0">
                <a:solidFill>
                  <a:srgbClr val="3F62CA"/>
                </a:solidFill>
                <a:latin typeface="Tahoma"/>
                <a:cs typeface="Tahoma"/>
              </a:rPr>
              <a:t>o</a:t>
            </a:r>
            <a:r>
              <a:rPr sz="2400" dirty="0">
                <a:solidFill>
                  <a:srgbClr val="3F62CA"/>
                </a:solidFill>
                <a:latin typeface="Tahoma"/>
                <a:cs typeface="Tahoma"/>
              </a:rPr>
              <a:t>o</a:t>
            </a:r>
            <a:r>
              <a:rPr sz="2400" spc="75" dirty="0">
                <a:solidFill>
                  <a:srgbClr val="3F62CA"/>
                </a:solidFill>
                <a:latin typeface="Tahoma"/>
                <a:cs typeface="Tahoma"/>
              </a:rPr>
              <a:t>t</a:t>
            </a:r>
            <a:r>
              <a:rPr sz="2400" spc="-40" dirty="0">
                <a:solidFill>
                  <a:srgbClr val="3F62CA"/>
                </a:solidFill>
                <a:latin typeface="Tahoma"/>
                <a:cs typeface="Tahoma"/>
              </a:rPr>
              <a:t>h</a:t>
            </a:r>
            <a:r>
              <a:rPr sz="2400" spc="-275" dirty="0">
                <a:solidFill>
                  <a:srgbClr val="3F62CA"/>
                </a:solidFill>
                <a:latin typeface="Tahoma"/>
                <a:cs typeface="Tahoma"/>
              </a:rPr>
              <a:t> </a:t>
            </a:r>
            <a:r>
              <a:rPr sz="2400" spc="-40" dirty="0">
                <a:solidFill>
                  <a:srgbClr val="3F62CA"/>
                </a:solidFill>
                <a:latin typeface="Tahoma"/>
                <a:cs typeface="Tahoma"/>
              </a:rPr>
              <a:t>m</a:t>
            </a:r>
            <a:r>
              <a:rPr sz="2400" spc="-55" dirty="0">
                <a:solidFill>
                  <a:srgbClr val="3F62CA"/>
                </a:solidFill>
                <a:latin typeface="Tahoma"/>
                <a:cs typeface="Tahoma"/>
              </a:rPr>
              <a:t>u</a:t>
            </a:r>
            <a:r>
              <a:rPr sz="2400" spc="90" dirty="0">
                <a:solidFill>
                  <a:srgbClr val="3F62CA"/>
                </a:solidFill>
                <a:latin typeface="Tahoma"/>
                <a:cs typeface="Tahoma"/>
              </a:rPr>
              <a:t>s</a:t>
            </a:r>
            <a:r>
              <a:rPr sz="2400" spc="150" dirty="0">
                <a:solidFill>
                  <a:srgbClr val="3F62CA"/>
                </a:solidFill>
                <a:latin typeface="Tahoma"/>
                <a:cs typeface="Tahoma"/>
              </a:rPr>
              <a:t>c</a:t>
            </a:r>
            <a:r>
              <a:rPr sz="2400" spc="10" dirty="0">
                <a:solidFill>
                  <a:srgbClr val="3F62CA"/>
                </a:solidFill>
                <a:latin typeface="Tahoma"/>
                <a:cs typeface="Tahoma"/>
              </a:rPr>
              <a:t>l</a:t>
            </a:r>
            <a:r>
              <a:rPr sz="2400" spc="-30" dirty="0">
                <a:solidFill>
                  <a:srgbClr val="3F62CA"/>
                </a:solidFill>
                <a:latin typeface="Tahoma"/>
                <a:cs typeface="Tahoma"/>
              </a:rPr>
              <a:t>e</a:t>
            </a:r>
            <a:r>
              <a:rPr sz="2400" spc="-70" dirty="0">
                <a:solidFill>
                  <a:srgbClr val="3F62CA"/>
                </a:solidFill>
                <a:latin typeface="Tahoma"/>
                <a:cs typeface="Tahoma"/>
              </a:rPr>
              <a:t>.</a:t>
            </a:r>
            <a:endParaRPr sz="2400">
              <a:latin typeface="Tahoma"/>
              <a:cs typeface="Tahoma"/>
            </a:endParaRPr>
          </a:p>
          <a:p>
            <a:pPr marL="355600" marR="445770" indent="-342900">
              <a:lnSpc>
                <a:spcPts val="2850"/>
              </a:lnSpc>
              <a:buFont typeface="Arial MT"/>
              <a:buChar char="•"/>
              <a:tabLst>
                <a:tab pos="354965" algn="l"/>
                <a:tab pos="355600" algn="l"/>
              </a:tabLst>
            </a:pPr>
            <a:r>
              <a:rPr sz="2400" spc="-30" dirty="0">
                <a:solidFill>
                  <a:srgbClr val="3F62CA"/>
                </a:solidFill>
                <a:latin typeface="Tahoma"/>
                <a:cs typeface="Tahoma"/>
              </a:rPr>
              <a:t>T</a:t>
            </a:r>
            <a:r>
              <a:rPr sz="2400" spc="-55" dirty="0">
                <a:solidFill>
                  <a:srgbClr val="3F62CA"/>
                </a:solidFill>
                <a:latin typeface="Tahoma"/>
                <a:cs typeface="Tahoma"/>
              </a:rPr>
              <a:t>h</a:t>
            </a:r>
            <a:r>
              <a:rPr sz="2400" spc="20" dirty="0">
                <a:solidFill>
                  <a:srgbClr val="3F62CA"/>
                </a:solidFill>
                <a:latin typeface="Tahoma"/>
                <a:cs typeface="Tahoma"/>
              </a:rPr>
              <a:t>e</a:t>
            </a:r>
            <a:r>
              <a:rPr sz="2400" spc="-275" dirty="0">
                <a:solidFill>
                  <a:srgbClr val="3F62CA"/>
                </a:solidFill>
                <a:latin typeface="Tahoma"/>
                <a:cs typeface="Tahoma"/>
              </a:rPr>
              <a:t> </a:t>
            </a:r>
            <a:r>
              <a:rPr sz="2400" spc="-5" dirty="0">
                <a:solidFill>
                  <a:srgbClr val="3F62CA"/>
                </a:solidFill>
                <a:latin typeface="Tahoma"/>
                <a:cs typeface="Tahoma"/>
              </a:rPr>
              <a:t>d</a:t>
            </a:r>
            <a:r>
              <a:rPr sz="2400" spc="55" dirty="0">
                <a:solidFill>
                  <a:srgbClr val="3F62CA"/>
                </a:solidFill>
                <a:latin typeface="Tahoma"/>
                <a:cs typeface="Tahoma"/>
              </a:rPr>
              <a:t>i</a:t>
            </a:r>
            <a:r>
              <a:rPr sz="2400" spc="110" dirty="0">
                <a:solidFill>
                  <a:srgbClr val="3F62CA"/>
                </a:solidFill>
                <a:latin typeface="Tahoma"/>
                <a:cs typeface="Tahoma"/>
              </a:rPr>
              <a:t>f</a:t>
            </a:r>
            <a:r>
              <a:rPr sz="2400" spc="15" dirty="0">
                <a:solidFill>
                  <a:srgbClr val="3F62CA"/>
                </a:solidFill>
                <a:latin typeface="Tahoma"/>
                <a:cs typeface="Tahoma"/>
              </a:rPr>
              <a:t>fe</a:t>
            </a:r>
            <a:r>
              <a:rPr sz="2400" spc="5" dirty="0">
                <a:solidFill>
                  <a:srgbClr val="3F62CA"/>
                </a:solidFill>
                <a:latin typeface="Tahoma"/>
                <a:cs typeface="Tahoma"/>
              </a:rPr>
              <a:t>r</a:t>
            </a:r>
            <a:r>
              <a:rPr sz="2400" spc="15" dirty="0">
                <a:solidFill>
                  <a:srgbClr val="3F62CA"/>
                </a:solidFill>
                <a:latin typeface="Tahoma"/>
                <a:cs typeface="Tahoma"/>
              </a:rPr>
              <a:t>e</a:t>
            </a:r>
            <a:r>
              <a:rPr sz="2400" spc="-40" dirty="0">
                <a:solidFill>
                  <a:srgbClr val="3F62CA"/>
                </a:solidFill>
                <a:latin typeface="Tahoma"/>
                <a:cs typeface="Tahoma"/>
              </a:rPr>
              <a:t>n</a:t>
            </a:r>
            <a:r>
              <a:rPr sz="2400" spc="75" dirty="0">
                <a:solidFill>
                  <a:srgbClr val="3F62CA"/>
                </a:solidFill>
                <a:latin typeface="Tahoma"/>
                <a:cs typeface="Tahoma"/>
              </a:rPr>
              <a:t>t</a:t>
            </a:r>
            <a:r>
              <a:rPr sz="2400" spc="55" dirty="0">
                <a:solidFill>
                  <a:srgbClr val="3F62CA"/>
                </a:solidFill>
                <a:latin typeface="Tahoma"/>
                <a:cs typeface="Tahoma"/>
              </a:rPr>
              <a:t>i</a:t>
            </a:r>
            <a:r>
              <a:rPr sz="2400" spc="-25" dirty="0">
                <a:solidFill>
                  <a:srgbClr val="3F62CA"/>
                </a:solidFill>
                <a:latin typeface="Tahoma"/>
                <a:cs typeface="Tahoma"/>
              </a:rPr>
              <a:t>a</a:t>
            </a:r>
            <a:r>
              <a:rPr sz="2400" spc="15" dirty="0">
                <a:solidFill>
                  <a:srgbClr val="3F62CA"/>
                </a:solidFill>
                <a:latin typeface="Tahoma"/>
                <a:cs typeface="Tahoma"/>
              </a:rPr>
              <a:t>l</a:t>
            </a:r>
            <a:r>
              <a:rPr sz="2400" spc="-275" dirty="0">
                <a:solidFill>
                  <a:srgbClr val="3F62CA"/>
                </a:solidFill>
                <a:latin typeface="Tahoma"/>
                <a:cs typeface="Tahoma"/>
              </a:rPr>
              <a:t> </a:t>
            </a:r>
            <a:r>
              <a:rPr sz="2400" spc="5" dirty="0">
                <a:solidFill>
                  <a:srgbClr val="3F62CA"/>
                </a:solidFill>
                <a:latin typeface="Tahoma"/>
                <a:cs typeface="Tahoma"/>
              </a:rPr>
              <a:t>r</a:t>
            </a:r>
            <a:r>
              <a:rPr sz="2400" spc="15" dirty="0">
                <a:solidFill>
                  <a:srgbClr val="3F62CA"/>
                </a:solidFill>
                <a:latin typeface="Tahoma"/>
                <a:cs typeface="Tahoma"/>
              </a:rPr>
              <a:t>e</a:t>
            </a:r>
            <a:r>
              <a:rPr sz="2400" spc="5" dirty="0">
                <a:solidFill>
                  <a:srgbClr val="3F62CA"/>
                </a:solidFill>
                <a:latin typeface="Tahoma"/>
                <a:cs typeface="Tahoma"/>
              </a:rPr>
              <a:t>pr</a:t>
            </a:r>
            <a:r>
              <a:rPr sz="2400" dirty="0">
                <a:solidFill>
                  <a:srgbClr val="3F62CA"/>
                </a:solidFill>
                <a:latin typeface="Tahoma"/>
                <a:cs typeface="Tahoma"/>
              </a:rPr>
              <a:t>e</a:t>
            </a:r>
            <a:r>
              <a:rPr sz="2400" spc="90" dirty="0">
                <a:solidFill>
                  <a:srgbClr val="3F62CA"/>
                </a:solidFill>
                <a:latin typeface="Tahoma"/>
                <a:cs typeface="Tahoma"/>
              </a:rPr>
              <a:t>s</a:t>
            </a:r>
            <a:r>
              <a:rPr sz="2400" spc="15" dirty="0">
                <a:solidFill>
                  <a:srgbClr val="3F62CA"/>
                </a:solidFill>
                <a:latin typeface="Tahoma"/>
                <a:cs typeface="Tahoma"/>
              </a:rPr>
              <a:t>e</a:t>
            </a:r>
            <a:r>
              <a:rPr sz="2400" spc="-40" dirty="0">
                <a:solidFill>
                  <a:srgbClr val="3F62CA"/>
                </a:solidFill>
                <a:latin typeface="Tahoma"/>
                <a:cs typeface="Tahoma"/>
              </a:rPr>
              <a:t>n</a:t>
            </a:r>
            <a:r>
              <a:rPr sz="2400" spc="75" dirty="0">
                <a:solidFill>
                  <a:srgbClr val="3F62CA"/>
                </a:solidFill>
                <a:latin typeface="Tahoma"/>
                <a:cs typeface="Tahoma"/>
              </a:rPr>
              <a:t>t</a:t>
            </a:r>
            <a:r>
              <a:rPr sz="2400" spc="-40" dirty="0">
                <a:solidFill>
                  <a:srgbClr val="3F62CA"/>
                </a:solidFill>
                <a:latin typeface="Tahoma"/>
                <a:cs typeface="Tahoma"/>
              </a:rPr>
              <a:t>a</a:t>
            </a:r>
            <a:r>
              <a:rPr sz="2400" spc="75" dirty="0">
                <a:solidFill>
                  <a:srgbClr val="3F62CA"/>
                </a:solidFill>
                <a:latin typeface="Tahoma"/>
                <a:cs typeface="Tahoma"/>
              </a:rPr>
              <a:t>t</a:t>
            </a:r>
            <a:r>
              <a:rPr sz="2400" spc="55" dirty="0">
                <a:solidFill>
                  <a:srgbClr val="3F62CA"/>
                </a:solidFill>
                <a:latin typeface="Tahoma"/>
                <a:cs typeface="Tahoma"/>
              </a:rPr>
              <a:t>i</a:t>
            </a:r>
            <a:r>
              <a:rPr sz="2400" spc="20" dirty="0">
                <a:solidFill>
                  <a:srgbClr val="3F62CA"/>
                </a:solidFill>
                <a:latin typeface="Tahoma"/>
                <a:cs typeface="Tahoma"/>
              </a:rPr>
              <a:t>o</a:t>
            </a:r>
            <a:r>
              <a:rPr sz="2400" spc="-40" dirty="0">
                <a:solidFill>
                  <a:srgbClr val="3F62CA"/>
                </a:solidFill>
                <a:latin typeface="Tahoma"/>
                <a:cs typeface="Tahoma"/>
              </a:rPr>
              <a:t>n</a:t>
            </a:r>
            <a:r>
              <a:rPr sz="2400" spc="-275" dirty="0">
                <a:solidFill>
                  <a:srgbClr val="3F62CA"/>
                </a:solidFill>
                <a:latin typeface="Tahoma"/>
                <a:cs typeface="Tahoma"/>
              </a:rPr>
              <a:t> </a:t>
            </a:r>
            <a:r>
              <a:rPr sz="2400" dirty="0">
                <a:solidFill>
                  <a:srgbClr val="3F62CA"/>
                </a:solidFill>
                <a:latin typeface="Tahoma"/>
                <a:cs typeface="Tahoma"/>
              </a:rPr>
              <a:t>o</a:t>
            </a:r>
            <a:r>
              <a:rPr sz="2400" spc="114" dirty="0">
                <a:solidFill>
                  <a:srgbClr val="3F62CA"/>
                </a:solidFill>
                <a:latin typeface="Tahoma"/>
                <a:cs typeface="Tahoma"/>
              </a:rPr>
              <a:t>f</a:t>
            </a:r>
            <a:r>
              <a:rPr sz="2400" spc="-275" dirty="0">
                <a:solidFill>
                  <a:srgbClr val="3F62CA"/>
                </a:solidFill>
                <a:latin typeface="Tahoma"/>
                <a:cs typeface="Tahoma"/>
              </a:rPr>
              <a:t> </a:t>
            </a:r>
            <a:r>
              <a:rPr sz="2400" spc="75" dirty="0">
                <a:solidFill>
                  <a:srgbClr val="3F62CA"/>
                </a:solidFill>
                <a:latin typeface="Tahoma"/>
                <a:cs typeface="Tahoma"/>
              </a:rPr>
              <a:t>t</a:t>
            </a:r>
            <a:r>
              <a:rPr sz="2400" spc="-55" dirty="0">
                <a:solidFill>
                  <a:srgbClr val="3F62CA"/>
                </a:solidFill>
                <a:latin typeface="Tahoma"/>
                <a:cs typeface="Tahoma"/>
              </a:rPr>
              <a:t>h</a:t>
            </a:r>
            <a:r>
              <a:rPr sz="2400" spc="20" dirty="0">
                <a:solidFill>
                  <a:srgbClr val="3F62CA"/>
                </a:solidFill>
                <a:latin typeface="Tahoma"/>
                <a:cs typeface="Tahoma"/>
              </a:rPr>
              <a:t>e</a:t>
            </a:r>
            <a:r>
              <a:rPr sz="2400" spc="-275" dirty="0">
                <a:solidFill>
                  <a:srgbClr val="3F62CA"/>
                </a:solidFill>
                <a:latin typeface="Tahoma"/>
                <a:cs typeface="Tahoma"/>
              </a:rPr>
              <a:t> </a:t>
            </a:r>
            <a:r>
              <a:rPr sz="2400" spc="-40" dirty="0">
                <a:solidFill>
                  <a:srgbClr val="3F62CA"/>
                </a:solidFill>
                <a:latin typeface="Tahoma"/>
                <a:cs typeface="Tahoma"/>
              </a:rPr>
              <a:t>h</a:t>
            </a:r>
            <a:r>
              <a:rPr sz="2400" spc="55" dirty="0">
                <a:solidFill>
                  <a:srgbClr val="3F62CA"/>
                </a:solidFill>
                <a:latin typeface="Tahoma"/>
                <a:cs typeface="Tahoma"/>
              </a:rPr>
              <a:t>i</a:t>
            </a:r>
            <a:r>
              <a:rPr sz="2400" spc="90" dirty="0">
                <a:solidFill>
                  <a:srgbClr val="3F62CA"/>
                </a:solidFill>
                <a:latin typeface="Tahoma"/>
                <a:cs typeface="Tahoma"/>
              </a:rPr>
              <a:t>s</a:t>
            </a:r>
            <a:r>
              <a:rPr sz="2400" spc="50" dirty="0">
                <a:solidFill>
                  <a:srgbClr val="3F62CA"/>
                </a:solidFill>
                <a:latin typeface="Tahoma"/>
                <a:cs typeface="Tahoma"/>
              </a:rPr>
              <a:t>t</a:t>
            </a:r>
            <a:r>
              <a:rPr sz="2400" spc="20" dirty="0">
                <a:solidFill>
                  <a:srgbClr val="3F62CA"/>
                </a:solidFill>
                <a:latin typeface="Tahoma"/>
                <a:cs typeface="Tahoma"/>
              </a:rPr>
              <a:t>o</a:t>
            </a:r>
            <a:r>
              <a:rPr sz="2400" spc="10" dirty="0">
                <a:solidFill>
                  <a:srgbClr val="3F62CA"/>
                </a:solidFill>
                <a:latin typeface="Tahoma"/>
                <a:cs typeface="Tahoma"/>
              </a:rPr>
              <a:t>l</a:t>
            </a:r>
            <a:r>
              <a:rPr sz="2400" spc="20" dirty="0">
                <a:solidFill>
                  <a:srgbClr val="3F62CA"/>
                </a:solidFill>
                <a:latin typeface="Tahoma"/>
                <a:cs typeface="Tahoma"/>
              </a:rPr>
              <a:t>o</a:t>
            </a:r>
            <a:r>
              <a:rPr sz="2400" spc="-30" dirty="0">
                <a:solidFill>
                  <a:srgbClr val="3F62CA"/>
                </a:solidFill>
                <a:latin typeface="Tahoma"/>
                <a:cs typeface="Tahoma"/>
              </a:rPr>
              <a:t>g</a:t>
            </a:r>
            <a:r>
              <a:rPr sz="2400" spc="55" dirty="0">
                <a:solidFill>
                  <a:srgbClr val="3F62CA"/>
                </a:solidFill>
                <a:latin typeface="Tahoma"/>
                <a:cs typeface="Tahoma"/>
              </a:rPr>
              <a:t>i</a:t>
            </a:r>
            <a:r>
              <a:rPr sz="2400" spc="120" dirty="0">
                <a:solidFill>
                  <a:srgbClr val="3F62CA"/>
                </a:solidFill>
                <a:latin typeface="Tahoma"/>
                <a:cs typeface="Tahoma"/>
              </a:rPr>
              <a:t>c  </a:t>
            </a:r>
            <a:r>
              <a:rPr sz="2400" spc="140" dirty="0">
                <a:solidFill>
                  <a:srgbClr val="3F62CA"/>
                </a:solidFill>
                <a:latin typeface="Tahoma"/>
                <a:cs typeface="Tahoma"/>
              </a:rPr>
              <a:t>c</a:t>
            </a:r>
            <a:r>
              <a:rPr sz="2400" spc="20" dirty="0">
                <a:solidFill>
                  <a:srgbClr val="3F62CA"/>
                </a:solidFill>
                <a:latin typeface="Tahoma"/>
                <a:cs typeface="Tahoma"/>
              </a:rPr>
              <a:t>o</a:t>
            </a:r>
            <a:r>
              <a:rPr sz="2400" spc="-40" dirty="0">
                <a:solidFill>
                  <a:srgbClr val="3F62CA"/>
                </a:solidFill>
                <a:latin typeface="Tahoma"/>
                <a:cs typeface="Tahoma"/>
              </a:rPr>
              <a:t>m</a:t>
            </a:r>
            <a:r>
              <a:rPr sz="2400" spc="-5" dirty="0">
                <a:solidFill>
                  <a:srgbClr val="3F62CA"/>
                </a:solidFill>
                <a:latin typeface="Tahoma"/>
                <a:cs typeface="Tahoma"/>
              </a:rPr>
              <a:t>p</a:t>
            </a:r>
            <a:r>
              <a:rPr sz="2400" spc="20" dirty="0">
                <a:solidFill>
                  <a:srgbClr val="3F62CA"/>
                </a:solidFill>
                <a:latin typeface="Tahoma"/>
                <a:cs typeface="Tahoma"/>
              </a:rPr>
              <a:t>o</a:t>
            </a:r>
            <a:r>
              <a:rPr sz="2400" spc="-55" dirty="0">
                <a:solidFill>
                  <a:srgbClr val="3F62CA"/>
                </a:solidFill>
                <a:latin typeface="Tahoma"/>
                <a:cs typeface="Tahoma"/>
              </a:rPr>
              <a:t>n</a:t>
            </a:r>
            <a:r>
              <a:rPr sz="2400" spc="15" dirty="0">
                <a:solidFill>
                  <a:srgbClr val="3F62CA"/>
                </a:solidFill>
                <a:latin typeface="Tahoma"/>
                <a:cs typeface="Tahoma"/>
              </a:rPr>
              <a:t>e</a:t>
            </a:r>
            <a:r>
              <a:rPr sz="2400" spc="-40" dirty="0">
                <a:solidFill>
                  <a:srgbClr val="3F62CA"/>
                </a:solidFill>
                <a:latin typeface="Tahoma"/>
                <a:cs typeface="Tahoma"/>
              </a:rPr>
              <a:t>n</a:t>
            </a:r>
            <a:r>
              <a:rPr sz="2400" spc="75" dirty="0">
                <a:solidFill>
                  <a:srgbClr val="3F62CA"/>
                </a:solidFill>
                <a:latin typeface="Tahoma"/>
                <a:cs typeface="Tahoma"/>
              </a:rPr>
              <a:t>t</a:t>
            </a:r>
            <a:r>
              <a:rPr sz="2400" spc="95" dirty="0">
                <a:solidFill>
                  <a:srgbClr val="3F62CA"/>
                </a:solidFill>
                <a:latin typeface="Tahoma"/>
                <a:cs typeface="Tahoma"/>
              </a:rPr>
              <a:t>s</a:t>
            </a:r>
            <a:r>
              <a:rPr sz="2400" spc="-275" dirty="0">
                <a:solidFill>
                  <a:srgbClr val="3F62CA"/>
                </a:solidFill>
                <a:latin typeface="Tahoma"/>
                <a:cs typeface="Tahoma"/>
              </a:rPr>
              <a:t> </a:t>
            </a:r>
            <a:r>
              <a:rPr sz="2400" dirty="0">
                <a:solidFill>
                  <a:srgbClr val="3F62CA"/>
                </a:solidFill>
                <a:latin typeface="Tahoma"/>
                <a:cs typeface="Tahoma"/>
              </a:rPr>
              <a:t>o</a:t>
            </a:r>
            <a:r>
              <a:rPr sz="2400" spc="114" dirty="0">
                <a:solidFill>
                  <a:srgbClr val="3F62CA"/>
                </a:solidFill>
                <a:latin typeface="Tahoma"/>
                <a:cs typeface="Tahoma"/>
              </a:rPr>
              <a:t>f</a:t>
            </a:r>
            <a:r>
              <a:rPr sz="2400" spc="-275" dirty="0">
                <a:solidFill>
                  <a:srgbClr val="3F62CA"/>
                </a:solidFill>
                <a:latin typeface="Tahoma"/>
                <a:cs typeface="Tahoma"/>
              </a:rPr>
              <a:t> </a:t>
            </a:r>
            <a:r>
              <a:rPr sz="2400" spc="75" dirty="0">
                <a:solidFill>
                  <a:srgbClr val="3F62CA"/>
                </a:solidFill>
                <a:latin typeface="Tahoma"/>
                <a:cs typeface="Tahoma"/>
              </a:rPr>
              <a:t>B</a:t>
            </a:r>
            <a:r>
              <a:rPr sz="2400" spc="95" dirty="0">
                <a:solidFill>
                  <a:srgbClr val="3F62CA"/>
                </a:solidFill>
                <a:latin typeface="Tahoma"/>
                <a:cs typeface="Tahoma"/>
              </a:rPr>
              <a:t>P</a:t>
            </a:r>
            <a:r>
              <a:rPr sz="2400" spc="-75" dirty="0">
                <a:solidFill>
                  <a:srgbClr val="3F62CA"/>
                </a:solidFill>
                <a:latin typeface="Tahoma"/>
                <a:cs typeface="Tahoma"/>
              </a:rPr>
              <a:t>H</a:t>
            </a:r>
            <a:r>
              <a:rPr sz="2400" spc="-275" dirty="0">
                <a:solidFill>
                  <a:srgbClr val="3F62CA"/>
                </a:solidFill>
                <a:latin typeface="Tahoma"/>
                <a:cs typeface="Tahoma"/>
              </a:rPr>
              <a:t> </a:t>
            </a:r>
            <a:r>
              <a:rPr sz="2400" spc="-25" dirty="0">
                <a:solidFill>
                  <a:srgbClr val="3F62CA"/>
                </a:solidFill>
                <a:latin typeface="Tahoma"/>
                <a:cs typeface="Tahoma"/>
              </a:rPr>
              <a:t>e</a:t>
            </a:r>
            <a:r>
              <a:rPr sz="2400" dirty="0">
                <a:solidFill>
                  <a:srgbClr val="3F62CA"/>
                </a:solidFill>
                <a:latin typeface="Tahoma"/>
                <a:cs typeface="Tahoma"/>
              </a:rPr>
              <a:t>x</a:t>
            </a:r>
            <a:r>
              <a:rPr sz="2400" spc="5" dirty="0">
                <a:solidFill>
                  <a:srgbClr val="3F62CA"/>
                </a:solidFill>
                <a:latin typeface="Tahoma"/>
                <a:cs typeface="Tahoma"/>
              </a:rPr>
              <a:t>p</a:t>
            </a:r>
            <a:r>
              <a:rPr sz="2400" spc="10" dirty="0">
                <a:solidFill>
                  <a:srgbClr val="3F62CA"/>
                </a:solidFill>
                <a:latin typeface="Tahoma"/>
                <a:cs typeface="Tahoma"/>
              </a:rPr>
              <a:t>l</a:t>
            </a:r>
            <a:r>
              <a:rPr sz="2400" spc="-25" dirty="0">
                <a:solidFill>
                  <a:srgbClr val="3F62CA"/>
                </a:solidFill>
                <a:latin typeface="Tahoma"/>
                <a:cs typeface="Tahoma"/>
              </a:rPr>
              <a:t>a</a:t>
            </a:r>
            <a:r>
              <a:rPr sz="2400" spc="55" dirty="0">
                <a:solidFill>
                  <a:srgbClr val="3F62CA"/>
                </a:solidFill>
                <a:latin typeface="Tahoma"/>
                <a:cs typeface="Tahoma"/>
              </a:rPr>
              <a:t>i</a:t>
            </a:r>
            <a:r>
              <a:rPr sz="2400" spc="-40" dirty="0">
                <a:solidFill>
                  <a:srgbClr val="3F62CA"/>
                </a:solidFill>
                <a:latin typeface="Tahoma"/>
                <a:cs typeface="Tahoma"/>
              </a:rPr>
              <a:t>n</a:t>
            </a:r>
            <a:r>
              <a:rPr sz="2400" spc="-275" dirty="0">
                <a:solidFill>
                  <a:srgbClr val="3F62CA"/>
                </a:solidFill>
                <a:latin typeface="Tahoma"/>
                <a:cs typeface="Tahoma"/>
              </a:rPr>
              <a:t> </a:t>
            </a:r>
            <a:r>
              <a:rPr sz="2400" spc="-95" dirty="0">
                <a:solidFill>
                  <a:srgbClr val="3F62CA"/>
                </a:solidFill>
                <a:latin typeface="Tahoma"/>
                <a:cs typeface="Tahoma"/>
              </a:rPr>
              <a:t>,</a:t>
            </a:r>
            <a:r>
              <a:rPr sz="2400" spc="-275" dirty="0">
                <a:solidFill>
                  <a:srgbClr val="3F62CA"/>
                </a:solidFill>
                <a:latin typeface="Tahoma"/>
                <a:cs typeface="Tahoma"/>
              </a:rPr>
              <a:t> </a:t>
            </a:r>
            <a:r>
              <a:rPr sz="2400" spc="55" dirty="0">
                <a:solidFill>
                  <a:srgbClr val="3F62CA"/>
                </a:solidFill>
                <a:latin typeface="Tahoma"/>
                <a:cs typeface="Tahoma"/>
              </a:rPr>
              <a:t>i</a:t>
            </a:r>
            <a:r>
              <a:rPr sz="2400" spc="-40" dirty="0">
                <a:solidFill>
                  <a:srgbClr val="3F62CA"/>
                </a:solidFill>
                <a:latin typeface="Tahoma"/>
                <a:cs typeface="Tahoma"/>
              </a:rPr>
              <a:t>n</a:t>
            </a:r>
            <a:r>
              <a:rPr sz="2400" spc="-275" dirty="0">
                <a:solidFill>
                  <a:srgbClr val="3F62CA"/>
                </a:solidFill>
                <a:latin typeface="Tahoma"/>
                <a:cs typeface="Tahoma"/>
              </a:rPr>
              <a:t> </a:t>
            </a:r>
            <a:r>
              <a:rPr sz="2400" spc="5" dirty="0">
                <a:solidFill>
                  <a:srgbClr val="3F62CA"/>
                </a:solidFill>
                <a:latin typeface="Tahoma"/>
                <a:cs typeface="Tahoma"/>
              </a:rPr>
              <a:t>p</a:t>
            </a:r>
            <a:r>
              <a:rPr sz="2400" spc="-25" dirty="0">
                <a:solidFill>
                  <a:srgbClr val="3F62CA"/>
                </a:solidFill>
                <a:latin typeface="Tahoma"/>
                <a:cs typeface="Tahoma"/>
              </a:rPr>
              <a:t>a</a:t>
            </a:r>
            <a:r>
              <a:rPr sz="2400" spc="50" dirty="0">
                <a:solidFill>
                  <a:srgbClr val="3F62CA"/>
                </a:solidFill>
                <a:latin typeface="Tahoma"/>
                <a:cs typeface="Tahoma"/>
              </a:rPr>
              <a:t>r</a:t>
            </a:r>
            <a:r>
              <a:rPr sz="2400" spc="75" dirty="0">
                <a:solidFill>
                  <a:srgbClr val="3F62CA"/>
                </a:solidFill>
                <a:latin typeface="Tahoma"/>
                <a:cs typeface="Tahoma"/>
              </a:rPr>
              <a:t>t</a:t>
            </a:r>
            <a:r>
              <a:rPr sz="2400" spc="-95" dirty="0">
                <a:solidFill>
                  <a:srgbClr val="3F62CA"/>
                </a:solidFill>
                <a:latin typeface="Tahoma"/>
                <a:cs typeface="Tahoma"/>
              </a:rPr>
              <a:t>,</a:t>
            </a:r>
            <a:r>
              <a:rPr sz="2400" spc="-275" dirty="0">
                <a:solidFill>
                  <a:srgbClr val="3F62CA"/>
                </a:solidFill>
                <a:latin typeface="Tahoma"/>
                <a:cs typeface="Tahoma"/>
              </a:rPr>
              <a:t> </a:t>
            </a:r>
            <a:r>
              <a:rPr sz="2400" spc="75" dirty="0">
                <a:solidFill>
                  <a:srgbClr val="3F62CA"/>
                </a:solidFill>
                <a:latin typeface="Tahoma"/>
                <a:cs typeface="Tahoma"/>
              </a:rPr>
              <a:t>t</a:t>
            </a:r>
            <a:r>
              <a:rPr sz="2400" spc="-55" dirty="0">
                <a:solidFill>
                  <a:srgbClr val="3F62CA"/>
                </a:solidFill>
                <a:latin typeface="Tahoma"/>
                <a:cs typeface="Tahoma"/>
              </a:rPr>
              <a:t>h</a:t>
            </a:r>
            <a:r>
              <a:rPr sz="2400" spc="20" dirty="0">
                <a:solidFill>
                  <a:srgbClr val="3F62CA"/>
                </a:solidFill>
                <a:latin typeface="Tahoma"/>
                <a:cs typeface="Tahoma"/>
              </a:rPr>
              <a:t>e</a:t>
            </a:r>
            <a:r>
              <a:rPr sz="2400" spc="-275" dirty="0">
                <a:solidFill>
                  <a:srgbClr val="3F62CA"/>
                </a:solidFill>
                <a:latin typeface="Tahoma"/>
                <a:cs typeface="Tahoma"/>
              </a:rPr>
              <a:t> </a:t>
            </a:r>
            <a:r>
              <a:rPr sz="2400" spc="-5" dirty="0">
                <a:solidFill>
                  <a:srgbClr val="3F62CA"/>
                </a:solidFill>
                <a:latin typeface="Tahoma"/>
                <a:cs typeface="Tahoma"/>
              </a:rPr>
              <a:t>p</a:t>
            </a:r>
            <a:r>
              <a:rPr sz="2400" dirty="0">
                <a:solidFill>
                  <a:srgbClr val="3F62CA"/>
                </a:solidFill>
                <a:latin typeface="Tahoma"/>
                <a:cs typeface="Tahoma"/>
              </a:rPr>
              <a:t>o</a:t>
            </a:r>
            <a:r>
              <a:rPr sz="2400" spc="50" dirty="0">
                <a:solidFill>
                  <a:srgbClr val="3F62CA"/>
                </a:solidFill>
                <a:latin typeface="Tahoma"/>
                <a:cs typeface="Tahoma"/>
              </a:rPr>
              <a:t>t</a:t>
            </a:r>
            <a:r>
              <a:rPr sz="2400" spc="15" dirty="0">
                <a:solidFill>
                  <a:srgbClr val="3F62CA"/>
                </a:solidFill>
                <a:latin typeface="Tahoma"/>
                <a:cs typeface="Tahoma"/>
              </a:rPr>
              <a:t>e</a:t>
            </a:r>
            <a:r>
              <a:rPr sz="2400" spc="-40" dirty="0">
                <a:solidFill>
                  <a:srgbClr val="3F62CA"/>
                </a:solidFill>
                <a:latin typeface="Tahoma"/>
                <a:cs typeface="Tahoma"/>
              </a:rPr>
              <a:t>n</a:t>
            </a:r>
            <a:r>
              <a:rPr sz="2400" spc="75" dirty="0">
                <a:solidFill>
                  <a:srgbClr val="3F62CA"/>
                </a:solidFill>
                <a:latin typeface="Tahoma"/>
                <a:cs typeface="Tahoma"/>
              </a:rPr>
              <a:t>t</a:t>
            </a:r>
            <a:r>
              <a:rPr sz="2400" spc="55" dirty="0">
                <a:solidFill>
                  <a:srgbClr val="3F62CA"/>
                </a:solidFill>
                <a:latin typeface="Tahoma"/>
                <a:cs typeface="Tahoma"/>
              </a:rPr>
              <a:t>i</a:t>
            </a:r>
            <a:r>
              <a:rPr sz="2400" spc="-25" dirty="0">
                <a:solidFill>
                  <a:srgbClr val="3F62CA"/>
                </a:solidFill>
                <a:latin typeface="Tahoma"/>
                <a:cs typeface="Tahoma"/>
              </a:rPr>
              <a:t>a</a:t>
            </a:r>
            <a:r>
              <a:rPr sz="2400" spc="15" dirty="0">
                <a:solidFill>
                  <a:srgbClr val="3F62CA"/>
                </a:solidFill>
                <a:latin typeface="Tahoma"/>
                <a:cs typeface="Tahoma"/>
              </a:rPr>
              <a:t>l  </a:t>
            </a:r>
            <a:r>
              <a:rPr sz="2400" spc="20" dirty="0">
                <a:solidFill>
                  <a:srgbClr val="3F62CA"/>
                </a:solidFill>
                <a:latin typeface="Tahoma"/>
                <a:cs typeface="Tahoma"/>
              </a:rPr>
              <a:t>responsiveness</a:t>
            </a:r>
            <a:r>
              <a:rPr sz="2400" spc="-275" dirty="0">
                <a:solidFill>
                  <a:srgbClr val="3F62CA"/>
                </a:solidFill>
                <a:latin typeface="Tahoma"/>
                <a:cs typeface="Tahoma"/>
              </a:rPr>
              <a:t> </a:t>
            </a:r>
            <a:r>
              <a:rPr sz="2400" spc="40" dirty="0">
                <a:solidFill>
                  <a:srgbClr val="3F62CA"/>
                </a:solidFill>
                <a:latin typeface="Tahoma"/>
                <a:cs typeface="Tahoma"/>
              </a:rPr>
              <a:t>to</a:t>
            </a:r>
            <a:r>
              <a:rPr sz="2400" spc="-270" dirty="0">
                <a:solidFill>
                  <a:srgbClr val="3F62CA"/>
                </a:solidFill>
                <a:latin typeface="Tahoma"/>
                <a:cs typeface="Tahoma"/>
              </a:rPr>
              <a:t> </a:t>
            </a:r>
            <a:r>
              <a:rPr sz="2400" spc="20" dirty="0">
                <a:solidFill>
                  <a:srgbClr val="3F62CA"/>
                </a:solidFill>
                <a:latin typeface="Tahoma"/>
                <a:cs typeface="Tahoma"/>
              </a:rPr>
              <a:t>medical</a:t>
            </a:r>
            <a:r>
              <a:rPr sz="2400" spc="-275" dirty="0">
                <a:solidFill>
                  <a:srgbClr val="3F62CA"/>
                </a:solidFill>
                <a:latin typeface="Tahoma"/>
                <a:cs typeface="Tahoma"/>
              </a:rPr>
              <a:t> </a:t>
            </a:r>
            <a:r>
              <a:rPr sz="2400" spc="-25" dirty="0">
                <a:solidFill>
                  <a:srgbClr val="3F62CA"/>
                </a:solidFill>
                <a:latin typeface="Tahoma"/>
                <a:cs typeface="Tahoma"/>
              </a:rPr>
              <a:t>therapy;</a:t>
            </a:r>
            <a:r>
              <a:rPr sz="2400" spc="-195" dirty="0">
                <a:solidFill>
                  <a:srgbClr val="3F62CA"/>
                </a:solidFill>
                <a:latin typeface="Tahoma"/>
                <a:cs typeface="Tahoma"/>
              </a:rPr>
              <a:t> </a:t>
            </a:r>
            <a:r>
              <a:rPr sz="1800" spc="-5" dirty="0">
                <a:solidFill>
                  <a:srgbClr val="3F62CA"/>
                </a:solidFill>
                <a:latin typeface="Tahoma"/>
                <a:cs typeface="Tahoma"/>
              </a:rPr>
              <a:t>Thus</a:t>
            </a:r>
            <a:r>
              <a:rPr sz="1800" spc="-200" dirty="0">
                <a:solidFill>
                  <a:srgbClr val="3F62CA"/>
                </a:solidFill>
                <a:latin typeface="Tahoma"/>
                <a:cs typeface="Tahoma"/>
              </a:rPr>
              <a:t> </a:t>
            </a:r>
            <a:r>
              <a:rPr sz="1800" spc="-15" dirty="0">
                <a:solidFill>
                  <a:srgbClr val="3F62CA"/>
                </a:solidFill>
                <a:latin typeface="Tahoma"/>
                <a:cs typeface="Tahoma"/>
              </a:rPr>
              <a:t>alpha</a:t>
            </a:r>
            <a:r>
              <a:rPr sz="1800" spc="-204" dirty="0">
                <a:solidFill>
                  <a:srgbClr val="3F62CA"/>
                </a:solidFill>
                <a:latin typeface="Tahoma"/>
                <a:cs typeface="Tahoma"/>
              </a:rPr>
              <a:t> </a:t>
            </a:r>
            <a:r>
              <a:rPr sz="1800" spc="15" dirty="0">
                <a:solidFill>
                  <a:srgbClr val="3F62CA"/>
                </a:solidFill>
                <a:latin typeface="Tahoma"/>
                <a:cs typeface="Tahoma"/>
              </a:rPr>
              <a:t>blocker</a:t>
            </a:r>
            <a:endParaRPr sz="1800">
              <a:latin typeface="Tahoma"/>
              <a:cs typeface="Tahoma"/>
            </a:endParaRPr>
          </a:p>
          <a:p>
            <a:pPr marL="355600">
              <a:lnSpc>
                <a:spcPts val="2039"/>
              </a:lnSpc>
            </a:pPr>
            <a:r>
              <a:rPr sz="1800" spc="-10" dirty="0">
                <a:solidFill>
                  <a:srgbClr val="3F62CA"/>
                </a:solidFill>
                <a:latin typeface="Tahoma"/>
                <a:cs typeface="Tahoma"/>
              </a:rPr>
              <a:t>therapy</a:t>
            </a:r>
            <a:r>
              <a:rPr sz="1800" spc="-200" dirty="0">
                <a:solidFill>
                  <a:srgbClr val="3F62CA"/>
                </a:solidFill>
                <a:latin typeface="Tahoma"/>
                <a:cs typeface="Tahoma"/>
              </a:rPr>
              <a:t> </a:t>
            </a:r>
            <a:r>
              <a:rPr sz="1800" spc="-35" dirty="0">
                <a:solidFill>
                  <a:srgbClr val="3F62CA"/>
                </a:solidFill>
                <a:latin typeface="Tahoma"/>
                <a:cs typeface="Tahoma"/>
              </a:rPr>
              <a:t>may</a:t>
            </a:r>
            <a:r>
              <a:rPr sz="1800" spc="-195" dirty="0">
                <a:solidFill>
                  <a:srgbClr val="3F62CA"/>
                </a:solidFill>
                <a:latin typeface="Tahoma"/>
                <a:cs typeface="Tahoma"/>
              </a:rPr>
              <a:t> </a:t>
            </a:r>
            <a:r>
              <a:rPr sz="1800" spc="15" dirty="0">
                <a:solidFill>
                  <a:srgbClr val="3F62CA"/>
                </a:solidFill>
                <a:latin typeface="Tahoma"/>
                <a:cs typeface="Tahoma"/>
              </a:rPr>
              <a:t>result</a:t>
            </a:r>
            <a:r>
              <a:rPr sz="1800" spc="-200" dirty="0">
                <a:solidFill>
                  <a:srgbClr val="3F62CA"/>
                </a:solidFill>
                <a:latin typeface="Tahoma"/>
                <a:cs typeface="Tahoma"/>
              </a:rPr>
              <a:t> </a:t>
            </a:r>
            <a:r>
              <a:rPr sz="1800" spc="5" dirty="0">
                <a:solidFill>
                  <a:srgbClr val="3F62CA"/>
                </a:solidFill>
                <a:latin typeface="Tahoma"/>
                <a:cs typeface="Tahoma"/>
              </a:rPr>
              <a:t>in</a:t>
            </a:r>
            <a:r>
              <a:rPr sz="1800" spc="-195" dirty="0">
                <a:solidFill>
                  <a:srgbClr val="3F62CA"/>
                </a:solidFill>
                <a:latin typeface="Tahoma"/>
                <a:cs typeface="Tahoma"/>
              </a:rPr>
              <a:t> </a:t>
            </a:r>
            <a:r>
              <a:rPr sz="1800" spc="10" dirty="0">
                <a:solidFill>
                  <a:srgbClr val="3F62CA"/>
                </a:solidFill>
                <a:latin typeface="Tahoma"/>
                <a:cs typeface="Tahoma"/>
              </a:rPr>
              <a:t>excellent</a:t>
            </a:r>
            <a:r>
              <a:rPr sz="1800" spc="-200" dirty="0">
                <a:solidFill>
                  <a:srgbClr val="3F62CA"/>
                </a:solidFill>
                <a:latin typeface="Tahoma"/>
                <a:cs typeface="Tahoma"/>
              </a:rPr>
              <a:t> </a:t>
            </a:r>
            <a:r>
              <a:rPr sz="1800" spc="15" dirty="0">
                <a:solidFill>
                  <a:srgbClr val="3F62CA"/>
                </a:solidFill>
                <a:latin typeface="Tahoma"/>
                <a:cs typeface="Tahoma"/>
              </a:rPr>
              <a:t>response</a:t>
            </a:r>
            <a:r>
              <a:rPr sz="1800" spc="-195" dirty="0">
                <a:solidFill>
                  <a:srgbClr val="3F62CA"/>
                </a:solidFill>
                <a:latin typeface="Tahoma"/>
                <a:cs typeface="Tahoma"/>
              </a:rPr>
              <a:t> </a:t>
            </a:r>
            <a:r>
              <a:rPr sz="1800" spc="5" dirty="0">
                <a:solidFill>
                  <a:srgbClr val="3F62CA"/>
                </a:solidFill>
                <a:latin typeface="Tahoma"/>
                <a:cs typeface="Tahoma"/>
              </a:rPr>
              <a:t>in</a:t>
            </a:r>
            <a:r>
              <a:rPr sz="1800" spc="-195" dirty="0">
                <a:solidFill>
                  <a:srgbClr val="3F62CA"/>
                </a:solidFill>
                <a:latin typeface="Tahoma"/>
                <a:cs typeface="Tahoma"/>
              </a:rPr>
              <a:t> </a:t>
            </a:r>
            <a:r>
              <a:rPr sz="1800" spc="20" dirty="0">
                <a:solidFill>
                  <a:srgbClr val="3F62CA"/>
                </a:solidFill>
                <a:latin typeface="Tahoma"/>
                <a:cs typeface="Tahoma"/>
              </a:rPr>
              <a:t>patients</a:t>
            </a:r>
            <a:r>
              <a:rPr sz="1800" spc="-200" dirty="0">
                <a:solidFill>
                  <a:srgbClr val="3F62CA"/>
                </a:solidFill>
                <a:latin typeface="Tahoma"/>
                <a:cs typeface="Tahoma"/>
              </a:rPr>
              <a:t> </a:t>
            </a:r>
            <a:r>
              <a:rPr sz="1800" spc="15" dirty="0">
                <a:solidFill>
                  <a:srgbClr val="3F62CA"/>
                </a:solidFill>
                <a:latin typeface="Tahoma"/>
                <a:cs typeface="Tahoma"/>
              </a:rPr>
              <a:t>with</a:t>
            </a:r>
            <a:r>
              <a:rPr sz="1800" spc="-195" dirty="0">
                <a:solidFill>
                  <a:srgbClr val="3F62CA"/>
                </a:solidFill>
                <a:latin typeface="Tahoma"/>
                <a:cs typeface="Tahoma"/>
              </a:rPr>
              <a:t> </a:t>
            </a:r>
            <a:r>
              <a:rPr sz="1800" spc="20" dirty="0">
                <a:solidFill>
                  <a:srgbClr val="3F62CA"/>
                </a:solidFill>
                <a:latin typeface="Tahoma"/>
                <a:cs typeface="Tahoma"/>
              </a:rPr>
              <a:t>BPH</a:t>
            </a:r>
            <a:r>
              <a:rPr sz="1800" spc="-200" dirty="0">
                <a:solidFill>
                  <a:srgbClr val="3F62CA"/>
                </a:solidFill>
                <a:latin typeface="Tahoma"/>
                <a:cs typeface="Tahoma"/>
              </a:rPr>
              <a:t> </a:t>
            </a:r>
            <a:r>
              <a:rPr sz="1800" spc="10" dirty="0">
                <a:solidFill>
                  <a:srgbClr val="3F62CA"/>
                </a:solidFill>
                <a:latin typeface="Tahoma"/>
                <a:cs typeface="Tahoma"/>
              </a:rPr>
              <a:t>that</a:t>
            </a:r>
            <a:r>
              <a:rPr sz="1800" spc="-195" dirty="0">
                <a:solidFill>
                  <a:srgbClr val="3F62CA"/>
                </a:solidFill>
                <a:latin typeface="Tahoma"/>
                <a:cs typeface="Tahoma"/>
              </a:rPr>
              <a:t> </a:t>
            </a:r>
            <a:r>
              <a:rPr sz="1800" spc="5" dirty="0">
                <a:solidFill>
                  <a:srgbClr val="3F62CA"/>
                </a:solidFill>
                <a:latin typeface="Tahoma"/>
                <a:cs typeface="Tahoma"/>
              </a:rPr>
              <a:t>has</a:t>
            </a:r>
            <a:r>
              <a:rPr sz="1800" spc="-200" dirty="0">
                <a:solidFill>
                  <a:srgbClr val="3F62CA"/>
                </a:solidFill>
                <a:latin typeface="Tahoma"/>
                <a:cs typeface="Tahoma"/>
              </a:rPr>
              <a:t> </a:t>
            </a:r>
            <a:r>
              <a:rPr sz="1800" spc="-15" dirty="0">
                <a:solidFill>
                  <a:srgbClr val="3F62CA"/>
                </a:solidFill>
                <a:latin typeface="Tahoma"/>
                <a:cs typeface="Tahoma"/>
              </a:rPr>
              <a:t>a</a:t>
            </a:r>
            <a:endParaRPr sz="1800">
              <a:latin typeface="Tahoma"/>
              <a:cs typeface="Tahoma"/>
            </a:endParaRPr>
          </a:p>
          <a:p>
            <a:pPr marL="355600" marR="15240">
              <a:lnSpc>
                <a:spcPct val="100699"/>
              </a:lnSpc>
            </a:pPr>
            <a:r>
              <a:rPr sz="1800" spc="35" dirty="0">
                <a:solidFill>
                  <a:srgbClr val="3F62CA"/>
                </a:solidFill>
                <a:latin typeface="Tahoma"/>
                <a:cs typeface="Tahoma"/>
              </a:rPr>
              <a:t>signiﬁcant </a:t>
            </a:r>
            <a:r>
              <a:rPr sz="1800" spc="10" dirty="0">
                <a:solidFill>
                  <a:srgbClr val="3F62CA"/>
                </a:solidFill>
                <a:latin typeface="Tahoma"/>
                <a:cs typeface="Tahoma"/>
              </a:rPr>
              <a:t>component </a:t>
            </a:r>
            <a:r>
              <a:rPr sz="1800" spc="40" dirty="0">
                <a:solidFill>
                  <a:srgbClr val="3F62CA"/>
                </a:solidFill>
                <a:latin typeface="Tahoma"/>
                <a:cs typeface="Tahoma"/>
              </a:rPr>
              <a:t>of </a:t>
            </a:r>
            <a:r>
              <a:rPr sz="1800" spc="10" dirty="0">
                <a:solidFill>
                  <a:srgbClr val="3F62CA"/>
                </a:solidFill>
                <a:latin typeface="Tahoma"/>
                <a:cs typeface="Tahoma"/>
              </a:rPr>
              <a:t>smooth </a:t>
            </a:r>
            <a:r>
              <a:rPr sz="1800" spc="20" dirty="0">
                <a:solidFill>
                  <a:srgbClr val="3F62CA"/>
                </a:solidFill>
                <a:latin typeface="Tahoma"/>
                <a:cs typeface="Tahoma"/>
              </a:rPr>
              <a:t>muscle </a:t>
            </a:r>
            <a:r>
              <a:rPr sz="1800" spc="-20" dirty="0">
                <a:solidFill>
                  <a:srgbClr val="3F62CA"/>
                </a:solidFill>
                <a:latin typeface="Tahoma"/>
                <a:cs typeface="Tahoma"/>
              </a:rPr>
              <a:t>,While </a:t>
            </a:r>
            <a:r>
              <a:rPr sz="1800" spc="20" dirty="0">
                <a:solidFill>
                  <a:srgbClr val="3F62CA"/>
                </a:solidFill>
                <a:latin typeface="Tahoma"/>
                <a:cs typeface="Tahoma"/>
              </a:rPr>
              <a:t>those </a:t>
            </a:r>
            <a:r>
              <a:rPr sz="1800" spc="15" dirty="0">
                <a:solidFill>
                  <a:srgbClr val="3F62CA"/>
                </a:solidFill>
                <a:latin typeface="Tahoma"/>
                <a:cs typeface="Tahoma"/>
              </a:rPr>
              <a:t>with </a:t>
            </a:r>
            <a:r>
              <a:rPr sz="1800" spc="20" dirty="0">
                <a:solidFill>
                  <a:srgbClr val="3F62CA"/>
                </a:solidFill>
                <a:latin typeface="Tahoma"/>
                <a:cs typeface="Tahoma"/>
              </a:rPr>
              <a:t>BPH </a:t>
            </a:r>
            <a:r>
              <a:rPr sz="1800" spc="25" dirty="0">
                <a:solidFill>
                  <a:srgbClr val="3F62CA"/>
                </a:solidFill>
                <a:latin typeface="Tahoma"/>
                <a:cs typeface="Tahoma"/>
              </a:rPr>
              <a:t> </a:t>
            </a:r>
            <a:r>
              <a:rPr sz="1800" spc="-5" dirty="0">
                <a:solidFill>
                  <a:srgbClr val="3F62CA"/>
                </a:solidFill>
                <a:latin typeface="Tahoma"/>
                <a:cs typeface="Tahoma"/>
              </a:rPr>
              <a:t>predominantly</a:t>
            </a:r>
            <a:r>
              <a:rPr sz="1800" spc="-195" dirty="0">
                <a:solidFill>
                  <a:srgbClr val="3F62CA"/>
                </a:solidFill>
                <a:latin typeface="Tahoma"/>
                <a:cs typeface="Tahoma"/>
              </a:rPr>
              <a:t> </a:t>
            </a:r>
            <a:r>
              <a:rPr sz="1800" spc="20" dirty="0">
                <a:solidFill>
                  <a:srgbClr val="3F62CA"/>
                </a:solidFill>
                <a:latin typeface="Tahoma"/>
                <a:cs typeface="Tahoma"/>
              </a:rPr>
              <a:t>composed</a:t>
            </a:r>
            <a:r>
              <a:rPr sz="1800" spc="-190" dirty="0">
                <a:solidFill>
                  <a:srgbClr val="3F62CA"/>
                </a:solidFill>
                <a:latin typeface="Tahoma"/>
                <a:cs typeface="Tahoma"/>
              </a:rPr>
              <a:t> </a:t>
            </a:r>
            <a:r>
              <a:rPr sz="1800" spc="40" dirty="0">
                <a:solidFill>
                  <a:srgbClr val="3F62CA"/>
                </a:solidFill>
                <a:latin typeface="Tahoma"/>
                <a:cs typeface="Tahoma"/>
              </a:rPr>
              <a:t>of</a:t>
            </a:r>
            <a:r>
              <a:rPr sz="1800" spc="-195" dirty="0">
                <a:solidFill>
                  <a:srgbClr val="3F62CA"/>
                </a:solidFill>
                <a:latin typeface="Tahoma"/>
                <a:cs typeface="Tahoma"/>
              </a:rPr>
              <a:t> </a:t>
            </a:r>
            <a:r>
              <a:rPr sz="1800" spc="5" dirty="0">
                <a:solidFill>
                  <a:srgbClr val="3F62CA"/>
                </a:solidFill>
                <a:latin typeface="Tahoma"/>
                <a:cs typeface="Tahoma"/>
              </a:rPr>
              <a:t>epithelium</a:t>
            </a:r>
            <a:r>
              <a:rPr sz="1800" spc="-190" dirty="0">
                <a:solidFill>
                  <a:srgbClr val="3F62CA"/>
                </a:solidFill>
                <a:latin typeface="Tahoma"/>
                <a:cs typeface="Tahoma"/>
              </a:rPr>
              <a:t> </a:t>
            </a:r>
            <a:r>
              <a:rPr sz="1800" dirty="0">
                <a:solidFill>
                  <a:srgbClr val="3F62CA"/>
                </a:solidFill>
                <a:latin typeface="Tahoma"/>
                <a:cs typeface="Tahoma"/>
              </a:rPr>
              <a:t>might</a:t>
            </a:r>
            <a:r>
              <a:rPr sz="1800" spc="-195" dirty="0">
                <a:solidFill>
                  <a:srgbClr val="3F62CA"/>
                </a:solidFill>
                <a:latin typeface="Tahoma"/>
                <a:cs typeface="Tahoma"/>
              </a:rPr>
              <a:t> </a:t>
            </a:r>
            <a:r>
              <a:rPr sz="1800" spc="5" dirty="0">
                <a:solidFill>
                  <a:srgbClr val="3F62CA"/>
                </a:solidFill>
                <a:latin typeface="Tahoma"/>
                <a:cs typeface="Tahoma"/>
              </a:rPr>
              <a:t>respond</a:t>
            </a:r>
            <a:r>
              <a:rPr sz="1800" spc="-190" dirty="0">
                <a:solidFill>
                  <a:srgbClr val="3F62CA"/>
                </a:solidFill>
                <a:latin typeface="Tahoma"/>
                <a:cs typeface="Tahoma"/>
              </a:rPr>
              <a:t> </a:t>
            </a:r>
            <a:r>
              <a:rPr sz="1800" spc="15" dirty="0">
                <a:solidFill>
                  <a:srgbClr val="3F62CA"/>
                </a:solidFill>
                <a:latin typeface="Tahoma"/>
                <a:cs typeface="Tahoma"/>
              </a:rPr>
              <a:t>better</a:t>
            </a:r>
            <a:r>
              <a:rPr sz="1800" spc="-195" dirty="0">
                <a:solidFill>
                  <a:srgbClr val="3F62CA"/>
                </a:solidFill>
                <a:latin typeface="Tahoma"/>
                <a:cs typeface="Tahoma"/>
              </a:rPr>
              <a:t> </a:t>
            </a:r>
            <a:r>
              <a:rPr sz="1800" spc="25" dirty="0">
                <a:solidFill>
                  <a:srgbClr val="3F62CA"/>
                </a:solidFill>
                <a:latin typeface="Tahoma"/>
                <a:cs typeface="Tahoma"/>
              </a:rPr>
              <a:t>to</a:t>
            </a:r>
            <a:r>
              <a:rPr sz="1800" spc="-190" dirty="0">
                <a:solidFill>
                  <a:srgbClr val="3F62CA"/>
                </a:solidFill>
                <a:latin typeface="Tahoma"/>
                <a:cs typeface="Tahoma"/>
              </a:rPr>
              <a:t> </a:t>
            </a:r>
            <a:r>
              <a:rPr sz="1800" spc="-45" dirty="0">
                <a:solidFill>
                  <a:srgbClr val="3F62CA"/>
                </a:solidFill>
                <a:latin typeface="Tahoma"/>
                <a:cs typeface="Tahoma"/>
              </a:rPr>
              <a:t>5</a:t>
            </a:r>
            <a:r>
              <a:rPr sz="1800" spc="-190" dirty="0">
                <a:solidFill>
                  <a:srgbClr val="3F62CA"/>
                </a:solidFill>
                <a:latin typeface="Tahoma"/>
                <a:cs typeface="Tahoma"/>
              </a:rPr>
              <a:t> </a:t>
            </a:r>
            <a:r>
              <a:rPr sz="1800" spc="-15" dirty="0">
                <a:solidFill>
                  <a:srgbClr val="3F62CA"/>
                </a:solidFill>
                <a:latin typeface="Tahoma"/>
                <a:cs typeface="Tahoma"/>
              </a:rPr>
              <a:t>alpha </a:t>
            </a:r>
            <a:r>
              <a:rPr sz="1800" spc="-550" dirty="0">
                <a:solidFill>
                  <a:srgbClr val="3F62CA"/>
                </a:solidFill>
                <a:latin typeface="Tahoma"/>
                <a:cs typeface="Tahoma"/>
              </a:rPr>
              <a:t> </a:t>
            </a:r>
            <a:r>
              <a:rPr sz="1800" spc="20" dirty="0">
                <a:solidFill>
                  <a:srgbClr val="3F62CA"/>
                </a:solidFill>
                <a:latin typeface="Tahoma"/>
                <a:cs typeface="Tahoma"/>
              </a:rPr>
              <a:t>reductase</a:t>
            </a:r>
            <a:r>
              <a:rPr sz="1800" spc="-210" dirty="0">
                <a:solidFill>
                  <a:srgbClr val="3F62CA"/>
                </a:solidFill>
                <a:latin typeface="Tahoma"/>
                <a:cs typeface="Tahoma"/>
              </a:rPr>
              <a:t> </a:t>
            </a:r>
            <a:r>
              <a:rPr sz="1800" spc="10" dirty="0">
                <a:solidFill>
                  <a:srgbClr val="3F62CA"/>
                </a:solidFill>
                <a:latin typeface="Tahoma"/>
                <a:cs typeface="Tahoma"/>
              </a:rPr>
              <a:t>inhibitors.</a:t>
            </a:r>
            <a:endParaRPr sz="1800">
              <a:latin typeface="Tahoma"/>
              <a:cs typeface="Tahoma"/>
            </a:endParaRPr>
          </a:p>
        </p:txBody>
      </p:sp>
    </p:spTree>
    <p:extLst>
      <p:ext uri="{BB962C8B-B14F-4D97-AF65-F5344CB8AC3E}">
        <p14:creationId xmlns:p14="http://schemas.microsoft.com/office/powerpoint/2010/main" val="171213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216" y="46716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sp>
        <p:nvSpPr>
          <p:cNvPr id="4" name="object 4"/>
          <p:cNvSpPr txBox="1"/>
          <p:nvPr/>
        </p:nvSpPr>
        <p:spPr>
          <a:xfrm>
            <a:off x="189692" y="1175991"/>
            <a:ext cx="5906308" cy="3476079"/>
          </a:xfrm>
          <a:prstGeom prst="rect">
            <a:avLst/>
          </a:prstGeom>
        </p:spPr>
        <p:txBody>
          <a:bodyPr vert="horz" wrap="square" lIns="0" tIns="27939" rIns="0" bIns="0" rtlCol="0">
            <a:spAutoFit/>
          </a:bodyPr>
          <a:lstStyle/>
          <a:p>
            <a:pPr marL="12700" marR="621030">
              <a:lnSpc>
                <a:spcPts val="2850"/>
              </a:lnSpc>
              <a:spcBef>
                <a:spcPts val="219"/>
              </a:spcBef>
            </a:pPr>
            <a:r>
              <a:rPr sz="2400" b="1" spc="-434" dirty="0">
                <a:solidFill>
                  <a:srgbClr val="3F62CA"/>
                </a:solidFill>
                <a:latin typeface="Tahoma"/>
                <a:cs typeface="Tahoma"/>
              </a:rPr>
              <a:t>M</a:t>
            </a:r>
            <a:r>
              <a:rPr sz="2400" b="1" spc="-120" dirty="0">
                <a:solidFill>
                  <a:srgbClr val="3F62CA"/>
                </a:solidFill>
                <a:latin typeface="Tahoma"/>
                <a:cs typeface="Tahoma"/>
              </a:rPr>
              <a:t>e</a:t>
            </a:r>
            <a:r>
              <a:rPr sz="2400" b="1" spc="15" dirty="0">
                <a:solidFill>
                  <a:srgbClr val="3F62CA"/>
                </a:solidFill>
                <a:latin typeface="Tahoma"/>
                <a:cs typeface="Tahoma"/>
              </a:rPr>
              <a:t>c</a:t>
            </a:r>
            <a:r>
              <a:rPr sz="2400" b="1" spc="-229" dirty="0">
                <a:solidFill>
                  <a:srgbClr val="3F62CA"/>
                </a:solidFill>
                <a:latin typeface="Tahoma"/>
                <a:cs typeface="Tahoma"/>
              </a:rPr>
              <a:t>h</a:t>
            </a:r>
            <a:r>
              <a:rPr sz="2400" b="1" spc="-170" dirty="0">
                <a:solidFill>
                  <a:srgbClr val="3F62CA"/>
                </a:solidFill>
                <a:latin typeface="Tahoma"/>
                <a:cs typeface="Tahoma"/>
              </a:rPr>
              <a:t>a</a:t>
            </a:r>
            <a:r>
              <a:rPr sz="2400" b="1" spc="-229" dirty="0">
                <a:solidFill>
                  <a:srgbClr val="3F62CA"/>
                </a:solidFill>
                <a:latin typeface="Tahoma"/>
                <a:cs typeface="Tahoma"/>
              </a:rPr>
              <a:t>n</a:t>
            </a:r>
            <a:r>
              <a:rPr sz="2400" b="1" spc="-120" dirty="0">
                <a:solidFill>
                  <a:srgbClr val="3F62CA"/>
                </a:solidFill>
                <a:latin typeface="Tahoma"/>
                <a:cs typeface="Tahoma"/>
              </a:rPr>
              <a:t>i</a:t>
            </a:r>
            <a:r>
              <a:rPr sz="2400" b="1" spc="-40" dirty="0">
                <a:solidFill>
                  <a:srgbClr val="3F62CA"/>
                </a:solidFill>
                <a:latin typeface="Tahoma"/>
                <a:cs typeface="Tahoma"/>
              </a:rPr>
              <a:t>s</a:t>
            </a:r>
            <a:r>
              <a:rPr sz="2400" b="1" spc="-285" dirty="0">
                <a:solidFill>
                  <a:srgbClr val="3F62CA"/>
                </a:solidFill>
                <a:latin typeface="Tahoma"/>
                <a:cs typeface="Tahoma"/>
              </a:rPr>
              <a:t>m</a:t>
            </a:r>
            <a:r>
              <a:rPr sz="2400" b="1" spc="-225" dirty="0">
                <a:solidFill>
                  <a:srgbClr val="3F62CA"/>
                </a:solidFill>
                <a:latin typeface="Tahoma"/>
                <a:cs typeface="Tahoma"/>
              </a:rPr>
              <a:t> </a:t>
            </a:r>
            <a:r>
              <a:rPr sz="2400" b="1" spc="-180" dirty="0">
                <a:solidFill>
                  <a:srgbClr val="3F62CA"/>
                </a:solidFill>
                <a:latin typeface="Tahoma"/>
                <a:cs typeface="Tahoma"/>
              </a:rPr>
              <a:t>o</a:t>
            </a:r>
            <a:r>
              <a:rPr sz="2400" b="1" spc="10" dirty="0">
                <a:solidFill>
                  <a:srgbClr val="3F62CA"/>
                </a:solidFill>
                <a:latin typeface="Tahoma"/>
                <a:cs typeface="Tahoma"/>
              </a:rPr>
              <a:t>f</a:t>
            </a:r>
            <a:r>
              <a:rPr sz="2400" b="1" spc="-225" dirty="0">
                <a:solidFill>
                  <a:srgbClr val="3F62CA"/>
                </a:solidFill>
                <a:latin typeface="Tahoma"/>
                <a:cs typeface="Tahoma"/>
              </a:rPr>
              <a:t> </a:t>
            </a:r>
            <a:r>
              <a:rPr sz="2400" b="1" spc="-155" dirty="0">
                <a:solidFill>
                  <a:srgbClr val="3F62CA"/>
                </a:solidFill>
                <a:latin typeface="Tahoma"/>
                <a:cs typeface="Tahoma"/>
              </a:rPr>
              <a:t>p</a:t>
            </a:r>
            <a:r>
              <a:rPr sz="2400" b="1" spc="-160" dirty="0">
                <a:solidFill>
                  <a:srgbClr val="3F62CA"/>
                </a:solidFill>
                <a:latin typeface="Tahoma"/>
                <a:cs typeface="Tahoma"/>
              </a:rPr>
              <a:t>r</a:t>
            </a:r>
            <a:r>
              <a:rPr sz="2400" b="1" spc="-150" dirty="0">
                <a:solidFill>
                  <a:srgbClr val="3F62CA"/>
                </a:solidFill>
                <a:latin typeface="Tahoma"/>
                <a:cs typeface="Tahoma"/>
              </a:rPr>
              <a:t>o</a:t>
            </a:r>
            <a:r>
              <a:rPr sz="2400" b="1" spc="-40" dirty="0">
                <a:solidFill>
                  <a:srgbClr val="3F62CA"/>
                </a:solidFill>
                <a:latin typeface="Tahoma"/>
                <a:cs typeface="Tahoma"/>
              </a:rPr>
              <a:t>s</a:t>
            </a:r>
            <a:r>
              <a:rPr sz="2400" b="1" spc="-95" dirty="0">
                <a:solidFill>
                  <a:srgbClr val="3F62CA"/>
                </a:solidFill>
                <a:latin typeface="Tahoma"/>
                <a:cs typeface="Tahoma"/>
              </a:rPr>
              <a:t>t</a:t>
            </a:r>
            <a:r>
              <a:rPr sz="2400" b="1" spc="-200" dirty="0">
                <a:solidFill>
                  <a:srgbClr val="3F62CA"/>
                </a:solidFill>
                <a:latin typeface="Tahoma"/>
                <a:cs typeface="Tahoma"/>
              </a:rPr>
              <a:t>a</a:t>
            </a:r>
            <a:r>
              <a:rPr sz="2400" b="1" spc="-95" dirty="0">
                <a:solidFill>
                  <a:srgbClr val="3F62CA"/>
                </a:solidFill>
                <a:latin typeface="Tahoma"/>
                <a:cs typeface="Tahoma"/>
              </a:rPr>
              <a:t>t</a:t>
            </a:r>
            <a:r>
              <a:rPr sz="2400" b="1" spc="-120" dirty="0">
                <a:solidFill>
                  <a:srgbClr val="3F62CA"/>
                </a:solidFill>
                <a:latin typeface="Tahoma"/>
                <a:cs typeface="Tahoma"/>
              </a:rPr>
              <a:t>i</a:t>
            </a:r>
            <a:r>
              <a:rPr sz="2400" b="1" spc="20" dirty="0">
                <a:solidFill>
                  <a:srgbClr val="3F62CA"/>
                </a:solidFill>
                <a:latin typeface="Tahoma"/>
                <a:cs typeface="Tahoma"/>
              </a:rPr>
              <a:t>c</a:t>
            </a:r>
            <a:r>
              <a:rPr sz="2400" b="1" spc="-225" dirty="0">
                <a:solidFill>
                  <a:srgbClr val="3F62CA"/>
                </a:solidFill>
                <a:latin typeface="Tahoma"/>
                <a:cs typeface="Tahoma"/>
              </a:rPr>
              <a:t> </a:t>
            </a:r>
            <a:r>
              <a:rPr sz="2400" b="1" spc="-120" dirty="0">
                <a:solidFill>
                  <a:srgbClr val="3F62CA"/>
                </a:solidFill>
                <a:latin typeface="Tahoma"/>
                <a:cs typeface="Tahoma"/>
              </a:rPr>
              <a:t>e</a:t>
            </a:r>
            <a:r>
              <a:rPr sz="2400" b="1" spc="-229" dirty="0">
                <a:solidFill>
                  <a:srgbClr val="3F62CA"/>
                </a:solidFill>
                <a:latin typeface="Tahoma"/>
                <a:cs typeface="Tahoma"/>
              </a:rPr>
              <a:t>n</a:t>
            </a:r>
            <a:r>
              <a:rPr sz="2400" b="1" spc="-145" dirty="0">
                <a:solidFill>
                  <a:srgbClr val="3F62CA"/>
                </a:solidFill>
                <a:latin typeface="Tahoma"/>
                <a:cs typeface="Tahoma"/>
              </a:rPr>
              <a:t>l</a:t>
            </a:r>
            <a:r>
              <a:rPr sz="2400" b="1" spc="-170" dirty="0">
                <a:solidFill>
                  <a:srgbClr val="3F62CA"/>
                </a:solidFill>
                <a:latin typeface="Tahoma"/>
                <a:cs typeface="Tahoma"/>
              </a:rPr>
              <a:t>a</a:t>
            </a:r>
            <a:r>
              <a:rPr sz="2400" b="1" spc="-185" dirty="0">
                <a:solidFill>
                  <a:srgbClr val="3F62CA"/>
                </a:solidFill>
                <a:latin typeface="Tahoma"/>
                <a:cs typeface="Tahoma"/>
              </a:rPr>
              <a:t>r</a:t>
            </a:r>
            <a:r>
              <a:rPr sz="2400" b="1" spc="-180" dirty="0">
                <a:solidFill>
                  <a:srgbClr val="3F62CA"/>
                </a:solidFill>
                <a:latin typeface="Tahoma"/>
                <a:cs typeface="Tahoma"/>
              </a:rPr>
              <a:t>g</a:t>
            </a:r>
            <a:r>
              <a:rPr sz="2400" b="1" spc="-120" dirty="0">
                <a:solidFill>
                  <a:srgbClr val="3F62CA"/>
                </a:solidFill>
                <a:latin typeface="Tahoma"/>
                <a:cs typeface="Tahoma"/>
              </a:rPr>
              <a:t>e</a:t>
            </a:r>
            <a:r>
              <a:rPr sz="2400" b="1" spc="-295" dirty="0">
                <a:solidFill>
                  <a:srgbClr val="3F62CA"/>
                </a:solidFill>
                <a:latin typeface="Tahoma"/>
                <a:cs typeface="Tahoma"/>
              </a:rPr>
              <a:t>m</a:t>
            </a:r>
            <a:r>
              <a:rPr sz="2400" b="1" spc="-120" dirty="0">
                <a:solidFill>
                  <a:srgbClr val="3F62CA"/>
                </a:solidFill>
                <a:latin typeface="Tahoma"/>
                <a:cs typeface="Tahoma"/>
              </a:rPr>
              <a:t>e</a:t>
            </a:r>
            <a:r>
              <a:rPr sz="2400" b="1" spc="-229" dirty="0">
                <a:solidFill>
                  <a:srgbClr val="3F62CA"/>
                </a:solidFill>
                <a:latin typeface="Tahoma"/>
                <a:cs typeface="Tahoma"/>
              </a:rPr>
              <a:t>n</a:t>
            </a:r>
            <a:r>
              <a:rPr sz="2400" b="1" spc="-70" dirty="0">
                <a:solidFill>
                  <a:srgbClr val="3F62CA"/>
                </a:solidFill>
                <a:latin typeface="Tahoma"/>
                <a:cs typeface="Tahoma"/>
              </a:rPr>
              <a:t>t  </a:t>
            </a:r>
            <a:r>
              <a:rPr sz="2400" b="1" spc="15" dirty="0">
                <a:solidFill>
                  <a:srgbClr val="3F62CA"/>
                </a:solidFill>
                <a:latin typeface="Tahoma"/>
                <a:cs typeface="Tahoma"/>
              </a:rPr>
              <a:t>c</a:t>
            </a:r>
            <a:r>
              <a:rPr sz="2400" b="1" spc="-170" dirty="0">
                <a:solidFill>
                  <a:srgbClr val="3F62CA"/>
                </a:solidFill>
                <a:latin typeface="Tahoma"/>
                <a:cs typeface="Tahoma"/>
              </a:rPr>
              <a:t>a</a:t>
            </a:r>
            <a:r>
              <a:rPr sz="2400" b="1" spc="-235" dirty="0">
                <a:solidFill>
                  <a:srgbClr val="3F62CA"/>
                </a:solidFill>
                <a:latin typeface="Tahoma"/>
                <a:cs typeface="Tahoma"/>
              </a:rPr>
              <a:t>u</a:t>
            </a:r>
            <a:r>
              <a:rPr sz="2400" b="1" spc="-40" dirty="0">
                <a:solidFill>
                  <a:srgbClr val="3F62CA"/>
                </a:solidFill>
                <a:latin typeface="Tahoma"/>
                <a:cs typeface="Tahoma"/>
              </a:rPr>
              <a:t>s</a:t>
            </a:r>
            <a:r>
              <a:rPr sz="2400" b="1" spc="-120" dirty="0">
                <a:solidFill>
                  <a:srgbClr val="3F62CA"/>
                </a:solidFill>
                <a:latin typeface="Tahoma"/>
                <a:cs typeface="Tahoma"/>
              </a:rPr>
              <a:t>i</a:t>
            </a:r>
            <a:r>
              <a:rPr sz="2400" b="1" spc="-229" dirty="0">
                <a:solidFill>
                  <a:srgbClr val="3F62CA"/>
                </a:solidFill>
                <a:latin typeface="Tahoma"/>
                <a:cs typeface="Tahoma"/>
              </a:rPr>
              <a:t>n</a:t>
            </a:r>
            <a:r>
              <a:rPr sz="2400" b="1" spc="-180" dirty="0">
                <a:solidFill>
                  <a:srgbClr val="3F62CA"/>
                </a:solidFill>
                <a:latin typeface="Tahoma"/>
                <a:cs typeface="Tahoma"/>
              </a:rPr>
              <a:t>g</a:t>
            </a:r>
            <a:r>
              <a:rPr sz="2400" b="1" spc="-225" dirty="0">
                <a:solidFill>
                  <a:srgbClr val="3F62CA"/>
                </a:solidFill>
                <a:latin typeface="Tahoma"/>
                <a:cs typeface="Tahoma"/>
              </a:rPr>
              <a:t> </a:t>
            </a:r>
            <a:r>
              <a:rPr sz="2400" b="1" spc="-165" dirty="0">
                <a:solidFill>
                  <a:srgbClr val="3F62CA"/>
                </a:solidFill>
                <a:latin typeface="Tahoma"/>
                <a:cs typeface="Tahoma"/>
              </a:rPr>
              <a:t>b</a:t>
            </a:r>
            <a:r>
              <a:rPr sz="2400" b="1" spc="-145" dirty="0">
                <a:solidFill>
                  <a:srgbClr val="3F62CA"/>
                </a:solidFill>
                <a:latin typeface="Tahoma"/>
                <a:cs typeface="Tahoma"/>
              </a:rPr>
              <a:t>l</a:t>
            </a:r>
            <a:r>
              <a:rPr sz="2400" b="1" spc="-170" dirty="0">
                <a:solidFill>
                  <a:srgbClr val="3F62CA"/>
                </a:solidFill>
                <a:latin typeface="Tahoma"/>
                <a:cs typeface="Tahoma"/>
              </a:rPr>
              <a:t>a</a:t>
            </a:r>
            <a:r>
              <a:rPr sz="2400" b="1" spc="-160" dirty="0">
                <a:solidFill>
                  <a:srgbClr val="3F62CA"/>
                </a:solidFill>
                <a:latin typeface="Tahoma"/>
                <a:cs typeface="Tahoma"/>
              </a:rPr>
              <a:t>dd</a:t>
            </a:r>
            <a:r>
              <a:rPr sz="2400" b="1" spc="-120" dirty="0">
                <a:solidFill>
                  <a:srgbClr val="3F62CA"/>
                </a:solidFill>
                <a:latin typeface="Tahoma"/>
                <a:cs typeface="Tahoma"/>
              </a:rPr>
              <a:t>e</a:t>
            </a:r>
            <a:r>
              <a:rPr sz="2400" b="1" spc="-125" dirty="0">
                <a:solidFill>
                  <a:srgbClr val="3F62CA"/>
                </a:solidFill>
                <a:latin typeface="Tahoma"/>
                <a:cs typeface="Tahoma"/>
              </a:rPr>
              <a:t>r</a:t>
            </a:r>
            <a:r>
              <a:rPr sz="2400" b="1" spc="-225" dirty="0">
                <a:solidFill>
                  <a:srgbClr val="3F62CA"/>
                </a:solidFill>
                <a:latin typeface="Tahoma"/>
                <a:cs typeface="Tahoma"/>
              </a:rPr>
              <a:t> </a:t>
            </a:r>
            <a:r>
              <a:rPr sz="2400" b="1" spc="-150" dirty="0">
                <a:solidFill>
                  <a:srgbClr val="3F62CA"/>
                </a:solidFill>
                <a:latin typeface="Tahoma"/>
                <a:cs typeface="Tahoma"/>
              </a:rPr>
              <a:t>o</a:t>
            </a:r>
            <a:r>
              <a:rPr sz="2400" b="1" spc="-235" dirty="0">
                <a:solidFill>
                  <a:srgbClr val="3F62CA"/>
                </a:solidFill>
                <a:latin typeface="Tahoma"/>
                <a:cs typeface="Tahoma"/>
              </a:rPr>
              <a:t>u</a:t>
            </a:r>
            <a:r>
              <a:rPr sz="2400" b="1" spc="-95" dirty="0">
                <a:solidFill>
                  <a:srgbClr val="3F62CA"/>
                </a:solidFill>
                <a:latin typeface="Tahoma"/>
                <a:cs typeface="Tahoma"/>
              </a:rPr>
              <a:t>t</a:t>
            </a:r>
            <a:r>
              <a:rPr sz="2400" b="1" spc="-145" dirty="0">
                <a:solidFill>
                  <a:srgbClr val="3F62CA"/>
                </a:solidFill>
                <a:latin typeface="Tahoma"/>
                <a:cs typeface="Tahoma"/>
              </a:rPr>
              <a:t>le</a:t>
            </a:r>
            <a:r>
              <a:rPr sz="2400" b="1" spc="-90" dirty="0">
                <a:solidFill>
                  <a:srgbClr val="3F62CA"/>
                </a:solidFill>
                <a:latin typeface="Tahoma"/>
                <a:cs typeface="Tahoma"/>
              </a:rPr>
              <a:t>t</a:t>
            </a:r>
            <a:r>
              <a:rPr sz="2400" b="1" spc="-225" dirty="0">
                <a:solidFill>
                  <a:srgbClr val="3F62CA"/>
                </a:solidFill>
                <a:latin typeface="Tahoma"/>
                <a:cs typeface="Tahoma"/>
              </a:rPr>
              <a:t> </a:t>
            </a:r>
            <a:r>
              <a:rPr sz="2400" b="1" spc="-365" dirty="0">
                <a:solidFill>
                  <a:srgbClr val="3F62CA"/>
                </a:solidFill>
                <a:latin typeface="Tahoma"/>
                <a:cs typeface="Tahoma"/>
              </a:rPr>
              <a:t>O</a:t>
            </a:r>
            <a:r>
              <a:rPr sz="2400" b="1" spc="-165" dirty="0">
                <a:solidFill>
                  <a:srgbClr val="3F62CA"/>
                </a:solidFill>
                <a:latin typeface="Tahoma"/>
                <a:cs typeface="Tahoma"/>
              </a:rPr>
              <a:t>b</a:t>
            </a:r>
            <a:r>
              <a:rPr sz="2400" b="1" spc="-40" dirty="0">
                <a:solidFill>
                  <a:srgbClr val="3F62CA"/>
                </a:solidFill>
                <a:latin typeface="Tahoma"/>
                <a:cs typeface="Tahoma"/>
              </a:rPr>
              <a:t>s</a:t>
            </a:r>
            <a:r>
              <a:rPr sz="2400" b="1" spc="-95" dirty="0">
                <a:solidFill>
                  <a:srgbClr val="3F62CA"/>
                </a:solidFill>
                <a:latin typeface="Tahoma"/>
                <a:cs typeface="Tahoma"/>
              </a:rPr>
              <a:t>t</a:t>
            </a:r>
            <a:r>
              <a:rPr sz="2400" b="1" spc="-130" dirty="0">
                <a:solidFill>
                  <a:srgbClr val="3F62CA"/>
                </a:solidFill>
                <a:latin typeface="Tahoma"/>
                <a:cs typeface="Tahoma"/>
              </a:rPr>
              <a:t>r</a:t>
            </a:r>
            <a:r>
              <a:rPr sz="2400" b="1" spc="-235" dirty="0">
                <a:solidFill>
                  <a:srgbClr val="3F62CA"/>
                </a:solidFill>
                <a:latin typeface="Tahoma"/>
                <a:cs typeface="Tahoma"/>
              </a:rPr>
              <a:t>u</a:t>
            </a:r>
            <a:r>
              <a:rPr sz="2400" b="1" spc="15" dirty="0">
                <a:solidFill>
                  <a:srgbClr val="3F62CA"/>
                </a:solidFill>
                <a:latin typeface="Tahoma"/>
                <a:cs typeface="Tahoma"/>
              </a:rPr>
              <a:t>c</a:t>
            </a:r>
            <a:r>
              <a:rPr sz="2400" b="1" spc="-95" dirty="0">
                <a:solidFill>
                  <a:srgbClr val="3F62CA"/>
                </a:solidFill>
                <a:latin typeface="Tahoma"/>
                <a:cs typeface="Tahoma"/>
              </a:rPr>
              <a:t>t</a:t>
            </a:r>
            <a:r>
              <a:rPr sz="2400" b="1" spc="-120" dirty="0">
                <a:solidFill>
                  <a:srgbClr val="3F62CA"/>
                </a:solidFill>
                <a:latin typeface="Tahoma"/>
                <a:cs typeface="Tahoma"/>
              </a:rPr>
              <a:t>i</a:t>
            </a:r>
            <a:r>
              <a:rPr sz="2400" b="1" spc="-150" dirty="0">
                <a:solidFill>
                  <a:srgbClr val="3F62CA"/>
                </a:solidFill>
                <a:latin typeface="Tahoma"/>
                <a:cs typeface="Tahoma"/>
              </a:rPr>
              <a:t>o</a:t>
            </a:r>
            <a:r>
              <a:rPr sz="2400" b="1" spc="-229" dirty="0">
                <a:solidFill>
                  <a:srgbClr val="3F62CA"/>
                </a:solidFill>
                <a:latin typeface="Tahoma"/>
                <a:cs typeface="Tahoma"/>
              </a:rPr>
              <a:t>n</a:t>
            </a:r>
            <a:r>
              <a:rPr sz="2400" b="1" dirty="0">
                <a:solidFill>
                  <a:srgbClr val="3F62CA"/>
                </a:solidFill>
                <a:latin typeface="Tahoma"/>
                <a:cs typeface="Tahoma"/>
              </a:rPr>
              <a:t>:</a:t>
            </a:r>
            <a:endParaRPr sz="2400" dirty="0">
              <a:latin typeface="Tahoma"/>
              <a:cs typeface="Tahoma"/>
            </a:endParaRPr>
          </a:p>
          <a:p>
            <a:pPr marL="469265">
              <a:lnSpc>
                <a:spcPts val="2220"/>
              </a:lnSpc>
            </a:pPr>
            <a:r>
              <a:rPr sz="1950" spc="55" dirty="0">
                <a:solidFill>
                  <a:srgbClr val="3F62CA"/>
                </a:solidFill>
                <a:latin typeface="Tahoma"/>
                <a:cs typeface="Tahoma"/>
              </a:rPr>
              <a:t>A</a:t>
            </a:r>
            <a:r>
              <a:rPr sz="1950" spc="-220" dirty="0">
                <a:solidFill>
                  <a:srgbClr val="3F62CA"/>
                </a:solidFill>
                <a:latin typeface="Tahoma"/>
                <a:cs typeface="Tahoma"/>
              </a:rPr>
              <a:t> </a:t>
            </a:r>
            <a:r>
              <a:rPr sz="1950" spc="114" dirty="0">
                <a:solidFill>
                  <a:srgbClr val="3F62CA"/>
                </a:solidFill>
                <a:latin typeface="Tahoma"/>
                <a:cs typeface="Tahoma"/>
              </a:rPr>
              <a:t>c</a:t>
            </a:r>
            <a:r>
              <a:rPr sz="1950" spc="15" dirty="0">
                <a:solidFill>
                  <a:srgbClr val="3F62CA"/>
                </a:solidFill>
                <a:latin typeface="Tahoma"/>
                <a:cs typeface="Tahoma"/>
              </a:rPr>
              <a:t>o</a:t>
            </a:r>
            <a:r>
              <a:rPr sz="1950" spc="-35" dirty="0">
                <a:solidFill>
                  <a:srgbClr val="3F62CA"/>
                </a:solidFill>
                <a:latin typeface="Tahoma"/>
                <a:cs typeface="Tahoma"/>
              </a:rPr>
              <a:t>m</a:t>
            </a:r>
            <a:r>
              <a:rPr sz="1950" spc="-5" dirty="0">
                <a:solidFill>
                  <a:srgbClr val="3F62CA"/>
                </a:solidFill>
                <a:latin typeface="Tahoma"/>
                <a:cs typeface="Tahoma"/>
              </a:rPr>
              <a:t>b</a:t>
            </a:r>
            <a:r>
              <a:rPr sz="1950" spc="45" dirty="0">
                <a:solidFill>
                  <a:srgbClr val="3F62CA"/>
                </a:solidFill>
                <a:latin typeface="Tahoma"/>
                <a:cs typeface="Tahoma"/>
              </a:rPr>
              <a:t>i</a:t>
            </a:r>
            <a:r>
              <a:rPr sz="1950" spc="-35" dirty="0">
                <a:solidFill>
                  <a:srgbClr val="3F62CA"/>
                </a:solidFill>
                <a:latin typeface="Tahoma"/>
                <a:cs typeface="Tahoma"/>
              </a:rPr>
              <a:t>na</a:t>
            </a:r>
            <a:r>
              <a:rPr sz="1950" spc="60" dirty="0">
                <a:solidFill>
                  <a:srgbClr val="3F62CA"/>
                </a:solidFill>
                <a:latin typeface="Tahoma"/>
                <a:cs typeface="Tahoma"/>
              </a:rPr>
              <a:t>t</a:t>
            </a:r>
            <a:r>
              <a:rPr sz="1950" spc="45" dirty="0">
                <a:solidFill>
                  <a:srgbClr val="3F62CA"/>
                </a:solidFill>
                <a:latin typeface="Tahoma"/>
                <a:cs typeface="Tahoma"/>
              </a:rPr>
              <a:t>i</a:t>
            </a:r>
            <a:r>
              <a:rPr sz="1950" spc="15" dirty="0">
                <a:solidFill>
                  <a:srgbClr val="3F62CA"/>
                </a:solidFill>
                <a:latin typeface="Tahoma"/>
                <a:cs typeface="Tahoma"/>
              </a:rPr>
              <a:t>o</a:t>
            </a:r>
            <a:r>
              <a:rPr sz="1950" spc="-35" dirty="0">
                <a:solidFill>
                  <a:srgbClr val="3F62CA"/>
                </a:solidFill>
                <a:latin typeface="Tahoma"/>
                <a:cs typeface="Tahoma"/>
              </a:rPr>
              <a:t>n</a:t>
            </a:r>
            <a:r>
              <a:rPr sz="1950" spc="-220" dirty="0">
                <a:solidFill>
                  <a:srgbClr val="3F62CA"/>
                </a:solidFill>
                <a:latin typeface="Tahoma"/>
                <a:cs typeface="Tahoma"/>
              </a:rPr>
              <a:t> </a:t>
            </a:r>
            <a:r>
              <a:rPr sz="1950" dirty="0">
                <a:solidFill>
                  <a:srgbClr val="3F62CA"/>
                </a:solidFill>
                <a:latin typeface="Tahoma"/>
                <a:cs typeface="Tahoma"/>
              </a:rPr>
              <a:t>o</a:t>
            </a:r>
            <a:r>
              <a:rPr sz="1950" spc="90" dirty="0">
                <a:solidFill>
                  <a:srgbClr val="3F62CA"/>
                </a:solidFill>
                <a:latin typeface="Tahoma"/>
                <a:cs typeface="Tahoma"/>
              </a:rPr>
              <a:t>f</a:t>
            </a:r>
            <a:r>
              <a:rPr sz="1950" spc="-220" dirty="0">
                <a:solidFill>
                  <a:srgbClr val="3F62CA"/>
                </a:solidFill>
                <a:latin typeface="Tahoma"/>
                <a:cs typeface="Tahoma"/>
              </a:rPr>
              <a:t> </a:t>
            </a:r>
            <a:r>
              <a:rPr sz="1950" spc="-50" dirty="0">
                <a:solidFill>
                  <a:srgbClr val="3F62CA"/>
                </a:solidFill>
                <a:latin typeface="Tahoma"/>
                <a:cs typeface="Tahoma"/>
              </a:rPr>
              <a:t>h</a:t>
            </a:r>
            <a:r>
              <a:rPr sz="1950" spc="15" dirty="0">
                <a:solidFill>
                  <a:srgbClr val="3F62CA"/>
                </a:solidFill>
                <a:latin typeface="Tahoma"/>
                <a:cs typeface="Tahoma"/>
              </a:rPr>
              <a:t>or</a:t>
            </a:r>
            <a:r>
              <a:rPr sz="1950" spc="-45" dirty="0">
                <a:solidFill>
                  <a:srgbClr val="3F62CA"/>
                </a:solidFill>
                <a:latin typeface="Tahoma"/>
                <a:cs typeface="Tahoma"/>
              </a:rPr>
              <a:t>m</a:t>
            </a:r>
            <a:r>
              <a:rPr sz="1950" spc="15" dirty="0">
                <a:solidFill>
                  <a:srgbClr val="3F62CA"/>
                </a:solidFill>
                <a:latin typeface="Tahoma"/>
                <a:cs typeface="Tahoma"/>
              </a:rPr>
              <a:t>o</a:t>
            </a:r>
            <a:r>
              <a:rPr sz="1950" spc="-35" dirty="0">
                <a:solidFill>
                  <a:srgbClr val="3F62CA"/>
                </a:solidFill>
                <a:latin typeface="Tahoma"/>
                <a:cs typeface="Tahoma"/>
              </a:rPr>
              <a:t>n</a:t>
            </a:r>
            <a:r>
              <a:rPr sz="1950" spc="-20" dirty="0">
                <a:solidFill>
                  <a:srgbClr val="3F62CA"/>
                </a:solidFill>
                <a:latin typeface="Tahoma"/>
                <a:cs typeface="Tahoma"/>
              </a:rPr>
              <a:t>a</a:t>
            </a:r>
            <a:r>
              <a:rPr sz="1950" spc="10" dirty="0">
                <a:solidFill>
                  <a:srgbClr val="3F62CA"/>
                </a:solidFill>
                <a:latin typeface="Tahoma"/>
                <a:cs typeface="Tahoma"/>
              </a:rPr>
              <a:t>l</a:t>
            </a:r>
            <a:r>
              <a:rPr sz="1950" spc="-220" dirty="0">
                <a:solidFill>
                  <a:srgbClr val="3F62CA"/>
                </a:solidFill>
                <a:latin typeface="Tahoma"/>
                <a:cs typeface="Tahoma"/>
              </a:rPr>
              <a:t> </a:t>
            </a:r>
            <a:r>
              <a:rPr sz="1950" spc="60" dirty="0">
                <a:solidFill>
                  <a:srgbClr val="3F62CA"/>
                </a:solidFill>
                <a:latin typeface="Tahoma"/>
                <a:cs typeface="Tahoma"/>
              </a:rPr>
              <a:t>f</a:t>
            </a:r>
            <a:r>
              <a:rPr sz="1950" spc="-20" dirty="0">
                <a:solidFill>
                  <a:srgbClr val="3F62CA"/>
                </a:solidFill>
                <a:latin typeface="Tahoma"/>
                <a:cs typeface="Tahoma"/>
              </a:rPr>
              <a:t>a</a:t>
            </a:r>
            <a:r>
              <a:rPr sz="1950" spc="125" dirty="0">
                <a:solidFill>
                  <a:srgbClr val="3F62CA"/>
                </a:solidFill>
                <a:latin typeface="Tahoma"/>
                <a:cs typeface="Tahoma"/>
              </a:rPr>
              <a:t>c</a:t>
            </a:r>
            <a:r>
              <a:rPr sz="1950" spc="40" dirty="0">
                <a:solidFill>
                  <a:srgbClr val="3F62CA"/>
                </a:solidFill>
                <a:latin typeface="Tahoma"/>
                <a:cs typeface="Tahoma"/>
              </a:rPr>
              <a:t>t</a:t>
            </a:r>
            <a:r>
              <a:rPr sz="1950" spc="15" dirty="0">
                <a:solidFill>
                  <a:srgbClr val="3F62CA"/>
                </a:solidFill>
                <a:latin typeface="Tahoma"/>
                <a:cs typeface="Tahoma"/>
              </a:rPr>
              <a:t>o</a:t>
            </a:r>
            <a:r>
              <a:rPr sz="1950" spc="5" dirty="0">
                <a:solidFill>
                  <a:srgbClr val="3F62CA"/>
                </a:solidFill>
                <a:latin typeface="Tahoma"/>
                <a:cs typeface="Tahoma"/>
              </a:rPr>
              <a:t>r</a:t>
            </a:r>
            <a:r>
              <a:rPr sz="1950" spc="70" dirty="0">
                <a:solidFill>
                  <a:srgbClr val="3F62CA"/>
                </a:solidFill>
                <a:latin typeface="Tahoma"/>
                <a:cs typeface="Tahoma"/>
              </a:rPr>
              <a:t>s</a:t>
            </a:r>
            <a:r>
              <a:rPr sz="1950" spc="-80" dirty="0">
                <a:solidFill>
                  <a:srgbClr val="3F62CA"/>
                </a:solidFill>
                <a:latin typeface="Tahoma"/>
                <a:cs typeface="Tahoma"/>
              </a:rPr>
              <a:t>,</a:t>
            </a:r>
            <a:r>
              <a:rPr sz="1950" spc="-220" dirty="0">
                <a:solidFill>
                  <a:srgbClr val="3F62CA"/>
                </a:solidFill>
                <a:latin typeface="Tahoma"/>
                <a:cs typeface="Tahoma"/>
              </a:rPr>
              <a:t> </a:t>
            </a:r>
            <a:r>
              <a:rPr sz="1950" spc="70" dirty="0">
                <a:solidFill>
                  <a:srgbClr val="3F62CA"/>
                </a:solidFill>
                <a:latin typeface="Tahoma"/>
                <a:cs typeface="Tahoma"/>
              </a:rPr>
              <a:t>s</a:t>
            </a:r>
            <a:r>
              <a:rPr sz="1950" spc="40" dirty="0">
                <a:solidFill>
                  <a:srgbClr val="3F62CA"/>
                </a:solidFill>
                <a:latin typeface="Tahoma"/>
                <a:cs typeface="Tahoma"/>
              </a:rPr>
              <a:t>t</a:t>
            </a:r>
            <a:r>
              <a:rPr sz="1950" spc="10" dirty="0">
                <a:solidFill>
                  <a:srgbClr val="3F62CA"/>
                </a:solidFill>
                <a:latin typeface="Tahoma"/>
                <a:cs typeface="Tahoma"/>
              </a:rPr>
              <a:t>e</a:t>
            </a:r>
            <a:r>
              <a:rPr sz="1950" spc="-30" dirty="0">
                <a:solidFill>
                  <a:srgbClr val="3F62CA"/>
                </a:solidFill>
                <a:latin typeface="Tahoma"/>
                <a:cs typeface="Tahoma"/>
              </a:rPr>
              <a:t>m</a:t>
            </a:r>
            <a:r>
              <a:rPr sz="1950" spc="-220" dirty="0">
                <a:solidFill>
                  <a:srgbClr val="3F62CA"/>
                </a:solidFill>
                <a:latin typeface="Tahoma"/>
                <a:cs typeface="Tahoma"/>
              </a:rPr>
              <a:t> </a:t>
            </a:r>
            <a:r>
              <a:rPr sz="1950" spc="114" dirty="0">
                <a:solidFill>
                  <a:srgbClr val="3F62CA"/>
                </a:solidFill>
                <a:latin typeface="Tahoma"/>
                <a:cs typeface="Tahoma"/>
              </a:rPr>
              <a:t>c</a:t>
            </a:r>
            <a:r>
              <a:rPr sz="1950" spc="10" dirty="0">
                <a:solidFill>
                  <a:srgbClr val="3F62CA"/>
                </a:solidFill>
                <a:latin typeface="Tahoma"/>
                <a:cs typeface="Tahoma"/>
              </a:rPr>
              <a:t>e</a:t>
            </a:r>
            <a:r>
              <a:rPr sz="1950" spc="5" dirty="0">
                <a:solidFill>
                  <a:srgbClr val="3F62CA"/>
                </a:solidFill>
                <a:latin typeface="Tahoma"/>
                <a:cs typeface="Tahoma"/>
              </a:rPr>
              <a:t>l</a:t>
            </a:r>
            <a:r>
              <a:rPr sz="1950" spc="10" dirty="0">
                <a:solidFill>
                  <a:srgbClr val="3F62CA"/>
                </a:solidFill>
                <a:latin typeface="Tahoma"/>
                <a:cs typeface="Tahoma"/>
              </a:rPr>
              <a:t>l</a:t>
            </a:r>
            <a:endParaRPr sz="1950" dirty="0">
              <a:latin typeface="Tahoma"/>
              <a:cs typeface="Tahoma"/>
            </a:endParaRPr>
          </a:p>
          <a:p>
            <a:pPr marL="469265" marR="5080">
              <a:lnSpc>
                <a:spcPct val="115399"/>
              </a:lnSpc>
            </a:pPr>
            <a:r>
              <a:rPr sz="1950" spc="10" dirty="0">
                <a:solidFill>
                  <a:srgbClr val="3F62CA"/>
                </a:solidFill>
                <a:latin typeface="Tahoma"/>
                <a:cs typeface="Tahoma"/>
              </a:rPr>
              <a:t>proliferation </a:t>
            </a:r>
            <a:r>
              <a:rPr sz="1950" spc="-25" dirty="0">
                <a:solidFill>
                  <a:srgbClr val="3F62CA"/>
                </a:solidFill>
                <a:latin typeface="Tahoma"/>
                <a:cs typeface="Tahoma"/>
              </a:rPr>
              <a:t>and </a:t>
            </a:r>
            <a:r>
              <a:rPr sz="1950" spc="25" dirty="0">
                <a:solidFill>
                  <a:srgbClr val="3F62CA"/>
                </a:solidFill>
                <a:latin typeface="Tahoma"/>
                <a:cs typeface="Tahoma"/>
              </a:rPr>
              <a:t>genetic </a:t>
            </a:r>
            <a:r>
              <a:rPr sz="1950" spc="30" dirty="0">
                <a:solidFill>
                  <a:srgbClr val="3F62CA"/>
                </a:solidFill>
                <a:latin typeface="Tahoma"/>
                <a:cs typeface="Tahoma"/>
              </a:rPr>
              <a:t>susceptibility </a:t>
            </a:r>
            <a:r>
              <a:rPr sz="1950" dirty="0">
                <a:solidFill>
                  <a:srgbClr val="3F62CA"/>
                </a:solidFill>
                <a:latin typeface="Yu Gothic UI"/>
                <a:cs typeface="Yu Gothic UI"/>
              </a:rPr>
              <a:t>→ </a:t>
            </a:r>
            <a:r>
              <a:rPr sz="1950" spc="5" dirty="0">
                <a:solidFill>
                  <a:srgbClr val="3F62CA"/>
                </a:solidFill>
                <a:latin typeface="Yu Gothic UI"/>
                <a:cs typeface="Yu Gothic UI"/>
              </a:rPr>
              <a:t> </a:t>
            </a:r>
            <a:r>
              <a:rPr sz="1950" spc="-25" dirty="0">
                <a:solidFill>
                  <a:srgbClr val="3F62CA"/>
                </a:solidFill>
                <a:latin typeface="Tahoma"/>
                <a:cs typeface="Tahoma"/>
              </a:rPr>
              <a:t>g</a:t>
            </a:r>
            <a:r>
              <a:rPr sz="1950" spc="5" dirty="0">
                <a:solidFill>
                  <a:srgbClr val="3F62CA"/>
                </a:solidFill>
                <a:latin typeface="Tahoma"/>
                <a:cs typeface="Tahoma"/>
              </a:rPr>
              <a:t>l</a:t>
            </a:r>
            <a:r>
              <a:rPr sz="1950" spc="-20" dirty="0">
                <a:solidFill>
                  <a:srgbClr val="3F62CA"/>
                </a:solidFill>
                <a:latin typeface="Tahoma"/>
                <a:cs typeface="Tahoma"/>
              </a:rPr>
              <a:t>a</a:t>
            </a:r>
            <a:r>
              <a:rPr sz="1950" spc="-50" dirty="0">
                <a:solidFill>
                  <a:srgbClr val="3F62CA"/>
                </a:solidFill>
                <a:latin typeface="Tahoma"/>
                <a:cs typeface="Tahoma"/>
              </a:rPr>
              <a:t>n</a:t>
            </a:r>
            <a:r>
              <a:rPr sz="1950" spc="-5" dirty="0">
                <a:solidFill>
                  <a:srgbClr val="3F62CA"/>
                </a:solidFill>
                <a:latin typeface="Tahoma"/>
                <a:cs typeface="Tahoma"/>
              </a:rPr>
              <a:t>d</a:t>
            </a:r>
            <a:r>
              <a:rPr sz="1950" spc="-45" dirty="0">
                <a:solidFill>
                  <a:srgbClr val="3F62CA"/>
                </a:solidFill>
                <a:latin typeface="Tahoma"/>
                <a:cs typeface="Tahoma"/>
              </a:rPr>
              <a:t>u</a:t>
            </a:r>
            <a:r>
              <a:rPr sz="1950" spc="5" dirty="0">
                <a:solidFill>
                  <a:srgbClr val="3F62CA"/>
                </a:solidFill>
                <a:latin typeface="Tahoma"/>
                <a:cs typeface="Tahoma"/>
              </a:rPr>
              <a:t>l</a:t>
            </a:r>
            <a:r>
              <a:rPr sz="1950" spc="-20" dirty="0">
                <a:solidFill>
                  <a:srgbClr val="3F62CA"/>
                </a:solidFill>
                <a:latin typeface="Tahoma"/>
                <a:cs typeface="Tahoma"/>
              </a:rPr>
              <a:t>a</a:t>
            </a:r>
            <a:r>
              <a:rPr sz="1950" spc="20" dirty="0">
                <a:solidFill>
                  <a:srgbClr val="3F62CA"/>
                </a:solidFill>
                <a:latin typeface="Tahoma"/>
                <a:cs typeface="Tahoma"/>
              </a:rPr>
              <a:t>r</a:t>
            </a:r>
            <a:r>
              <a:rPr sz="1950" spc="-220" dirty="0">
                <a:solidFill>
                  <a:srgbClr val="3F62CA"/>
                </a:solidFill>
                <a:latin typeface="Tahoma"/>
                <a:cs typeface="Tahoma"/>
              </a:rPr>
              <a:t> </a:t>
            </a:r>
            <a:r>
              <a:rPr sz="1950" spc="-20" dirty="0">
                <a:solidFill>
                  <a:srgbClr val="3F62CA"/>
                </a:solidFill>
                <a:latin typeface="Tahoma"/>
                <a:cs typeface="Tahoma"/>
              </a:rPr>
              <a:t>a</a:t>
            </a:r>
            <a:r>
              <a:rPr sz="1950" spc="-50" dirty="0">
                <a:solidFill>
                  <a:srgbClr val="3F62CA"/>
                </a:solidFill>
                <a:latin typeface="Tahoma"/>
                <a:cs typeface="Tahoma"/>
              </a:rPr>
              <a:t>n</a:t>
            </a:r>
            <a:r>
              <a:rPr sz="1950" dirty="0">
                <a:solidFill>
                  <a:srgbClr val="3F62CA"/>
                </a:solidFill>
                <a:latin typeface="Tahoma"/>
                <a:cs typeface="Tahoma"/>
              </a:rPr>
              <a:t>d</a:t>
            </a:r>
            <a:r>
              <a:rPr sz="1950" spc="-220" dirty="0">
                <a:solidFill>
                  <a:srgbClr val="3F62CA"/>
                </a:solidFill>
                <a:latin typeface="Tahoma"/>
                <a:cs typeface="Tahoma"/>
              </a:rPr>
              <a:t> </a:t>
            </a:r>
            <a:r>
              <a:rPr sz="1950" spc="70" dirty="0">
                <a:solidFill>
                  <a:srgbClr val="3F62CA"/>
                </a:solidFill>
                <a:latin typeface="Tahoma"/>
                <a:cs typeface="Tahoma"/>
              </a:rPr>
              <a:t>s</a:t>
            </a:r>
            <a:r>
              <a:rPr sz="1950" spc="60" dirty="0">
                <a:solidFill>
                  <a:srgbClr val="3F62CA"/>
                </a:solidFill>
                <a:latin typeface="Tahoma"/>
                <a:cs typeface="Tahoma"/>
              </a:rPr>
              <a:t>t</a:t>
            </a:r>
            <a:r>
              <a:rPr sz="1950" dirty="0">
                <a:solidFill>
                  <a:srgbClr val="3F62CA"/>
                </a:solidFill>
                <a:latin typeface="Tahoma"/>
                <a:cs typeface="Tahoma"/>
              </a:rPr>
              <a:t>r</a:t>
            </a:r>
            <a:r>
              <a:rPr sz="1950" spc="15" dirty="0">
                <a:solidFill>
                  <a:srgbClr val="3F62CA"/>
                </a:solidFill>
                <a:latin typeface="Tahoma"/>
                <a:cs typeface="Tahoma"/>
              </a:rPr>
              <a:t>o</a:t>
            </a:r>
            <a:r>
              <a:rPr sz="1950" spc="-30" dirty="0">
                <a:solidFill>
                  <a:srgbClr val="3F62CA"/>
                </a:solidFill>
                <a:latin typeface="Tahoma"/>
                <a:cs typeface="Tahoma"/>
              </a:rPr>
              <a:t>m</a:t>
            </a:r>
            <a:r>
              <a:rPr sz="1950" spc="-20" dirty="0">
                <a:solidFill>
                  <a:srgbClr val="3F62CA"/>
                </a:solidFill>
                <a:latin typeface="Tahoma"/>
                <a:cs typeface="Tahoma"/>
              </a:rPr>
              <a:t>a</a:t>
            </a:r>
            <a:r>
              <a:rPr sz="1950" spc="10" dirty="0">
                <a:solidFill>
                  <a:srgbClr val="3F62CA"/>
                </a:solidFill>
                <a:latin typeface="Tahoma"/>
                <a:cs typeface="Tahoma"/>
              </a:rPr>
              <a:t>l</a:t>
            </a:r>
            <a:r>
              <a:rPr sz="1950" spc="-220" dirty="0">
                <a:solidFill>
                  <a:srgbClr val="3F62CA"/>
                </a:solidFill>
                <a:latin typeface="Tahoma"/>
                <a:cs typeface="Tahoma"/>
              </a:rPr>
              <a:t> </a:t>
            </a:r>
            <a:r>
              <a:rPr sz="1950" spc="-65" dirty="0">
                <a:solidFill>
                  <a:srgbClr val="3F62CA"/>
                </a:solidFill>
                <a:latin typeface="Tahoma"/>
                <a:cs typeface="Tahoma"/>
              </a:rPr>
              <a:t>h</a:t>
            </a:r>
            <a:r>
              <a:rPr sz="1950" spc="-45" dirty="0">
                <a:solidFill>
                  <a:srgbClr val="3F62CA"/>
                </a:solidFill>
                <a:latin typeface="Tahoma"/>
                <a:cs typeface="Tahoma"/>
              </a:rPr>
              <a:t>y</a:t>
            </a:r>
            <a:r>
              <a:rPr sz="1950" spc="-5" dirty="0">
                <a:solidFill>
                  <a:srgbClr val="3F62CA"/>
                </a:solidFill>
                <a:latin typeface="Tahoma"/>
                <a:cs typeface="Tahoma"/>
              </a:rPr>
              <a:t>p</a:t>
            </a:r>
            <a:r>
              <a:rPr sz="1950" spc="10" dirty="0">
                <a:solidFill>
                  <a:srgbClr val="3F62CA"/>
                </a:solidFill>
                <a:latin typeface="Tahoma"/>
                <a:cs typeface="Tahoma"/>
              </a:rPr>
              <a:t>e</a:t>
            </a:r>
            <a:r>
              <a:rPr sz="1950" spc="15" dirty="0">
                <a:solidFill>
                  <a:srgbClr val="3F62CA"/>
                </a:solidFill>
                <a:latin typeface="Tahoma"/>
                <a:cs typeface="Tahoma"/>
              </a:rPr>
              <a:t>r</a:t>
            </a:r>
            <a:r>
              <a:rPr sz="1950" spc="5" dirty="0">
                <a:solidFill>
                  <a:srgbClr val="3F62CA"/>
                </a:solidFill>
                <a:latin typeface="Tahoma"/>
                <a:cs typeface="Tahoma"/>
              </a:rPr>
              <a:t>pl</a:t>
            </a:r>
            <a:r>
              <a:rPr sz="1950" spc="-20" dirty="0">
                <a:solidFill>
                  <a:srgbClr val="3F62CA"/>
                </a:solidFill>
                <a:latin typeface="Tahoma"/>
                <a:cs typeface="Tahoma"/>
              </a:rPr>
              <a:t>a</a:t>
            </a:r>
            <a:r>
              <a:rPr sz="1950" spc="70" dirty="0">
                <a:solidFill>
                  <a:srgbClr val="3F62CA"/>
                </a:solidFill>
                <a:latin typeface="Tahoma"/>
                <a:cs typeface="Tahoma"/>
              </a:rPr>
              <a:t>s</a:t>
            </a:r>
            <a:r>
              <a:rPr sz="1950" spc="45" dirty="0">
                <a:solidFill>
                  <a:srgbClr val="3F62CA"/>
                </a:solidFill>
                <a:latin typeface="Tahoma"/>
                <a:cs typeface="Tahoma"/>
              </a:rPr>
              <a:t>i</a:t>
            </a:r>
            <a:r>
              <a:rPr sz="1950" spc="-20" dirty="0">
                <a:solidFill>
                  <a:srgbClr val="3F62CA"/>
                </a:solidFill>
                <a:latin typeface="Tahoma"/>
                <a:cs typeface="Tahoma"/>
              </a:rPr>
              <a:t>a</a:t>
            </a:r>
            <a:r>
              <a:rPr sz="1950" spc="-220" dirty="0">
                <a:solidFill>
                  <a:srgbClr val="3F62CA"/>
                </a:solidFill>
                <a:latin typeface="Tahoma"/>
                <a:cs typeface="Tahoma"/>
              </a:rPr>
              <a:t> </a:t>
            </a:r>
            <a:r>
              <a:rPr sz="1950" spc="45" dirty="0">
                <a:solidFill>
                  <a:srgbClr val="3F62CA"/>
                </a:solidFill>
                <a:latin typeface="Tahoma"/>
                <a:cs typeface="Tahoma"/>
              </a:rPr>
              <a:t>i</a:t>
            </a:r>
            <a:r>
              <a:rPr sz="1950" spc="-35" dirty="0">
                <a:solidFill>
                  <a:srgbClr val="3F62CA"/>
                </a:solidFill>
                <a:latin typeface="Tahoma"/>
                <a:cs typeface="Tahoma"/>
              </a:rPr>
              <a:t>n</a:t>
            </a:r>
            <a:r>
              <a:rPr sz="1950" spc="-220" dirty="0">
                <a:solidFill>
                  <a:srgbClr val="3F62CA"/>
                </a:solidFill>
                <a:latin typeface="Tahoma"/>
                <a:cs typeface="Tahoma"/>
              </a:rPr>
              <a:t> </a:t>
            </a:r>
            <a:r>
              <a:rPr sz="1950" spc="60" dirty="0">
                <a:solidFill>
                  <a:srgbClr val="3F62CA"/>
                </a:solidFill>
                <a:latin typeface="Tahoma"/>
                <a:cs typeface="Tahoma"/>
              </a:rPr>
              <a:t>t</a:t>
            </a:r>
            <a:r>
              <a:rPr sz="1950" spc="-50" dirty="0">
                <a:solidFill>
                  <a:srgbClr val="3F62CA"/>
                </a:solidFill>
                <a:latin typeface="Tahoma"/>
                <a:cs typeface="Tahoma"/>
              </a:rPr>
              <a:t>h</a:t>
            </a:r>
            <a:r>
              <a:rPr sz="1950" spc="10" dirty="0">
                <a:solidFill>
                  <a:srgbClr val="3F62CA"/>
                </a:solidFill>
                <a:latin typeface="Tahoma"/>
                <a:cs typeface="Tahoma"/>
              </a:rPr>
              <a:t>e  </a:t>
            </a:r>
            <a:r>
              <a:rPr sz="1950" spc="20" dirty="0">
                <a:solidFill>
                  <a:srgbClr val="3F62CA"/>
                </a:solidFill>
                <a:latin typeface="Tahoma"/>
                <a:cs typeface="Tahoma"/>
              </a:rPr>
              <a:t>transition</a:t>
            </a:r>
            <a:r>
              <a:rPr sz="1950" spc="-215" dirty="0">
                <a:solidFill>
                  <a:srgbClr val="3F62CA"/>
                </a:solidFill>
                <a:latin typeface="Tahoma"/>
                <a:cs typeface="Tahoma"/>
              </a:rPr>
              <a:t> </a:t>
            </a:r>
            <a:r>
              <a:rPr sz="1950" dirty="0">
                <a:solidFill>
                  <a:srgbClr val="3F62CA"/>
                </a:solidFill>
                <a:latin typeface="Tahoma"/>
                <a:cs typeface="Tahoma"/>
              </a:rPr>
              <a:t>zone</a:t>
            </a:r>
            <a:r>
              <a:rPr sz="1950" spc="-215" dirty="0">
                <a:solidFill>
                  <a:srgbClr val="3F62CA"/>
                </a:solidFill>
                <a:latin typeface="Tahoma"/>
                <a:cs typeface="Tahoma"/>
              </a:rPr>
              <a:t> </a:t>
            </a:r>
            <a:r>
              <a:rPr sz="1950" dirty="0">
                <a:solidFill>
                  <a:srgbClr val="3F62CA"/>
                </a:solidFill>
                <a:latin typeface="Yu Gothic UI"/>
                <a:cs typeface="Yu Gothic UI"/>
              </a:rPr>
              <a:t>→</a:t>
            </a:r>
            <a:r>
              <a:rPr sz="1950" spc="-140" dirty="0">
                <a:solidFill>
                  <a:srgbClr val="3F62CA"/>
                </a:solidFill>
                <a:latin typeface="Yu Gothic UI"/>
                <a:cs typeface="Yu Gothic UI"/>
              </a:rPr>
              <a:t> </a:t>
            </a:r>
            <a:r>
              <a:rPr sz="1950" spc="5" dirty="0">
                <a:solidFill>
                  <a:srgbClr val="3F62CA"/>
                </a:solidFill>
                <a:latin typeface="Tahoma"/>
                <a:cs typeface="Tahoma"/>
              </a:rPr>
              <a:t>formation</a:t>
            </a:r>
            <a:r>
              <a:rPr sz="1950" spc="-210" dirty="0">
                <a:solidFill>
                  <a:srgbClr val="3F62CA"/>
                </a:solidFill>
                <a:latin typeface="Tahoma"/>
                <a:cs typeface="Tahoma"/>
              </a:rPr>
              <a:t> </a:t>
            </a:r>
            <a:r>
              <a:rPr sz="1950" spc="45" dirty="0">
                <a:solidFill>
                  <a:srgbClr val="3F62CA"/>
                </a:solidFill>
                <a:latin typeface="Tahoma"/>
                <a:cs typeface="Tahoma"/>
              </a:rPr>
              <a:t>of</a:t>
            </a:r>
            <a:r>
              <a:rPr sz="1950" spc="-175" dirty="0">
                <a:solidFill>
                  <a:srgbClr val="3F62CA"/>
                </a:solidFill>
                <a:latin typeface="Tahoma"/>
                <a:cs typeface="Tahoma"/>
              </a:rPr>
              <a:t> </a:t>
            </a:r>
            <a:r>
              <a:rPr sz="1950" b="1" spc="-130" dirty="0">
                <a:solidFill>
                  <a:srgbClr val="FF0000"/>
                </a:solidFill>
                <a:latin typeface="Tahoma"/>
                <a:cs typeface="Tahoma"/>
              </a:rPr>
              <a:t>smooth</a:t>
            </a:r>
            <a:r>
              <a:rPr sz="1950" b="1" spc="-130" dirty="0" smtClean="0">
                <a:solidFill>
                  <a:srgbClr val="FF0000"/>
                </a:solidFill>
                <a:latin typeface="Tahoma"/>
                <a:cs typeface="Tahoma"/>
              </a:rPr>
              <a:t>,</a:t>
            </a:r>
            <a:r>
              <a:rPr sz="1950" b="1" spc="-90" dirty="0" smtClean="0">
                <a:solidFill>
                  <a:srgbClr val="FF0000"/>
                </a:solidFill>
                <a:latin typeface="Tahoma"/>
                <a:cs typeface="Tahoma"/>
              </a:rPr>
              <a:t> </a:t>
            </a:r>
            <a:r>
              <a:rPr sz="1950" b="1" spc="-555" dirty="0" smtClean="0">
                <a:solidFill>
                  <a:srgbClr val="FF0000"/>
                </a:solidFill>
                <a:latin typeface="Tahoma"/>
                <a:cs typeface="Tahoma"/>
              </a:rPr>
              <a:t> </a:t>
            </a:r>
            <a:r>
              <a:rPr sz="1950" b="1" spc="-140" dirty="0">
                <a:solidFill>
                  <a:srgbClr val="FF0000"/>
                </a:solidFill>
                <a:latin typeface="Tahoma"/>
                <a:cs typeface="Tahoma"/>
              </a:rPr>
              <a:t>ﬁrm </a:t>
            </a:r>
            <a:r>
              <a:rPr sz="1950" b="1" spc="-110" dirty="0">
                <a:solidFill>
                  <a:srgbClr val="FF0000"/>
                </a:solidFill>
                <a:latin typeface="Tahoma"/>
                <a:cs typeface="Tahoma"/>
              </a:rPr>
              <a:t>hyperplastic </a:t>
            </a:r>
            <a:r>
              <a:rPr sz="1950" b="1" spc="-145" dirty="0">
                <a:solidFill>
                  <a:srgbClr val="FF0000"/>
                </a:solidFill>
                <a:latin typeface="Tahoma"/>
                <a:cs typeface="Tahoma"/>
              </a:rPr>
              <a:t>nodule </a:t>
            </a:r>
            <a:r>
              <a:rPr sz="1950" dirty="0">
                <a:solidFill>
                  <a:srgbClr val="3F62CA"/>
                </a:solidFill>
                <a:latin typeface="Yu Gothic UI"/>
                <a:cs typeface="Yu Gothic UI"/>
              </a:rPr>
              <a:t>→ </a:t>
            </a:r>
            <a:r>
              <a:rPr sz="1950" spc="30" dirty="0">
                <a:solidFill>
                  <a:srgbClr val="3F62CA"/>
                </a:solidFill>
                <a:latin typeface="Tahoma"/>
                <a:cs typeface="Tahoma"/>
              </a:rPr>
              <a:t>slit-like </a:t>
            </a:r>
            <a:r>
              <a:rPr sz="1950" spc="40" dirty="0">
                <a:solidFill>
                  <a:srgbClr val="3F62CA"/>
                </a:solidFill>
                <a:latin typeface="Tahoma"/>
                <a:cs typeface="Tahoma"/>
              </a:rPr>
              <a:t>prostatic </a:t>
            </a:r>
            <a:r>
              <a:rPr sz="1950" spc="45" dirty="0">
                <a:solidFill>
                  <a:srgbClr val="3F62CA"/>
                </a:solidFill>
                <a:latin typeface="Tahoma"/>
                <a:cs typeface="Tahoma"/>
              </a:rPr>
              <a:t> </a:t>
            </a:r>
            <a:r>
              <a:rPr sz="1950" spc="-45" dirty="0">
                <a:solidFill>
                  <a:srgbClr val="3F62CA"/>
                </a:solidFill>
                <a:latin typeface="Tahoma"/>
                <a:cs typeface="Tahoma"/>
              </a:rPr>
              <a:t>u</a:t>
            </a:r>
            <a:r>
              <a:rPr sz="1950" dirty="0">
                <a:solidFill>
                  <a:srgbClr val="3F62CA"/>
                </a:solidFill>
                <a:latin typeface="Tahoma"/>
                <a:cs typeface="Tahoma"/>
              </a:rPr>
              <a:t>r</a:t>
            </a:r>
            <a:r>
              <a:rPr sz="1950" spc="-5" dirty="0">
                <a:solidFill>
                  <a:srgbClr val="3F62CA"/>
                </a:solidFill>
                <a:latin typeface="Tahoma"/>
                <a:cs typeface="Tahoma"/>
              </a:rPr>
              <a:t>e</a:t>
            </a:r>
            <a:r>
              <a:rPr sz="1950" spc="60" dirty="0">
                <a:solidFill>
                  <a:srgbClr val="3F62CA"/>
                </a:solidFill>
                <a:latin typeface="Tahoma"/>
                <a:cs typeface="Tahoma"/>
              </a:rPr>
              <a:t>t</a:t>
            </a:r>
            <a:r>
              <a:rPr sz="1950" spc="-35" dirty="0">
                <a:solidFill>
                  <a:srgbClr val="3F62CA"/>
                </a:solidFill>
                <a:latin typeface="Tahoma"/>
                <a:cs typeface="Tahoma"/>
              </a:rPr>
              <a:t>h</a:t>
            </a:r>
            <a:r>
              <a:rPr sz="1950" spc="10" dirty="0">
                <a:solidFill>
                  <a:srgbClr val="3F62CA"/>
                </a:solidFill>
                <a:latin typeface="Tahoma"/>
                <a:cs typeface="Tahoma"/>
              </a:rPr>
              <a:t>r</a:t>
            </a:r>
            <a:r>
              <a:rPr sz="1950" spc="-20" dirty="0">
                <a:solidFill>
                  <a:srgbClr val="3F62CA"/>
                </a:solidFill>
                <a:latin typeface="Tahoma"/>
                <a:cs typeface="Tahoma"/>
              </a:rPr>
              <a:t>a</a:t>
            </a:r>
            <a:r>
              <a:rPr sz="1950" spc="10" dirty="0">
                <a:solidFill>
                  <a:srgbClr val="3F62CA"/>
                </a:solidFill>
                <a:latin typeface="Tahoma"/>
                <a:cs typeface="Tahoma"/>
              </a:rPr>
              <a:t>l</a:t>
            </a:r>
            <a:r>
              <a:rPr sz="1950" spc="-220" dirty="0">
                <a:solidFill>
                  <a:srgbClr val="3F62CA"/>
                </a:solidFill>
                <a:latin typeface="Tahoma"/>
                <a:cs typeface="Tahoma"/>
              </a:rPr>
              <a:t> </a:t>
            </a:r>
            <a:r>
              <a:rPr sz="1950" spc="114" dirty="0">
                <a:solidFill>
                  <a:srgbClr val="3F62CA"/>
                </a:solidFill>
                <a:latin typeface="Tahoma"/>
                <a:cs typeface="Tahoma"/>
              </a:rPr>
              <a:t>c</a:t>
            </a:r>
            <a:r>
              <a:rPr sz="1950" spc="15" dirty="0">
                <a:solidFill>
                  <a:srgbClr val="3F62CA"/>
                </a:solidFill>
                <a:latin typeface="Tahoma"/>
                <a:cs typeface="Tahoma"/>
              </a:rPr>
              <a:t>o</a:t>
            </a:r>
            <a:r>
              <a:rPr sz="1950" spc="-30" dirty="0">
                <a:solidFill>
                  <a:srgbClr val="3F62CA"/>
                </a:solidFill>
                <a:latin typeface="Tahoma"/>
                <a:cs typeface="Tahoma"/>
              </a:rPr>
              <a:t>m</a:t>
            </a:r>
            <a:r>
              <a:rPr sz="1950" spc="5" dirty="0">
                <a:solidFill>
                  <a:srgbClr val="3F62CA"/>
                </a:solidFill>
                <a:latin typeface="Tahoma"/>
                <a:cs typeface="Tahoma"/>
              </a:rPr>
              <a:t>p</a:t>
            </a:r>
            <a:r>
              <a:rPr sz="1950" dirty="0">
                <a:solidFill>
                  <a:srgbClr val="3F62CA"/>
                </a:solidFill>
                <a:latin typeface="Tahoma"/>
                <a:cs typeface="Tahoma"/>
              </a:rPr>
              <a:t>r</a:t>
            </a:r>
            <a:r>
              <a:rPr sz="1950" spc="-5" dirty="0">
                <a:solidFill>
                  <a:srgbClr val="3F62CA"/>
                </a:solidFill>
                <a:latin typeface="Tahoma"/>
                <a:cs typeface="Tahoma"/>
              </a:rPr>
              <a:t>e</a:t>
            </a:r>
            <a:r>
              <a:rPr sz="1950" spc="50" dirty="0">
                <a:solidFill>
                  <a:srgbClr val="3F62CA"/>
                </a:solidFill>
                <a:latin typeface="Tahoma"/>
                <a:cs typeface="Tahoma"/>
              </a:rPr>
              <a:t>s</a:t>
            </a:r>
            <a:r>
              <a:rPr sz="1950" spc="70" dirty="0">
                <a:solidFill>
                  <a:srgbClr val="3F62CA"/>
                </a:solidFill>
                <a:latin typeface="Tahoma"/>
                <a:cs typeface="Tahoma"/>
              </a:rPr>
              <a:t>s</a:t>
            </a:r>
            <a:r>
              <a:rPr sz="1950" spc="45" dirty="0">
                <a:solidFill>
                  <a:srgbClr val="3F62CA"/>
                </a:solidFill>
                <a:latin typeface="Tahoma"/>
                <a:cs typeface="Tahoma"/>
              </a:rPr>
              <a:t>i</a:t>
            </a:r>
            <a:r>
              <a:rPr sz="1950" spc="15" dirty="0">
                <a:solidFill>
                  <a:srgbClr val="3F62CA"/>
                </a:solidFill>
                <a:latin typeface="Tahoma"/>
                <a:cs typeface="Tahoma"/>
              </a:rPr>
              <a:t>o</a:t>
            </a:r>
            <a:r>
              <a:rPr sz="1950" spc="-35" dirty="0">
                <a:solidFill>
                  <a:srgbClr val="3F62CA"/>
                </a:solidFill>
                <a:latin typeface="Tahoma"/>
                <a:cs typeface="Tahoma"/>
              </a:rPr>
              <a:t>n</a:t>
            </a:r>
            <a:r>
              <a:rPr sz="1950" spc="-220" dirty="0">
                <a:solidFill>
                  <a:srgbClr val="3F62CA"/>
                </a:solidFill>
                <a:latin typeface="Tahoma"/>
                <a:cs typeface="Tahoma"/>
              </a:rPr>
              <a:t> </a:t>
            </a:r>
            <a:r>
              <a:rPr sz="1950" dirty="0">
                <a:solidFill>
                  <a:srgbClr val="3F62CA"/>
                </a:solidFill>
                <a:latin typeface="Yu Gothic UI"/>
                <a:cs typeface="Yu Gothic UI"/>
              </a:rPr>
              <a:t>→</a:t>
            </a:r>
            <a:r>
              <a:rPr sz="1950" spc="-145" dirty="0">
                <a:solidFill>
                  <a:srgbClr val="3F62CA"/>
                </a:solidFill>
                <a:latin typeface="Yu Gothic UI"/>
                <a:cs typeface="Yu Gothic UI"/>
              </a:rPr>
              <a:t> </a:t>
            </a:r>
            <a:r>
              <a:rPr sz="1950" spc="-5" dirty="0">
                <a:solidFill>
                  <a:srgbClr val="3F62CA"/>
                </a:solidFill>
                <a:latin typeface="Tahoma"/>
                <a:cs typeface="Tahoma"/>
              </a:rPr>
              <a:t>b</a:t>
            </a:r>
            <a:r>
              <a:rPr sz="1950" spc="5" dirty="0">
                <a:solidFill>
                  <a:srgbClr val="3F62CA"/>
                </a:solidFill>
                <a:latin typeface="Tahoma"/>
                <a:cs typeface="Tahoma"/>
              </a:rPr>
              <a:t>l</a:t>
            </a:r>
            <a:r>
              <a:rPr sz="1950" spc="-20" dirty="0">
                <a:solidFill>
                  <a:srgbClr val="3F62CA"/>
                </a:solidFill>
                <a:latin typeface="Tahoma"/>
                <a:cs typeface="Tahoma"/>
              </a:rPr>
              <a:t>a</a:t>
            </a:r>
            <a:r>
              <a:rPr sz="1950" spc="-5" dirty="0">
                <a:solidFill>
                  <a:srgbClr val="3F62CA"/>
                </a:solidFill>
                <a:latin typeface="Tahoma"/>
                <a:cs typeface="Tahoma"/>
              </a:rPr>
              <a:t>dd</a:t>
            </a:r>
            <a:r>
              <a:rPr sz="1950" spc="10" dirty="0">
                <a:solidFill>
                  <a:srgbClr val="3F62CA"/>
                </a:solidFill>
                <a:latin typeface="Tahoma"/>
                <a:cs typeface="Tahoma"/>
              </a:rPr>
              <a:t>e</a:t>
            </a:r>
            <a:r>
              <a:rPr sz="1950" spc="20" dirty="0">
                <a:solidFill>
                  <a:srgbClr val="3F62CA"/>
                </a:solidFill>
                <a:latin typeface="Tahoma"/>
                <a:cs typeface="Tahoma"/>
              </a:rPr>
              <a:t>r</a:t>
            </a:r>
            <a:r>
              <a:rPr sz="1950" spc="-220" dirty="0">
                <a:solidFill>
                  <a:srgbClr val="3F62CA"/>
                </a:solidFill>
                <a:latin typeface="Tahoma"/>
                <a:cs typeface="Tahoma"/>
              </a:rPr>
              <a:t> </a:t>
            </a:r>
            <a:r>
              <a:rPr sz="1950" spc="15" dirty="0">
                <a:solidFill>
                  <a:srgbClr val="3F62CA"/>
                </a:solidFill>
                <a:latin typeface="Tahoma"/>
                <a:cs typeface="Tahoma"/>
              </a:rPr>
              <a:t>o</a:t>
            </a:r>
            <a:r>
              <a:rPr sz="1950" spc="-45" dirty="0">
                <a:solidFill>
                  <a:srgbClr val="3F62CA"/>
                </a:solidFill>
                <a:latin typeface="Tahoma"/>
                <a:cs typeface="Tahoma"/>
              </a:rPr>
              <a:t>u</a:t>
            </a:r>
            <a:r>
              <a:rPr sz="1950" spc="60" dirty="0">
                <a:solidFill>
                  <a:srgbClr val="3F62CA"/>
                </a:solidFill>
                <a:latin typeface="Tahoma"/>
                <a:cs typeface="Tahoma"/>
              </a:rPr>
              <a:t>t</a:t>
            </a:r>
            <a:r>
              <a:rPr sz="1950" spc="5" dirty="0">
                <a:solidFill>
                  <a:srgbClr val="3F62CA"/>
                </a:solidFill>
                <a:latin typeface="Tahoma"/>
                <a:cs typeface="Tahoma"/>
              </a:rPr>
              <a:t>l</a:t>
            </a:r>
            <a:r>
              <a:rPr sz="1950" spc="-5" dirty="0">
                <a:solidFill>
                  <a:srgbClr val="3F62CA"/>
                </a:solidFill>
                <a:latin typeface="Tahoma"/>
                <a:cs typeface="Tahoma"/>
              </a:rPr>
              <a:t>e</a:t>
            </a:r>
            <a:r>
              <a:rPr sz="1950" spc="60" dirty="0">
                <a:solidFill>
                  <a:srgbClr val="3F62CA"/>
                </a:solidFill>
                <a:latin typeface="Tahoma"/>
                <a:cs typeface="Tahoma"/>
              </a:rPr>
              <a:t>t  </a:t>
            </a:r>
            <a:r>
              <a:rPr sz="1950" spc="15" dirty="0">
                <a:solidFill>
                  <a:srgbClr val="3F62CA"/>
                </a:solidFill>
                <a:latin typeface="Tahoma"/>
                <a:cs typeface="Tahoma"/>
              </a:rPr>
              <a:t>o</a:t>
            </a:r>
            <a:r>
              <a:rPr sz="1950" spc="-5" dirty="0">
                <a:solidFill>
                  <a:srgbClr val="3F62CA"/>
                </a:solidFill>
                <a:latin typeface="Tahoma"/>
                <a:cs typeface="Tahoma"/>
              </a:rPr>
              <a:t>b</a:t>
            </a:r>
            <a:r>
              <a:rPr sz="1950" spc="70" dirty="0">
                <a:solidFill>
                  <a:srgbClr val="3F62CA"/>
                </a:solidFill>
                <a:latin typeface="Tahoma"/>
                <a:cs typeface="Tahoma"/>
              </a:rPr>
              <a:t>s</a:t>
            </a:r>
            <a:r>
              <a:rPr sz="1950" spc="60" dirty="0">
                <a:solidFill>
                  <a:srgbClr val="3F62CA"/>
                </a:solidFill>
                <a:latin typeface="Tahoma"/>
                <a:cs typeface="Tahoma"/>
              </a:rPr>
              <a:t>t</a:t>
            </a:r>
            <a:r>
              <a:rPr sz="1950" spc="15" dirty="0">
                <a:solidFill>
                  <a:srgbClr val="3F62CA"/>
                </a:solidFill>
                <a:latin typeface="Tahoma"/>
                <a:cs typeface="Tahoma"/>
              </a:rPr>
              <a:t>r</a:t>
            </a:r>
            <a:r>
              <a:rPr sz="1950" spc="-45" dirty="0">
                <a:solidFill>
                  <a:srgbClr val="3F62CA"/>
                </a:solidFill>
                <a:latin typeface="Tahoma"/>
                <a:cs typeface="Tahoma"/>
              </a:rPr>
              <a:t>u</a:t>
            </a:r>
            <a:r>
              <a:rPr sz="1950" spc="125" dirty="0">
                <a:solidFill>
                  <a:srgbClr val="3F62CA"/>
                </a:solidFill>
                <a:latin typeface="Tahoma"/>
                <a:cs typeface="Tahoma"/>
              </a:rPr>
              <a:t>c</a:t>
            </a:r>
            <a:r>
              <a:rPr sz="1950" spc="60" dirty="0">
                <a:solidFill>
                  <a:srgbClr val="3F62CA"/>
                </a:solidFill>
                <a:latin typeface="Tahoma"/>
                <a:cs typeface="Tahoma"/>
              </a:rPr>
              <a:t>t</a:t>
            </a:r>
            <a:r>
              <a:rPr sz="1950" spc="45" dirty="0">
                <a:solidFill>
                  <a:srgbClr val="3F62CA"/>
                </a:solidFill>
                <a:latin typeface="Tahoma"/>
                <a:cs typeface="Tahoma"/>
              </a:rPr>
              <a:t>i</a:t>
            </a:r>
            <a:r>
              <a:rPr sz="1950" spc="15" dirty="0">
                <a:solidFill>
                  <a:srgbClr val="3F62CA"/>
                </a:solidFill>
                <a:latin typeface="Tahoma"/>
                <a:cs typeface="Tahoma"/>
              </a:rPr>
              <a:t>o</a:t>
            </a:r>
            <a:r>
              <a:rPr sz="1950" spc="-35" dirty="0">
                <a:solidFill>
                  <a:srgbClr val="3F62CA"/>
                </a:solidFill>
                <a:latin typeface="Tahoma"/>
                <a:cs typeface="Tahoma"/>
              </a:rPr>
              <a:t>n</a:t>
            </a:r>
            <a:r>
              <a:rPr sz="1950" spc="-220" dirty="0">
                <a:solidFill>
                  <a:srgbClr val="3F62CA"/>
                </a:solidFill>
                <a:latin typeface="Tahoma"/>
                <a:cs typeface="Tahoma"/>
              </a:rPr>
              <a:t> </a:t>
            </a:r>
            <a:r>
              <a:rPr sz="1950" dirty="0">
                <a:solidFill>
                  <a:srgbClr val="3F62CA"/>
                </a:solidFill>
                <a:latin typeface="Yu Gothic UI"/>
                <a:cs typeface="Yu Gothic UI"/>
              </a:rPr>
              <a:t>→</a:t>
            </a:r>
            <a:r>
              <a:rPr sz="1950" spc="-145" dirty="0">
                <a:solidFill>
                  <a:srgbClr val="3F62CA"/>
                </a:solidFill>
                <a:latin typeface="Yu Gothic UI"/>
                <a:cs typeface="Yu Gothic UI"/>
              </a:rPr>
              <a:t> </a:t>
            </a:r>
            <a:r>
              <a:rPr sz="1950" spc="15" dirty="0">
                <a:solidFill>
                  <a:srgbClr val="3F62CA"/>
                </a:solidFill>
                <a:latin typeface="Tahoma"/>
                <a:cs typeface="Tahoma"/>
              </a:rPr>
              <a:t>o</a:t>
            </a:r>
            <a:r>
              <a:rPr sz="1950" spc="-5" dirty="0">
                <a:solidFill>
                  <a:srgbClr val="3F62CA"/>
                </a:solidFill>
                <a:latin typeface="Tahoma"/>
                <a:cs typeface="Tahoma"/>
              </a:rPr>
              <a:t>b</a:t>
            </a:r>
            <a:r>
              <a:rPr sz="1950" spc="70" dirty="0">
                <a:solidFill>
                  <a:srgbClr val="3F62CA"/>
                </a:solidFill>
                <a:latin typeface="Tahoma"/>
                <a:cs typeface="Tahoma"/>
              </a:rPr>
              <a:t>s</a:t>
            </a:r>
            <a:r>
              <a:rPr sz="1950" spc="60" dirty="0">
                <a:solidFill>
                  <a:srgbClr val="3F62CA"/>
                </a:solidFill>
                <a:latin typeface="Tahoma"/>
                <a:cs typeface="Tahoma"/>
              </a:rPr>
              <a:t>t</a:t>
            </a:r>
            <a:r>
              <a:rPr sz="1950" spc="15" dirty="0">
                <a:solidFill>
                  <a:srgbClr val="3F62CA"/>
                </a:solidFill>
                <a:latin typeface="Tahoma"/>
                <a:cs typeface="Tahoma"/>
              </a:rPr>
              <a:t>r</a:t>
            </a:r>
            <a:r>
              <a:rPr sz="1950" spc="-45" dirty="0">
                <a:solidFill>
                  <a:srgbClr val="3F62CA"/>
                </a:solidFill>
                <a:latin typeface="Tahoma"/>
                <a:cs typeface="Tahoma"/>
              </a:rPr>
              <a:t>u</a:t>
            </a:r>
            <a:r>
              <a:rPr sz="1950" spc="125" dirty="0">
                <a:solidFill>
                  <a:srgbClr val="3F62CA"/>
                </a:solidFill>
                <a:latin typeface="Tahoma"/>
                <a:cs typeface="Tahoma"/>
              </a:rPr>
              <a:t>c</a:t>
            </a:r>
            <a:r>
              <a:rPr sz="1950" spc="60" dirty="0">
                <a:solidFill>
                  <a:srgbClr val="3F62CA"/>
                </a:solidFill>
                <a:latin typeface="Tahoma"/>
                <a:cs typeface="Tahoma"/>
              </a:rPr>
              <a:t>t</a:t>
            </a:r>
            <a:r>
              <a:rPr sz="1950" spc="45" dirty="0">
                <a:solidFill>
                  <a:srgbClr val="3F62CA"/>
                </a:solidFill>
                <a:latin typeface="Tahoma"/>
                <a:cs typeface="Tahoma"/>
              </a:rPr>
              <a:t>i</a:t>
            </a:r>
            <a:r>
              <a:rPr sz="1950" spc="-60" dirty="0">
                <a:solidFill>
                  <a:srgbClr val="3F62CA"/>
                </a:solidFill>
                <a:latin typeface="Tahoma"/>
                <a:cs typeface="Tahoma"/>
              </a:rPr>
              <a:t>v</a:t>
            </a:r>
            <a:r>
              <a:rPr sz="1950" spc="15" dirty="0">
                <a:solidFill>
                  <a:srgbClr val="3F62CA"/>
                </a:solidFill>
                <a:latin typeface="Tahoma"/>
                <a:cs typeface="Tahoma"/>
              </a:rPr>
              <a:t>e</a:t>
            </a:r>
            <a:r>
              <a:rPr sz="1950" spc="-220" dirty="0">
                <a:solidFill>
                  <a:srgbClr val="3F62CA"/>
                </a:solidFill>
                <a:latin typeface="Tahoma"/>
                <a:cs typeface="Tahoma"/>
              </a:rPr>
              <a:t> </a:t>
            </a:r>
            <a:r>
              <a:rPr sz="1950" spc="10" dirty="0">
                <a:solidFill>
                  <a:srgbClr val="3F62CA"/>
                </a:solidFill>
                <a:latin typeface="Tahoma"/>
                <a:cs typeface="Tahoma"/>
              </a:rPr>
              <a:t>s</a:t>
            </a:r>
            <a:r>
              <a:rPr sz="1950" spc="-45" dirty="0">
                <a:solidFill>
                  <a:srgbClr val="3F62CA"/>
                </a:solidFill>
                <a:latin typeface="Tahoma"/>
                <a:cs typeface="Tahoma"/>
              </a:rPr>
              <a:t>y</a:t>
            </a:r>
            <a:r>
              <a:rPr sz="1950" spc="-30" dirty="0">
                <a:solidFill>
                  <a:srgbClr val="3F62CA"/>
                </a:solidFill>
                <a:latin typeface="Tahoma"/>
                <a:cs typeface="Tahoma"/>
              </a:rPr>
              <a:t>m</a:t>
            </a:r>
            <a:r>
              <a:rPr sz="1950" spc="5" dirty="0">
                <a:solidFill>
                  <a:srgbClr val="3F62CA"/>
                </a:solidFill>
                <a:latin typeface="Tahoma"/>
                <a:cs typeface="Tahoma"/>
              </a:rPr>
              <a:t>p</a:t>
            </a:r>
            <a:r>
              <a:rPr sz="1950" spc="40" dirty="0">
                <a:solidFill>
                  <a:srgbClr val="3F62CA"/>
                </a:solidFill>
                <a:latin typeface="Tahoma"/>
                <a:cs typeface="Tahoma"/>
              </a:rPr>
              <a:t>t</a:t>
            </a:r>
            <a:r>
              <a:rPr sz="1950" spc="15" dirty="0">
                <a:solidFill>
                  <a:srgbClr val="3F62CA"/>
                </a:solidFill>
                <a:latin typeface="Tahoma"/>
                <a:cs typeface="Tahoma"/>
              </a:rPr>
              <a:t>o</a:t>
            </a:r>
            <a:r>
              <a:rPr sz="1950" spc="-30" dirty="0">
                <a:solidFill>
                  <a:srgbClr val="3F62CA"/>
                </a:solidFill>
                <a:latin typeface="Tahoma"/>
                <a:cs typeface="Tahoma"/>
              </a:rPr>
              <a:t>m</a:t>
            </a:r>
            <a:r>
              <a:rPr sz="1950" spc="75" dirty="0">
                <a:solidFill>
                  <a:srgbClr val="3F62CA"/>
                </a:solidFill>
                <a:latin typeface="Tahoma"/>
                <a:cs typeface="Tahoma"/>
              </a:rPr>
              <a:t>s</a:t>
            </a:r>
            <a:endParaRPr sz="1950" dirty="0">
              <a:latin typeface="Tahoma"/>
              <a:cs typeface="Tahoma"/>
            </a:endParaRPr>
          </a:p>
          <a:p>
            <a:pPr marL="469265">
              <a:lnSpc>
                <a:spcPct val="100000"/>
              </a:lnSpc>
              <a:spcBef>
                <a:spcPts val="359"/>
              </a:spcBef>
            </a:pPr>
            <a:r>
              <a:rPr sz="1950" dirty="0">
                <a:solidFill>
                  <a:srgbClr val="3F62CA"/>
                </a:solidFill>
                <a:latin typeface="Tahoma"/>
                <a:cs typeface="Tahoma"/>
              </a:rPr>
              <a:t>o</a:t>
            </a:r>
            <a:r>
              <a:rPr sz="1950" spc="90" dirty="0">
                <a:solidFill>
                  <a:srgbClr val="3F62CA"/>
                </a:solidFill>
                <a:latin typeface="Tahoma"/>
                <a:cs typeface="Tahoma"/>
              </a:rPr>
              <a:t>f</a:t>
            </a:r>
            <a:r>
              <a:rPr sz="1950" spc="-220" dirty="0">
                <a:solidFill>
                  <a:srgbClr val="3F62CA"/>
                </a:solidFill>
                <a:latin typeface="Tahoma"/>
                <a:cs typeface="Tahoma"/>
              </a:rPr>
              <a:t> </a:t>
            </a:r>
            <a:r>
              <a:rPr sz="1950" spc="60" dirty="0">
                <a:solidFill>
                  <a:srgbClr val="3F62CA"/>
                </a:solidFill>
                <a:latin typeface="Tahoma"/>
                <a:cs typeface="Tahoma"/>
              </a:rPr>
              <a:t>B</a:t>
            </a:r>
            <a:r>
              <a:rPr sz="1950" spc="75" dirty="0">
                <a:solidFill>
                  <a:srgbClr val="3F62CA"/>
                </a:solidFill>
                <a:latin typeface="Tahoma"/>
                <a:cs typeface="Tahoma"/>
              </a:rPr>
              <a:t>P</a:t>
            </a:r>
            <a:r>
              <a:rPr sz="1950" spc="-60" dirty="0">
                <a:solidFill>
                  <a:srgbClr val="3F62CA"/>
                </a:solidFill>
                <a:latin typeface="Tahoma"/>
                <a:cs typeface="Tahoma"/>
              </a:rPr>
              <a:t>H</a:t>
            </a:r>
            <a:endParaRPr sz="1950" dirty="0">
              <a:latin typeface="Tahoma"/>
              <a:cs typeface="Tahoma"/>
            </a:endParaRPr>
          </a:p>
        </p:txBody>
      </p:sp>
    </p:spTree>
    <p:extLst>
      <p:ext uri="{BB962C8B-B14F-4D97-AF65-F5344CB8AC3E}">
        <p14:creationId xmlns:p14="http://schemas.microsoft.com/office/powerpoint/2010/main" val="280282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216" y="46716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sp>
        <p:nvSpPr>
          <p:cNvPr id="4" name="object 4"/>
          <p:cNvSpPr txBox="1"/>
          <p:nvPr/>
        </p:nvSpPr>
        <p:spPr>
          <a:xfrm>
            <a:off x="275416" y="1001724"/>
            <a:ext cx="7537450" cy="3506088"/>
          </a:xfrm>
          <a:prstGeom prst="rect">
            <a:avLst/>
          </a:prstGeom>
        </p:spPr>
        <p:txBody>
          <a:bodyPr vert="horz" wrap="square" lIns="0" tIns="12700" rIns="0" bIns="0" rtlCol="0">
            <a:spAutoFit/>
          </a:bodyPr>
          <a:lstStyle/>
          <a:p>
            <a:pPr marL="12700">
              <a:lnSpc>
                <a:spcPct val="100000"/>
              </a:lnSpc>
              <a:spcBef>
                <a:spcPts val="100"/>
              </a:spcBef>
            </a:pPr>
            <a:r>
              <a:rPr sz="2400" b="1" spc="-100" dirty="0">
                <a:solidFill>
                  <a:srgbClr val="3F62CA"/>
                </a:solidFill>
                <a:latin typeface="Tahoma"/>
                <a:cs typeface="Tahoma"/>
              </a:rPr>
              <a:t>S</a:t>
            </a:r>
            <a:r>
              <a:rPr sz="2400" b="1" spc="-180" dirty="0">
                <a:solidFill>
                  <a:srgbClr val="3F62CA"/>
                </a:solidFill>
                <a:latin typeface="Tahoma"/>
                <a:cs typeface="Tahoma"/>
              </a:rPr>
              <a:t>y</a:t>
            </a:r>
            <a:r>
              <a:rPr sz="2400" b="1" spc="-290" dirty="0">
                <a:solidFill>
                  <a:srgbClr val="3F62CA"/>
                </a:solidFill>
                <a:latin typeface="Tahoma"/>
                <a:cs typeface="Tahoma"/>
              </a:rPr>
              <a:t>m</a:t>
            </a:r>
            <a:r>
              <a:rPr sz="2400" b="1" spc="-155" dirty="0">
                <a:solidFill>
                  <a:srgbClr val="3F62CA"/>
                </a:solidFill>
                <a:latin typeface="Tahoma"/>
                <a:cs typeface="Tahoma"/>
              </a:rPr>
              <a:t>p</a:t>
            </a:r>
            <a:r>
              <a:rPr sz="2400" b="1" spc="-110" dirty="0">
                <a:solidFill>
                  <a:srgbClr val="3F62CA"/>
                </a:solidFill>
                <a:latin typeface="Tahoma"/>
                <a:cs typeface="Tahoma"/>
              </a:rPr>
              <a:t>t</a:t>
            </a:r>
            <a:r>
              <a:rPr sz="2400" b="1" spc="-150" dirty="0">
                <a:solidFill>
                  <a:srgbClr val="3F62CA"/>
                </a:solidFill>
                <a:latin typeface="Tahoma"/>
                <a:cs typeface="Tahoma"/>
              </a:rPr>
              <a:t>o</a:t>
            </a:r>
            <a:r>
              <a:rPr sz="2400" b="1" spc="-290" dirty="0">
                <a:solidFill>
                  <a:srgbClr val="3F62CA"/>
                </a:solidFill>
                <a:latin typeface="Tahoma"/>
                <a:cs typeface="Tahoma"/>
              </a:rPr>
              <a:t>m</a:t>
            </a:r>
            <a:r>
              <a:rPr sz="2400" b="1" spc="-35" dirty="0">
                <a:solidFill>
                  <a:srgbClr val="3F62CA"/>
                </a:solidFill>
                <a:latin typeface="Tahoma"/>
                <a:cs typeface="Tahoma"/>
              </a:rPr>
              <a:t>s</a:t>
            </a:r>
            <a:r>
              <a:rPr sz="2400" b="1" spc="-225" dirty="0">
                <a:solidFill>
                  <a:srgbClr val="3F62CA"/>
                </a:solidFill>
                <a:latin typeface="Tahoma"/>
                <a:cs typeface="Tahoma"/>
              </a:rPr>
              <a:t> </a:t>
            </a:r>
            <a:r>
              <a:rPr sz="2400" b="1" dirty="0">
                <a:solidFill>
                  <a:srgbClr val="3F62CA"/>
                </a:solidFill>
                <a:latin typeface="Tahoma"/>
                <a:cs typeface="Tahoma"/>
              </a:rPr>
              <a:t>:</a:t>
            </a:r>
            <a:endParaRPr sz="2400" dirty="0">
              <a:latin typeface="Tahoma"/>
              <a:cs typeface="Tahoma"/>
            </a:endParaRPr>
          </a:p>
          <a:p>
            <a:pPr marL="812165" marR="208915" indent="-323215">
              <a:lnSpc>
                <a:spcPct val="115599"/>
              </a:lnSpc>
              <a:spcBef>
                <a:spcPts val="2470"/>
              </a:spcBef>
              <a:buFont typeface="Arial"/>
              <a:buChar char="•"/>
              <a:tabLst>
                <a:tab pos="812165" algn="l"/>
                <a:tab pos="812800" algn="l"/>
              </a:tabLst>
            </a:pPr>
            <a:r>
              <a:rPr sz="2000" b="1" spc="-120" dirty="0">
                <a:solidFill>
                  <a:srgbClr val="3F62CA"/>
                </a:solidFill>
                <a:latin typeface="Tahoma"/>
                <a:cs typeface="Tahoma"/>
              </a:rPr>
              <a:t>Obstructive</a:t>
            </a:r>
            <a:r>
              <a:rPr sz="2000" b="1" spc="-190" dirty="0">
                <a:solidFill>
                  <a:srgbClr val="3F62CA"/>
                </a:solidFill>
                <a:latin typeface="Tahoma"/>
                <a:cs typeface="Tahoma"/>
              </a:rPr>
              <a:t> </a:t>
            </a:r>
            <a:r>
              <a:rPr sz="2000" b="1" spc="-140" dirty="0">
                <a:solidFill>
                  <a:srgbClr val="3F62CA"/>
                </a:solidFill>
                <a:latin typeface="Tahoma"/>
                <a:cs typeface="Tahoma"/>
              </a:rPr>
              <a:t>symptoms</a:t>
            </a:r>
            <a:r>
              <a:rPr sz="2000" b="1" spc="-150" dirty="0">
                <a:solidFill>
                  <a:srgbClr val="3F62CA"/>
                </a:solidFill>
                <a:latin typeface="Tahoma"/>
                <a:cs typeface="Tahoma"/>
              </a:rPr>
              <a:t> </a:t>
            </a:r>
            <a:r>
              <a:rPr lang="en-US" sz="2000" b="1" spc="-150" dirty="0" smtClean="0">
                <a:solidFill>
                  <a:srgbClr val="3F62CA"/>
                </a:solidFill>
                <a:latin typeface="Tahoma"/>
                <a:cs typeface="Tahoma"/>
              </a:rPr>
              <a:t> (voiding ) </a:t>
            </a:r>
            <a:r>
              <a:rPr sz="2000" spc="15" dirty="0" smtClean="0">
                <a:solidFill>
                  <a:srgbClr val="3F62CA"/>
                </a:solidFill>
                <a:latin typeface="Tahoma"/>
                <a:cs typeface="Tahoma"/>
              </a:rPr>
              <a:t>include</a:t>
            </a:r>
            <a:r>
              <a:rPr sz="2000" spc="-225" dirty="0" smtClean="0">
                <a:solidFill>
                  <a:srgbClr val="3F62CA"/>
                </a:solidFill>
                <a:latin typeface="Tahoma"/>
                <a:cs typeface="Tahoma"/>
              </a:rPr>
              <a:t> </a:t>
            </a:r>
            <a:r>
              <a:rPr sz="2000" spc="-15" dirty="0">
                <a:solidFill>
                  <a:srgbClr val="3F62CA"/>
                </a:solidFill>
                <a:latin typeface="Tahoma"/>
                <a:cs typeface="Tahoma"/>
              </a:rPr>
              <a:t>:</a:t>
            </a:r>
            <a:r>
              <a:rPr sz="2000" spc="-229" dirty="0">
                <a:solidFill>
                  <a:srgbClr val="3F62CA"/>
                </a:solidFill>
                <a:latin typeface="Tahoma"/>
                <a:cs typeface="Tahoma"/>
              </a:rPr>
              <a:t> </a:t>
            </a:r>
            <a:r>
              <a:rPr sz="2000" spc="15" dirty="0">
                <a:solidFill>
                  <a:srgbClr val="3F62CA"/>
                </a:solidFill>
                <a:latin typeface="Tahoma"/>
                <a:cs typeface="Tahoma"/>
              </a:rPr>
              <a:t>hesitancy</a:t>
            </a:r>
            <a:r>
              <a:rPr sz="2000" spc="-220" dirty="0">
                <a:solidFill>
                  <a:srgbClr val="3F62CA"/>
                </a:solidFill>
                <a:latin typeface="Tahoma"/>
                <a:cs typeface="Tahoma"/>
              </a:rPr>
              <a:t> </a:t>
            </a:r>
            <a:r>
              <a:rPr sz="2000" spc="-80" dirty="0">
                <a:solidFill>
                  <a:srgbClr val="3F62CA"/>
                </a:solidFill>
                <a:latin typeface="Tahoma"/>
                <a:cs typeface="Tahoma"/>
              </a:rPr>
              <a:t>,</a:t>
            </a:r>
            <a:r>
              <a:rPr sz="2000" spc="-229" dirty="0">
                <a:solidFill>
                  <a:srgbClr val="3F62CA"/>
                </a:solidFill>
                <a:latin typeface="Tahoma"/>
                <a:cs typeface="Tahoma"/>
              </a:rPr>
              <a:t> </a:t>
            </a:r>
            <a:r>
              <a:rPr sz="2000" spc="25" dirty="0">
                <a:solidFill>
                  <a:srgbClr val="3F62CA"/>
                </a:solidFill>
                <a:latin typeface="Tahoma"/>
                <a:cs typeface="Tahoma"/>
              </a:rPr>
              <a:t>decrease</a:t>
            </a:r>
            <a:r>
              <a:rPr sz="2000" spc="-225" dirty="0">
                <a:solidFill>
                  <a:srgbClr val="3F62CA"/>
                </a:solidFill>
                <a:latin typeface="Tahoma"/>
                <a:cs typeface="Tahoma"/>
              </a:rPr>
              <a:t> </a:t>
            </a:r>
            <a:r>
              <a:rPr sz="2000" spc="30" dirty="0">
                <a:solidFill>
                  <a:srgbClr val="3F62CA"/>
                </a:solidFill>
                <a:latin typeface="Tahoma"/>
                <a:cs typeface="Tahoma"/>
              </a:rPr>
              <a:t>force </a:t>
            </a:r>
            <a:r>
              <a:rPr sz="2000" spc="-610" dirty="0">
                <a:solidFill>
                  <a:srgbClr val="3F62CA"/>
                </a:solidFill>
                <a:latin typeface="Tahoma"/>
                <a:cs typeface="Tahoma"/>
              </a:rPr>
              <a:t> </a:t>
            </a:r>
            <a:r>
              <a:rPr sz="2000" spc="50" dirty="0" smtClean="0">
                <a:solidFill>
                  <a:srgbClr val="3F62CA"/>
                </a:solidFill>
                <a:latin typeface="Tahoma"/>
                <a:cs typeface="Tahoma"/>
              </a:rPr>
              <a:t>of </a:t>
            </a:r>
            <a:r>
              <a:rPr sz="2000" spc="15" dirty="0">
                <a:solidFill>
                  <a:srgbClr val="3F62CA"/>
                </a:solidFill>
                <a:latin typeface="Tahoma"/>
                <a:cs typeface="Tahoma"/>
              </a:rPr>
              <a:t>stream </a:t>
            </a:r>
            <a:r>
              <a:rPr sz="2000" spc="-80" dirty="0">
                <a:solidFill>
                  <a:srgbClr val="3F62CA"/>
                </a:solidFill>
                <a:latin typeface="Tahoma"/>
                <a:cs typeface="Tahoma"/>
              </a:rPr>
              <a:t>, </a:t>
            </a:r>
            <a:r>
              <a:rPr sz="2000" spc="20" dirty="0">
                <a:solidFill>
                  <a:srgbClr val="3F62CA"/>
                </a:solidFill>
                <a:latin typeface="Tahoma"/>
                <a:cs typeface="Tahoma"/>
              </a:rPr>
              <a:t>sensation </a:t>
            </a:r>
            <a:r>
              <a:rPr sz="2000" spc="50" dirty="0">
                <a:solidFill>
                  <a:srgbClr val="3F62CA"/>
                </a:solidFill>
                <a:latin typeface="Tahoma"/>
                <a:cs typeface="Tahoma"/>
              </a:rPr>
              <a:t>of </a:t>
            </a:r>
            <a:r>
              <a:rPr sz="2000" spc="15" dirty="0">
                <a:solidFill>
                  <a:srgbClr val="3F62CA"/>
                </a:solidFill>
                <a:latin typeface="Tahoma"/>
                <a:cs typeface="Tahoma"/>
              </a:rPr>
              <a:t>incomplete </a:t>
            </a:r>
            <a:r>
              <a:rPr sz="2000" dirty="0">
                <a:solidFill>
                  <a:srgbClr val="3F62CA"/>
                </a:solidFill>
                <a:latin typeface="Tahoma"/>
                <a:cs typeface="Tahoma"/>
              </a:rPr>
              <a:t>bladder </a:t>
            </a:r>
            <a:r>
              <a:rPr sz="2000" spc="10" dirty="0" smtClean="0">
                <a:solidFill>
                  <a:srgbClr val="3F62CA"/>
                </a:solidFill>
                <a:latin typeface="Tahoma"/>
                <a:cs typeface="Tahoma"/>
              </a:rPr>
              <a:t>e</a:t>
            </a:r>
            <a:r>
              <a:rPr sz="2000" spc="-30" dirty="0" smtClean="0">
                <a:solidFill>
                  <a:srgbClr val="3F62CA"/>
                </a:solidFill>
                <a:latin typeface="Tahoma"/>
                <a:cs typeface="Tahoma"/>
              </a:rPr>
              <a:t>m</a:t>
            </a:r>
            <a:r>
              <a:rPr sz="2000" spc="5" dirty="0" smtClean="0">
                <a:solidFill>
                  <a:srgbClr val="3F62CA"/>
                </a:solidFill>
                <a:latin typeface="Tahoma"/>
                <a:cs typeface="Tahoma"/>
              </a:rPr>
              <a:t>p</a:t>
            </a:r>
            <a:r>
              <a:rPr sz="2000" spc="60" dirty="0" smtClean="0">
                <a:solidFill>
                  <a:srgbClr val="3F62CA"/>
                </a:solidFill>
                <a:latin typeface="Tahoma"/>
                <a:cs typeface="Tahoma"/>
              </a:rPr>
              <a:t>t</a:t>
            </a:r>
            <a:r>
              <a:rPr sz="2000" spc="-45" dirty="0" smtClean="0">
                <a:solidFill>
                  <a:srgbClr val="3F62CA"/>
                </a:solidFill>
                <a:latin typeface="Tahoma"/>
                <a:cs typeface="Tahoma"/>
              </a:rPr>
              <a:t>y</a:t>
            </a:r>
            <a:r>
              <a:rPr sz="2000" spc="45" dirty="0" smtClean="0">
                <a:solidFill>
                  <a:srgbClr val="3F62CA"/>
                </a:solidFill>
                <a:latin typeface="Tahoma"/>
                <a:cs typeface="Tahoma"/>
              </a:rPr>
              <a:t>i</a:t>
            </a:r>
            <a:r>
              <a:rPr sz="2000" spc="-35" dirty="0" smtClean="0">
                <a:solidFill>
                  <a:srgbClr val="3F62CA"/>
                </a:solidFill>
                <a:latin typeface="Tahoma"/>
                <a:cs typeface="Tahoma"/>
              </a:rPr>
              <a:t>n</a:t>
            </a:r>
            <a:r>
              <a:rPr sz="2000" spc="-20" dirty="0" smtClean="0">
                <a:solidFill>
                  <a:srgbClr val="3F62CA"/>
                </a:solidFill>
                <a:latin typeface="Tahoma"/>
                <a:cs typeface="Tahoma"/>
              </a:rPr>
              <a:t>g</a:t>
            </a:r>
            <a:r>
              <a:rPr sz="2000" spc="-229" dirty="0" smtClean="0">
                <a:solidFill>
                  <a:srgbClr val="3F62CA"/>
                </a:solidFill>
                <a:latin typeface="Tahoma"/>
                <a:cs typeface="Tahoma"/>
              </a:rPr>
              <a:t> </a:t>
            </a:r>
            <a:r>
              <a:rPr sz="2000" spc="-80" dirty="0">
                <a:solidFill>
                  <a:srgbClr val="3F62CA"/>
                </a:solidFill>
                <a:latin typeface="Tahoma"/>
                <a:cs typeface="Tahoma"/>
              </a:rPr>
              <a:t>,</a:t>
            </a:r>
            <a:r>
              <a:rPr sz="2000" spc="-229" dirty="0">
                <a:solidFill>
                  <a:srgbClr val="3F62CA"/>
                </a:solidFill>
                <a:latin typeface="Tahoma"/>
                <a:cs typeface="Tahoma"/>
              </a:rPr>
              <a:t> </a:t>
            </a:r>
            <a:r>
              <a:rPr sz="2000" spc="-5" dirty="0">
                <a:solidFill>
                  <a:srgbClr val="3F62CA"/>
                </a:solidFill>
                <a:latin typeface="Tahoma"/>
                <a:cs typeface="Tahoma"/>
              </a:rPr>
              <a:t>d</a:t>
            </a:r>
            <a:r>
              <a:rPr sz="2000" spc="15" dirty="0">
                <a:solidFill>
                  <a:srgbClr val="3F62CA"/>
                </a:solidFill>
                <a:latin typeface="Tahoma"/>
                <a:cs typeface="Tahoma"/>
              </a:rPr>
              <a:t>o</a:t>
            </a:r>
            <a:r>
              <a:rPr sz="2000" spc="-45" dirty="0">
                <a:solidFill>
                  <a:srgbClr val="3F62CA"/>
                </a:solidFill>
                <a:latin typeface="Tahoma"/>
                <a:cs typeface="Tahoma"/>
              </a:rPr>
              <a:t>u</a:t>
            </a:r>
            <a:r>
              <a:rPr sz="2000" spc="-5" dirty="0">
                <a:solidFill>
                  <a:srgbClr val="3F62CA"/>
                </a:solidFill>
                <a:latin typeface="Tahoma"/>
                <a:cs typeface="Tahoma"/>
              </a:rPr>
              <a:t>b</a:t>
            </a:r>
            <a:r>
              <a:rPr sz="2000" spc="5" dirty="0">
                <a:solidFill>
                  <a:srgbClr val="3F62CA"/>
                </a:solidFill>
                <a:latin typeface="Tahoma"/>
                <a:cs typeface="Tahoma"/>
              </a:rPr>
              <a:t>l</a:t>
            </a:r>
            <a:r>
              <a:rPr sz="2000" spc="15" dirty="0">
                <a:solidFill>
                  <a:srgbClr val="3F62CA"/>
                </a:solidFill>
                <a:latin typeface="Tahoma"/>
                <a:cs typeface="Tahoma"/>
              </a:rPr>
              <a:t>e</a:t>
            </a:r>
            <a:r>
              <a:rPr sz="2000" spc="-229" dirty="0">
                <a:solidFill>
                  <a:srgbClr val="3F62CA"/>
                </a:solidFill>
                <a:latin typeface="Tahoma"/>
                <a:cs typeface="Tahoma"/>
              </a:rPr>
              <a:t> </a:t>
            </a:r>
            <a:r>
              <a:rPr sz="2000" spc="-60" dirty="0">
                <a:solidFill>
                  <a:srgbClr val="3F62CA"/>
                </a:solidFill>
                <a:latin typeface="Tahoma"/>
                <a:cs typeface="Tahoma"/>
              </a:rPr>
              <a:t>v</a:t>
            </a:r>
            <a:r>
              <a:rPr sz="2000" spc="15" dirty="0">
                <a:solidFill>
                  <a:srgbClr val="3F62CA"/>
                </a:solidFill>
                <a:latin typeface="Tahoma"/>
                <a:cs typeface="Tahoma"/>
              </a:rPr>
              <a:t>o</a:t>
            </a:r>
            <a:r>
              <a:rPr sz="2000" spc="45" dirty="0">
                <a:solidFill>
                  <a:srgbClr val="3F62CA"/>
                </a:solidFill>
                <a:latin typeface="Tahoma"/>
                <a:cs typeface="Tahoma"/>
              </a:rPr>
              <a:t>i</a:t>
            </a:r>
            <a:r>
              <a:rPr sz="2000" spc="-5" dirty="0">
                <a:solidFill>
                  <a:srgbClr val="3F62CA"/>
                </a:solidFill>
                <a:latin typeface="Tahoma"/>
                <a:cs typeface="Tahoma"/>
              </a:rPr>
              <a:t>d</a:t>
            </a:r>
            <a:r>
              <a:rPr sz="2000" spc="45" dirty="0">
                <a:solidFill>
                  <a:srgbClr val="3F62CA"/>
                </a:solidFill>
                <a:latin typeface="Tahoma"/>
                <a:cs typeface="Tahoma"/>
              </a:rPr>
              <a:t>i</a:t>
            </a:r>
            <a:r>
              <a:rPr sz="2000" spc="-35" dirty="0">
                <a:solidFill>
                  <a:srgbClr val="3F62CA"/>
                </a:solidFill>
                <a:latin typeface="Tahoma"/>
                <a:cs typeface="Tahoma"/>
              </a:rPr>
              <a:t>n</a:t>
            </a:r>
            <a:r>
              <a:rPr sz="2000" spc="-20" dirty="0">
                <a:solidFill>
                  <a:srgbClr val="3F62CA"/>
                </a:solidFill>
                <a:latin typeface="Tahoma"/>
                <a:cs typeface="Tahoma"/>
              </a:rPr>
              <a:t>g</a:t>
            </a:r>
            <a:r>
              <a:rPr sz="2000" spc="-229" dirty="0">
                <a:solidFill>
                  <a:srgbClr val="3F62CA"/>
                </a:solidFill>
                <a:latin typeface="Tahoma"/>
                <a:cs typeface="Tahoma"/>
              </a:rPr>
              <a:t> </a:t>
            </a:r>
            <a:r>
              <a:rPr sz="2000" spc="-190" dirty="0">
                <a:solidFill>
                  <a:srgbClr val="3F62CA"/>
                </a:solidFill>
                <a:latin typeface="Tahoma"/>
                <a:cs typeface="Tahoma"/>
              </a:rPr>
              <a:t>(</a:t>
            </a:r>
            <a:r>
              <a:rPr sz="2000" spc="-45" dirty="0">
                <a:solidFill>
                  <a:srgbClr val="3F62CA"/>
                </a:solidFill>
                <a:latin typeface="Tahoma"/>
                <a:cs typeface="Tahoma"/>
              </a:rPr>
              <a:t>u</a:t>
            </a:r>
            <a:r>
              <a:rPr sz="2000" spc="15" dirty="0">
                <a:solidFill>
                  <a:srgbClr val="3F62CA"/>
                </a:solidFill>
                <a:latin typeface="Tahoma"/>
                <a:cs typeface="Tahoma"/>
              </a:rPr>
              <a:t>r</a:t>
            </a:r>
            <a:r>
              <a:rPr sz="2000" spc="45" dirty="0">
                <a:solidFill>
                  <a:srgbClr val="3F62CA"/>
                </a:solidFill>
                <a:latin typeface="Tahoma"/>
                <a:cs typeface="Tahoma"/>
              </a:rPr>
              <a:t>i</a:t>
            </a:r>
            <a:r>
              <a:rPr sz="2000" spc="-35" dirty="0">
                <a:solidFill>
                  <a:srgbClr val="3F62CA"/>
                </a:solidFill>
                <a:latin typeface="Tahoma"/>
                <a:cs typeface="Tahoma"/>
              </a:rPr>
              <a:t>na</a:t>
            </a:r>
            <a:r>
              <a:rPr sz="2000" spc="60" dirty="0">
                <a:solidFill>
                  <a:srgbClr val="3F62CA"/>
                </a:solidFill>
                <a:latin typeface="Tahoma"/>
                <a:cs typeface="Tahoma"/>
              </a:rPr>
              <a:t>t</a:t>
            </a:r>
            <a:r>
              <a:rPr sz="2000" spc="45" dirty="0">
                <a:solidFill>
                  <a:srgbClr val="3F62CA"/>
                </a:solidFill>
                <a:latin typeface="Tahoma"/>
                <a:cs typeface="Tahoma"/>
              </a:rPr>
              <a:t>i</a:t>
            </a:r>
            <a:r>
              <a:rPr sz="2000" spc="-35" dirty="0">
                <a:solidFill>
                  <a:srgbClr val="3F62CA"/>
                </a:solidFill>
                <a:latin typeface="Tahoma"/>
                <a:cs typeface="Tahoma"/>
              </a:rPr>
              <a:t>n</a:t>
            </a:r>
            <a:r>
              <a:rPr sz="2000" spc="-20" dirty="0">
                <a:solidFill>
                  <a:srgbClr val="3F62CA"/>
                </a:solidFill>
                <a:latin typeface="Tahoma"/>
                <a:cs typeface="Tahoma"/>
              </a:rPr>
              <a:t>g</a:t>
            </a:r>
            <a:r>
              <a:rPr sz="2000" spc="-229" dirty="0">
                <a:solidFill>
                  <a:srgbClr val="3F62CA"/>
                </a:solidFill>
                <a:latin typeface="Tahoma"/>
                <a:cs typeface="Tahoma"/>
              </a:rPr>
              <a:t> </a:t>
            </a:r>
            <a:r>
              <a:rPr sz="2000" spc="-20" dirty="0">
                <a:solidFill>
                  <a:srgbClr val="3F62CA"/>
                </a:solidFill>
                <a:latin typeface="Tahoma"/>
                <a:cs typeface="Tahoma"/>
              </a:rPr>
              <a:t>a</a:t>
            </a:r>
            <a:r>
              <a:rPr sz="2000" spc="-225" dirty="0">
                <a:solidFill>
                  <a:srgbClr val="3F62CA"/>
                </a:solidFill>
                <a:latin typeface="Tahoma"/>
                <a:cs typeface="Tahoma"/>
              </a:rPr>
              <a:t> </a:t>
            </a:r>
            <a:r>
              <a:rPr sz="2000" spc="75" dirty="0">
                <a:solidFill>
                  <a:srgbClr val="3F62CA"/>
                </a:solidFill>
                <a:latin typeface="Tahoma"/>
                <a:cs typeface="Tahoma"/>
              </a:rPr>
              <a:t>s</a:t>
            </a:r>
            <a:r>
              <a:rPr sz="2000" spc="10" dirty="0">
                <a:solidFill>
                  <a:srgbClr val="3F62CA"/>
                </a:solidFill>
                <a:latin typeface="Tahoma"/>
                <a:cs typeface="Tahoma"/>
              </a:rPr>
              <a:t>e</a:t>
            </a:r>
            <a:r>
              <a:rPr sz="2000" spc="114" dirty="0">
                <a:solidFill>
                  <a:srgbClr val="3F62CA"/>
                </a:solidFill>
                <a:latin typeface="Tahoma"/>
                <a:cs typeface="Tahoma"/>
              </a:rPr>
              <a:t>c</a:t>
            </a:r>
            <a:r>
              <a:rPr sz="2000" spc="15" dirty="0">
                <a:solidFill>
                  <a:srgbClr val="3F62CA"/>
                </a:solidFill>
                <a:latin typeface="Tahoma"/>
                <a:cs typeface="Tahoma"/>
              </a:rPr>
              <a:t>o</a:t>
            </a:r>
            <a:r>
              <a:rPr sz="2000" spc="-50" dirty="0">
                <a:solidFill>
                  <a:srgbClr val="3F62CA"/>
                </a:solidFill>
                <a:latin typeface="Tahoma"/>
                <a:cs typeface="Tahoma"/>
              </a:rPr>
              <a:t>n</a:t>
            </a:r>
            <a:r>
              <a:rPr sz="2000" dirty="0">
                <a:solidFill>
                  <a:srgbClr val="3F62CA"/>
                </a:solidFill>
                <a:latin typeface="Tahoma"/>
                <a:cs typeface="Tahoma"/>
              </a:rPr>
              <a:t>d</a:t>
            </a:r>
            <a:r>
              <a:rPr sz="2000" spc="-229" dirty="0">
                <a:solidFill>
                  <a:srgbClr val="3F62CA"/>
                </a:solidFill>
                <a:latin typeface="Tahoma"/>
                <a:cs typeface="Tahoma"/>
              </a:rPr>
              <a:t> </a:t>
            </a:r>
            <a:r>
              <a:rPr sz="2000" spc="60" dirty="0">
                <a:solidFill>
                  <a:srgbClr val="3F62CA"/>
                </a:solidFill>
                <a:latin typeface="Tahoma"/>
                <a:cs typeface="Tahoma"/>
              </a:rPr>
              <a:t>t</a:t>
            </a:r>
            <a:r>
              <a:rPr sz="2000" spc="45" dirty="0">
                <a:solidFill>
                  <a:srgbClr val="3F62CA"/>
                </a:solidFill>
                <a:latin typeface="Tahoma"/>
                <a:cs typeface="Tahoma"/>
              </a:rPr>
              <a:t>i</a:t>
            </a:r>
            <a:r>
              <a:rPr sz="2000" spc="-45" dirty="0">
                <a:solidFill>
                  <a:srgbClr val="3F62CA"/>
                </a:solidFill>
                <a:latin typeface="Tahoma"/>
                <a:cs typeface="Tahoma"/>
              </a:rPr>
              <a:t>m</a:t>
            </a:r>
            <a:r>
              <a:rPr sz="2000" spc="15" dirty="0">
                <a:solidFill>
                  <a:srgbClr val="3F62CA"/>
                </a:solidFill>
                <a:latin typeface="Tahoma"/>
                <a:cs typeface="Tahoma"/>
              </a:rPr>
              <a:t>e</a:t>
            </a:r>
            <a:r>
              <a:rPr sz="2000" spc="-229" dirty="0">
                <a:solidFill>
                  <a:srgbClr val="3F62CA"/>
                </a:solidFill>
                <a:latin typeface="Tahoma"/>
                <a:cs typeface="Tahoma"/>
              </a:rPr>
              <a:t> </a:t>
            </a:r>
            <a:r>
              <a:rPr sz="2000" spc="-5" dirty="0">
                <a:solidFill>
                  <a:srgbClr val="3F62CA"/>
                </a:solidFill>
                <a:latin typeface="Tahoma"/>
                <a:cs typeface="Tahoma"/>
              </a:rPr>
              <a:t>w</a:t>
            </a:r>
            <a:r>
              <a:rPr sz="2000" spc="45" dirty="0">
                <a:solidFill>
                  <a:srgbClr val="3F62CA"/>
                </a:solidFill>
                <a:latin typeface="Tahoma"/>
                <a:cs typeface="Tahoma"/>
              </a:rPr>
              <a:t>i</a:t>
            </a:r>
            <a:r>
              <a:rPr sz="2000" spc="60" dirty="0">
                <a:solidFill>
                  <a:srgbClr val="3F62CA"/>
                </a:solidFill>
                <a:latin typeface="Tahoma"/>
                <a:cs typeface="Tahoma"/>
              </a:rPr>
              <a:t>t</a:t>
            </a:r>
            <a:r>
              <a:rPr sz="2000" spc="-35" dirty="0">
                <a:solidFill>
                  <a:srgbClr val="3F62CA"/>
                </a:solidFill>
                <a:latin typeface="Tahoma"/>
                <a:cs typeface="Tahoma"/>
              </a:rPr>
              <a:t>h</a:t>
            </a:r>
            <a:r>
              <a:rPr sz="2000" spc="45" dirty="0">
                <a:solidFill>
                  <a:srgbClr val="3F62CA"/>
                </a:solidFill>
                <a:latin typeface="Tahoma"/>
                <a:cs typeface="Tahoma"/>
              </a:rPr>
              <a:t>i</a:t>
            </a:r>
            <a:r>
              <a:rPr sz="2000" spc="-35" dirty="0">
                <a:solidFill>
                  <a:srgbClr val="3F62CA"/>
                </a:solidFill>
                <a:latin typeface="Tahoma"/>
                <a:cs typeface="Tahoma"/>
              </a:rPr>
              <a:t>n</a:t>
            </a:r>
            <a:r>
              <a:rPr sz="2000" spc="-225" dirty="0">
                <a:solidFill>
                  <a:srgbClr val="3F62CA"/>
                </a:solidFill>
                <a:latin typeface="Tahoma"/>
                <a:cs typeface="Tahoma"/>
              </a:rPr>
              <a:t> </a:t>
            </a:r>
            <a:r>
              <a:rPr sz="2000" spc="-5" dirty="0">
                <a:solidFill>
                  <a:srgbClr val="3F62CA"/>
                </a:solidFill>
                <a:latin typeface="Tahoma"/>
                <a:cs typeface="Tahoma"/>
              </a:rPr>
              <a:t>2  </a:t>
            </a:r>
            <a:r>
              <a:rPr sz="2000" dirty="0">
                <a:solidFill>
                  <a:srgbClr val="3F62CA"/>
                </a:solidFill>
                <a:latin typeface="Tahoma"/>
                <a:cs typeface="Tahoma"/>
              </a:rPr>
              <a:t>hours</a:t>
            </a:r>
            <a:r>
              <a:rPr sz="2000" spc="-229" dirty="0">
                <a:solidFill>
                  <a:srgbClr val="3F62CA"/>
                </a:solidFill>
                <a:latin typeface="Tahoma"/>
                <a:cs typeface="Tahoma"/>
              </a:rPr>
              <a:t> </a:t>
            </a:r>
            <a:r>
              <a:rPr sz="2000" spc="50" dirty="0">
                <a:solidFill>
                  <a:srgbClr val="3F62CA"/>
                </a:solidFill>
                <a:latin typeface="Tahoma"/>
                <a:cs typeface="Tahoma"/>
              </a:rPr>
              <a:t>of</a:t>
            </a:r>
            <a:r>
              <a:rPr sz="2000" spc="-220" dirty="0">
                <a:solidFill>
                  <a:srgbClr val="3F62CA"/>
                </a:solidFill>
                <a:latin typeface="Tahoma"/>
                <a:cs typeface="Tahoma"/>
              </a:rPr>
              <a:t> </a:t>
            </a:r>
            <a:r>
              <a:rPr sz="2000" spc="10" dirty="0">
                <a:solidFill>
                  <a:srgbClr val="3F62CA"/>
                </a:solidFill>
                <a:latin typeface="Tahoma"/>
                <a:cs typeface="Tahoma"/>
              </a:rPr>
              <a:t>the</a:t>
            </a:r>
            <a:r>
              <a:rPr sz="2000" spc="-229" dirty="0">
                <a:solidFill>
                  <a:srgbClr val="3F62CA"/>
                </a:solidFill>
                <a:latin typeface="Tahoma"/>
                <a:cs typeface="Tahoma"/>
              </a:rPr>
              <a:t> </a:t>
            </a:r>
            <a:r>
              <a:rPr sz="2000" spc="5" dirty="0">
                <a:solidFill>
                  <a:srgbClr val="3F62CA"/>
                </a:solidFill>
                <a:latin typeface="Tahoma"/>
                <a:cs typeface="Tahoma"/>
              </a:rPr>
              <a:t>previous</a:t>
            </a:r>
            <a:r>
              <a:rPr sz="2000" spc="-225" dirty="0">
                <a:solidFill>
                  <a:srgbClr val="3F62CA"/>
                </a:solidFill>
                <a:latin typeface="Tahoma"/>
                <a:cs typeface="Tahoma"/>
              </a:rPr>
              <a:t> </a:t>
            </a:r>
            <a:r>
              <a:rPr sz="2000" spc="-40" dirty="0">
                <a:solidFill>
                  <a:srgbClr val="3F62CA"/>
                </a:solidFill>
                <a:latin typeface="Tahoma"/>
                <a:cs typeface="Tahoma"/>
              </a:rPr>
              <a:t>void)</a:t>
            </a:r>
            <a:r>
              <a:rPr sz="2000" spc="-229" dirty="0">
                <a:solidFill>
                  <a:srgbClr val="3F62CA"/>
                </a:solidFill>
                <a:latin typeface="Tahoma"/>
                <a:cs typeface="Tahoma"/>
              </a:rPr>
              <a:t> </a:t>
            </a:r>
            <a:r>
              <a:rPr sz="2000" spc="-80" dirty="0">
                <a:solidFill>
                  <a:srgbClr val="3F62CA"/>
                </a:solidFill>
                <a:latin typeface="Tahoma"/>
                <a:cs typeface="Tahoma"/>
              </a:rPr>
              <a:t>,</a:t>
            </a:r>
            <a:r>
              <a:rPr sz="2000" spc="-225" dirty="0">
                <a:solidFill>
                  <a:srgbClr val="3F62CA"/>
                </a:solidFill>
                <a:latin typeface="Tahoma"/>
                <a:cs typeface="Tahoma"/>
              </a:rPr>
              <a:t> </a:t>
            </a:r>
            <a:r>
              <a:rPr sz="2000" spc="15" dirty="0">
                <a:solidFill>
                  <a:srgbClr val="3F62CA"/>
                </a:solidFill>
                <a:latin typeface="Tahoma"/>
                <a:cs typeface="Tahoma"/>
              </a:rPr>
              <a:t>straining</a:t>
            </a:r>
            <a:r>
              <a:rPr sz="2000" spc="-229" dirty="0">
                <a:solidFill>
                  <a:srgbClr val="3F62CA"/>
                </a:solidFill>
                <a:latin typeface="Tahoma"/>
                <a:cs typeface="Tahoma"/>
              </a:rPr>
              <a:t> </a:t>
            </a:r>
            <a:r>
              <a:rPr sz="2000" spc="30" dirty="0">
                <a:solidFill>
                  <a:srgbClr val="3F62CA"/>
                </a:solidFill>
                <a:latin typeface="Tahoma"/>
                <a:cs typeface="Tahoma"/>
              </a:rPr>
              <a:t>to</a:t>
            </a:r>
            <a:r>
              <a:rPr sz="2000" spc="-225" dirty="0">
                <a:solidFill>
                  <a:srgbClr val="3F62CA"/>
                </a:solidFill>
                <a:latin typeface="Tahoma"/>
                <a:cs typeface="Tahoma"/>
              </a:rPr>
              <a:t> </a:t>
            </a:r>
            <a:r>
              <a:rPr sz="2000" dirty="0">
                <a:solidFill>
                  <a:srgbClr val="3F62CA"/>
                </a:solidFill>
                <a:latin typeface="Tahoma"/>
                <a:cs typeface="Tahoma"/>
              </a:rPr>
              <a:t>urinate</a:t>
            </a:r>
            <a:r>
              <a:rPr sz="2000" spc="-229" dirty="0">
                <a:solidFill>
                  <a:srgbClr val="3F62CA"/>
                </a:solidFill>
                <a:latin typeface="Tahoma"/>
                <a:cs typeface="Tahoma"/>
              </a:rPr>
              <a:t> </a:t>
            </a:r>
            <a:r>
              <a:rPr sz="2000" spc="-80" dirty="0">
                <a:solidFill>
                  <a:srgbClr val="3F62CA"/>
                </a:solidFill>
                <a:latin typeface="Tahoma"/>
                <a:cs typeface="Tahoma"/>
              </a:rPr>
              <a:t>,</a:t>
            </a:r>
            <a:r>
              <a:rPr sz="2000" spc="-225" dirty="0">
                <a:solidFill>
                  <a:srgbClr val="3F62CA"/>
                </a:solidFill>
                <a:latin typeface="Tahoma"/>
                <a:cs typeface="Tahoma"/>
              </a:rPr>
              <a:t> </a:t>
            </a:r>
            <a:r>
              <a:rPr sz="2000" spc="-25" dirty="0">
                <a:solidFill>
                  <a:srgbClr val="3F62CA"/>
                </a:solidFill>
                <a:latin typeface="Tahoma"/>
                <a:cs typeface="Tahoma"/>
              </a:rPr>
              <a:t>and</a:t>
            </a:r>
            <a:r>
              <a:rPr sz="2000" spc="-229" dirty="0">
                <a:solidFill>
                  <a:srgbClr val="3F62CA"/>
                </a:solidFill>
                <a:latin typeface="Tahoma"/>
                <a:cs typeface="Tahoma"/>
              </a:rPr>
              <a:t> </a:t>
            </a:r>
            <a:r>
              <a:rPr sz="2000" spc="40" dirty="0">
                <a:solidFill>
                  <a:srgbClr val="3F62CA"/>
                </a:solidFill>
                <a:latin typeface="Tahoma"/>
                <a:cs typeface="Tahoma"/>
              </a:rPr>
              <a:t>post </a:t>
            </a:r>
            <a:r>
              <a:rPr sz="2000" spc="-60" dirty="0" smtClean="0">
                <a:solidFill>
                  <a:srgbClr val="3F62CA"/>
                </a:solidFill>
                <a:latin typeface="Tahoma"/>
                <a:cs typeface="Tahoma"/>
              </a:rPr>
              <a:t>v</a:t>
            </a:r>
            <a:r>
              <a:rPr sz="2000" spc="15" dirty="0" smtClean="0">
                <a:solidFill>
                  <a:srgbClr val="3F62CA"/>
                </a:solidFill>
                <a:latin typeface="Tahoma"/>
                <a:cs typeface="Tahoma"/>
              </a:rPr>
              <a:t>o</a:t>
            </a:r>
            <a:r>
              <a:rPr sz="2000" spc="45" dirty="0" smtClean="0">
                <a:solidFill>
                  <a:srgbClr val="3F62CA"/>
                </a:solidFill>
                <a:latin typeface="Tahoma"/>
                <a:cs typeface="Tahoma"/>
              </a:rPr>
              <a:t>i</a:t>
            </a:r>
            <a:r>
              <a:rPr sz="2000" spc="-5" dirty="0" smtClean="0">
                <a:solidFill>
                  <a:srgbClr val="3F62CA"/>
                </a:solidFill>
                <a:latin typeface="Tahoma"/>
                <a:cs typeface="Tahoma"/>
              </a:rPr>
              <a:t>d</a:t>
            </a:r>
            <a:r>
              <a:rPr sz="2000" spc="45" dirty="0" smtClean="0">
                <a:solidFill>
                  <a:srgbClr val="3F62CA"/>
                </a:solidFill>
                <a:latin typeface="Tahoma"/>
                <a:cs typeface="Tahoma"/>
              </a:rPr>
              <a:t>i</a:t>
            </a:r>
            <a:r>
              <a:rPr sz="2000" spc="-35" dirty="0" smtClean="0">
                <a:solidFill>
                  <a:srgbClr val="3F62CA"/>
                </a:solidFill>
                <a:latin typeface="Tahoma"/>
                <a:cs typeface="Tahoma"/>
              </a:rPr>
              <a:t>n</a:t>
            </a:r>
            <a:r>
              <a:rPr sz="2000" spc="-20" dirty="0" smtClean="0">
                <a:solidFill>
                  <a:srgbClr val="3F62CA"/>
                </a:solidFill>
                <a:latin typeface="Tahoma"/>
                <a:cs typeface="Tahoma"/>
              </a:rPr>
              <a:t>g</a:t>
            </a:r>
            <a:r>
              <a:rPr sz="2000" spc="-229" dirty="0" smtClean="0">
                <a:solidFill>
                  <a:srgbClr val="3F62CA"/>
                </a:solidFill>
                <a:latin typeface="Tahoma"/>
                <a:cs typeface="Tahoma"/>
              </a:rPr>
              <a:t> </a:t>
            </a:r>
            <a:r>
              <a:rPr sz="2000" spc="-5" dirty="0">
                <a:solidFill>
                  <a:srgbClr val="3F62CA"/>
                </a:solidFill>
                <a:latin typeface="Tahoma"/>
                <a:cs typeface="Tahoma"/>
              </a:rPr>
              <a:t>d</a:t>
            </a:r>
            <a:r>
              <a:rPr sz="2000" spc="15" dirty="0">
                <a:solidFill>
                  <a:srgbClr val="3F62CA"/>
                </a:solidFill>
                <a:latin typeface="Tahoma"/>
                <a:cs typeface="Tahoma"/>
              </a:rPr>
              <a:t>r</a:t>
            </a:r>
            <a:r>
              <a:rPr sz="2000" spc="45" dirty="0">
                <a:solidFill>
                  <a:srgbClr val="3F62CA"/>
                </a:solidFill>
                <a:latin typeface="Tahoma"/>
                <a:cs typeface="Tahoma"/>
              </a:rPr>
              <a:t>i</a:t>
            </a:r>
            <a:r>
              <a:rPr sz="2000" spc="-5" dirty="0">
                <a:solidFill>
                  <a:srgbClr val="3F62CA"/>
                </a:solidFill>
                <a:latin typeface="Tahoma"/>
                <a:cs typeface="Tahoma"/>
              </a:rPr>
              <a:t>bb</a:t>
            </a:r>
            <a:r>
              <a:rPr sz="2000" spc="5" dirty="0">
                <a:solidFill>
                  <a:srgbClr val="3F62CA"/>
                </a:solidFill>
                <a:latin typeface="Tahoma"/>
                <a:cs typeface="Tahoma"/>
              </a:rPr>
              <a:t>l</a:t>
            </a:r>
            <a:r>
              <a:rPr sz="2000" spc="45" dirty="0">
                <a:solidFill>
                  <a:srgbClr val="3F62CA"/>
                </a:solidFill>
                <a:latin typeface="Tahoma"/>
                <a:cs typeface="Tahoma"/>
              </a:rPr>
              <a:t>i</a:t>
            </a:r>
            <a:r>
              <a:rPr sz="2000" spc="-35" dirty="0">
                <a:solidFill>
                  <a:srgbClr val="3F62CA"/>
                </a:solidFill>
                <a:latin typeface="Tahoma"/>
                <a:cs typeface="Tahoma"/>
              </a:rPr>
              <a:t>n</a:t>
            </a:r>
            <a:r>
              <a:rPr sz="2000" spc="-25" dirty="0">
                <a:solidFill>
                  <a:srgbClr val="3F62CA"/>
                </a:solidFill>
                <a:latin typeface="Tahoma"/>
                <a:cs typeface="Tahoma"/>
              </a:rPr>
              <a:t>g</a:t>
            </a:r>
            <a:r>
              <a:rPr sz="2000" spc="-60" dirty="0">
                <a:solidFill>
                  <a:srgbClr val="3F62CA"/>
                </a:solidFill>
                <a:latin typeface="Tahoma"/>
                <a:cs typeface="Tahoma"/>
              </a:rPr>
              <a:t>.</a:t>
            </a:r>
            <a:endParaRPr sz="2000" dirty="0">
              <a:latin typeface="Tahoma"/>
              <a:cs typeface="Tahoma"/>
            </a:endParaRPr>
          </a:p>
          <a:p>
            <a:pPr marL="812800" indent="-323215">
              <a:lnSpc>
                <a:spcPct val="100000"/>
              </a:lnSpc>
              <a:spcBef>
                <a:spcPts val="375"/>
              </a:spcBef>
              <a:buFont typeface="Arial"/>
              <a:buChar char="•"/>
              <a:tabLst>
                <a:tab pos="812165" algn="l"/>
                <a:tab pos="812800" algn="l"/>
              </a:tabLst>
            </a:pPr>
            <a:r>
              <a:rPr sz="2000" b="1" spc="-150" dirty="0">
                <a:solidFill>
                  <a:srgbClr val="3F62CA"/>
                </a:solidFill>
                <a:latin typeface="Tahoma"/>
                <a:cs typeface="Tahoma"/>
              </a:rPr>
              <a:t>Irritative</a:t>
            </a:r>
            <a:r>
              <a:rPr sz="2000" b="1" spc="-190" dirty="0">
                <a:solidFill>
                  <a:srgbClr val="3F62CA"/>
                </a:solidFill>
                <a:latin typeface="Tahoma"/>
                <a:cs typeface="Tahoma"/>
              </a:rPr>
              <a:t> </a:t>
            </a:r>
            <a:r>
              <a:rPr sz="2000" b="1" spc="-140" dirty="0">
                <a:solidFill>
                  <a:srgbClr val="3F62CA"/>
                </a:solidFill>
                <a:latin typeface="Tahoma"/>
                <a:cs typeface="Tahoma"/>
              </a:rPr>
              <a:t>symptoms</a:t>
            </a:r>
            <a:r>
              <a:rPr sz="2000" b="1" spc="-180" dirty="0">
                <a:solidFill>
                  <a:srgbClr val="3F62CA"/>
                </a:solidFill>
                <a:latin typeface="Tahoma"/>
                <a:cs typeface="Tahoma"/>
              </a:rPr>
              <a:t> </a:t>
            </a:r>
            <a:r>
              <a:rPr lang="en-US" sz="2000" b="1" spc="-180" dirty="0" smtClean="0">
                <a:solidFill>
                  <a:srgbClr val="3F62CA"/>
                </a:solidFill>
                <a:latin typeface="Tahoma"/>
                <a:cs typeface="Tahoma"/>
              </a:rPr>
              <a:t>(storage ) </a:t>
            </a:r>
            <a:r>
              <a:rPr sz="2000" spc="15" dirty="0" smtClean="0">
                <a:solidFill>
                  <a:srgbClr val="3F62CA"/>
                </a:solidFill>
                <a:latin typeface="Tahoma"/>
                <a:cs typeface="Tahoma"/>
              </a:rPr>
              <a:t>include</a:t>
            </a:r>
            <a:r>
              <a:rPr sz="2000" spc="-225" dirty="0" smtClean="0">
                <a:solidFill>
                  <a:srgbClr val="3F62CA"/>
                </a:solidFill>
                <a:latin typeface="Tahoma"/>
                <a:cs typeface="Tahoma"/>
              </a:rPr>
              <a:t> </a:t>
            </a:r>
            <a:r>
              <a:rPr sz="2000" spc="-15" dirty="0">
                <a:solidFill>
                  <a:srgbClr val="3F62CA"/>
                </a:solidFill>
                <a:latin typeface="Tahoma"/>
                <a:cs typeface="Tahoma"/>
              </a:rPr>
              <a:t>:</a:t>
            </a:r>
            <a:r>
              <a:rPr sz="2000" spc="-225" dirty="0">
                <a:solidFill>
                  <a:srgbClr val="3F62CA"/>
                </a:solidFill>
                <a:latin typeface="Tahoma"/>
                <a:cs typeface="Tahoma"/>
              </a:rPr>
              <a:t> </a:t>
            </a:r>
            <a:r>
              <a:rPr sz="2000" spc="-10" dirty="0">
                <a:solidFill>
                  <a:srgbClr val="3F62CA"/>
                </a:solidFill>
                <a:latin typeface="Tahoma"/>
                <a:cs typeface="Tahoma"/>
              </a:rPr>
              <a:t>urgency</a:t>
            </a:r>
            <a:r>
              <a:rPr sz="2000" spc="-220" dirty="0">
                <a:solidFill>
                  <a:srgbClr val="3F62CA"/>
                </a:solidFill>
                <a:latin typeface="Tahoma"/>
                <a:cs typeface="Tahoma"/>
              </a:rPr>
              <a:t> </a:t>
            </a:r>
            <a:r>
              <a:rPr sz="2000" spc="-80" dirty="0">
                <a:solidFill>
                  <a:srgbClr val="3F62CA"/>
                </a:solidFill>
                <a:latin typeface="Tahoma"/>
                <a:cs typeface="Tahoma"/>
              </a:rPr>
              <a:t>,</a:t>
            </a:r>
            <a:r>
              <a:rPr sz="2000" spc="-225" dirty="0">
                <a:solidFill>
                  <a:srgbClr val="3F62CA"/>
                </a:solidFill>
                <a:latin typeface="Tahoma"/>
                <a:cs typeface="Tahoma"/>
              </a:rPr>
              <a:t> </a:t>
            </a:r>
            <a:r>
              <a:rPr sz="2000" spc="10" dirty="0">
                <a:solidFill>
                  <a:srgbClr val="3F62CA"/>
                </a:solidFill>
                <a:latin typeface="Tahoma"/>
                <a:cs typeface="Tahoma"/>
              </a:rPr>
              <a:t>frequency</a:t>
            </a:r>
            <a:r>
              <a:rPr sz="2000" spc="-220" dirty="0">
                <a:solidFill>
                  <a:srgbClr val="3F62CA"/>
                </a:solidFill>
                <a:latin typeface="Tahoma"/>
                <a:cs typeface="Tahoma"/>
              </a:rPr>
              <a:t> </a:t>
            </a:r>
            <a:r>
              <a:rPr sz="2000" dirty="0">
                <a:solidFill>
                  <a:srgbClr val="3F62CA"/>
                </a:solidFill>
                <a:latin typeface="Tahoma"/>
                <a:cs typeface="Tahoma"/>
              </a:rPr>
              <a:t>&amp;</a:t>
            </a:r>
            <a:r>
              <a:rPr sz="2000" spc="-225" dirty="0">
                <a:solidFill>
                  <a:srgbClr val="3F62CA"/>
                </a:solidFill>
                <a:latin typeface="Tahoma"/>
                <a:cs typeface="Tahoma"/>
              </a:rPr>
              <a:t> </a:t>
            </a:r>
            <a:r>
              <a:rPr sz="2000" spc="10" dirty="0">
                <a:solidFill>
                  <a:srgbClr val="3F62CA"/>
                </a:solidFill>
                <a:latin typeface="Tahoma"/>
                <a:cs typeface="Tahoma"/>
              </a:rPr>
              <a:t>nocturia.</a:t>
            </a:r>
            <a:endParaRPr sz="2000" dirty="0">
              <a:latin typeface="Tahoma"/>
              <a:cs typeface="Tahoma"/>
            </a:endParaRPr>
          </a:p>
          <a:p>
            <a:pPr marL="812800" indent="-323850">
              <a:lnSpc>
                <a:spcPct val="100000"/>
              </a:lnSpc>
              <a:spcBef>
                <a:spcPts val="350"/>
              </a:spcBef>
              <a:buClr>
                <a:srgbClr val="3F62CA"/>
              </a:buClr>
              <a:buFont typeface="Arial"/>
              <a:buChar char="•"/>
              <a:tabLst>
                <a:tab pos="812165" algn="l"/>
                <a:tab pos="812800" algn="l"/>
              </a:tabLst>
            </a:pPr>
            <a:r>
              <a:rPr sz="1950" b="1" spc="-300" dirty="0">
                <a:solidFill>
                  <a:srgbClr val="FF0000"/>
                </a:solidFill>
                <a:latin typeface="Tahoma"/>
                <a:cs typeface="Tahoma"/>
              </a:rPr>
              <a:t>O</a:t>
            </a:r>
            <a:r>
              <a:rPr sz="1950" b="1" spc="-180" dirty="0">
                <a:solidFill>
                  <a:srgbClr val="FF0000"/>
                </a:solidFill>
                <a:latin typeface="Tahoma"/>
                <a:cs typeface="Tahoma"/>
              </a:rPr>
              <a:t>v</a:t>
            </a:r>
            <a:r>
              <a:rPr sz="1950" b="1" spc="-100" dirty="0">
                <a:solidFill>
                  <a:srgbClr val="FF0000"/>
                </a:solidFill>
                <a:latin typeface="Tahoma"/>
                <a:cs typeface="Tahoma"/>
              </a:rPr>
              <a:t>e</a:t>
            </a:r>
            <a:r>
              <a:rPr sz="1950" b="1" spc="-105" dirty="0">
                <a:solidFill>
                  <a:srgbClr val="FF0000"/>
                </a:solidFill>
                <a:latin typeface="Tahoma"/>
                <a:cs typeface="Tahoma"/>
              </a:rPr>
              <a:t>r</a:t>
            </a:r>
            <a:r>
              <a:rPr sz="1950" b="1" spc="-110" dirty="0">
                <a:solidFill>
                  <a:srgbClr val="FF0000"/>
                </a:solidFill>
                <a:latin typeface="Tahoma"/>
                <a:cs typeface="Tahoma"/>
              </a:rPr>
              <a:t>ﬂ</a:t>
            </a:r>
            <a:r>
              <a:rPr sz="1950" b="1" spc="-175" dirty="0">
                <a:solidFill>
                  <a:srgbClr val="FF0000"/>
                </a:solidFill>
                <a:latin typeface="Tahoma"/>
                <a:cs typeface="Tahoma"/>
              </a:rPr>
              <a:t>o</a:t>
            </a:r>
            <a:r>
              <a:rPr sz="1950" b="1" spc="-210" dirty="0">
                <a:solidFill>
                  <a:srgbClr val="FF0000"/>
                </a:solidFill>
                <a:latin typeface="Tahoma"/>
                <a:cs typeface="Tahoma"/>
              </a:rPr>
              <a:t>w</a:t>
            </a:r>
            <a:r>
              <a:rPr sz="1950" b="1" spc="-185" dirty="0">
                <a:solidFill>
                  <a:srgbClr val="FF0000"/>
                </a:solidFill>
                <a:latin typeface="Tahoma"/>
                <a:cs typeface="Tahoma"/>
              </a:rPr>
              <a:t> </a:t>
            </a:r>
            <a:r>
              <a:rPr sz="1950" b="1" spc="-100" dirty="0">
                <a:solidFill>
                  <a:srgbClr val="FF0000"/>
                </a:solidFill>
                <a:latin typeface="Tahoma"/>
                <a:cs typeface="Tahoma"/>
              </a:rPr>
              <a:t>i</a:t>
            </a:r>
            <a:r>
              <a:rPr sz="1950" b="1" spc="-195" dirty="0">
                <a:solidFill>
                  <a:srgbClr val="FF0000"/>
                </a:solidFill>
                <a:latin typeface="Tahoma"/>
                <a:cs typeface="Tahoma"/>
              </a:rPr>
              <a:t>n</a:t>
            </a:r>
            <a:r>
              <a:rPr sz="1950" b="1" dirty="0">
                <a:solidFill>
                  <a:srgbClr val="FF0000"/>
                </a:solidFill>
                <a:latin typeface="Tahoma"/>
                <a:cs typeface="Tahoma"/>
              </a:rPr>
              <a:t>c</a:t>
            </a:r>
            <a:r>
              <a:rPr sz="1950" b="1" spc="-125" dirty="0">
                <a:solidFill>
                  <a:srgbClr val="FF0000"/>
                </a:solidFill>
                <a:latin typeface="Tahoma"/>
                <a:cs typeface="Tahoma"/>
              </a:rPr>
              <a:t>o</a:t>
            </a:r>
            <a:r>
              <a:rPr sz="1950" b="1" spc="-190" dirty="0">
                <a:solidFill>
                  <a:srgbClr val="FF0000"/>
                </a:solidFill>
                <a:latin typeface="Tahoma"/>
                <a:cs typeface="Tahoma"/>
              </a:rPr>
              <a:t>n</a:t>
            </a:r>
            <a:r>
              <a:rPr sz="1950" b="1" spc="-75" dirty="0">
                <a:solidFill>
                  <a:srgbClr val="FF0000"/>
                </a:solidFill>
                <a:latin typeface="Tahoma"/>
                <a:cs typeface="Tahoma"/>
              </a:rPr>
              <a:t>t</a:t>
            </a:r>
            <a:r>
              <a:rPr sz="1950" b="1" spc="-100" dirty="0">
                <a:solidFill>
                  <a:srgbClr val="FF0000"/>
                </a:solidFill>
                <a:latin typeface="Tahoma"/>
                <a:cs typeface="Tahoma"/>
              </a:rPr>
              <a:t>i</a:t>
            </a:r>
            <a:r>
              <a:rPr sz="1950" b="1" spc="-195" dirty="0">
                <a:solidFill>
                  <a:srgbClr val="FF0000"/>
                </a:solidFill>
                <a:latin typeface="Tahoma"/>
                <a:cs typeface="Tahoma"/>
              </a:rPr>
              <a:t>n</a:t>
            </a:r>
            <a:r>
              <a:rPr sz="1950" b="1" spc="-100" dirty="0">
                <a:solidFill>
                  <a:srgbClr val="FF0000"/>
                </a:solidFill>
                <a:latin typeface="Tahoma"/>
                <a:cs typeface="Tahoma"/>
              </a:rPr>
              <a:t>e</a:t>
            </a:r>
            <a:r>
              <a:rPr sz="1950" b="1" spc="-195" dirty="0">
                <a:solidFill>
                  <a:srgbClr val="FF0000"/>
                </a:solidFill>
                <a:latin typeface="Tahoma"/>
                <a:cs typeface="Tahoma"/>
              </a:rPr>
              <a:t>n</a:t>
            </a:r>
            <a:r>
              <a:rPr sz="1950" b="1" dirty="0">
                <a:solidFill>
                  <a:srgbClr val="FF0000"/>
                </a:solidFill>
                <a:latin typeface="Tahoma"/>
                <a:cs typeface="Tahoma"/>
              </a:rPr>
              <a:t>c</a:t>
            </a:r>
            <a:r>
              <a:rPr sz="1950" b="1" spc="-95" dirty="0">
                <a:solidFill>
                  <a:srgbClr val="FF0000"/>
                </a:solidFill>
                <a:latin typeface="Tahoma"/>
                <a:cs typeface="Tahoma"/>
              </a:rPr>
              <a:t>e</a:t>
            </a:r>
            <a:endParaRPr sz="1950" dirty="0">
              <a:latin typeface="Tahoma"/>
              <a:cs typeface="Tahoma"/>
            </a:endParaRPr>
          </a:p>
        </p:txBody>
      </p:sp>
    </p:spTree>
    <p:extLst>
      <p:ext uri="{BB962C8B-B14F-4D97-AF65-F5344CB8AC3E}">
        <p14:creationId xmlns:p14="http://schemas.microsoft.com/office/powerpoint/2010/main" val="83206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0398" y="21311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sp>
        <p:nvSpPr>
          <p:cNvPr id="4" name="object 4"/>
          <p:cNvSpPr txBox="1"/>
          <p:nvPr/>
        </p:nvSpPr>
        <p:spPr>
          <a:xfrm>
            <a:off x="550397" y="747674"/>
            <a:ext cx="6670217" cy="3739998"/>
          </a:xfrm>
          <a:prstGeom prst="rect">
            <a:avLst/>
          </a:prstGeom>
        </p:spPr>
        <p:txBody>
          <a:bodyPr vert="horz" wrap="square" lIns="0" tIns="12700" rIns="0" bIns="0" rtlCol="0">
            <a:spAutoFit/>
          </a:bodyPr>
          <a:lstStyle/>
          <a:p>
            <a:pPr marL="12700">
              <a:lnSpc>
                <a:spcPts val="2865"/>
              </a:lnSpc>
              <a:spcBef>
                <a:spcPts val="100"/>
              </a:spcBef>
            </a:pPr>
            <a:r>
              <a:rPr sz="2400" b="1" spc="-100" dirty="0">
                <a:solidFill>
                  <a:srgbClr val="3F62CA"/>
                </a:solidFill>
                <a:latin typeface="Tahoma"/>
                <a:cs typeface="Tahoma"/>
              </a:rPr>
              <a:t>S</a:t>
            </a:r>
            <a:r>
              <a:rPr sz="2400" b="1" spc="-120" dirty="0">
                <a:solidFill>
                  <a:srgbClr val="3F62CA"/>
                </a:solidFill>
                <a:latin typeface="Tahoma"/>
                <a:cs typeface="Tahoma"/>
              </a:rPr>
              <a:t>i</a:t>
            </a:r>
            <a:r>
              <a:rPr sz="2400" b="1" spc="-180" dirty="0">
                <a:solidFill>
                  <a:srgbClr val="3F62CA"/>
                </a:solidFill>
                <a:latin typeface="Tahoma"/>
                <a:cs typeface="Tahoma"/>
              </a:rPr>
              <a:t>g</a:t>
            </a:r>
            <a:r>
              <a:rPr sz="2400" b="1" spc="-229" dirty="0">
                <a:solidFill>
                  <a:srgbClr val="3F62CA"/>
                </a:solidFill>
                <a:latin typeface="Tahoma"/>
                <a:cs typeface="Tahoma"/>
              </a:rPr>
              <a:t>n</a:t>
            </a:r>
            <a:r>
              <a:rPr sz="2400" b="1" spc="-35" dirty="0">
                <a:solidFill>
                  <a:srgbClr val="3F62CA"/>
                </a:solidFill>
                <a:latin typeface="Tahoma"/>
                <a:cs typeface="Tahoma"/>
              </a:rPr>
              <a:t>s</a:t>
            </a:r>
            <a:r>
              <a:rPr sz="2400" b="1" spc="-225" dirty="0">
                <a:solidFill>
                  <a:srgbClr val="3F62CA"/>
                </a:solidFill>
                <a:latin typeface="Tahoma"/>
                <a:cs typeface="Tahoma"/>
              </a:rPr>
              <a:t> </a:t>
            </a:r>
            <a:r>
              <a:rPr sz="2400" b="1" dirty="0">
                <a:solidFill>
                  <a:srgbClr val="3F62CA"/>
                </a:solidFill>
                <a:latin typeface="Tahoma"/>
                <a:cs typeface="Tahoma"/>
              </a:rPr>
              <a:t>:</a:t>
            </a:r>
            <a:endParaRPr sz="2400" dirty="0">
              <a:latin typeface="Tahoma"/>
              <a:cs typeface="Tahoma"/>
            </a:endParaRPr>
          </a:p>
          <a:p>
            <a:pPr marL="355600" indent="-314325">
              <a:lnSpc>
                <a:spcPts val="2145"/>
              </a:lnSpc>
              <a:buFont typeface="Arial"/>
              <a:buChar char="•"/>
              <a:tabLst>
                <a:tab pos="354965" algn="l"/>
                <a:tab pos="355600" algn="l"/>
              </a:tabLst>
            </a:pPr>
            <a:r>
              <a:rPr sz="1800" b="1" spc="-25" dirty="0">
                <a:solidFill>
                  <a:srgbClr val="3F62CA"/>
                </a:solidFill>
                <a:latin typeface="Tahoma"/>
                <a:cs typeface="Tahoma"/>
              </a:rPr>
              <a:t>A</a:t>
            </a:r>
            <a:r>
              <a:rPr sz="1800" b="1" spc="-165" dirty="0">
                <a:solidFill>
                  <a:srgbClr val="3F62CA"/>
                </a:solidFill>
                <a:latin typeface="Tahoma"/>
                <a:cs typeface="Tahoma"/>
              </a:rPr>
              <a:t> </a:t>
            </a:r>
            <a:r>
              <a:rPr sz="1800" b="1" spc="-110" dirty="0">
                <a:solidFill>
                  <a:srgbClr val="3F62CA"/>
                </a:solidFill>
                <a:latin typeface="Tahoma"/>
                <a:cs typeface="Tahoma"/>
              </a:rPr>
              <a:t>physical</a:t>
            </a:r>
            <a:r>
              <a:rPr sz="1800" b="1" spc="-160" dirty="0">
                <a:solidFill>
                  <a:srgbClr val="3F62CA"/>
                </a:solidFill>
                <a:latin typeface="Tahoma"/>
                <a:cs typeface="Tahoma"/>
              </a:rPr>
              <a:t> </a:t>
            </a:r>
            <a:r>
              <a:rPr sz="1800" b="1" spc="-135" dirty="0">
                <a:latin typeface="Tahoma"/>
                <a:cs typeface="Tahoma"/>
              </a:rPr>
              <a:t>examination</a:t>
            </a:r>
            <a:r>
              <a:rPr sz="1800" b="1" spc="-90" dirty="0">
                <a:latin typeface="Tahoma"/>
                <a:cs typeface="Tahoma"/>
              </a:rPr>
              <a:t> </a:t>
            </a:r>
            <a:r>
              <a:rPr sz="1800" spc="-15" dirty="0">
                <a:latin typeface="Tahoma"/>
                <a:cs typeface="Tahoma"/>
              </a:rPr>
              <a:t>(Palpate</a:t>
            </a:r>
            <a:r>
              <a:rPr sz="1800" spc="-195" dirty="0">
                <a:latin typeface="Tahoma"/>
                <a:cs typeface="Tahoma"/>
              </a:rPr>
              <a:t> </a:t>
            </a:r>
            <a:r>
              <a:rPr sz="1800" spc="15" dirty="0">
                <a:latin typeface="Tahoma"/>
                <a:cs typeface="Tahoma"/>
              </a:rPr>
              <a:t>suprapubic</a:t>
            </a:r>
            <a:r>
              <a:rPr sz="1800" spc="-200" dirty="0">
                <a:latin typeface="Tahoma"/>
                <a:cs typeface="Tahoma"/>
              </a:rPr>
              <a:t> </a:t>
            </a:r>
            <a:r>
              <a:rPr sz="1800" spc="-10" dirty="0">
                <a:latin typeface="Tahoma"/>
                <a:cs typeface="Tahoma"/>
              </a:rPr>
              <a:t>area</a:t>
            </a:r>
            <a:r>
              <a:rPr sz="1800" spc="-195" dirty="0">
                <a:latin typeface="Tahoma"/>
                <a:cs typeface="Tahoma"/>
              </a:rPr>
              <a:t> </a:t>
            </a:r>
            <a:r>
              <a:rPr sz="1800" spc="25" dirty="0">
                <a:latin typeface="Tahoma"/>
                <a:cs typeface="Tahoma"/>
              </a:rPr>
              <a:t>to</a:t>
            </a:r>
            <a:r>
              <a:rPr sz="1800" spc="-200" dirty="0">
                <a:latin typeface="Tahoma"/>
                <a:cs typeface="Tahoma"/>
              </a:rPr>
              <a:t> </a:t>
            </a:r>
            <a:r>
              <a:rPr sz="1800" spc="5" dirty="0">
                <a:latin typeface="Tahoma"/>
                <a:cs typeface="Tahoma"/>
              </a:rPr>
              <a:t>determine</a:t>
            </a:r>
            <a:r>
              <a:rPr sz="1800" spc="-195" dirty="0">
                <a:latin typeface="Tahoma"/>
                <a:cs typeface="Tahoma"/>
              </a:rPr>
              <a:t> </a:t>
            </a:r>
            <a:r>
              <a:rPr sz="1800" spc="65" dirty="0" smtClean="0">
                <a:latin typeface="Tahoma"/>
                <a:cs typeface="Tahoma"/>
              </a:rPr>
              <a:t>if</a:t>
            </a:r>
            <a:r>
              <a:rPr lang="en-US" sz="1800" spc="65" dirty="0" smtClean="0">
                <a:latin typeface="Tahoma"/>
                <a:cs typeface="Tahoma"/>
              </a:rPr>
              <a:t> </a:t>
            </a:r>
            <a:r>
              <a:rPr sz="1800" spc="5" dirty="0" smtClean="0">
                <a:latin typeface="Tahoma"/>
                <a:cs typeface="Tahoma"/>
              </a:rPr>
              <a:t>there</a:t>
            </a:r>
            <a:r>
              <a:rPr sz="1800" spc="-204" dirty="0" smtClean="0">
                <a:latin typeface="Tahoma"/>
                <a:cs typeface="Tahoma"/>
              </a:rPr>
              <a:t> </a:t>
            </a:r>
            <a:r>
              <a:rPr sz="1800" spc="60" dirty="0">
                <a:latin typeface="Tahoma"/>
                <a:cs typeface="Tahoma"/>
              </a:rPr>
              <a:t>is</a:t>
            </a:r>
            <a:r>
              <a:rPr sz="1800" spc="-200" dirty="0">
                <a:latin typeface="Tahoma"/>
                <a:cs typeface="Tahoma"/>
              </a:rPr>
              <a:t> </a:t>
            </a:r>
            <a:r>
              <a:rPr sz="1800" dirty="0">
                <a:latin typeface="Tahoma"/>
                <a:cs typeface="Tahoma"/>
              </a:rPr>
              <a:t>urine</a:t>
            </a:r>
            <a:r>
              <a:rPr sz="1800" spc="-204" dirty="0">
                <a:latin typeface="Tahoma"/>
                <a:cs typeface="Tahoma"/>
              </a:rPr>
              <a:t> </a:t>
            </a:r>
            <a:r>
              <a:rPr sz="1800" spc="-15" dirty="0">
                <a:latin typeface="Tahoma"/>
                <a:cs typeface="Tahoma"/>
              </a:rPr>
              <a:t>retention),</a:t>
            </a:r>
            <a:r>
              <a:rPr sz="1800" spc="235" dirty="0">
                <a:latin typeface="Tahoma"/>
                <a:cs typeface="Tahoma"/>
              </a:rPr>
              <a:t> </a:t>
            </a:r>
            <a:r>
              <a:rPr sz="1800" spc="-25" dirty="0">
                <a:solidFill>
                  <a:srgbClr val="3F62CA"/>
                </a:solidFill>
                <a:latin typeface="Tahoma"/>
                <a:cs typeface="Tahoma"/>
              </a:rPr>
              <a:t>DRE</a:t>
            </a:r>
            <a:r>
              <a:rPr sz="1800" spc="-175" dirty="0">
                <a:solidFill>
                  <a:srgbClr val="3F62CA"/>
                </a:solidFill>
                <a:latin typeface="Tahoma"/>
                <a:cs typeface="Tahoma"/>
              </a:rPr>
              <a:t> </a:t>
            </a:r>
            <a:r>
              <a:rPr sz="1800" spc="-165" dirty="0">
                <a:latin typeface="Tahoma"/>
                <a:cs typeface="Tahoma"/>
              </a:rPr>
              <a:t>(</a:t>
            </a:r>
            <a:r>
              <a:rPr sz="1800" b="1" spc="-165" dirty="0">
                <a:latin typeface="Tahoma"/>
                <a:cs typeface="Tahoma"/>
              </a:rPr>
              <a:t>BPH </a:t>
            </a:r>
            <a:r>
              <a:rPr sz="1800" b="1" spc="-125" dirty="0">
                <a:latin typeface="Tahoma"/>
                <a:cs typeface="Tahoma"/>
              </a:rPr>
              <a:t>usually</a:t>
            </a:r>
            <a:r>
              <a:rPr sz="1800" b="1" spc="-170" dirty="0">
                <a:latin typeface="Tahoma"/>
                <a:cs typeface="Tahoma"/>
              </a:rPr>
              <a:t> </a:t>
            </a:r>
            <a:r>
              <a:rPr sz="1800" b="1" spc="-90" dirty="0">
                <a:latin typeface="Tahoma"/>
                <a:cs typeface="Tahoma"/>
              </a:rPr>
              <a:t>results</a:t>
            </a:r>
            <a:r>
              <a:rPr sz="1800" b="1" spc="-165" dirty="0">
                <a:latin typeface="Tahoma"/>
                <a:cs typeface="Tahoma"/>
              </a:rPr>
              <a:t> </a:t>
            </a:r>
            <a:r>
              <a:rPr sz="1800" b="1" spc="-130" dirty="0">
                <a:latin typeface="Tahoma"/>
                <a:cs typeface="Tahoma"/>
              </a:rPr>
              <a:t>in</a:t>
            </a:r>
            <a:r>
              <a:rPr sz="1800" b="1" spc="-170" dirty="0">
                <a:latin typeface="Tahoma"/>
                <a:cs typeface="Tahoma"/>
              </a:rPr>
              <a:t> </a:t>
            </a:r>
            <a:r>
              <a:rPr sz="1800" b="1" spc="-130" dirty="0">
                <a:latin typeface="Tahoma"/>
                <a:cs typeface="Tahoma"/>
              </a:rPr>
              <a:t>a</a:t>
            </a:r>
            <a:r>
              <a:rPr sz="1800" b="1" spc="-165" dirty="0">
                <a:latin typeface="Tahoma"/>
                <a:cs typeface="Tahoma"/>
              </a:rPr>
              <a:t> </a:t>
            </a:r>
            <a:r>
              <a:rPr sz="1800" b="1" spc="-120" dirty="0">
                <a:latin typeface="Tahoma"/>
                <a:cs typeface="Tahoma"/>
              </a:rPr>
              <a:t>smooth, </a:t>
            </a:r>
            <a:r>
              <a:rPr sz="1800" b="1" spc="-515" dirty="0">
                <a:latin typeface="Tahoma"/>
                <a:cs typeface="Tahoma"/>
              </a:rPr>
              <a:t> </a:t>
            </a:r>
            <a:r>
              <a:rPr sz="1800" b="1" spc="-75" dirty="0" smtClean="0">
                <a:latin typeface="Tahoma"/>
                <a:cs typeface="Tahoma"/>
              </a:rPr>
              <a:t>ﬁ</a:t>
            </a:r>
            <a:r>
              <a:rPr sz="1800" b="1" spc="-100" dirty="0" smtClean="0">
                <a:latin typeface="Tahoma"/>
                <a:cs typeface="Tahoma"/>
              </a:rPr>
              <a:t>r</a:t>
            </a:r>
            <a:r>
              <a:rPr sz="1800" b="1" spc="-229" dirty="0" smtClean="0">
                <a:latin typeface="Tahoma"/>
                <a:cs typeface="Tahoma"/>
              </a:rPr>
              <a:t>m</a:t>
            </a:r>
            <a:r>
              <a:rPr sz="1800" b="1" spc="-90" dirty="0" smtClean="0">
                <a:latin typeface="Tahoma"/>
                <a:cs typeface="Tahoma"/>
              </a:rPr>
              <a:t>,</a:t>
            </a:r>
            <a:r>
              <a:rPr lang="en-US" b="1" spc="-170" dirty="0">
                <a:latin typeface="Tahoma"/>
                <a:cs typeface="Tahoma"/>
              </a:rPr>
              <a:t> </a:t>
            </a:r>
            <a:r>
              <a:rPr sz="1800" b="1" spc="-95" dirty="0" smtClean="0">
                <a:latin typeface="Tahoma"/>
                <a:cs typeface="Tahoma"/>
              </a:rPr>
              <a:t>e</a:t>
            </a:r>
            <a:r>
              <a:rPr sz="1800" b="1" spc="-175" dirty="0" smtClean="0">
                <a:latin typeface="Tahoma"/>
                <a:cs typeface="Tahoma"/>
              </a:rPr>
              <a:t>n</a:t>
            </a:r>
            <a:r>
              <a:rPr sz="1800" b="1" spc="-110" dirty="0" smtClean="0">
                <a:latin typeface="Tahoma"/>
                <a:cs typeface="Tahoma"/>
              </a:rPr>
              <a:t>l</a:t>
            </a:r>
            <a:r>
              <a:rPr sz="1800" b="1" spc="-130" dirty="0" smtClean="0">
                <a:latin typeface="Tahoma"/>
                <a:cs typeface="Tahoma"/>
              </a:rPr>
              <a:t>a</a:t>
            </a:r>
            <a:r>
              <a:rPr sz="1800" b="1" spc="-140" dirty="0" smtClean="0">
                <a:latin typeface="Tahoma"/>
                <a:cs typeface="Tahoma"/>
              </a:rPr>
              <a:t>r</a:t>
            </a:r>
            <a:r>
              <a:rPr sz="1800" b="1" spc="-135" dirty="0" smtClean="0">
                <a:latin typeface="Tahoma"/>
                <a:cs typeface="Tahoma"/>
              </a:rPr>
              <a:t>g</a:t>
            </a:r>
            <a:r>
              <a:rPr sz="1800" b="1" spc="-95" dirty="0" smtClean="0">
                <a:latin typeface="Tahoma"/>
                <a:cs typeface="Tahoma"/>
              </a:rPr>
              <a:t>e</a:t>
            </a:r>
            <a:r>
              <a:rPr sz="1800" b="1" spc="-225" dirty="0" smtClean="0">
                <a:latin typeface="Tahoma"/>
                <a:cs typeface="Tahoma"/>
              </a:rPr>
              <a:t>m</a:t>
            </a:r>
            <a:r>
              <a:rPr sz="1800" b="1" spc="-95" dirty="0" smtClean="0">
                <a:latin typeface="Tahoma"/>
                <a:cs typeface="Tahoma"/>
              </a:rPr>
              <a:t>e</a:t>
            </a:r>
            <a:r>
              <a:rPr sz="1800" b="1" spc="-175" dirty="0" smtClean="0">
                <a:latin typeface="Tahoma"/>
                <a:cs typeface="Tahoma"/>
              </a:rPr>
              <a:t>n</a:t>
            </a:r>
            <a:r>
              <a:rPr sz="1800" b="1" spc="-65" dirty="0" smtClean="0">
                <a:latin typeface="Tahoma"/>
                <a:cs typeface="Tahoma"/>
              </a:rPr>
              <a:t>t</a:t>
            </a:r>
            <a:r>
              <a:rPr sz="1800" b="1" spc="-170" dirty="0" smtClean="0">
                <a:latin typeface="Tahoma"/>
                <a:cs typeface="Tahoma"/>
              </a:rPr>
              <a:t> </a:t>
            </a:r>
            <a:r>
              <a:rPr sz="1800" b="1" spc="-140" dirty="0">
                <a:latin typeface="Tahoma"/>
                <a:cs typeface="Tahoma"/>
              </a:rPr>
              <a:t>o</a:t>
            </a:r>
            <a:r>
              <a:rPr sz="1800" b="1" spc="5" dirty="0">
                <a:latin typeface="Tahoma"/>
                <a:cs typeface="Tahoma"/>
              </a:rPr>
              <a:t>f</a:t>
            </a:r>
            <a:r>
              <a:rPr sz="1800" b="1" spc="-170" dirty="0">
                <a:latin typeface="Tahoma"/>
                <a:cs typeface="Tahoma"/>
              </a:rPr>
              <a:t> </a:t>
            </a:r>
            <a:r>
              <a:rPr sz="1800" b="1" spc="-65" dirty="0">
                <a:latin typeface="Tahoma"/>
                <a:cs typeface="Tahoma"/>
              </a:rPr>
              <a:t>t</a:t>
            </a:r>
            <a:r>
              <a:rPr sz="1800" b="1" spc="-180" dirty="0">
                <a:latin typeface="Tahoma"/>
                <a:cs typeface="Tahoma"/>
              </a:rPr>
              <a:t>h</a:t>
            </a:r>
            <a:r>
              <a:rPr sz="1800" b="1" spc="-90" dirty="0">
                <a:latin typeface="Tahoma"/>
                <a:cs typeface="Tahoma"/>
              </a:rPr>
              <a:t>e</a:t>
            </a:r>
            <a:r>
              <a:rPr sz="1800" b="1" spc="-170" dirty="0">
                <a:latin typeface="Tahoma"/>
                <a:cs typeface="Tahoma"/>
              </a:rPr>
              <a:t> </a:t>
            </a:r>
            <a:r>
              <a:rPr sz="1800" b="1" spc="-120" dirty="0">
                <a:latin typeface="Tahoma"/>
                <a:cs typeface="Tahoma"/>
              </a:rPr>
              <a:t>pr</a:t>
            </a:r>
            <a:r>
              <a:rPr sz="1800" b="1" spc="-114" dirty="0">
                <a:latin typeface="Tahoma"/>
                <a:cs typeface="Tahoma"/>
              </a:rPr>
              <a:t>o</a:t>
            </a:r>
            <a:r>
              <a:rPr sz="1800" b="1" spc="-30" dirty="0">
                <a:latin typeface="Tahoma"/>
                <a:cs typeface="Tahoma"/>
              </a:rPr>
              <a:t>s</a:t>
            </a:r>
            <a:r>
              <a:rPr sz="1800" b="1" spc="-65" dirty="0">
                <a:latin typeface="Tahoma"/>
                <a:cs typeface="Tahoma"/>
              </a:rPr>
              <a:t>t</a:t>
            </a:r>
            <a:r>
              <a:rPr sz="1800" b="1" spc="-150" dirty="0">
                <a:latin typeface="Tahoma"/>
                <a:cs typeface="Tahoma"/>
              </a:rPr>
              <a:t>a</a:t>
            </a:r>
            <a:r>
              <a:rPr sz="1800" b="1" spc="-80" dirty="0">
                <a:latin typeface="Tahoma"/>
                <a:cs typeface="Tahoma"/>
              </a:rPr>
              <a:t>t</a:t>
            </a:r>
            <a:r>
              <a:rPr sz="1800" b="1" spc="-70" dirty="0">
                <a:latin typeface="Tahoma"/>
                <a:cs typeface="Tahoma"/>
              </a:rPr>
              <a:t>e</a:t>
            </a:r>
            <a:r>
              <a:rPr sz="1800" spc="-170" dirty="0">
                <a:latin typeface="Tahoma"/>
                <a:cs typeface="Tahoma"/>
              </a:rPr>
              <a:t>)</a:t>
            </a:r>
            <a:r>
              <a:rPr sz="1800" spc="-190" dirty="0">
                <a:latin typeface="Tahoma"/>
                <a:cs typeface="Tahoma"/>
              </a:rPr>
              <a:t> </a:t>
            </a:r>
            <a:r>
              <a:rPr sz="1800" spc="-70" dirty="0">
                <a:solidFill>
                  <a:srgbClr val="3F62CA"/>
                </a:solidFill>
                <a:latin typeface="Tahoma"/>
                <a:cs typeface="Tahoma"/>
              </a:rPr>
              <a:t>,</a:t>
            </a:r>
            <a:r>
              <a:rPr sz="1800" spc="-204" dirty="0">
                <a:solidFill>
                  <a:srgbClr val="3F62CA"/>
                </a:solidFill>
                <a:latin typeface="Tahoma"/>
                <a:cs typeface="Tahoma"/>
              </a:rPr>
              <a:t> </a:t>
            </a:r>
            <a:r>
              <a:rPr sz="1800" spc="-20" dirty="0">
                <a:solidFill>
                  <a:srgbClr val="3F62CA"/>
                </a:solidFill>
                <a:latin typeface="Tahoma"/>
                <a:cs typeface="Tahoma"/>
              </a:rPr>
              <a:t>a</a:t>
            </a:r>
            <a:r>
              <a:rPr sz="1800" spc="-45" dirty="0">
                <a:solidFill>
                  <a:srgbClr val="3F62CA"/>
                </a:solidFill>
                <a:latin typeface="Tahoma"/>
                <a:cs typeface="Tahoma"/>
              </a:rPr>
              <a:t>n</a:t>
            </a:r>
            <a:r>
              <a:rPr sz="1800" dirty="0">
                <a:solidFill>
                  <a:srgbClr val="3F62CA"/>
                </a:solidFill>
                <a:latin typeface="Tahoma"/>
                <a:cs typeface="Tahoma"/>
              </a:rPr>
              <a:t>d</a:t>
            </a:r>
            <a:r>
              <a:rPr sz="1800" spc="-204" dirty="0">
                <a:solidFill>
                  <a:srgbClr val="3F62CA"/>
                </a:solidFill>
                <a:latin typeface="Tahoma"/>
                <a:cs typeface="Tahoma"/>
              </a:rPr>
              <a:t> </a:t>
            </a:r>
            <a:r>
              <a:rPr sz="1800" spc="10" dirty="0">
                <a:solidFill>
                  <a:srgbClr val="3F62CA"/>
                </a:solidFill>
                <a:latin typeface="Tahoma"/>
                <a:cs typeface="Tahoma"/>
              </a:rPr>
              <a:t>f</a:t>
            </a:r>
            <a:r>
              <a:rPr sz="1800" spc="15" dirty="0">
                <a:solidFill>
                  <a:srgbClr val="3F62CA"/>
                </a:solidFill>
                <a:latin typeface="Tahoma"/>
                <a:cs typeface="Tahoma"/>
              </a:rPr>
              <a:t>o</a:t>
            </a:r>
            <a:r>
              <a:rPr sz="1800" spc="110" dirty="0">
                <a:solidFill>
                  <a:srgbClr val="3F62CA"/>
                </a:solidFill>
                <a:latin typeface="Tahoma"/>
                <a:cs typeface="Tahoma"/>
              </a:rPr>
              <a:t>c</a:t>
            </a:r>
            <a:r>
              <a:rPr sz="1800" spc="-40" dirty="0">
                <a:solidFill>
                  <a:srgbClr val="3F62CA"/>
                </a:solidFill>
                <a:latin typeface="Tahoma"/>
                <a:cs typeface="Tahoma"/>
              </a:rPr>
              <a:t>u</a:t>
            </a:r>
            <a:r>
              <a:rPr sz="1800" spc="70" dirty="0">
                <a:solidFill>
                  <a:srgbClr val="3F62CA"/>
                </a:solidFill>
                <a:latin typeface="Tahoma"/>
                <a:cs typeface="Tahoma"/>
              </a:rPr>
              <a:t>s</a:t>
            </a:r>
            <a:r>
              <a:rPr sz="1800" spc="10" dirty="0">
                <a:solidFill>
                  <a:srgbClr val="3F62CA"/>
                </a:solidFill>
                <a:latin typeface="Tahoma"/>
                <a:cs typeface="Tahoma"/>
              </a:rPr>
              <a:t>e</a:t>
            </a:r>
            <a:r>
              <a:rPr sz="1800" dirty="0">
                <a:solidFill>
                  <a:srgbClr val="3F62CA"/>
                </a:solidFill>
                <a:latin typeface="Tahoma"/>
                <a:cs typeface="Tahoma"/>
              </a:rPr>
              <a:t>d  </a:t>
            </a:r>
            <a:r>
              <a:rPr sz="1800" spc="10" dirty="0">
                <a:solidFill>
                  <a:srgbClr val="3F62CA"/>
                </a:solidFill>
                <a:latin typeface="Tahoma"/>
                <a:cs typeface="Tahoma"/>
              </a:rPr>
              <a:t>neurologic</a:t>
            </a:r>
            <a:r>
              <a:rPr sz="1800" spc="-204" dirty="0">
                <a:solidFill>
                  <a:srgbClr val="3F62CA"/>
                </a:solidFill>
                <a:latin typeface="Tahoma"/>
                <a:cs typeface="Tahoma"/>
              </a:rPr>
              <a:t> </a:t>
            </a:r>
            <a:r>
              <a:rPr sz="1800" dirty="0">
                <a:solidFill>
                  <a:srgbClr val="3F62CA"/>
                </a:solidFill>
                <a:latin typeface="Tahoma"/>
                <a:cs typeface="Tahoma"/>
              </a:rPr>
              <a:t>examination</a:t>
            </a:r>
            <a:r>
              <a:rPr sz="1800" spc="-204" dirty="0">
                <a:solidFill>
                  <a:srgbClr val="3F62CA"/>
                </a:solidFill>
                <a:latin typeface="Tahoma"/>
                <a:cs typeface="Tahoma"/>
              </a:rPr>
              <a:t> </a:t>
            </a:r>
            <a:r>
              <a:rPr sz="1800" dirty="0">
                <a:solidFill>
                  <a:srgbClr val="3F62CA"/>
                </a:solidFill>
                <a:latin typeface="Tahoma"/>
                <a:cs typeface="Tahoma"/>
              </a:rPr>
              <a:t>are</a:t>
            </a:r>
            <a:r>
              <a:rPr sz="1800" spc="-204" dirty="0">
                <a:solidFill>
                  <a:srgbClr val="3F62CA"/>
                </a:solidFill>
                <a:latin typeface="Tahoma"/>
                <a:cs typeface="Tahoma"/>
              </a:rPr>
              <a:t> </a:t>
            </a:r>
            <a:r>
              <a:rPr sz="1800" spc="5" dirty="0">
                <a:solidFill>
                  <a:srgbClr val="3F62CA"/>
                </a:solidFill>
                <a:latin typeface="Tahoma"/>
                <a:cs typeface="Tahoma"/>
              </a:rPr>
              <a:t>performed</a:t>
            </a:r>
            <a:r>
              <a:rPr sz="1800" spc="-204" dirty="0">
                <a:solidFill>
                  <a:srgbClr val="3F62CA"/>
                </a:solidFill>
                <a:latin typeface="Tahoma"/>
                <a:cs typeface="Tahoma"/>
              </a:rPr>
              <a:t> </a:t>
            </a:r>
            <a:r>
              <a:rPr sz="1800" spc="-10" dirty="0">
                <a:solidFill>
                  <a:srgbClr val="3F62CA"/>
                </a:solidFill>
                <a:latin typeface="Tahoma"/>
                <a:cs typeface="Tahoma"/>
              </a:rPr>
              <a:t>on</a:t>
            </a:r>
            <a:r>
              <a:rPr sz="1800" spc="-204" dirty="0">
                <a:solidFill>
                  <a:srgbClr val="3F62CA"/>
                </a:solidFill>
                <a:latin typeface="Tahoma"/>
                <a:cs typeface="Tahoma"/>
              </a:rPr>
              <a:t> </a:t>
            </a:r>
            <a:r>
              <a:rPr sz="1800" spc="-5" dirty="0">
                <a:solidFill>
                  <a:srgbClr val="3F62CA"/>
                </a:solidFill>
                <a:latin typeface="Tahoma"/>
                <a:cs typeface="Tahoma"/>
              </a:rPr>
              <a:t>all</a:t>
            </a:r>
            <a:r>
              <a:rPr sz="1800" spc="-204" dirty="0">
                <a:solidFill>
                  <a:srgbClr val="3F62CA"/>
                </a:solidFill>
                <a:latin typeface="Tahoma"/>
                <a:cs typeface="Tahoma"/>
              </a:rPr>
              <a:t> </a:t>
            </a:r>
            <a:r>
              <a:rPr sz="1800" spc="20" dirty="0">
                <a:solidFill>
                  <a:srgbClr val="3F62CA"/>
                </a:solidFill>
                <a:latin typeface="Tahoma"/>
                <a:cs typeface="Tahoma"/>
              </a:rPr>
              <a:t>patients</a:t>
            </a:r>
            <a:endParaRPr sz="1800" dirty="0">
              <a:latin typeface="Tahoma"/>
              <a:cs typeface="Tahoma"/>
            </a:endParaRPr>
          </a:p>
          <a:p>
            <a:pPr marL="403225" indent="-361950">
              <a:lnSpc>
                <a:spcPct val="100000"/>
              </a:lnSpc>
              <a:spcBef>
                <a:spcPts val="290"/>
              </a:spcBef>
              <a:buSzPct val="87804"/>
              <a:buFont typeface="Arial MT"/>
              <a:buChar char="•"/>
              <a:tabLst>
                <a:tab pos="402590" algn="l"/>
                <a:tab pos="403225" algn="l"/>
              </a:tabLst>
            </a:pPr>
            <a:r>
              <a:rPr sz="2050" b="1" spc="25" dirty="0">
                <a:solidFill>
                  <a:srgbClr val="3F62CA"/>
                </a:solidFill>
                <a:latin typeface="Tahoma"/>
                <a:cs typeface="Tahoma"/>
              </a:rPr>
              <a:t>L</a:t>
            </a:r>
            <a:r>
              <a:rPr sz="2050" b="1" spc="-35" dirty="0">
                <a:solidFill>
                  <a:srgbClr val="3F62CA"/>
                </a:solidFill>
                <a:latin typeface="Tahoma"/>
                <a:cs typeface="Tahoma"/>
              </a:rPr>
              <a:t>A</a:t>
            </a:r>
            <a:r>
              <a:rPr sz="2050" b="1" spc="-140" dirty="0">
                <a:solidFill>
                  <a:srgbClr val="3F62CA"/>
                </a:solidFill>
                <a:latin typeface="Tahoma"/>
                <a:cs typeface="Tahoma"/>
              </a:rPr>
              <a:t>B</a:t>
            </a:r>
            <a:r>
              <a:rPr sz="2050" b="1" spc="-195" dirty="0">
                <a:solidFill>
                  <a:srgbClr val="3F62CA"/>
                </a:solidFill>
                <a:latin typeface="Tahoma"/>
                <a:cs typeface="Tahoma"/>
              </a:rPr>
              <a:t> </a:t>
            </a:r>
            <a:r>
              <a:rPr sz="2050" b="1" spc="-105" dirty="0">
                <a:solidFill>
                  <a:srgbClr val="3F62CA"/>
                </a:solidFill>
                <a:latin typeface="Tahoma"/>
                <a:cs typeface="Tahoma"/>
              </a:rPr>
              <a:t>i</a:t>
            </a:r>
            <a:r>
              <a:rPr sz="2050" b="1" spc="-245" dirty="0">
                <a:solidFill>
                  <a:srgbClr val="3F62CA"/>
                </a:solidFill>
                <a:latin typeface="Tahoma"/>
                <a:cs typeface="Tahoma"/>
              </a:rPr>
              <a:t>n</a:t>
            </a:r>
            <a:r>
              <a:rPr sz="2050" b="1" spc="-195" dirty="0">
                <a:solidFill>
                  <a:srgbClr val="3F62CA"/>
                </a:solidFill>
                <a:latin typeface="Tahoma"/>
                <a:cs typeface="Tahoma"/>
              </a:rPr>
              <a:t>v</a:t>
            </a:r>
            <a:r>
              <a:rPr sz="2050" b="1" spc="-114" dirty="0">
                <a:solidFill>
                  <a:srgbClr val="3F62CA"/>
                </a:solidFill>
                <a:latin typeface="Tahoma"/>
                <a:cs typeface="Tahoma"/>
              </a:rPr>
              <a:t>e</a:t>
            </a:r>
            <a:r>
              <a:rPr sz="2050" b="1" spc="-35" dirty="0">
                <a:solidFill>
                  <a:srgbClr val="3F62CA"/>
                </a:solidFill>
                <a:latin typeface="Tahoma"/>
                <a:cs typeface="Tahoma"/>
              </a:rPr>
              <a:t>s</a:t>
            </a:r>
            <a:r>
              <a:rPr sz="2050" b="1" spc="-80" dirty="0">
                <a:solidFill>
                  <a:srgbClr val="3F62CA"/>
                </a:solidFill>
                <a:latin typeface="Tahoma"/>
                <a:cs typeface="Tahoma"/>
              </a:rPr>
              <a:t>t</a:t>
            </a:r>
            <a:r>
              <a:rPr sz="2050" b="1" spc="-105" dirty="0">
                <a:solidFill>
                  <a:srgbClr val="3F62CA"/>
                </a:solidFill>
                <a:latin typeface="Tahoma"/>
                <a:cs typeface="Tahoma"/>
              </a:rPr>
              <a:t>i</a:t>
            </a:r>
            <a:r>
              <a:rPr sz="2050" b="1" spc="-155" dirty="0">
                <a:solidFill>
                  <a:srgbClr val="3F62CA"/>
                </a:solidFill>
                <a:latin typeface="Tahoma"/>
                <a:cs typeface="Tahoma"/>
              </a:rPr>
              <a:t>g</a:t>
            </a:r>
            <a:r>
              <a:rPr sz="2050" b="1" spc="-170" dirty="0">
                <a:solidFill>
                  <a:srgbClr val="3F62CA"/>
                </a:solidFill>
                <a:latin typeface="Tahoma"/>
                <a:cs typeface="Tahoma"/>
              </a:rPr>
              <a:t>a</a:t>
            </a:r>
            <a:r>
              <a:rPr sz="2050" b="1" spc="-80" dirty="0">
                <a:solidFill>
                  <a:srgbClr val="3F62CA"/>
                </a:solidFill>
                <a:latin typeface="Tahoma"/>
                <a:cs typeface="Tahoma"/>
              </a:rPr>
              <a:t>t</a:t>
            </a:r>
            <a:r>
              <a:rPr sz="2050" b="1" spc="-105" dirty="0">
                <a:solidFill>
                  <a:srgbClr val="3F62CA"/>
                </a:solidFill>
                <a:latin typeface="Tahoma"/>
                <a:cs typeface="Tahoma"/>
              </a:rPr>
              <a:t>i</a:t>
            </a:r>
            <a:r>
              <a:rPr sz="2050" b="1" spc="-130" dirty="0">
                <a:solidFill>
                  <a:srgbClr val="3F62CA"/>
                </a:solidFill>
                <a:latin typeface="Tahoma"/>
                <a:cs typeface="Tahoma"/>
              </a:rPr>
              <a:t>o</a:t>
            </a:r>
            <a:r>
              <a:rPr sz="2050" b="1" spc="-200" dirty="0">
                <a:solidFill>
                  <a:srgbClr val="3F62CA"/>
                </a:solidFill>
                <a:latin typeface="Tahoma"/>
                <a:cs typeface="Tahoma"/>
              </a:rPr>
              <a:t>n</a:t>
            </a:r>
            <a:r>
              <a:rPr sz="2050" b="1" spc="-30" dirty="0">
                <a:solidFill>
                  <a:srgbClr val="3F62CA"/>
                </a:solidFill>
                <a:latin typeface="Tahoma"/>
                <a:cs typeface="Tahoma"/>
              </a:rPr>
              <a:t>s</a:t>
            </a:r>
            <a:r>
              <a:rPr sz="2050" b="1" spc="-195" dirty="0">
                <a:solidFill>
                  <a:srgbClr val="3F62CA"/>
                </a:solidFill>
                <a:latin typeface="Tahoma"/>
                <a:cs typeface="Tahoma"/>
              </a:rPr>
              <a:t> </a:t>
            </a:r>
            <a:r>
              <a:rPr sz="2050" b="1" dirty="0">
                <a:solidFill>
                  <a:srgbClr val="3F62CA"/>
                </a:solidFill>
                <a:latin typeface="Tahoma"/>
                <a:cs typeface="Tahoma"/>
              </a:rPr>
              <a:t>:</a:t>
            </a:r>
            <a:endParaRPr sz="2050" dirty="0">
              <a:latin typeface="Tahoma"/>
              <a:cs typeface="Tahoma"/>
            </a:endParaRPr>
          </a:p>
          <a:p>
            <a:pPr marL="812800" marR="321310" lvl="1" indent="-314325">
              <a:lnSpc>
                <a:spcPct val="114599"/>
              </a:lnSpc>
              <a:spcBef>
                <a:spcPts val="100"/>
              </a:spcBef>
              <a:buFont typeface="Arial MT"/>
              <a:buChar char="•"/>
              <a:tabLst>
                <a:tab pos="812165" algn="l"/>
                <a:tab pos="812800" algn="l"/>
              </a:tabLst>
            </a:pPr>
            <a:r>
              <a:rPr sz="1800" spc="50" dirty="0">
                <a:solidFill>
                  <a:srgbClr val="3F62CA"/>
                </a:solidFill>
                <a:latin typeface="Tahoma"/>
                <a:cs typeface="Tahoma"/>
              </a:rPr>
              <a:t>A</a:t>
            </a:r>
            <a:r>
              <a:rPr sz="1800" spc="-200" dirty="0">
                <a:solidFill>
                  <a:srgbClr val="3F62CA"/>
                </a:solidFill>
                <a:latin typeface="Tahoma"/>
                <a:cs typeface="Tahoma"/>
              </a:rPr>
              <a:t> </a:t>
            </a:r>
            <a:r>
              <a:rPr sz="1800" b="1" spc="-110" dirty="0">
                <a:solidFill>
                  <a:srgbClr val="3F62CA"/>
                </a:solidFill>
                <a:latin typeface="Tahoma"/>
                <a:cs typeface="Tahoma"/>
              </a:rPr>
              <a:t>urinalysis</a:t>
            </a:r>
            <a:r>
              <a:rPr sz="1800" b="1" spc="-130" dirty="0">
                <a:solidFill>
                  <a:srgbClr val="3F62CA"/>
                </a:solidFill>
                <a:latin typeface="Tahoma"/>
                <a:cs typeface="Tahoma"/>
              </a:rPr>
              <a:t> </a:t>
            </a:r>
            <a:r>
              <a:rPr sz="1800" spc="25" dirty="0">
                <a:solidFill>
                  <a:srgbClr val="3F62CA"/>
                </a:solidFill>
                <a:latin typeface="Tahoma"/>
                <a:cs typeface="Tahoma"/>
              </a:rPr>
              <a:t>to</a:t>
            </a:r>
            <a:r>
              <a:rPr sz="1800" spc="-204" dirty="0">
                <a:solidFill>
                  <a:srgbClr val="3F62CA"/>
                </a:solidFill>
                <a:latin typeface="Tahoma"/>
                <a:cs typeface="Tahoma"/>
              </a:rPr>
              <a:t> </a:t>
            </a:r>
            <a:r>
              <a:rPr sz="1800" spc="5" dirty="0">
                <a:solidFill>
                  <a:srgbClr val="3F62CA"/>
                </a:solidFill>
                <a:latin typeface="Tahoma"/>
                <a:cs typeface="Tahoma"/>
              </a:rPr>
              <a:t>exclude</a:t>
            </a:r>
            <a:r>
              <a:rPr sz="1800" spc="-204" dirty="0">
                <a:solidFill>
                  <a:srgbClr val="3F62CA"/>
                </a:solidFill>
                <a:latin typeface="Tahoma"/>
                <a:cs typeface="Tahoma"/>
              </a:rPr>
              <a:t> </a:t>
            </a:r>
            <a:r>
              <a:rPr sz="1800" spc="25" dirty="0">
                <a:solidFill>
                  <a:srgbClr val="3F62CA"/>
                </a:solidFill>
                <a:latin typeface="Tahoma"/>
                <a:cs typeface="Tahoma"/>
              </a:rPr>
              <a:t>infection</a:t>
            </a:r>
            <a:r>
              <a:rPr sz="1800" spc="-204" dirty="0">
                <a:solidFill>
                  <a:srgbClr val="3F62CA"/>
                </a:solidFill>
                <a:latin typeface="Tahoma"/>
                <a:cs typeface="Tahoma"/>
              </a:rPr>
              <a:t> </a:t>
            </a:r>
            <a:r>
              <a:rPr sz="1800" spc="15" dirty="0">
                <a:solidFill>
                  <a:srgbClr val="3F62CA"/>
                </a:solidFill>
                <a:latin typeface="Tahoma"/>
                <a:cs typeface="Tahoma"/>
              </a:rPr>
              <a:t>or</a:t>
            </a:r>
            <a:r>
              <a:rPr sz="1800" spc="-204" dirty="0">
                <a:solidFill>
                  <a:srgbClr val="3F62CA"/>
                </a:solidFill>
                <a:latin typeface="Tahoma"/>
                <a:cs typeface="Tahoma"/>
              </a:rPr>
              <a:t> </a:t>
            </a:r>
            <a:r>
              <a:rPr sz="1800" spc="-5" dirty="0">
                <a:solidFill>
                  <a:srgbClr val="3F62CA"/>
                </a:solidFill>
                <a:latin typeface="Tahoma"/>
                <a:cs typeface="Tahoma"/>
              </a:rPr>
              <a:t>hematuria</a:t>
            </a:r>
            <a:r>
              <a:rPr sz="1800" spc="-204" dirty="0">
                <a:solidFill>
                  <a:srgbClr val="3F62CA"/>
                </a:solidFill>
                <a:latin typeface="Tahoma"/>
                <a:cs typeface="Tahoma"/>
              </a:rPr>
              <a:t> </a:t>
            </a:r>
            <a:r>
              <a:rPr sz="1800" spc="-25" dirty="0">
                <a:solidFill>
                  <a:srgbClr val="3F62CA"/>
                </a:solidFill>
                <a:latin typeface="Tahoma"/>
                <a:cs typeface="Tahoma"/>
              </a:rPr>
              <a:t>and</a:t>
            </a:r>
            <a:r>
              <a:rPr sz="1800" spc="-204" dirty="0">
                <a:solidFill>
                  <a:srgbClr val="3F62CA"/>
                </a:solidFill>
                <a:latin typeface="Tahoma"/>
                <a:cs typeface="Tahoma"/>
              </a:rPr>
              <a:t> </a:t>
            </a:r>
            <a:r>
              <a:rPr sz="1800" b="1" spc="-125" dirty="0">
                <a:solidFill>
                  <a:srgbClr val="3F62CA"/>
                </a:solidFill>
                <a:latin typeface="Tahoma"/>
                <a:cs typeface="Tahoma"/>
              </a:rPr>
              <a:t>serum </a:t>
            </a:r>
            <a:r>
              <a:rPr sz="1800" b="1" spc="-515" dirty="0">
                <a:solidFill>
                  <a:srgbClr val="3F62CA"/>
                </a:solidFill>
                <a:latin typeface="Tahoma"/>
                <a:cs typeface="Tahoma"/>
              </a:rPr>
              <a:t> </a:t>
            </a:r>
            <a:r>
              <a:rPr sz="1800" b="1" spc="10" dirty="0">
                <a:solidFill>
                  <a:srgbClr val="3F62CA"/>
                </a:solidFill>
                <a:latin typeface="Tahoma"/>
                <a:cs typeface="Tahoma"/>
              </a:rPr>
              <a:t>c</a:t>
            </a:r>
            <a:r>
              <a:rPr sz="1800" b="1" spc="-120" dirty="0">
                <a:solidFill>
                  <a:srgbClr val="3F62CA"/>
                </a:solidFill>
                <a:latin typeface="Tahoma"/>
                <a:cs typeface="Tahoma"/>
              </a:rPr>
              <a:t>r</a:t>
            </a:r>
            <a:r>
              <a:rPr sz="1800" b="1" spc="-100" dirty="0">
                <a:solidFill>
                  <a:srgbClr val="3F62CA"/>
                </a:solidFill>
                <a:latin typeface="Tahoma"/>
                <a:cs typeface="Tahoma"/>
              </a:rPr>
              <a:t>e</a:t>
            </a:r>
            <a:r>
              <a:rPr sz="1800" b="1" spc="-150" dirty="0">
                <a:solidFill>
                  <a:srgbClr val="3F62CA"/>
                </a:solidFill>
                <a:latin typeface="Tahoma"/>
                <a:cs typeface="Tahoma"/>
              </a:rPr>
              <a:t>a</a:t>
            </a:r>
            <a:r>
              <a:rPr sz="1800" b="1" spc="-65" dirty="0">
                <a:solidFill>
                  <a:srgbClr val="3F62CA"/>
                </a:solidFill>
                <a:latin typeface="Tahoma"/>
                <a:cs typeface="Tahoma"/>
              </a:rPr>
              <a:t>t</a:t>
            </a:r>
            <a:r>
              <a:rPr sz="1800" b="1" spc="-85" dirty="0">
                <a:solidFill>
                  <a:srgbClr val="3F62CA"/>
                </a:solidFill>
                <a:latin typeface="Tahoma"/>
                <a:cs typeface="Tahoma"/>
              </a:rPr>
              <a:t>i</a:t>
            </a:r>
            <a:r>
              <a:rPr sz="1800" b="1" spc="-175" dirty="0">
                <a:solidFill>
                  <a:srgbClr val="3F62CA"/>
                </a:solidFill>
                <a:latin typeface="Tahoma"/>
                <a:cs typeface="Tahoma"/>
              </a:rPr>
              <a:t>n</a:t>
            </a:r>
            <a:r>
              <a:rPr sz="1800" b="1" spc="-85" dirty="0">
                <a:solidFill>
                  <a:srgbClr val="3F62CA"/>
                </a:solidFill>
                <a:latin typeface="Tahoma"/>
                <a:cs typeface="Tahoma"/>
              </a:rPr>
              <a:t>i</a:t>
            </a:r>
            <a:r>
              <a:rPr sz="1800" b="1" spc="-180" dirty="0">
                <a:solidFill>
                  <a:srgbClr val="3F62CA"/>
                </a:solidFill>
                <a:latin typeface="Tahoma"/>
                <a:cs typeface="Tahoma"/>
              </a:rPr>
              <a:t>n</a:t>
            </a:r>
            <a:r>
              <a:rPr sz="1800" b="1" spc="-90" dirty="0">
                <a:solidFill>
                  <a:srgbClr val="3F62CA"/>
                </a:solidFill>
                <a:latin typeface="Tahoma"/>
                <a:cs typeface="Tahoma"/>
              </a:rPr>
              <a:t>e</a:t>
            </a:r>
            <a:r>
              <a:rPr sz="1800" b="1" spc="-155" dirty="0">
                <a:solidFill>
                  <a:srgbClr val="3F62CA"/>
                </a:solidFill>
                <a:latin typeface="Tahoma"/>
                <a:cs typeface="Tahoma"/>
              </a:rPr>
              <a:t> </a:t>
            </a:r>
            <a:r>
              <a:rPr sz="1800" spc="-40" dirty="0">
                <a:solidFill>
                  <a:srgbClr val="3F62CA"/>
                </a:solidFill>
                <a:latin typeface="Tahoma"/>
                <a:cs typeface="Tahoma"/>
              </a:rPr>
              <a:t>m</a:t>
            </a:r>
            <a:r>
              <a:rPr sz="1800" spc="5" dirty="0">
                <a:solidFill>
                  <a:srgbClr val="3F62CA"/>
                </a:solidFill>
                <a:latin typeface="Tahoma"/>
                <a:cs typeface="Tahoma"/>
              </a:rPr>
              <a:t>e</a:t>
            </a:r>
            <a:r>
              <a:rPr sz="1800" spc="-20" dirty="0">
                <a:solidFill>
                  <a:srgbClr val="3F62CA"/>
                </a:solidFill>
                <a:latin typeface="Tahoma"/>
                <a:cs typeface="Tahoma"/>
              </a:rPr>
              <a:t>a</a:t>
            </a:r>
            <a:r>
              <a:rPr sz="1800" spc="70" dirty="0">
                <a:solidFill>
                  <a:srgbClr val="3F62CA"/>
                </a:solidFill>
                <a:latin typeface="Tahoma"/>
                <a:cs typeface="Tahoma"/>
              </a:rPr>
              <a:t>s</a:t>
            </a:r>
            <a:r>
              <a:rPr sz="1800" spc="-40" dirty="0">
                <a:solidFill>
                  <a:srgbClr val="3F62CA"/>
                </a:solidFill>
                <a:latin typeface="Tahoma"/>
                <a:cs typeface="Tahoma"/>
              </a:rPr>
              <a:t>u</a:t>
            </a:r>
            <a:r>
              <a:rPr sz="1800" dirty="0">
                <a:solidFill>
                  <a:srgbClr val="3F62CA"/>
                </a:solidFill>
                <a:latin typeface="Tahoma"/>
                <a:cs typeface="Tahoma"/>
              </a:rPr>
              <a:t>r</a:t>
            </a:r>
            <a:r>
              <a:rPr sz="1800" spc="10" dirty="0">
                <a:solidFill>
                  <a:srgbClr val="3F62CA"/>
                </a:solidFill>
                <a:latin typeface="Tahoma"/>
                <a:cs typeface="Tahoma"/>
              </a:rPr>
              <a:t>e</a:t>
            </a:r>
            <a:r>
              <a:rPr sz="1800" spc="-40" dirty="0">
                <a:solidFill>
                  <a:srgbClr val="3F62CA"/>
                </a:solidFill>
                <a:latin typeface="Tahoma"/>
                <a:cs typeface="Tahoma"/>
              </a:rPr>
              <a:t>m</a:t>
            </a:r>
            <a:r>
              <a:rPr sz="1800" spc="10" dirty="0">
                <a:solidFill>
                  <a:srgbClr val="3F62CA"/>
                </a:solidFill>
                <a:latin typeface="Tahoma"/>
                <a:cs typeface="Tahoma"/>
              </a:rPr>
              <a:t>e</a:t>
            </a:r>
            <a:r>
              <a:rPr sz="1800" spc="-35" dirty="0">
                <a:solidFill>
                  <a:srgbClr val="3F62CA"/>
                </a:solidFill>
                <a:latin typeface="Tahoma"/>
                <a:cs typeface="Tahoma"/>
              </a:rPr>
              <a:t>n</a:t>
            </a:r>
            <a:r>
              <a:rPr sz="1800" spc="60" dirty="0">
                <a:solidFill>
                  <a:srgbClr val="3F62CA"/>
                </a:solidFill>
                <a:latin typeface="Tahoma"/>
                <a:cs typeface="Tahoma"/>
              </a:rPr>
              <a:t>t</a:t>
            </a:r>
            <a:r>
              <a:rPr sz="1800" spc="-204" dirty="0">
                <a:solidFill>
                  <a:srgbClr val="3F62CA"/>
                </a:solidFill>
                <a:latin typeface="Tahoma"/>
                <a:cs typeface="Tahoma"/>
              </a:rPr>
              <a:t> </a:t>
            </a:r>
            <a:r>
              <a:rPr sz="1800" spc="35" dirty="0">
                <a:solidFill>
                  <a:srgbClr val="3F62CA"/>
                </a:solidFill>
                <a:latin typeface="Tahoma"/>
                <a:cs typeface="Tahoma"/>
              </a:rPr>
              <a:t>t</a:t>
            </a:r>
            <a:r>
              <a:rPr sz="1800" spc="20" dirty="0">
                <a:solidFill>
                  <a:srgbClr val="3F62CA"/>
                </a:solidFill>
                <a:latin typeface="Tahoma"/>
                <a:cs typeface="Tahoma"/>
              </a:rPr>
              <a:t>o</a:t>
            </a:r>
            <a:r>
              <a:rPr sz="1800" spc="-204" dirty="0">
                <a:solidFill>
                  <a:srgbClr val="3F62CA"/>
                </a:solidFill>
                <a:latin typeface="Tahoma"/>
                <a:cs typeface="Tahoma"/>
              </a:rPr>
              <a:t> </a:t>
            </a:r>
            <a:r>
              <a:rPr sz="1800" spc="-20" dirty="0">
                <a:solidFill>
                  <a:srgbClr val="3F62CA"/>
                </a:solidFill>
                <a:latin typeface="Tahoma"/>
                <a:cs typeface="Tahoma"/>
              </a:rPr>
              <a:t>a</a:t>
            </a:r>
            <a:r>
              <a:rPr sz="1800" spc="45" dirty="0">
                <a:solidFill>
                  <a:srgbClr val="3F62CA"/>
                </a:solidFill>
                <a:latin typeface="Tahoma"/>
                <a:cs typeface="Tahoma"/>
              </a:rPr>
              <a:t>s</a:t>
            </a:r>
            <a:r>
              <a:rPr sz="1800" spc="70" dirty="0">
                <a:solidFill>
                  <a:srgbClr val="3F62CA"/>
                </a:solidFill>
                <a:latin typeface="Tahoma"/>
                <a:cs typeface="Tahoma"/>
              </a:rPr>
              <a:t>s</a:t>
            </a:r>
            <a:r>
              <a:rPr sz="1800" dirty="0">
                <a:solidFill>
                  <a:srgbClr val="3F62CA"/>
                </a:solidFill>
                <a:latin typeface="Tahoma"/>
                <a:cs typeface="Tahoma"/>
              </a:rPr>
              <a:t>e</a:t>
            </a:r>
            <a:r>
              <a:rPr sz="1800" spc="45" dirty="0">
                <a:solidFill>
                  <a:srgbClr val="3F62CA"/>
                </a:solidFill>
                <a:latin typeface="Tahoma"/>
                <a:cs typeface="Tahoma"/>
              </a:rPr>
              <a:t>s</a:t>
            </a:r>
            <a:r>
              <a:rPr sz="1800" spc="70" dirty="0">
                <a:solidFill>
                  <a:srgbClr val="3F62CA"/>
                </a:solidFill>
                <a:latin typeface="Tahoma"/>
                <a:cs typeface="Tahoma"/>
              </a:rPr>
              <a:t>s</a:t>
            </a:r>
            <a:r>
              <a:rPr sz="1800" spc="-204" dirty="0">
                <a:solidFill>
                  <a:srgbClr val="3F62CA"/>
                </a:solidFill>
                <a:latin typeface="Tahoma"/>
                <a:cs typeface="Tahoma"/>
              </a:rPr>
              <a:t> </a:t>
            </a:r>
            <a:r>
              <a:rPr sz="1800" dirty="0">
                <a:solidFill>
                  <a:srgbClr val="3F62CA"/>
                </a:solidFill>
                <a:latin typeface="Tahoma"/>
                <a:cs typeface="Tahoma"/>
              </a:rPr>
              <a:t>r</a:t>
            </a:r>
            <a:r>
              <a:rPr sz="1800" spc="10" dirty="0">
                <a:solidFill>
                  <a:srgbClr val="3F62CA"/>
                </a:solidFill>
                <a:latin typeface="Tahoma"/>
                <a:cs typeface="Tahoma"/>
              </a:rPr>
              <a:t>e</a:t>
            </a:r>
            <a:r>
              <a:rPr sz="1800" spc="-35" dirty="0">
                <a:solidFill>
                  <a:srgbClr val="3F62CA"/>
                </a:solidFill>
                <a:latin typeface="Tahoma"/>
                <a:cs typeface="Tahoma"/>
              </a:rPr>
              <a:t>n</a:t>
            </a:r>
            <a:r>
              <a:rPr sz="1800" spc="-20" dirty="0">
                <a:solidFill>
                  <a:srgbClr val="3F62CA"/>
                </a:solidFill>
                <a:latin typeface="Tahoma"/>
                <a:cs typeface="Tahoma"/>
              </a:rPr>
              <a:t>a</a:t>
            </a:r>
            <a:r>
              <a:rPr sz="1800" spc="10" dirty="0">
                <a:solidFill>
                  <a:srgbClr val="3F62CA"/>
                </a:solidFill>
                <a:latin typeface="Tahoma"/>
                <a:cs typeface="Tahoma"/>
              </a:rPr>
              <a:t>l</a:t>
            </a:r>
            <a:r>
              <a:rPr sz="1800" spc="-204" dirty="0">
                <a:solidFill>
                  <a:srgbClr val="3F62CA"/>
                </a:solidFill>
                <a:latin typeface="Tahoma"/>
                <a:cs typeface="Tahoma"/>
              </a:rPr>
              <a:t> </a:t>
            </a:r>
            <a:r>
              <a:rPr sz="1800" spc="80" dirty="0">
                <a:solidFill>
                  <a:srgbClr val="3F62CA"/>
                </a:solidFill>
                <a:latin typeface="Tahoma"/>
                <a:cs typeface="Tahoma"/>
              </a:rPr>
              <a:t>f</a:t>
            </a:r>
            <a:r>
              <a:rPr sz="1800" spc="-40" dirty="0">
                <a:solidFill>
                  <a:srgbClr val="3F62CA"/>
                </a:solidFill>
                <a:latin typeface="Tahoma"/>
                <a:cs typeface="Tahoma"/>
              </a:rPr>
              <a:t>u</a:t>
            </a:r>
            <a:r>
              <a:rPr sz="1800" spc="-45" dirty="0">
                <a:solidFill>
                  <a:srgbClr val="3F62CA"/>
                </a:solidFill>
                <a:latin typeface="Tahoma"/>
                <a:cs typeface="Tahoma"/>
              </a:rPr>
              <a:t>n</a:t>
            </a:r>
            <a:r>
              <a:rPr sz="1800" spc="110" dirty="0">
                <a:solidFill>
                  <a:srgbClr val="3F62CA"/>
                </a:solidFill>
                <a:latin typeface="Tahoma"/>
                <a:cs typeface="Tahoma"/>
              </a:rPr>
              <a:t>c</a:t>
            </a:r>
            <a:r>
              <a:rPr sz="1800" spc="55" dirty="0">
                <a:solidFill>
                  <a:srgbClr val="3F62CA"/>
                </a:solidFill>
                <a:latin typeface="Tahoma"/>
                <a:cs typeface="Tahoma"/>
              </a:rPr>
              <a:t>t</a:t>
            </a:r>
            <a:r>
              <a:rPr sz="1800" spc="45" dirty="0">
                <a:solidFill>
                  <a:srgbClr val="3F62CA"/>
                </a:solidFill>
                <a:latin typeface="Tahoma"/>
                <a:cs typeface="Tahoma"/>
              </a:rPr>
              <a:t>i</a:t>
            </a:r>
            <a:r>
              <a:rPr sz="1800" spc="15" dirty="0">
                <a:solidFill>
                  <a:srgbClr val="3F62CA"/>
                </a:solidFill>
                <a:latin typeface="Tahoma"/>
                <a:cs typeface="Tahoma"/>
              </a:rPr>
              <a:t>o</a:t>
            </a:r>
            <a:r>
              <a:rPr sz="1800" spc="-30" dirty="0">
                <a:solidFill>
                  <a:srgbClr val="3F62CA"/>
                </a:solidFill>
                <a:latin typeface="Tahoma"/>
                <a:cs typeface="Tahoma"/>
              </a:rPr>
              <a:t>n</a:t>
            </a:r>
            <a:r>
              <a:rPr sz="1800" spc="-204" dirty="0">
                <a:solidFill>
                  <a:srgbClr val="3F62CA"/>
                </a:solidFill>
                <a:latin typeface="Tahoma"/>
                <a:cs typeface="Tahoma"/>
              </a:rPr>
              <a:t> </a:t>
            </a:r>
            <a:r>
              <a:rPr sz="1800" spc="-20" dirty="0">
                <a:solidFill>
                  <a:srgbClr val="3F62CA"/>
                </a:solidFill>
                <a:latin typeface="Tahoma"/>
                <a:cs typeface="Tahoma"/>
              </a:rPr>
              <a:t>a</a:t>
            </a:r>
            <a:r>
              <a:rPr sz="1800" dirty="0">
                <a:solidFill>
                  <a:srgbClr val="3F62CA"/>
                </a:solidFill>
                <a:latin typeface="Tahoma"/>
                <a:cs typeface="Tahoma"/>
              </a:rPr>
              <a:t>r</a:t>
            </a:r>
            <a:r>
              <a:rPr sz="1800" spc="10" dirty="0">
                <a:solidFill>
                  <a:srgbClr val="3F62CA"/>
                </a:solidFill>
                <a:latin typeface="Tahoma"/>
                <a:cs typeface="Tahoma"/>
              </a:rPr>
              <a:t>e  </a:t>
            </a:r>
            <a:r>
              <a:rPr sz="1800" spc="5" dirty="0">
                <a:solidFill>
                  <a:srgbClr val="3F62CA"/>
                </a:solidFill>
                <a:latin typeface="Tahoma"/>
                <a:cs typeface="Tahoma"/>
              </a:rPr>
              <a:t>required</a:t>
            </a:r>
            <a:r>
              <a:rPr sz="1800" spc="-204" dirty="0">
                <a:solidFill>
                  <a:srgbClr val="3F62CA"/>
                </a:solidFill>
                <a:latin typeface="Tahoma"/>
                <a:cs typeface="Tahoma"/>
              </a:rPr>
              <a:t> </a:t>
            </a:r>
            <a:r>
              <a:rPr sz="1800" spc="-40" dirty="0">
                <a:solidFill>
                  <a:srgbClr val="3F62CA"/>
                </a:solidFill>
                <a:latin typeface="Tahoma"/>
                <a:cs typeface="Tahoma"/>
              </a:rPr>
              <a:t>(Renal</a:t>
            </a:r>
            <a:r>
              <a:rPr sz="1800" spc="-204" dirty="0">
                <a:solidFill>
                  <a:srgbClr val="3F62CA"/>
                </a:solidFill>
                <a:latin typeface="Tahoma"/>
                <a:cs typeface="Tahoma"/>
              </a:rPr>
              <a:t> </a:t>
            </a:r>
            <a:r>
              <a:rPr sz="1800" spc="10" dirty="0" smtClean="0">
                <a:solidFill>
                  <a:srgbClr val="3F62CA"/>
                </a:solidFill>
                <a:latin typeface="Tahoma"/>
                <a:cs typeface="Tahoma"/>
              </a:rPr>
              <a:t>insu</a:t>
            </a:r>
            <a:r>
              <a:rPr lang="en-US" spc="30" dirty="0" smtClean="0">
                <a:solidFill>
                  <a:srgbClr val="3F62CA"/>
                </a:solidFill>
                <a:latin typeface="Tahoma"/>
                <a:cs typeface="Tahoma"/>
              </a:rPr>
              <a:t>fficiency</a:t>
            </a:r>
            <a:r>
              <a:rPr sz="1800" spc="-204" dirty="0" smtClean="0">
                <a:solidFill>
                  <a:srgbClr val="3F62CA"/>
                </a:solidFill>
                <a:latin typeface="Tahoma"/>
                <a:cs typeface="Tahoma"/>
              </a:rPr>
              <a:t> </a:t>
            </a:r>
            <a:r>
              <a:rPr sz="1800" spc="-35" dirty="0">
                <a:solidFill>
                  <a:srgbClr val="3F62CA"/>
                </a:solidFill>
                <a:latin typeface="Tahoma"/>
                <a:cs typeface="Tahoma"/>
              </a:rPr>
              <a:t>may</a:t>
            </a:r>
            <a:r>
              <a:rPr sz="1800" spc="-204" dirty="0">
                <a:solidFill>
                  <a:srgbClr val="3F62CA"/>
                </a:solidFill>
                <a:latin typeface="Tahoma"/>
                <a:cs typeface="Tahoma"/>
              </a:rPr>
              <a:t> </a:t>
            </a:r>
            <a:r>
              <a:rPr sz="1800" dirty="0">
                <a:solidFill>
                  <a:srgbClr val="3F62CA"/>
                </a:solidFill>
                <a:latin typeface="Tahoma"/>
                <a:cs typeface="Tahoma"/>
              </a:rPr>
              <a:t>be</a:t>
            </a:r>
            <a:r>
              <a:rPr sz="1800" spc="-204" dirty="0">
                <a:solidFill>
                  <a:srgbClr val="3F62CA"/>
                </a:solidFill>
                <a:latin typeface="Tahoma"/>
                <a:cs typeface="Tahoma"/>
              </a:rPr>
              <a:t> </a:t>
            </a:r>
            <a:r>
              <a:rPr sz="1800" spc="10" dirty="0">
                <a:solidFill>
                  <a:srgbClr val="3F62CA"/>
                </a:solidFill>
                <a:latin typeface="Tahoma"/>
                <a:cs typeface="Tahoma"/>
              </a:rPr>
              <a:t>observed</a:t>
            </a:r>
            <a:r>
              <a:rPr sz="1800" spc="-204" dirty="0">
                <a:solidFill>
                  <a:srgbClr val="3F62CA"/>
                </a:solidFill>
                <a:latin typeface="Tahoma"/>
                <a:cs typeface="Tahoma"/>
              </a:rPr>
              <a:t> </a:t>
            </a:r>
            <a:r>
              <a:rPr sz="1800" spc="5" dirty="0">
                <a:solidFill>
                  <a:srgbClr val="3F62CA"/>
                </a:solidFill>
                <a:latin typeface="Tahoma"/>
                <a:cs typeface="Tahoma"/>
              </a:rPr>
              <a:t>in</a:t>
            </a:r>
            <a:r>
              <a:rPr sz="1800" spc="-204" dirty="0">
                <a:solidFill>
                  <a:srgbClr val="3F62CA"/>
                </a:solidFill>
                <a:latin typeface="Tahoma"/>
                <a:cs typeface="Tahoma"/>
              </a:rPr>
              <a:t> </a:t>
            </a:r>
            <a:r>
              <a:rPr sz="1800" spc="-190" dirty="0">
                <a:solidFill>
                  <a:srgbClr val="3F62CA"/>
                </a:solidFill>
                <a:latin typeface="Tahoma"/>
                <a:cs typeface="Tahoma"/>
              </a:rPr>
              <a:t>10%</a:t>
            </a:r>
            <a:r>
              <a:rPr sz="1800" spc="-200" dirty="0">
                <a:solidFill>
                  <a:srgbClr val="3F62CA"/>
                </a:solidFill>
                <a:latin typeface="Tahoma"/>
                <a:cs typeface="Tahoma"/>
              </a:rPr>
              <a:t> </a:t>
            </a:r>
            <a:r>
              <a:rPr sz="1800" spc="40" dirty="0">
                <a:solidFill>
                  <a:srgbClr val="3F62CA"/>
                </a:solidFill>
                <a:latin typeface="Tahoma"/>
                <a:cs typeface="Tahoma"/>
              </a:rPr>
              <a:t>of </a:t>
            </a:r>
            <a:r>
              <a:rPr sz="1800" spc="45" dirty="0">
                <a:solidFill>
                  <a:srgbClr val="3F62CA"/>
                </a:solidFill>
                <a:latin typeface="Tahoma"/>
                <a:cs typeface="Tahoma"/>
              </a:rPr>
              <a:t> </a:t>
            </a:r>
            <a:r>
              <a:rPr sz="1800" dirty="0">
                <a:solidFill>
                  <a:srgbClr val="3F62CA"/>
                </a:solidFill>
                <a:latin typeface="Tahoma"/>
                <a:cs typeface="Tahoma"/>
              </a:rPr>
              <a:t>patients)</a:t>
            </a:r>
            <a:r>
              <a:rPr sz="1800" spc="-210" dirty="0">
                <a:solidFill>
                  <a:srgbClr val="3F62CA"/>
                </a:solidFill>
                <a:latin typeface="Tahoma"/>
                <a:cs typeface="Tahoma"/>
              </a:rPr>
              <a:t> </a:t>
            </a:r>
            <a:r>
              <a:rPr sz="1800" spc="-50" dirty="0">
                <a:solidFill>
                  <a:srgbClr val="3F62CA"/>
                </a:solidFill>
                <a:latin typeface="Tahoma"/>
                <a:cs typeface="Tahoma"/>
              </a:rPr>
              <a:t>.</a:t>
            </a:r>
            <a:endParaRPr sz="1800" dirty="0">
              <a:latin typeface="Tahoma"/>
              <a:cs typeface="Tahoma"/>
            </a:endParaRPr>
          </a:p>
          <a:p>
            <a:pPr marL="812800" marR="122555" indent="-314325">
              <a:lnSpc>
                <a:spcPct val="114599"/>
              </a:lnSpc>
              <a:buFont typeface="Arial"/>
              <a:buChar char="•"/>
              <a:tabLst>
                <a:tab pos="812165" algn="l"/>
                <a:tab pos="812800" algn="l"/>
              </a:tabLst>
            </a:pPr>
            <a:r>
              <a:rPr sz="1800" b="1" spc="-135" dirty="0">
                <a:solidFill>
                  <a:srgbClr val="3F62CA"/>
                </a:solidFill>
                <a:latin typeface="Tahoma"/>
                <a:cs typeface="Tahoma"/>
              </a:rPr>
              <a:t>Serum</a:t>
            </a:r>
            <a:r>
              <a:rPr sz="1800" b="1" spc="-165" dirty="0">
                <a:solidFill>
                  <a:srgbClr val="3F62CA"/>
                </a:solidFill>
                <a:latin typeface="Tahoma"/>
                <a:cs typeface="Tahoma"/>
              </a:rPr>
              <a:t> </a:t>
            </a:r>
            <a:r>
              <a:rPr sz="1800" b="1" spc="-75" dirty="0">
                <a:solidFill>
                  <a:srgbClr val="3F62CA"/>
                </a:solidFill>
                <a:latin typeface="Tahoma"/>
                <a:cs typeface="Tahoma"/>
              </a:rPr>
              <a:t>PSA</a:t>
            </a:r>
            <a:r>
              <a:rPr sz="1800" b="1" spc="-165" dirty="0">
                <a:solidFill>
                  <a:srgbClr val="3F62CA"/>
                </a:solidFill>
                <a:latin typeface="Tahoma"/>
                <a:cs typeface="Tahoma"/>
              </a:rPr>
              <a:t> </a:t>
            </a:r>
            <a:r>
              <a:rPr sz="1800" spc="60" dirty="0">
                <a:solidFill>
                  <a:srgbClr val="3F62CA"/>
                </a:solidFill>
                <a:latin typeface="Tahoma"/>
                <a:cs typeface="Tahoma"/>
              </a:rPr>
              <a:t>is</a:t>
            </a:r>
            <a:r>
              <a:rPr sz="1800" spc="-195" dirty="0">
                <a:solidFill>
                  <a:srgbClr val="3F62CA"/>
                </a:solidFill>
                <a:latin typeface="Tahoma"/>
                <a:cs typeface="Tahoma"/>
              </a:rPr>
              <a:t> </a:t>
            </a:r>
            <a:r>
              <a:rPr sz="1800" spc="20" dirty="0">
                <a:solidFill>
                  <a:srgbClr val="3F62CA"/>
                </a:solidFill>
                <a:latin typeface="Tahoma"/>
                <a:cs typeface="Tahoma"/>
              </a:rPr>
              <a:t>considered</a:t>
            </a:r>
            <a:r>
              <a:rPr sz="1800" spc="-200" dirty="0">
                <a:solidFill>
                  <a:srgbClr val="3F62CA"/>
                </a:solidFill>
                <a:latin typeface="Tahoma"/>
                <a:cs typeface="Tahoma"/>
              </a:rPr>
              <a:t> </a:t>
            </a:r>
            <a:r>
              <a:rPr sz="1800" spc="10" dirty="0">
                <a:solidFill>
                  <a:srgbClr val="3F62CA"/>
                </a:solidFill>
                <a:latin typeface="Tahoma"/>
                <a:cs typeface="Tahoma"/>
              </a:rPr>
              <a:t>optional</a:t>
            </a:r>
            <a:r>
              <a:rPr sz="1800" spc="-195" dirty="0">
                <a:solidFill>
                  <a:srgbClr val="3F62CA"/>
                </a:solidFill>
                <a:latin typeface="Tahoma"/>
                <a:cs typeface="Tahoma"/>
              </a:rPr>
              <a:t> </a:t>
            </a:r>
            <a:r>
              <a:rPr sz="1800" spc="5" dirty="0">
                <a:solidFill>
                  <a:srgbClr val="3F62CA"/>
                </a:solidFill>
                <a:latin typeface="Tahoma"/>
                <a:cs typeface="Tahoma"/>
              </a:rPr>
              <a:t>but</a:t>
            </a:r>
            <a:r>
              <a:rPr sz="1800" spc="-200" dirty="0">
                <a:solidFill>
                  <a:srgbClr val="3F62CA"/>
                </a:solidFill>
                <a:latin typeface="Tahoma"/>
                <a:cs typeface="Tahoma"/>
              </a:rPr>
              <a:t> </a:t>
            </a:r>
            <a:r>
              <a:rPr sz="1800" spc="25" dirty="0">
                <a:solidFill>
                  <a:srgbClr val="3F62CA"/>
                </a:solidFill>
                <a:latin typeface="Tahoma"/>
                <a:cs typeface="Tahoma"/>
              </a:rPr>
              <a:t>most</a:t>
            </a:r>
            <a:r>
              <a:rPr sz="1800" spc="-195" dirty="0">
                <a:solidFill>
                  <a:srgbClr val="3F62CA"/>
                </a:solidFill>
                <a:latin typeface="Tahoma"/>
                <a:cs typeface="Tahoma"/>
              </a:rPr>
              <a:t> </a:t>
            </a:r>
            <a:r>
              <a:rPr sz="1800" spc="10" dirty="0">
                <a:solidFill>
                  <a:srgbClr val="3F62CA"/>
                </a:solidFill>
                <a:latin typeface="Tahoma"/>
                <a:cs typeface="Tahoma"/>
              </a:rPr>
              <a:t>physicians</a:t>
            </a:r>
            <a:r>
              <a:rPr sz="1800" spc="-200" dirty="0">
                <a:solidFill>
                  <a:srgbClr val="3F62CA"/>
                </a:solidFill>
                <a:latin typeface="Tahoma"/>
                <a:cs typeface="Tahoma"/>
              </a:rPr>
              <a:t> </a:t>
            </a:r>
            <a:r>
              <a:rPr sz="1800" spc="15" dirty="0">
                <a:solidFill>
                  <a:srgbClr val="3F62CA"/>
                </a:solidFill>
                <a:latin typeface="Tahoma"/>
                <a:cs typeface="Tahoma"/>
              </a:rPr>
              <a:t>will </a:t>
            </a:r>
            <a:r>
              <a:rPr sz="1800" spc="-550" dirty="0">
                <a:solidFill>
                  <a:srgbClr val="3F62CA"/>
                </a:solidFill>
                <a:latin typeface="Tahoma"/>
                <a:cs typeface="Tahoma"/>
              </a:rPr>
              <a:t> </a:t>
            </a:r>
            <a:r>
              <a:rPr sz="1800" spc="10" dirty="0">
                <a:solidFill>
                  <a:srgbClr val="3F62CA"/>
                </a:solidFill>
                <a:latin typeface="Tahoma"/>
                <a:cs typeface="Tahoma"/>
              </a:rPr>
              <a:t>include</a:t>
            </a:r>
            <a:r>
              <a:rPr sz="1800" spc="-204" dirty="0">
                <a:solidFill>
                  <a:srgbClr val="3F62CA"/>
                </a:solidFill>
                <a:latin typeface="Tahoma"/>
                <a:cs typeface="Tahoma"/>
              </a:rPr>
              <a:t> </a:t>
            </a:r>
            <a:r>
              <a:rPr sz="1800" spc="50" dirty="0">
                <a:solidFill>
                  <a:srgbClr val="3F62CA"/>
                </a:solidFill>
                <a:latin typeface="Tahoma"/>
                <a:cs typeface="Tahoma"/>
              </a:rPr>
              <a:t>it</a:t>
            </a:r>
            <a:r>
              <a:rPr sz="1800" spc="-204" dirty="0">
                <a:solidFill>
                  <a:srgbClr val="3F62CA"/>
                </a:solidFill>
                <a:latin typeface="Tahoma"/>
                <a:cs typeface="Tahoma"/>
              </a:rPr>
              <a:t> </a:t>
            </a:r>
            <a:r>
              <a:rPr sz="1800" spc="5" dirty="0">
                <a:solidFill>
                  <a:srgbClr val="3F62CA"/>
                </a:solidFill>
                <a:latin typeface="Tahoma"/>
                <a:cs typeface="Tahoma"/>
              </a:rPr>
              <a:t>in</a:t>
            </a:r>
            <a:r>
              <a:rPr sz="1800" spc="-204" dirty="0">
                <a:solidFill>
                  <a:srgbClr val="3F62CA"/>
                </a:solidFill>
                <a:latin typeface="Tahoma"/>
                <a:cs typeface="Tahoma"/>
              </a:rPr>
              <a:t> </a:t>
            </a:r>
            <a:r>
              <a:rPr sz="1800" spc="10" dirty="0">
                <a:solidFill>
                  <a:srgbClr val="3F62CA"/>
                </a:solidFill>
                <a:latin typeface="Tahoma"/>
                <a:cs typeface="Tahoma"/>
              </a:rPr>
              <a:t>the</a:t>
            </a:r>
            <a:r>
              <a:rPr sz="1800" spc="-204" dirty="0">
                <a:solidFill>
                  <a:srgbClr val="3F62CA"/>
                </a:solidFill>
                <a:latin typeface="Tahoma"/>
                <a:cs typeface="Tahoma"/>
              </a:rPr>
              <a:t> </a:t>
            </a:r>
            <a:r>
              <a:rPr sz="1800" spc="20" dirty="0">
                <a:solidFill>
                  <a:srgbClr val="3F62CA"/>
                </a:solidFill>
                <a:latin typeface="Tahoma"/>
                <a:cs typeface="Tahoma"/>
              </a:rPr>
              <a:t>initial</a:t>
            </a:r>
            <a:r>
              <a:rPr sz="1800" spc="-204" dirty="0">
                <a:solidFill>
                  <a:srgbClr val="3F62CA"/>
                </a:solidFill>
                <a:latin typeface="Tahoma"/>
                <a:cs typeface="Tahoma"/>
              </a:rPr>
              <a:t> </a:t>
            </a:r>
            <a:r>
              <a:rPr sz="1800" spc="-15" dirty="0">
                <a:solidFill>
                  <a:srgbClr val="3F62CA"/>
                </a:solidFill>
                <a:latin typeface="Tahoma"/>
                <a:cs typeface="Tahoma"/>
              </a:rPr>
              <a:t>evaluation.</a:t>
            </a:r>
            <a:endParaRPr sz="1800" dirty="0">
              <a:latin typeface="Tahoma"/>
              <a:cs typeface="Tahoma"/>
            </a:endParaRPr>
          </a:p>
        </p:txBody>
      </p:sp>
    </p:spTree>
    <p:extLst>
      <p:ext uri="{BB962C8B-B14F-4D97-AF65-F5344CB8AC3E}">
        <p14:creationId xmlns:p14="http://schemas.microsoft.com/office/powerpoint/2010/main" val="159130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241" y="529991"/>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sp>
        <p:nvSpPr>
          <p:cNvPr id="4" name="object 4"/>
          <p:cNvSpPr txBox="1"/>
          <p:nvPr/>
        </p:nvSpPr>
        <p:spPr>
          <a:xfrm>
            <a:off x="593758" y="1200150"/>
            <a:ext cx="6315710" cy="1714957"/>
          </a:xfrm>
          <a:prstGeom prst="rect">
            <a:avLst/>
          </a:prstGeom>
        </p:spPr>
        <p:txBody>
          <a:bodyPr vert="horz" wrap="square" lIns="0" tIns="12700" rIns="0" bIns="0" rtlCol="0">
            <a:spAutoFit/>
          </a:bodyPr>
          <a:lstStyle/>
          <a:p>
            <a:pPr marL="12700">
              <a:lnSpc>
                <a:spcPts val="2865"/>
              </a:lnSpc>
              <a:spcBef>
                <a:spcPts val="100"/>
              </a:spcBef>
            </a:pPr>
            <a:r>
              <a:rPr sz="2400" b="1" spc="-535" dirty="0">
                <a:solidFill>
                  <a:srgbClr val="3F62CA"/>
                </a:solidFill>
                <a:latin typeface="Tahoma"/>
                <a:cs typeface="Tahoma"/>
              </a:rPr>
              <a:t>I</a:t>
            </a:r>
            <a:r>
              <a:rPr sz="2400" b="1" spc="-434" dirty="0">
                <a:solidFill>
                  <a:srgbClr val="3F62CA"/>
                </a:solidFill>
                <a:latin typeface="Tahoma"/>
                <a:cs typeface="Tahoma"/>
              </a:rPr>
              <a:t>M</a:t>
            </a:r>
            <a:r>
              <a:rPr sz="2400" b="1" spc="-90" dirty="0">
                <a:solidFill>
                  <a:srgbClr val="3F62CA"/>
                </a:solidFill>
                <a:latin typeface="Tahoma"/>
                <a:cs typeface="Tahoma"/>
              </a:rPr>
              <a:t>A</a:t>
            </a:r>
            <a:r>
              <a:rPr sz="2400" b="1" spc="-325" dirty="0">
                <a:solidFill>
                  <a:srgbClr val="3F62CA"/>
                </a:solidFill>
                <a:latin typeface="Tahoma"/>
                <a:cs typeface="Tahoma"/>
              </a:rPr>
              <a:t>G</a:t>
            </a:r>
            <a:r>
              <a:rPr sz="2400" b="1" spc="-535" dirty="0">
                <a:solidFill>
                  <a:srgbClr val="3F62CA"/>
                </a:solidFill>
                <a:latin typeface="Tahoma"/>
                <a:cs typeface="Tahoma"/>
              </a:rPr>
              <a:t>I</a:t>
            </a:r>
            <a:r>
              <a:rPr sz="2400" b="1" spc="-260" dirty="0">
                <a:solidFill>
                  <a:srgbClr val="3F62CA"/>
                </a:solidFill>
                <a:latin typeface="Tahoma"/>
                <a:cs typeface="Tahoma"/>
              </a:rPr>
              <a:t>N</a:t>
            </a:r>
            <a:r>
              <a:rPr sz="2400" b="1" spc="-320" dirty="0">
                <a:solidFill>
                  <a:srgbClr val="3F62CA"/>
                </a:solidFill>
                <a:latin typeface="Tahoma"/>
                <a:cs typeface="Tahoma"/>
              </a:rPr>
              <a:t>G</a:t>
            </a:r>
            <a:r>
              <a:rPr sz="2400" b="1" spc="-225" dirty="0">
                <a:solidFill>
                  <a:srgbClr val="3F62CA"/>
                </a:solidFill>
                <a:latin typeface="Tahoma"/>
                <a:cs typeface="Tahoma"/>
              </a:rPr>
              <a:t> </a:t>
            </a:r>
            <a:r>
              <a:rPr sz="2400" b="1" dirty="0">
                <a:solidFill>
                  <a:srgbClr val="3F62CA"/>
                </a:solidFill>
                <a:latin typeface="Tahoma"/>
                <a:cs typeface="Tahoma"/>
              </a:rPr>
              <a:t>:</a:t>
            </a:r>
            <a:endParaRPr sz="2400" dirty="0">
              <a:latin typeface="Tahoma"/>
              <a:cs typeface="Tahoma"/>
            </a:endParaRPr>
          </a:p>
          <a:p>
            <a:pPr marL="812800" indent="-324485">
              <a:lnSpc>
                <a:spcPts val="2325"/>
              </a:lnSpc>
              <a:buFont typeface="Arial MT"/>
              <a:buChar char="•"/>
              <a:tabLst>
                <a:tab pos="812165" algn="l"/>
                <a:tab pos="812800" algn="l"/>
              </a:tabLst>
            </a:pPr>
            <a:r>
              <a:rPr sz="1950" spc="5" dirty="0">
                <a:solidFill>
                  <a:srgbClr val="3F62CA"/>
                </a:solidFill>
                <a:latin typeface="Tahoma"/>
                <a:cs typeface="Tahoma"/>
              </a:rPr>
              <a:t>recommended</a:t>
            </a:r>
            <a:r>
              <a:rPr sz="1950" spc="-220" dirty="0">
                <a:solidFill>
                  <a:srgbClr val="3F62CA"/>
                </a:solidFill>
                <a:latin typeface="Tahoma"/>
                <a:cs typeface="Tahoma"/>
              </a:rPr>
              <a:t> </a:t>
            </a:r>
            <a:r>
              <a:rPr sz="1950" spc="-15" dirty="0">
                <a:solidFill>
                  <a:srgbClr val="3F62CA"/>
                </a:solidFill>
                <a:latin typeface="Tahoma"/>
                <a:cs typeface="Tahoma"/>
              </a:rPr>
              <a:t>only</a:t>
            </a:r>
            <a:r>
              <a:rPr sz="1950" spc="-220" dirty="0">
                <a:solidFill>
                  <a:srgbClr val="3F62CA"/>
                </a:solidFill>
                <a:latin typeface="Tahoma"/>
                <a:cs typeface="Tahoma"/>
              </a:rPr>
              <a:t> </a:t>
            </a:r>
            <a:r>
              <a:rPr sz="1950" spc="5" dirty="0">
                <a:solidFill>
                  <a:srgbClr val="3F62CA"/>
                </a:solidFill>
                <a:latin typeface="Tahoma"/>
                <a:cs typeface="Tahoma"/>
              </a:rPr>
              <a:t>in</a:t>
            </a:r>
            <a:r>
              <a:rPr sz="1950" spc="-220" dirty="0">
                <a:solidFill>
                  <a:srgbClr val="3F62CA"/>
                </a:solidFill>
                <a:latin typeface="Tahoma"/>
                <a:cs typeface="Tahoma"/>
              </a:rPr>
              <a:t> </a:t>
            </a:r>
            <a:r>
              <a:rPr sz="1950" spc="10" dirty="0">
                <a:solidFill>
                  <a:srgbClr val="3F62CA"/>
                </a:solidFill>
                <a:latin typeface="Tahoma"/>
                <a:cs typeface="Tahoma"/>
              </a:rPr>
              <a:t>the</a:t>
            </a:r>
            <a:r>
              <a:rPr sz="1950" spc="-215" dirty="0">
                <a:solidFill>
                  <a:srgbClr val="3F62CA"/>
                </a:solidFill>
                <a:latin typeface="Tahoma"/>
                <a:cs typeface="Tahoma"/>
              </a:rPr>
              <a:t> </a:t>
            </a:r>
            <a:r>
              <a:rPr sz="1950" spc="20" dirty="0">
                <a:solidFill>
                  <a:srgbClr val="3F62CA"/>
                </a:solidFill>
                <a:latin typeface="Tahoma"/>
                <a:cs typeface="Tahoma"/>
              </a:rPr>
              <a:t>presence</a:t>
            </a:r>
            <a:r>
              <a:rPr sz="1950" spc="-220" dirty="0">
                <a:solidFill>
                  <a:srgbClr val="3F62CA"/>
                </a:solidFill>
                <a:latin typeface="Tahoma"/>
                <a:cs typeface="Tahoma"/>
              </a:rPr>
              <a:t> </a:t>
            </a:r>
            <a:r>
              <a:rPr sz="1950" spc="45" dirty="0">
                <a:solidFill>
                  <a:srgbClr val="3F62CA"/>
                </a:solidFill>
                <a:latin typeface="Tahoma"/>
                <a:cs typeface="Tahoma"/>
              </a:rPr>
              <a:t>of</a:t>
            </a:r>
            <a:r>
              <a:rPr sz="1950" spc="-220" dirty="0">
                <a:solidFill>
                  <a:srgbClr val="3F62CA"/>
                </a:solidFill>
                <a:latin typeface="Tahoma"/>
                <a:cs typeface="Tahoma"/>
              </a:rPr>
              <a:t> </a:t>
            </a:r>
            <a:r>
              <a:rPr sz="1950" spc="25" dirty="0">
                <a:solidFill>
                  <a:srgbClr val="3F62CA"/>
                </a:solidFill>
                <a:latin typeface="Tahoma"/>
                <a:cs typeface="Tahoma"/>
              </a:rPr>
              <a:t>concomitant</a:t>
            </a:r>
            <a:endParaRPr sz="1950" dirty="0">
              <a:latin typeface="Tahoma"/>
              <a:cs typeface="Tahoma"/>
            </a:endParaRPr>
          </a:p>
          <a:p>
            <a:pPr marL="812800" marR="5080">
              <a:lnSpc>
                <a:spcPct val="115399"/>
              </a:lnSpc>
            </a:pPr>
            <a:r>
              <a:rPr sz="1950" spc="-5" dirty="0">
                <a:solidFill>
                  <a:srgbClr val="3F62CA"/>
                </a:solidFill>
                <a:latin typeface="Tahoma"/>
                <a:cs typeface="Tahoma"/>
              </a:rPr>
              <a:t>urinary</a:t>
            </a:r>
            <a:r>
              <a:rPr sz="1950" spc="-220" dirty="0">
                <a:solidFill>
                  <a:srgbClr val="3F62CA"/>
                </a:solidFill>
                <a:latin typeface="Tahoma"/>
                <a:cs typeface="Tahoma"/>
              </a:rPr>
              <a:t> </a:t>
            </a:r>
            <a:r>
              <a:rPr sz="1950" spc="50" dirty="0">
                <a:solidFill>
                  <a:srgbClr val="3F62CA"/>
                </a:solidFill>
                <a:latin typeface="Tahoma"/>
                <a:cs typeface="Tahoma"/>
              </a:rPr>
              <a:t>tract</a:t>
            </a:r>
            <a:r>
              <a:rPr sz="1950" spc="-220" dirty="0">
                <a:solidFill>
                  <a:srgbClr val="3F62CA"/>
                </a:solidFill>
                <a:latin typeface="Tahoma"/>
                <a:cs typeface="Tahoma"/>
              </a:rPr>
              <a:t> </a:t>
            </a:r>
            <a:r>
              <a:rPr sz="1950" spc="25" dirty="0">
                <a:solidFill>
                  <a:srgbClr val="3F62CA"/>
                </a:solidFill>
                <a:latin typeface="Tahoma"/>
                <a:cs typeface="Tahoma"/>
              </a:rPr>
              <a:t>disease</a:t>
            </a:r>
            <a:r>
              <a:rPr sz="1950" spc="-220" dirty="0">
                <a:solidFill>
                  <a:srgbClr val="3F62CA"/>
                </a:solidFill>
                <a:latin typeface="Tahoma"/>
                <a:cs typeface="Tahoma"/>
              </a:rPr>
              <a:t> </a:t>
            </a:r>
            <a:r>
              <a:rPr sz="1950" spc="-75" dirty="0">
                <a:solidFill>
                  <a:srgbClr val="3F62CA"/>
                </a:solidFill>
                <a:latin typeface="Tahoma"/>
                <a:cs typeface="Tahoma"/>
              </a:rPr>
              <a:t>(e.g.</a:t>
            </a:r>
            <a:r>
              <a:rPr sz="1950" spc="-220" dirty="0">
                <a:solidFill>
                  <a:srgbClr val="3F62CA"/>
                </a:solidFill>
                <a:latin typeface="Tahoma"/>
                <a:cs typeface="Tahoma"/>
              </a:rPr>
              <a:t> </a:t>
            </a:r>
            <a:r>
              <a:rPr sz="1950" spc="-5" dirty="0">
                <a:solidFill>
                  <a:srgbClr val="3F62CA"/>
                </a:solidFill>
                <a:latin typeface="Tahoma"/>
                <a:cs typeface="Tahoma"/>
              </a:rPr>
              <a:t>stones)</a:t>
            </a:r>
            <a:r>
              <a:rPr sz="1950" spc="-220" dirty="0">
                <a:solidFill>
                  <a:srgbClr val="3F62CA"/>
                </a:solidFill>
                <a:latin typeface="Tahoma"/>
                <a:cs typeface="Tahoma"/>
              </a:rPr>
              <a:t> </a:t>
            </a:r>
            <a:r>
              <a:rPr sz="1950" spc="15" dirty="0">
                <a:solidFill>
                  <a:srgbClr val="3F62CA"/>
                </a:solidFill>
                <a:latin typeface="Tahoma"/>
                <a:cs typeface="Tahoma"/>
              </a:rPr>
              <a:t>or</a:t>
            </a:r>
            <a:r>
              <a:rPr sz="1950" spc="-160" dirty="0">
                <a:solidFill>
                  <a:srgbClr val="3F62CA"/>
                </a:solidFill>
                <a:latin typeface="Tahoma"/>
                <a:cs typeface="Tahoma"/>
              </a:rPr>
              <a:t> </a:t>
            </a:r>
            <a:r>
              <a:rPr sz="1950" b="1" spc="-105" dirty="0">
                <a:solidFill>
                  <a:srgbClr val="FF0000"/>
                </a:solidFill>
                <a:latin typeface="Tahoma"/>
                <a:cs typeface="Tahoma"/>
              </a:rPr>
              <a:t>complications </a:t>
            </a:r>
            <a:r>
              <a:rPr sz="1950" b="1" spc="-555" dirty="0">
                <a:solidFill>
                  <a:srgbClr val="FF0000"/>
                </a:solidFill>
                <a:latin typeface="Tahoma"/>
                <a:cs typeface="Tahoma"/>
              </a:rPr>
              <a:t> </a:t>
            </a:r>
            <a:r>
              <a:rPr sz="1950" b="1" dirty="0">
                <a:solidFill>
                  <a:srgbClr val="FF0000"/>
                </a:solidFill>
                <a:latin typeface="Tahoma"/>
                <a:cs typeface="Tahoma"/>
              </a:rPr>
              <a:t>f</a:t>
            </a:r>
            <a:r>
              <a:rPr sz="1950" b="1" spc="-130" dirty="0">
                <a:solidFill>
                  <a:srgbClr val="FF0000"/>
                </a:solidFill>
                <a:latin typeface="Tahoma"/>
                <a:cs typeface="Tahoma"/>
              </a:rPr>
              <a:t>r</a:t>
            </a:r>
            <a:r>
              <a:rPr sz="1950" b="1" spc="-125" dirty="0">
                <a:solidFill>
                  <a:srgbClr val="FF0000"/>
                </a:solidFill>
                <a:latin typeface="Tahoma"/>
                <a:cs typeface="Tahoma"/>
              </a:rPr>
              <a:t>o</a:t>
            </a:r>
            <a:r>
              <a:rPr sz="1950" b="1" spc="-235" dirty="0">
                <a:solidFill>
                  <a:srgbClr val="FF0000"/>
                </a:solidFill>
                <a:latin typeface="Tahoma"/>
                <a:cs typeface="Tahoma"/>
              </a:rPr>
              <a:t>m</a:t>
            </a:r>
            <a:r>
              <a:rPr sz="1950" b="1" spc="-185" dirty="0">
                <a:solidFill>
                  <a:srgbClr val="FF0000"/>
                </a:solidFill>
                <a:latin typeface="Tahoma"/>
                <a:cs typeface="Tahoma"/>
              </a:rPr>
              <a:t> </a:t>
            </a:r>
            <a:r>
              <a:rPr sz="1950" b="1" spc="-135" dirty="0">
                <a:solidFill>
                  <a:srgbClr val="FF0000"/>
                </a:solidFill>
                <a:latin typeface="Tahoma"/>
                <a:cs typeface="Tahoma"/>
              </a:rPr>
              <a:t>B</a:t>
            </a:r>
            <a:r>
              <a:rPr sz="1950" b="1" spc="-125" dirty="0">
                <a:solidFill>
                  <a:srgbClr val="FF0000"/>
                </a:solidFill>
                <a:latin typeface="Tahoma"/>
                <a:cs typeface="Tahoma"/>
              </a:rPr>
              <a:t>P</a:t>
            </a:r>
            <a:r>
              <a:rPr sz="1950" b="1" spc="-270" dirty="0">
                <a:solidFill>
                  <a:srgbClr val="FF0000"/>
                </a:solidFill>
                <a:latin typeface="Tahoma"/>
                <a:cs typeface="Tahoma"/>
              </a:rPr>
              <a:t>H</a:t>
            </a:r>
            <a:r>
              <a:rPr sz="1950" b="1" spc="-185" dirty="0">
                <a:solidFill>
                  <a:srgbClr val="FF0000"/>
                </a:solidFill>
                <a:latin typeface="Tahoma"/>
                <a:cs typeface="Tahoma"/>
              </a:rPr>
              <a:t> </a:t>
            </a:r>
            <a:r>
              <a:rPr sz="1950" b="1" spc="-210" dirty="0">
                <a:solidFill>
                  <a:srgbClr val="FF0000"/>
                </a:solidFill>
                <a:latin typeface="Tahoma"/>
                <a:cs typeface="Tahoma"/>
              </a:rPr>
              <a:t>(</a:t>
            </a:r>
            <a:r>
              <a:rPr sz="1950" b="1" spc="-185" dirty="0">
                <a:solidFill>
                  <a:srgbClr val="FF0000"/>
                </a:solidFill>
                <a:latin typeface="Tahoma"/>
                <a:cs typeface="Tahoma"/>
              </a:rPr>
              <a:t> </a:t>
            </a:r>
            <a:r>
              <a:rPr sz="1950" b="1" spc="-135" dirty="0">
                <a:solidFill>
                  <a:srgbClr val="FF0000"/>
                </a:solidFill>
                <a:latin typeface="Tahoma"/>
                <a:cs typeface="Tahoma"/>
              </a:rPr>
              <a:t>e</a:t>
            </a:r>
            <a:r>
              <a:rPr sz="1950" b="1" spc="-105" dirty="0">
                <a:solidFill>
                  <a:srgbClr val="FF0000"/>
                </a:solidFill>
                <a:latin typeface="Tahoma"/>
                <a:cs typeface="Tahoma"/>
              </a:rPr>
              <a:t>.</a:t>
            </a:r>
            <a:r>
              <a:rPr sz="1950" b="1" spc="-150" dirty="0">
                <a:solidFill>
                  <a:srgbClr val="FF0000"/>
                </a:solidFill>
                <a:latin typeface="Tahoma"/>
                <a:cs typeface="Tahoma"/>
              </a:rPr>
              <a:t>g</a:t>
            </a:r>
            <a:r>
              <a:rPr sz="1950" b="1" spc="-85" dirty="0">
                <a:solidFill>
                  <a:srgbClr val="FF0000"/>
                </a:solidFill>
                <a:latin typeface="Tahoma"/>
                <a:cs typeface="Tahoma"/>
              </a:rPr>
              <a:t>.</a:t>
            </a:r>
            <a:r>
              <a:rPr sz="1950" b="1" spc="-185" dirty="0">
                <a:solidFill>
                  <a:srgbClr val="FF0000"/>
                </a:solidFill>
                <a:latin typeface="Tahoma"/>
                <a:cs typeface="Tahoma"/>
              </a:rPr>
              <a:t> </a:t>
            </a:r>
            <a:r>
              <a:rPr sz="1950" b="1" spc="-195" dirty="0">
                <a:solidFill>
                  <a:srgbClr val="FF0000"/>
                </a:solidFill>
                <a:latin typeface="Tahoma"/>
                <a:cs typeface="Tahoma"/>
              </a:rPr>
              <a:t>h</a:t>
            </a:r>
            <a:r>
              <a:rPr sz="1950" b="1" spc="-100" dirty="0">
                <a:solidFill>
                  <a:srgbClr val="FF0000"/>
                </a:solidFill>
                <a:latin typeface="Tahoma"/>
                <a:cs typeface="Tahoma"/>
              </a:rPr>
              <a:t>e</a:t>
            </a:r>
            <a:r>
              <a:rPr sz="1950" b="1" spc="-240" dirty="0">
                <a:solidFill>
                  <a:srgbClr val="FF0000"/>
                </a:solidFill>
                <a:latin typeface="Tahoma"/>
                <a:cs typeface="Tahoma"/>
              </a:rPr>
              <a:t>m</a:t>
            </a:r>
            <a:r>
              <a:rPr sz="1950" b="1" spc="-165" dirty="0">
                <a:solidFill>
                  <a:srgbClr val="FF0000"/>
                </a:solidFill>
                <a:latin typeface="Tahoma"/>
                <a:cs typeface="Tahoma"/>
              </a:rPr>
              <a:t>a</a:t>
            </a:r>
            <a:r>
              <a:rPr sz="1950" b="1" spc="-75" dirty="0">
                <a:solidFill>
                  <a:srgbClr val="FF0000"/>
                </a:solidFill>
                <a:latin typeface="Tahoma"/>
                <a:cs typeface="Tahoma"/>
              </a:rPr>
              <a:t>t</a:t>
            </a:r>
            <a:r>
              <a:rPr sz="1950" b="1" spc="-195" dirty="0">
                <a:solidFill>
                  <a:srgbClr val="FF0000"/>
                </a:solidFill>
                <a:latin typeface="Tahoma"/>
                <a:cs typeface="Tahoma"/>
              </a:rPr>
              <a:t>u</a:t>
            </a:r>
            <a:r>
              <a:rPr sz="1950" b="1" spc="-105" dirty="0">
                <a:solidFill>
                  <a:srgbClr val="FF0000"/>
                </a:solidFill>
                <a:latin typeface="Tahoma"/>
                <a:cs typeface="Tahoma"/>
              </a:rPr>
              <a:t>r</a:t>
            </a:r>
            <a:r>
              <a:rPr sz="1950" b="1" spc="-100" dirty="0">
                <a:solidFill>
                  <a:srgbClr val="FF0000"/>
                </a:solidFill>
                <a:latin typeface="Tahoma"/>
                <a:cs typeface="Tahoma"/>
              </a:rPr>
              <a:t>i</a:t>
            </a:r>
            <a:r>
              <a:rPr sz="1950" b="1" spc="-145" dirty="0">
                <a:solidFill>
                  <a:srgbClr val="FF0000"/>
                </a:solidFill>
                <a:latin typeface="Tahoma"/>
                <a:cs typeface="Tahoma"/>
              </a:rPr>
              <a:t>a</a:t>
            </a:r>
            <a:r>
              <a:rPr sz="1950" b="1" spc="-95" dirty="0">
                <a:solidFill>
                  <a:srgbClr val="FF0000"/>
                </a:solidFill>
                <a:latin typeface="Tahoma"/>
                <a:cs typeface="Tahoma"/>
              </a:rPr>
              <a:t>,</a:t>
            </a:r>
            <a:r>
              <a:rPr sz="1950" b="1" spc="-185" dirty="0">
                <a:solidFill>
                  <a:srgbClr val="FF0000"/>
                </a:solidFill>
                <a:latin typeface="Tahoma"/>
                <a:cs typeface="Tahoma"/>
              </a:rPr>
              <a:t> </a:t>
            </a:r>
            <a:r>
              <a:rPr sz="1950" b="1" spc="-220" dirty="0">
                <a:solidFill>
                  <a:srgbClr val="FF0000"/>
                </a:solidFill>
                <a:latin typeface="Tahoma"/>
                <a:cs typeface="Tahoma"/>
              </a:rPr>
              <a:t>U</a:t>
            </a:r>
            <a:r>
              <a:rPr sz="1950" b="1" spc="-60" dirty="0">
                <a:solidFill>
                  <a:srgbClr val="FF0000"/>
                </a:solidFill>
                <a:latin typeface="Tahoma"/>
                <a:cs typeface="Tahoma"/>
              </a:rPr>
              <a:t>T</a:t>
            </a:r>
            <a:r>
              <a:rPr sz="1950" b="1" spc="-430" dirty="0">
                <a:solidFill>
                  <a:srgbClr val="FF0000"/>
                </a:solidFill>
                <a:latin typeface="Tahoma"/>
                <a:cs typeface="Tahoma"/>
              </a:rPr>
              <a:t>I</a:t>
            </a:r>
            <a:r>
              <a:rPr sz="1950" b="1" spc="-185" dirty="0">
                <a:solidFill>
                  <a:srgbClr val="FF0000"/>
                </a:solidFill>
                <a:latin typeface="Tahoma"/>
                <a:cs typeface="Tahoma"/>
              </a:rPr>
              <a:t> </a:t>
            </a:r>
            <a:r>
              <a:rPr sz="1950" b="1" spc="-95" dirty="0">
                <a:solidFill>
                  <a:srgbClr val="FF0000"/>
                </a:solidFill>
                <a:latin typeface="Tahoma"/>
                <a:cs typeface="Tahoma"/>
              </a:rPr>
              <a:t>,</a:t>
            </a:r>
            <a:r>
              <a:rPr sz="1950" b="1" spc="-185" dirty="0">
                <a:solidFill>
                  <a:srgbClr val="FF0000"/>
                </a:solidFill>
                <a:latin typeface="Tahoma"/>
                <a:cs typeface="Tahoma"/>
              </a:rPr>
              <a:t> </a:t>
            </a:r>
            <a:r>
              <a:rPr sz="1950" b="1" spc="-130" dirty="0">
                <a:solidFill>
                  <a:srgbClr val="FF0000"/>
                </a:solidFill>
                <a:latin typeface="Tahoma"/>
                <a:cs typeface="Tahoma"/>
              </a:rPr>
              <a:t>r</a:t>
            </a:r>
            <a:r>
              <a:rPr sz="1950" b="1" spc="-120" dirty="0">
                <a:solidFill>
                  <a:srgbClr val="FF0000"/>
                </a:solidFill>
                <a:latin typeface="Tahoma"/>
                <a:cs typeface="Tahoma"/>
              </a:rPr>
              <a:t>e</a:t>
            </a:r>
            <a:r>
              <a:rPr sz="1950" b="1" spc="-85" dirty="0">
                <a:solidFill>
                  <a:srgbClr val="FF0000"/>
                </a:solidFill>
                <a:latin typeface="Tahoma"/>
                <a:cs typeface="Tahoma"/>
              </a:rPr>
              <a:t>t</a:t>
            </a:r>
            <a:r>
              <a:rPr sz="1950" b="1" spc="-100" dirty="0">
                <a:solidFill>
                  <a:srgbClr val="FF0000"/>
                </a:solidFill>
                <a:latin typeface="Tahoma"/>
                <a:cs typeface="Tahoma"/>
              </a:rPr>
              <a:t>e</a:t>
            </a:r>
            <a:r>
              <a:rPr sz="1950" b="1" spc="-190" dirty="0">
                <a:solidFill>
                  <a:srgbClr val="FF0000"/>
                </a:solidFill>
                <a:latin typeface="Tahoma"/>
                <a:cs typeface="Tahoma"/>
              </a:rPr>
              <a:t>n</a:t>
            </a:r>
            <a:r>
              <a:rPr sz="1950" b="1" spc="-75" dirty="0">
                <a:solidFill>
                  <a:srgbClr val="FF0000"/>
                </a:solidFill>
                <a:latin typeface="Tahoma"/>
                <a:cs typeface="Tahoma"/>
              </a:rPr>
              <a:t>t</a:t>
            </a:r>
            <a:r>
              <a:rPr sz="1950" b="1" spc="-100" dirty="0">
                <a:solidFill>
                  <a:srgbClr val="FF0000"/>
                </a:solidFill>
                <a:latin typeface="Tahoma"/>
                <a:cs typeface="Tahoma"/>
              </a:rPr>
              <a:t>i</a:t>
            </a:r>
            <a:r>
              <a:rPr sz="1950" b="1" spc="-125" dirty="0">
                <a:solidFill>
                  <a:srgbClr val="FF0000"/>
                </a:solidFill>
                <a:latin typeface="Tahoma"/>
                <a:cs typeface="Tahoma"/>
              </a:rPr>
              <a:t>o</a:t>
            </a:r>
            <a:r>
              <a:rPr sz="1950" b="1" spc="-185" dirty="0">
                <a:solidFill>
                  <a:srgbClr val="FF0000"/>
                </a:solidFill>
                <a:latin typeface="Tahoma"/>
                <a:cs typeface="Tahoma"/>
              </a:rPr>
              <a:t>n </a:t>
            </a:r>
            <a:r>
              <a:rPr sz="1950" b="1" spc="-95" dirty="0">
                <a:solidFill>
                  <a:srgbClr val="FF0000"/>
                </a:solidFill>
                <a:latin typeface="Tahoma"/>
                <a:cs typeface="Tahoma"/>
              </a:rPr>
              <a:t>,</a:t>
            </a:r>
            <a:r>
              <a:rPr sz="1950" b="1" spc="204" dirty="0">
                <a:solidFill>
                  <a:srgbClr val="FF0000"/>
                </a:solidFill>
                <a:latin typeface="Tahoma"/>
                <a:cs typeface="Tahoma"/>
              </a:rPr>
              <a:t> </a:t>
            </a:r>
            <a:r>
              <a:rPr sz="1950" b="1" spc="-130" dirty="0">
                <a:solidFill>
                  <a:srgbClr val="FF0000"/>
                </a:solidFill>
                <a:latin typeface="Tahoma"/>
                <a:cs typeface="Tahoma"/>
              </a:rPr>
              <a:t>r</a:t>
            </a:r>
            <a:r>
              <a:rPr sz="1950" b="1" spc="-100" dirty="0">
                <a:solidFill>
                  <a:srgbClr val="FF0000"/>
                </a:solidFill>
                <a:latin typeface="Tahoma"/>
                <a:cs typeface="Tahoma"/>
              </a:rPr>
              <a:t>e</a:t>
            </a:r>
            <a:r>
              <a:rPr sz="1950" b="1" spc="-190" dirty="0">
                <a:solidFill>
                  <a:srgbClr val="FF0000"/>
                </a:solidFill>
                <a:latin typeface="Tahoma"/>
                <a:cs typeface="Tahoma"/>
              </a:rPr>
              <a:t>n</a:t>
            </a:r>
            <a:r>
              <a:rPr sz="1950" b="1" spc="-145" dirty="0">
                <a:solidFill>
                  <a:srgbClr val="FF0000"/>
                </a:solidFill>
                <a:latin typeface="Tahoma"/>
                <a:cs typeface="Tahoma"/>
              </a:rPr>
              <a:t>a</a:t>
            </a:r>
            <a:r>
              <a:rPr sz="1950" b="1" spc="-114" dirty="0">
                <a:solidFill>
                  <a:srgbClr val="FF0000"/>
                </a:solidFill>
                <a:latin typeface="Tahoma"/>
                <a:cs typeface="Tahoma"/>
              </a:rPr>
              <a:t>l  </a:t>
            </a:r>
            <a:r>
              <a:rPr sz="1950" b="1" spc="-130" dirty="0" smtClean="0">
                <a:solidFill>
                  <a:srgbClr val="FF0000"/>
                </a:solidFill>
                <a:latin typeface="Tahoma"/>
                <a:cs typeface="Tahoma"/>
              </a:rPr>
              <a:t>insu</a:t>
            </a:r>
            <a:r>
              <a:rPr lang="en-US" sz="1950" b="1" dirty="0" smtClean="0">
                <a:solidFill>
                  <a:srgbClr val="FF0000"/>
                </a:solidFill>
                <a:latin typeface="Tahoma"/>
                <a:cs typeface="Tahoma"/>
              </a:rPr>
              <a:t>fficiency</a:t>
            </a:r>
            <a:r>
              <a:rPr sz="1950" b="1" spc="-185" dirty="0" smtClean="0">
                <a:solidFill>
                  <a:srgbClr val="FF0000"/>
                </a:solidFill>
                <a:latin typeface="Tahoma"/>
                <a:cs typeface="Tahoma"/>
              </a:rPr>
              <a:t> </a:t>
            </a:r>
            <a:r>
              <a:rPr sz="1950" b="1" spc="-155" dirty="0">
                <a:solidFill>
                  <a:srgbClr val="FF0000"/>
                </a:solidFill>
                <a:latin typeface="Tahoma"/>
                <a:cs typeface="Tahoma"/>
              </a:rPr>
              <a:t>and</a:t>
            </a:r>
            <a:r>
              <a:rPr sz="1950" b="1" spc="-185" dirty="0">
                <a:solidFill>
                  <a:srgbClr val="FF0000"/>
                </a:solidFill>
                <a:latin typeface="Tahoma"/>
                <a:cs typeface="Tahoma"/>
              </a:rPr>
              <a:t> </a:t>
            </a:r>
            <a:r>
              <a:rPr sz="1950" b="1" spc="-140" dirty="0">
                <a:solidFill>
                  <a:srgbClr val="FF0000"/>
                </a:solidFill>
                <a:latin typeface="Tahoma"/>
                <a:cs typeface="Tahoma"/>
              </a:rPr>
              <a:t>hydronephrosis)</a:t>
            </a:r>
            <a:r>
              <a:rPr sz="1950" b="1" spc="-170" dirty="0">
                <a:solidFill>
                  <a:srgbClr val="FF0000"/>
                </a:solidFill>
                <a:latin typeface="Tahoma"/>
                <a:cs typeface="Tahoma"/>
              </a:rPr>
              <a:t> </a:t>
            </a:r>
            <a:r>
              <a:rPr sz="1950" spc="-55" dirty="0">
                <a:solidFill>
                  <a:srgbClr val="FF0000"/>
                </a:solidFill>
                <a:latin typeface="Tahoma"/>
                <a:cs typeface="Tahoma"/>
              </a:rPr>
              <a:t>.</a:t>
            </a:r>
            <a:endParaRPr sz="1950" dirty="0">
              <a:latin typeface="Tahoma"/>
              <a:cs typeface="Tahoma"/>
            </a:endParaRPr>
          </a:p>
        </p:txBody>
      </p:sp>
    </p:spTree>
    <p:extLst>
      <p:ext uri="{BB962C8B-B14F-4D97-AF65-F5344CB8AC3E}">
        <p14:creationId xmlns:p14="http://schemas.microsoft.com/office/powerpoint/2010/main" val="3232091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4263" y="742950"/>
            <a:ext cx="6343650" cy="533400"/>
          </a:xfrm>
        </p:spPr>
        <p:txBody>
          <a:bodyPr>
            <a:normAutofit/>
          </a:bodyPr>
          <a:lstStyle/>
          <a:p>
            <a:pPr eaLnBrk="1" hangingPunct="1"/>
            <a:r>
              <a:rPr lang="en-US" altLang="en-US" sz="2700" b="1" dirty="0">
                <a:solidFill>
                  <a:srgbClr val="0070C0"/>
                </a:solidFill>
              </a:rPr>
              <a:t>Differential Diagnosis</a:t>
            </a:r>
          </a:p>
        </p:txBody>
      </p:sp>
      <p:sp>
        <p:nvSpPr>
          <p:cNvPr id="31747" name="Rectangle 3"/>
          <p:cNvSpPr>
            <a:spLocks noGrp="1" noChangeArrowheads="1"/>
          </p:cNvSpPr>
          <p:nvPr>
            <p:ph type="body" idx="1"/>
          </p:nvPr>
        </p:nvSpPr>
        <p:spPr>
          <a:xfrm>
            <a:off x="533400" y="1809750"/>
            <a:ext cx="6572250" cy="2971800"/>
          </a:xfrm>
        </p:spPr>
        <p:txBody>
          <a:bodyPr/>
          <a:lstStyle/>
          <a:p>
            <a:pPr marL="0" indent="0" algn="l" rtl="0" eaLnBrk="1" hangingPunct="1">
              <a:lnSpc>
                <a:spcPct val="90000"/>
              </a:lnSpc>
              <a:buClr>
                <a:schemeClr val="accent1"/>
              </a:buClr>
              <a:buNone/>
            </a:pPr>
            <a:r>
              <a:rPr lang="en-US" altLang="en-US" sz="1800" dirty="0">
                <a:solidFill>
                  <a:srgbClr val="0070C0"/>
                </a:solidFill>
              </a:rPr>
              <a:t>Other obstructive conditions of the lower urinary tract, such </a:t>
            </a:r>
            <a:r>
              <a:rPr lang="en-US" altLang="en-US" sz="1800" dirty="0"/>
              <a:t>as urethral stricture, bladder neck contracture, bladder stone, or </a:t>
            </a:r>
            <a:r>
              <a:rPr lang="en-US" altLang="en-US" sz="1800" dirty="0" smtClean="0"/>
              <a:t>Prostatic CA</a:t>
            </a:r>
            <a:r>
              <a:rPr lang="en-US" altLang="en-US" sz="1800" dirty="0" smtClean="0">
                <a:solidFill>
                  <a:srgbClr val="0070C0"/>
                </a:solidFill>
              </a:rPr>
              <a:t> </a:t>
            </a:r>
            <a:r>
              <a:rPr lang="en-US" altLang="en-US" sz="1800" dirty="0">
                <a:solidFill>
                  <a:srgbClr val="0070C0"/>
                </a:solidFill>
              </a:rPr>
              <a:t>must be entertained when evaluating men with presumptive BPH.</a:t>
            </a:r>
          </a:p>
          <a:p>
            <a:pPr marL="0" indent="0" algn="l" rtl="0" eaLnBrk="1" hangingPunct="1">
              <a:lnSpc>
                <a:spcPct val="90000"/>
              </a:lnSpc>
              <a:buClr>
                <a:schemeClr val="accent1"/>
              </a:buClr>
              <a:buNone/>
            </a:pPr>
            <a:r>
              <a:rPr lang="en-US" altLang="en-US" sz="1800" dirty="0">
                <a:solidFill>
                  <a:srgbClr val="0070C0"/>
                </a:solidFill>
              </a:rPr>
              <a:t>A history of previous urethral instrumentation, urethritis or trauma should be elucidated to exclude urethral stricture or bladder neck contracture.</a:t>
            </a:r>
          </a:p>
          <a:p>
            <a:pPr marL="0" indent="0" algn="l" rtl="0" eaLnBrk="1" hangingPunct="1">
              <a:lnSpc>
                <a:spcPct val="90000"/>
              </a:lnSpc>
              <a:buClr>
                <a:schemeClr val="accent1"/>
              </a:buClr>
              <a:buNone/>
            </a:pPr>
            <a:r>
              <a:rPr lang="en-US" altLang="en-US" sz="1800" dirty="0" smtClean="0">
                <a:solidFill>
                  <a:srgbClr val="0070C0"/>
                </a:solidFill>
              </a:rPr>
              <a:t>Hematuria and pain are commonly associated with bladder stone.</a:t>
            </a:r>
          </a:p>
          <a:p>
            <a:pPr marL="0" indent="0" algn="l" rtl="0" eaLnBrk="1" hangingPunct="1">
              <a:lnSpc>
                <a:spcPct val="90000"/>
              </a:lnSpc>
              <a:buClr>
                <a:schemeClr val="accent1"/>
              </a:buClr>
              <a:buNone/>
            </a:pPr>
            <a:r>
              <a:rPr lang="en-US" altLang="en-US" sz="1800" dirty="0" smtClean="0">
                <a:solidFill>
                  <a:srgbClr val="0070C0"/>
                </a:solidFill>
              </a:rPr>
              <a:t>Prostatic CA </a:t>
            </a:r>
            <a:r>
              <a:rPr lang="en-US" altLang="en-US" sz="1800" dirty="0">
                <a:solidFill>
                  <a:srgbClr val="0070C0"/>
                </a:solidFill>
              </a:rPr>
              <a:t>may be detected by abnormalities on the DRE or an elevated PSA.</a:t>
            </a:r>
          </a:p>
        </p:txBody>
      </p:sp>
    </p:spTree>
    <p:extLst>
      <p:ext uri="{BB962C8B-B14F-4D97-AF65-F5344CB8AC3E}">
        <p14:creationId xmlns:p14="http://schemas.microsoft.com/office/powerpoint/2010/main" val="1268900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283" y="13755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pic>
        <p:nvPicPr>
          <p:cNvPr id="4" name="object 4"/>
          <p:cNvPicPr/>
          <p:nvPr/>
        </p:nvPicPr>
        <p:blipFill>
          <a:blip r:embed="rId2" cstate="print"/>
          <a:stretch>
            <a:fillRect/>
          </a:stretch>
        </p:blipFill>
        <p:spPr>
          <a:xfrm>
            <a:off x="228600" y="1428750"/>
            <a:ext cx="131092" cy="148580"/>
          </a:xfrm>
          <a:prstGeom prst="rect">
            <a:avLst/>
          </a:prstGeom>
        </p:spPr>
      </p:pic>
      <p:sp>
        <p:nvSpPr>
          <p:cNvPr id="5" name="object 5"/>
          <p:cNvSpPr txBox="1"/>
          <p:nvPr/>
        </p:nvSpPr>
        <p:spPr>
          <a:xfrm>
            <a:off x="359692" y="1276350"/>
            <a:ext cx="8151848" cy="2328843"/>
          </a:xfrm>
          <a:prstGeom prst="rect">
            <a:avLst/>
          </a:prstGeom>
        </p:spPr>
        <p:txBody>
          <a:bodyPr vert="horz" wrap="square" lIns="0" tIns="12700" rIns="0" bIns="0" rtlCol="0">
            <a:spAutoFit/>
          </a:bodyPr>
          <a:lstStyle/>
          <a:p>
            <a:pPr marL="108585">
              <a:lnSpc>
                <a:spcPts val="2865"/>
              </a:lnSpc>
              <a:spcBef>
                <a:spcPts val="100"/>
              </a:spcBef>
            </a:pPr>
            <a:r>
              <a:rPr sz="2400" b="1" spc="-210" dirty="0">
                <a:solidFill>
                  <a:srgbClr val="3F62CA"/>
                </a:solidFill>
                <a:latin typeface="Tahoma"/>
                <a:cs typeface="Tahoma"/>
              </a:rPr>
              <a:t>T</a:t>
            </a:r>
            <a:r>
              <a:rPr sz="2400" b="1" spc="-160" dirty="0">
                <a:solidFill>
                  <a:srgbClr val="3F62CA"/>
                </a:solidFill>
                <a:latin typeface="Tahoma"/>
                <a:cs typeface="Tahoma"/>
              </a:rPr>
              <a:t>r</a:t>
            </a:r>
            <a:r>
              <a:rPr sz="2400" b="1" spc="-130" dirty="0">
                <a:solidFill>
                  <a:srgbClr val="3F62CA"/>
                </a:solidFill>
                <a:latin typeface="Tahoma"/>
                <a:cs typeface="Tahoma"/>
              </a:rPr>
              <a:t>e</a:t>
            </a:r>
            <a:r>
              <a:rPr sz="2400" b="1" spc="-200" dirty="0">
                <a:solidFill>
                  <a:srgbClr val="3F62CA"/>
                </a:solidFill>
                <a:latin typeface="Tahoma"/>
                <a:cs typeface="Tahoma"/>
              </a:rPr>
              <a:t>a</a:t>
            </a:r>
            <a:r>
              <a:rPr sz="2400" b="1" spc="-95" dirty="0">
                <a:solidFill>
                  <a:srgbClr val="3F62CA"/>
                </a:solidFill>
                <a:latin typeface="Tahoma"/>
                <a:cs typeface="Tahoma"/>
              </a:rPr>
              <a:t>t</a:t>
            </a:r>
            <a:r>
              <a:rPr sz="2400" b="1" spc="-295" dirty="0">
                <a:solidFill>
                  <a:srgbClr val="3F62CA"/>
                </a:solidFill>
                <a:latin typeface="Tahoma"/>
                <a:cs typeface="Tahoma"/>
              </a:rPr>
              <a:t>m</a:t>
            </a:r>
            <a:r>
              <a:rPr sz="2400" b="1" spc="-120" dirty="0">
                <a:solidFill>
                  <a:srgbClr val="3F62CA"/>
                </a:solidFill>
                <a:latin typeface="Tahoma"/>
                <a:cs typeface="Tahoma"/>
              </a:rPr>
              <a:t>e</a:t>
            </a:r>
            <a:r>
              <a:rPr sz="2400" b="1" spc="-229" dirty="0">
                <a:solidFill>
                  <a:srgbClr val="3F62CA"/>
                </a:solidFill>
                <a:latin typeface="Tahoma"/>
                <a:cs typeface="Tahoma"/>
              </a:rPr>
              <a:t>n</a:t>
            </a:r>
            <a:r>
              <a:rPr sz="2400" b="1" spc="-90" dirty="0">
                <a:solidFill>
                  <a:srgbClr val="3F62CA"/>
                </a:solidFill>
                <a:latin typeface="Tahoma"/>
                <a:cs typeface="Tahoma"/>
              </a:rPr>
              <a:t>t</a:t>
            </a:r>
            <a:r>
              <a:rPr sz="2400" b="1" spc="-225" dirty="0">
                <a:solidFill>
                  <a:srgbClr val="3F62CA"/>
                </a:solidFill>
                <a:latin typeface="Tahoma"/>
                <a:cs typeface="Tahoma"/>
              </a:rPr>
              <a:t> </a:t>
            </a:r>
            <a:r>
              <a:rPr sz="2400" b="1" dirty="0">
                <a:solidFill>
                  <a:srgbClr val="3F62CA"/>
                </a:solidFill>
                <a:latin typeface="Tahoma"/>
                <a:cs typeface="Tahoma"/>
              </a:rPr>
              <a:t>:</a:t>
            </a:r>
            <a:endParaRPr sz="2400" dirty="0">
              <a:latin typeface="Tahoma"/>
              <a:cs typeface="Tahoma"/>
            </a:endParaRPr>
          </a:p>
          <a:p>
            <a:pPr marL="565785">
              <a:lnSpc>
                <a:spcPts val="2325"/>
              </a:lnSpc>
            </a:pPr>
            <a:r>
              <a:rPr sz="1950" spc="-70" dirty="0">
                <a:solidFill>
                  <a:srgbClr val="FF0000"/>
                </a:solidFill>
                <a:latin typeface="Tahoma"/>
                <a:cs typeface="Tahoma"/>
              </a:rPr>
              <a:t>If</a:t>
            </a:r>
            <a:r>
              <a:rPr sz="1950" spc="-220" dirty="0">
                <a:solidFill>
                  <a:srgbClr val="FF0000"/>
                </a:solidFill>
                <a:latin typeface="Tahoma"/>
                <a:cs typeface="Tahoma"/>
              </a:rPr>
              <a:t> </a:t>
            </a:r>
            <a:r>
              <a:rPr sz="1950" spc="15" dirty="0">
                <a:solidFill>
                  <a:srgbClr val="FF0000"/>
                </a:solidFill>
                <a:latin typeface="Tahoma"/>
                <a:cs typeface="Tahoma"/>
              </a:rPr>
              <a:t>patient</a:t>
            </a:r>
            <a:r>
              <a:rPr sz="1950" spc="-215" dirty="0">
                <a:solidFill>
                  <a:srgbClr val="FF0000"/>
                </a:solidFill>
                <a:latin typeface="Tahoma"/>
                <a:cs typeface="Tahoma"/>
              </a:rPr>
              <a:t> </a:t>
            </a:r>
            <a:r>
              <a:rPr sz="1950" spc="10" dirty="0">
                <a:solidFill>
                  <a:srgbClr val="FF0000"/>
                </a:solidFill>
                <a:latin typeface="Tahoma"/>
                <a:cs typeface="Tahoma"/>
              </a:rPr>
              <a:t>presented</a:t>
            </a:r>
            <a:r>
              <a:rPr sz="1950" spc="-215" dirty="0">
                <a:solidFill>
                  <a:srgbClr val="FF0000"/>
                </a:solidFill>
                <a:latin typeface="Tahoma"/>
                <a:cs typeface="Tahoma"/>
              </a:rPr>
              <a:t> </a:t>
            </a:r>
            <a:r>
              <a:rPr sz="1950" spc="15" dirty="0">
                <a:solidFill>
                  <a:srgbClr val="FF0000"/>
                </a:solidFill>
                <a:latin typeface="Tahoma"/>
                <a:cs typeface="Tahoma"/>
              </a:rPr>
              <a:t>with</a:t>
            </a:r>
            <a:r>
              <a:rPr sz="1950" spc="-215" dirty="0">
                <a:solidFill>
                  <a:srgbClr val="FF0000"/>
                </a:solidFill>
                <a:latin typeface="Tahoma"/>
                <a:cs typeface="Tahoma"/>
              </a:rPr>
              <a:t> </a:t>
            </a:r>
            <a:r>
              <a:rPr sz="1950" spc="25" dirty="0">
                <a:solidFill>
                  <a:srgbClr val="FF0000"/>
                </a:solidFill>
                <a:latin typeface="Tahoma"/>
                <a:cs typeface="Tahoma"/>
              </a:rPr>
              <a:t>acute</a:t>
            </a:r>
            <a:r>
              <a:rPr sz="1950" spc="-220" dirty="0">
                <a:solidFill>
                  <a:srgbClr val="FF0000"/>
                </a:solidFill>
                <a:latin typeface="Tahoma"/>
                <a:cs typeface="Tahoma"/>
              </a:rPr>
              <a:t> </a:t>
            </a:r>
            <a:r>
              <a:rPr sz="1950" spc="10" dirty="0">
                <a:solidFill>
                  <a:srgbClr val="FF0000"/>
                </a:solidFill>
                <a:latin typeface="Tahoma"/>
                <a:cs typeface="Tahoma"/>
              </a:rPr>
              <a:t>Bladder</a:t>
            </a:r>
            <a:r>
              <a:rPr sz="1950" spc="-215" dirty="0">
                <a:solidFill>
                  <a:srgbClr val="FF0000"/>
                </a:solidFill>
                <a:latin typeface="Tahoma"/>
                <a:cs typeface="Tahoma"/>
              </a:rPr>
              <a:t> </a:t>
            </a:r>
            <a:r>
              <a:rPr sz="1950" spc="15" dirty="0">
                <a:solidFill>
                  <a:srgbClr val="FF0000"/>
                </a:solidFill>
                <a:latin typeface="Tahoma"/>
                <a:cs typeface="Tahoma"/>
              </a:rPr>
              <a:t>outlet</a:t>
            </a:r>
            <a:r>
              <a:rPr sz="1950" spc="-215" dirty="0">
                <a:solidFill>
                  <a:srgbClr val="FF0000"/>
                </a:solidFill>
                <a:latin typeface="Tahoma"/>
                <a:cs typeface="Tahoma"/>
              </a:rPr>
              <a:t> </a:t>
            </a:r>
            <a:r>
              <a:rPr sz="1950" spc="30" dirty="0">
                <a:solidFill>
                  <a:srgbClr val="FF0000"/>
                </a:solidFill>
                <a:latin typeface="Tahoma"/>
                <a:cs typeface="Tahoma"/>
              </a:rPr>
              <a:t>obstruction</a:t>
            </a:r>
            <a:r>
              <a:rPr sz="1950" spc="-215" dirty="0">
                <a:solidFill>
                  <a:srgbClr val="FF0000"/>
                </a:solidFill>
                <a:latin typeface="Tahoma"/>
                <a:cs typeface="Tahoma"/>
              </a:rPr>
              <a:t> </a:t>
            </a:r>
            <a:r>
              <a:rPr sz="1950" dirty="0">
                <a:solidFill>
                  <a:srgbClr val="FF0000"/>
                </a:solidFill>
                <a:latin typeface="Tahoma"/>
                <a:cs typeface="Tahoma"/>
              </a:rPr>
              <a:t>then</a:t>
            </a:r>
            <a:r>
              <a:rPr sz="1950" spc="-215" dirty="0">
                <a:solidFill>
                  <a:srgbClr val="FF0000"/>
                </a:solidFill>
                <a:latin typeface="Tahoma"/>
                <a:cs typeface="Tahoma"/>
              </a:rPr>
              <a:t> </a:t>
            </a:r>
            <a:r>
              <a:rPr sz="1950" spc="10" dirty="0">
                <a:solidFill>
                  <a:srgbClr val="FF0000"/>
                </a:solidFill>
                <a:latin typeface="Tahoma"/>
                <a:cs typeface="Tahoma"/>
              </a:rPr>
              <a:t>the</a:t>
            </a:r>
            <a:r>
              <a:rPr sz="1950" spc="-220" dirty="0">
                <a:solidFill>
                  <a:srgbClr val="FF0000"/>
                </a:solidFill>
                <a:latin typeface="Tahoma"/>
                <a:cs typeface="Tahoma"/>
              </a:rPr>
              <a:t> </a:t>
            </a:r>
            <a:r>
              <a:rPr sz="1950" spc="-85" dirty="0">
                <a:solidFill>
                  <a:srgbClr val="FF0000"/>
                </a:solidFill>
                <a:latin typeface="Tahoma"/>
                <a:cs typeface="Tahoma"/>
              </a:rPr>
              <a:t>1</a:t>
            </a:r>
            <a:r>
              <a:rPr sz="1725" spc="-127" baseline="36231" dirty="0">
                <a:solidFill>
                  <a:srgbClr val="FF0000"/>
                </a:solidFill>
                <a:latin typeface="Tahoma"/>
                <a:cs typeface="Tahoma"/>
              </a:rPr>
              <a:t>st</a:t>
            </a:r>
            <a:endParaRPr sz="1725" baseline="36231" dirty="0">
              <a:latin typeface="Tahoma"/>
              <a:cs typeface="Tahoma"/>
            </a:endParaRPr>
          </a:p>
          <a:p>
            <a:pPr marL="565785">
              <a:lnSpc>
                <a:spcPct val="100000"/>
              </a:lnSpc>
              <a:spcBef>
                <a:spcPts val="360"/>
              </a:spcBef>
            </a:pPr>
            <a:r>
              <a:rPr sz="1950" spc="70" dirty="0">
                <a:solidFill>
                  <a:srgbClr val="FF0000"/>
                </a:solidFill>
                <a:latin typeface="Tahoma"/>
                <a:cs typeface="Tahoma"/>
              </a:rPr>
              <a:t>s</a:t>
            </a:r>
            <a:r>
              <a:rPr sz="1950" spc="40" dirty="0">
                <a:solidFill>
                  <a:srgbClr val="FF0000"/>
                </a:solidFill>
                <a:latin typeface="Tahoma"/>
                <a:cs typeface="Tahoma"/>
              </a:rPr>
              <a:t>t</a:t>
            </a:r>
            <a:r>
              <a:rPr sz="1950" spc="10" dirty="0">
                <a:solidFill>
                  <a:srgbClr val="FF0000"/>
                </a:solidFill>
                <a:latin typeface="Tahoma"/>
                <a:cs typeface="Tahoma"/>
              </a:rPr>
              <a:t>ep</a:t>
            </a:r>
            <a:r>
              <a:rPr sz="1950" spc="-220" dirty="0">
                <a:solidFill>
                  <a:srgbClr val="FF0000"/>
                </a:solidFill>
                <a:latin typeface="Tahoma"/>
                <a:cs typeface="Tahoma"/>
              </a:rPr>
              <a:t> </a:t>
            </a:r>
            <a:r>
              <a:rPr sz="1950" spc="-30" dirty="0">
                <a:solidFill>
                  <a:srgbClr val="FF0000"/>
                </a:solidFill>
                <a:latin typeface="Tahoma"/>
                <a:cs typeface="Tahoma"/>
              </a:rPr>
              <a:t>m</a:t>
            </a:r>
            <a:r>
              <a:rPr sz="1950" spc="-20" dirty="0">
                <a:solidFill>
                  <a:srgbClr val="FF0000"/>
                </a:solidFill>
                <a:latin typeface="Tahoma"/>
                <a:cs typeface="Tahoma"/>
              </a:rPr>
              <a:t>a</a:t>
            </a:r>
            <a:r>
              <a:rPr sz="1950" spc="-35" dirty="0">
                <a:solidFill>
                  <a:srgbClr val="FF0000"/>
                </a:solidFill>
                <a:latin typeface="Tahoma"/>
                <a:cs typeface="Tahoma"/>
              </a:rPr>
              <a:t>n</a:t>
            </a:r>
            <a:r>
              <a:rPr sz="1950" spc="-20" dirty="0">
                <a:solidFill>
                  <a:srgbClr val="FF0000"/>
                </a:solidFill>
                <a:latin typeface="Tahoma"/>
                <a:cs typeface="Tahoma"/>
              </a:rPr>
              <a:t>a</a:t>
            </a:r>
            <a:r>
              <a:rPr sz="1950" spc="-25" dirty="0">
                <a:solidFill>
                  <a:srgbClr val="FF0000"/>
                </a:solidFill>
                <a:latin typeface="Tahoma"/>
                <a:cs typeface="Tahoma"/>
              </a:rPr>
              <a:t>g</a:t>
            </a:r>
            <a:r>
              <a:rPr sz="1950" spc="10" dirty="0">
                <a:solidFill>
                  <a:srgbClr val="FF0000"/>
                </a:solidFill>
                <a:latin typeface="Tahoma"/>
                <a:cs typeface="Tahoma"/>
              </a:rPr>
              <a:t>e</a:t>
            </a:r>
            <a:r>
              <a:rPr sz="1950" spc="-45" dirty="0">
                <a:solidFill>
                  <a:srgbClr val="FF0000"/>
                </a:solidFill>
                <a:latin typeface="Tahoma"/>
                <a:cs typeface="Tahoma"/>
              </a:rPr>
              <a:t>m</a:t>
            </a:r>
            <a:r>
              <a:rPr sz="1950" spc="10" dirty="0">
                <a:solidFill>
                  <a:srgbClr val="FF0000"/>
                </a:solidFill>
                <a:latin typeface="Tahoma"/>
                <a:cs typeface="Tahoma"/>
              </a:rPr>
              <a:t>e</a:t>
            </a:r>
            <a:r>
              <a:rPr sz="1950" spc="-35" dirty="0">
                <a:solidFill>
                  <a:srgbClr val="FF0000"/>
                </a:solidFill>
                <a:latin typeface="Tahoma"/>
                <a:cs typeface="Tahoma"/>
              </a:rPr>
              <a:t>n</a:t>
            </a:r>
            <a:r>
              <a:rPr sz="1950" spc="65" dirty="0">
                <a:solidFill>
                  <a:srgbClr val="FF0000"/>
                </a:solidFill>
                <a:latin typeface="Tahoma"/>
                <a:cs typeface="Tahoma"/>
              </a:rPr>
              <a:t>t</a:t>
            </a:r>
            <a:r>
              <a:rPr sz="1950" spc="-220" dirty="0">
                <a:solidFill>
                  <a:srgbClr val="FF0000"/>
                </a:solidFill>
                <a:latin typeface="Tahoma"/>
                <a:cs typeface="Tahoma"/>
              </a:rPr>
              <a:t> </a:t>
            </a:r>
            <a:r>
              <a:rPr sz="1950" spc="45" dirty="0">
                <a:solidFill>
                  <a:srgbClr val="FF0000"/>
                </a:solidFill>
                <a:latin typeface="Tahoma"/>
                <a:cs typeface="Tahoma"/>
              </a:rPr>
              <a:t>i</a:t>
            </a:r>
            <a:r>
              <a:rPr sz="1950" spc="75" dirty="0">
                <a:solidFill>
                  <a:srgbClr val="FF0000"/>
                </a:solidFill>
                <a:latin typeface="Tahoma"/>
                <a:cs typeface="Tahoma"/>
              </a:rPr>
              <a:t>s</a:t>
            </a:r>
            <a:r>
              <a:rPr sz="1950" spc="170" dirty="0">
                <a:solidFill>
                  <a:srgbClr val="FF0000"/>
                </a:solidFill>
                <a:latin typeface="Tahoma"/>
                <a:cs typeface="Tahoma"/>
              </a:rPr>
              <a:t> </a:t>
            </a:r>
            <a:r>
              <a:rPr sz="1950" spc="60" dirty="0">
                <a:solidFill>
                  <a:srgbClr val="FF0000"/>
                </a:solidFill>
                <a:latin typeface="Tahoma"/>
                <a:cs typeface="Tahoma"/>
              </a:rPr>
              <a:t>B</a:t>
            </a:r>
            <a:r>
              <a:rPr sz="1950" spc="5" dirty="0">
                <a:solidFill>
                  <a:srgbClr val="FF0000"/>
                </a:solidFill>
                <a:latin typeface="Tahoma"/>
                <a:cs typeface="Tahoma"/>
              </a:rPr>
              <a:t>l</a:t>
            </a:r>
            <a:r>
              <a:rPr sz="1950" spc="-20" dirty="0">
                <a:solidFill>
                  <a:srgbClr val="FF0000"/>
                </a:solidFill>
                <a:latin typeface="Tahoma"/>
                <a:cs typeface="Tahoma"/>
              </a:rPr>
              <a:t>a</a:t>
            </a:r>
            <a:r>
              <a:rPr sz="1950" spc="-5" dirty="0">
                <a:solidFill>
                  <a:srgbClr val="FF0000"/>
                </a:solidFill>
                <a:latin typeface="Tahoma"/>
                <a:cs typeface="Tahoma"/>
              </a:rPr>
              <a:t>dd</a:t>
            </a:r>
            <a:r>
              <a:rPr sz="1950" spc="10" dirty="0">
                <a:solidFill>
                  <a:srgbClr val="FF0000"/>
                </a:solidFill>
                <a:latin typeface="Tahoma"/>
                <a:cs typeface="Tahoma"/>
              </a:rPr>
              <a:t>e</a:t>
            </a:r>
            <a:r>
              <a:rPr sz="1950" spc="20" dirty="0">
                <a:solidFill>
                  <a:srgbClr val="FF0000"/>
                </a:solidFill>
                <a:latin typeface="Tahoma"/>
                <a:cs typeface="Tahoma"/>
              </a:rPr>
              <a:t>r</a:t>
            </a:r>
            <a:r>
              <a:rPr sz="1950" spc="-220" dirty="0">
                <a:solidFill>
                  <a:srgbClr val="FF0000"/>
                </a:solidFill>
                <a:latin typeface="Tahoma"/>
                <a:cs typeface="Tahoma"/>
              </a:rPr>
              <a:t> </a:t>
            </a:r>
            <a:r>
              <a:rPr sz="1950" spc="-5" dirty="0">
                <a:solidFill>
                  <a:srgbClr val="FF0000"/>
                </a:solidFill>
                <a:latin typeface="Tahoma"/>
                <a:cs typeface="Tahoma"/>
              </a:rPr>
              <a:t>d</a:t>
            </a:r>
            <a:r>
              <a:rPr sz="1950" spc="10" dirty="0">
                <a:solidFill>
                  <a:srgbClr val="FF0000"/>
                </a:solidFill>
                <a:latin typeface="Tahoma"/>
                <a:cs typeface="Tahoma"/>
              </a:rPr>
              <a:t>r</a:t>
            </a:r>
            <a:r>
              <a:rPr sz="1950" spc="-20" dirty="0">
                <a:solidFill>
                  <a:srgbClr val="FF0000"/>
                </a:solidFill>
                <a:latin typeface="Tahoma"/>
                <a:cs typeface="Tahoma"/>
              </a:rPr>
              <a:t>a</a:t>
            </a:r>
            <a:r>
              <a:rPr sz="1950" spc="45" dirty="0">
                <a:solidFill>
                  <a:srgbClr val="FF0000"/>
                </a:solidFill>
                <a:latin typeface="Tahoma"/>
                <a:cs typeface="Tahoma"/>
              </a:rPr>
              <a:t>i</a:t>
            </a:r>
            <a:r>
              <a:rPr sz="1950" spc="-35" dirty="0">
                <a:solidFill>
                  <a:srgbClr val="FF0000"/>
                </a:solidFill>
                <a:latin typeface="Tahoma"/>
                <a:cs typeface="Tahoma"/>
              </a:rPr>
              <a:t>n</a:t>
            </a:r>
            <a:r>
              <a:rPr sz="1950" spc="-20" dirty="0">
                <a:solidFill>
                  <a:srgbClr val="FF0000"/>
                </a:solidFill>
                <a:latin typeface="Tahoma"/>
                <a:cs typeface="Tahoma"/>
              </a:rPr>
              <a:t>a</a:t>
            </a:r>
            <a:r>
              <a:rPr sz="1950" spc="-25" dirty="0">
                <a:solidFill>
                  <a:srgbClr val="FF0000"/>
                </a:solidFill>
                <a:latin typeface="Tahoma"/>
                <a:cs typeface="Tahoma"/>
              </a:rPr>
              <a:t>g</a:t>
            </a:r>
            <a:r>
              <a:rPr sz="1950" spc="15" dirty="0">
                <a:solidFill>
                  <a:srgbClr val="FF0000"/>
                </a:solidFill>
                <a:latin typeface="Tahoma"/>
                <a:cs typeface="Tahoma"/>
              </a:rPr>
              <a:t>e</a:t>
            </a:r>
            <a:r>
              <a:rPr sz="1950" spc="-220" dirty="0">
                <a:solidFill>
                  <a:srgbClr val="FF0000"/>
                </a:solidFill>
                <a:latin typeface="Tahoma"/>
                <a:cs typeface="Tahoma"/>
              </a:rPr>
              <a:t> </a:t>
            </a:r>
            <a:r>
              <a:rPr sz="1950" spc="-30" dirty="0">
                <a:solidFill>
                  <a:srgbClr val="FF0000"/>
                </a:solidFill>
                <a:latin typeface="Tahoma"/>
                <a:cs typeface="Tahoma"/>
              </a:rPr>
              <a:t>b</a:t>
            </a:r>
            <a:r>
              <a:rPr sz="1950" spc="-45" dirty="0">
                <a:solidFill>
                  <a:srgbClr val="FF0000"/>
                </a:solidFill>
                <a:latin typeface="Tahoma"/>
                <a:cs typeface="Tahoma"/>
              </a:rPr>
              <a:t>y</a:t>
            </a:r>
            <a:r>
              <a:rPr sz="1950" spc="-220" dirty="0">
                <a:solidFill>
                  <a:srgbClr val="FF0000"/>
                </a:solidFill>
                <a:latin typeface="Tahoma"/>
                <a:cs typeface="Tahoma"/>
              </a:rPr>
              <a:t> </a:t>
            </a:r>
            <a:r>
              <a:rPr sz="1950" spc="10" dirty="0">
                <a:solidFill>
                  <a:srgbClr val="FF0000"/>
                </a:solidFill>
                <a:latin typeface="Tahoma"/>
                <a:cs typeface="Tahoma"/>
              </a:rPr>
              <a:t>f</a:t>
            </a:r>
            <a:r>
              <a:rPr sz="1950" spc="15" dirty="0">
                <a:solidFill>
                  <a:srgbClr val="FF0000"/>
                </a:solidFill>
                <a:latin typeface="Tahoma"/>
                <a:cs typeface="Tahoma"/>
              </a:rPr>
              <a:t>o</a:t>
            </a:r>
            <a:r>
              <a:rPr sz="1950" spc="5" dirty="0">
                <a:solidFill>
                  <a:srgbClr val="FF0000"/>
                </a:solidFill>
                <a:latin typeface="Tahoma"/>
                <a:cs typeface="Tahoma"/>
              </a:rPr>
              <a:t>l</a:t>
            </a:r>
            <a:r>
              <a:rPr sz="1950" spc="-25" dirty="0">
                <a:solidFill>
                  <a:srgbClr val="FF0000"/>
                </a:solidFill>
                <a:latin typeface="Tahoma"/>
                <a:cs typeface="Tahoma"/>
              </a:rPr>
              <a:t>e</a:t>
            </a:r>
            <a:r>
              <a:rPr sz="1950" spc="50" dirty="0">
                <a:solidFill>
                  <a:srgbClr val="FF0000"/>
                </a:solidFill>
                <a:latin typeface="Tahoma"/>
                <a:cs typeface="Tahoma"/>
              </a:rPr>
              <a:t>y</a:t>
            </a:r>
            <a:r>
              <a:rPr sz="1950" spc="-220" dirty="0">
                <a:solidFill>
                  <a:srgbClr val="FF0000"/>
                </a:solidFill>
                <a:latin typeface="Tahoma"/>
                <a:cs typeface="Tahoma"/>
              </a:rPr>
              <a:t>’</a:t>
            </a:r>
            <a:r>
              <a:rPr sz="1950" spc="75" dirty="0">
                <a:solidFill>
                  <a:srgbClr val="FF0000"/>
                </a:solidFill>
                <a:latin typeface="Tahoma"/>
                <a:cs typeface="Tahoma"/>
              </a:rPr>
              <a:t>s</a:t>
            </a:r>
            <a:r>
              <a:rPr sz="1950" spc="-220" dirty="0">
                <a:solidFill>
                  <a:srgbClr val="FF0000"/>
                </a:solidFill>
                <a:latin typeface="Tahoma"/>
                <a:cs typeface="Tahoma"/>
              </a:rPr>
              <a:t> </a:t>
            </a:r>
            <a:r>
              <a:rPr sz="1950" spc="125" dirty="0">
                <a:solidFill>
                  <a:srgbClr val="FF0000"/>
                </a:solidFill>
                <a:latin typeface="Tahoma"/>
                <a:cs typeface="Tahoma"/>
              </a:rPr>
              <a:t>c</a:t>
            </a:r>
            <a:r>
              <a:rPr sz="1950" spc="-35" dirty="0">
                <a:solidFill>
                  <a:srgbClr val="FF0000"/>
                </a:solidFill>
                <a:latin typeface="Tahoma"/>
                <a:cs typeface="Tahoma"/>
              </a:rPr>
              <a:t>a</a:t>
            </a:r>
            <a:r>
              <a:rPr sz="1950" spc="60" dirty="0">
                <a:solidFill>
                  <a:srgbClr val="FF0000"/>
                </a:solidFill>
                <a:latin typeface="Tahoma"/>
                <a:cs typeface="Tahoma"/>
              </a:rPr>
              <a:t>t</a:t>
            </a:r>
            <a:r>
              <a:rPr sz="1950" spc="-50" dirty="0">
                <a:solidFill>
                  <a:srgbClr val="FF0000"/>
                </a:solidFill>
                <a:latin typeface="Tahoma"/>
                <a:cs typeface="Tahoma"/>
              </a:rPr>
              <a:t>h</a:t>
            </a:r>
            <a:r>
              <a:rPr sz="1950" spc="-5" dirty="0">
                <a:solidFill>
                  <a:srgbClr val="FF0000"/>
                </a:solidFill>
                <a:latin typeface="Tahoma"/>
                <a:cs typeface="Tahoma"/>
              </a:rPr>
              <a:t>e</a:t>
            </a:r>
            <a:r>
              <a:rPr sz="1950" spc="40" dirty="0">
                <a:solidFill>
                  <a:srgbClr val="FF0000"/>
                </a:solidFill>
                <a:latin typeface="Tahoma"/>
                <a:cs typeface="Tahoma"/>
              </a:rPr>
              <a:t>t</a:t>
            </a:r>
            <a:r>
              <a:rPr sz="1950" spc="10" dirty="0">
                <a:solidFill>
                  <a:srgbClr val="FF0000"/>
                </a:solidFill>
                <a:latin typeface="Tahoma"/>
                <a:cs typeface="Tahoma"/>
              </a:rPr>
              <a:t>e</a:t>
            </a:r>
            <a:r>
              <a:rPr sz="1950" spc="20" dirty="0">
                <a:solidFill>
                  <a:srgbClr val="FF0000"/>
                </a:solidFill>
                <a:latin typeface="Tahoma"/>
                <a:cs typeface="Tahoma"/>
              </a:rPr>
              <a:t>r</a:t>
            </a:r>
            <a:endParaRPr sz="1950" dirty="0">
              <a:latin typeface="Tahoma"/>
              <a:cs typeface="Tahoma"/>
            </a:endParaRPr>
          </a:p>
          <a:p>
            <a:pPr marL="63500">
              <a:lnSpc>
                <a:spcPct val="100000"/>
              </a:lnSpc>
              <a:spcBef>
                <a:spcPts val="385"/>
              </a:spcBef>
              <a:tabLst>
                <a:tab pos="451484" algn="l"/>
              </a:tabLst>
            </a:pPr>
            <a:r>
              <a:rPr sz="2000" spc="60" dirty="0">
                <a:latin typeface="Roboto"/>
                <a:cs typeface="Roboto"/>
              </a:rPr>
              <a:t>o	</a:t>
            </a:r>
            <a:r>
              <a:rPr sz="2000" b="1" spc="-425" dirty="0">
                <a:solidFill>
                  <a:srgbClr val="3F62CA"/>
                </a:solidFill>
                <a:latin typeface="Tahoma"/>
                <a:cs typeface="Tahoma"/>
              </a:rPr>
              <a:t>W</a:t>
            </a:r>
            <a:r>
              <a:rPr sz="2000" b="1" spc="-170" dirty="0">
                <a:solidFill>
                  <a:srgbClr val="3F62CA"/>
                </a:solidFill>
                <a:latin typeface="Tahoma"/>
                <a:cs typeface="Tahoma"/>
              </a:rPr>
              <a:t>a</a:t>
            </a:r>
            <a:r>
              <a:rPr sz="2000" b="1" spc="-90" dirty="0">
                <a:solidFill>
                  <a:srgbClr val="3F62CA"/>
                </a:solidFill>
                <a:latin typeface="Tahoma"/>
                <a:cs typeface="Tahoma"/>
              </a:rPr>
              <a:t>t</a:t>
            </a:r>
            <a:r>
              <a:rPr sz="2000" b="1" spc="10" dirty="0">
                <a:solidFill>
                  <a:srgbClr val="3F62CA"/>
                </a:solidFill>
                <a:latin typeface="Tahoma"/>
                <a:cs typeface="Tahoma"/>
              </a:rPr>
              <a:t>c</a:t>
            </a:r>
            <a:r>
              <a:rPr sz="2000" b="1" spc="-195" dirty="0">
                <a:solidFill>
                  <a:srgbClr val="3F62CA"/>
                </a:solidFill>
                <a:latin typeface="Tahoma"/>
                <a:cs typeface="Tahoma"/>
              </a:rPr>
              <a:t>h</a:t>
            </a:r>
            <a:r>
              <a:rPr sz="2000" b="1" dirty="0">
                <a:solidFill>
                  <a:srgbClr val="3F62CA"/>
                </a:solidFill>
                <a:latin typeface="Tahoma"/>
                <a:cs typeface="Tahoma"/>
              </a:rPr>
              <a:t>f</a:t>
            </a:r>
            <a:r>
              <a:rPr sz="2000" b="1" spc="-200" dirty="0">
                <a:solidFill>
                  <a:srgbClr val="3F62CA"/>
                </a:solidFill>
                <a:latin typeface="Tahoma"/>
                <a:cs typeface="Tahoma"/>
              </a:rPr>
              <a:t>u</a:t>
            </a:r>
            <a:r>
              <a:rPr sz="2000" b="1" spc="-120" dirty="0">
                <a:solidFill>
                  <a:srgbClr val="3F62CA"/>
                </a:solidFill>
                <a:latin typeface="Tahoma"/>
                <a:cs typeface="Tahoma"/>
              </a:rPr>
              <a:t>l</a:t>
            </a:r>
            <a:r>
              <a:rPr sz="2000" b="1" spc="-190" dirty="0">
                <a:solidFill>
                  <a:srgbClr val="3F62CA"/>
                </a:solidFill>
                <a:latin typeface="Tahoma"/>
                <a:cs typeface="Tahoma"/>
              </a:rPr>
              <a:t> </a:t>
            </a:r>
            <a:r>
              <a:rPr sz="2000" b="1" spc="-270" dirty="0">
                <a:solidFill>
                  <a:srgbClr val="3F62CA"/>
                </a:solidFill>
                <a:latin typeface="Tahoma"/>
                <a:cs typeface="Tahoma"/>
              </a:rPr>
              <a:t>w</a:t>
            </a:r>
            <a:r>
              <a:rPr sz="2000" b="1" spc="-150" dirty="0">
                <a:solidFill>
                  <a:srgbClr val="3F62CA"/>
                </a:solidFill>
                <a:latin typeface="Tahoma"/>
                <a:cs typeface="Tahoma"/>
              </a:rPr>
              <a:t>a</a:t>
            </a:r>
            <a:r>
              <a:rPr sz="2000" b="1" spc="-100" dirty="0">
                <a:solidFill>
                  <a:srgbClr val="3F62CA"/>
                </a:solidFill>
                <a:latin typeface="Tahoma"/>
                <a:cs typeface="Tahoma"/>
              </a:rPr>
              <a:t>i</a:t>
            </a:r>
            <a:r>
              <a:rPr sz="2000" b="1" spc="-80" dirty="0">
                <a:solidFill>
                  <a:srgbClr val="3F62CA"/>
                </a:solidFill>
                <a:latin typeface="Tahoma"/>
                <a:cs typeface="Tahoma"/>
              </a:rPr>
              <a:t>t</a:t>
            </a:r>
            <a:r>
              <a:rPr sz="2000" b="1" spc="-100" dirty="0">
                <a:solidFill>
                  <a:srgbClr val="3F62CA"/>
                </a:solidFill>
                <a:latin typeface="Tahoma"/>
                <a:cs typeface="Tahoma"/>
              </a:rPr>
              <a:t>i</a:t>
            </a:r>
            <a:r>
              <a:rPr sz="2000" b="1" spc="-195" dirty="0">
                <a:solidFill>
                  <a:srgbClr val="3F62CA"/>
                </a:solidFill>
                <a:latin typeface="Tahoma"/>
                <a:cs typeface="Tahoma"/>
              </a:rPr>
              <a:t>n</a:t>
            </a:r>
            <a:r>
              <a:rPr sz="2000" b="1" spc="-150" dirty="0">
                <a:solidFill>
                  <a:srgbClr val="3F62CA"/>
                </a:solidFill>
                <a:latin typeface="Tahoma"/>
                <a:cs typeface="Tahoma"/>
              </a:rPr>
              <a:t>g</a:t>
            </a:r>
            <a:endParaRPr sz="2000" dirty="0">
              <a:latin typeface="Tahoma"/>
              <a:cs typeface="Tahoma"/>
            </a:endParaRPr>
          </a:p>
          <a:p>
            <a:pPr>
              <a:lnSpc>
                <a:spcPct val="100000"/>
              </a:lnSpc>
              <a:spcBef>
                <a:spcPts val="20"/>
              </a:spcBef>
            </a:pPr>
            <a:endParaRPr sz="1950" dirty="0">
              <a:latin typeface="Tahoma"/>
              <a:cs typeface="Tahoma"/>
            </a:endParaRPr>
          </a:p>
          <a:p>
            <a:pPr marL="565785">
              <a:lnSpc>
                <a:spcPct val="100000"/>
              </a:lnSpc>
            </a:pPr>
            <a:r>
              <a:rPr sz="1950" spc="60" dirty="0">
                <a:solidFill>
                  <a:srgbClr val="3F62CA"/>
                </a:solidFill>
                <a:latin typeface="Tahoma"/>
                <a:cs typeface="Tahoma"/>
              </a:rPr>
              <a:t>is</a:t>
            </a:r>
            <a:r>
              <a:rPr sz="1950" spc="-220" dirty="0">
                <a:solidFill>
                  <a:srgbClr val="3F62CA"/>
                </a:solidFill>
                <a:latin typeface="Tahoma"/>
                <a:cs typeface="Tahoma"/>
              </a:rPr>
              <a:t> </a:t>
            </a:r>
            <a:r>
              <a:rPr sz="1950" spc="10" dirty="0">
                <a:solidFill>
                  <a:srgbClr val="3F62CA"/>
                </a:solidFill>
                <a:latin typeface="Tahoma"/>
                <a:cs typeface="Tahoma"/>
              </a:rPr>
              <a:t>the</a:t>
            </a:r>
            <a:r>
              <a:rPr sz="1950" spc="-220" dirty="0">
                <a:solidFill>
                  <a:srgbClr val="3F62CA"/>
                </a:solidFill>
                <a:latin typeface="Tahoma"/>
                <a:cs typeface="Tahoma"/>
              </a:rPr>
              <a:t> </a:t>
            </a:r>
            <a:r>
              <a:rPr sz="1950" spc="10" dirty="0">
                <a:solidFill>
                  <a:srgbClr val="3F62CA"/>
                </a:solidFill>
                <a:latin typeface="Tahoma"/>
                <a:cs typeface="Tahoma"/>
              </a:rPr>
              <a:t>appropriate</a:t>
            </a:r>
            <a:r>
              <a:rPr sz="1950" spc="-220" dirty="0">
                <a:solidFill>
                  <a:srgbClr val="3F62CA"/>
                </a:solidFill>
                <a:latin typeface="Tahoma"/>
                <a:cs typeface="Tahoma"/>
              </a:rPr>
              <a:t> </a:t>
            </a:r>
            <a:r>
              <a:rPr sz="1950" spc="-10" dirty="0">
                <a:solidFill>
                  <a:srgbClr val="3F62CA"/>
                </a:solidFill>
                <a:latin typeface="Tahoma"/>
                <a:cs typeface="Tahoma"/>
              </a:rPr>
              <a:t>management</a:t>
            </a:r>
            <a:r>
              <a:rPr sz="1950" spc="-220" dirty="0">
                <a:solidFill>
                  <a:srgbClr val="3F62CA"/>
                </a:solidFill>
                <a:latin typeface="Tahoma"/>
                <a:cs typeface="Tahoma"/>
              </a:rPr>
              <a:t> </a:t>
            </a:r>
            <a:r>
              <a:rPr sz="1950" spc="45" dirty="0">
                <a:solidFill>
                  <a:srgbClr val="3F62CA"/>
                </a:solidFill>
                <a:latin typeface="Tahoma"/>
                <a:cs typeface="Tahoma"/>
              </a:rPr>
              <a:t>of</a:t>
            </a:r>
            <a:r>
              <a:rPr sz="1950" spc="-220" dirty="0">
                <a:solidFill>
                  <a:srgbClr val="3F62CA"/>
                </a:solidFill>
                <a:latin typeface="Tahoma"/>
                <a:cs typeface="Tahoma"/>
              </a:rPr>
              <a:t> </a:t>
            </a:r>
            <a:r>
              <a:rPr sz="1950" spc="-20" dirty="0">
                <a:solidFill>
                  <a:srgbClr val="3F62CA"/>
                </a:solidFill>
                <a:latin typeface="Tahoma"/>
                <a:cs typeface="Tahoma"/>
              </a:rPr>
              <a:t>men</a:t>
            </a:r>
            <a:r>
              <a:rPr sz="1950" spc="-220" dirty="0">
                <a:solidFill>
                  <a:srgbClr val="3F62CA"/>
                </a:solidFill>
                <a:latin typeface="Tahoma"/>
                <a:cs typeface="Tahoma"/>
              </a:rPr>
              <a:t> </a:t>
            </a:r>
            <a:r>
              <a:rPr sz="1950" spc="15" dirty="0">
                <a:solidFill>
                  <a:srgbClr val="3F62CA"/>
                </a:solidFill>
                <a:latin typeface="Tahoma"/>
                <a:cs typeface="Tahoma"/>
              </a:rPr>
              <a:t>with</a:t>
            </a:r>
            <a:r>
              <a:rPr sz="1950" spc="-220" dirty="0">
                <a:solidFill>
                  <a:srgbClr val="3F62CA"/>
                </a:solidFill>
                <a:latin typeface="Tahoma"/>
                <a:cs typeface="Tahoma"/>
              </a:rPr>
              <a:t> </a:t>
            </a:r>
            <a:r>
              <a:rPr sz="1950" spc="5" dirty="0">
                <a:solidFill>
                  <a:srgbClr val="3F62CA"/>
                </a:solidFill>
                <a:latin typeface="Tahoma"/>
                <a:cs typeface="Tahoma"/>
              </a:rPr>
              <a:t>mild</a:t>
            </a:r>
            <a:r>
              <a:rPr sz="1950" spc="-220" dirty="0">
                <a:solidFill>
                  <a:srgbClr val="3F62CA"/>
                </a:solidFill>
                <a:latin typeface="Tahoma"/>
                <a:cs typeface="Tahoma"/>
              </a:rPr>
              <a:t> </a:t>
            </a:r>
            <a:r>
              <a:rPr sz="1950" spc="5" dirty="0">
                <a:solidFill>
                  <a:srgbClr val="3F62CA"/>
                </a:solidFill>
                <a:latin typeface="Tahoma"/>
                <a:cs typeface="Tahoma"/>
              </a:rPr>
              <a:t>symptoms</a:t>
            </a:r>
            <a:r>
              <a:rPr sz="1950" spc="-220" dirty="0">
                <a:solidFill>
                  <a:srgbClr val="3F62CA"/>
                </a:solidFill>
                <a:latin typeface="Tahoma"/>
                <a:cs typeface="Tahoma"/>
              </a:rPr>
              <a:t> </a:t>
            </a:r>
            <a:endParaRPr sz="1950" dirty="0">
              <a:latin typeface="Tahoma"/>
              <a:cs typeface="Tahoma"/>
            </a:endParaRPr>
          </a:p>
          <a:p>
            <a:pPr>
              <a:lnSpc>
                <a:spcPct val="100000"/>
              </a:lnSpc>
              <a:spcBef>
                <a:spcPts val="45"/>
              </a:spcBef>
            </a:pPr>
            <a:endParaRPr sz="2200" dirty="0">
              <a:latin typeface="Tahoma"/>
              <a:cs typeface="Tahoma"/>
            </a:endParaRPr>
          </a:p>
        </p:txBody>
      </p:sp>
    </p:spTree>
    <p:extLst>
      <p:ext uri="{BB962C8B-B14F-4D97-AF65-F5344CB8AC3E}">
        <p14:creationId xmlns:p14="http://schemas.microsoft.com/office/powerpoint/2010/main" val="2347652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283" y="13755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pic>
        <p:nvPicPr>
          <p:cNvPr id="4" name="object 4"/>
          <p:cNvPicPr/>
          <p:nvPr/>
        </p:nvPicPr>
        <p:blipFill>
          <a:blip r:embed="rId2" cstate="print"/>
          <a:stretch>
            <a:fillRect/>
          </a:stretch>
        </p:blipFill>
        <p:spPr>
          <a:xfrm>
            <a:off x="228397" y="1176244"/>
            <a:ext cx="157311" cy="178296"/>
          </a:xfrm>
          <a:prstGeom prst="rect">
            <a:avLst/>
          </a:prstGeom>
        </p:spPr>
      </p:pic>
      <p:sp>
        <p:nvSpPr>
          <p:cNvPr id="5" name="object 5"/>
          <p:cNvSpPr txBox="1"/>
          <p:nvPr/>
        </p:nvSpPr>
        <p:spPr>
          <a:xfrm>
            <a:off x="198582" y="672114"/>
            <a:ext cx="8722360" cy="3923665"/>
          </a:xfrm>
          <a:prstGeom prst="rect">
            <a:avLst/>
          </a:prstGeom>
        </p:spPr>
        <p:txBody>
          <a:bodyPr vert="horz" wrap="square" lIns="0" tIns="12700" rIns="0" bIns="0" rtlCol="0">
            <a:spAutoFit/>
          </a:bodyPr>
          <a:lstStyle/>
          <a:p>
            <a:pPr marL="88900">
              <a:lnSpc>
                <a:spcPts val="2865"/>
              </a:lnSpc>
              <a:spcBef>
                <a:spcPts val="100"/>
              </a:spcBef>
            </a:pPr>
            <a:r>
              <a:rPr sz="2400" b="1" spc="-210" dirty="0">
                <a:solidFill>
                  <a:srgbClr val="3F62CA"/>
                </a:solidFill>
                <a:latin typeface="Tahoma"/>
                <a:cs typeface="Tahoma"/>
              </a:rPr>
              <a:t>T</a:t>
            </a:r>
            <a:r>
              <a:rPr sz="2400" b="1" spc="-160" dirty="0">
                <a:solidFill>
                  <a:srgbClr val="3F62CA"/>
                </a:solidFill>
                <a:latin typeface="Tahoma"/>
                <a:cs typeface="Tahoma"/>
              </a:rPr>
              <a:t>r</a:t>
            </a:r>
            <a:r>
              <a:rPr sz="2400" b="1" spc="-130" dirty="0">
                <a:solidFill>
                  <a:srgbClr val="3F62CA"/>
                </a:solidFill>
                <a:latin typeface="Tahoma"/>
                <a:cs typeface="Tahoma"/>
              </a:rPr>
              <a:t>e</a:t>
            </a:r>
            <a:r>
              <a:rPr sz="2400" b="1" spc="-200" dirty="0">
                <a:solidFill>
                  <a:srgbClr val="3F62CA"/>
                </a:solidFill>
                <a:latin typeface="Tahoma"/>
                <a:cs typeface="Tahoma"/>
              </a:rPr>
              <a:t>a</a:t>
            </a:r>
            <a:r>
              <a:rPr sz="2400" b="1" spc="-95" dirty="0">
                <a:solidFill>
                  <a:srgbClr val="3F62CA"/>
                </a:solidFill>
                <a:latin typeface="Tahoma"/>
                <a:cs typeface="Tahoma"/>
              </a:rPr>
              <a:t>t</a:t>
            </a:r>
            <a:r>
              <a:rPr sz="2400" b="1" spc="-295" dirty="0">
                <a:solidFill>
                  <a:srgbClr val="3F62CA"/>
                </a:solidFill>
                <a:latin typeface="Tahoma"/>
                <a:cs typeface="Tahoma"/>
              </a:rPr>
              <a:t>m</a:t>
            </a:r>
            <a:r>
              <a:rPr sz="2400" b="1" spc="-120" dirty="0">
                <a:solidFill>
                  <a:srgbClr val="3F62CA"/>
                </a:solidFill>
                <a:latin typeface="Tahoma"/>
                <a:cs typeface="Tahoma"/>
              </a:rPr>
              <a:t>e</a:t>
            </a:r>
            <a:r>
              <a:rPr sz="2400" b="1" spc="-229" dirty="0">
                <a:solidFill>
                  <a:srgbClr val="3F62CA"/>
                </a:solidFill>
                <a:latin typeface="Tahoma"/>
                <a:cs typeface="Tahoma"/>
              </a:rPr>
              <a:t>n</a:t>
            </a:r>
            <a:r>
              <a:rPr sz="2400" b="1" spc="-90" dirty="0">
                <a:solidFill>
                  <a:srgbClr val="3F62CA"/>
                </a:solidFill>
                <a:latin typeface="Tahoma"/>
                <a:cs typeface="Tahoma"/>
              </a:rPr>
              <a:t>t</a:t>
            </a:r>
            <a:r>
              <a:rPr sz="2400" b="1" spc="-225" dirty="0">
                <a:solidFill>
                  <a:srgbClr val="3F62CA"/>
                </a:solidFill>
                <a:latin typeface="Tahoma"/>
                <a:cs typeface="Tahoma"/>
              </a:rPr>
              <a:t> </a:t>
            </a:r>
            <a:r>
              <a:rPr sz="2400" b="1" dirty="0">
                <a:solidFill>
                  <a:srgbClr val="3F62CA"/>
                </a:solidFill>
                <a:latin typeface="Tahoma"/>
                <a:cs typeface="Tahoma"/>
              </a:rPr>
              <a:t>:</a:t>
            </a:r>
            <a:endParaRPr sz="2400">
              <a:latin typeface="Tahoma"/>
              <a:cs typeface="Tahoma"/>
            </a:endParaRPr>
          </a:p>
          <a:p>
            <a:pPr marL="431800" indent="-419100">
              <a:lnSpc>
                <a:spcPts val="2865"/>
              </a:lnSpc>
              <a:buClr>
                <a:srgbClr val="000000"/>
              </a:buClr>
              <a:buFont typeface="Roboto"/>
              <a:buChar char="o"/>
              <a:tabLst>
                <a:tab pos="431165" algn="l"/>
                <a:tab pos="431800" algn="l"/>
              </a:tabLst>
            </a:pPr>
            <a:r>
              <a:rPr sz="2400" b="1" spc="-434" dirty="0">
                <a:solidFill>
                  <a:srgbClr val="3F62CA"/>
                </a:solidFill>
                <a:latin typeface="Tahoma"/>
                <a:cs typeface="Tahoma"/>
              </a:rPr>
              <a:t>M</a:t>
            </a:r>
            <a:r>
              <a:rPr sz="2400" b="1" spc="-120" dirty="0">
                <a:solidFill>
                  <a:srgbClr val="3F62CA"/>
                </a:solidFill>
                <a:latin typeface="Tahoma"/>
                <a:cs typeface="Tahoma"/>
              </a:rPr>
              <a:t>e</a:t>
            </a:r>
            <a:r>
              <a:rPr sz="2400" b="1" spc="-160" dirty="0">
                <a:solidFill>
                  <a:srgbClr val="3F62CA"/>
                </a:solidFill>
                <a:latin typeface="Tahoma"/>
                <a:cs typeface="Tahoma"/>
              </a:rPr>
              <a:t>d</a:t>
            </a:r>
            <a:r>
              <a:rPr sz="2400" b="1" spc="-120" dirty="0">
                <a:solidFill>
                  <a:srgbClr val="3F62CA"/>
                </a:solidFill>
                <a:latin typeface="Tahoma"/>
                <a:cs typeface="Tahoma"/>
              </a:rPr>
              <a:t>i</a:t>
            </a:r>
            <a:r>
              <a:rPr sz="2400" b="1" spc="15" dirty="0">
                <a:solidFill>
                  <a:srgbClr val="3F62CA"/>
                </a:solidFill>
                <a:latin typeface="Tahoma"/>
                <a:cs typeface="Tahoma"/>
              </a:rPr>
              <a:t>c</a:t>
            </a:r>
            <a:r>
              <a:rPr sz="2400" b="1" spc="-170" dirty="0">
                <a:solidFill>
                  <a:srgbClr val="3F62CA"/>
                </a:solidFill>
                <a:latin typeface="Tahoma"/>
                <a:cs typeface="Tahoma"/>
              </a:rPr>
              <a:t>a</a:t>
            </a:r>
            <a:r>
              <a:rPr sz="2400" b="1" spc="-140" dirty="0">
                <a:solidFill>
                  <a:srgbClr val="3F62CA"/>
                </a:solidFill>
                <a:latin typeface="Tahoma"/>
                <a:cs typeface="Tahoma"/>
              </a:rPr>
              <a:t>l</a:t>
            </a:r>
            <a:r>
              <a:rPr sz="2400" b="1" spc="-225" dirty="0">
                <a:solidFill>
                  <a:srgbClr val="3F62CA"/>
                </a:solidFill>
                <a:latin typeface="Tahoma"/>
                <a:cs typeface="Tahoma"/>
              </a:rPr>
              <a:t> </a:t>
            </a:r>
            <a:r>
              <a:rPr sz="2400" b="1" spc="-95" dirty="0">
                <a:solidFill>
                  <a:srgbClr val="3F62CA"/>
                </a:solidFill>
                <a:latin typeface="Tahoma"/>
                <a:cs typeface="Tahoma"/>
              </a:rPr>
              <a:t>t</a:t>
            </a:r>
            <a:r>
              <a:rPr sz="2400" b="1" spc="-160" dirty="0">
                <a:solidFill>
                  <a:srgbClr val="3F62CA"/>
                </a:solidFill>
                <a:latin typeface="Tahoma"/>
                <a:cs typeface="Tahoma"/>
              </a:rPr>
              <a:t>r</a:t>
            </a:r>
            <a:r>
              <a:rPr sz="2400" b="1" spc="-130" dirty="0">
                <a:solidFill>
                  <a:srgbClr val="3F62CA"/>
                </a:solidFill>
                <a:latin typeface="Tahoma"/>
                <a:cs typeface="Tahoma"/>
              </a:rPr>
              <a:t>e</a:t>
            </a:r>
            <a:r>
              <a:rPr sz="2400" b="1" spc="-200" dirty="0">
                <a:solidFill>
                  <a:srgbClr val="3F62CA"/>
                </a:solidFill>
                <a:latin typeface="Tahoma"/>
                <a:cs typeface="Tahoma"/>
              </a:rPr>
              <a:t>a</a:t>
            </a:r>
            <a:r>
              <a:rPr sz="2400" b="1" spc="-95" dirty="0">
                <a:solidFill>
                  <a:srgbClr val="3F62CA"/>
                </a:solidFill>
                <a:latin typeface="Tahoma"/>
                <a:cs typeface="Tahoma"/>
              </a:rPr>
              <a:t>t</a:t>
            </a:r>
            <a:r>
              <a:rPr sz="2400" b="1" spc="-295" dirty="0">
                <a:solidFill>
                  <a:srgbClr val="3F62CA"/>
                </a:solidFill>
                <a:latin typeface="Tahoma"/>
                <a:cs typeface="Tahoma"/>
              </a:rPr>
              <a:t>m</a:t>
            </a:r>
            <a:r>
              <a:rPr sz="2400" b="1" spc="-120" dirty="0">
                <a:solidFill>
                  <a:srgbClr val="3F62CA"/>
                </a:solidFill>
                <a:latin typeface="Tahoma"/>
                <a:cs typeface="Tahoma"/>
              </a:rPr>
              <a:t>e</a:t>
            </a:r>
            <a:r>
              <a:rPr sz="2400" b="1" spc="-229" dirty="0">
                <a:solidFill>
                  <a:srgbClr val="3F62CA"/>
                </a:solidFill>
                <a:latin typeface="Tahoma"/>
                <a:cs typeface="Tahoma"/>
              </a:rPr>
              <a:t>n</a:t>
            </a:r>
            <a:r>
              <a:rPr sz="2400" b="1" spc="-90" dirty="0">
                <a:solidFill>
                  <a:srgbClr val="3F62CA"/>
                </a:solidFill>
                <a:latin typeface="Tahoma"/>
                <a:cs typeface="Tahoma"/>
              </a:rPr>
              <a:t>t</a:t>
            </a:r>
            <a:r>
              <a:rPr sz="2400" b="1" spc="-225" dirty="0">
                <a:solidFill>
                  <a:srgbClr val="3F62CA"/>
                </a:solidFill>
                <a:latin typeface="Tahoma"/>
                <a:cs typeface="Tahoma"/>
              </a:rPr>
              <a:t> </a:t>
            </a:r>
            <a:r>
              <a:rPr sz="2400" b="1" dirty="0">
                <a:solidFill>
                  <a:srgbClr val="3F62CA"/>
                </a:solidFill>
                <a:latin typeface="Tahoma"/>
                <a:cs typeface="Tahoma"/>
              </a:rPr>
              <a:t>:</a:t>
            </a:r>
            <a:endParaRPr sz="2400">
              <a:latin typeface="Tahoma"/>
              <a:cs typeface="Tahoma"/>
            </a:endParaRPr>
          </a:p>
          <a:p>
            <a:pPr marL="545465">
              <a:lnSpc>
                <a:spcPct val="100000"/>
              </a:lnSpc>
              <a:spcBef>
                <a:spcPts val="2370"/>
              </a:spcBef>
            </a:pPr>
            <a:r>
              <a:rPr sz="1950" b="1" spc="-200" dirty="0">
                <a:solidFill>
                  <a:srgbClr val="3F62CA"/>
                </a:solidFill>
                <a:latin typeface="Tahoma"/>
                <a:cs typeface="Tahoma"/>
              </a:rPr>
              <a:t>5</a:t>
            </a:r>
            <a:r>
              <a:rPr sz="1400" spc="90" dirty="0">
                <a:solidFill>
                  <a:srgbClr val="3F62CA"/>
                </a:solidFill>
                <a:latin typeface="Lucida Sans Unicode"/>
                <a:cs typeface="Lucida Sans Unicode"/>
              </a:rPr>
              <a:t>α</a:t>
            </a:r>
            <a:r>
              <a:rPr sz="1350" spc="325" dirty="0">
                <a:solidFill>
                  <a:srgbClr val="3F62CA"/>
                </a:solidFill>
                <a:latin typeface="Lucida Sans Unicode"/>
                <a:cs typeface="Lucida Sans Unicode"/>
              </a:rPr>
              <a:t>‐</a:t>
            </a:r>
            <a:r>
              <a:rPr sz="1950" b="1" spc="-130" dirty="0">
                <a:solidFill>
                  <a:srgbClr val="3F62CA"/>
                </a:solidFill>
                <a:latin typeface="Tahoma"/>
                <a:cs typeface="Tahoma"/>
              </a:rPr>
              <a:t>r</a:t>
            </a:r>
            <a:r>
              <a:rPr sz="1950" b="1" spc="-100" dirty="0">
                <a:solidFill>
                  <a:srgbClr val="3F62CA"/>
                </a:solidFill>
                <a:latin typeface="Tahoma"/>
                <a:cs typeface="Tahoma"/>
              </a:rPr>
              <a:t>e</a:t>
            </a:r>
            <a:r>
              <a:rPr sz="1950" b="1" spc="-130" dirty="0">
                <a:solidFill>
                  <a:srgbClr val="3F62CA"/>
                </a:solidFill>
                <a:latin typeface="Tahoma"/>
                <a:cs typeface="Tahoma"/>
              </a:rPr>
              <a:t>d</a:t>
            </a:r>
            <a:r>
              <a:rPr sz="1950" b="1" spc="-195" dirty="0">
                <a:solidFill>
                  <a:srgbClr val="3F62CA"/>
                </a:solidFill>
                <a:latin typeface="Tahoma"/>
                <a:cs typeface="Tahoma"/>
              </a:rPr>
              <a:t>u</a:t>
            </a:r>
            <a:r>
              <a:rPr sz="1950" b="1" spc="10" dirty="0">
                <a:solidFill>
                  <a:srgbClr val="3F62CA"/>
                </a:solidFill>
                <a:latin typeface="Tahoma"/>
                <a:cs typeface="Tahoma"/>
              </a:rPr>
              <a:t>c</a:t>
            </a:r>
            <a:r>
              <a:rPr sz="1950" b="1" spc="-75" dirty="0">
                <a:solidFill>
                  <a:srgbClr val="3F62CA"/>
                </a:solidFill>
                <a:latin typeface="Tahoma"/>
                <a:cs typeface="Tahoma"/>
              </a:rPr>
              <a:t>t</a:t>
            </a:r>
            <a:r>
              <a:rPr sz="1950" b="1" spc="-145" dirty="0">
                <a:solidFill>
                  <a:srgbClr val="3F62CA"/>
                </a:solidFill>
                <a:latin typeface="Tahoma"/>
                <a:cs typeface="Tahoma"/>
              </a:rPr>
              <a:t>a</a:t>
            </a:r>
            <a:r>
              <a:rPr sz="1950" b="1" spc="-30" dirty="0">
                <a:solidFill>
                  <a:srgbClr val="3F62CA"/>
                </a:solidFill>
                <a:latin typeface="Tahoma"/>
                <a:cs typeface="Tahoma"/>
              </a:rPr>
              <a:t>s</a:t>
            </a:r>
            <a:r>
              <a:rPr sz="1950" b="1" spc="-95" dirty="0">
                <a:solidFill>
                  <a:srgbClr val="3F62CA"/>
                </a:solidFill>
                <a:latin typeface="Tahoma"/>
                <a:cs typeface="Tahoma"/>
              </a:rPr>
              <a:t>e</a:t>
            </a:r>
            <a:r>
              <a:rPr sz="1950" b="1" spc="-185" dirty="0">
                <a:solidFill>
                  <a:srgbClr val="3F62CA"/>
                </a:solidFill>
                <a:latin typeface="Tahoma"/>
                <a:cs typeface="Tahoma"/>
              </a:rPr>
              <a:t> </a:t>
            </a:r>
            <a:r>
              <a:rPr sz="1950" b="1" spc="-100" dirty="0">
                <a:solidFill>
                  <a:srgbClr val="3F62CA"/>
                </a:solidFill>
                <a:latin typeface="Tahoma"/>
                <a:cs typeface="Tahoma"/>
              </a:rPr>
              <a:t>i</a:t>
            </a:r>
            <a:r>
              <a:rPr sz="1950" b="1" spc="-190" dirty="0">
                <a:solidFill>
                  <a:srgbClr val="3F62CA"/>
                </a:solidFill>
                <a:latin typeface="Tahoma"/>
                <a:cs typeface="Tahoma"/>
              </a:rPr>
              <a:t>nh</a:t>
            </a:r>
            <a:r>
              <a:rPr sz="1950" b="1" spc="-100" dirty="0">
                <a:solidFill>
                  <a:srgbClr val="3F62CA"/>
                </a:solidFill>
                <a:latin typeface="Tahoma"/>
                <a:cs typeface="Tahoma"/>
              </a:rPr>
              <a:t>i</a:t>
            </a:r>
            <a:r>
              <a:rPr sz="1950" b="1" spc="-135" dirty="0">
                <a:solidFill>
                  <a:srgbClr val="3F62CA"/>
                </a:solidFill>
                <a:latin typeface="Tahoma"/>
                <a:cs typeface="Tahoma"/>
              </a:rPr>
              <a:t>b</a:t>
            </a:r>
            <a:r>
              <a:rPr sz="1950" b="1" spc="-100" dirty="0">
                <a:solidFill>
                  <a:srgbClr val="3F62CA"/>
                </a:solidFill>
                <a:latin typeface="Tahoma"/>
                <a:cs typeface="Tahoma"/>
              </a:rPr>
              <a:t>i</a:t>
            </a:r>
            <a:r>
              <a:rPr sz="1950" b="1" spc="-85" dirty="0">
                <a:solidFill>
                  <a:srgbClr val="3F62CA"/>
                </a:solidFill>
                <a:latin typeface="Tahoma"/>
                <a:cs typeface="Tahoma"/>
              </a:rPr>
              <a:t>t</a:t>
            </a:r>
            <a:r>
              <a:rPr sz="1950" b="1" spc="-125" dirty="0">
                <a:solidFill>
                  <a:srgbClr val="3F62CA"/>
                </a:solidFill>
                <a:latin typeface="Tahoma"/>
                <a:cs typeface="Tahoma"/>
              </a:rPr>
              <a:t>o</a:t>
            </a:r>
            <a:r>
              <a:rPr sz="1950" b="1" spc="-120" dirty="0">
                <a:solidFill>
                  <a:srgbClr val="3F62CA"/>
                </a:solidFill>
                <a:latin typeface="Tahoma"/>
                <a:cs typeface="Tahoma"/>
              </a:rPr>
              <a:t>r</a:t>
            </a:r>
            <a:r>
              <a:rPr sz="1950" b="1" spc="-25" dirty="0">
                <a:solidFill>
                  <a:srgbClr val="3F62CA"/>
                </a:solidFill>
                <a:latin typeface="Tahoma"/>
                <a:cs typeface="Tahoma"/>
              </a:rPr>
              <a:t>s</a:t>
            </a:r>
            <a:r>
              <a:rPr sz="1950" b="1" spc="-185" dirty="0">
                <a:solidFill>
                  <a:srgbClr val="3F62CA"/>
                </a:solidFill>
                <a:latin typeface="Tahoma"/>
                <a:cs typeface="Tahoma"/>
              </a:rPr>
              <a:t> </a:t>
            </a:r>
            <a:r>
              <a:rPr sz="1950" b="1" spc="-215" dirty="0">
                <a:solidFill>
                  <a:srgbClr val="3F62CA"/>
                </a:solidFill>
                <a:latin typeface="Tahoma"/>
                <a:cs typeface="Tahoma"/>
              </a:rPr>
              <a:t>(</a:t>
            </a:r>
            <a:r>
              <a:rPr sz="1950" b="1" spc="-50" dirty="0">
                <a:solidFill>
                  <a:srgbClr val="3F62CA"/>
                </a:solidFill>
                <a:latin typeface="Tahoma"/>
                <a:cs typeface="Tahoma"/>
              </a:rPr>
              <a:t>F</a:t>
            </a:r>
            <a:r>
              <a:rPr sz="1950" b="1" spc="-100" dirty="0">
                <a:solidFill>
                  <a:srgbClr val="3F62CA"/>
                </a:solidFill>
                <a:latin typeface="Tahoma"/>
                <a:cs typeface="Tahoma"/>
              </a:rPr>
              <a:t>i</a:t>
            </a:r>
            <a:r>
              <a:rPr sz="1950" b="1" spc="-190" dirty="0">
                <a:solidFill>
                  <a:srgbClr val="3F62CA"/>
                </a:solidFill>
                <a:latin typeface="Tahoma"/>
                <a:cs typeface="Tahoma"/>
              </a:rPr>
              <a:t>n</a:t>
            </a:r>
            <a:r>
              <a:rPr sz="1950" b="1" spc="-145" dirty="0">
                <a:solidFill>
                  <a:srgbClr val="3F62CA"/>
                </a:solidFill>
                <a:latin typeface="Tahoma"/>
                <a:cs typeface="Tahoma"/>
              </a:rPr>
              <a:t>a</a:t>
            </a:r>
            <a:r>
              <a:rPr sz="1950" b="1" spc="-30" dirty="0">
                <a:solidFill>
                  <a:srgbClr val="3F62CA"/>
                </a:solidFill>
                <a:latin typeface="Tahoma"/>
                <a:cs typeface="Tahoma"/>
              </a:rPr>
              <a:t>s</a:t>
            </a:r>
            <a:r>
              <a:rPr sz="1950" b="1" spc="-85" dirty="0">
                <a:solidFill>
                  <a:srgbClr val="3F62CA"/>
                </a:solidFill>
                <a:latin typeface="Tahoma"/>
                <a:cs typeface="Tahoma"/>
              </a:rPr>
              <a:t>t</a:t>
            </a:r>
            <a:r>
              <a:rPr sz="1950" b="1" spc="-100" dirty="0">
                <a:solidFill>
                  <a:srgbClr val="3F62CA"/>
                </a:solidFill>
                <a:latin typeface="Tahoma"/>
                <a:cs typeface="Tahoma"/>
              </a:rPr>
              <a:t>e</a:t>
            </a:r>
            <a:r>
              <a:rPr sz="1950" b="1" spc="-105" dirty="0">
                <a:solidFill>
                  <a:srgbClr val="3F62CA"/>
                </a:solidFill>
                <a:latin typeface="Tahoma"/>
                <a:cs typeface="Tahoma"/>
              </a:rPr>
              <a:t>r</a:t>
            </a:r>
            <a:r>
              <a:rPr sz="1950" b="1" spc="-100" dirty="0">
                <a:solidFill>
                  <a:srgbClr val="3F62CA"/>
                </a:solidFill>
                <a:latin typeface="Tahoma"/>
                <a:cs typeface="Tahoma"/>
              </a:rPr>
              <a:t>i</a:t>
            </a:r>
            <a:r>
              <a:rPr sz="1950" b="1" spc="-130" dirty="0">
                <a:solidFill>
                  <a:srgbClr val="3F62CA"/>
                </a:solidFill>
                <a:latin typeface="Tahoma"/>
                <a:cs typeface="Tahoma"/>
              </a:rPr>
              <a:t>d</a:t>
            </a:r>
            <a:r>
              <a:rPr sz="1950" b="1" spc="-100" dirty="0">
                <a:solidFill>
                  <a:srgbClr val="3F62CA"/>
                </a:solidFill>
                <a:latin typeface="Tahoma"/>
                <a:cs typeface="Tahoma"/>
              </a:rPr>
              <a:t>e</a:t>
            </a:r>
            <a:r>
              <a:rPr sz="1950" b="1" spc="-210" dirty="0">
                <a:solidFill>
                  <a:srgbClr val="3F62CA"/>
                </a:solidFill>
                <a:latin typeface="Tahoma"/>
                <a:cs typeface="Tahoma"/>
              </a:rPr>
              <a:t>)</a:t>
            </a:r>
            <a:endParaRPr sz="1950">
              <a:latin typeface="Tahoma"/>
              <a:cs typeface="Tahoma"/>
            </a:endParaRPr>
          </a:p>
          <a:p>
            <a:pPr marL="1124585" lvl="1" indent="-121920">
              <a:lnSpc>
                <a:spcPct val="100000"/>
              </a:lnSpc>
              <a:spcBef>
                <a:spcPts val="334"/>
              </a:spcBef>
              <a:buChar char="-"/>
              <a:tabLst>
                <a:tab pos="1125220" algn="l"/>
              </a:tabLst>
            </a:pPr>
            <a:r>
              <a:rPr sz="1600" spc="40" dirty="0">
                <a:solidFill>
                  <a:srgbClr val="3F62CA"/>
                </a:solidFill>
                <a:latin typeface="Tahoma"/>
                <a:cs typeface="Tahoma"/>
              </a:rPr>
              <a:t>S</a:t>
            </a:r>
            <a:r>
              <a:rPr sz="1600" spc="5" dirty="0">
                <a:solidFill>
                  <a:srgbClr val="3F62CA"/>
                </a:solidFill>
                <a:latin typeface="Tahoma"/>
                <a:cs typeface="Tahoma"/>
              </a:rPr>
              <a:t>l</a:t>
            </a:r>
            <a:r>
              <a:rPr sz="1600" spc="-25" dirty="0">
                <a:solidFill>
                  <a:srgbClr val="3F62CA"/>
                </a:solidFill>
                <a:latin typeface="Tahoma"/>
                <a:cs typeface="Tahoma"/>
              </a:rPr>
              <a:t>o</a:t>
            </a:r>
            <a:r>
              <a:rPr sz="1600" dirty="0">
                <a:solidFill>
                  <a:srgbClr val="3F62CA"/>
                </a:solidFill>
                <a:latin typeface="Tahoma"/>
                <a:cs typeface="Tahoma"/>
              </a:rPr>
              <a:t>w</a:t>
            </a:r>
            <a:r>
              <a:rPr sz="1600" spc="-185" dirty="0">
                <a:solidFill>
                  <a:srgbClr val="3F62CA"/>
                </a:solidFill>
                <a:latin typeface="Tahoma"/>
                <a:cs typeface="Tahoma"/>
              </a:rPr>
              <a:t> </a:t>
            </a:r>
            <a:r>
              <a:rPr sz="1600" spc="10" dirty="0">
                <a:solidFill>
                  <a:srgbClr val="3F62CA"/>
                </a:solidFill>
                <a:latin typeface="Tahoma"/>
                <a:cs typeface="Tahoma"/>
              </a:rPr>
              <a:t>o</a:t>
            </a:r>
            <a:r>
              <a:rPr sz="1600" spc="-25" dirty="0">
                <a:solidFill>
                  <a:srgbClr val="3F62CA"/>
                </a:solidFill>
                <a:latin typeface="Tahoma"/>
                <a:cs typeface="Tahoma"/>
              </a:rPr>
              <a:t>n</a:t>
            </a:r>
            <a:r>
              <a:rPr sz="1600" spc="60" dirty="0">
                <a:solidFill>
                  <a:srgbClr val="3F62CA"/>
                </a:solidFill>
                <a:latin typeface="Tahoma"/>
                <a:cs typeface="Tahoma"/>
              </a:rPr>
              <a:t>s</a:t>
            </a:r>
            <a:r>
              <a:rPr sz="1600" dirty="0">
                <a:solidFill>
                  <a:srgbClr val="3F62CA"/>
                </a:solidFill>
                <a:latin typeface="Tahoma"/>
                <a:cs typeface="Tahoma"/>
              </a:rPr>
              <a:t>e</a:t>
            </a:r>
            <a:r>
              <a:rPr sz="1600" spc="55" dirty="0">
                <a:solidFill>
                  <a:srgbClr val="3F62CA"/>
                </a:solidFill>
                <a:latin typeface="Tahoma"/>
                <a:cs typeface="Tahoma"/>
              </a:rPr>
              <a:t>t</a:t>
            </a:r>
            <a:r>
              <a:rPr sz="1600" spc="-185" dirty="0">
                <a:solidFill>
                  <a:srgbClr val="3F62CA"/>
                </a:solidFill>
                <a:latin typeface="Tahoma"/>
                <a:cs typeface="Tahoma"/>
              </a:rPr>
              <a:t> </a:t>
            </a:r>
            <a:r>
              <a:rPr sz="1600" spc="10" dirty="0">
                <a:solidFill>
                  <a:srgbClr val="3F62CA"/>
                </a:solidFill>
                <a:latin typeface="Tahoma"/>
                <a:cs typeface="Tahoma"/>
              </a:rPr>
              <a:t>s</a:t>
            </a:r>
            <a:r>
              <a:rPr sz="1600" spc="-45" dirty="0">
                <a:solidFill>
                  <a:srgbClr val="3F62CA"/>
                </a:solidFill>
                <a:latin typeface="Tahoma"/>
                <a:cs typeface="Tahoma"/>
              </a:rPr>
              <a:t>y</a:t>
            </a:r>
            <a:r>
              <a:rPr sz="1600" spc="-30" dirty="0">
                <a:solidFill>
                  <a:srgbClr val="3F62CA"/>
                </a:solidFill>
                <a:latin typeface="Tahoma"/>
                <a:cs typeface="Tahoma"/>
              </a:rPr>
              <a:t>m</a:t>
            </a:r>
            <a:r>
              <a:rPr sz="1600" dirty="0">
                <a:solidFill>
                  <a:srgbClr val="3F62CA"/>
                </a:solidFill>
                <a:latin typeface="Tahoma"/>
                <a:cs typeface="Tahoma"/>
              </a:rPr>
              <a:t>p</a:t>
            </a:r>
            <a:r>
              <a:rPr sz="1600" spc="35" dirty="0">
                <a:solidFill>
                  <a:srgbClr val="3F62CA"/>
                </a:solidFill>
                <a:latin typeface="Tahoma"/>
                <a:cs typeface="Tahoma"/>
              </a:rPr>
              <a:t>t</a:t>
            </a:r>
            <a:r>
              <a:rPr sz="1600" spc="10" dirty="0">
                <a:solidFill>
                  <a:srgbClr val="3F62CA"/>
                </a:solidFill>
                <a:latin typeface="Tahoma"/>
                <a:cs typeface="Tahoma"/>
              </a:rPr>
              <a:t>o</a:t>
            </a:r>
            <a:r>
              <a:rPr sz="1600" spc="-25" dirty="0">
                <a:solidFill>
                  <a:srgbClr val="3F62CA"/>
                </a:solidFill>
                <a:latin typeface="Tahoma"/>
                <a:cs typeface="Tahoma"/>
              </a:rPr>
              <a:t>m</a:t>
            </a:r>
            <a:r>
              <a:rPr sz="1600" spc="-185" dirty="0">
                <a:solidFill>
                  <a:srgbClr val="3F62CA"/>
                </a:solidFill>
                <a:latin typeface="Tahoma"/>
                <a:cs typeface="Tahoma"/>
              </a:rPr>
              <a:t> </a:t>
            </a:r>
            <a:r>
              <a:rPr sz="1600" dirty="0">
                <a:solidFill>
                  <a:srgbClr val="3F62CA"/>
                </a:solidFill>
                <a:latin typeface="Tahoma"/>
                <a:cs typeface="Tahoma"/>
              </a:rPr>
              <a:t>r</a:t>
            </a:r>
            <a:r>
              <a:rPr sz="1600" spc="10" dirty="0">
                <a:solidFill>
                  <a:srgbClr val="3F62CA"/>
                </a:solidFill>
                <a:latin typeface="Tahoma"/>
                <a:cs typeface="Tahoma"/>
              </a:rPr>
              <a:t>e</a:t>
            </a:r>
            <a:r>
              <a:rPr sz="1600" spc="5" dirty="0">
                <a:solidFill>
                  <a:srgbClr val="3F62CA"/>
                </a:solidFill>
                <a:latin typeface="Tahoma"/>
                <a:cs typeface="Tahoma"/>
              </a:rPr>
              <a:t>l</a:t>
            </a:r>
            <a:r>
              <a:rPr sz="1600" spc="35" dirty="0">
                <a:solidFill>
                  <a:srgbClr val="3F62CA"/>
                </a:solidFill>
                <a:latin typeface="Tahoma"/>
                <a:cs typeface="Tahoma"/>
              </a:rPr>
              <a:t>i</a:t>
            </a:r>
            <a:r>
              <a:rPr sz="1600" dirty="0">
                <a:solidFill>
                  <a:srgbClr val="3F62CA"/>
                </a:solidFill>
                <a:latin typeface="Tahoma"/>
                <a:cs typeface="Tahoma"/>
              </a:rPr>
              <a:t>e</a:t>
            </a:r>
            <a:r>
              <a:rPr sz="1600" spc="75" dirty="0">
                <a:solidFill>
                  <a:srgbClr val="3F62CA"/>
                </a:solidFill>
                <a:latin typeface="Tahoma"/>
                <a:cs typeface="Tahoma"/>
              </a:rPr>
              <a:t>f</a:t>
            </a:r>
            <a:endParaRPr sz="1600">
              <a:latin typeface="Tahoma"/>
              <a:cs typeface="Tahoma"/>
            </a:endParaRPr>
          </a:p>
          <a:p>
            <a:pPr marL="1003300" marR="74295" lvl="1">
              <a:lnSpc>
                <a:spcPct val="113300"/>
              </a:lnSpc>
              <a:buChar char="-"/>
              <a:tabLst>
                <a:tab pos="1125220" algn="l"/>
              </a:tabLst>
            </a:pPr>
            <a:r>
              <a:rPr sz="1600" spc="15" dirty="0">
                <a:solidFill>
                  <a:srgbClr val="3F62CA"/>
                </a:solidFill>
                <a:latin typeface="Tahoma"/>
                <a:cs typeface="Tahoma"/>
              </a:rPr>
              <a:t>This</a:t>
            </a:r>
            <a:r>
              <a:rPr sz="1600" spc="-185" dirty="0">
                <a:solidFill>
                  <a:srgbClr val="3F62CA"/>
                </a:solidFill>
                <a:latin typeface="Tahoma"/>
                <a:cs typeface="Tahoma"/>
              </a:rPr>
              <a:t> </a:t>
            </a:r>
            <a:r>
              <a:rPr sz="1600" spc="-10" dirty="0">
                <a:solidFill>
                  <a:srgbClr val="3F62CA"/>
                </a:solidFill>
                <a:latin typeface="Tahoma"/>
                <a:cs typeface="Tahoma"/>
              </a:rPr>
              <a:t>drug</a:t>
            </a:r>
            <a:r>
              <a:rPr sz="1600" spc="-185" dirty="0">
                <a:solidFill>
                  <a:srgbClr val="3F62CA"/>
                </a:solidFill>
                <a:latin typeface="Tahoma"/>
                <a:cs typeface="Tahoma"/>
              </a:rPr>
              <a:t> </a:t>
            </a:r>
            <a:r>
              <a:rPr sz="1600" spc="35" dirty="0">
                <a:solidFill>
                  <a:srgbClr val="3F62CA"/>
                </a:solidFill>
                <a:latin typeface="Tahoma"/>
                <a:cs typeface="Tahoma"/>
              </a:rPr>
              <a:t>affects</a:t>
            </a:r>
            <a:r>
              <a:rPr sz="1600" spc="-185" dirty="0">
                <a:solidFill>
                  <a:srgbClr val="3F62CA"/>
                </a:solidFill>
                <a:latin typeface="Tahoma"/>
                <a:cs typeface="Tahoma"/>
              </a:rPr>
              <a:t> </a:t>
            </a:r>
            <a:r>
              <a:rPr sz="1600" spc="10" dirty="0">
                <a:solidFill>
                  <a:srgbClr val="3F62CA"/>
                </a:solidFill>
                <a:latin typeface="Tahoma"/>
                <a:cs typeface="Tahoma"/>
              </a:rPr>
              <a:t>the</a:t>
            </a:r>
            <a:r>
              <a:rPr sz="1600" spc="-185" dirty="0">
                <a:solidFill>
                  <a:srgbClr val="3F62CA"/>
                </a:solidFill>
                <a:latin typeface="Tahoma"/>
                <a:cs typeface="Tahoma"/>
              </a:rPr>
              <a:t> </a:t>
            </a:r>
            <a:r>
              <a:rPr sz="1600" spc="10" dirty="0">
                <a:solidFill>
                  <a:srgbClr val="3F62CA"/>
                </a:solidFill>
                <a:latin typeface="Tahoma"/>
                <a:cs typeface="Tahoma"/>
              </a:rPr>
              <a:t>epithelial</a:t>
            </a:r>
            <a:r>
              <a:rPr sz="1600" spc="-185" dirty="0">
                <a:solidFill>
                  <a:srgbClr val="3F62CA"/>
                </a:solidFill>
                <a:latin typeface="Tahoma"/>
                <a:cs typeface="Tahoma"/>
              </a:rPr>
              <a:t> </a:t>
            </a:r>
            <a:r>
              <a:rPr sz="1600" spc="10" dirty="0">
                <a:solidFill>
                  <a:srgbClr val="3F62CA"/>
                </a:solidFill>
                <a:latin typeface="Tahoma"/>
                <a:cs typeface="Tahoma"/>
              </a:rPr>
              <a:t>component</a:t>
            </a:r>
            <a:r>
              <a:rPr sz="1600" spc="-185" dirty="0">
                <a:solidFill>
                  <a:srgbClr val="3F62CA"/>
                </a:solidFill>
                <a:latin typeface="Tahoma"/>
                <a:cs typeface="Tahoma"/>
              </a:rPr>
              <a:t> </a:t>
            </a:r>
            <a:r>
              <a:rPr sz="1600" spc="40" dirty="0">
                <a:solidFill>
                  <a:srgbClr val="3F62CA"/>
                </a:solidFill>
                <a:latin typeface="Tahoma"/>
                <a:cs typeface="Tahoma"/>
              </a:rPr>
              <a:t>of</a:t>
            </a:r>
            <a:r>
              <a:rPr sz="1600" spc="-185" dirty="0">
                <a:solidFill>
                  <a:srgbClr val="3F62CA"/>
                </a:solidFill>
                <a:latin typeface="Tahoma"/>
                <a:cs typeface="Tahoma"/>
              </a:rPr>
              <a:t> </a:t>
            </a:r>
            <a:r>
              <a:rPr sz="1600" spc="10" dirty="0">
                <a:solidFill>
                  <a:srgbClr val="3F62CA"/>
                </a:solidFill>
                <a:latin typeface="Tahoma"/>
                <a:cs typeface="Tahoma"/>
              </a:rPr>
              <a:t>the</a:t>
            </a:r>
            <a:r>
              <a:rPr sz="1600" spc="-180" dirty="0">
                <a:solidFill>
                  <a:srgbClr val="3F62CA"/>
                </a:solidFill>
                <a:latin typeface="Tahoma"/>
                <a:cs typeface="Tahoma"/>
              </a:rPr>
              <a:t> </a:t>
            </a:r>
            <a:r>
              <a:rPr sz="1600" spc="15" dirty="0">
                <a:solidFill>
                  <a:srgbClr val="3F62CA"/>
                </a:solidFill>
                <a:latin typeface="Tahoma"/>
                <a:cs typeface="Tahoma"/>
              </a:rPr>
              <a:t>prostate</a:t>
            </a:r>
            <a:r>
              <a:rPr sz="1600" spc="135" dirty="0">
                <a:solidFill>
                  <a:srgbClr val="3F62CA"/>
                </a:solidFill>
                <a:latin typeface="Tahoma"/>
                <a:cs typeface="Tahoma"/>
              </a:rPr>
              <a:t> </a:t>
            </a:r>
            <a:r>
              <a:rPr sz="1600" spc="-30" dirty="0">
                <a:solidFill>
                  <a:srgbClr val="3F62CA"/>
                </a:solidFill>
                <a:latin typeface="Tahoma"/>
                <a:cs typeface="Tahoma"/>
              </a:rPr>
              <a:t>by</a:t>
            </a:r>
            <a:r>
              <a:rPr sz="1600" spc="-185" dirty="0">
                <a:solidFill>
                  <a:srgbClr val="3F62CA"/>
                </a:solidFill>
                <a:latin typeface="Tahoma"/>
                <a:cs typeface="Tahoma"/>
              </a:rPr>
              <a:t> </a:t>
            </a:r>
            <a:r>
              <a:rPr sz="1600" spc="10" dirty="0">
                <a:solidFill>
                  <a:srgbClr val="3F62CA"/>
                </a:solidFill>
                <a:latin typeface="Tahoma"/>
                <a:cs typeface="Tahoma"/>
              </a:rPr>
              <a:t>inhibiting</a:t>
            </a:r>
            <a:r>
              <a:rPr sz="1600" spc="-185" dirty="0">
                <a:solidFill>
                  <a:srgbClr val="3F62CA"/>
                </a:solidFill>
                <a:latin typeface="Tahoma"/>
                <a:cs typeface="Tahoma"/>
              </a:rPr>
              <a:t> </a:t>
            </a:r>
            <a:r>
              <a:rPr sz="1600" spc="10" dirty="0">
                <a:solidFill>
                  <a:srgbClr val="3F62CA"/>
                </a:solidFill>
                <a:latin typeface="Tahoma"/>
                <a:cs typeface="Tahoma"/>
              </a:rPr>
              <a:t>conversion</a:t>
            </a:r>
            <a:r>
              <a:rPr sz="1600" spc="-185" dirty="0">
                <a:solidFill>
                  <a:srgbClr val="3F62CA"/>
                </a:solidFill>
                <a:latin typeface="Tahoma"/>
                <a:cs typeface="Tahoma"/>
              </a:rPr>
              <a:t> </a:t>
            </a:r>
            <a:r>
              <a:rPr sz="1600" spc="40" dirty="0">
                <a:solidFill>
                  <a:srgbClr val="3F62CA"/>
                </a:solidFill>
                <a:latin typeface="Tahoma"/>
                <a:cs typeface="Tahoma"/>
              </a:rPr>
              <a:t>of </a:t>
            </a:r>
            <a:r>
              <a:rPr sz="1600" spc="-484" dirty="0">
                <a:solidFill>
                  <a:srgbClr val="3F62CA"/>
                </a:solidFill>
                <a:latin typeface="Tahoma"/>
                <a:cs typeface="Tahoma"/>
              </a:rPr>
              <a:t> </a:t>
            </a:r>
            <a:r>
              <a:rPr sz="1600" spc="20" dirty="0">
                <a:solidFill>
                  <a:srgbClr val="3F62CA"/>
                </a:solidFill>
                <a:latin typeface="Tahoma"/>
                <a:cs typeface="Tahoma"/>
              </a:rPr>
              <a:t>testosterone</a:t>
            </a:r>
            <a:r>
              <a:rPr sz="1600" spc="-185" dirty="0">
                <a:solidFill>
                  <a:srgbClr val="3F62CA"/>
                </a:solidFill>
                <a:latin typeface="Tahoma"/>
                <a:cs typeface="Tahoma"/>
              </a:rPr>
              <a:t> </a:t>
            </a:r>
            <a:r>
              <a:rPr sz="1600" spc="15" dirty="0">
                <a:solidFill>
                  <a:srgbClr val="3F62CA"/>
                </a:solidFill>
                <a:latin typeface="Tahoma"/>
                <a:cs typeface="Tahoma"/>
              </a:rPr>
              <a:t>into</a:t>
            </a:r>
            <a:r>
              <a:rPr sz="1600" spc="-185" dirty="0">
                <a:solidFill>
                  <a:srgbClr val="3F62CA"/>
                </a:solidFill>
                <a:latin typeface="Tahoma"/>
                <a:cs typeface="Tahoma"/>
              </a:rPr>
              <a:t> </a:t>
            </a:r>
            <a:r>
              <a:rPr sz="1600" spc="-60" dirty="0">
                <a:solidFill>
                  <a:srgbClr val="3F62CA"/>
                </a:solidFill>
                <a:latin typeface="Tahoma"/>
                <a:cs typeface="Tahoma"/>
              </a:rPr>
              <a:t>DHT</a:t>
            </a:r>
            <a:r>
              <a:rPr sz="1600" spc="-185" dirty="0">
                <a:solidFill>
                  <a:srgbClr val="3F62CA"/>
                </a:solidFill>
                <a:latin typeface="Tahoma"/>
                <a:cs typeface="Tahoma"/>
              </a:rPr>
              <a:t> </a:t>
            </a:r>
            <a:r>
              <a:rPr sz="1600" spc="-20" dirty="0">
                <a:solidFill>
                  <a:srgbClr val="3F62CA"/>
                </a:solidFill>
                <a:latin typeface="Tahoma"/>
                <a:cs typeface="Tahoma"/>
              </a:rPr>
              <a:t>and</a:t>
            </a:r>
            <a:r>
              <a:rPr sz="1600" spc="-185" dirty="0">
                <a:solidFill>
                  <a:srgbClr val="3F62CA"/>
                </a:solidFill>
                <a:latin typeface="Tahoma"/>
                <a:cs typeface="Tahoma"/>
              </a:rPr>
              <a:t> </a:t>
            </a:r>
            <a:r>
              <a:rPr sz="1600" spc="10" dirty="0">
                <a:solidFill>
                  <a:srgbClr val="3F62CA"/>
                </a:solidFill>
                <a:latin typeface="Tahoma"/>
                <a:cs typeface="Tahoma"/>
              </a:rPr>
              <a:t>thus</a:t>
            </a:r>
            <a:r>
              <a:rPr sz="1600" spc="-185" dirty="0">
                <a:solidFill>
                  <a:srgbClr val="3F62CA"/>
                </a:solidFill>
                <a:latin typeface="Tahoma"/>
                <a:cs typeface="Tahoma"/>
              </a:rPr>
              <a:t> </a:t>
            </a:r>
            <a:r>
              <a:rPr sz="1600" spc="10" dirty="0">
                <a:solidFill>
                  <a:srgbClr val="3F62CA"/>
                </a:solidFill>
                <a:latin typeface="Tahoma"/>
                <a:cs typeface="Tahoma"/>
              </a:rPr>
              <a:t>suppressing</a:t>
            </a:r>
            <a:r>
              <a:rPr sz="1600" spc="-185" dirty="0">
                <a:solidFill>
                  <a:srgbClr val="3F62CA"/>
                </a:solidFill>
                <a:latin typeface="Tahoma"/>
                <a:cs typeface="Tahoma"/>
              </a:rPr>
              <a:t> </a:t>
            </a:r>
            <a:r>
              <a:rPr sz="1600" spc="15" dirty="0">
                <a:solidFill>
                  <a:srgbClr val="3F62CA"/>
                </a:solidFill>
                <a:latin typeface="Tahoma"/>
                <a:cs typeface="Tahoma"/>
              </a:rPr>
              <a:t>prostate</a:t>
            </a:r>
            <a:r>
              <a:rPr sz="1600" spc="-185" dirty="0">
                <a:solidFill>
                  <a:srgbClr val="3F62CA"/>
                </a:solidFill>
                <a:latin typeface="Tahoma"/>
                <a:cs typeface="Tahoma"/>
              </a:rPr>
              <a:t> </a:t>
            </a:r>
            <a:r>
              <a:rPr sz="1600" spc="-5" dirty="0">
                <a:solidFill>
                  <a:srgbClr val="3F62CA"/>
                </a:solidFill>
                <a:latin typeface="Tahoma"/>
                <a:cs typeface="Tahoma"/>
              </a:rPr>
              <a:t>growth</a:t>
            </a:r>
            <a:endParaRPr sz="1600">
              <a:latin typeface="Tahoma"/>
              <a:cs typeface="Tahoma"/>
            </a:endParaRPr>
          </a:p>
          <a:p>
            <a:pPr marL="1132205" lvl="1" indent="-129539">
              <a:lnSpc>
                <a:spcPct val="100000"/>
              </a:lnSpc>
              <a:spcBef>
                <a:spcPts val="254"/>
              </a:spcBef>
              <a:buClr>
                <a:srgbClr val="3F62CA"/>
              </a:buClr>
              <a:buFont typeface="Tahoma"/>
              <a:buChar char="-"/>
              <a:tabLst>
                <a:tab pos="1132840" algn="l"/>
              </a:tabLst>
            </a:pPr>
            <a:r>
              <a:rPr sz="1600" b="1" spc="-85" dirty="0">
                <a:solidFill>
                  <a:srgbClr val="FF0000"/>
                </a:solidFill>
                <a:latin typeface="Tahoma"/>
                <a:cs typeface="Tahoma"/>
              </a:rPr>
              <a:t>Side</a:t>
            </a:r>
            <a:r>
              <a:rPr sz="1600" b="1" spc="-140" dirty="0">
                <a:solidFill>
                  <a:srgbClr val="FF0000"/>
                </a:solidFill>
                <a:latin typeface="Tahoma"/>
                <a:cs typeface="Tahoma"/>
              </a:rPr>
              <a:t> </a:t>
            </a:r>
            <a:r>
              <a:rPr sz="1600" b="1" spc="-45" dirty="0">
                <a:solidFill>
                  <a:srgbClr val="FF0000"/>
                </a:solidFill>
                <a:latin typeface="Tahoma"/>
                <a:cs typeface="Tahoma"/>
              </a:rPr>
              <a:t>effects</a:t>
            </a:r>
            <a:r>
              <a:rPr sz="1600" b="1" spc="-85" dirty="0">
                <a:solidFill>
                  <a:srgbClr val="FF0000"/>
                </a:solidFill>
                <a:latin typeface="Tahoma"/>
                <a:cs typeface="Tahoma"/>
              </a:rPr>
              <a:t> </a:t>
            </a:r>
            <a:r>
              <a:rPr sz="1600" spc="10" dirty="0">
                <a:solidFill>
                  <a:srgbClr val="3F62CA"/>
                </a:solidFill>
                <a:latin typeface="Tahoma"/>
                <a:cs typeface="Tahoma"/>
              </a:rPr>
              <a:t>include</a:t>
            </a:r>
            <a:r>
              <a:rPr sz="1600" spc="-120" dirty="0">
                <a:solidFill>
                  <a:srgbClr val="3F62CA"/>
                </a:solidFill>
                <a:latin typeface="Tahoma"/>
                <a:cs typeface="Tahoma"/>
              </a:rPr>
              <a:t> </a:t>
            </a:r>
            <a:r>
              <a:rPr sz="1600" b="1" spc="-80" dirty="0">
                <a:solidFill>
                  <a:srgbClr val="3F62CA"/>
                </a:solidFill>
                <a:latin typeface="Tahoma"/>
                <a:cs typeface="Tahoma"/>
              </a:rPr>
              <a:t>decreased</a:t>
            </a:r>
            <a:r>
              <a:rPr sz="1600" b="1" spc="-135" dirty="0">
                <a:solidFill>
                  <a:srgbClr val="3F62CA"/>
                </a:solidFill>
                <a:latin typeface="Tahoma"/>
                <a:cs typeface="Tahoma"/>
              </a:rPr>
              <a:t> </a:t>
            </a:r>
            <a:r>
              <a:rPr sz="1600" b="1" spc="-100" dirty="0">
                <a:solidFill>
                  <a:srgbClr val="3F62CA"/>
                </a:solidFill>
                <a:latin typeface="Tahoma"/>
                <a:cs typeface="Tahoma"/>
              </a:rPr>
              <a:t>libido,</a:t>
            </a:r>
            <a:r>
              <a:rPr sz="1600" b="1" spc="-140" dirty="0">
                <a:solidFill>
                  <a:srgbClr val="3F62CA"/>
                </a:solidFill>
                <a:latin typeface="Tahoma"/>
                <a:cs typeface="Tahoma"/>
              </a:rPr>
              <a:t> </a:t>
            </a:r>
            <a:r>
              <a:rPr sz="1600" b="1" spc="-80" dirty="0">
                <a:solidFill>
                  <a:srgbClr val="3F62CA"/>
                </a:solidFill>
                <a:latin typeface="Tahoma"/>
                <a:cs typeface="Tahoma"/>
              </a:rPr>
              <a:t>decreased</a:t>
            </a:r>
            <a:r>
              <a:rPr sz="1600" b="1" spc="-135" dirty="0">
                <a:solidFill>
                  <a:srgbClr val="3F62CA"/>
                </a:solidFill>
                <a:latin typeface="Tahoma"/>
                <a:cs typeface="Tahoma"/>
              </a:rPr>
              <a:t> </a:t>
            </a:r>
            <a:r>
              <a:rPr sz="1600" b="1" spc="-105" dirty="0">
                <a:solidFill>
                  <a:srgbClr val="3F62CA"/>
                </a:solidFill>
                <a:latin typeface="Tahoma"/>
                <a:cs typeface="Tahoma"/>
              </a:rPr>
              <a:t>ejaculate</a:t>
            </a:r>
            <a:r>
              <a:rPr sz="1600" b="1" spc="-135" dirty="0">
                <a:solidFill>
                  <a:srgbClr val="3F62CA"/>
                </a:solidFill>
                <a:latin typeface="Tahoma"/>
                <a:cs typeface="Tahoma"/>
              </a:rPr>
              <a:t> </a:t>
            </a:r>
            <a:r>
              <a:rPr sz="1600" b="1" spc="-130" dirty="0">
                <a:solidFill>
                  <a:srgbClr val="3F62CA"/>
                </a:solidFill>
                <a:latin typeface="Tahoma"/>
                <a:cs typeface="Tahoma"/>
              </a:rPr>
              <a:t>volume,</a:t>
            </a:r>
            <a:r>
              <a:rPr sz="1600" b="1" spc="-140" dirty="0">
                <a:solidFill>
                  <a:srgbClr val="3F62CA"/>
                </a:solidFill>
                <a:latin typeface="Tahoma"/>
                <a:cs typeface="Tahoma"/>
              </a:rPr>
              <a:t> </a:t>
            </a:r>
            <a:r>
              <a:rPr sz="1600" b="1" spc="-125" dirty="0">
                <a:solidFill>
                  <a:srgbClr val="3F62CA"/>
                </a:solidFill>
                <a:latin typeface="Tahoma"/>
                <a:cs typeface="Tahoma"/>
              </a:rPr>
              <a:t>and</a:t>
            </a:r>
            <a:r>
              <a:rPr sz="1600" b="1" spc="-135" dirty="0">
                <a:solidFill>
                  <a:srgbClr val="3F62CA"/>
                </a:solidFill>
                <a:latin typeface="Tahoma"/>
                <a:cs typeface="Tahoma"/>
              </a:rPr>
              <a:t> </a:t>
            </a:r>
            <a:r>
              <a:rPr sz="1600" b="1" spc="-95" dirty="0">
                <a:solidFill>
                  <a:srgbClr val="3F62CA"/>
                </a:solidFill>
                <a:latin typeface="Tahoma"/>
                <a:cs typeface="Tahoma"/>
              </a:rPr>
              <a:t>impotence</a:t>
            </a:r>
            <a:r>
              <a:rPr sz="1600" spc="-95" dirty="0">
                <a:solidFill>
                  <a:srgbClr val="3F62CA"/>
                </a:solidFill>
                <a:latin typeface="Tahoma"/>
                <a:cs typeface="Tahoma"/>
              </a:rPr>
              <a:t>.</a:t>
            </a:r>
            <a:endParaRPr sz="1600">
              <a:latin typeface="Tahoma"/>
              <a:cs typeface="Tahoma"/>
            </a:endParaRPr>
          </a:p>
          <a:p>
            <a:pPr marL="1124585" lvl="1" indent="-121920">
              <a:lnSpc>
                <a:spcPct val="100000"/>
              </a:lnSpc>
              <a:spcBef>
                <a:spcPts val="254"/>
              </a:spcBef>
              <a:buChar char="-"/>
              <a:tabLst>
                <a:tab pos="1125220" algn="l"/>
              </a:tabLst>
            </a:pPr>
            <a:r>
              <a:rPr sz="1600" dirty="0">
                <a:solidFill>
                  <a:srgbClr val="3F62CA"/>
                </a:solidFill>
                <a:latin typeface="Tahoma"/>
                <a:cs typeface="Tahoma"/>
              </a:rPr>
              <a:t>Serum</a:t>
            </a:r>
            <a:r>
              <a:rPr sz="1600" spc="-185" dirty="0">
                <a:solidFill>
                  <a:srgbClr val="3F62CA"/>
                </a:solidFill>
                <a:latin typeface="Tahoma"/>
                <a:cs typeface="Tahoma"/>
              </a:rPr>
              <a:t> </a:t>
            </a:r>
            <a:r>
              <a:rPr sz="1600" spc="50" dirty="0">
                <a:solidFill>
                  <a:srgbClr val="3F62CA"/>
                </a:solidFill>
                <a:latin typeface="Tahoma"/>
                <a:cs typeface="Tahoma"/>
              </a:rPr>
              <a:t>PSA</a:t>
            </a:r>
            <a:r>
              <a:rPr sz="1600" spc="-180" dirty="0">
                <a:solidFill>
                  <a:srgbClr val="3F62CA"/>
                </a:solidFill>
                <a:latin typeface="Tahoma"/>
                <a:cs typeface="Tahoma"/>
              </a:rPr>
              <a:t> </a:t>
            </a:r>
            <a:r>
              <a:rPr sz="1600" spc="50" dirty="0">
                <a:solidFill>
                  <a:srgbClr val="3F62CA"/>
                </a:solidFill>
                <a:latin typeface="Tahoma"/>
                <a:cs typeface="Tahoma"/>
              </a:rPr>
              <a:t>is</a:t>
            </a:r>
            <a:r>
              <a:rPr sz="1600" spc="-180" dirty="0">
                <a:solidFill>
                  <a:srgbClr val="3F62CA"/>
                </a:solidFill>
                <a:latin typeface="Tahoma"/>
                <a:cs typeface="Tahoma"/>
              </a:rPr>
              <a:t> </a:t>
            </a:r>
            <a:r>
              <a:rPr sz="1600" spc="10" dirty="0">
                <a:solidFill>
                  <a:srgbClr val="3F62CA"/>
                </a:solidFill>
                <a:latin typeface="Tahoma"/>
                <a:cs typeface="Tahoma"/>
              </a:rPr>
              <a:t>reduced</a:t>
            </a:r>
            <a:r>
              <a:rPr sz="1600" spc="-185" dirty="0">
                <a:solidFill>
                  <a:srgbClr val="3F62CA"/>
                </a:solidFill>
                <a:latin typeface="Tahoma"/>
                <a:cs typeface="Tahoma"/>
              </a:rPr>
              <a:t> </a:t>
            </a:r>
            <a:r>
              <a:rPr sz="1600" spc="-30" dirty="0">
                <a:solidFill>
                  <a:srgbClr val="3F62CA"/>
                </a:solidFill>
                <a:latin typeface="Tahoma"/>
                <a:cs typeface="Tahoma"/>
              </a:rPr>
              <a:t>by</a:t>
            </a:r>
            <a:r>
              <a:rPr sz="1600" spc="-180" dirty="0">
                <a:solidFill>
                  <a:srgbClr val="3F62CA"/>
                </a:solidFill>
                <a:latin typeface="Tahoma"/>
                <a:cs typeface="Tahoma"/>
              </a:rPr>
              <a:t> </a:t>
            </a:r>
            <a:r>
              <a:rPr sz="1600" spc="-5" dirty="0">
                <a:solidFill>
                  <a:srgbClr val="3F62CA"/>
                </a:solidFill>
                <a:latin typeface="Tahoma"/>
                <a:cs typeface="Tahoma"/>
              </a:rPr>
              <a:t>approximately</a:t>
            </a:r>
            <a:r>
              <a:rPr sz="1600" spc="-180" dirty="0">
                <a:solidFill>
                  <a:srgbClr val="3F62CA"/>
                </a:solidFill>
                <a:latin typeface="Tahoma"/>
                <a:cs typeface="Tahoma"/>
              </a:rPr>
              <a:t> </a:t>
            </a:r>
            <a:r>
              <a:rPr sz="1600" spc="-80" dirty="0">
                <a:solidFill>
                  <a:srgbClr val="3F62CA"/>
                </a:solidFill>
                <a:latin typeface="Tahoma"/>
                <a:cs typeface="Tahoma"/>
              </a:rPr>
              <a:t>50%</a:t>
            </a:r>
            <a:r>
              <a:rPr sz="1600" spc="-185" dirty="0">
                <a:solidFill>
                  <a:srgbClr val="3F62CA"/>
                </a:solidFill>
                <a:latin typeface="Tahoma"/>
                <a:cs typeface="Tahoma"/>
              </a:rPr>
              <a:t> </a:t>
            </a:r>
            <a:r>
              <a:rPr sz="1600" spc="5" dirty="0">
                <a:solidFill>
                  <a:srgbClr val="3F62CA"/>
                </a:solidFill>
                <a:latin typeface="Tahoma"/>
                <a:cs typeface="Tahoma"/>
              </a:rPr>
              <a:t>in</a:t>
            </a:r>
            <a:r>
              <a:rPr sz="1600" spc="-180" dirty="0">
                <a:solidFill>
                  <a:srgbClr val="3F62CA"/>
                </a:solidFill>
                <a:latin typeface="Tahoma"/>
                <a:cs typeface="Tahoma"/>
              </a:rPr>
              <a:t> </a:t>
            </a:r>
            <a:r>
              <a:rPr sz="1600" spc="20" dirty="0">
                <a:solidFill>
                  <a:srgbClr val="3F62CA"/>
                </a:solidFill>
                <a:latin typeface="Tahoma"/>
                <a:cs typeface="Tahoma"/>
              </a:rPr>
              <a:t>patients</a:t>
            </a:r>
            <a:r>
              <a:rPr sz="1600" spc="-180" dirty="0">
                <a:solidFill>
                  <a:srgbClr val="3F62CA"/>
                </a:solidFill>
                <a:latin typeface="Tahoma"/>
                <a:cs typeface="Tahoma"/>
              </a:rPr>
              <a:t> </a:t>
            </a:r>
            <a:r>
              <a:rPr sz="1600" spc="-5" dirty="0">
                <a:solidFill>
                  <a:srgbClr val="3F62CA"/>
                </a:solidFill>
                <a:latin typeface="Tahoma"/>
                <a:cs typeface="Tahoma"/>
              </a:rPr>
              <a:t>being</a:t>
            </a:r>
            <a:r>
              <a:rPr sz="1600" spc="-180" dirty="0">
                <a:solidFill>
                  <a:srgbClr val="3F62CA"/>
                </a:solidFill>
                <a:latin typeface="Tahoma"/>
                <a:cs typeface="Tahoma"/>
              </a:rPr>
              <a:t> </a:t>
            </a:r>
            <a:r>
              <a:rPr sz="1600" spc="10" dirty="0">
                <a:solidFill>
                  <a:srgbClr val="3F62CA"/>
                </a:solidFill>
                <a:latin typeface="Tahoma"/>
                <a:cs typeface="Tahoma"/>
              </a:rPr>
              <a:t>treated</a:t>
            </a:r>
            <a:r>
              <a:rPr sz="1600" spc="-185" dirty="0">
                <a:solidFill>
                  <a:srgbClr val="3F62CA"/>
                </a:solidFill>
                <a:latin typeface="Tahoma"/>
                <a:cs typeface="Tahoma"/>
              </a:rPr>
              <a:t> </a:t>
            </a:r>
            <a:r>
              <a:rPr sz="1600" spc="10" dirty="0">
                <a:solidFill>
                  <a:srgbClr val="3F62CA"/>
                </a:solidFill>
                <a:latin typeface="Tahoma"/>
                <a:cs typeface="Tahoma"/>
              </a:rPr>
              <a:t>with</a:t>
            </a:r>
            <a:r>
              <a:rPr sz="1600" spc="-180" dirty="0">
                <a:solidFill>
                  <a:srgbClr val="3F62CA"/>
                </a:solidFill>
                <a:latin typeface="Tahoma"/>
                <a:cs typeface="Tahoma"/>
              </a:rPr>
              <a:t> </a:t>
            </a:r>
            <a:r>
              <a:rPr sz="1600" spc="25" dirty="0">
                <a:solidFill>
                  <a:srgbClr val="3F62CA"/>
                </a:solidFill>
                <a:latin typeface="Tahoma"/>
                <a:cs typeface="Tahoma"/>
              </a:rPr>
              <a:t>ﬁnasteride</a:t>
            </a:r>
            <a:endParaRPr sz="1600">
              <a:latin typeface="Tahoma"/>
              <a:cs typeface="Tahoma"/>
            </a:endParaRPr>
          </a:p>
          <a:p>
            <a:pPr marL="546100">
              <a:lnSpc>
                <a:spcPct val="100000"/>
              </a:lnSpc>
              <a:spcBef>
                <a:spcPts val="305"/>
              </a:spcBef>
            </a:pPr>
            <a:r>
              <a:rPr sz="1450" spc="-130" dirty="0">
                <a:solidFill>
                  <a:srgbClr val="3F62CA"/>
                </a:solidFill>
                <a:latin typeface="Lucida Sans Unicode"/>
                <a:cs typeface="Lucida Sans Unicode"/>
              </a:rPr>
              <a:t>α</a:t>
            </a:r>
            <a:r>
              <a:rPr sz="2000" b="1" spc="-130" dirty="0">
                <a:solidFill>
                  <a:srgbClr val="3F62CA"/>
                </a:solidFill>
                <a:latin typeface="Tahoma"/>
                <a:cs typeface="Tahoma"/>
              </a:rPr>
              <a:t>1-blockers</a:t>
            </a:r>
            <a:endParaRPr sz="2000">
              <a:latin typeface="Tahoma"/>
              <a:cs typeface="Tahoma"/>
            </a:endParaRPr>
          </a:p>
          <a:p>
            <a:pPr marL="1003300">
              <a:lnSpc>
                <a:spcPct val="100000"/>
              </a:lnSpc>
              <a:spcBef>
                <a:spcPts val="325"/>
              </a:spcBef>
            </a:pPr>
            <a:r>
              <a:rPr sz="1600" spc="5" dirty="0">
                <a:solidFill>
                  <a:srgbClr val="3F62CA"/>
                </a:solidFill>
                <a:latin typeface="Tahoma"/>
                <a:cs typeface="Tahoma"/>
              </a:rPr>
              <a:t>Smooth</a:t>
            </a:r>
            <a:r>
              <a:rPr sz="1600" spc="-175" dirty="0">
                <a:solidFill>
                  <a:srgbClr val="3F62CA"/>
                </a:solidFill>
                <a:latin typeface="Tahoma"/>
                <a:cs typeface="Tahoma"/>
              </a:rPr>
              <a:t> </a:t>
            </a:r>
            <a:r>
              <a:rPr sz="1600" spc="15" dirty="0">
                <a:solidFill>
                  <a:srgbClr val="3F62CA"/>
                </a:solidFill>
                <a:latin typeface="Tahoma"/>
                <a:cs typeface="Tahoma"/>
              </a:rPr>
              <a:t>muscle</a:t>
            </a:r>
            <a:r>
              <a:rPr sz="1600" spc="-175" dirty="0">
                <a:solidFill>
                  <a:srgbClr val="3F62CA"/>
                </a:solidFill>
                <a:latin typeface="Tahoma"/>
                <a:cs typeface="Tahoma"/>
              </a:rPr>
              <a:t> </a:t>
            </a:r>
            <a:r>
              <a:rPr sz="1600" spc="5" dirty="0">
                <a:solidFill>
                  <a:srgbClr val="3F62CA"/>
                </a:solidFill>
                <a:latin typeface="Tahoma"/>
                <a:cs typeface="Tahoma"/>
              </a:rPr>
              <a:t>relaxation</a:t>
            </a:r>
            <a:r>
              <a:rPr sz="1600" spc="-175" dirty="0">
                <a:solidFill>
                  <a:srgbClr val="3F62CA"/>
                </a:solidFill>
                <a:latin typeface="Tahoma"/>
                <a:cs typeface="Tahoma"/>
              </a:rPr>
              <a:t> </a:t>
            </a:r>
            <a:r>
              <a:rPr sz="1600" spc="-20" dirty="0">
                <a:solidFill>
                  <a:srgbClr val="3F62CA"/>
                </a:solidFill>
                <a:latin typeface="Tahoma"/>
                <a:cs typeface="Tahoma"/>
              </a:rPr>
              <a:t>(bladder</a:t>
            </a:r>
            <a:r>
              <a:rPr sz="1600" spc="-175" dirty="0">
                <a:solidFill>
                  <a:srgbClr val="3F62CA"/>
                </a:solidFill>
                <a:latin typeface="Tahoma"/>
                <a:cs typeface="Tahoma"/>
              </a:rPr>
              <a:t> </a:t>
            </a:r>
            <a:r>
              <a:rPr sz="1600" spc="20" dirty="0">
                <a:solidFill>
                  <a:srgbClr val="3F62CA"/>
                </a:solidFill>
                <a:latin typeface="Tahoma"/>
                <a:cs typeface="Tahoma"/>
              </a:rPr>
              <a:t>neck</a:t>
            </a:r>
            <a:r>
              <a:rPr sz="1600" spc="-175" dirty="0">
                <a:solidFill>
                  <a:srgbClr val="3F62CA"/>
                </a:solidFill>
                <a:latin typeface="Tahoma"/>
                <a:cs typeface="Tahoma"/>
              </a:rPr>
              <a:t> </a:t>
            </a:r>
            <a:r>
              <a:rPr sz="1600" spc="15" dirty="0">
                <a:solidFill>
                  <a:srgbClr val="3F62CA"/>
                </a:solidFill>
                <a:latin typeface="Tahoma"/>
                <a:cs typeface="Tahoma"/>
              </a:rPr>
              <a:t>muscle</a:t>
            </a:r>
            <a:r>
              <a:rPr sz="1600" spc="-175" dirty="0">
                <a:solidFill>
                  <a:srgbClr val="3F62CA"/>
                </a:solidFill>
                <a:latin typeface="Tahoma"/>
                <a:cs typeface="Tahoma"/>
              </a:rPr>
              <a:t> </a:t>
            </a:r>
            <a:r>
              <a:rPr sz="1600" spc="-20" dirty="0">
                <a:solidFill>
                  <a:srgbClr val="3F62CA"/>
                </a:solidFill>
                <a:latin typeface="Tahoma"/>
                <a:cs typeface="Tahoma"/>
              </a:rPr>
              <a:t>and</a:t>
            </a:r>
            <a:r>
              <a:rPr sz="1600" spc="-175" dirty="0">
                <a:solidFill>
                  <a:srgbClr val="3F62CA"/>
                </a:solidFill>
                <a:latin typeface="Tahoma"/>
                <a:cs typeface="Tahoma"/>
              </a:rPr>
              <a:t> </a:t>
            </a:r>
            <a:r>
              <a:rPr sz="1600" spc="15" dirty="0">
                <a:solidFill>
                  <a:srgbClr val="3F62CA"/>
                </a:solidFill>
                <a:latin typeface="Tahoma"/>
                <a:cs typeface="Tahoma"/>
              </a:rPr>
              <a:t>prostate</a:t>
            </a:r>
            <a:r>
              <a:rPr sz="1600" spc="-175" dirty="0">
                <a:solidFill>
                  <a:srgbClr val="3F62CA"/>
                </a:solidFill>
                <a:latin typeface="Tahoma"/>
                <a:cs typeface="Tahoma"/>
              </a:rPr>
              <a:t> </a:t>
            </a:r>
            <a:r>
              <a:rPr sz="1600" spc="15" dirty="0">
                <a:solidFill>
                  <a:srgbClr val="3F62CA"/>
                </a:solidFill>
                <a:latin typeface="Tahoma"/>
                <a:cs typeface="Tahoma"/>
              </a:rPr>
              <a:t>muscle</a:t>
            </a:r>
            <a:r>
              <a:rPr sz="1600" spc="-170" dirty="0">
                <a:solidFill>
                  <a:srgbClr val="3F62CA"/>
                </a:solidFill>
                <a:latin typeface="Tahoma"/>
                <a:cs typeface="Tahoma"/>
              </a:rPr>
              <a:t> </a:t>
            </a:r>
            <a:r>
              <a:rPr sz="1600" spc="5" dirty="0">
                <a:solidFill>
                  <a:srgbClr val="3F62CA"/>
                </a:solidFill>
                <a:latin typeface="Tahoma"/>
                <a:cs typeface="Tahoma"/>
              </a:rPr>
              <a:t>ﬁbers)</a:t>
            </a:r>
            <a:endParaRPr sz="1600">
              <a:latin typeface="Tahoma"/>
              <a:cs typeface="Tahoma"/>
            </a:endParaRPr>
          </a:p>
          <a:p>
            <a:pPr marL="1003300" marR="1202055">
              <a:lnSpc>
                <a:spcPct val="113300"/>
              </a:lnSpc>
            </a:pPr>
            <a:r>
              <a:rPr sz="1600" b="1" spc="-100" dirty="0">
                <a:solidFill>
                  <a:srgbClr val="3F62CA"/>
                </a:solidFill>
                <a:latin typeface="Tahoma"/>
                <a:cs typeface="Tahoma"/>
              </a:rPr>
              <a:t>Tamsulosin: </a:t>
            </a:r>
            <a:r>
              <a:rPr sz="1600" spc="15" dirty="0">
                <a:solidFill>
                  <a:srgbClr val="3F62CA"/>
                </a:solidFill>
                <a:latin typeface="Tahoma"/>
                <a:cs typeface="Tahoma"/>
              </a:rPr>
              <a:t>Uroselective </a:t>
            </a:r>
            <a:r>
              <a:rPr sz="1600" spc="-90" dirty="0">
                <a:solidFill>
                  <a:srgbClr val="3F62CA"/>
                </a:solidFill>
                <a:latin typeface="Tahoma"/>
                <a:cs typeface="Tahoma"/>
              </a:rPr>
              <a:t>(</a:t>
            </a:r>
            <a:r>
              <a:rPr sz="1150" spc="-90" dirty="0">
                <a:solidFill>
                  <a:srgbClr val="3F62CA"/>
                </a:solidFill>
                <a:latin typeface="Lucida Sans Unicode"/>
                <a:cs typeface="Lucida Sans Unicode"/>
              </a:rPr>
              <a:t>α</a:t>
            </a:r>
            <a:r>
              <a:rPr sz="1600" spc="-90" dirty="0">
                <a:solidFill>
                  <a:srgbClr val="3F62CA"/>
                </a:solidFill>
                <a:latin typeface="Tahoma"/>
                <a:cs typeface="Tahoma"/>
              </a:rPr>
              <a:t>1A </a:t>
            </a:r>
            <a:r>
              <a:rPr sz="1600" spc="5" dirty="0">
                <a:solidFill>
                  <a:srgbClr val="3F62CA"/>
                </a:solidFill>
                <a:latin typeface="Tahoma"/>
                <a:cs typeface="Tahoma"/>
              </a:rPr>
              <a:t>not </a:t>
            </a:r>
            <a:r>
              <a:rPr sz="1150" spc="-65" dirty="0">
                <a:solidFill>
                  <a:srgbClr val="3F62CA"/>
                </a:solidFill>
                <a:latin typeface="Lucida Sans Unicode"/>
                <a:cs typeface="Lucida Sans Unicode"/>
              </a:rPr>
              <a:t>α</a:t>
            </a:r>
            <a:r>
              <a:rPr sz="1600" spc="-65" dirty="0">
                <a:solidFill>
                  <a:srgbClr val="3F62CA"/>
                </a:solidFill>
                <a:latin typeface="Tahoma"/>
                <a:cs typeface="Tahoma"/>
              </a:rPr>
              <a:t>1B </a:t>
            </a:r>
            <a:r>
              <a:rPr sz="1600" spc="-55" dirty="0">
                <a:solidFill>
                  <a:srgbClr val="3F62CA"/>
                </a:solidFill>
                <a:latin typeface="Tahoma"/>
                <a:cs typeface="Tahoma"/>
              </a:rPr>
              <a:t>–no </a:t>
            </a:r>
            <a:r>
              <a:rPr sz="1600" spc="-15" dirty="0">
                <a:solidFill>
                  <a:srgbClr val="3F62CA"/>
                </a:solidFill>
                <a:latin typeface="Tahoma"/>
                <a:cs typeface="Tahoma"/>
              </a:rPr>
              <a:t>hypotension) </a:t>
            </a:r>
            <a:r>
              <a:rPr sz="1600" spc="65" dirty="0">
                <a:solidFill>
                  <a:srgbClr val="3F62CA"/>
                </a:solidFill>
                <a:latin typeface="Tahoma"/>
                <a:cs typeface="Tahoma"/>
              </a:rPr>
              <a:t>/ </a:t>
            </a:r>
            <a:r>
              <a:rPr sz="1600" b="1" spc="-110" dirty="0">
                <a:solidFill>
                  <a:srgbClr val="3F62CA"/>
                </a:solidFill>
                <a:latin typeface="Tahoma"/>
                <a:cs typeface="Tahoma"/>
              </a:rPr>
              <a:t>doxazosin </a:t>
            </a:r>
            <a:r>
              <a:rPr sz="1600" b="1" spc="-105" dirty="0">
                <a:solidFill>
                  <a:srgbClr val="3F62CA"/>
                </a:solidFill>
                <a:latin typeface="Tahoma"/>
                <a:cs typeface="Tahoma"/>
              </a:rPr>
              <a:t> </a:t>
            </a:r>
            <a:r>
              <a:rPr sz="1600" b="1" spc="-75" dirty="0">
                <a:solidFill>
                  <a:srgbClr val="FF0000"/>
                </a:solidFill>
                <a:latin typeface="Tahoma"/>
                <a:cs typeface="Tahoma"/>
              </a:rPr>
              <a:t>S.</a:t>
            </a:r>
            <a:r>
              <a:rPr sz="1600" b="1" spc="-50" dirty="0">
                <a:solidFill>
                  <a:srgbClr val="FF0000"/>
                </a:solidFill>
                <a:latin typeface="Tahoma"/>
                <a:cs typeface="Tahoma"/>
              </a:rPr>
              <a:t>E</a:t>
            </a:r>
            <a:r>
              <a:rPr sz="1600" b="1" spc="-30" dirty="0">
                <a:solidFill>
                  <a:srgbClr val="FF0000"/>
                </a:solidFill>
                <a:latin typeface="Tahoma"/>
                <a:cs typeface="Tahoma"/>
              </a:rPr>
              <a:t>s</a:t>
            </a:r>
            <a:r>
              <a:rPr sz="1600" b="1" dirty="0">
                <a:solidFill>
                  <a:srgbClr val="FF0000"/>
                </a:solidFill>
                <a:latin typeface="Tahoma"/>
                <a:cs typeface="Tahoma"/>
              </a:rPr>
              <a:t>:</a:t>
            </a:r>
            <a:r>
              <a:rPr sz="1600" b="1" spc="-90" dirty="0">
                <a:solidFill>
                  <a:srgbClr val="FF0000"/>
                </a:solidFill>
                <a:latin typeface="Tahoma"/>
                <a:cs typeface="Tahoma"/>
              </a:rPr>
              <a:t> </a:t>
            </a:r>
            <a:r>
              <a:rPr sz="1600" b="1" spc="-105" dirty="0">
                <a:solidFill>
                  <a:srgbClr val="3F62CA"/>
                </a:solidFill>
                <a:latin typeface="Tahoma"/>
                <a:cs typeface="Tahoma"/>
              </a:rPr>
              <a:t>po</a:t>
            </a:r>
            <a:r>
              <a:rPr sz="1600" b="1" spc="-30" dirty="0">
                <a:solidFill>
                  <a:srgbClr val="3F62CA"/>
                </a:solidFill>
                <a:latin typeface="Tahoma"/>
                <a:cs typeface="Tahoma"/>
              </a:rPr>
              <a:t>s</a:t>
            </a:r>
            <a:r>
              <a:rPr sz="1600" b="1" spc="-65" dirty="0">
                <a:solidFill>
                  <a:srgbClr val="3F62CA"/>
                </a:solidFill>
                <a:latin typeface="Tahoma"/>
                <a:cs typeface="Tahoma"/>
              </a:rPr>
              <a:t>t</a:t>
            </a:r>
            <a:r>
              <a:rPr sz="1600" b="1" spc="-160" dirty="0">
                <a:solidFill>
                  <a:srgbClr val="3F62CA"/>
                </a:solidFill>
                <a:latin typeface="Tahoma"/>
                <a:cs typeface="Tahoma"/>
              </a:rPr>
              <a:t>u</a:t>
            </a:r>
            <a:r>
              <a:rPr sz="1600" b="1" spc="-100" dirty="0">
                <a:solidFill>
                  <a:srgbClr val="3F62CA"/>
                </a:solidFill>
                <a:latin typeface="Tahoma"/>
                <a:cs typeface="Tahoma"/>
              </a:rPr>
              <a:t>r</a:t>
            </a:r>
            <a:r>
              <a:rPr sz="1600" b="1" spc="-120" dirty="0">
                <a:solidFill>
                  <a:srgbClr val="3F62CA"/>
                </a:solidFill>
                <a:latin typeface="Tahoma"/>
                <a:cs typeface="Tahoma"/>
              </a:rPr>
              <a:t>a</a:t>
            </a:r>
            <a:r>
              <a:rPr sz="1600" b="1" spc="-95" dirty="0">
                <a:solidFill>
                  <a:srgbClr val="3F62CA"/>
                </a:solidFill>
                <a:latin typeface="Tahoma"/>
                <a:cs typeface="Tahoma"/>
              </a:rPr>
              <a:t>l</a:t>
            </a:r>
            <a:r>
              <a:rPr sz="1600" b="1" spc="-150" dirty="0">
                <a:solidFill>
                  <a:srgbClr val="3F62CA"/>
                </a:solidFill>
                <a:latin typeface="Tahoma"/>
                <a:cs typeface="Tahoma"/>
              </a:rPr>
              <a:t> </a:t>
            </a:r>
            <a:r>
              <a:rPr sz="1600" b="1" spc="-190" dirty="0">
                <a:solidFill>
                  <a:srgbClr val="3F62CA"/>
                </a:solidFill>
                <a:latin typeface="Tahoma"/>
                <a:cs typeface="Tahoma"/>
              </a:rPr>
              <a:t>h</a:t>
            </a:r>
            <a:r>
              <a:rPr sz="1600" b="1" spc="-120" dirty="0">
                <a:solidFill>
                  <a:srgbClr val="3F62CA"/>
                </a:solidFill>
                <a:latin typeface="Tahoma"/>
                <a:cs typeface="Tahoma"/>
              </a:rPr>
              <a:t>y</a:t>
            </a:r>
            <a:r>
              <a:rPr sz="1600" b="1" spc="-105" dirty="0">
                <a:solidFill>
                  <a:srgbClr val="3F62CA"/>
                </a:solidFill>
                <a:latin typeface="Tahoma"/>
                <a:cs typeface="Tahoma"/>
              </a:rPr>
              <a:t>p</a:t>
            </a:r>
            <a:r>
              <a:rPr sz="1600" b="1" spc="-125" dirty="0">
                <a:solidFill>
                  <a:srgbClr val="3F62CA"/>
                </a:solidFill>
                <a:latin typeface="Tahoma"/>
                <a:cs typeface="Tahoma"/>
              </a:rPr>
              <a:t>o</a:t>
            </a:r>
            <a:r>
              <a:rPr sz="1600" b="1" spc="-75" dirty="0">
                <a:solidFill>
                  <a:srgbClr val="3F62CA"/>
                </a:solidFill>
                <a:latin typeface="Tahoma"/>
                <a:cs typeface="Tahoma"/>
              </a:rPr>
              <a:t>t</a:t>
            </a:r>
            <a:r>
              <a:rPr sz="1600" b="1" spc="-85" dirty="0">
                <a:solidFill>
                  <a:srgbClr val="3F62CA"/>
                </a:solidFill>
                <a:latin typeface="Tahoma"/>
                <a:cs typeface="Tahoma"/>
              </a:rPr>
              <a:t>e</a:t>
            </a:r>
            <a:r>
              <a:rPr sz="1600" b="1" spc="-155" dirty="0">
                <a:solidFill>
                  <a:srgbClr val="3F62CA"/>
                </a:solidFill>
                <a:latin typeface="Tahoma"/>
                <a:cs typeface="Tahoma"/>
              </a:rPr>
              <a:t>n</a:t>
            </a:r>
            <a:r>
              <a:rPr sz="1600" b="1" spc="-30" dirty="0">
                <a:solidFill>
                  <a:srgbClr val="3F62CA"/>
                </a:solidFill>
                <a:latin typeface="Tahoma"/>
                <a:cs typeface="Tahoma"/>
              </a:rPr>
              <a:t>s</a:t>
            </a:r>
            <a:r>
              <a:rPr sz="1600" b="1" spc="-80" dirty="0">
                <a:solidFill>
                  <a:srgbClr val="3F62CA"/>
                </a:solidFill>
                <a:latin typeface="Tahoma"/>
                <a:cs typeface="Tahoma"/>
              </a:rPr>
              <a:t>i</a:t>
            </a:r>
            <a:r>
              <a:rPr sz="1600" b="1" spc="-105" dirty="0">
                <a:solidFill>
                  <a:srgbClr val="3F62CA"/>
                </a:solidFill>
                <a:latin typeface="Tahoma"/>
                <a:cs typeface="Tahoma"/>
              </a:rPr>
              <a:t>o</a:t>
            </a:r>
            <a:r>
              <a:rPr sz="1600" b="1" spc="-150" dirty="0">
                <a:solidFill>
                  <a:srgbClr val="3F62CA"/>
                </a:solidFill>
                <a:latin typeface="Tahoma"/>
                <a:cs typeface="Tahoma"/>
              </a:rPr>
              <a:t>n </a:t>
            </a:r>
            <a:r>
              <a:rPr sz="1600" b="1" spc="-80" dirty="0">
                <a:solidFill>
                  <a:srgbClr val="3F62CA"/>
                </a:solidFill>
                <a:latin typeface="Tahoma"/>
                <a:cs typeface="Tahoma"/>
              </a:rPr>
              <a:t>,</a:t>
            </a:r>
            <a:r>
              <a:rPr sz="1600" b="1" spc="170" dirty="0">
                <a:solidFill>
                  <a:srgbClr val="3F62CA"/>
                </a:solidFill>
                <a:latin typeface="Tahoma"/>
                <a:cs typeface="Tahoma"/>
              </a:rPr>
              <a:t> </a:t>
            </a:r>
            <a:r>
              <a:rPr sz="1600" b="1" spc="-229" dirty="0">
                <a:solidFill>
                  <a:srgbClr val="3F62CA"/>
                </a:solidFill>
                <a:latin typeface="Tahoma"/>
                <a:cs typeface="Tahoma"/>
              </a:rPr>
              <a:t>D</a:t>
            </a:r>
            <a:r>
              <a:rPr sz="1600" b="1" spc="-85" dirty="0">
                <a:solidFill>
                  <a:srgbClr val="3F62CA"/>
                </a:solidFill>
                <a:latin typeface="Tahoma"/>
                <a:cs typeface="Tahoma"/>
              </a:rPr>
              <a:t>e</a:t>
            </a:r>
            <a:r>
              <a:rPr sz="1600" b="1" spc="10" dirty="0">
                <a:solidFill>
                  <a:srgbClr val="3F62CA"/>
                </a:solidFill>
                <a:latin typeface="Tahoma"/>
                <a:cs typeface="Tahoma"/>
              </a:rPr>
              <a:t>c</a:t>
            </a:r>
            <a:r>
              <a:rPr sz="1600" b="1" spc="-110" dirty="0">
                <a:solidFill>
                  <a:srgbClr val="3F62CA"/>
                </a:solidFill>
                <a:latin typeface="Tahoma"/>
                <a:cs typeface="Tahoma"/>
              </a:rPr>
              <a:t>r</a:t>
            </a:r>
            <a:r>
              <a:rPr sz="1600" b="1" spc="-90" dirty="0">
                <a:solidFill>
                  <a:srgbClr val="3F62CA"/>
                </a:solidFill>
                <a:latin typeface="Tahoma"/>
                <a:cs typeface="Tahoma"/>
              </a:rPr>
              <a:t>e</a:t>
            </a:r>
            <a:r>
              <a:rPr sz="1600" b="1" spc="-120" dirty="0">
                <a:solidFill>
                  <a:srgbClr val="3F62CA"/>
                </a:solidFill>
                <a:latin typeface="Tahoma"/>
                <a:cs typeface="Tahoma"/>
              </a:rPr>
              <a:t>a</a:t>
            </a:r>
            <a:r>
              <a:rPr sz="1600" b="1" spc="-30" dirty="0">
                <a:solidFill>
                  <a:srgbClr val="3F62CA"/>
                </a:solidFill>
                <a:latin typeface="Tahoma"/>
                <a:cs typeface="Tahoma"/>
              </a:rPr>
              <a:t>s</a:t>
            </a:r>
            <a:r>
              <a:rPr sz="1600" b="1" spc="-80" dirty="0">
                <a:solidFill>
                  <a:srgbClr val="3F62CA"/>
                </a:solidFill>
                <a:latin typeface="Tahoma"/>
                <a:cs typeface="Tahoma"/>
              </a:rPr>
              <a:t>e</a:t>
            </a:r>
            <a:r>
              <a:rPr sz="1600" b="1" spc="-150" dirty="0">
                <a:solidFill>
                  <a:srgbClr val="3F62CA"/>
                </a:solidFill>
                <a:latin typeface="Tahoma"/>
                <a:cs typeface="Tahoma"/>
              </a:rPr>
              <a:t> </a:t>
            </a:r>
            <a:r>
              <a:rPr sz="1600" b="1" spc="-100" dirty="0">
                <a:solidFill>
                  <a:srgbClr val="3F62CA"/>
                </a:solidFill>
                <a:latin typeface="Tahoma"/>
                <a:cs typeface="Tahoma"/>
              </a:rPr>
              <a:t>l</a:t>
            </a:r>
            <a:r>
              <a:rPr sz="1600" b="1" spc="-80" dirty="0">
                <a:solidFill>
                  <a:srgbClr val="3F62CA"/>
                </a:solidFill>
                <a:latin typeface="Tahoma"/>
                <a:cs typeface="Tahoma"/>
              </a:rPr>
              <a:t>i</a:t>
            </a:r>
            <a:r>
              <a:rPr sz="1600" b="1" spc="-114" dirty="0">
                <a:solidFill>
                  <a:srgbClr val="3F62CA"/>
                </a:solidFill>
                <a:latin typeface="Tahoma"/>
                <a:cs typeface="Tahoma"/>
              </a:rPr>
              <a:t>b</a:t>
            </a:r>
            <a:r>
              <a:rPr sz="1600" b="1" spc="-80" dirty="0">
                <a:solidFill>
                  <a:srgbClr val="3F62CA"/>
                </a:solidFill>
                <a:latin typeface="Tahoma"/>
                <a:cs typeface="Tahoma"/>
              </a:rPr>
              <a:t>i</a:t>
            </a:r>
            <a:r>
              <a:rPr sz="1600" b="1" spc="-110" dirty="0">
                <a:solidFill>
                  <a:srgbClr val="3F62CA"/>
                </a:solidFill>
                <a:latin typeface="Tahoma"/>
                <a:cs typeface="Tahoma"/>
              </a:rPr>
              <a:t>d</a:t>
            </a:r>
            <a:r>
              <a:rPr sz="1600" b="1" spc="-100" dirty="0">
                <a:solidFill>
                  <a:srgbClr val="3F62CA"/>
                </a:solidFill>
                <a:latin typeface="Tahoma"/>
                <a:cs typeface="Tahoma"/>
              </a:rPr>
              <a:t>o</a:t>
            </a:r>
            <a:r>
              <a:rPr sz="1600" b="1" spc="-150" dirty="0">
                <a:solidFill>
                  <a:srgbClr val="3F62CA"/>
                </a:solidFill>
                <a:latin typeface="Tahoma"/>
                <a:cs typeface="Tahoma"/>
              </a:rPr>
              <a:t> </a:t>
            </a:r>
            <a:r>
              <a:rPr sz="1600" b="1" spc="-120" dirty="0">
                <a:solidFill>
                  <a:srgbClr val="3F62CA"/>
                </a:solidFill>
                <a:latin typeface="Tahoma"/>
                <a:cs typeface="Tahoma"/>
              </a:rPr>
              <a:t>a</a:t>
            </a:r>
            <a:r>
              <a:rPr sz="1600" b="1" spc="-155" dirty="0">
                <a:solidFill>
                  <a:srgbClr val="3F62CA"/>
                </a:solidFill>
                <a:latin typeface="Tahoma"/>
                <a:cs typeface="Tahoma"/>
              </a:rPr>
              <a:t>n</a:t>
            </a:r>
            <a:r>
              <a:rPr sz="1600" b="1" spc="-105" dirty="0">
                <a:solidFill>
                  <a:srgbClr val="3F62CA"/>
                </a:solidFill>
                <a:latin typeface="Tahoma"/>
                <a:cs typeface="Tahoma"/>
              </a:rPr>
              <a:t>d</a:t>
            </a:r>
            <a:r>
              <a:rPr sz="1600" b="1" spc="-150" dirty="0">
                <a:solidFill>
                  <a:srgbClr val="3F62CA"/>
                </a:solidFill>
                <a:latin typeface="Tahoma"/>
                <a:cs typeface="Tahoma"/>
              </a:rPr>
              <a:t> </a:t>
            </a:r>
            <a:r>
              <a:rPr sz="1600" b="1" spc="-85" dirty="0">
                <a:solidFill>
                  <a:srgbClr val="3F62CA"/>
                </a:solidFill>
                <a:latin typeface="Tahoma"/>
                <a:cs typeface="Tahoma"/>
              </a:rPr>
              <a:t>e</a:t>
            </a:r>
            <a:r>
              <a:rPr sz="1600" b="1" spc="-180" dirty="0">
                <a:solidFill>
                  <a:srgbClr val="3F62CA"/>
                </a:solidFill>
                <a:latin typeface="Tahoma"/>
                <a:cs typeface="Tahoma"/>
              </a:rPr>
              <a:t>j</a:t>
            </a:r>
            <a:r>
              <a:rPr sz="1600" b="1" spc="-120" dirty="0">
                <a:solidFill>
                  <a:srgbClr val="3F62CA"/>
                </a:solidFill>
                <a:latin typeface="Tahoma"/>
                <a:cs typeface="Tahoma"/>
              </a:rPr>
              <a:t>a</a:t>
            </a:r>
            <a:r>
              <a:rPr sz="1600" b="1" spc="10" dirty="0">
                <a:solidFill>
                  <a:srgbClr val="3F62CA"/>
                </a:solidFill>
                <a:latin typeface="Tahoma"/>
                <a:cs typeface="Tahoma"/>
              </a:rPr>
              <a:t>c</a:t>
            </a:r>
            <a:r>
              <a:rPr sz="1600" b="1" spc="-160" dirty="0">
                <a:solidFill>
                  <a:srgbClr val="3F62CA"/>
                </a:solidFill>
                <a:latin typeface="Tahoma"/>
                <a:cs typeface="Tahoma"/>
              </a:rPr>
              <a:t>u</a:t>
            </a:r>
            <a:r>
              <a:rPr sz="1600" b="1" spc="-100" dirty="0">
                <a:solidFill>
                  <a:srgbClr val="3F62CA"/>
                </a:solidFill>
                <a:latin typeface="Tahoma"/>
                <a:cs typeface="Tahoma"/>
              </a:rPr>
              <a:t>l</a:t>
            </a:r>
            <a:r>
              <a:rPr sz="1600" b="1" spc="-135" dirty="0">
                <a:solidFill>
                  <a:srgbClr val="3F62CA"/>
                </a:solidFill>
                <a:latin typeface="Tahoma"/>
                <a:cs typeface="Tahoma"/>
              </a:rPr>
              <a:t>a</a:t>
            </a:r>
            <a:r>
              <a:rPr sz="1600" b="1" spc="-65" dirty="0">
                <a:solidFill>
                  <a:srgbClr val="3F62CA"/>
                </a:solidFill>
                <a:latin typeface="Tahoma"/>
                <a:cs typeface="Tahoma"/>
              </a:rPr>
              <a:t>t</a:t>
            </a:r>
            <a:r>
              <a:rPr sz="1600" b="1" spc="-80" dirty="0">
                <a:solidFill>
                  <a:srgbClr val="3F62CA"/>
                </a:solidFill>
                <a:latin typeface="Tahoma"/>
                <a:cs typeface="Tahoma"/>
              </a:rPr>
              <a:t>i</a:t>
            </a:r>
            <a:r>
              <a:rPr sz="1600" b="1" spc="-105" dirty="0">
                <a:solidFill>
                  <a:srgbClr val="3F62CA"/>
                </a:solidFill>
                <a:latin typeface="Tahoma"/>
                <a:cs typeface="Tahoma"/>
              </a:rPr>
              <a:t>o</a:t>
            </a:r>
            <a:r>
              <a:rPr sz="1600" b="1" spc="-150" dirty="0">
                <a:solidFill>
                  <a:srgbClr val="3F62CA"/>
                </a:solidFill>
                <a:latin typeface="Tahoma"/>
                <a:cs typeface="Tahoma"/>
              </a:rPr>
              <a:t>n </a:t>
            </a:r>
            <a:r>
              <a:rPr sz="1600" b="1" spc="-110" dirty="0">
                <a:solidFill>
                  <a:srgbClr val="3F62CA"/>
                </a:solidFill>
                <a:latin typeface="Tahoma"/>
                <a:cs typeface="Tahoma"/>
              </a:rPr>
              <a:t>d</a:t>
            </a:r>
            <a:r>
              <a:rPr sz="1600" b="1" spc="-175" dirty="0">
                <a:solidFill>
                  <a:srgbClr val="3F62CA"/>
                </a:solidFill>
                <a:latin typeface="Tahoma"/>
                <a:cs typeface="Tahoma"/>
              </a:rPr>
              <a:t>y</a:t>
            </a:r>
            <a:r>
              <a:rPr sz="1600" b="1" spc="-30" dirty="0">
                <a:solidFill>
                  <a:srgbClr val="3F62CA"/>
                </a:solidFill>
                <a:latin typeface="Tahoma"/>
                <a:cs typeface="Tahoma"/>
              </a:rPr>
              <a:t>s</a:t>
            </a:r>
            <a:r>
              <a:rPr sz="1600" b="1" dirty="0">
                <a:solidFill>
                  <a:srgbClr val="3F62CA"/>
                </a:solidFill>
                <a:latin typeface="Tahoma"/>
                <a:cs typeface="Tahoma"/>
              </a:rPr>
              <a:t>f</a:t>
            </a:r>
            <a:r>
              <a:rPr sz="1600" b="1" spc="-160" dirty="0">
                <a:solidFill>
                  <a:srgbClr val="3F62CA"/>
                </a:solidFill>
                <a:latin typeface="Tahoma"/>
                <a:cs typeface="Tahoma"/>
              </a:rPr>
              <a:t>u</a:t>
            </a:r>
            <a:r>
              <a:rPr sz="1600" b="1" spc="-155" dirty="0">
                <a:solidFill>
                  <a:srgbClr val="3F62CA"/>
                </a:solidFill>
                <a:latin typeface="Tahoma"/>
                <a:cs typeface="Tahoma"/>
              </a:rPr>
              <a:t>n</a:t>
            </a:r>
            <a:r>
              <a:rPr sz="1600" b="1" spc="10" dirty="0">
                <a:solidFill>
                  <a:srgbClr val="3F62CA"/>
                </a:solidFill>
                <a:latin typeface="Tahoma"/>
                <a:cs typeface="Tahoma"/>
              </a:rPr>
              <a:t>c</a:t>
            </a:r>
            <a:r>
              <a:rPr sz="1600" b="1" spc="-65" dirty="0">
                <a:solidFill>
                  <a:srgbClr val="3F62CA"/>
                </a:solidFill>
                <a:latin typeface="Tahoma"/>
                <a:cs typeface="Tahoma"/>
              </a:rPr>
              <a:t>t</a:t>
            </a:r>
            <a:r>
              <a:rPr sz="1600" b="1" spc="-80" dirty="0">
                <a:solidFill>
                  <a:srgbClr val="3F62CA"/>
                </a:solidFill>
                <a:latin typeface="Tahoma"/>
                <a:cs typeface="Tahoma"/>
              </a:rPr>
              <a:t>i</a:t>
            </a:r>
            <a:r>
              <a:rPr sz="1600" b="1" spc="-105" dirty="0">
                <a:solidFill>
                  <a:srgbClr val="3F62CA"/>
                </a:solidFill>
                <a:latin typeface="Tahoma"/>
                <a:cs typeface="Tahoma"/>
              </a:rPr>
              <a:t>o</a:t>
            </a:r>
            <a:r>
              <a:rPr sz="1600" b="1" spc="-150" dirty="0">
                <a:solidFill>
                  <a:srgbClr val="3F62CA"/>
                </a:solidFill>
                <a:latin typeface="Tahoma"/>
                <a:cs typeface="Tahoma"/>
              </a:rPr>
              <a:t>n</a:t>
            </a:r>
            <a:endParaRPr sz="1600">
              <a:latin typeface="Tahoma"/>
              <a:cs typeface="Tahoma"/>
            </a:endParaRPr>
          </a:p>
        </p:txBody>
      </p:sp>
    </p:spTree>
    <p:extLst>
      <p:ext uri="{BB962C8B-B14F-4D97-AF65-F5344CB8AC3E}">
        <p14:creationId xmlns:p14="http://schemas.microsoft.com/office/powerpoint/2010/main" val="106049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283" y="13755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pic>
        <p:nvPicPr>
          <p:cNvPr id="4" name="object 4"/>
          <p:cNvPicPr/>
          <p:nvPr/>
        </p:nvPicPr>
        <p:blipFill>
          <a:blip r:embed="rId2" cstate="print"/>
          <a:stretch>
            <a:fillRect/>
          </a:stretch>
        </p:blipFill>
        <p:spPr>
          <a:xfrm>
            <a:off x="228397" y="1538195"/>
            <a:ext cx="157311" cy="178296"/>
          </a:xfrm>
          <a:prstGeom prst="rect">
            <a:avLst/>
          </a:prstGeom>
        </p:spPr>
      </p:pic>
      <p:sp>
        <p:nvSpPr>
          <p:cNvPr id="5" name="object 5"/>
          <p:cNvSpPr txBox="1"/>
          <p:nvPr/>
        </p:nvSpPr>
        <p:spPr>
          <a:xfrm>
            <a:off x="198582" y="1396015"/>
            <a:ext cx="5017770" cy="1332230"/>
          </a:xfrm>
          <a:prstGeom prst="rect">
            <a:avLst/>
          </a:prstGeom>
        </p:spPr>
        <p:txBody>
          <a:bodyPr vert="horz" wrap="square" lIns="0" tIns="12700" rIns="0" bIns="0" rtlCol="0">
            <a:spAutoFit/>
          </a:bodyPr>
          <a:lstStyle/>
          <a:p>
            <a:pPr marL="12700">
              <a:lnSpc>
                <a:spcPct val="100000"/>
              </a:lnSpc>
              <a:spcBef>
                <a:spcPts val="100"/>
              </a:spcBef>
              <a:tabLst>
                <a:tab pos="431165" algn="l"/>
              </a:tabLst>
            </a:pPr>
            <a:r>
              <a:rPr sz="2400" spc="75" dirty="0">
                <a:latin typeface="Roboto"/>
                <a:cs typeface="Roboto"/>
              </a:rPr>
              <a:t>o	</a:t>
            </a:r>
            <a:r>
              <a:rPr sz="2400" b="1" spc="-434" dirty="0">
                <a:solidFill>
                  <a:srgbClr val="3F62CA"/>
                </a:solidFill>
                <a:latin typeface="Tahoma"/>
                <a:cs typeface="Tahoma"/>
              </a:rPr>
              <a:t>M</a:t>
            </a:r>
            <a:r>
              <a:rPr sz="2400" b="1" spc="-120" dirty="0">
                <a:solidFill>
                  <a:srgbClr val="3F62CA"/>
                </a:solidFill>
                <a:latin typeface="Tahoma"/>
                <a:cs typeface="Tahoma"/>
              </a:rPr>
              <a:t>e</a:t>
            </a:r>
            <a:r>
              <a:rPr sz="2400" b="1" spc="-160" dirty="0">
                <a:solidFill>
                  <a:srgbClr val="3F62CA"/>
                </a:solidFill>
                <a:latin typeface="Tahoma"/>
                <a:cs typeface="Tahoma"/>
              </a:rPr>
              <a:t>d</a:t>
            </a:r>
            <a:r>
              <a:rPr sz="2400" b="1" spc="-120" dirty="0">
                <a:solidFill>
                  <a:srgbClr val="3F62CA"/>
                </a:solidFill>
                <a:latin typeface="Tahoma"/>
                <a:cs typeface="Tahoma"/>
              </a:rPr>
              <a:t>i</a:t>
            </a:r>
            <a:r>
              <a:rPr sz="2400" b="1" spc="15" dirty="0">
                <a:solidFill>
                  <a:srgbClr val="3F62CA"/>
                </a:solidFill>
                <a:latin typeface="Tahoma"/>
                <a:cs typeface="Tahoma"/>
              </a:rPr>
              <a:t>c</a:t>
            </a:r>
            <a:r>
              <a:rPr sz="2400" b="1" spc="-170" dirty="0">
                <a:solidFill>
                  <a:srgbClr val="3F62CA"/>
                </a:solidFill>
                <a:latin typeface="Tahoma"/>
                <a:cs typeface="Tahoma"/>
              </a:rPr>
              <a:t>a</a:t>
            </a:r>
            <a:r>
              <a:rPr sz="2400" b="1" spc="-140" dirty="0">
                <a:solidFill>
                  <a:srgbClr val="3F62CA"/>
                </a:solidFill>
                <a:latin typeface="Tahoma"/>
                <a:cs typeface="Tahoma"/>
              </a:rPr>
              <a:t>l</a:t>
            </a:r>
            <a:r>
              <a:rPr sz="2400" b="1" spc="-225" dirty="0">
                <a:solidFill>
                  <a:srgbClr val="3F62CA"/>
                </a:solidFill>
                <a:latin typeface="Tahoma"/>
                <a:cs typeface="Tahoma"/>
              </a:rPr>
              <a:t> </a:t>
            </a:r>
            <a:r>
              <a:rPr sz="2400" b="1" spc="-95" dirty="0">
                <a:solidFill>
                  <a:srgbClr val="3F62CA"/>
                </a:solidFill>
                <a:latin typeface="Tahoma"/>
                <a:cs typeface="Tahoma"/>
              </a:rPr>
              <a:t>t</a:t>
            </a:r>
            <a:r>
              <a:rPr sz="2400" b="1" spc="-160" dirty="0">
                <a:solidFill>
                  <a:srgbClr val="3F62CA"/>
                </a:solidFill>
                <a:latin typeface="Tahoma"/>
                <a:cs typeface="Tahoma"/>
              </a:rPr>
              <a:t>r</a:t>
            </a:r>
            <a:r>
              <a:rPr sz="2400" b="1" spc="-130" dirty="0">
                <a:solidFill>
                  <a:srgbClr val="3F62CA"/>
                </a:solidFill>
                <a:latin typeface="Tahoma"/>
                <a:cs typeface="Tahoma"/>
              </a:rPr>
              <a:t>e</a:t>
            </a:r>
            <a:r>
              <a:rPr sz="2400" b="1" spc="-200" dirty="0">
                <a:solidFill>
                  <a:srgbClr val="3F62CA"/>
                </a:solidFill>
                <a:latin typeface="Tahoma"/>
                <a:cs typeface="Tahoma"/>
              </a:rPr>
              <a:t>a</a:t>
            </a:r>
            <a:r>
              <a:rPr sz="2400" b="1" spc="-95" dirty="0">
                <a:solidFill>
                  <a:srgbClr val="3F62CA"/>
                </a:solidFill>
                <a:latin typeface="Tahoma"/>
                <a:cs typeface="Tahoma"/>
              </a:rPr>
              <a:t>t</a:t>
            </a:r>
            <a:r>
              <a:rPr sz="2400" b="1" spc="-295" dirty="0">
                <a:solidFill>
                  <a:srgbClr val="3F62CA"/>
                </a:solidFill>
                <a:latin typeface="Tahoma"/>
                <a:cs typeface="Tahoma"/>
              </a:rPr>
              <a:t>m</a:t>
            </a:r>
            <a:r>
              <a:rPr sz="2400" b="1" spc="-120" dirty="0">
                <a:solidFill>
                  <a:srgbClr val="3F62CA"/>
                </a:solidFill>
                <a:latin typeface="Tahoma"/>
                <a:cs typeface="Tahoma"/>
              </a:rPr>
              <a:t>e</a:t>
            </a:r>
            <a:r>
              <a:rPr sz="2400" b="1" spc="-229" dirty="0">
                <a:solidFill>
                  <a:srgbClr val="3F62CA"/>
                </a:solidFill>
                <a:latin typeface="Tahoma"/>
                <a:cs typeface="Tahoma"/>
              </a:rPr>
              <a:t>n</a:t>
            </a:r>
            <a:r>
              <a:rPr sz="2400" b="1" spc="-90" dirty="0">
                <a:solidFill>
                  <a:srgbClr val="3F62CA"/>
                </a:solidFill>
                <a:latin typeface="Tahoma"/>
                <a:cs typeface="Tahoma"/>
              </a:rPr>
              <a:t>t</a:t>
            </a:r>
            <a:r>
              <a:rPr sz="2400" b="1" spc="-225" dirty="0">
                <a:solidFill>
                  <a:srgbClr val="3F62CA"/>
                </a:solidFill>
                <a:latin typeface="Tahoma"/>
                <a:cs typeface="Tahoma"/>
              </a:rPr>
              <a:t> </a:t>
            </a:r>
            <a:r>
              <a:rPr sz="2400" b="1" dirty="0">
                <a:solidFill>
                  <a:srgbClr val="3F62CA"/>
                </a:solidFill>
                <a:latin typeface="Tahoma"/>
                <a:cs typeface="Tahoma"/>
              </a:rPr>
              <a:t>:</a:t>
            </a:r>
            <a:endParaRPr sz="2400">
              <a:latin typeface="Tahoma"/>
              <a:cs typeface="Tahoma"/>
            </a:endParaRPr>
          </a:p>
          <a:p>
            <a:pPr marL="545465">
              <a:lnSpc>
                <a:spcPct val="100000"/>
              </a:lnSpc>
              <a:spcBef>
                <a:spcPts val="2370"/>
              </a:spcBef>
            </a:pPr>
            <a:r>
              <a:rPr sz="1950" b="1" spc="-125" dirty="0">
                <a:solidFill>
                  <a:srgbClr val="3F62CA"/>
                </a:solidFill>
                <a:latin typeface="Tahoma"/>
                <a:cs typeface="Tahoma"/>
              </a:rPr>
              <a:t>P</a:t>
            </a:r>
            <a:r>
              <a:rPr sz="1950" b="1" spc="-280" dirty="0">
                <a:solidFill>
                  <a:srgbClr val="3F62CA"/>
                </a:solidFill>
                <a:latin typeface="Tahoma"/>
                <a:cs typeface="Tahoma"/>
              </a:rPr>
              <a:t>D</a:t>
            </a:r>
            <a:r>
              <a:rPr sz="1950" b="1" spc="-65" dirty="0">
                <a:solidFill>
                  <a:srgbClr val="3F62CA"/>
                </a:solidFill>
                <a:latin typeface="Tahoma"/>
                <a:cs typeface="Tahoma"/>
              </a:rPr>
              <a:t>E</a:t>
            </a:r>
            <a:r>
              <a:rPr sz="1950" b="1" spc="-45" dirty="0">
                <a:solidFill>
                  <a:srgbClr val="3F62CA"/>
                </a:solidFill>
                <a:latin typeface="Tahoma"/>
                <a:cs typeface="Tahoma"/>
              </a:rPr>
              <a:t>-</a:t>
            </a:r>
            <a:r>
              <a:rPr sz="1950" b="1" spc="-195" dirty="0">
                <a:solidFill>
                  <a:srgbClr val="3F62CA"/>
                </a:solidFill>
                <a:latin typeface="Tahoma"/>
                <a:cs typeface="Tahoma"/>
              </a:rPr>
              <a:t>5</a:t>
            </a:r>
            <a:r>
              <a:rPr sz="1950" b="1" spc="-185" dirty="0">
                <a:solidFill>
                  <a:srgbClr val="3F62CA"/>
                </a:solidFill>
                <a:latin typeface="Tahoma"/>
                <a:cs typeface="Tahoma"/>
              </a:rPr>
              <a:t> </a:t>
            </a:r>
            <a:r>
              <a:rPr sz="1950" b="1" spc="-100" dirty="0">
                <a:solidFill>
                  <a:srgbClr val="3F62CA"/>
                </a:solidFill>
                <a:latin typeface="Tahoma"/>
                <a:cs typeface="Tahoma"/>
              </a:rPr>
              <a:t>i</a:t>
            </a:r>
            <a:r>
              <a:rPr sz="1950" b="1" spc="-190" dirty="0">
                <a:solidFill>
                  <a:srgbClr val="3F62CA"/>
                </a:solidFill>
                <a:latin typeface="Tahoma"/>
                <a:cs typeface="Tahoma"/>
              </a:rPr>
              <a:t>nh</a:t>
            </a:r>
            <a:r>
              <a:rPr sz="1950" b="1" spc="-100" dirty="0">
                <a:solidFill>
                  <a:srgbClr val="3F62CA"/>
                </a:solidFill>
                <a:latin typeface="Tahoma"/>
                <a:cs typeface="Tahoma"/>
              </a:rPr>
              <a:t>i</a:t>
            </a:r>
            <a:r>
              <a:rPr sz="1950" b="1" spc="-135" dirty="0">
                <a:solidFill>
                  <a:srgbClr val="3F62CA"/>
                </a:solidFill>
                <a:latin typeface="Tahoma"/>
                <a:cs typeface="Tahoma"/>
              </a:rPr>
              <a:t>b</a:t>
            </a:r>
            <a:r>
              <a:rPr sz="1950" b="1" spc="-100" dirty="0">
                <a:solidFill>
                  <a:srgbClr val="3F62CA"/>
                </a:solidFill>
                <a:latin typeface="Tahoma"/>
                <a:cs typeface="Tahoma"/>
              </a:rPr>
              <a:t>i</a:t>
            </a:r>
            <a:r>
              <a:rPr sz="1950" b="1" spc="-85" dirty="0">
                <a:solidFill>
                  <a:srgbClr val="3F62CA"/>
                </a:solidFill>
                <a:latin typeface="Tahoma"/>
                <a:cs typeface="Tahoma"/>
              </a:rPr>
              <a:t>t</a:t>
            </a:r>
            <a:r>
              <a:rPr sz="1950" b="1" spc="-125" dirty="0">
                <a:solidFill>
                  <a:srgbClr val="3F62CA"/>
                </a:solidFill>
                <a:latin typeface="Tahoma"/>
                <a:cs typeface="Tahoma"/>
              </a:rPr>
              <a:t>o</a:t>
            </a:r>
            <a:r>
              <a:rPr sz="1950" b="1" spc="-120" dirty="0">
                <a:solidFill>
                  <a:srgbClr val="3F62CA"/>
                </a:solidFill>
                <a:latin typeface="Tahoma"/>
                <a:cs typeface="Tahoma"/>
              </a:rPr>
              <a:t>r</a:t>
            </a:r>
            <a:r>
              <a:rPr sz="1950" b="1" spc="-25" dirty="0">
                <a:solidFill>
                  <a:srgbClr val="3F62CA"/>
                </a:solidFill>
                <a:latin typeface="Tahoma"/>
                <a:cs typeface="Tahoma"/>
              </a:rPr>
              <a:t>s</a:t>
            </a:r>
            <a:r>
              <a:rPr sz="1950" b="1" spc="-185" dirty="0">
                <a:solidFill>
                  <a:srgbClr val="3F62CA"/>
                </a:solidFill>
                <a:latin typeface="Tahoma"/>
                <a:cs typeface="Tahoma"/>
              </a:rPr>
              <a:t> </a:t>
            </a:r>
            <a:r>
              <a:rPr sz="1950" b="1" spc="-215" dirty="0">
                <a:solidFill>
                  <a:srgbClr val="3F62CA"/>
                </a:solidFill>
                <a:latin typeface="Tahoma"/>
                <a:cs typeface="Tahoma"/>
              </a:rPr>
              <a:t>(</a:t>
            </a:r>
            <a:r>
              <a:rPr sz="1950" b="1" spc="-130" dirty="0">
                <a:solidFill>
                  <a:srgbClr val="3F62CA"/>
                </a:solidFill>
                <a:latin typeface="Tahoma"/>
                <a:cs typeface="Tahoma"/>
              </a:rPr>
              <a:t>T</a:t>
            </a:r>
            <a:r>
              <a:rPr sz="1950" b="1" spc="-145" dirty="0">
                <a:solidFill>
                  <a:srgbClr val="3F62CA"/>
                </a:solidFill>
                <a:latin typeface="Tahoma"/>
                <a:cs typeface="Tahoma"/>
              </a:rPr>
              <a:t>a</a:t>
            </a:r>
            <a:r>
              <a:rPr sz="1950" b="1" spc="-130" dirty="0">
                <a:solidFill>
                  <a:srgbClr val="3F62CA"/>
                </a:solidFill>
                <a:latin typeface="Tahoma"/>
                <a:cs typeface="Tahoma"/>
              </a:rPr>
              <a:t>d</a:t>
            </a:r>
            <a:r>
              <a:rPr sz="1950" b="1" spc="-145" dirty="0">
                <a:solidFill>
                  <a:srgbClr val="3F62CA"/>
                </a:solidFill>
                <a:latin typeface="Tahoma"/>
                <a:cs typeface="Tahoma"/>
              </a:rPr>
              <a:t>a</a:t>
            </a:r>
            <a:r>
              <a:rPr sz="1950" b="1" spc="-120" dirty="0">
                <a:solidFill>
                  <a:srgbClr val="3F62CA"/>
                </a:solidFill>
                <a:latin typeface="Tahoma"/>
                <a:cs typeface="Tahoma"/>
              </a:rPr>
              <a:t>l</a:t>
            </a:r>
            <a:r>
              <a:rPr sz="1950" b="1" spc="-145" dirty="0">
                <a:solidFill>
                  <a:srgbClr val="3F62CA"/>
                </a:solidFill>
                <a:latin typeface="Tahoma"/>
                <a:cs typeface="Tahoma"/>
              </a:rPr>
              <a:t>a</a:t>
            </a:r>
            <a:r>
              <a:rPr sz="1950" b="1" spc="-80" dirty="0">
                <a:solidFill>
                  <a:srgbClr val="3F62CA"/>
                </a:solidFill>
                <a:latin typeface="Tahoma"/>
                <a:cs typeface="Tahoma"/>
              </a:rPr>
              <a:t>ﬁ</a:t>
            </a:r>
            <a:r>
              <a:rPr sz="1950" b="1" spc="-120" dirty="0">
                <a:solidFill>
                  <a:srgbClr val="3F62CA"/>
                </a:solidFill>
                <a:latin typeface="Tahoma"/>
                <a:cs typeface="Tahoma"/>
              </a:rPr>
              <a:t>l</a:t>
            </a:r>
            <a:r>
              <a:rPr sz="1950" b="1" spc="-210" dirty="0">
                <a:solidFill>
                  <a:srgbClr val="3F62CA"/>
                </a:solidFill>
                <a:latin typeface="Tahoma"/>
                <a:cs typeface="Tahoma"/>
              </a:rPr>
              <a:t>)</a:t>
            </a:r>
            <a:endParaRPr sz="1950">
              <a:latin typeface="Tahoma"/>
              <a:cs typeface="Tahoma"/>
            </a:endParaRPr>
          </a:p>
          <a:p>
            <a:pPr marL="1003300">
              <a:lnSpc>
                <a:spcPct val="100000"/>
              </a:lnSpc>
              <a:spcBef>
                <a:spcPts val="359"/>
              </a:spcBef>
            </a:pPr>
            <a:r>
              <a:rPr sz="1950" spc="50" dirty="0">
                <a:solidFill>
                  <a:srgbClr val="3F62CA"/>
                </a:solidFill>
                <a:latin typeface="Tahoma"/>
                <a:cs typeface="Tahoma"/>
              </a:rPr>
              <a:t>A</a:t>
            </a:r>
            <a:r>
              <a:rPr sz="1950" spc="5" dirty="0">
                <a:solidFill>
                  <a:srgbClr val="3F62CA"/>
                </a:solidFill>
                <a:latin typeface="Tahoma"/>
                <a:cs typeface="Tahoma"/>
              </a:rPr>
              <a:t>l</a:t>
            </a:r>
            <a:r>
              <a:rPr sz="1950" spc="70" dirty="0">
                <a:solidFill>
                  <a:srgbClr val="3F62CA"/>
                </a:solidFill>
                <a:latin typeface="Tahoma"/>
                <a:cs typeface="Tahoma"/>
              </a:rPr>
              <a:t>s</a:t>
            </a:r>
            <a:r>
              <a:rPr sz="1950" spc="20" dirty="0">
                <a:solidFill>
                  <a:srgbClr val="3F62CA"/>
                </a:solidFill>
                <a:latin typeface="Tahoma"/>
                <a:cs typeface="Tahoma"/>
              </a:rPr>
              <a:t>o</a:t>
            </a:r>
            <a:r>
              <a:rPr sz="1950" spc="-220" dirty="0">
                <a:solidFill>
                  <a:srgbClr val="3F62CA"/>
                </a:solidFill>
                <a:latin typeface="Tahoma"/>
                <a:cs typeface="Tahoma"/>
              </a:rPr>
              <a:t> </a:t>
            </a:r>
            <a:r>
              <a:rPr sz="1950" spc="125" dirty="0">
                <a:solidFill>
                  <a:srgbClr val="3F62CA"/>
                </a:solidFill>
                <a:latin typeface="Tahoma"/>
                <a:cs typeface="Tahoma"/>
              </a:rPr>
              <a:t>c</a:t>
            </a:r>
            <a:r>
              <a:rPr sz="1950" spc="-20" dirty="0">
                <a:solidFill>
                  <a:srgbClr val="3F62CA"/>
                </a:solidFill>
                <a:latin typeface="Tahoma"/>
                <a:cs typeface="Tahoma"/>
              </a:rPr>
              <a:t>a</a:t>
            </a:r>
            <a:r>
              <a:rPr sz="1950" spc="-45" dirty="0">
                <a:solidFill>
                  <a:srgbClr val="3F62CA"/>
                </a:solidFill>
                <a:latin typeface="Tahoma"/>
                <a:cs typeface="Tahoma"/>
              </a:rPr>
              <a:t>u</a:t>
            </a:r>
            <a:r>
              <a:rPr sz="1950" spc="70" dirty="0">
                <a:solidFill>
                  <a:srgbClr val="3F62CA"/>
                </a:solidFill>
                <a:latin typeface="Tahoma"/>
                <a:cs typeface="Tahoma"/>
              </a:rPr>
              <a:t>s</a:t>
            </a:r>
            <a:r>
              <a:rPr sz="1950" spc="15" dirty="0">
                <a:solidFill>
                  <a:srgbClr val="3F62CA"/>
                </a:solidFill>
                <a:latin typeface="Tahoma"/>
                <a:cs typeface="Tahoma"/>
              </a:rPr>
              <a:t>e</a:t>
            </a:r>
            <a:r>
              <a:rPr sz="1950" spc="-220" dirty="0">
                <a:solidFill>
                  <a:srgbClr val="3F62CA"/>
                </a:solidFill>
                <a:latin typeface="Tahoma"/>
                <a:cs typeface="Tahoma"/>
              </a:rPr>
              <a:t> </a:t>
            </a:r>
            <a:r>
              <a:rPr sz="1950" spc="70" dirty="0">
                <a:solidFill>
                  <a:srgbClr val="3F62CA"/>
                </a:solidFill>
                <a:latin typeface="Tahoma"/>
                <a:cs typeface="Tahoma"/>
              </a:rPr>
              <a:t>s</a:t>
            </a:r>
            <a:r>
              <a:rPr sz="1950" spc="-45" dirty="0">
                <a:solidFill>
                  <a:srgbClr val="3F62CA"/>
                </a:solidFill>
                <a:latin typeface="Tahoma"/>
                <a:cs typeface="Tahoma"/>
              </a:rPr>
              <a:t>m</a:t>
            </a:r>
            <a:r>
              <a:rPr sz="1950" spc="15" dirty="0">
                <a:solidFill>
                  <a:srgbClr val="3F62CA"/>
                </a:solidFill>
                <a:latin typeface="Tahoma"/>
                <a:cs typeface="Tahoma"/>
              </a:rPr>
              <a:t>o</a:t>
            </a:r>
            <a:r>
              <a:rPr sz="1950" dirty="0">
                <a:solidFill>
                  <a:srgbClr val="3F62CA"/>
                </a:solidFill>
                <a:latin typeface="Tahoma"/>
                <a:cs typeface="Tahoma"/>
              </a:rPr>
              <a:t>o</a:t>
            </a:r>
            <a:r>
              <a:rPr sz="1950" spc="60" dirty="0">
                <a:solidFill>
                  <a:srgbClr val="3F62CA"/>
                </a:solidFill>
                <a:latin typeface="Tahoma"/>
                <a:cs typeface="Tahoma"/>
              </a:rPr>
              <a:t>t</a:t>
            </a:r>
            <a:r>
              <a:rPr sz="1950" spc="-35" dirty="0">
                <a:solidFill>
                  <a:srgbClr val="3F62CA"/>
                </a:solidFill>
                <a:latin typeface="Tahoma"/>
                <a:cs typeface="Tahoma"/>
              </a:rPr>
              <a:t>h</a:t>
            </a:r>
            <a:r>
              <a:rPr sz="1950" spc="-220" dirty="0">
                <a:solidFill>
                  <a:srgbClr val="3F62CA"/>
                </a:solidFill>
                <a:latin typeface="Tahoma"/>
                <a:cs typeface="Tahoma"/>
              </a:rPr>
              <a:t> </a:t>
            </a:r>
            <a:r>
              <a:rPr sz="1950" spc="-30" dirty="0">
                <a:solidFill>
                  <a:srgbClr val="3F62CA"/>
                </a:solidFill>
                <a:latin typeface="Tahoma"/>
                <a:cs typeface="Tahoma"/>
              </a:rPr>
              <a:t>m</a:t>
            </a:r>
            <a:r>
              <a:rPr sz="1950" spc="-45" dirty="0">
                <a:solidFill>
                  <a:srgbClr val="3F62CA"/>
                </a:solidFill>
                <a:latin typeface="Tahoma"/>
                <a:cs typeface="Tahoma"/>
              </a:rPr>
              <a:t>u</a:t>
            </a:r>
            <a:r>
              <a:rPr sz="1950" spc="70" dirty="0">
                <a:solidFill>
                  <a:srgbClr val="3F62CA"/>
                </a:solidFill>
                <a:latin typeface="Tahoma"/>
                <a:cs typeface="Tahoma"/>
              </a:rPr>
              <a:t>s</a:t>
            </a:r>
            <a:r>
              <a:rPr sz="1950" spc="125" dirty="0">
                <a:solidFill>
                  <a:srgbClr val="3F62CA"/>
                </a:solidFill>
                <a:latin typeface="Tahoma"/>
                <a:cs typeface="Tahoma"/>
              </a:rPr>
              <a:t>c</a:t>
            </a:r>
            <a:r>
              <a:rPr sz="1950" spc="5" dirty="0">
                <a:solidFill>
                  <a:srgbClr val="3F62CA"/>
                </a:solidFill>
                <a:latin typeface="Tahoma"/>
                <a:cs typeface="Tahoma"/>
              </a:rPr>
              <a:t>l</a:t>
            </a:r>
            <a:r>
              <a:rPr sz="1950" spc="15" dirty="0">
                <a:solidFill>
                  <a:srgbClr val="3F62CA"/>
                </a:solidFill>
                <a:latin typeface="Tahoma"/>
                <a:cs typeface="Tahoma"/>
              </a:rPr>
              <a:t>e</a:t>
            </a:r>
            <a:r>
              <a:rPr sz="1950" spc="-220" dirty="0">
                <a:solidFill>
                  <a:srgbClr val="3F62CA"/>
                </a:solidFill>
                <a:latin typeface="Tahoma"/>
                <a:cs typeface="Tahoma"/>
              </a:rPr>
              <a:t> </a:t>
            </a:r>
            <a:r>
              <a:rPr sz="1950" dirty="0">
                <a:solidFill>
                  <a:srgbClr val="3F62CA"/>
                </a:solidFill>
                <a:latin typeface="Tahoma"/>
                <a:cs typeface="Tahoma"/>
              </a:rPr>
              <a:t>r</a:t>
            </a:r>
            <a:r>
              <a:rPr sz="1950" spc="10" dirty="0">
                <a:solidFill>
                  <a:srgbClr val="3F62CA"/>
                </a:solidFill>
                <a:latin typeface="Tahoma"/>
                <a:cs typeface="Tahoma"/>
              </a:rPr>
              <a:t>e</a:t>
            </a:r>
            <a:r>
              <a:rPr sz="1950" spc="5" dirty="0">
                <a:solidFill>
                  <a:srgbClr val="3F62CA"/>
                </a:solidFill>
                <a:latin typeface="Tahoma"/>
                <a:cs typeface="Tahoma"/>
              </a:rPr>
              <a:t>l</a:t>
            </a:r>
            <a:r>
              <a:rPr sz="1950" spc="-20" dirty="0">
                <a:solidFill>
                  <a:srgbClr val="3F62CA"/>
                </a:solidFill>
                <a:latin typeface="Tahoma"/>
                <a:cs typeface="Tahoma"/>
              </a:rPr>
              <a:t>a</a:t>
            </a:r>
            <a:r>
              <a:rPr sz="1950" dirty="0">
                <a:solidFill>
                  <a:srgbClr val="3F62CA"/>
                </a:solidFill>
                <a:latin typeface="Tahoma"/>
                <a:cs typeface="Tahoma"/>
              </a:rPr>
              <a:t>x</a:t>
            </a:r>
            <a:r>
              <a:rPr sz="1950" spc="-35" dirty="0">
                <a:solidFill>
                  <a:srgbClr val="3F62CA"/>
                </a:solidFill>
                <a:latin typeface="Tahoma"/>
                <a:cs typeface="Tahoma"/>
              </a:rPr>
              <a:t>a</a:t>
            </a:r>
            <a:r>
              <a:rPr sz="1950" spc="60" dirty="0">
                <a:solidFill>
                  <a:srgbClr val="3F62CA"/>
                </a:solidFill>
                <a:latin typeface="Tahoma"/>
                <a:cs typeface="Tahoma"/>
              </a:rPr>
              <a:t>t</a:t>
            </a:r>
            <a:r>
              <a:rPr sz="1950" spc="45" dirty="0">
                <a:solidFill>
                  <a:srgbClr val="3F62CA"/>
                </a:solidFill>
                <a:latin typeface="Tahoma"/>
                <a:cs typeface="Tahoma"/>
              </a:rPr>
              <a:t>i</a:t>
            </a:r>
            <a:r>
              <a:rPr sz="1950" spc="15" dirty="0">
                <a:solidFill>
                  <a:srgbClr val="3F62CA"/>
                </a:solidFill>
                <a:latin typeface="Tahoma"/>
                <a:cs typeface="Tahoma"/>
              </a:rPr>
              <a:t>o</a:t>
            </a:r>
            <a:r>
              <a:rPr sz="1950" spc="-35" dirty="0">
                <a:solidFill>
                  <a:srgbClr val="3F62CA"/>
                </a:solidFill>
                <a:latin typeface="Tahoma"/>
                <a:cs typeface="Tahoma"/>
              </a:rPr>
              <a:t>n</a:t>
            </a:r>
            <a:endParaRPr sz="1950">
              <a:latin typeface="Tahoma"/>
              <a:cs typeface="Tahoma"/>
            </a:endParaRPr>
          </a:p>
        </p:txBody>
      </p:sp>
      <p:sp>
        <p:nvSpPr>
          <p:cNvPr id="10" name="Rectangle 9"/>
          <p:cNvSpPr/>
          <p:nvPr/>
        </p:nvSpPr>
        <p:spPr>
          <a:xfrm>
            <a:off x="609600" y="3105150"/>
            <a:ext cx="8229600" cy="1384995"/>
          </a:xfrm>
          <a:prstGeom prst="rect">
            <a:avLst/>
          </a:prstGeom>
        </p:spPr>
        <p:txBody>
          <a:bodyPr wrap="square">
            <a:spAutoFit/>
          </a:bodyPr>
          <a:lstStyle/>
          <a:p>
            <a:r>
              <a:rPr lang="en-US" altLang="en-US" sz="2400" b="1" dirty="0" smtClean="0">
                <a:solidFill>
                  <a:schemeClr val="accent2">
                    <a:lumMod val="50000"/>
                  </a:schemeClr>
                </a:solidFill>
              </a:rPr>
              <a:t>Combination therapy:</a:t>
            </a:r>
          </a:p>
          <a:p>
            <a:pPr>
              <a:buClr>
                <a:schemeClr val="accent1"/>
              </a:buClr>
            </a:pPr>
            <a:r>
              <a:rPr lang="en-US" altLang="en-US" sz="2000" dirty="0">
                <a:solidFill>
                  <a:srgbClr val="0070C0"/>
                </a:solidFill>
              </a:rPr>
              <a:t>The use of combined alpha blocker and 5 alpha-reductase inhibitor therapy.</a:t>
            </a:r>
          </a:p>
          <a:p>
            <a:pPr>
              <a:buClr>
                <a:schemeClr val="accent1"/>
              </a:buClr>
            </a:pPr>
            <a:r>
              <a:rPr lang="en-US" altLang="en-US" sz="2000" dirty="0">
                <a:solidFill>
                  <a:srgbClr val="0070C0"/>
                </a:solidFill>
              </a:rPr>
              <a:t>Benefits of this therapy haven't been reported yet.</a:t>
            </a:r>
          </a:p>
          <a:p>
            <a:pPr>
              <a:buClr>
                <a:schemeClr val="accent1"/>
              </a:buClr>
            </a:pPr>
            <a:r>
              <a:rPr lang="en-US" altLang="en-US" sz="2000" dirty="0">
                <a:solidFill>
                  <a:srgbClr val="0070C0"/>
                </a:solidFill>
              </a:rPr>
              <a:t>But decreased symptoms was seen in the alpha blocker arm only.</a:t>
            </a:r>
            <a:endParaRPr lang="ar-JO" altLang="en-US" sz="2000" dirty="0">
              <a:solidFill>
                <a:srgbClr val="0070C0"/>
              </a:solidFill>
            </a:endParaRPr>
          </a:p>
        </p:txBody>
      </p:sp>
    </p:spTree>
    <p:extLst>
      <p:ext uri="{BB962C8B-B14F-4D97-AF65-F5344CB8AC3E}">
        <p14:creationId xmlns:p14="http://schemas.microsoft.com/office/powerpoint/2010/main" val="1144051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283" y="13755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pic>
        <p:nvPicPr>
          <p:cNvPr id="4" name="object 4"/>
          <p:cNvPicPr/>
          <p:nvPr/>
        </p:nvPicPr>
        <p:blipFill>
          <a:blip r:embed="rId2" cstate="print"/>
          <a:stretch>
            <a:fillRect/>
          </a:stretch>
        </p:blipFill>
        <p:spPr>
          <a:xfrm>
            <a:off x="206518" y="1556600"/>
            <a:ext cx="183529" cy="208012"/>
          </a:xfrm>
          <a:prstGeom prst="rect">
            <a:avLst/>
          </a:prstGeom>
        </p:spPr>
      </p:pic>
      <p:pic>
        <p:nvPicPr>
          <p:cNvPr id="5" name="object 5"/>
          <p:cNvPicPr/>
          <p:nvPr/>
        </p:nvPicPr>
        <p:blipFill>
          <a:blip r:embed="rId3" cstate="print"/>
          <a:stretch>
            <a:fillRect/>
          </a:stretch>
        </p:blipFill>
        <p:spPr>
          <a:xfrm>
            <a:off x="734836" y="2039854"/>
            <a:ext cx="112824" cy="112619"/>
          </a:xfrm>
          <a:prstGeom prst="rect">
            <a:avLst/>
          </a:prstGeom>
        </p:spPr>
      </p:pic>
      <p:sp>
        <p:nvSpPr>
          <p:cNvPr id="6" name="object 6"/>
          <p:cNvSpPr txBox="1"/>
          <p:nvPr/>
        </p:nvSpPr>
        <p:spPr>
          <a:xfrm>
            <a:off x="173850" y="1392839"/>
            <a:ext cx="7193915" cy="2967479"/>
          </a:xfrm>
          <a:prstGeom prst="rect">
            <a:avLst/>
          </a:prstGeom>
        </p:spPr>
        <p:txBody>
          <a:bodyPr vert="horz" wrap="square" lIns="0" tIns="12700" rIns="0" bIns="0" rtlCol="0">
            <a:spAutoFit/>
          </a:bodyPr>
          <a:lstStyle/>
          <a:p>
            <a:pPr marL="455930" indent="-443865">
              <a:lnSpc>
                <a:spcPct val="100000"/>
              </a:lnSpc>
              <a:spcBef>
                <a:spcPts val="100"/>
              </a:spcBef>
              <a:buClr>
                <a:srgbClr val="000000"/>
              </a:buClr>
              <a:buFont typeface="Roboto"/>
              <a:buChar char="o"/>
              <a:tabLst>
                <a:tab pos="455930" algn="l"/>
                <a:tab pos="456565" algn="l"/>
              </a:tabLst>
            </a:pPr>
            <a:r>
              <a:rPr sz="2800" b="1" spc="-175" dirty="0">
                <a:solidFill>
                  <a:srgbClr val="3F62CA"/>
                </a:solidFill>
                <a:latin typeface="Tahoma"/>
                <a:cs typeface="Tahoma"/>
              </a:rPr>
              <a:t>C</a:t>
            </a:r>
            <a:r>
              <a:rPr sz="2800" b="1" spc="-425" dirty="0">
                <a:solidFill>
                  <a:srgbClr val="3F62CA"/>
                </a:solidFill>
                <a:latin typeface="Tahoma"/>
                <a:cs typeface="Tahoma"/>
              </a:rPr>
              <a:t>O</a:t>
            </a:r>
            <a:r>
              <a:rPr sz="2800" b="1" spc="-305" dirty="0">
                <a:solidFill>
                  <a:srgbClr val="3F62CA"/>
                </a:solidFill>
                <a:latin typeface="Tahoma"/>
                <a:cs typeface="Tahoma"/>
              </a:rPr>
              <a:t>N</a:t>
            </a:r>
            <a:r>
              <a:rPr sz="2800" b="1" spc="-170" dirty="0">
                <a:solidFill>
                  <a:srgbClr val="3F62CA"/>
                </a:solidFill>
                <a:latin typeface="Tahoma"/>
                <a:cs typeface="Tahoma"/>
              </a:rPr>
              <a:t>V</a:t>
            </a:r>
            <a:r>
              <a:rPr sz="2800" b="1" spc="-95" dirty="0">
                <a:solidFill>
                  <a:srgbClr val="3F62CA"/>
                </a:solidFill>
                <a:latin typeface="Tahoma"/>
                <a:cs typeface="Tahoma"/>
              </a:rPr>
              <a:t>E</a:t>
            </a:r>
            <a:r>
              <a:rPr sz="2800" b="1" spc="-305" dirty="0">
                <a:solidFill>
                  <a:srgbClr val="3F62CA"/>
                </a:solidFill>
                <a:latin typeface="Tahoma"/>
                <a:cs typeface="Tahoma"/>
              </a:rPr>
              <a:t>N</a:t>
            </a:r>
            <a:r>
              <a:rPr sz="2800" b="1" spc="-80" dirty="0">
                <a:solidFill>
                  <a:srgbClr val="3F62CA"/>
                </a:solidFill>
                <a:latin typeface="Tahoma"/>
                <a:cs typeface="Tahoma"/>
              </a:rPr>
              <a:t>T</a:t>
            </a:r>
            <a:r>
              <a:rPr sz="2800" b="1" spc="-625" dirty="0">
                <a:solidFill>
                  <a:srgbClr val="3F62CA"/>
                </a:solidFill>
                <a:latin typeface="Tahoma"/>
                <a:cs typeface="Tahoma"/>
              </a:rPr>
              <a:t>I</a:t>
            </a:r>
            <a:r>
              <a:rPr sz="2800" b="1" spc="-425" dirty="0">
                <a:solidFill>
                  <a:srgbClr val="3F62CA"/>
                </a:solidFill>
                <a:latin typeface="Tahoma"/>
                <a:cs typeface="Tahoma"/>
              </a:rPr>
              <a:t>O</a:t>
            </a:r>
            <a:r>
              <a:rPr sz="2800" b="1" spc="-305" dirty="0">
                <a:solidFill>
                  <a:srgbClr val="3F62CA"/>
                </a:solidFill>
                <a:latin typeface="Tahoma"/>
                <a:cs typeface="Tahoma"/>
              </a:rPr>
              <a:t>N</a:t>
            </a:r>
            <a:r>
              <a:rPr sz="2800" b="1" spc="-45" dirty="0">
                <a:solidFill>
                  <a:srgbClr val="3F62CA"/>
                </a:solidFill>
                <a:latin typeface="Tahoma"/>
                <a:cs typeface="Tahoma"/>
              </a:rPr>
              <a:t>A</a:t>
            </a:r>
            <a:r>
              <a:rPr sz="2800" b="1" spc="-5" dirty="0">
                <a:solidFill>
                  <a:srgbClr val="3F62CA"/>
                </a:solidFill>
                <a:latin typeface="Tahoma"/>
                <a:cs typeface="Tahoma"/>
              </a:rPr>
              <a:t>L</a:t>
            </a:r>
            <a:r>
              <a:rPr sz="2800" b="1" spc="-265" dirty="0">
                <a:solidFill>
                  <a:srgbClr val="3F62CA"/>
                </a:solidFill>
                <a:latin typeface="Tahoma"/>
                <a:cs typeface="Tahoma"/>
              </a:rPr>
              <a:t> </a:t>
            </a:r>
            <a:r>
              <a:rPr sz="2800" b="1" spc="-114" dirty="0">
                <a:solidFill>
                  <a:srgbClr val="3F62CA"/>
                </a:solidFill>
                <a:latin typeface="Tahoma"/>
                <a:cs typeface="Tahoma"/>
              </a:rPr>
              <a:t>S</a:t>
            </a:r>
            <a:r>
              <a:rPr sz="2800" b="1" spc="-315" dirty="0">
                <a:solidFill>
                  <a:srgbClr val="3F62CA"/>
                </a:solidFill>
                <a:latin typeface="Tahoma"/>
                <a:cs typeface="Tahoma"/>
              </a:rPr>
              <a:t>U</a:t>
            </a:r>
            <a:r>
              <a:rPr sz="2800" b="1" spc="-320" dirty="0">
                <a:solidFill>
                  <a:srgbClr val="3F62CA"/>
                </a:solidFill>
                <a:latin typeface="Tahoma"/>
                <a:cs typeface="Tahoma"/>
              </a:rPr>
              <a:t>R</a:t>
            </a:r>
            <a:r>
              <a:rPr sz="2800" b="1" spc="-380" dirty="0">
                <a:solidFill>
                  <a:srgbClr val="3F62CA"/>
                </a:solidFill>
                <a:latin typeface="Tahoma"/>
                <a:cs typeface="Tahoma"/>
              </a:rPr>
              <a:t>G</a:t>
            </a:r>
            <a:r>
              <a:rPr sz="2800" b="1" spc="-625" dirty="0">
                <a:solidFill>
                  <a:srgbClr val="3F62CA"/>
                </a:solidFill>
                <a:latin typeface="Tahoma"/>
                <a:cs typeface="Tahoma"/>
              </a:rPr>
              <a:t>I</a:t>
            </a:r>
            <a:r>
              <a:rPr sz="2800" b="1" spc="-220" dirty="0">
                <a:solidFill>
                  <a:srgbClr val="3F62CA"/>
                </a:solidFill>
                <a:latin typeface="Tahoma"/>
                <a:cs typeface="Tahoma"/>
              </a:rPr>
              <a:t>C</a:t>
            </a:r>
            <a:r>
              <a:rPr sz="2800" b="1" spc="-45" dirty="0">
                <a:solidFill>
                  <a:srgbClr val="3F62CA"/>
                </a:solidFill>
                <a:latin typeface="Tahoma"/>
                <a:cs typeface="Tahoma"/>
              </a:rPr>
              <a:t>A</a:t>
            </a:r>
            <a:r>
              <a:rPr sz="2800" b="1" spc="-5" dirty="0">
                <a:solidFill>
                  <a:srgbClr val="3F62CA"/>
                </a:solidFill>
                <a:latin typeface="Tahoma"/>
                <a:cs typeface="Tahoma"/>
              </a:rPr>
              <a:t>L</a:t>
            </a:r>
            <a:r>
              <a:rPr sz="2800" b="1" spc="-265" dirty="0">
                <a:solidFill>
                  <a:srgbClr val="3F62CA"/>
                </a:solidFill>
                <a:latin typeface="Tahoma"/>
                <a:cs typeface="Tahoma"/>
              </a:rPr>
              <a:t> </a:t>
            </a:r>
            <a:r>
              <a:rPr sz="2800" b="1" spc="-80" dirty="0">
                <a:solidFill>
                  <a:srgbClr val="3F62CA"/>
                </a:solidFill>
                <a:latin typeface="Tahoma"/>
                <a:cs typeface="Tahoma"/>
              </a:rPr>
              <a:t>T</a:t>
            </a:r>
            <a:r>
              <a:rPr sz="2800" b="1" spc="-390" dirty="0">
                <a:solidFill>
                  <a:srgbClr val="3F62CA"/>
                </a:solidFill>
                <a:latin typeface="Tahoma"/>
                <a:cs typeface="Tahoma"/>
              </a:rPr>
              <a:t>H</a:t>
            </a:r>
            <a:r>
              <a:rPr sz="2800" b="1" spc="-95" dirty="0">
                <a:solidFill>
                  <a:srgbClr val="3F62CA"/>
                </a:solidFill>
                <a:latin typeface="Tahoma"/>
                <a:cs typeface="Tahoma"/>
              </a:rPr>
              <a:t>E</a:t>
            </a:r>
            <a:r>
              <a:rPr sz="2800" b="1" spc="-275" dirty="0">
                <a:solidFill>
                  <a:srgbClr val="3F62CA"/>
                </a:solidFill>
                <a:latin typeface="Tahoma"/>
                <a:cs typeface="Tahoma"/>
              </a:rPr>
              <a:t>R</a:t>
            </a:r>
            <a:r>
              <a:rPr sz="2800" b="1" spc="-45" dirty="0">
                <a:solidFill>
                  <a:srgbClr val="3F62CA"/>
                </a:solidFill>
                <a:latin typeface="Tahoma"/>
                <a:cs typeface="Tahoma"/>
              </a:rPr>
              <a:t>A</a:t>
            </a:r>
            <a:r>
              <a:rPr sz="2800" b="1" spc="-270" dirty="0">
                <a:solidFill>
                  <a:srgbClr val="3F62CA"/>
                </a:solidFill>
                <a:latin typeface="Tahoma"/>
                <a:cs typeface="Tahoma"/>
              </a:rPr>
              <a:t>P</a:t>
            </a:r>
            <a:r>
              <a:rPr sz="2800" b="1" spc="-150" dirty="0">
                <a:solidFill>
                  <a:srgbClr val="3F62CA"/>
                </a:solidFill>
                <a:latin typeface="Tahoma"/>
                <a:cs typeface="Tahoma"/>
              </a:rPr>
              <a:t>Y</a:t>
            </a:r>
            <a:r>
              <a:rPr sz="2800" b="1" spc="-265" dirty="0">
                <a:solidFill>
                  <a:srgbClr val="3F62CA"/>
                </a:solidFill>
                <a:latin typeface="Tahoma"/>
                <a:cs typeface="Tahoma"/>
              </a:rPr>
              <a:t> </a:t>
            </a:r>
            <a:r>
              <a:rPr sz="2800" b="1" dirty="0">
                <a:solidFill>
                  <a:srgbClr val="3F62CA"/>
                </a:solidFill>
                <a:latin typeface="Tahoma"/>
                <a:cs typeface="Tahoma"/>
              </a:rPr>
              <a:t>:</a:t>
            </a:r>
            <a:endParaRPr sz="2800" dirty="0">
              <a:latin typeface="Tahoma"/>
              <a:cs typeface="Tahoma"/>
            </a:endParaRPr>
          </a:p>
          <a:p>
            <a:pPr marL="913130" lvl="1" indent="-359410">
              <a:lnSpc>
                <a:spcPct val="100000"/>
              </a:lnSpc>
              <a:spcBef>
                <a:spcPts val="40"/>
              </a:spcBef>
              <a:buClr>
                <a:srgbClr val="000000"/>
              </a:buClr>
              <a:buSzPct val="45833"/>
              <a:buFont typeface="Yu Gothic UI"/>
              <a:buChar char="❖"/>
              <a:tabLst>
                <a:tab pos="913130" algn="l"/>
                <a:tab pos="913765" algn="l"/>
              </a:tabLst>
            </a:pPr>
            <a:r>
              <a:rPr sz="2400" b="1" spc="-120" dirty="0">
                <a:solidFill>
                  <a:srgbClr val="FF0000"/>
                </a:solidFill>
                <a:latin typeface="Tahoma"/>
                <a:cs typeface="Tahoma"/>
              </a:rPr>
              <a:t>i</a:t>
            </a:r>
            <a:r>
              <a:rPr sz="2400" b="1" spc="-235" dirty="0">
                <a:solidFill>
                  <a:srgbClr val="FF0000"/>
                </a:solidFill>
                <a:latin typeface="Tahoma"/>
                <a:cs typeface="Tahoma"/>
              </a:rPr>
              <a:t>n</a:t>
            </a:r>
            <a:r>
              <a:rPr sz="2400" b="1" spc="-160" dirty="0">
                <a:solidFill>
                  <a:srgbClr val="FF0000"/>
                </a:solidFill>
                <a:latin typeface="Tahoma"/>
                <a:cs typeface="Tahoma"/>
              </a:rPr>
              <a:t>d</a:t>
            </a:r>
            <a:r>
              <a:rPr sz="2400" b="1" spc="-120" dirty="0">
                <a:solidFill>
                  <a:srgbClr val="FF0000"/>
                </a:solidFill>
                <a:latin typeface="Tahoma"/>
                <a:cs typeface="Tahoma"/>
              </a:rPr>
              <a:t>i</a:t>
            </a:r>
            <a:r>
              <a:rPr sz="2400" b="1" spc="15" dirty="0">
                <a:solidFill>
                  <a:srgbClr val="FF0000"/>
                </a:solidFill>
                <a:latin typeface="Tahoma"/>
                <a:cs typeface="Tahoma"/>
              </a:rPr>
              <a:t>c</a:t>
            </a:r>
            <a:r>
              <a:rPr sz="2400" b="1" spc="-200" dirty="0">
                <a:solidFill>
                  <a:srgbClr val="FF0000"/>
                </a:solidFill>
                <a:latin typeface="Tahoma"/>
                <a:cs typeface="Tahoma"/>
              </a:rPr>
              <a:t>a</a:t>
            </a:r>
            <a:r>
              <a:rPr sz="2400" b="1" spc="-95" dirty="0">
                <a:solidFill>
                  <a:srgbClr val="FF0000"/>
                </a:solidFill>
                <a:latin typeface="Tahoma"/>
                <a:cs typeface="Tahoma"/>
              </a:rPr>
              <a:t>t</a:t>
            </a:r>
            <a:r>
              <a:rPr sz="2400" b="1" spc="-120" dirty="0">
                <a:solidFill>
                  <a:srgbClr val="FF0000"/>
                </a:solidFill>
                <a:latin typeface="Tahoma"/>
                <a:cs typeface="Tahoma"/>
              </a:rPr>
              <a:t>i</a:t>
            </a:r>
            <a:r>
              <a:rPr sz="2400" b="1" spc="-150" dirty="0">
                <a:solidFill>
                  <a:srgbClr val="FF0000"/>
                </a:solidFill>
                <a:latin typeface="Tahoma"/>
                <a:cs typeface="Tahoma"/>
              </a:rPr>
              <a:t>o</a:t>
            </a:r>
            <a:r>
              <a:rPr sz="2400" b="1" spc="-229" dirty="0">
                <a:solidFill>
                  <a:srgbClr val="FF0000"/>
                </a:solidFill>
                <a:latin typeface="Tahoma"/>
                <a:cs typeface="Tahoma"/>
              </a:rPr>
              <a:t>n</a:t>
            </a:r>
            <a:r>
              <a:rPr sz="2400" b="1" spc="-35" dirty="0">
                <a:solidFill>
                  <a:srgbClr val="FF0000"/>
                </a:solidFill>
                <a:latin typeface="Tahoma"/>
                <a:cs typeface="Tahoma"/>
              </a:rPr>
              <a:t>s</a:t>
            </a:r>
            <a:r>
              <a:rPr sz="2400" b="1" spc="-225" dirty="0">
                <a:solidFill>
                  <a:srgbClr val="FF0000"/>
                </a:solidFill>
                <a:latin typeface="Tahoma"/>
                <a:cs typeface="Tahoma"/>
              </a:rPr>
              <a:t> </a:t>
            </a:r>
            <a:r>
              <a:rPr sz="2400" b="1" spc="-180" dirty="0">
                <a:solidFill>
                  <a:srgbClr val="FF0000"/>
                </a:solidFill>
                <a:latin typeface="Tahoma"/>
                <a:cs typeface="Tahoma"/>
              </a:rPr>
              <a:t>o</a:t>
            </a:r>
            <a:r>
              <a:rPr sz="2400" b="1" spc="10" dirty="0">
                <a:solidFill>
                  <a:srgbClr val="FF0000"/>
                </a:solidFill>
                <a:latin typeface="Tahoma"/>
                <a:cs typeface="Tahoma"/>
              </a:rPr>
              <a:t>f</a:t>
            </a:r>
            <a:r>
              <a:rPr sz="2400" b="1" spc="-225" dirty="0">
                <a:solidFill>
                  <a:srgbClr val="FF0000"/>
                </a:solidFill>
                <a:latin typeface="Tahoma"/>
                <a:cs typeface="Tahoma"/>
              </a:rPr>
              <a:t> </a:t>
            </a:r>
            <a:r>
              <a:rPr sz="2400" b="1" spc="-40" dirty="0">
                <a:solidFill>
                  <a:srgbClr val="FF0000"/>
                </a:solidFill>
                <a:latin typeface="Tahoma"/>
                <a:cs typeface="Tahoma"/>
              </a:rPr>
              <a:t>s</a:t>
            </a:r>
            <a:r>
              <a:rPr sz="2400" b="1" spc="-235" dirty="0">
                <a:solidFill>
                  <a:srgbClr val="FF0000"/>
                </a:solidFill>
                <a:latin typeface="Tahoma"/>
                <a:cs typeface="Tahoma"/>
              </a:rPr>
              <a:t>u</a:t>
            </a:r>
            <a:r>
              <a:rPr sz="2400" b="1" spc="-185" dirty="0">
                <a:solidFill>
                  <a:srgbClr val="FF0000"/>
                </a:solidFill>
                <a:latin typeface="Tahoma"/>
                <a:cs typeface="Tahoma"/>
              </a:rPr>
              <a:t>r</a:t>
            </a:r>
            <a:r>
              <a:rPr sz="2400" b="1" spc="-180" dirty="0">
                <a:solidFill>
                  <a:srgbClr val="FF0000"/>
                </a:solidFill>
                <a:latin typeface="Tahoma"/>
                <a:cs typeface="Tahoma"/>
              </a:rPr>
              <a:t>g</a:t>
            </a:r>
            <a:r>
              <a:rPr sz="2400" b="1" spc="-120" dirty="0">
                <a:solidFill>
                  <a:srgbClr val="FF0000"/>
                </a:solidFill>
                <a:latin typeface="Tahoma"/>
                <a:cs typeface="Tahoma"/>
              </a:rPr>
              <a:t>e</a:t>
            </a:r>
            <a:r>
              <a:rPr sz="2400" b="1" spc="-100" dirty="0">
                <a:solidFill>
                  <a:srgbClr val="FF0000"/>
                </a:solidFill>
                <a:latin typeface="Tahoma"/>
                <a:cs typeface="Tahoma"/>
              </a:rPr>
              <a:t>r</a:t>
            </a:r>
            <a:r>
              <a:rPr sz="2400" b="1" spc="-175" dirty="0">
                <a:solidFill>
                  <a:srgbClr val="FF0000"/>
                </a:solidFill>
                <a:latin typeface="Tahoma"/>
                <a:cs typeface="Tahoma"/>
              </a:rPr>
              <a:t>y</a:t>
            </a:r>
            <a:r>
              <a:rPr sz="2400" b="1" spc="-225" dirty="0">
                <a:solidFill>
                  <a:srgbClr val="FF0000"/>
                </a:solidFill>
                <a:latin typeface="Tahoma"/>
                <a:cs typeface="Tahoma"/>
              </a:rPr>
              <a:t> </a:t>
            </a:r>
            <a:r>
              <a:rPr sz="2400" b="1" dirty="0">
                <a:solidFill>
                  <a:srgbClr val="FF0000"/>
                </a:solidFill>
                <a:latin typeface="Tahoma"/>
                <a:cs typeface="Tahoma"/>
              </a:rPr>
              <a:t>:</a:t>
            </a:r>
            <a:endParaRPr sz="2400" dirty="0">
              <a:latin typeface="Tahoma"/>
              <a:cs typeface="Tahoma"/>
            </a:endParaRPr>
          </a:p>
          <a:p>
            <a:pPr marL="1313180" lvl="2" indent="-285115">
              <a:lnSpc>
                <a:spcPct val="100000"/>
              </a:lnSpc>
              <a:spcBef>
                <a:spcPts val="445"/>
              </a:spcBef>
              <a:buSzPct val="55000"/>
              <a:buFont typeface="Arial"/>
              <a:buChar char="•"/>
              <a:tabLst>
                <a:tab pos="1313180" algn="l"/>
                <a:tab pos="1313815" algn="l"/>
              </a:tabLst>
            </a:pPr>
            <a:r>
              <a:rPr sz="2000" b="1" spc="-145" dirty="0">
                <a:solidFill>
                  <a:srgbClr val="3F62CA"/>
                </a:solidFill>
                <a:latin typeface="Tahoma"/>
                <a:cs typeface="Tahoma"/>
              </a:rPr>
              <a:t>F</a:t>
            </a:r>
            <a:r>
              <a:rPr sz="2000" b="1" spc="-150" dirty="0">
                <a:solidFill>
                  <a:srgbClr val="3F62CA"/>
                </a:solidFill>
                <a:latin typeface="Tahoma"/>
                <a:cs typeface="Tahoma"/>
              </a:rPr>
              <a:t>a</a:t>
            </a:r>
            <a:r>
              <a:rPr sz="2000" b="1" spc="-100" dirty="0">
                <a:solidFill>
                  <a:srgbClr val="3F62CA"/>
                </a:solidFill>
                <a:latin typeface="Tahoma"/>
                <a:cs typeface="Tahoma"/>
              </a:rPr>
              <a:t>i</a:t>
            </a:r>
            <a:r>
              <a:rPr sz="2000" b="1" spc="-125" dirty="0">
                <a:solidFill>
                  <a:srgbClr val="3F62CA"/>
                </a:solidFill>
                <a:latin typeface="Tahoma"/>
                <a:cs typeface="Tahoma"/>
              </a:rPr>
              <a:t>l</a:t>
            </a:r>
            <a:r>
              <a:rPr sz="2000" b="1" spc="-200" dirty="0">
                <a:solidFill>
                  <a:srgbClr val="3F62CA"/>
                </a:solidFill>
                <a:latin typeface="Tahoma"/>
                <a:cs typeface="Tahoma"/>
              </a:rPr>
              <a:t>u</a:t>
            </a:r>
            <a:r>
              <a:rPr sz="2000" b="1" spc="-135" dirty="0">
                <a:solidFill>
                  <a:srgbClr val="3F62CA"/>
                </a:solidFill>
                <a:latin typeface="Tahoma"/>
                <a:cs typeface="Tahoma"/>
              </a:rPr>
              <a:t>r</a:t>
            </a:r>
            <a:r>
              <a:rPr sz="2000" b="1" spc="-100" dirty="0">
                <a:solidFill>
                  <a:srgbClr val="3F62CA"/>
                </a:solidFill>
                <a:latin typeface="Tahoma"/>
                <a:cs typeface="Tahoma"/>
              </a:rPr>
              <a:t>e</a:t>
            </a:r>
            <a:r>
              <a:rPr sz="2000" b="1" spc="-190" dirty="0">
                <a:solidFill>
                  <a:srgbClr val="3F62CA"/>
                </a:solidFill>
                <a:latin typeface="Tahoma"/>
                <a:cs typeface="Tahoma"/>
              </a:rPr>
              <a:t> </a:t>
            </a:r>
            <a:r>
              <a:rPr sz="2000" b="1" spc="-155" dirty="0">
                <a:solidFill>
                  <a:srgbClr val="3F62CA"/>
                </a:solidFill>
                <a:latin typeface="Tahoma"/>
                <a:cs typeface="Tahoma"/>
              </a:rPr>
              <a:t>o</a:t>
            </a:r>
            <a:r>
              <a:rPr sz="2000" b="1" spc="5" dirty="0">
                <a:solidFill>
                  <a:srgbClr val="3F62CA"/>
                </a:solidFill>
                <a:latin typeface="Tahoma"/>
                <a:cs typeface="Tahoma"/>
              </a:rPr>
              <a:t>f</a:t>
            </a:r>
            <a:r>
              <a:rPr sz="2000" b="1" spc="-190" dirty="0">
                <a:solidFill>
                  <a:srgbClr val="3F62CA"/>
                </a:solidFill>
                <a:latin typeface="Tahoma"/>
                <a:cs typeface="Tahoma"/>
              </a:rPr>
              <a:t> </a:t>
            </a:r>
            <a:r>
              <a:rPr sz="2000" b="1" spc="-250" dirty="0">
                <a:solidFill>
                  <a:srgbClr val="3F62CA"/>
                </a:solidFill>
                <a:latin typeface="Tahoma"/>
                <a:cs typeface="Tahoma"/>
              </a:rPr>
              <a:t>m</a:t>
            </a:r>
            <a:r>
              <a:rPr sz="2000" b="1" spc="-105" dirty="0">
                <a:solidFill>
                  <a:srgbClr val="3F62CA"/>
                </a:solidFill>
                <a:latin typeface="Tahoma"/>
                <a:cs typeface="Tahoma"/>
              </a:rPr>
              <a:t>e</a:t>
            </a:r>
            <a:r>
              <a:rPr sz="2000" b="1" spc="-135" dirty="0">
                <a:solidFill>
                  <a:srgbClr val="3F62CA"/>
                </a:solidFill>
                <a:latin typeface="Tahoma"/>
                <a:cs typeface="Tahoma"/>
              </a:rPr>
              <a:t>d</a:t>
            </a:r>
            <a:r>
              <a:rPr sz="2000" b="1" spc="-100" dirty="0">
                <a:solidFill>
                  <a:srgbClr val="3F62CA"/>
                </a:solidFill>
                <a:latin typeface="Tahoma"/>
                <a:cs typeface="Tahoma"/>
              </a:rPr>
              <a:t>i</a:t>
            </a:r>
            <a:r>
              <a:rPr sz="2000" b="1" spc="10" dirty="0">
                <a:solidFill>
                  <a:srgbClr val="3F62CA"/>
                </a:solidFill>
                <a:latin typeface="Tahoma"/>
                <a:cs typeface="Tahoma"/>
              </a:rPr>
              <a:t>c</a:t>
            </a:r>
            <a:r>
              <a:rPr sz="2000" b="1" spc="-150" dirty="0">
                <a:solidFill>
                  <a:srgbClr val="3F62CA"/>
                </a:solidFill>
                <a:latin typeface="Tahoma"/>
                <a:cs typeface="Tahoma"/>
              </a:rPr>
              <a:t>a</a:t>
            </a:r>
            <a:r>
              <a:rPr sz="2000" b="1" spc="-120" dirty="0">
                <a:solidFill>
                  <a:srgbClr val="3F62CA"/>
                </a:solidFill>
                <a:latin typeface="Tahoma"/>
                <a:cs typeface="Tahoma"/>
              </a:rPr>
              <a:t>l</a:t>
            </a:r>
            <a:r>
              <a:rPr sz="2000" b="1" spc="-190" dirty="0">
                <a:solidFill>
                  <a:srgbClr val="3F62CA"/>
                </a:solidFill>
                <a:latin typeface="Tahoma"/>
                <a:cs typeface="Tahoma"/>
              </a:rPr>
              <a:t> </a:t>
            </a:r>
            <a:r>
              <a:rPr sz="2000" b="1" spc="-80" dirty="0">
                <a:solidFill>
                  <a:srgbClr val="3F62CA"/>
                </a:solidFill>
                <a:latin typeface="Tahoma"/>
                <a:cs typeface="Tahoma"/>
              </a:rPr>
              <a:t>t</a:t>
            </a:r>
            <a:r>
              <a:rPr sz="2000" b="1" spc="-135" dirty="0">
                <a:solidFill>
                  <a:srgbClr val="3F62CA"/>
                </a:solidFill>
                <a:latin typeface="Tahoma"/>
                <a:cs typeface="Tahoma"/>
              </a:rPr>
              <a:t>r</a:t>
            </a:r>
            <a:r>
              <a:rPr sz="2000" b="1" spc="-114" dirty="0">
                <a:solidFill>
                  <a:srgbClr val="3F62CA"/>
                </a:solidFill>
                <a:latin typeface="Tahoma"/>
                <a:cs typeface="Tahoma"/>
              </a:rPr>
              <a:t>e</a:t>
            </a:r>
            <a:r>
              <a:rPr sz="2000" b="1" spc="-170" dirty="0">
                <a:solidFill>
                  <a:srgbClr val="3F62CA"/>
                </a:solidFill>
                <a:latin typeface="Tahoma"/>
                <a:cs typeface="Tahoma"/>
              </a:rPr>
              <a:t>a</a:t>
            </a:r>
            <a:r>
              <a:rPr sz="2000" b="1" spc="-80" dirty="0">
                <a:solidFill>
                  <a:srgbClr val="3F62CA"/>
                </a:solidFill>
                <a:latin typeface="Tahoma"/>
                <a:cs typeface="Tahoma"/>
              </a:rPr>
              <a:t>t</a:t>
            </a:r>
            <a:r>
              <a:rPr sz="2000" b="1" spc="-250" dirty="0">
                <a:solidFill>
                  <a:srgbClr val="3F62CA"/>
                </a:solidFill>
                <a:latin typeface="Tahoma"/>
                <a:cs typeface="Tahoma"/>
              </a:rPr>
              <a:t>m</a:t>
            </a:r>
            <a:r>
              <a:rPr sz="2000" b="1" spc="-105" dirty="0">
                <a:solidFill>
                  <a:srgbClr val="3F62CA"/>
                </a:solidFill>
                <a:latin typeface="Tahoma"/>
                <a:cs typeface="Tahoma"/>
              </a:rPr>
              <a:t>e</a:t>
            </a:r>
            <a:r>
              <a:rPr sz="2000" b="1" spc="-195" dirty="0">
                <a:solidFill>
                  <a:srgbClr val="3F62CA"/>
                </a:solidFill>
                <a:latin typeface="Tahoma"/>
                <a:cs typeface="Tahoma"/>
              </a:rPr>
              <a:t>n</a:t>
            </a:r>
            <a:r>
              <a:rPr sz="2000" b="1" spc="-75" dirty="0">
                <a:solidFill>
                  <a:srgbClr val="3F62CA"/>
                </a:solidFill>
                <a:latin typeface="Tahoma"/>
                <a:cs typeface="Tahoma"/>
              </a:rPr>
              <a:t>t</a:t>
            </a:r>
            <a:endParaRPr sz="2000" dirty="0">
              <a:latin typeface="Tahoma"/>
              <a:cs typeface="Tahoma"/>
            </a:endParaRPr>
          </a:p>
          <a:p>
            <a:pPr marL="1313180" lvl="2" indent="-285115">
              <a:lnSpc>
                <a:spcPct val="100000"/>
              </a:lnSpc>
              <a:spcBef>
                <a:spcPts val="375"/>
              </a:spcBef>
              <a:buSzPct val="55000"/>
              <a:buFont typeface="Arial"/>
              <a:buChar char="•"/>
              <a:tabLst>
                <a:tab pos="1313180" algn="l"/>
                <a:tab pos="1313815" algn="l"/>
              </a:tabLst>
            </a:pPr>
            <a:r>
              <a:rPr sz="2000" b="1" spc="-240" dirty="0">
                <a:solidFill>
                  <a:srgbClr val="3F62CA"/>
                </a:solidFill>
                <a:latin typeface="Tahoma"/>
                <a:cs typeface="Tahoma"/>
              </a:rPr>
              <a:t>R</a:t>
            </a:r>
            <a:r>
              <a:rPr sz="2000" b="1" spc="-105" dirty="0">
                <a:solidFill>
                  <a:srgbClr val="3F62CA"/>
                </a:solidFill>
                <a:latin typeface="Tahoma"/>
                <a:cs typeface="Tahoma"/>
              </a:rPr>
              <a:t>e</a:t>
            </a:r>
            <a:r>
              <a:rPr sz="2000" b="1" spc="10" dirty="0">
                <a:solidFill>
                  <a:srgbClr val="3F62CA"/>
                </a:solidFill>
                <a:latin typeface="Tahoma"/>
                <a:cs typeface="Tahoma"/>
              </a:rPr>
              <a:t>c</a:t>
            </a:r>
            <a:r>
              <a:rPr sz="2000" b="1" spc="-200" dirty="0">
                <a:solidFill>
                  <a:srgbClr val="3F62CA"/>
                </a:solidFill>
                <a:latin typeface="Tahoma"/>
                <a:cs typeface="Tahoma"/>
              </a:rPr>
              <a:t>u</a:t>
            </a:r>
            <a:r>
              <a:rPr sz="2000" b="1" spc="-110" dirty="0">
                <a:solidFill>
                  <a:srgbClr val="3F62CA"/>
                </a:solidFill>
                <a:latin typeface="Tahoma"/>
                <a:cs typeface="Tahoma"/>
              </a:rPr>
              <a:t>r</a:t>
            </a:r>
            <a:r>
              <a:rPr sz="2000" b="1" spc="-135" dirty="0">
                <a:solidFill>
                  <a:srgbClr val="3F62CA"/>
                </a:solidFill>
                <a:latin typeface="Tahoma"/>
                <a:cs typeface="Tahoma"/>
              </a:rPr>
              <a:t>r</a:t>
            </a:r>
            <a:r>
              <a:rPr sz="2000" b="1" spc="-105" dirty="0">
                <a:solidFill>
                  <a:srgbClr val="3F62CA"/>
                </a:solidFill>
                <a:latin typeface="Tahoma"/>
                <a:cs typeface="Tahoma"/>
              </a:rPr>
              <a:t>e</a:t>
            </a:r>
            <a:r>
              <a:rPr sz="2000" b="1" spc="-195" dirty="0">
                <a:solidFill>
                  <a:srgbClr val="3F62CA"/>
                </a:solidFill>
                <a:latin typeface="Tahoma"/>
                <a:cs typeface="Tahoma"/>
              </a:rPr>
              <a:t>n</a:t>
            </a:r>
            <a:r>
              <a:rPr sz="2000" b="1" spc="-75" dirty="0">
                <a:solidFill>
                  <a:srgbClr val="3F62CA"/>
                </a:solidFill>
                <a:latin typeface="Tahoma"/>
                <a:cs typeface="Tahoma"/>
              </a:rPr>
              <a:t>t</a:t>
            </a:r>
            <a:r>
              <a:rPr sz="2000" b="1" spc="-190" dirty="0">
                <a:solidFill>
                  <a:srgbClr val="3F62CA"/>
                </a:solidFill>
                <a:latin typeface="Tahoma"/>
                <a:cs typeface="Tahoma"/>
              </a:rPr>
              <a:t> </a:t>
            </a:r>
            <a:r>
              <a:rPr sz="2000" b="1" spc="-225" dirty="0">
                <a:solidFill>
                  <a:srgbClr val="3F62CA"/>
                </a:solidFill>
                <a:latin typeface="Tahoma"/>
                <a:cs typeface="Tahoma"/>
              </a:rPr>
              <a:t>U</a:t>
            </a:r>
            <a:r>
              <a:rPr sz="2000" b="1" spc="-60" dirty="0">
                <a:solidFill>
                  <a:srgbClr val="3F62CA"/>
                </a:solidFill>
                <a:latin typeface="Tahoma"/>
                <a:cs typeface="Tahoma"/>
              </a:rPr>
              <a:t>T</a:t>
            </a:r>
            <a:r>
              <a:rPr sz="2000" b="1" spc="-445" dirty="0">
                <a:solidFill>
                  <a:srgbClr val="3F62CA"/>
                </a:solidFill>
                <a:latin typeface="Tahoma"/>
                <a:cs typeface="Tahoma"/>
              </a:rPr>
              <a:t>I</a:t>
            </a:r>
            <a:endParaRPr sz="2000" dirty="0">
              <a:latin typeface="Tahoma"/>
              <a:cs typeface="Tahoma"/>
            </a:endParaRPr>
          </a:p>
          <a:p>
            <a:pPr marL="1313180" lvl="2" indent="-285115">
              <a:lnSpc>
                <a:spcPct val="100000"/>
              </a:lnSpc>
              <a:spcBef>
                <a:spcPts val="375"/>
              </a:spcBef>
              <a:buSzPct val="55000"/>
              <a:buFont typeface="Arial"/>
              <a:buChar char="•"/>
              <a:tabLst>
                <a:tab pos="1313180" algn="l"/>
                <a:tab pos="1313815" algn="l"/>
              </a:tabLst>
            </a:pPr>
            <a:r>
              <a:rPr sz="2000" b="1" spc="-240" dirty="0">
                <a:solidFill>
                  <a:srgbClr val="3F62CA"/>
                </a:solidFill>
                <a:latin typeface="Tahoma"/>
                <a:cs typeface="Tahoma"/>
              </a:rPr>
              <a:t>R</a:t>
            </a:r>
            <a:r>
              <a:rPr sz="2000" b="1" spc="-125" dirty="0">
                <a:solidFill>
                  <a:srgbClr val="3F62CA"/>
                </a:solidFill>
                <a:latin typeface="Tahoma"/>
                <a:cs typeface="Tahoma"/>
              </a:rPr>
              <a:t>e</a:t>
            </a:r>
            <a:r>
              <a:rPr sz="2000" b="1" dirty="0">
                <a:solidFill>
                  <a:srgbClr val="3F62CA"/>
                </a:solidFill>
                <a:latin typeface="Tahoma"/>
                <a:cs typeface="Tahoma"/>
              </a:rPr>
              <a:t>f</a:t>
            </a:r>
            <a:r>
              <a:rPr sz="2000" b="1" spc="-120" dirty="0">
                <a:solidFill>
                  <a:srgbClr val="3F62CA"/>
                </a:solidFill>
                <a:latin typeface="Tahoma"/>
                <a:cs typeface="Tahoma"/>
              </a:rPr>
              <a:t>r</a:t>
            </a:r>
            <a:r>
              <a:rPr sz="2000" b="1" spc="-150" dirty="0">
                <a:solidFill>
                  <a:srgbClr val="3F62CA"/>
                </a:solidFill>
                <a:latin typeface="Tahoma"/>
                <a:cs typeface="Tahoma"/>
              </a:rPr>
              <a:t>a</a:t>
            </a:r>
            <a:r>
              <a:rPr sz="2000" b="1" spc="10" dirty="0">
                <a:solidFill>
                  <a:srgbClr val="3F62CA"/>
                </a:solidFill>
                <a:latin typeface="Tahoma"/>
                <a:cs typeface="Tahoma"/>
              </a:rPr>
              <a:t>c</a:t>
            </a:r>
            <a:r>
              <a:rPr sz="2000" b="1" spc="-90" dirty="0">
                <a:solidFill>
                  <a:srgbClr val="3F62CA"/>
                </a:solidFill>
                <a:latin typeface="Tahoma"/>
                <a:cs typeface="Tahoma"/>
              </a:rPr>
              <a:t>t</a:t>
            </a:r>
            <a:r>
              <a:rPr sz="2000" b="1" spc="-130" dirty="0">
                <a:solidFill>
                  <a:srgbClr val="3F62CA"/>
                </a:solidFill>
                <a:latin typeface="Tahoma"/>
                <a:cs typeface="Tahoma"/>
              </a:rPr>
              <a:t>o</a:t>
            </a:r>
            <a:r>
              <a:rPr sz="2000" b="1" spc="-85" dirty="0">
                <a:solidFill>
                  <a:srgbClr val="3F62CA"/>
                </a:solidFill>
                <a:latin typeface="Tahoma"/>
                <a:cs typeface="Tahoma"/>
              </a:rPr>
              <a:t>r</a:t>
            </a:r>
            <a:r>
              <a:rPr sz="2000" b="1" spc="-145" dirty="0">
                <a:solidFill>
                  <a:srgbClr val="3F62CA"/>
                </a:solidFill>
                <a:latin typeface="Tahoma"/>
                <a:cs typeface="Tahoma"/>
              </a:rPr>
              <a:t>y</a:t>
            </a:r>
            <a:r>
              <a:rPr sz="2000" b="1" spc="-190" dirty="0">
                <a:solidFill>
                  <a:srgbClr val="3F62CA"/>
                </a:solidFill>
                <a:latin typeface="Tahoma"/>
                <a:cs typeface="Tahoma"/>
              </a:rPr>
              <a:t> </a:t>
            </a:r>
            <a:r>
              <a:rPr sz="2000" b="1" spc="-200" dirty="0">
                <a:solidFill>
                  <a:srgbClr val="3F62CA"/>
                </a:solidFill>
                <a:latin typeface="Tahoma"/>
                <a:cs typeface="Tahoma"/>
              </a:rPr>
              <a:t>u</a:t>
            </a:r>
            <a:r>
              <a:rPr sz="2000" b="1" spc="-110" dirty="0">
                <a:solidFill>
                  <a:srgbClr val="3F62CA"/>
                </a:solidFill>
                <a:latin typeface="Tahoma"/>
                <a:cs typeface="Tahoma"/>
              </a:rPr>
              <a:t>r</a:t>
            </a:r>
            <a:r>
              <a:rPr sz="2000" b="1" spc="-100" dirty="0">
                <a:solidFill>
                  <a:srgbClr val="3F62CA"/>
                </a:solidFill>
                <a:latin typeface="Tahoma"/>
                <a:cs typeface="Tahoma"/>
              </a:rPr>
              <a:t>i</a:t>
            </a:r>
            <a:r>
              <a:rPr sz="2000" b="1" spc="-195" dirty="0">
                <a:solidFill>
                  <a:srgbClr val="3F62CA"/>
                </a:solidFill>
                <a:latin typeface="Tahoma"/>
                <a:cs typeface="Tahoma"/>
              </a:rPr>
              <a:t>n</a:t>
            </a:r>
            <a:r>
              <a:rPr sz="2000" b="1" spc="-150" dirty="0">
                <a:solidFill>
                  <a:srgbClr val="3F62CA"/>
                </a:solidFill>
                <a:latin typeface="Tahoma"/>
                <a:cs typeface="Tahoma"/>
              </a:rPr>
              <a:t>a</a:t>
            </a:r>
            <a:r>
              <a:rPr sz="2000" b="1" spc="-85" dirty="0">
                <a:solidFill>
                  <a:srgbClr val="3F62CA"/>
                </a:solidFill>
                <a:latin typeface="Tahoma"/>
                <a:cs typeface="Tahoma"/>
              </a:rPr>
              <a:t>r</a:t>
            </a:r>
            <a:r>
              <a:rPr sz="2000" b="1" spc="-145" dirty="0">
                <a:solidFill>
                  <a:srgbClr val="3F62CA"/>
                </a:solidFill>
                <a:latin typeface="Tahoma"/>
                <a:cs typeface="Tahoma"/>
              </a:rPr>
              <a:t>y</a:t>
            </a:r>
            <a:r>
              <a:rPr sz="2000" b="1" spc="-190" dirty="0">
                <a:solidFill>
                  <a:srgbClr val="3F62CA"/>
                </a:solidFill>
                <a:latin typeface="Tahoma"/>
                <a:cs typeface="Tahoma"/>
              </a:rPr>
              <a:t> </a:t>
            </a:r>
            <a:r>
              <a:rPr sz="2000" b="1" spc="-135" dirty="0">
                <a:solidFill>
                  <a:srgbClr val="3F62CA"/>
                </a:solidFill>
                <a:latin typeface="Tahoma"/>
                <a:cs typeface="Tahoma"/>
              </a:rPr>
              <a:t>r</a:t>
            </a:r>
            <a:r>
              <a:rPr sz="2000" b="1" spc="-125" dirty="0">
                <a:solidFill>
                  <a:srgbClr val="3F62CA"/>
                </a:solidFill>
                <a:latin typeface="Tahoma"/>
                <a:cs typeface="Tahoma"/>
              </a:rPr>
              <a:t>e</a:t>
            </a:r>
            <a:r>
              <a:rPr sz="2000" b="1" spc="-90" dirty="0">
                <a:solidFill>
                  <a:srgbClr val="3F62CA"/>
                </a:solidFill>
                <a:latin typeface="Tahoma"/>
                <a:cs typeface="Tahoma"/>
              </a:rPr>
              <a:t>t</a:t>
            </a:r>
            <a:r>
              <a:rPr sz="2000" b="1" spc="-105" dirty="0">
                <a:solidFill>
                  <a:srgbClr val="3F62CA"/>
                </a:solidFill>
                <a:latin typeface="Tahoma"/>
                <a:cs typeface="Tahoma"/>
              </a:rPr>
              <a:t>e</a:t>
            </a:r>
            <a:r>
              <a:rPr sz="2000" b="1" spc="-195" dirty="0">
                <a:solidFill>
                  <a:srgbClr val="3F62CA"/>
                </a:solidFill>
                <a:latin typeface="Tahoma"/>
                <a:cs typeface="Tahoma"/>
              </a:rPr>
              <a:t>n</a:t>
            </a:r>
            <a:r>
              <a:rPr sz="2000" b="1" spc="-80" dirty="0">
                <a:solidFill>
                  <a:srgbClr val="3F62CA"/>
                </a:solidFill>
                <a:latin typeface="Tahoma"/>
                <a:cs typeface="Tahoma"/>
              </a:rPr>
              <a:t>t</a:t>
            </a:r>
            <a:r>
              <a:rPr sz="2000" b="1" spc="-100" dirty="0">
                <a:solidFill>
                  <a:srgbClr val="3F62CA"/>
                </a:solidFill>
                <a:latin typeface="Tahoma"/>
                <a:cs typeface="Tahoma"/>
              </a:rPr>
              <a:t>i</a:t>
            </a:r>
            <a:r>
              <a:rPr sz="2000" b="1" spc="-130" dirty="0">
                <a:solidFill>
                  <a:srgbClr val="3F62CA"/>
                </a:solidFill>
                <a:latin typeface="Tahoma"/>
                <a:cs typeface="Tahoma"/>
              </a:rPr>
              <a:t>o</a:t>
            </a:r>
            <a:r>
              <a:rPr sz="2000" b="1" spc="-190" dirty="0">
                <a:solidFill>
                  <a:srgbClr val="3F62CA"/>
                </a:solidFill>
                <a:latin typeface="Tahoma"/>
                <a:cs typeface="Tahoma"/>
              </a:rPr>
              <a:t>n</a:t>
            </a:r>
            <a:endParaRPr sz="2000" dirty="0">
              <a:latin typeface="Tahoma"/>
              <a:cs typeface="Tahoma"/>
            </a:endParaRPr>
          </a:p>
          <a:p>
            <a:pPr marL="1313180" lvl="2" indent="-285115">
              <a:lnSpc>
                <a:spcPct val="100000"/>
              </a:lnSpc>
              <a:spcBef>
                <a:spcPts val="375"/>
              </a:spcBef>
              <a:buSzPct val="55000"/>
              <a:buFont typeface="Arial"/>
              <a:buChar char="•"/>
              <a:tabLst>
                <a:tab pos="1313180" algn="l"/>
                <a:tab pos="1313815" algn="l"/>
              </a:tabLst>
            </a:pPr>
            <a:r>
              <a:rPr sz="2000" b="1" spc="-240" dirty="0">
                <a:solidFill>
                  <a:srgbClr val="3F62CA"/>
                </a:solidFill>
                <a:latin typeface="Tahoma"/>
                <a:cs typeface="Tahoma"/>
              </a:rPr>
              <a:t>R</a:t>
            </a:r>
            <a:r>
              <a:rPr sz="2000" b="1" spc="-105" dirty="0">
                <a:solidFill>
                  <a:srgbClr val="3F62CA"/>
                </a:solidFill>
                <a:latin typeface="Tahoma"/>
                <a:cs typeface="Tahoma"/>
              </a:rPr>
              <a:t>e</a:t>
            </a:r>
            <a:r>
              <a:rPr sz="2000" b="1" spc="10" dirty="0">
                <a:solidFill>
                  <a:srgbClr val="3F62CA"/>
                </a:solidFill>
                <a:latin typeface="Tahoma"/>
                <a:cs typeface="Tahoma"/>
              </a:rPr>
              <a:t>c</a:t>
            </a:r>
            <a:r>
              <a:rPr sz="2000" b="1" spc="-200" dirty="0">
                <a:solidFill>
                  <a:srgbClr val="3F62CA"/>
                </a:solidFill>
                <a:latin typeface="Tahoma"/>
                <a:cs typeface="Tahoma"/>
              </a:rPr>
              <a:t>u</a:t>
            </a:r>
            <a:r>
              <a:rPr sz="2000" b="1" spc="-110" dirty="0">
                <a:solidFill>
                  <a:srgbClr val="3F62CA"/>
                </a:solidFill>
                <a:latin typeface="Tahoma"/>
                <a:cs typeface="Tahoma"/>
              </a:rPr>
              <a:t>r</a:t>
            </a:r>
            <a:r>
              <a:rPr sz="2000" b="1" spc="-135" dirty="0">
                <a:solidFill>
                  <a:srgbClr val="3F62CA"/>
                </a:solidFill>
                <a:latin typeface="Tahoma"/>
                <a:cs typeface="Tahoma"/>
              </a:rPr>
              <a:t>r</a:t>
            </a:r>
            <a:r>
              <a:rPr sz="2000" b="1" spc="-105" dirty="0">
                <a:solidFill>
                  <a:srgbClr val="3F62CA"/>
                </a:solidFill>
                <a:latin typeface="Tahoma"/>
                <a:cs typeface="Tahoma"/>
              </a:rPr>
              <a:t>e</a:t>
            </a:r>
            <a:r>
              <a:rPr sz="2000" b="1" spc="-195" dirty="0">
                <a:solidFill>
                  <a:srgbClr val="3F62CA"/>
                </a:solidFill>
                <a:latin typeface="Tahoma"/>
                <a:cs typeface="Tahoma"/>
              </a:rPr>
              <a:t>n</a:t>
            </a:r>
            <a:r>
              <a:rPr sz="2000" b="1" spc="-75" dirty="0">
                <a:solidFill>
                  <a:srgbClr val="3F62CA"/>
                </a:solidFill>
                <a:latin typeface="Tahoma"/>
                <a:cs typeface="Tahoma"/>
              </a:rPr>
              <a:t>t</a:t>
            </a:r>
            <a:r>
              <a:rPr sz="2000" b="1" spc="-190" dirty="0">
                <a:solidFill>
                  <a:srgbClr val="3F62CA"/>
                </a:solidFill>
                <a:latin typeface="Tahoma"/>
                <a:cs typeface="Tahoma"/>
              </a:rPr>
              <a:t> </a:t>
            </a:r>
            <a:r>
              <a:rPr sz="2000" b="1" spc="-155" dirty="0">
                <a:solidFill>
                  <a:srgbClr val="3F62CA"/>
                </a:solidFill>
                <a:latin typeface="Tahoma"/>
                <a:cs typeface="Tahoma"/>
              </a:rPr>
              <a:t>g</a:t>
            </a:r>
            <a:r>
              <a:rPr sz="2000" b="1" spc="-135" dirty="0">
                <a:solidFill>
                  <a:srgbClr val="3F62CA"/>
                </a:solidFill>
                <a:latin typeface="Tahoma"/>
                <a:cs typeface="Tahoma"/>
              </a:rPr>
              <a:t>r</a:t>
            </a:r>
            <a:r>
              <a:rPr sz="2000" b="1" spc="-130" dirty="0">
                <a:solidFill>
                  <a:srgbClr val="3F62CA"/>
                </a:solidFill>
                <a:latin typeface="Tahoma"/>
                <a:cs typeface="Tahoma"/>
              </a:rPr>
              <a:t>o</a:t>
            </a:r>
            <a:r>
              <a:rPr sz="2000" b="1" spc="-45" dirty="0">
                <a:solidFill>
                  <a:srgbClr val="3F62CA"/>
                </a:solidFill>
                <a:latin typeface="Tahoma"/>
                <a:cs typeface="Tahoma"/>
              </a:rPr>
              <a:t>s</a:t>
            </a:r>
            <a:r>
              <a:rPr sz="2000" b="1" spc="-30" dirty="0">
                <a:solidFill>
                  <a:srgbClr val="3F62CA"/>
                </a:solidFill>
                <a:latin typeface="Tahoma"/>
                <a:cs typeface="Tahoma"/>
              </a:rPr>
              <a:t>s</a:t>
            </a:r>
            <a:r>
              <a:rPr sz="2000" b="1" spc="-190" dirty="0">
                <a:solidFill>
                  <a:srgbClr val="3F62CA"/>
                </a:solidFill>
                <a:latin typeface="Tahoma"/>
                <a:cs typeface="Tahoma"/>
              </a:rPr>
              <a:t> </a:t>
            </a:r>
            <a:r>
              <a:rPr sz="2000" b="1" spc="-200" dirty="0">
                <a:solidFill>
                  <a:srgbClr val="3F62CA"/>
                </a:solidFill>
                <a:latin typeface="Tahoma"/>
                <a:cs typeface="Tahoma"/>
              </a:rPr>
              <a:t>h</a:t>
            </a:r>
            <a:r>
              <a:rPr sz="2000" b="1" spc="-105" dirty="0">
                <a:solidFill>
                  <a:srgbClr val="3F62CA"/>
                </a:solidFill>
                <a:latin typeface="Tahoma"/>
                <a:cs typeface="Tahoma"/>
              </a:rPr>
              <a:t>e</a:t>
            </a:r>
            <a:r>
              <a:rPr sz="2000" b="1" spc="-245" dirty="0">
                <a:solidFill>
                  <a:srgbClr val="3F62CA"/>
                </a:solidFill>
                <a:latin typeface="Tahoma"/>
                <a:cs typeface="Tahoma"/>
              </a:rPr>
              <a:t>m</a:t>
            </a:r>
            <a:r>
              <a:rPr sz="2000" b="1" spc="-170" dirty="0">
                <a:solidFill>
                  <a:srgbClr val="3F62CA"/>
                </a:solidFill>
                <a:latin typeface="Tahoma"/>
                <a:cs typeface="Tahoma"/>
              </a:rPr>
              <a:t>a</a:t>
            </a:r>
            <a:r>
              <a:rPr sz="2000" b="1" spc="-80" dirty="0">
                <a:solidFill>
                  <a:srgbClr val="3F62CA"/>
                </a:solidFill>
                <a:latin typeface="Tahoma"/>
                <a:cs typeface="Tahoma"/>
              </a:rPr>
              <a:t>t</a:t>
            </a:r>
            <a:r>
              <a:rPr sz="2000" b="1" spc="-200" dirty="0">
                <a:solidFill>
                  <a:srgbClr val="3F62CA"/>
                </a:solidFill>
                <a:latin typeface="Tahoma"/>
                <a:cs typeface="Tahoma"/>
              </a:rPr>
              <a:t>u</a:t>
            </a:r>
            <a:r>
              <a:rPr sz="2000" b="1" spc="-110" dirty="0">
                <a:solidFill>
                  <a:srgbClr val="3F62CA"/>
                </a:solidFill>
                <a:latin typeface="Tahoma"/>
                <a:cs typeface="Tahoma"/>
              </a:rPr>
              <a:t>r</a:t>
            </a:r>
            <a:r>
              <a:rPr sz="2000" b="1" spc="-100" dirty="0">
                <a:solidFill>
                  <a:srgbClr val="3F62CA"/>
                </a:solidFill>
                <a:latin typeface="Tahoma"/>
                <a:cs typeface="Tahoma"/>
              </a:rPr>
              <a:t>i</a:t>
            </a:r>
            <a:r>
              <a:rPr sz="2000" b="1" spc="-145" dirty="0">
                <a:solidFill>
                  <a:srgbClr val="3F62CA"/>
                </a:solidFill>
                <a:latin typeface="Tahoma"/>
                <a:cs typeface="Tahoma"/>
              </a:rPr>
              <a:t>a</a:t>
            </a:r>
            <a:endParaRPr sz="2000" dirty="0">
              <a:latin typeface="Tahoma"/>
              <a:cs typeface="Tahoma"/>
            </a:endParaRPr>
          </a:p>
          <a:p>
            <a:pPr marL="1313180" lvl="2" indent="-285115">
              <a:lnSpc>
                <a:spcPct val="100000"/>
              </a:lnSpc>
              <a:spcBef>
                <a:spcPts val="375"/>
              </a:spcBef>
              <a:buSzPct val="55000"/>
              <a:buFont typeface="Arial"/>
              <a:buChar char="•"/>
              <a:tabLst>
                <a:tab pos="1313180" algn="l"/>
                <a:tab pos="1313815" algn="l"/>
              </a:tabLst>
            </a:pPr>
            <a:r>
              <a:rPr sz="2000" b="1" spc="-140" dirty="0">
                <a:solidFill>
                  <a:srgbClr val="3F62CA"/>
                </a:solidFill>
                <a:latin typeface="Tahoma"/>
                <a:cs typeface="Tahoma"/>
              </a:rPr>
              <a:t>B</a:t>
            </a:r>
            <a:r>
              <a:rPr sz="2000" b="1" spc="-125" dirty="0">
                <a:solidFill>
                  <a:srgbClr val="3F62CA"/>
                </a:solidFill>
                <a:latin typeface="Tahoma"/>
                <a:cs typeface="Tahoma"/>
              </a:rPr>
              <a:t>l</a:t>
            </a:r>
            <a:r>
              <a:rPr sz="2000" b="1" spc="-150" dirty="0">
                <a:solidFill>
                  <a:srgbClr val="3F62CA"/>
                </a:solidFill>
                <a:latin typeface="Tahoma"/>
                <a:cs typeface="Tahoma"/>
              </a:rPr>
              <a:t>a</a:t>
            </a:r>
            <a:r>
              <a:rPr sz="2000" b="1" spc="-135" dirty="0">
                <a:solidFill>
                  <a:srgbClr val="3F62CA"/>
                </a:solidFill>
                <a:latin typeface="Tahoma"/>
                <a:cs typeface="Tahoma"/>
              </a:rPr>
              <a:t>dd</a:t>
            </a:r>
            <a:r>
              <a:rPr sz="2000" b="1" spc="-105" dirty="0">
                <a:solidFill>
                  <a:srgbClr val="3F62CA"/>
                </a:solidFill>
                <a:latin typeface="Tahoma"/>
                <a:cs typeface="Tahoma"/>
              </a:rPr>
              <a:t>er</a:t>
            </a:r>
            <a:r>
              <a:rPr sz="2000" b="1" spc="-190" dirty="0">
                <a:solidFill>
                  <a:srgbClr val="3F62CA"/>
                </a:solidFill>
                <a:latin typeface="Tahoma"/>
                <a:cs typeface="Tahoma"/>
              </a:rPr>
              <a:t> </a:t>
            </a:r>
            <a:r>
              <a:rPr sz="2000" b="1" spc="-35" dirty="0">
                <a:solidFill>
                  <a:srgbClr val="3F62CA"/>
                </a:solidFill>
                <a:latin typeface="Tahoma"/>
                <a:cs typeface="Tahoma"/>
              </a:rPr>
              <a:t>s</a:t>
            </a:r>
            <a:r>
              <a:rPr sz="2000" b="1" spc="-90" dirty="0">
                <a:solidFill>
                  <a:srgbClr val="3F62CA"/>
                </a:solidFill>
                <a:latin typeface="Tahoma"/>
                <a:cs typeface="Tahoma"/>
              </a:rPr>
              <a:t>t</a:t>
            </a:r>
            <a:r>
              <a:rPr sz="2000" b="1" spc="-130" dirty="0">
                <a:solidFill>
                  <a:srgbClr val="3F62CA"/>
                </a:solidFill>
                <a:latin typeface="Tahoma"/>
                <a:cs typeface="Tahoma"/>
              </a:rPr>
              <a:t>o</a:t>
            </a:r>
            <a:r>
              <a:rPr sz="2000" b="1" spc="-200" dirty="0">
                <a:solidFill>
                  <a:srgbClr val="3F62CA"/>
                </a:solidFill>
                <a:latin typeface="Tahoma"/>
                <a:cs typeface="Tahoma"/>
              </a:rPr>
              <a:t>n</a:t>
            </a:r>
            <a:r>
              <a:rPr sz="2000" b="1" spc="-100" dirty="0">
                <a:solidFill>
                  <a:srgbClr val="3F62CA"/>
                </a:solidFill>
                <a:latin typeface="Tahoma"/>
                <a:cs typeface="Tahoma"/>
              </a:rPr>
              <a:t>e</a:t>
            </a:r>
            <a:r>
              <a:rPr sz="2000" b="1" spc="-190" dirty="0">
                <a:solidFill>
                  <a:srgbClr val="3F62CA"/>
                </a:solidFill>
                <a:latin typeface="Tahoma"/>
                <a:cs typeface="Tahoma"/>
              </a:rPr>
              <a:t> </a:t>
            </a:r>
            <a:r>
              <a:rPr sz="2000" b="1" spc="-130" dirty="0">
                <a:solidFill>
                  <a:srgbClr val="3F62CA"/>
                </a:solidFill>
                <a:latin typeface="Tahoma"/>
                <a:cs typeface="Tahoma"/>
              </a:rPr>
              <a:t>o</a:t>
            </a:r>
            <a:r>
              <a:rPr sz="2000" b="1" spc="-105" dirty="0">
                <a:solidFill>
                  <a:srgbClr val="3F62CA"/>
                </a:solidFill>
                <a:latin typeface="Tahoma"/>
                <a:cs typeface="Tahoma"/>
              </a:rPr>
              <a:t>r</a:t>
            </a:r>
            <a:r>
              <a:rPr sz="2000" b="1" spc="-190" dirty="0">
                <a:solidFill>
                  <a:srgbClr val="3F62CA"/>
                </a:solidFill>
                <a:latin typeface="Tahoma"/>
                <a:cs typeface="Tahoma"/>
              </a:rPr>
              <a:t> </a:t>
            </a:r>
            <a:r>
              <a:rPr sz="2000" b="1" dirty="0">
                <a:solidFill>
                  <a:srgbClr val="3F62CA"/>
                </a:solidFill>
                <a:latin typeface="Tahoma"/>
                <a:cs typeface="Tahoma"/>
              </a:rPr>
              <a:t>c</a:t>
            </a:r>
            <a:r>
              <a:rPr sz="2000" b="1" spc="-130" dirty="0">
                <a:solidFill>
                  <a:srgbClr val="3F62CA"/>
                </a:solidFill>
                <a:latin typeface="Tahoma"/>
                <a:cs typeface="Tahoma"/>
              </a:rPr>
              <a:t>o</a:t>
            </a:r>
            <a:r>
              <a:rPr sz="2000" b="1" spc="-200" dirty="0">
                <a:solidFill>
                  <a:srgbClr val="3F62CA"/>
                </a:solidFill>
                <a:latin typeface="Tahoma"/>
                <a:cs typeface="Tahoma"/>
              </a:rPr>
              <a:t>n</a:t>
            </a:r>
            <a:r>
              <a:rPr sz="2000" b="1" dirty="0">
                <a:solidFill>
                  <a:srgbClr val="3F62CA"/>
                </a:solidFill>
                <a:latin typeface="Tahoma"/>
                <a:cs typeface="Tahoma"/>
              </a:rPr>
              <a:t>c</a:t>
            </a:r>
            <a:r>
              <a:rPr sz="2000" b="1" spc="-130" dirty="0">
                <a:solidFill>
                  <a:srgbClr val="3F62CA"/>
                </a:solidFill>
                <a:latin typeface="Tahoma"/>
                <a:cs typeface="Tahoma"/>
              </a:rPr>
              <a:t>o</a:t>
            </a:r>
            <a:r>
              <a:rPr sz="2000" b="1" spc="-245" dirty="0">
                <a:solidFill>
                  <a:srgbClr val="3F62CA"/>
                </a:solidFill>
                <a:latin typeface="Tahoma"/>
                <a:cs typeface="Tahoma"/>
              </a:rPr>
              <a:t>m</a:t>
            </a:r>
            <a:r>
              <a:rPr sz="2000" b="1" spc="-100" dirty="0">
                <a:solidFill>
                  <a:srgbClr val="3F62CA"/>
                </a:solidFill>
                <a:latin typeface="Tahoma"/>
                <a:cs typeface="Tahoma"/>
              </a:rPr>
              <a:t>i</a:t>
            </a:r>
            <a:r>
              <a:rPr sz="2000" b="1" spc="-80" dirty="0">
                <a:solidFill>
                  <a:srgbClr val="3F62CA"/>
                </a:solidFill>
                <a:latin typeface="Tahoma"/>
                <a:cs typeface="Tahoma"/>
              </a:rPr>
              <a:t>t</a:t>
            </a:r>
            <a:r>
              <a:rPr sz="2000" b="1" spc="-150" dirty="0">
                <a:solidFill>
                  <a:srgbClr val="3F62CA"/>
                </a:solidFill>
                <a:latin typeface="Tahoma"/>
                <a:cs typeface="Tahoma"/>
              </a:rPr>
              <a:t>a</a:t>
            </a:r>
            <a:r>
              <a:rPr sz="2000" b="1" spc="-195" dirty="0">
                <a:solidFill>
                  <a:srgbClr val="3F62CA"/>
                </a:solidFill>
                <a:latin typeface="Tahoma"/>
                <a:cs typeface="Tahoma"/>
              </a:rPr>
              <a:t>n</a:t>
            </a:r>
            <a:r>
              <a:rPr sz="2000" b="1" spc="-75" dirty="0">
                <a:solidFill>
                  <a:srgbClr val="3F62CA"/>
                </a:solidFill>
                <a:latin typeface="Tahoma"/>
                <a:cs typeface="Tahoma"/>
              </a:rPr>
              <a:t>t</a:t>
            </a:r>
            <a:r>
              <a:rPr sz="2000" b="1" spc="-190" dirty="0">
                <a:solidFill>
                  <a:srgbClr val="3F62CA"/>
                </a:solidFill>
                <a:latin typeface="Tahoma"/>
                <a:cs typeface="Tahoma"/>
              </a:rPr>
              <a:t> </a:t>
            </a:r>
            <a:r>
              <a:rPr sz="2000" b="1" spc="-150" dirty="0">
                <a:solidFill>
                  <a:srgbClr val="3F62CA"/>
                </a:solidFill>
                <a:latin typeface="Tahoma"/>
                <a:cs typeface="Tahoma"/>
              </a:rPr>
              <a:t>a</a:t>
            </a:r>
            <a:r>
              <a:rPr sz="2000" b="1" spc="-140" dirty="0">
                <a:solidFill>
                  <a:srgbClr val="3F62CA"/>
                </a:solidFill>
                <a:latin typeface="Tahoma"/>
                <a:cs typeface="Tahoma"/>
              </a:rPr>
              <a:t>b</a:t>
            </a:r>
            <a:r>
              <a:rPr sz="2000" b="1" spc="-200" dirty="0">
                <a:solidFill>
                  <a:srgbClr val="3F62CA"/>
                </a:solidFill>
                <a:latin typeface="Tahoma"/>
                <a:cs typeface="Tahoma"/>
              </a:rPr>
              <a:t>n</a:t>
            </a:r>
            <a:r>
              <a:rPr sz="2000" b="1" spc="-130" dirty="0">
                <a:solidFill>
                  <a:srgbClr val="3F62CA"/>
                </a:solidFill>
                <a:latin typeface="Tahoma"/>
                <a:cs typeface="Tahoma"/>
              </a:rPr>
              <a:t>o</a:t>
            </a:r>
            <a:r>
              <a:rPr sz="2000" b="1" spc="-110" dirty="0">
                <a:solidFill>
                  <a:srgbClr val="3F62CA"/>
                </a:solidFill>
                <a:latin typeface="Tahoma"/>
                <a:cs typeface="Tahoma"/>
              </a:rPr>
              <a:t>r</a:t>
            </a:r>
            <a:r>
              <a:rPr sz="2000" b="1" spc="-245" dirty="0">
                <a:solidFill>
                  <a:srgbClr val="3F62CA"/>
                </a:solidFill>
                <a:latin typeface="Tahoma"/>
                <a:cs typeface="Tahoma"/>
              </a:rPr>
              <a:t>m</a:t>
            </a:r>
            <a:r>
              <a:rPr sz="2000" b="1" spc="-150" dirty="0">
                <a:solidFill>
                  <a:srgbClr val="3F62CA"/>
                </a:solidFill>
                <a:latin typeface="Tahoma"/>
                <a:cs typeface="Tahoma"/>
              </a:rPr>
              <a:t>a</a:t>
            </a:r>
            <a:r>
              <a:rPr sz="2000" b="1" spc="-125" dirty="0">
                <a:solidFill>
                  <a:srgbClr val="3F62CA"/>
                </a:solidFill>
                <a:latin typeface="Tahoma"/>
                <a:cs typeface="Tahoma"/>
              </a:rPr>
              <a:t>l</a:t>
            </a:r>
            <a:r>
              <a:rPr sz="2000" b="1" spc="-100" dirty="0">
                <a:solidFill>
                  <a:srgbClr val="3F62CA"/>
                </a:solidFill>
                <a:latin typeface="Tahoma"/>
                <a:cs typeface="Tahoma"/>
              </a:rPr>
              <a:t>i</a:t>
            </a:r>
            <a:r>
              <a:rPr sz="2000" b="1" spc="-80" dirty="0">
                <a:solidFill>
                  <a:srgbClr val="3F62CA"/>
                </a:solidFill>
                <a:latin typeface="Tahoma"/>
                <a:cs typeface="Tahoma"/>
              </a:rPr>
              <a:t>t</a:t>
            </a:r>
            <a:r>
              <a:rPr sz="2000" b="1" spc="-145" dirty="0">
                <a:solidFill>
                  <a:srgbClr val="3F62CA"/>
                </a:solidFill>
                <a:latin typeface="Tahoma"/>
                <a:cs typeface="Tahoma"/>
              </a:rPr>
              <a:t>y</a:t>
            </a:r>
            <a:endParaRPr sz="2000" dirty="0">
              <a:latin typeface="Tahoma"/>
              <a:cs typeface="Tahoma"/>
            </a:endParaRPr>
          </a:p>
          <a:p>
            <a:pPr marL="1313180" lvl="2" indent="-285115">
              <a:lnSpc>
                <a:spcPct val="100000"/>
              </a:lnSpc>
              <a:spcBef>
                <a:spcPts val="375"/>
              </a:spcBef>
              <a:buSzPct val="55000"/>
              <a:buFont typeface="Arial"/>
              <a:buChar char="•"/>
              <a:tabLst>
                <a:tab pos="1313180" algn="l"/>
                <a:tab pos="1313815" algn="l"/>
              </a:tabLst>
            </a:pPr>
            <a:r>
              <a:rPr sz="2000" b="1" spc="-120" dirty="0">
                <a:solidFill>
                  <a:srgbClr val="3F62CA"/>
                </a:solidFill>
                <a:latin typeface="Tahoma"/>
                <a:cs typeface="Tahoma"/>
              </a:rPr>
              <a:t>Complications</a:t>
            </a:r>
            <a:r>
              <a:rPr sz="2000" b="1" spc="-190" dirty="0">
                <a:solidFill>
                  <a:srgbClr val="3F62CA"/>
                </a:solidFill>
                <a:latin typeface="Tahoma"/>
                <a:cs typeface="Tahoma"/>
              </a:rPr>
              <a:t> </a:t>
            </a:r>
            <a:r>
              <a:rPr sz="2000" b="1" spc="-145" dirty="0">
                <a:solidFill>
                  <a:srgbClr val="3F62CA"/>
                </a:solidFill>
                <a:latin typeface="Tahoma"/>
                <a:cs typeface="Tahoma"/>
              </a:rPr>
              <a:t>(Hydronephrosis</a:t>
            </a:r>
            <a:r>
              <a:rPr sz="2000" b="1" spc="-185" dirty="0">
                <a:solidFill>
                  <a:srgbClr val="3F62CA"/>
                </a:solidFill>
                <a:latin typeface="Tahoma"/>
                <a:cs typeface="Tahoma"/>
              </a:rPr>
              <a:t> </a:t>
            </a:r>
            <a:r>
              <a:rPr sz="2000" b="1" spc="-150" dirty="0">
                <a:solidFill>
                  <a:srgbClr val="3F62CA"/>
                </a:solidFill>
                <a:latin typeface="Tahoma"/>
                <a:cs typeface="Tahoma"/>
              </a:rPr>
              <a:t>,Renal</a:t>
            </a:r>
            <a:r>
              <a:rPr sz="2000" b="1" spc="-185" dirty="0">
                <a:solidFill>
                  <a:srgbClr val="3F62CA"/>
                </a:solidFill>
                <a:latin typeface="Tahoma"/>
                <a:cs typeface="Tahoma"/>
              </a:rPr>
              <a:t> </a:t>
            </a:r>
            <a:r>
              <a:rPr sz="2000" b="1" spc="-130" dirty="0" smtClean="0">
                <a:solidFill>
                  <a:srgbClr val="3F62CA"/>
                </a:solidFill>
                <a:latin typeface="Tahoma"/>
                <a:cs typeface="Tahoma"/>
              </a:rPr>
              <a:t>ins</a:t>
            </a:r>
            <a:r>
              <a:rPr lang="en-US" sz="2000" b="1" spc="-130" dirty="0" smtClean="0">
                <a:solidFill>
                  <a:srgbClr val="3F62CA"/>
                </a:solidFill>
                <a:latin typeface="Tahoma"/>
                <a:cs typeface="Tahoma"/>
              </a:rPr>
              <a:t>uffic</a:t>
            </a:r>
            <a:r>
              <a:rPr sz="2000" b="1" spc="-110" dirty="0" smtClean="0">
                <a:solidFill>
                  <a:srgbClr val="3F62CA"/>
                </a:solidFill>
                <a:latin typeface="Tahoma"/>
                <a:cs typeface="Tahoma"/>
              </a:rPr>
              <a:t>iency</a:t>
            </a:r>
            <a:r>
              <a:rPr sz="2000" b="1" spc="-110" dirty="0">
                <a:solidFill>
                  <a:srgbClr val="3F62CA"/>
                </a:solidFill>
                <a:latin typeface="Tahoma"/>
                <a:cs typeface="Tahoma"/>
              </a:rPr>
              <a:t>)</a:t>
            </a:r>
            <a:endParaRPr sz="2000" dirty="0">
              <a:latin typeface="Tahoma"/>
              <a:cs typeface="Tahoma"/>
            </a:endParaRPr>
          </a:p>
        </p:txBody>
      </p:sp>
    </p:spTree>
    <p:extLst>
      <p:ext uri="{BB962C8B-B14F-4D97-AF65-F5344CB8AC3E}">
        <p14:creationId xmlns:p14="http://schemas.microsoft.com/office/powerpoint/2010/main" val="214175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70C0"/>
                </a:solidFill>
              </a:rPr>
              <a:t>Physiology</a:t>
            </a:r>
            <a:endParaRPr lang="en-US" dirty="0">
              <a:solidFill>
                <a:srgbClr val="0070C0"/>
              </a:solidFill>
            </a:endParaRPr>
          </a:p>
        </p:txBody>
      </p:sp>
      <p:sp>
        <p:nvSpPr>
          <p:cNvPr id="3" name="Content Placeholder 2"/>
          <p:cNvSpPr>
            <a:spLocks noGrp="1"/>
          </p:cNvSpPr>
          <p:nvPr>
            <p:ph idx="1"/>
          </p:nvPr>
        </p:nvSpPr>
        <p:spPr/>
        <p:txBody>
          <a:bodyPr/>
          <a:lstStyle/>
          <a:p>
            <a:r>
              <a:rPr lang="en-US" altLang="en-US" sz="2000" dirty="0" smtClean="0">
                <a:solidFill>
                  <a:schemeClr val="tx1">
                    <a:lumMod val="95000"/>
                    <a:lumOff val="5000"/>
                  </a:schemeClr>
                </a:solidFill>
              </a:rPr>
              <a:t>The prostate is an accessory sex gland whose primary function is the support and promotion of male sperm function and fertility.</a:t>
            </a:r>
          </a:p>
          <a:p>
            <a:r>
              <a:rPr lang="en-US" altLang="en-US" sz="2000" dirty="0" smtClean="0">
                <a:solidFill>
                  <a:schemeClr val="tx1">
                    <a:lumMod val="95000"/>
                    <a:lumOff val="5000"/>
                  </a:schemeClr>
                </a:solidFill>
              </a:rPr>
              <a:t>During </a:t>
            </a:r>
            <a:r>
              <a:rPr lang="en-US" altLang="en-US" sz="2000" dirty="0">
                <a:solidFill>
                  <a:schemeClr val="tx1">
                    <a:lumMod val="95000"/>
                    <a:lumOff val="5000"/>
                  </a:schemeClr>
                </a:solidFill>
              </a:rPr>
              <a:t>ejaculation it is thought that the prostate contracts to secrete about 0.5–1.0 mL of fluid which is added to the ejaculate.</a:t>
            </a:r>
          </a:p>
          <a:p>
            <a:r>
              <a:rPr lang="en-US" altLang="en-US" sz="2000" dirty="0" smtClean="0">
                <a:solidFill>
                  <a:schemeClr val="tx1">
                    <a:lumMod val="95000"/>
                    <a:lumOff val="5000"/>
                  </a:schemeClr>
                </a:solidFill>
              </a:rPr>
              <a:t> The acini of these ducts are composed of secretory cells, basal cells and neuroendocrine cells.</a:t>
            </a:r>
          </a:p>
          <a:p>
            <a:endParaRPr lang="en-US" dirty="0"/>
          </a:p>
        </p:txBody>
      </p:sp>
    </p:spTree>
    <p:extLst>
      <p:ext uri="{BB962C8B-B14F-4D97-AF65-F5344CB8AC3E}">
        <p14:creationId xmlns:p14="http://schemas.microsoft.com/office/powerpoint/2010/main" val="1852483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283" y="13755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pic>
        <p:nvPicPr>
          <p:cNvPr id="4" name="object 4"/>
          <p:cNvPicPr/>
          <p:nvPr/>
        </p:nvPicPr>
        <p:blipFill>
          <a:blip r:embed="rId2" cstate="print"/>
          <a:stretch>
            <a:fillRect/>
          </a:stretch>
        </p:blipFill>
        <p:spPr>
          <a:xfrm>
            <a:off x="228397" y="1538195"/>
            <a:ext cx="157311" cy="178296"/>
          </a:xfrm>
          <a:prstGeom prst="rect">
            <a:avLst/>
          </a:prstGeom>
        </p:spPr>
      </p:pic>
      <p:sp>
        <p:nvSpPr>
          <p:cNvPr id="5" name="object 5"/>
          <p:cNvSpPr txBox="1"/>
          <p:nvPr/>
        </p:nvSpPr>
        <p:spPr>
          <a:xfrm>
            <a:off x="198582" y="1396015"/>
            <a:ext cx="8301990" cy="2966720"/>
          </a:xfrm>
          <a:prstGeom prst="rect">
            <a:avLst/>
          </a:prstGeom>
        </p:spPr>
        <p:txBody>
          <a:bodyPr vert="horz" wrap="square" lIns="0" tIns="27939" rIns="0" bIns="0" rtlCol="0">
            <a:spAutoFit/>
          </a:bodyPr>
          <a:lstStyle/>
          <a:p>
            <a:pPr marL="546100" marR="1306830" indent="-533400">
              <a:lnSpc>
                <a:spcPts val="2850"/>
              </a:lnSpc>
              <a:spcBef>
                <a:spcPts val="219"/>
              </a:spcBef>
              <a:tabLst>
                <a:tab pos="431165" algn="l"/>
              </a:tabLst>
            </a:pPr>
            <a:r>
              <a:rPr sz="2400" spc="75" dirty="0">
                <a:latin typeface="Roboto"/>
                <a:cs typeface="Roboto"/>
              </a:rPr>
              <a:t>o	</a:t>
            </a:r>
            <a:r>
              <a:rPr sz="2400" b="1" spc="-150" dirty="0">
                <a:solidFill>
                  <a:srgbClr val="3F62CA"/>
                </a:solidFill>
                <a:latin typeface="Tahoma"/>
                <a:cs typeface="Tahoma"/>
              </a:rPr>
              <a:t>C</a:t>
            </a:r>
            <a:r>
              <a:rPr sz="2400" b="1" spc="-365" dirty="0">
                <a:solidFill>
                  <a:srgbClr val="3F62CA"/>
                </a:solidFill>
                <a:latin typeface="Tahoma"/>
                <a:cs typeface="Tahoma"/>
              </a:rPr>
              <a:t>O</a:t>
            </a:r>
            <a:r>
              <a:rPr sz="2400" b="1" spc="-260" dirty="0">
                <a:solidFill>
                  <a:srgbClr val="3F62CA"/>
                </a:solidFill>
                <a:latin typeface="Tahoma"/>
                <a:cs typeface="Tahoma"/>
              </a:rPr>
              <a:t>N</a:t>
            </a:r>
            <a:r>
              <a:rPr sz="2400" b="1" spc="-145" dirty="0">
                <a:solidFill>
                  <a:srgbClr val="3F62CA"/>
                </a:solidFill>
                <a:latin typeface="Tahoma"/>
                <a:cs typeface="Tahoma"/>
              </a:rPr>
              <a:t>V</a:t>
            </a:r>
            <a:r>
              <a:rPr sz="2400" b="1" spc="-75" dirty="0">
                <a:solidFill>
                  <a:srgbClr val="3F62CA"/>
                </a:solidFill>
                <a:latin typeface="Tahoma"/>
                <a:cs typeface="Tahoma"/>
              </a:rPr>
              <a:t>E</a:t>
            </a:r>
            <a:r>
              <a:rPr sz="2400" b="1" spc="-260" dirty="0">
                <a:solidFill>
                  <a:srgbClr val="3F62CA"/>
                </a:solidFill>
                <a:latin typeface="Tahoma"/>
                <a:cs typeface="Tahoma"/>
              </a:rPr>
              <a:t>N</a:t>
            </a:r>
            <a:r>
              <a:rPr sz="2400" b="1" spc="-75" dirty="0">
                <a:solidFill>
                  <a:srgbClr val="3F62CA"/>
                </a:solidFill>
                <a:latin typeface="Tahoma"/>
                <a:cs typeface="Tahoma"/>
              </a:rPr>
              <a:t>T</a:t>
            </a:r>
            <a:r>
              <a:rPr sz="2400" b="1" spc="-535" dirty="0">
                <a:solidFill>
                  <a:srgbClr val="3F62CA"/>
                </a:solidFill>
                <a:latin typeface="Tahoma"/>
                <a:cs typeface="Tahoma"/>
              </a:rPr>
              <a:t>I</a:t>
            </a:r>
            <a:r>
              <a:rPr sz="2400" b="1" spc="-365" dirty="0">
                <a:solidFill>
                  <a:srgbClr val="3F62CA"/>
                </a:solidFill>
                <a:latin typeface="Tahoma"/>
                <a:cs typeface="Tahoma"/>
              </a:rPr>
              <a:t>O</a:t>
            </a:r>
            <a:r>
              <a:rPr sz="2400" b="1" spc="-260" dirty="0">
                <a:solidFill>
                  <a:srgbClr val="3F62CA"/>
                </a:solidFill>
                <a:latin typeface="Tahoma"/>
                <a:cs typeface="Tahoma"/>
              </a:rPr>
              <a:t>N</a:t>
            </a:r>
            <a:r>
              <a:rPr sz="2400" b="1" spc="-40" dirty="0">
                <a:solidFill>
                  <a:srgbClr val="3F62CA"/>
                </a:solidFill>
                <a:latin typeface="Tahoma"/>
                <a:cs typeface="Tahoma"/>
              </a:rPr>
              <a:t>A</a:t>
            </a:r>
            <a:r>
              <a:rPr sz="2400" b="1" spc="-5" dirty="0">
                <a:solidFill>
                  <a:srgbClr val="3F62CA"/>
                </a:solidFill>
                <a:latin typeface="Tahoma"/>
                <a:cs typeface="Tahoma"/>
              </a:rPr>
              <a:t>L</a:t>
            </a:r>
            <a:r>
              <a:rPr sz="2400" b="1" spc="-225" dirty="0">
                <a:solidFill>
                  <a:srgbClr val="3F62CA"/>
                </a:solidFill>
                <a:latin typeface="Tahoma"/>
                <a:cs typeface="Tahoma"/>
              </a:rPr>
              <a:t> </a:t>
            </a:r>
            <a:r>
              <a:rPr sz="2400" b="1" spc="-100" dirty="0">
                <a:solidFill>
                  <a:srgbClr val="3F62CA"/>
                </a:solidFill>
                <a:latin typeface="Tahoma"/>
                <a:cs typeface="Tahoma"/>
              </a:rPr>
              <a:t>S</a:t>
            </a:r>
            <a:r>
              <a:rPr sz="2400" b="1" spc="-270" dirty="0">
                <a:solidFill>
                  <a:srgbClr val="3F62CA"/>
                </a:solidFill>
                <a:latin typeface="Tahoma"/>
                <a:cs typeface="Tahoma"/>
              </a:rPr>
              <a:t>U</a:t>
            </a:r>
            <a:r>
              <a:rPr sz="2400" b="1" spc="-275" dirty="0">
                <a:solidFill>
                  <a:srgbClr val="3F62CA"/>
                </a:solidFill>
                <a:latin typeface="Tahoma"/>
                <a:cs typeface="Tahoma"/>
              </a:rPr>
              <a:t>R</a:t>
            </a:r>
            <a:r>
              <a:rPr sz="2400" b="1" spc="-325" dirty="0">
                <a:solidFill>
                  <a:srgbClr val="3F62CA"/>
                </a:solidFill>
                <a:latin typeface="Tahoma"/>
                <a:cs typeface="Tahoma"/>
              </a:rPr>
              <a:t>G</a:t>
            </a:r>
            <a:r>
              <a:rPr sz="2400" b="1" spc="-535" dirty="0">
                <a:solidFill>
                  <a:srgbClr val="3F62CA"/>
                </a:solidFill>
                <a:latin typeface="Tahoma"/>
                <a:cs typeface="Tahoma"/>
              </a:rPr>
              <a:t>I</a:t>
            </a:r>
            <a:r>
              <a:rPr sz="2400" b="1" spc="-185" dirty="0">
                <a:solidFill>
                  <a:srgbClr val="3F62CA"/>
                </a:solidFill>
                <a:latin typeface="Tahoma"/>
                <a:cs typeface="Tahoma"/>
              </a:rPr>
              <a:t>C</a:t>
            </a:r>
            <a:r>
              <a:rPr sz="2400" b="1" spc="-40" dirty="0">
                <a:solidFill>
                  <a:srgbClr val="3F62CA"/>
                </a:solidFill>
                <a:latin typeface="Tahoma"/>
                <a:cs typeface="Tahoma"/>
              </a:rPr>
              <a:t>A</a:t>
            </a:r>
            <a:r>
              <a:rPr sz="2400" b="1" spc="-5" dirty="0">
                <a:solidFill>
                  <a:srgbClr val="3F62CA"/>
                </a:solidFill>
                <a:latin typeface="Tahoma"/>
                <a:cs typeface="Tahoma"/>
              </a:rPr>
              <a:t>L</a:t>
            </a:r>
            <a:r>
              <a:rPr sz="2400" b="1" spc="-225" dirty="0">
                <a:solidFill>
                  <a:srgbClr val="3F62CA"/>
                </a:solidFill>
                <a:latin typeface="Tahoma"/>
                <a:cs typeface="Tahoma"/>
              </a:rPr>
              <a:t> </a:t>
            </a:r>
            <a:r>
              <a:rPr sz="2400" b="1" spc="-75" dirty="0">
                <a:solidFill>
                  <a:srgbClr val="3F62CA"/>
                </a:solidFill>
                <a:latin typeface="Tahoma"/>
                <a:cs typeface="Tahoma"/>
              </a:rPr>
              <a:t>T</a:t>
            </a:r>
            <a:r>
              <a:rPr sz="2400" b="1" spc="-335" dirty="0">
                <a:solidFill>
                  <a:srgbClr val="3F62CA"/>
                </a:solidFill>
                <a:latin typeface="Tahoma"/>
                <a:cs typeface="Tahoma"/>
              </a:rPr>
              <a:t>H</a:t>
            </a:r>
            <a:r>
              <a:rPr sz="2400" b="1" spc="-75" dirty="0">
                <a:solidFill>
                  <a:srgbClr val="3F62CA"/>
                </a:solidFill>
                <a:latin typeface="Tahoma"/>
                <a:cs typeface="Tahoma"/>
              </a:rPr>
              <a:t>E</a:t>
            </a:r>
            <a:r>
              <a:rPr sz="2400" b="1" spc="-235" dirty="0">
                <a:solidFill>
                  <a:srgbClr val="3F62CA"/>
                </a:solidFill>
                <a:latin typeface="Tahoma"/>
                <a:cs typeface="Tahoma"/>
              </a:rPr>
              <a:t>R</a:t>
            </a:r>
            <a:r>
              <a:rPr sz="2400" b="1" spc="-40" dirty="0">
                <a:solidFill>
                  <a:srgbClr val="3F62CA"/>
                </a:solidFill>
                <a:latin typeface="Tahoma"/>
                <a:cs typeface="Tahoma"/>
              </a:rPr>
              <a:t>A</a:t>
            </a:r>
            <a:r>
              <a:rPr sz="2400" b="1" spc="-229" dirty="0">
                <a:solidFill>
                  <a:srgbClr val="3F62CA"/>
                </a:solidFill>
                <a:latin typeface="Tahoma"/>
                <a:cs typeface="Tahoma"/>
              </a:rPr>
              <a:t>P</a:t>
            </a:r>
            <a:r>
              <a:rPr sz="2400" b="1" spc="-130" dirty="0">
                <a:solidFill>
                  <a:srgbClr val="3F62CA"/>
                </a:solidFill>
                <a:latin typeface="Tahoma"/>
                <a:cs typeface="Tahoma"/>
              </a:rPr>
              <a:t>Y</a:t>
            </a:r>
            <a:r>
              <a:rPr sz="2400" b="1" spc="-225" dirty="0">
                <a:solidFill>
                  <a:srgbClr val="3F62CA"/>
                </a:solidFill>
                <a:latin typeface="Tahoma"/>
                <a:cs typeface="Tahoma"/>
              </a:rPr>
              <a:t> </a:t>
            </a:r>
            <a:r>
              <a:rPr sz="2400" b="1" dirty="0">
                <a:solidFill>
                  <a:srgbClr val="3F62CA"/>
                </a:solidFill>
                <a:latin typeface="Tahoma"/>
                <a:cs typeface="Tahoma"/>
              </a:rPr>
              <a:t>:  </a:t>
            </a:r>
            <a:r>
              <a:rPr sz="2400" b="1" spc="-210" dirty="0">
                <a:solidFill>
                  <a:srgbClr val="3F62CA"/>
                </a:solidFill>
                <a:latin typeface="Tahoma"/>
                <a:cs typeface="Tahoma"/>
              </a:rPr>
              <a:t>T</a:t>
            </a:r>
            <a:r>
              <a:rPr sz="2400" b="1" spc="-140" dirty="0">
                <a:solidFill>
                  <a:srgbClr val="3F62CA"/>
                </a:solidFill>
                <a:latin typeface="Tahoma"/>
                <a:cs typeface="Tahoma"/>
              </a:rPr>
              <a:t>r</a:t>
            </a:r>
            <a:r>
              <a:rPr sz="2400" b="1" spc="-170" dirty="0">
                <a:solidFill>
                  <a:srgbClr val="3F62CA"/>
                </a:solidFill>
                <a:latin typeface="Tahoma"/>
                <a:cs typeface="Tahoma"/>
              </a:rPr>
              <a:t>a</a:t>
            </a:r>
            <a:r>
              <a:rPr sz="2400" b="1" spc="-229" dirty="0">
                <a:solidFill>
                  <a:srgbClr val="3F62CA"/>
                </a:solidFill>
                <a:latin typeface="Tahoma"/>
                <a:cs typeface="Tahoma"/>
              </a:rPr>
              <a:t>n</a:t>
            </a:r>
            <a:r>
              <a:rPr sz="2400" b="1" spc="-40" dirty="0">
                <a:solidFill>
                  <a:srgbClr val="3F62CA"/>
                </a:solidFill>
                <a:latin typeface="Tahoma"/>
                <a:cs typeface="Tahoma"/>
              </a:rPr>
              <a:t>s</a:t>
            </a:r>
            <a:r>
              <a:rPr sz="2400" b="1" spc="-235" dirty="0">
                <a:solidFill>
                  <a:srgbClr val="3F62CA"/>
                </a:solidFill>
                <a:latin typeface="Tahoma"/>
                <a:cs typeface="Tahoma"/>
              </a:rPr>
              <a:t>u</a:t>
            </a:r>
            <a:r>
              <a:rPr sz="2400" b="1" spc="-160" dirty="0">
                <a:solidFill>
                  <a:srgbClr val="3F62CA"/>
                </a:solidFill>
                <a:latin typeface="Tahoma"/>
                <a:cs typeface="Tahoma"/>
              </a:rPr>
              <a:t>r</a:t>
            </a:r>
            <a:r>
              <a:rPr sz="2400" b="1" spc="-145" dirty="0">
                <a:solidFill>
                  <a:srgbClr val="3F62CA"/>
                </a:solidFill>
                <a:latin typeface="Tahoma"/>
                <a:cs typeface="Tahoma"/>
              </a:rPr>
              <a:t>e</a:t>
            </a:r>
            <a:r>
              <a:rPr sz="2400" b="1" spc="-95" dirty="0">
                <a:solidFill>
                  <a:srgbClr val="3F62CA"/>
                </a:solidFill>
                <a:latin typeface="Tahoma"/>
                <a:cs typeface="Tahoma"/>
              </a:rPr>
              <a:t>t</a:t>
            </a:r>
            <a:r>
              <a:rPr sz="2400" b="1" spc="-229" dirty="0">
                <a:solidFill>
                  <a:srgbClr val="3F62CA"/>
                </a:solidFill>
                <a:latin typeface="Tahoma"/>
                <a:cs typeface="Tahoma"/>
              </a:rPr>
              <a:t>h</a:t>
            </a:r>
            <a:r>
              <a:rPr sz="2400" b="1" spc="-140" dirty="0">
                <a:solidFill>
                  <a:srgbClr val="3F62CA"/>
                </a:solidFill>
                <a:latin typeface="Tahoma"/>
                <a:cs typeface="Tahoma"/>
              </a:rPr>
              <a:t>r</a:t>
            </a:r>
            <a:r>
              <a:rPr sz="2400" b="1" spc="-170" dirty="0">
                <a:solidFill>
                  <a:srgbClr val="3F62CA"/>
                </a:solidFill>
                <a:latin typeface="Tahoma"/>
                <a:cs typeface="Tahoma"/>
              </a:rPr>
              <a:t>a</a:t>
            </a:r>
            <a:r>
              <a:rPr sz="2400" b="1" spc="-140" dirty="0">
                <a:solidFill>
                  <a:srgbClr val="3F62CA"/>
                </a:solidFill>
                <a:latin typeface="Tahoma"/>
                <a:cs typeface="Tahoma"/>
              </a:rPr>
              <a:t>l</a:t>
            </a:r>
            <a:r>
              <a:rPr sz="2400" b="1" spc="-225" dirty="0">
                <a:solidFill>
                  <a:srgbClr val="3F62CA"/>
                </a:solidFill>
                <a:latin typeface="Tahoma"/>
                <a:cs typeface="Tahoma"/>
              </a:rPr>
              <a:t> </a:t>
            </a:r>
            <a:r>
              <a:rPr sz="2400" b="1" spc="-160" dirty="0">
                <a:solidFill>
                  <a:srgbClr val="3F62CA"/>
                </a:solidFill>
                <a:latin typeface="Tahoma"/>
                <a:cs typeface="Tahoma"/>
              </a:rPr>
              <a:t>r</a:t>
            </a:r>
            <a:r>
              <a:rPr sz="2400" b="1" spc="-135" dirty="0">
                <a:solidFill>
                  <a:srgbClr val="3F62CA"/>
                </a:solidFill>
                <a:latin typeface="Tahoma"/>
                <a:cs typeface="Tahoma"/>
              </a:rPr>
              <a:t>e</a:t>
            </a:r>
            <a:r>
              <a:rPr sz="2400" b="1" spc="-40" dirty="0">
                <a:solidFill>
                  <a:srgbClr val="3F62CA"/>
                </a:solidFill>
                <a:latin typeface="Tahoma"/>
                <a:cs typeface="Tahoma"/>
              </a:rPr>
              <a:t>s</a:t>
            </a:r>
            <a:r>
              <a:rPr sz="2400" b="1" spc="-120" dirty="0">
                <a:solidFill>
                  <a:srgbClr val="3F62CA"/>
                </a:solidFill>
                <a:latin typeface="Tahoma"/>
                <a:cs typeface="Tahoma"/>
              </a:rPr>
              <a:t>e</a:t>
            </a:r>
            <a:r>
              <a:rPr sz="2400" b="1" spc="15" dirty="0">
                <a:solidFill>
                  <a:srgbClr val="3F62CA"/>
                </a:solidFill>
                <a:latin typeface="Tahoma"/>
                <a:cs typeface="Tahoma"/>
              </a:rPr>
              <a:t>c</a:t>
            </a:r>
            <a:r>
              <a:rPr sz="2400" b="1" spc="-95" dirty="0">
                <a:solidFill>
                  <a:srgbClr val="3F62CA"/>
                </a:solidFill>
                <a:latin typeface="Tahoma"/>
                <a:cs typeface="Tahoma"/>
              </a:rPr>
              <a:t>t</a:t>
            </a:r>
            <a:r>
              <a:rPr sz="2400" b="1" spc="-120" dirty="0">
                <a:solidFill>
                  <a:srgbClr val="3F62CA"/>
                </a:solidFill>
                <a:latin typeface="Tahoma"/>
                <a:cs typeface="Tahoma"/>
              </a:rPr>
              <a:t>i</a:t>
            </a:r>
            <a:r>
              <a:rPr sz="2400" b="1" spc="-150" dirty="0">
                <a:solidFill>
                  <a:srgbClr val="3F62CA"/>
                </a:solidFill>
                <a:latin typeface="Tahoma"/>
                <a:cs typeface="Tahoma"/>
              </a:rPr>
              <a:t>o</a:t>
            </a:r>
            <a:r>
              <a:rPr sz="2400" b="1" spc="-225" dirty="0">
                <a:solidFill>
                  <a:srgbClr val="3F62CA"/>
                </a:solidFill>
                <a:latin typeface="Tahoma"/>
                <a:cs typeface="Tahoma"/>
              </a:rPr>
              <a:t>n </a:t>
            </a:r>
            <a:r>
              <a:rPr sz="2400" b="1" spc="-180" dirty="0">
                <a:solidFill>
                  <a:srgbClr val="3F62CA"/>
                </a:solidFill>
                <a:latin typeface="Tahoma"/>
                <a:cs typeface="Tahoma"/>
              </a:rPr>
              <a:t>o</a:t>
            </a:r>
            <a:r>
              <a:rPr sz="2400" b="1" spc="10" dirty="0">
                <a:solidFill>
                  <a:srgbClr val="3F62CA"/>
                </a:solidFill>
                <a:latin typeface="Tahoma"/>
                <a:cs typeface="Tahoma"/>
              </a:rPr>
              <a:t>f</a:t>
            </a:r>
            <a:r>
              <a:rPr sz="2400" b="1" spc="-225" dirty="0">
                <a:solidFill>
                  <a:srgbClr val="3F62CA"/>
                </a:solidFill>
                <a:latin typeface="Tahoma"/>
                <a:cs typeface="Tahoma"/>
              </a:rPr>
              <a:t> </a:t>
            </a:r>
            <a:r>
              <a:rPr sz="2400" b="1" spc="-95" dirty="0">
                <a:solidFill>
                  <a:srgbClr val="3F62CA"/>
                </a:solidFill>
                <a:latin typeface="Tahoma"/>
                <a:cs typeface="Tahoma"/>
              </a:rPr>
              <a:t>t</a:t>
            </a:r>
            <a:r>
              <a:rPr sz="2400" b="1" spc="-235" dirty="0">
                <a:solidFill>
                  <a:srgbClr val="3F62CA"/>
                </a:solidFill>
                <a:latin typeface="Tahoma"/>
                <a:cs typeface="Tahoma"/>
              </a:rPr>
              <a:t>h</a:t>
            </a:r>
            <a:r>
              <a:rPr sz="2400" b="1" spc="-114" dirty="0">
                <a:solidFill>
                  <a:srgbClr val="3F62CA"/>
                </a:solidFill>
                <a:latin typeface="Tahoma"/>
                <a:cs typeface="Tahoma"/>
              </a:rPr>
              <a:t>e</a:t>
            </a:r>
            <a:r>
              <a:rPr sz="2400" b="1" spc="-225" dirty="0">
                <a:solidFill>
                  <a:srgbClr val="3F62CA"/>
                </a:solidFill>
                <a:latin typeface="Tahoma"/>
                <a:cs typeface="Tahoma"/>
              </a:rPr>
              <a:t> </a:t>
            </a:r>
            <a:r>
              <a:rPr sz="2400" b="1" spc="-155" dirty="0">
                <a:solidFill>
                  <a:srgbClr val="3F62CA"/>
                </a:solidFill>
                <a:latin typeface="Tahoma"/>
                <a:cs typeface="Tahoma"/>
              </a:rPr>
              <a:t>p</a:t>
            </a:r>
            <a:r>
              <a:rPr sz="2400" b="1" spc="-160" dirty="0">
                <a:solidFill>
                  <a:srgbClr val="3F62CA"/>
                </a:solidFill>
                <a:latin typeface="Tahoma"/>
                <a:cs typeface="Tahoma"/>
              </a:rPr>
              <a:t>r</a:t>
            </a:r>
            <a:r>
              <a:rPr sz="2400" b="1" spc="-150" dirty="0">
                <a:solidFill>
                  <a:srgbClr val="3F62CA"/>
                </a:solidFill>
                <a:latin typeface="Tahoma"/>
                <a:cs typeface="Tahoma"/>
              </a:rPr>
              <a:t>o</a:t>
            </a:r>
            <a:r>
              <a:rPr sz="2400" b="1" spc="-40" dirty="0">
                <a:solidFill>
                  <a:srgbClr val="3F62CA"/>
                </a:solidFill>
                <a:latin typeface="Tahoma"/>
                <a:cs typeface="Tahoma"/>
              </a:rPr>
              <a:t>s</a:t>
            </a:r>
            <a:r>
              <a:rPr sz="2400" b="1" spc="-95" dirty="0">
                <a:solidFill>
                  <a:srgbClr val="3F62CA"/>
                </a:solidFill>
                <a:latin typeface="Tahoma"/>
                <a:cs typeface="Tahoma"/>
              </a:rPr>
              <a:t>t</a:t>
            </a:r>
            <a:r>
              <a:rPr sz="2400" b="1" spc="-200" dirty="0">
                <a:solidFill>
                  <a:srgbClr val="3F62CA"/>
                </a:solidFill>
                <a:latin typeface="Tahoma"/>
                <a:cs typeface="Tahoma"/>
              </a:rPr>
              <a:t>a</a:t>
            </a:r>
            <a:r>
              <a:rPr sz="2400" b="1" spc="-110" dirty="0">
                <a:solidFill>
                  <a:srgbClr val="3F62CA"/>
                </a:solidFill>
                <a:latin typeface="Tahoma"/>
                <a:cs typeface="Tahoma"/>
              </a:rPr>
              <a:t>t</a:t>
            </a:r>
            <a:r>
              <a:rPr sz="2400" b="1" spc="-114" dirty="0">
                <a:solidFill>
                  <a:srgbClr val="3F62CA"/>
                </a:solidFill>
                <a:latin typeface="Tahoma"/>
                <a:cs typeface="Tahoma"/>
              </a:rPr>
              <a:t>e</a:t>
            </a:r>
            <a:r>
              <a:rPr sz="2400" b="1" spc="-225" dirty="0">
                <a:solidFill>
                  <a:srgbClr val="3F62CA"/>
                </a:solidFill>
                <a:latin typeface="Tahoma"/>
                <a:cs typeface="Tahoma"/>
              </a:rPr>
              <a:t> </a:t>
            </a:r>
            <a:r>
              <a:rPr sz="2400" b="1" spc="-265" dirty="0">
                <a:solidFill>
                  <a:srgbClr val="3F62CA"/>
                </a:solidFill>
                <a:latin typeface="Tahoma"/>
                <a:cs typeface="Tahoma"/>
              </a:rPr>
              <a:t>(</a:t>
            </a:r>
            <a:r>
              <a:rPr sz="2400" b="1" spc="-75" dirty="0">
                <a:solidFill>
                  <a:srgbClr val="3F62CA"/>
                </a:solidFill>
                <a:latin typeface="Tahoma"/>
                <a:cs typeface="Tahoma"/>
              </a:rPr>
              <a:t>T</a:t>
            </a:r>
            <a:r>
              <a:rPr sz="2400" b="1" spc="-270" dirty="0">
                <a:solidFill>
                  <a:srgbClr val="3F62CA"/>
                </a:solidFill>
                <a:latin typeface="Tahoma"/>
                <a:cs typeface="Tahoma"/>
              </a:rPr>
              <a:t>U</a:t>
            </a:r>
            <a:r>
              <a:rPr sz="2400" b="1" spc="-275" dirty="0">
                <a:solidFill>
                  <a:srgbClr val="3F62CA"/>
                </a:solidFill>
                <a:latin typeface="Tahoma"/>
                <a:cs typeface="Tahoma"/>
              </a:rPr>
              <a:t>R</a:t>
            </a:r>
            <a:r>
              <a:rPr sz="2400" b="1" spc="-150" dirty="0">
                <a:solidFill>
                  <a:srgbClr val="3F62CA"/>
                </a:solidFill>
                <a:latin typeface="Tahoma"/>
                <a:cs typeface="Tahoma"/>
              </a:rPr>
              <a:t>P</a:t>
            </a:r>
            <a:r>
              <a:rPr sz="2400" b="1" spc="-260" dirty="0">
                <a:solidFill>
                  <a:srgbClr val="3F62CA"/>
                </a:solidFill>
                <a:latin typeface="Tahoma"/>
                <a:cs typeface="Tahoma"/>
              </a:rPr>
              <a:t>)</a:t>
            </a:r>
            <a:r>
              <a:rPr sz="2400" b="1" spc="-225" dirty="0">
                <a:solidFill>
                  <a:srgbClr val="3F62CA"/>
                </a:solidFill>
                <a:latin typeface="Tahoma"/>
                <a:cs typeface="Tahoma"/>
              </a:rPr>
              <a:t> </a:t>
            </a:r>
            <a:r>
              <a:rPr sz="2400" b="1" dirty="0">
                <a:solidFill>
                  <a:srgbClr val="3F62CA"/>
                </a:solidFill>
                <a:latin typeface="Tahoma"/>
                <a:cs typeface="Tahoma"/>
              </a:rPr>
              <a:t>:</a:t>
            </a:r>
            <a:endParaRPr sz="2400">
              <a:latin typeface="Tahoma"/>
              <a:cs typeface="Tahoma"/>
            </a:endParaRPr>
          </a:p>
          <a:p>
            <a:pPr marL="546100" marR="11430">
              <a:lnSpc>
                <a:spcPct val="114599"/>
              </a:lnSpc>
              <a:spcBef>
                <a:spcPts val="15"/>
              </a:spcBef>
            </a:pPr>
            <a:r>
              <a:rPr sz="1800" spc="65" dirty="0">
                <a:solidFill>
                  <a:srgbClr val="3F62CA"/>
                </a:solidFill>
                <a:latin typeface="Tahoma"/>
                <a:cs typeface="Tahoma"/>
              </a:rPr>
              <a:t>-</a:t>
            </a:r>
            <a:r>
              <a:rPr sz="1800" spc="-204" dirty="0">
                <a:solidFill>
                  <a:srgbClr val="3F62CA"/>
                </a:solidFill>
                <a:latin typeface="Tahoma"/>
                <a:cs typeface="Tahoma"/>
              </a:rPr>
              <a:t> </a:t>
            </a:r>
            <a:r>
              <a:rPr sz="1800" dirty="0">
                <a:solidFill>
                  <a:srgbClr val="3F62CA"/>
                </a:solidFill>
                <a:latin typeface="Tahoma"/>
                <a:cs typeface="Tahoma"/>
              </a:rPr>
              <a:t>Symptom</a:t>
            </a:r>
            <a:r>
              <a:rPr sz="1800" spc="-200" dirty="0">
                <a:solidFill>
                  <a:srgbClr val="3F62CA"/>
                </a:solidFill>
                <a:latin typeface="Tahoma"/>
                <a:cs typeface="Tahoma"/>
              </a:rPr>
              <a:t> </a:t>
            </a:r>
            <a:r>
              <a:rPr sz="1800" spc="40" dirty="0">
                <a:solidFill>
                  <a:srgbClr val="3F62CA"/>
                </a:solidFill>
                <a:latin typeface="Tahoma"/>
                <a:cs typeface="Tahoma"/>
              </a:rPr>
              <a:t>score</a:t>
            </a:r>
            <a:r>
              <a:rPr sz="1800" spc="-204" dirty="0">
                <a:solidFill>
                  <a:srgbClr val="3F62CA"/>
                </a:solidFill>
                <a:latin typeface="Tahoma"/>
                <a:cs typeface="Tahoma"/>
              </a:rPr>
              <a:t> </a:t>
            </a:r>
            <a:r>
              <a:rPr sz="1800" dirty="0">
                <a:solidFill>
                  <a:srgbClr val="3F62CA"/>
                </a:solidFill>
                <a:latin typeface="Tahoma"/>
                <a:cs typeface="Tahoma"/>
              </a:rPr>
              <a:t>&amp;</a:t>
            </a:r>
            <a:r>
              <a:rPr sz="1800" spc="-200" dirty="0">
                <a:solidFill>
                  <a:srgbClr val="3F62CA"/>
                </a:solidFill>
                <a:latin typeface="Tahoma"/>
                <a:cs typeface="Tahoma"/>
              </a:rPr>
              <a:t> </a:t>
            </a:r>
            <a:r>
              <a:rPr sz="1800" spc="35" dirty="0">
                <a:solidFill>
                  <a:srgbClr val="3F62CA"/>
                </a:solidFill>
                <a:latin typeface="Tahoma"/>
                <a:cs typeface="Tahoma"/>
              </a:rPr>
              <a:t>ﬂow</a:t>
            </a:r>
            <a:r>
              <a:rPr sz="1800" spc="-204" dirty="0">
                <a:solidFill>
                  <a:srgbClr val="3F62CA"/>
                </a:solidFill>
                <a:latin typeface="Tahoma"/>
                <a:cs typeface="Tahoma"/>
              </a:rPr>
              <a:t> </a:t>
            </a:r>
            <a:r>
              <a:rPr sz="1800" spc="5" dirty="0">
                <a:solidFill>
                  <a:srgbClr val="3F62CA"/>
                </a:solidFill>
                <a:latin typeface="Tahoma"/>
                <a:cs typeface="Tahoma"/>
              </a:rPr>
              <a:t>rate</a:t>
            </a:r>
            <a:r>
              <a:rPr sz="1800" spc="-200" dirty="0">
                <a:solidFill>
                  <a:srgbClr val="3F62CA"/>
                </a:solidFill>
                <a:latin typeface="Tahoma"/>
                <a:cs typeface="Tahoma"/>
              </a:rPr>
              <a:t> </a:t>
            </a:r>
            <a:r>
              <a:rPr sz="1800" spc="-5" dirty="0">
                <a:solidFill>
                  <a:srgbClr val="3F62CA"/>
                </a:solidFill>
                <a:latin typeface="Tahoma"/>
                <a:cs typeface="Tahoma"/>
              </a:rPr>
              <a:t>improvement</a:t>
            </a:r>
            <a:r>
              <a:rPr sz="1800" spc="-200" dirty="0">
                <a:solidFill>
                  <a:srgbClr val="3F62CA"/>
                </a:solidFill>
                <a:latin typeface="Tahoma"/>
                <a:cs typeface="Tahoma"/>
              </a:rPr>
              <a:t> </a:t>
            </a:r>
            <a:r>
              <a:rPr sz="1800" spc="15" dirty="0">
                <a:solidFill>
                  <a:srgbClr val="3F62CA"/>
                </a:solidFill>
                <a:latin typeface="Tahoma"/>
                <a:cs typeface="Tahoma"/>
              </a:rPr>
              <a:t>with</a:t>
            </a:r>
            <a:r>
              <a:rPr sz="1800" spc="-204" dirty="0">
                <a:solidFill>
                  <a:srgbClr val="3F62CA"/>
                </a:solidFill>
                <a:latin typeface="Tahoma"/>
                <a:cs typeface="Tahoma"/>
              </a:rPr>
              <a:t> </a:t>
            </a:r>
            <a:r>
              <a:rPr sz="1800" dirty="0">
                <a:solidFill>
                  <a:srgbClr val="3F62CA"/>
                </a:solidFill>
                <a:latin typeface="Tahoma"/>
                <a:cs typeface="Tahoma"/>
              </a:rPr>
              <a:t>TURP</a:t>
            </a:r>
            <a:r>
              <a:rPr sz="1800" spc="-200" dirty="0">
                <a:solidFill>
                  <a:srgbClr val="3F62CA"/>
                </a:solidFill>
                <a:latin typeface="Tahoma"/>
                <a:cs typeface="Tahoma"/>
              </a:rPr>
              <a:t> </a:t>
            </a:r>
            <a:r>
              <a:rPr sz="1800" spc="60" dirty="0">
                <a:solidFill>
                  <a:srgbClr val="3F62CA"/>
                </a:solidFill>
                <a:latin typeface="Tahoma"/>
                <a:cs typeface="Tahoma"/>
              </a:rPr>
              <a:t>is</a:t>
            </a:r>
            <a:r>
              <a:rPr sz="1800" spc="-204" dirty="0">
                <a:solidFill>
                  <a:srgbClr val="3F62CA"/>
                </a:solidFill>
                <a:latin typeface="Tahoma"/>
                <a:cs typeface="Tahoma"/>
              </a:rPr>
              <a:t> </a:t>
            </a:r>
            <a:r>
              <a:rPr sz="1800" spc="15" dirty="0">
                <a:solidFill>
                  <a:srgbClr val="3F62CA"/>
                </a:solidFill>
                <a:latin typeface="Tahoma"/>
                <a:cs typeface="Tahoma"/>
              </a:rPr>
              <a:t>superior</a:t>
            </a:r>
            <a:r>
              <a:rPr sz="1800" spc="-200" dirty="0">
                <a:solidFill>
                  <a:srgbClr val="3F62CA"/>
                </a:solidFill>
                <a:latin typeface="Tahoma"/>
                <a:cs typeface="Tahoma"/>
              </a:rPr>
              <a:t> </a:t>
            </a:r>
            <a:r>
              <a:rPr sz="1800" spc="25" dirty="0">
                <a:solidFill>
                  <a:srgbClr val="3F62CA"/>
                </a:solidFill>
                <a:latin typeface="Tahoma"/>
                <a:cs typeface="Tahoma"/>
              </a:rPr>
              <a:t>to</a:t>
            </a:r>
            <a:r>
              <a:rPr sz="1800" spc="-200" dirty="0">
                <a:solidFill>
                  <a:srgbClr val="3F62CA"/>
                </a:solidFill>
                <a:latin typeface="Tahoma"/>
                <a:cs typeface="Tahoma"/>
              </a:rPr>
              <a:t> </a:t>
            </a:r>
            <a:r>
              <a:rPr sz="1800" spc="10" dirty="0">
                <a:solidFill>
                  <a:srgbClr val="3F62CA"/>
                </a:solidFill>
                <a:latin typeface="Tahoma"/>
                <a:cs typeface="Tahoma"/>
              </a:rPr>
              <a:t>that</a:t>
            </a:r>
            <a:r>
              <a:rPr sz="1800" spc="-204" dirty="0">
                <a:solidFill>
                  <a:srgbClr val="3F62CA"/>
                </a:solidFill>
                <a:latin typeface="Tahoma"/>
                <a:cs typeface="Tahoma"/>
              </a:rPr>
              <a:t> </a:t>
            </a:r>
            <a:r>
              <a:rPr sz="1800" spc="40" dirty="0">
                <a:solidFill>
                  <a:srgbClr val="3F62CA"/>
                </a:solidFill>
                <a:latin typeface="Tahoma"/>
                <a:cs typeface="Tahoma"/>
              </a:rPr>
              <a:t>of</a:t>
            </a:r>
            <a:r>
              <a:rPr sz="1800" spc="-200" dirty="0">
                <a:solidFill>
                  <a:srgbClr val="3F62CA"/>
                </a:solidFill>
                <a:latin typeface="Tahoma"/>
                <a:cs typeface="Tahoma"/>
              </a:rPr>
              <a:t> </a:t>
            </a:r>
            <a:r>
              <a:rPr sz="1800" spc="-40" dirty="0">
                <a:solidFill>
                  <a:srgbClr val="3F62CA"/>
                </a:solidFill>
                <a:latin typeface="Tahoma"/>
                <a:cs typeface="Tahoma"/>
              </a:rPr>
              <a:t>any </a:t>
            </a:r>
            <a:r>
              <a:rPr sz="1800" spc="-550" dirty="0">
                <a:solidFill>
                  <a:srgbClr val="3F62CA"/>
                </a:solidFill>
                <a:latin typeface="Tahoma"/>
                <a:cs typeface="Tahoma"/>
              </a:rPr>
              <a:t> </a:t>
            </a:r>
            <a:r>
              <a:rPr sz="1800" spc="-5" dirty="0">
                <a:solidFill>
                  <a:srgbClr val="3F62CA"/>
                </a:solidFill>
                <a:latin typeface="Tahoma"/>
                <a:cs typeface="Tahoma"/>
              </a:rPr>
              <a:t>minimally</a:t>
            </a:r>
            <a:r>
              <a:rPr sz="1800" spc="-210" dirty="0">
                <a:solidFill>
                  <a:srgbClr val="3F62CA"/>
                </a:solidFill>
                <a:latin typeface="Tahoma"/>
                <a:cs typeface="Tahoma"/>
              </a:rPr>
              <a:t> </a:t>
            </a:r>
            <a:r>
              <a:rPr sz="1800" dirty="0">
                <a:solidFill>
                  <a:srgbClr val="3F62CA"/>
                </a:solidFill>
                <a:latin typeface="Tahoma"/>
                <a:cs typeface="Tahoma"/>
              </a:rPr>
              <a:t>invasive</a:t>
            </a:r>
            <a:r>
              <a:rPr sz="1800" spc="-204" dirty="0">
                <a:solidFill>
                  <a:srgbClr val="3F62CA"/>
                </a:solidFill>
                <a:latin typeface="Tahoma"/>
                <a:cs typeface="Tahoma"/>
              </a:rPr>
              <a:t> </a:t>
            </a:r>
            <a:r>
              <a:rPr sz="1800" spc="-25" dirty="0">
                <a:solidFill>
                  <a:srgbClr val="3F62CA"/>
                </a:solidFill>
                <a:latin typeface="Tahoma"/>
                <a:cs typeface="Tahoma"/>
              </a:rPr>
              <a:t>therapy.</a:t>
            </a:r>
            <a:endParaRPr sz="1800">
              <a:latin typeface="Tahoma"/>
              <a:cs typeface="Tahoma"/>
            </a:endParaRPr>
          </a:p>
          <a:p>
            <a:pPr marL="831850" marR="5080" indent="-294005">
              <a:lnSpc>
                <a:spcPct val="114599"/>
              </a:lnSpc>
              <a:tabLst>
                <a:tab pos="831215" algn="l"/>
              </a:tabLst>
            </a:pPr>
            <a:r>
              <a:rPr sz="1100" b="1" spc="-25" dirty="0">
                <a:solidFill>
                  <a:srgbClr val="3F62CA"/>
                </a:solidFill>
                <a:latin typeface="Tahoma"/>
                <a:cs typeface="Tahoma"/>
              </a:rPr>
              <a:t>-	</a:t>
            </a:r>
            <a:r>
              <a:rPr sz="1800" b="1" spc="-100" dirty="0">
                <a:solidFill>
                  <a:srgbClr val="3F62CA"/>
                </a:solidFill>
                <a:latin typeface="Tahoma"/>
                <a:cs typeface="Tahoma"/>
              </a:rPr>
              <a:t>Risks </a:t>
            </a:r>
            <a:r>
              <a:rPr sz="1800" b="1" spc="-65" dirty="0">
                <a:solidFill>
                  <a:srgbClr val="3F62CA"/>
                </a:solidFill>
                <a:latin typeface="Tahoma"/>
                <a:cs typeface="Tahoma"/>
              </a:rPr>
              <a:t>of</a:t>
            </a:r>
            <a:r>
              <a:rPr sz="1800" b="1" spc="-60" dirty="0">
                <a:solidFill>
                  <a:srgbClr val="3F62CA"/>
                </a:solidFill>
                <a:latin typeface="Tahoma"/>
                <a:cs typeface="Tahoma"/>
              </a:rPr>
              <a:t> </a:t>
            </a:r>
            <a:r>
              <a:rPr sz="1800" b="1" spc="-145" dirty="0">
                <a:solidFill>
                  <a:srgbClr val="3F62CA"/>
                </a:solidFill>
                <a:latin typeface="Tahoma"/>
                <a:cs typeface="Tahoma"/>
              </a:rPr>
              <a:t>TURP </a:t>
            </a:r>
            <a:r>
              <a:rPr sz="1800" b="1" spc="-110" dirty="0">
                <a:solidFill>
                  <a:srgbClr val="3F62CA"/>
                </a:solidFill>
                <a:latin typeface="Tahoma"/>
                <a:cs typeface="Tahoma"/>
              </a:rPr>
              <a:t>include </a:t>
            </a:r>
            <a:r>
              <a:rPr sz="1800" b="1" spc="-110" dirty="0">
                <a:solidFill>
                  <a:srgbClr val="FF0000"/>
                </a:solidFill>
                <a:latin typeface="Tahoma"/>
                <a:cs typeface="Tahoma"/>
              </a:rPr>
              <a:t>retrograde </a:t>
            </a:r>
            <a:r>
              <a:rPr sz="1800" b="1" spc="-120" dirty="0">
                <a:solidFill>
                  <a:srgbClr val="FF0000"/>
                </a:solidFill>
                <a:latin typeface="Tahoma"/>
                <a:cs typeface="Tahoma"/>
              </a:rPr>
              <a:t>ejaculation </a:t>
            </a:r>
            <a:r>
              <a:rPr sz="1800" b="1" spc="-270" dirty="0">
                <a:solidFill>
                  <a:srgbClr val="FF0000"/>
                </a:solidFill>
                <a:latin typeface="Tahoma"/>
                <a:cs typeface="Tahoma"/>
              </a:rPr>
              <a:t>(75%), </a:t>
            </a:r>
            <a:r>
              <a:rPr sz="1800" b="1" spc="-114" dirty="0">
                <a:solidFill>
                  <a:srgbClr val="3F62CA"/>
                </a:solidFill>
                <a:latin typeface="Tahoma"/>
                <a:cs typeface="Tahoma"/>
              </a:rPr>
              <a:t>impotence </a:t>
            </a:r>
            <a:r>
              <a:rPr sz="1800" b="1" spc="-254" dirty="0">
                <a:solidFill>
                  <a:srgbClr val="3F62CA"/>
                </a:solidFill>
                <a:latin typeface="Tahoma"/>
                <a:cs typeface="Tahoma"/>
              </a:rPr>
              <a:t>(5-10%), </a:t>
            </a:r>
            <a:r>
              <a:rPr sz="1800" b="1" spc="-140" dirty="0">
                <a:solidFill>
                  <a:srgbClr val="3F62CA"/>
                </a:solidFill>
                <a:latin typeface="Tahoma"/>
                <a:cs typeface="Tahoma"/>
              </a:rPr>
              <a:t>&amp; </a:t>
            </a:r>
            <a:r>
              <a:rPr sz="1800" b="1" spc="-515" dirty="0">
                <a:solidFill>
                  <a:srgbClr val="3F62CA"/>
                </a:solidFill>
                <a:latin typeface="Tahoma"/>
                <a:cs typeface="Tahoma"/>
              </a:rPr>
              <a:t> </a:t>
            </a:r>
            <a:r>
              <a:rPr sz="1800" b="1" spc="-105" dirty="0">
                <a:solidFill>
                  <a:srgbClr val="3F62CA"/>
                </a:solidFill>
                <a:latin typeface="Tahoma"/>
                <a:cs typeface="Tahoma"/>
              </a:rPr>
              <a:t>incontinence</a:t>
            </a:r>
            <a:r>
              <a:rPr sz="1800" b="1" spc="-175" dirty="0">
                <a:solidFill>
                  <a:srgbClr val="3F62CA"/>
                </a:solidFill>
                <a:latin typeface="Tahoma"/>
                <a:cs typeface="Tahoma"/>
              </a:rPr>
              <a:t> </a:t>
            </a:r>
            <a:r>
              <a:rPr sz="1800" b="1" spc="-400" dirty="0">
                <a:solidFill>
                  <a:srgbClr val="3F62CA"/>
                </a:solidFill>
                <a:latin typeface="Tahoma"/>
                <a:cs typeface="Tahoma"/>
              </a:rPr>
              <a:t>(&gt;</a:t>
            </a:r>
            <a:r>
              <a:rPr sz="1800" b="1" spc="-290" dirty="0">
                <a:solidFill>
                  <a:srgbClr val="3F62CA"/>
                </a:solidFill>
                <a:latin typeface="Tahoma"/>
                <a:cs typeface="Tahoma"/>
              </a:rPr>
              <a:t> </a:t>
            </a:r>
            <a:r>
              <a:rPr sz="1800" b="1" spc="-370" dirty="0">
                <a:solidFill>
                  <a:srgbClr val="3F62CA"/>
                </a:solidFill>
                <a:latin typeface="Tahoma"/>
                <a:cs typeface="Tahoma"/>
              </a:rPr>
              <a:t>1%).</a:t>
            </a:r>
            <a:endParaRPr sz="1800">
              <a:latin typeface="Tahoma"/>
              <a:cs typeface="Tahoma"/>
            </a:endParaRPr>
          </a:p>
          <a:p>
            <a:pPr marL="546100" marR="285750">
              <a:lnSpc>
                <a:spcPct val="114599"/>
              </a:lnSpc>
            </a:pPr>
            <a:r>
              <a:rPr sz="1800" spc="65" dirty="0">
                <a:solidFill>
                  <a:srgbClr val="3F62CA"/>
                </a:solidFill>
                <a:latin typeface="Tahoma"/>
                <a:cs typeface="Tahoma"/>
              </a:rPr>
              <a:t>- </a:t>
            </a:r>
            <a:r>
              <a:rPr sz="1800" b="1" spc="-105" dirty="0">
                <a:solidFill>
                  <a:srgbClr val="FF0000"/>
                </a:solidFill>
                <a:latin typeface="Tahoma"/>
                <a:cs typeface="Tahoma"/>
              </a:rPr>
              <a:t>Complications </a:t>
            </a:r>
            <a:r>
              <a:rPr sz="1800" spc="10" dirty="0">
                <a:solidFill>
                  <a:srgbClr val="3F62CA"/>
                </a:solidFill>
                <a:latin typeface="Tahoma"/>
                <a:cs typeface="Tahoma"/>
              </a:rPr>
              <a:t>include </a:t>
            </a:r>
            <a:r>
              <a:rPr sz="1800" b="1" spc="-114" dirty="0">
                <a:solidFill>
                  <a:srgbClr val="3F62CA"/>
                </a:solidFill>
                <a:latin typeface="Tahoma"/>
                <a:cs typeface="Tahoma"/>
              </a:rPr>
              <a:t>bleeding, </a:t>
            </a:r>
            <a:r>
              <a:rPr sz="1800" b="1" spc="-125" dirty="0">
                <a:solidFill>
                  <a:srgbClr val="3F62CA"/>
                </a:solidFill>
                <a:latin typeface="Tahoma"/>
                <a:cs typeface="Tahoma"/>
              </a:rPr>
              <a:t>urethral </a:t>
            </a:r>
            <a:r>
              <a:rPr sz="1800" b="1" spc="-80" dirty="0">
                <a:solidFill>
                  <a:srgbClr val="3F62CA"/>
                </a:solidFill>
                <a:latin typeface="Tahoma"/>
                <a:cs typeface="Tahoma"/>
              </a:rPr>
              <a:t>stricture </a:t>
            </a:r>
            <a:r>
              <a:rPr sz="1800" b="1" spc="-105" dirty="0">
                <a:solidFill>
                  <a:srgbClr val="3F62CA"/>
                </a:solidFill>
                <a:latin typeface="Tahoma"/>
                <a:cs typeface="Tahoma"/>
              </a:rPr>
              <a:t>or </a:t>
            </a:r>
            <a:r>
              <a:rPr sz="1800" b="1" spc="-114" dirty="0">
                <a:solidFill>
                  <a:srgbClr val="3F62CA"/>
                </a:solidFill>
                <a:latin typeface="Tahoma"/>
                <a:cs typeface="Tahoma"/>
              </a:rPr>
              <a:t>bladder </a:t>
            </a:r>
            <a:r>
              <a:rPr sz="1800" b="1" spc="-100" dirty="0">
                <a:solidFill>
                  <a:srgbClr val="3F62CA"/>
                </a:solidFill>
                <a:latin typeface="Tahoma"/>
                <a:cs typeface="Tahoma"/>
              </a:rPr>
              <a:t>neck </a:t>
            </a:r>
            <a:r>
              <a:rPr sz="1800" b="1" spc="-95" dirty="0">
                <a:solidFill>
                  <a:srgbClr val="3F62CA"/>
                </a:solidFill>
                <a:latin typeface="Tahoma"/>
                <a:cs typeface="Tahoma"/>
              </a:rPr>
              <a:t> </a:t>
            </a:r>
            <a:r>
              <a:rPr sz="1800" b="1" dirty="0">
                <a:solidFill>
                  <a:srgbClr val="3F62CA"/>
                </a:solidFill>
                <a:latin typeface="Tahoma"/>
                <a:cs typeface="Tahoma"/>
              </a:rPr>
              <a:t>c</a:t>
            </a:r>
            <a:r>
              <a:rPr sz="1800" b="1" spc="-114" dirty="0">
                <a:solidFill>
                  <a:srgbClr val="3F62CA"/>
                </a:solidFill>
                <a:latin typeface="Tahoma"/>
                <a:cs typeface="Tahoma"/>
              </a:rPr>
              <a:t>o</a:t>
            </a:r>
            <a:r>
              <a:rPr sz="1800" b="1" spc="-175" dirty="0">
                <a:solidFill>
                  <a:srgbClr val="3F62CA"/>
                </a:solidFill>
                <a:latin typeface="Tahoma"/>
                <a:cs typeface="Tahoma"/>
              </a:rPr>
              <a:t>n</a:t>
            </a:r>
            <a:r>
              <a:rPr sz="1800" b="1" spc="-65" dirty="0">
                <a:solidFill>
                  <a:srgbClr val="3F62CA"/>
                </a:solidFill>
                <a:latin typeface="Tahoma"/>
                <a:cs typeface="Tahoma"/>
              </a:rPr>
              <a:t>t</a:t>
            </a:r>
            <a:r>
              <a:rPr sz="1800" b="1" spc="-110" dirty="0">
                <a:solidFill>
                  <a:srgbClr val="3F62CA"/>
                </a:solidFill>
                <a:latin typeface="Tahoma"/>
                <a:cs typeface="Tahoma"/>
              </a:rPr>
              <a:t>r</a:t>
            </a:r>
            <a:r>
              <a:rPr sz="1800" b="1" spc="-130" dirty="0">
                <a:solidFill>
                  <a:srgbClr val="3F62CA"/>
                </a:solidFill>
                <a:latin typeface="Tahoma"/>
                <a:cs typeface="Tahoma"/>
              </a:rPr>
              <a:t>a</a:t>
            </a:r>
            <a:r>
              <a:rPr sz="1800" b="1" spc="10" dirty="0">
                <a:solidFill>
                  <a:srgbClr val="3F62CA"/>
                </a:solidFill>
                <a:latin typeface="Tahoma"/>
                <a:cs typeface="Tahoma"/>
              </a:rPr>
              <a:t>c</a:t>
            </a:r>
            <a:r>
              <a:rPr sz="1800" b="1" spc="-65" dirty="0">
                <a:solidFill>
                  <a:srgbClr val="3F62CA"/>
                </a:solidFill>
                <a:latin typeface="Tahoma"/>
                <a:cs typeface="Tahoma"/>
              </a:rPr>
              <a:t>t</a:t>
            </a:r>
            <a:r>
              <a:rPr sz="1800" b="1" spc="-180" dirty="0">
                <a:solidFill>
                  <a:srgbClr val="3F62CA"/>
                </a:solidFill>
                <a:latin typeface="Tahoma"/>
                <a:cs typeface="Tahoma"/>
              </a:rPr>
              <a:t>u</a:t>
            </a:r>
            <a:r>
              <a:rPr sz="1800" b="1" spc="-120" dirty="0">
                <a:solidFill>
                  <a:srgbClr val="3F62CA"/>
                </a:solidFill>
                <a:latin typeface="Tahoma"/>
                <a:cs typeface="Tahoma"/>
              </a:rPr>
              <a:t>r</a:t>
            </a:r>
            <a:r>
              <a:rPr sz="1800" b="1" spc="-130" dirty="0">
                <a:solidFill>
                  <a:srgbClr val="3F62CA"/>
                </a:solidFill>
                <a:latin typeface="Tahoma"/>
                <a:cs typeface="Tahoma"/>
              </a:rPr>
              <a:t>e</a:t>
            </a:r>
            <a:r>
              <a:rPr sz="1800" b="1" spc="-90" dirty="0">
                <a:solidFill>
                  <a:srgbClr val="3F62CA"/>
                </a:solidFill>
                <a:latin typeface="Tahoma"/>
                <a:cs typeface="Tahoma"/>
              </a:rPr>
              <a:t>,</a:t>
            </a:r>
            <a:r>
              <a:rPr sz="1800" b="1" spc="-170" dirty="0">
                <a:solidFill>
                  <a:srgbClr val="3F62CA"/>
                </a:solidFill>
                <a:latin typeface="Tahoma"/>
                <a:cs typeface="Tahoma"/>
              </a:rPr>
              <a:t> </a:t>
            </a:r>
            <a:r>
              <a:rPr sz="1800" b="1" spc="-125" dirty="0">
                <a:solidFill>
                  <a:srgbClr val="3F62CA"/>
                </a:solidFill>
                <a:latin typeface="Tahoma"/>
                <a:cs typeface="Tahoma"/>
              </a:rPr>
              <a:t>p</a:t>
            </a:r>
            <a:r>
              <a:rPr sz="1800" b="1" spc="-95" dirty="0">
                <a:solidFill>
                  <a:srgbClr val="3F62CA"/>
                </a:solidFill>
                <a:latin typeface="Tahoma"/>
                <a:cs typeface="Tahoma"/>
              </a:rPr>
              <a:t>e</a:t>
            </a:r>
            <a:r>
              <a:rPr sz="1800" b="1" spc="-85" dirty="0">
                <a:solidFill>
                  <a:srgbClr val="3F62CA"/>
                </a:solidFill>
                <a:latin typeface="Tahoma"/>
                <a:cs typeface="Tahoma"/>
              </a:rPr>
              <a:t>r</a:t>
            </a:r>
            <a:r>
              <a:rPr sz="1800" b="1" spc="-55" dirty="0">
                <a:solidFill>
                  <a:srgbClr val="3F62CA"/>
                </a:solidFill>
                <a:latin typeface="Tahoma"/>
                <a:cs typeface="Tahoma"/>
              </a:rPr>
              <a:t>f</a:t>
            </a:r>
            <a:r>
              <a:rPr sz="1800" b="1" spc="-114" dirty="0">
                <a:solidFill>
                  <a:srgbClr val="3F62CA"/>
                </a:solidFill>
                <a:latin typeface="Tahoma"/>
                <a:cs typeface="Tahoma"/>
              </a:rPr>
              <a:t>o</a:t>
            </a:r>
            <a:r>
              <a:rPr sz="1800" b="1" spc="-110" dirty="0">
                <a:solidFill>
                  <a:srgbClr val="3F62CA"/>
                </a:solidFill>
                <a:latin typeface="Tahoma"/>
                <a:cs typeface="Tahoma"/>
              </a:rPr>
              <a:t>r</a:t>
            </a:r>
            <a:r>
              <a:rPr sz="1800" b="1" spc="-150" dirty="0">
                <a:solidFill>
                  <a:srgbClr val="3F62CA"/>
                </a:solidFill>
                <a:latin typeface="Tahoma"/>
                <a:cs typeface="Tahoma"/>
              </a:rPr>
              <a:t>a</a:t>
            </a:r>
            <a:r>
              <a:rPr sz="1800" b="1" spc="-65" dirty="0">
                <a:solidFill>
                  <a:srgbClr val="3F62CA"/>
                </a:solidFill>
                <a:latin typeface="Tahoma"/>
                <a:cs typeface="Tahoma"/>
              </a:rPr>
              <a:t>t</a:t>
            </a:r>
            <a:r>
              <a:rPr sz="1800" b="1" spc="-85" dirty="0">
                <a:solidFill>
                  <a:srgbClr val="3F62CA"/>
                </a:solidFill>
                <a:latin typeface="Tahoma"/>
                <a:cs typeface="Tahoma"/>
              </a:rPr>
              <a:t>i</a:t>
            </a:r>
            <a:r>
              <a:rPr sz="1800" b="1" spc="-114" dirty="0">
                <a:solidFill>
                  <a:srgbClr val="3F62CA"/>
                </a:solidFill>
                <a:latin typeface="Tahoma"/>
                <a:cs typeface="Tahoma"/>
              </a:rPr>
              <a:t>o</a:t>
            </a:r>
            <a:r>
              <a:rPr sz="1800" b="1" spc="-170" dirty="0">
                <a:solidFill>
                  <a:srgbClr val="3F62CA"/>
                </a:solidFill>
                <a:latin typeface="Tahoma"/>
                <a:cs typeface="Tahoma"/>
              </a:rPr>
              <a:t>n </a:t>
            </a:r>
            <a:r>
              <a:rPr sz="1800" b="1" spc="-140" dirty="0">
                <a:solidFill>
                  <a:srgbClr val="3F62CA"/>
                </a:solidFill>
                <a:latin typeface="Tahoma"/>
                <a:cs typeface="Tahoma"/>
              </a:rPr>
              <a:t>o</a:t>
            </a:r>
            <a:r>
              <a:rPr sz="1800" b="1" spc="5" dirty="0">
                <a:solidFill>
                  <a:srgbClr val="3F62CA"/>
                </a:solidFill>
                <a:latin typeface="Tahoma"/>
                <a:cs typeface="Tahoma"/>
              </a:rPr>
              <a:t>f</a:t>
            </a:r>
            <a:r>
              <a:rPr sz="1800" b="1" spc="-170" dirty="0">
                <a:solidFill>
                  <a:srgbClr val="3F62CA"/>
                </a:solidFill>
                <a:latin typeface="Tahoma"/>
                <a:cs typeface="Tahoma"/>
              </a:rPr>
              <a:t> </a:t>
            </a:r>
            <a:r>
              <a:rPr sz="1800" b="1" spc="-65" dirty="0">
                <a:solidFill>
                  <a:srgbClr val="3F62CA"/>
                </a:solidFill>
                <a:latin typeface="Tahoma"/>
                <a:cs typeface="Tahoma"/>
              </a:rPr>
              <a:t>t</a:t>
            </a:r>
            <a:r>
              <a:rPr sz="1800" b="1" spc="-180" dirty="0">
                <a:solidFill>
                  <a:srgbClr val="3F62CA"/>
                </a:solidFill>
                <a:latin typeface="Tahoma"/>
                <a:cs typeface="Tahoma"/>
              </a:rPr>
              <a:t>h</a:t>
            </a:r>
            <a:r>
              <a:rPr sz="1800" b="1" spc="-90" dirty="0">
                <a:solidFill>
                  <a:srgbClr val="3F62CA"/>
                </a:solidFill>
                <a:latin typeface="Tahoma"/>
                <a:cs typeface="Tahoma"/>
              </a:rPr>
              <a:t>e</a:t>
            </a:r>
            <a:r>
              <a:rPr sz="1800" b="1" spc="-170" dirty="0">
                <a:solidFill>
                  <a:srgbClr val="3F62CA"/>
                </a:solidFill>
                <a:latin typeface="Tahoma"/>
                <a:cs typeface="Tahoma"/>
              </a:rPr>
              <a:t> </a:t>
            </a:r>
            <a:r>
              <a:rPr sz="1800" b="1" spc="-120" dirty="0">
                <a:solidFill>
                  <a:srgbClr val="3F62CA"/>
                </a:solidFill>
                <a:latin typeface="Tahoma"/>
                <a:cs typeface="Tahoma"/>
              </a:rPr>
              <a:t>pr</a:t>
            </a:r>
            <a:r>
              <a:rPr sz="1800" b="1" spc="-114" dirty="0">
                <a:solidFill>
                  <a:srgbClr val="3F62CA"/>
                </a:solidFill>
                <a:latin typeface="Tahoma"/>
                <a:cs typeface="Tahoma"/>
              </a:rPr>
              <a:t>o</a:t>
            </a:r>
            <a:r>
              <a:rPr sz="1800" b="1" spc="-30" dirty="0">
                <a:solidFill>
                  <a:srgbClr val="3F62CA"/>
                </a:solidFill>
                <a:latin typeface="Tahoma"/>
                <a:cs typeface="Tahoma"/>
              </a:rPr>
              <a:t>s</a:t>
            </a:r>
            <a:r>
              <a:rPr sz="1800" b="1" spc="-65" dirty="0">
                <a:solidFill>
                  <a:srgbClr val="3F62CA"/>
                </a:solidFill>
                <a:latin typeface="Tahoma"/>
                <a:cs typeface="Tahoma"/>
              </a:rPr>
              <a:t>t</a:t>
            </a:r>
            <a:r>
              <a:rPr sz="1800" b="1" spc="-150" dirty="0">
                <a:solidFill>
                  <a:srgbClr val="3F62CA"/>
                </a:solidFill>
                <a:latin typeface="Tahoma"/>
                <a:cs typeface="Tahoma"/>
              </a:rPr>
              <a:t>a</a:t>
            </a:r>
            <a:r>
              <a:rPr sz="1800" b="1" spc="-80" dirty="0">
                <a:solidFill>
                  <a:srgbClr val="3F62CA"/>
                </a:solidFill>
                <a:latin typeface="Tahoma"/>
                <a:cs typeface="Tahoma"/>
              </a:rPr>
              <a:t>t</a:t>
            </a:r>
            <a:r>
              <a:rPr sz="1800" b="1" spc="-90" dirty="0">
                <a:solidFill>
                  <a:srgbClr val="3F62CA"/>
                </a:solidFill>
                <a:latin typeface="Tahoma"/>
                <a:cs typeface="Tahoma"/>
              </a:rPr>
              <a:t>e</a:t>
            </a:r>
            <a:r>
              <a:rPr sz="1800" b="1" spc="-170" dirty="0">
                <a:solidFill>
                  <a:srgbClr val="3F62CA"/>
                </a:solidFill>
                <a:latin typeface="Tahoma"/>
                <a:cs typeface="Tahoma"/>
              </a:rPr>
              <a:t> </a:t>
            </a:r>
            <a:r>
              <a:rPr sz="1800" b="1" spc="10" dirty="0">
                <a:solidFill>
                  <a:srgbClr val="3F62CA"/>
                </a:solidFill>
                <a:latin typeface="Tahoma"/>
                <a:cs typeface="Tahoma"/>
              </a:rPr>
              <a:t>c</a:t>
            </a:r>
            <a:r>
              <a:rPr sz="1800" b="1" spc="-130" dirty="0">
                <a:solidFill>
                  <a:srgbClr val="3F62CA"/>
                </a:solidFill>
                <a:latin typeface="Tahoma"/>
                <a:cs typeface="Tahoma"/>
              </a:rPr>
              <a:t>a</a:t>
            </a:r>
            <a:r>
              <a:rPr sz="1800" b="1" spc="-120" dirty="0">
                <a:solidFill>
                  <a:srgbClr val="3F62CA"/>
                </a:solidFill>
                <a:latin typeface="Tahoma"/>
                <a:cs typeface="Tahoma"/>
              </a:rPr>
              <a:t>p</a:t>
            </a:r>
            <a:r>
              <a:rPr sz="1800" b="1" spc="-30" dirty="0">
                <a:solidFill>
                  <a:srgbClr val="3F62CA"/>
                </a:solidFill>
                <a:latin typeface="Tahoma"/>
                <a:cs typeface="Tahoma"/>
              </a:rPr>
              <a:t>s</a:t>
            </a:r>
            <a:r>
              <a:rPr sz="1800" b="1" spc="-180" dirty="0">
                <a:solidFill>
                  <a:srgbClr val="3F62CA"/>
                </a:solidFill>
                <a:latin typeface="Tahoma"/>
                <a:cs typeface="Tahoma"/>
              </a:rPr>
              <a:t>u</a:t>
            </a:r>
            <a:r>
              <a:rPr sz="1800" b="1" spc="-110" dirty="0">
                <a:solidFill>
                  <a:srgbClr val="3F62CA"/>
                </a:solidFill>
                <a:latin typeface="Tahoma"/>
                <a:cs typeface="Tahoma"/>
              </a:rPr>
              <a:t>l</a:t>
            </a:r>
            <a:r>
              <a:rPr sz="1800" b="1" spc="-90" dirty="0">
                <a:solidFill>
                  <a:srgbClr val="3F62CA"/>
                </a:solidFill>
                <a:latin typeface="Tahoma"/>
                <a:cs typeface="Tahoma"/>
              </a:rPr>
              <a:t>e</a:t>
            </a:r>
            <a:r>
              <a:rPr sz="1800" b="1" spc="-170" dirty="0">
                <a:solidFill>
                  <a:srgbClr val="3F62CA"/>
                </a:solidFill>
                <a:latin typeface="Tahoma"/>
                <a:cs typeface="Tahoma"/>
              </a:rPr>
              <a:t> </a:t>
            </a:r>
            <a:r>
              <a:rPr sz="1800" b="1" spc="-195" dirty="0">
                <a:solidFill>
                  <a:srgbClr val="3F62CA"/>
                </a:solidFill>
                <a:latin typeface="Tahoma"/>
                <a:cs typeface="Tahoma"/>
              </a:rPr>
              <a:t>w</a:t>
            </a:r>
            <a:r>
              <a:rPr sz="1800" b="1" spc="-85" dirty="0">
                <a:solidFill>
                  <a:srgbClr val="3F62CA"/>
                </a:solidFill>
                <a:latin typeface="Tahoma"/>
                <a:cs typeface="Tahoma"/>
              </a:rPr>
              <a:t>i</a:t>
            </a:r>
            <a:r>
              <a:rPr sz="1800" b="1" spc="-65" dirty="0">
                <a:solidFill>
                  <a:srgbClr val="3F62CA"/>
                </a:solidFill>
                <a:latin typeface="Tahoma"/>
                <a:cs typeface="Tahoma"/>
              </a:rPr>
              <a:t>t</a:t>
            </a:r>
            <a:r>
              <a:rPr sz="1800" b="1" spc="-170" dirty="0">
                <a:solidFill>
                  <a:srgbClr val="3F62CA"/>
                </a:solidFill>
                <a:latin typeface="Tahoma"/>
                <a:cs typeface="Tahoma"/>
              </a:rPr>
              <a:t>h </a:t>
            </a:r>
            <a:r>
              <a:rPr sz="1800" b="1" spc="-135" dirty="0">
                <a:solidFill>
                  <a:srgbClr val="3F62CA"/>
                </a:solidFill>
                <a:latin typeface="Tahoma"/>
                <a:cs typeface="Tahoma"/>
              </a:rPr>
              <a:t>e</a:t>
            </a:r>
            <a:r>
              <a:rPr sz="1800" b="1" spc="-120" dirty="0">
                <a:solidFill>
                  <a:srgbClr val="3F62CA"/>
                </a:solidFill>
                <a:latin typeface="Tahoma"/>
                <a:cs typeface="Tahoma"/>
              </a:rPr>
              <a:t>x</a:t>
            </a:r>
            <a:r>
              <a:rPr sz="1800" b="1" spc="-65" dirty="0">
                <a:solidFill>
                  <a:srgbClr val="3F62CA"/>
                </a:solidFill>
                <a:latin typeface="Tahoma"/>
                <a:cs typeface="Tahoma"/>
              </a:rPr>
              <a:t>t</a:t>
            </a:r>
            <a:r>
              <a:rPr sz="1800" b="1" spc="-110" dirty="0">
                <a:solidFill>
                  <a:srgbClr val="3F62CA"/>
                </a:solidFill>
                <a:latin typeface="Tahoma"/>
                <a:cs typeface="Tahoma"/>
              </a:rPr>
              <a:t>r</a:t>
            </a:r>
            <a:r>
              <a:rPr sz="1800" b="1" spc="-160" dirty="0">
                <a:solidFill>
                  <a:srgbClr val="3F62CA"/>
                </a:solidFill>
                <a:latin typeface="Tahoma"/>
                <a:cs typeface="Tahoma"/>
              </a:rPr>
              <a:t>av</a:t>
            </a:r>
            <a:r>
              <a:rPr sz="1800" b="1" spc="-130" dirty="0">
                <a:solidFill>
                  <a:srgbClr val="3F62CA"/>
                </a:solidFill>
                <a:latin typeface="Tahoma"/>
                <a:cs typeface="Tahoma"/>
              </a:rPr>
              <a:t>a</a:t>
            </a:r>
            <a:r>
              <a:rPr sz="1800" b="1" spc="-30" dirty="0">
                <a:solidFill>
                  <a:srgbClr val="3F62CA"/>
                </a:solidFill>
                <a:latin typeface="Tahoma"/>
                <a:cs typeface="Tahoma"/>
              </a:rPr>
              <a:t>s</a:t>
            </a:r>
            <a:r>
              <a:rPr sz="1800" b="1" spc="-150" dirty="0">
                <a:solidFill>
                  <a:srgbClr val="3F62CA"/>
                </a:solidFill>
                <a:latin typeface="Tahoma"/>
                <a:cs typeface="Tahoma"/>
              </a:rPr>
              <a:t>a</a:t>
            </a:r>
            <a:r>
              <a:rPr sz="1800" b="1" spc="-65" dirty="0">
                <a:solidFill>
                  <a:srgbClr val="3F62CA"/>
                </a:solidFill>
                <a:latin typeface="Tahoma"/>
                <a:cs typeface="Tahoma"/>
              </a:rPr>
              <a:t>t</a:t>
            </a:r>
            <a:r>
              <a:rPr sz="1800" b="1" spc="-85" dirty="0">
                <a:solidFill>
                  <a:srgbClr val="3F62CA"/>
                </a:solidFill>
                <a:latin typeface="Tahoma"/>
                <a:cs typeface="Tahoma"/>
              </a:rPr>
              <a:t>i</a:t>
            </a:r>
            <a:r>
              <a:rPr sz="1800" b="1" spc="-114" dirty="0">
                <a:solidFill>
                  <a:srgbClr val="3F62CA"/>
                </a:solidFill>
                <a:latin typeface="Tahoma"/>
                <a:cs typeface="Tahoma"/>
              </a:rPr>
              <a:t>o</a:t>
            </a:r>
            <a:r>
              <a:rPr sz="1800" b="1" spc="-155" dirty="0">
                <a:solidFill>
                  <a:srgbClr val="3F62CA"/>
                </a:solidFill>
                <a:latin typeface="Tahoma"/>
                <a:cs typeface="Tahoma"/>
              </a:rPr>
              <a:t>n</a:t>
            </a:r>
            <a:r>
              <a:rPr sz="1800" spc="-70" dirty="0">
                <a:solidFill>
                  <a:srgbClr val="3F62CA"/>
                </a:solidFill>
                <a:latin typeface="Tahoma"/>
                <a:cs typeface="Tahoma"/>
              </a:rPr>
              <a:t>,</a:t>
            </a:r>
            <a:r>
              <a:rPr sz="1800" spc="-204" dirty="0">
                <a:solidFill>
                  <a:srgbClr val="3F62CA"/>
                </a:solidFill>
                <a:latin typeface="Tahoma"/>
                <a:cs typeface="Tahoma"/>
              </a:rPr>
              <a:t> </a:t>
            </a:r>
            <a:r>
              <a:rPr sz="1800" spc="-20" dirty="0">
                <a:solidFill>
                  <a:srgbClr val="3F62CA"/>
                </a:solidFill>
                <a:latin typeface="Tahoma"/>
                <a:cs typeface="Tahoma"/>
              </a:rPr>
              <a:t>a</a:t>
            </a:r>
            <a:r>
              <a:rPr sz="1800" spc="-45" dirty="0">
                <a:solidFill>
                  <a:srgbClr val="3F62CA"/>
                </a:solidFill>
                <a:latin typeface="Tahoma"/>
                <a:cs typeface="Tahoma"/>
              </a:rPr>
              <a:t>n</a:t>
            </a:r>
            <a:r>
              <a:rPr sz="1800" dirty="0">
                <a:solidFill>
                  <a:srgbClr val="3F62CA"/>
                </a:solidFill>
                <a:latin typeface="Tahoma"/>
                <a:cs typeface="Tahoma"/>
              </a:rPr>
              <a:t>d</a:t>
            </a:r>
            <a:r>
              <a:rPr sz="1800" spc="-204" dirty="0">
                <a:solidFill>
                  <a:srgbClr val="3F62CA"/>
                </a:solidFill>
                <a:latin typeface="Tahoma"/>
                <a:cs typeface="Tahoma"/>
              </a:rPr>
              <a:t> </a:t>
            </a:r>
            <a:r>
              <a:rPr sz="1800" spc="45" dirty="0">
                <a:solidFill>
                  <a:srgbClr val="3F62CA"/>
                </a:solidFill>
                <a:latin typeface="Tahoma"/>
                <a:cs typeface="Tahoma"/>
              </a:rPr>
              <a:t>i</a:t>
            </a:r>
            <a:r>
              <a:rPr sz="1800" spc="85" dirty="0">
                <a:solidFill>
                  <a:srgbClr val="3F62CA"/>
                </a:solidFill>
                <a:latin typeface="Tahoma"/>
                <a:cs typeface="Tahoma"/>
              </a:rPr>
              <a:t>f  </a:t>
            </a:r>
            <a:r>
              <a:rPr sz="1800" spc="-20" dirty="0">
                <a:solidFill>
                  <a:srgbClr val="3F62CA"/>
                </a:solidFill>
                <a:latin typeface="Tahoma"/>
                <a:cs typeface="Tahoma"/>
              </a:rPr>
              <a:t>sever,</a:t>
            </a:r>
            <a:r>
              <a:rPr sz="1800" spc="-165" dirty="0">
                <a:solidFill>
                  <a:srgbClr val="3F62CA"/>
                </a:solidFill>
                <a:latin typeface="Tahoma"/>
                <a:cs typeface="Tahoma"/>
              </a:rPr>
              <a:t> </a:t>
            </a:r>
            <a:r>
              <a:rPr sz="1800" b="1" spc="-155" dirty="0">
                <a:solidFill>
                  <a:srgbClr val="FF0000"/>
                </a:solidFill>
                <a:latin typeface="Tahoma"/>
                <a:cs typeface="Tahoma"/>
              </a:rPr>
              <a:t>TUR</a:t>
            </a:r>
            <a:r>
              <a:rPr sz="1800" b="1" spc="-170" dirty="0">
                <a:solidFill>
                  <a:srgbClr val="FF0000"/>
                </a:solidFill>
                <a:latin typeface="Tahoma"/>
                <a:cs typeface="Tahoma"/>
              </a:rPr>
              <a:t> </a:t>
            </a:r>
            <a:r>
              <a:rPr sz="1800" b="1" spc="-135" dirty="0">
                <a:solidFill>
                  <a:srgbClr val="FF0000"/>
                </a:solidFill>
                <a:latin typeface="Tahoma"/>
                <a:cs typeface="Tahoma"/>
              </a:rPr>
              <a:t>syndrome.</a:t>
            </a:r>
            <a:endParaRPr sz="1800">
              <a:latin typeface="Tahoma"/>
              <a:cs typeface="Tahoma"/>
            </a:endParaRPr>
          </a:p>
        </p:txBody>
      </p:sp>
    </p:spTree>
    <p:extLst>
      <p:ext uri="{BB962C8B-B14F-4D97-AF65-F5344CB8AC3E}">
        <p14:creationId xmlns:p14="http://schemas.microsoft.com/office/powerpoint/2010/main" val="291561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283" y="13755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pic>
        <p:nvPicPr>
          <p:cNvPr id="4" name="object 4"/>
          <p:cNvPicPr/>
          <p:nvPr/>
        </p:nvPicPr>
        <p:blipFill>
          <a:blip r:embed="rId2" cstate="print"/>
          <a:stretch>
            <a:fillRect/>
          </a:stretch>
        </p:blipFill>
        <p:spPr>
          <a:xfrm>
            <a:off x="256118" y="1519790"/>
            <a:ext cx="131092" cy="148580"/>
          </a:xfrm>
          <a:prstGeom prst="rect">
            <a:avLst/>
          </a:prstGeom>
        </p:spPr>
      </p:pic>
      <p:sp>
        <p:nvSpPr>
          <p:cNvPr id="5" name="object 5"/>
          <p:cNvSpPr txBox="1"/>
          <p:nvPr/>
        </p:nvSpPr>
        <p:spPr>
          <a:xfrm>
            <a:off x="229156" y="1399190"/>
            <a:ext cx="8283575" cy="3444875"/>
          </a:xfrm>
          <a:prstGeom prst="rect">
            <a:avLst/>
          </a:prstGeom>
        </p:spPr>
        <p:txBody>
          <a:bodyPr vert="horz" wrap="square" lIns="0" tIns="12700" rIns="0" bIns="0" rtlCol="0">
            <a:spAutoFit/>
          </a:bodyPr>
          <a:lstStyle/>
          <a:p>
            <a:pPr marL="12700">
              <a:lnSpc>
                <a:spcPts val="2385"/>
              </a:lnSpc>
              <a:spcBef>
                <a:spcPts val="100"/>
              </a:spcBef>
              <a:tabLst>
                <a:tab pos="400685" algn="l"/>
              </a:tabLst>
            </a:pPr>
            <a:r>
              <a:rPr sz="2000" spc="60" dirty="0">
                <a:latin typeface="Roboto"/>
                <a:cs typeface="Roboto"/>
              </a:rPr>
              <a:t>o	</a:t>
            </a:r>
            <a:r>
              <a:rPr sz="2000" b="1" spc="-125" dirty="0">
                <a:solidFill>
                  <a:srgbClr val="3F62CA"/>
                </a:solidFill>
                <a:latin typeface="Tahoma"/>
                <a:cs typeface="Tahoma"/>
              </a:rPr>
              <a:t>C</a:t>
            </a:r>
            <a:r>
              <a:rPr sz="2000" b="1" spc="-305" dirty="0">
                <a:solidFill>
                  <a:srgbClr val="3F62CA"/>
                </a:solidFill>
                <a:latin typeface="Tahoma"/>
                <a:cs typeface="Tahoma"/>
              </a:rPr>
              <a:t>O</a:t>
            </a:r>
            <a:r>
              <a:rPr sz="2000" b="1" spc="-220" dirty="0">
                <a:solidFill>
                  <a:srgbClr val="3F62CA"/>
                </a:solidFill>
                <a:latin typeface="Tahoma"/>
                <a:cs typeface="Tahoma"/>
              </a:rPr>
              <a:t>N</a:t>
            </a:r>
            <a:r>
              <a:rPr sz="2000" b="1" spc="-125" dirty="0">
                <a:solidFill>
                  <a:srgbClr val="3F62CA"/>
                </a:solidFill>
                <a:latin typeface="Tahoma"/>
                <a:cs typeface="Tahoma"/>
              </a:rPr>
              <a:t>V</a:t>
            </a:r>
            <a:r>
              <a:rPr sz="2000" b="1" spc="-65" dirty="0">
                <a:solidFill>
                  <a:srgbClr val="3F62CA"/>
                </a:solidFill>
                <a:latin typeface="Tahoma"/>
                <a:cs typeface="Tahoma"/>
              </a:rPr>
              <a:t>E</a:t>
            </a:r>
            <a:r>
              <a:rPr sz="2000" b="1" spc="-220" dirty="0">
                <a:solidFill>
                  <a:srgbClr val="3F62CA"/>
                </a:solidFill>
                <a:latin typeface="Tahoma"/>
                <a:cs typeface="Tahoma"/>
              </a:rPr>
              <a:t>N</a:t>
            </a:r>
            <a:r>
              <a:rPr sz="2000" b="1" spc="-60" dirty="0">
                <a:solidFill>
                  <a:srgbClr val="3F62CA"/>
                </a:solidFill>
                <a:latin typeface="Tahoma"/>
                <a:cs typeface="Tahoma"/>
              </a:rPr>
              <a:t>T</a:t>
            </a:r>
            <a:r>
              <a:rPr sz="2000" b="1" spc="-450" dirty="0">
                <a:solidFill>
                  <a:srgbClr val="3F62CA"/>
                </a:solidFill>
                <a:latin typeface="Tahoma"/>
                <a:cs typeface="Tahoma"/>
              </a:rPr>
              <a:t>I</a:t>
            </a:r>
            <a:r>
              <a:rPr sz="2000" b="1" spc="-305" dirty="0">
                <a:solidFill>
                  <a:srgbClr val="3F62CA"/>
                </a:solidFill>
                <a:latin typeface="Tahoma"/>
                <a:cs typeface="Tahoma"/>
              </a:rPr>
              <a:t>O</a:t>
            </a:r>
            <a:r>
              <a:rPr sz="2000" b="1" spc="-220" dirty="0">
                <a:solidFill>
                  <a:srgbClr val="3F62CA"/>
                </a:solidFill>
                <a:latin typeface="Tahoma"/>
                <a:cs typeface="Tahoma"/>
              </a:rPr>
              <a:t>N</a:t>
            </a:r>
            <a:r>
              <a:rPr sz="2000" b="1" spc="-35" dirty="0">
                <a:solidFill>
                  <a:srgbClr val="3F62CA"/>
                </a:solidFill>
                <a:latin typeface="Tahoma"/>
                <a:cs typeface="Tahoma"/>
              </a:rPr>
              <a:t>A</a:t>
            </a:r>
            <a:r>
              <a:rPr sz="2000" b="1" spc="-5" dirty="0">
                <a:solidFill>
                  <a:srgbClr val="3F62CA"/>
                </a:solidFill>
                <a:latin typeface="Tahoma"/>
                <a:cs typeface="Tahoma"/>
              </a:rPr>
              <a:t>L</a:t>
            </a:r>
            <a:r>
              <a:rPr sz="2000" b="1" spc="-190" dirty="0">
                <a:solidFill>
                  <a:srgbClr val="3F62CA"/>
                </a:solidFill>
                <a:latin typeface="Tahoma"/>
                <a:cs typeface="Tahoma"/>
              </a:rPr>
              <a:t> </a:t>
            </a:r>
            <a:r>
              <a:rPr sz="2000" b="1" spc="-85" dirty="0">
                <a:solidFill>
                  <a:srgbClr val="3F62CA"/>
                </a:solidFill>
                <a:latin typeface="Tahoma"/>
                <a:cs typeface="Tahoma"/>
              </a:rPr>
              <a:t>S</a:t>
            </a:r>
            <a:r>
              <a:rPr sz="2000" b="1" spc="-225" dirty="0">
                <a:solidFill>
                  <a:srgbClr val="3F62CA"/>
                </a:solidFill>
                <a:latin typeface="Tahoma"/>
                <a:cs typeface="Tahoma"/>
              </a:rPr>
              <a:t>U</a:t>
            </a:r>
            <a:r>
              <a:rPr sz="2000" b="1" spc="-229" dirty="0">
                <a:solidFill>
                  <a:srgbClr val="3F62CA"/>
                </a:solidFill>
                <a:latin typeface="Tahoma"/>
                <a:cs typeface="Tahoma"/>
              </a:rPr>
              <a:t>R</a:t>
            </a:r>
            <a:r>
              <a:rPr sz="2000" b="1" spc="-275" dirty="0">
                <a:solidFill>
                  <a:srgbClr val="3F62CA"/>
                </a:solidFill>
                <a:latin typeface="Tahoma"/>
                <a:cs typeface="Tahoma"/>
              </a:rPr>
              <a:t>G</a:t>
            </a:r>
            <a:r>
              <a:rPr sz="2000" b="1" spc="-450" dirty="0">
                <a:solidFill>
                  <a:srgbClr val="3F62CA"/>
                </a:solidFill>
                <a:latin typeface="Tahoma"/>
                <a:cs typeface="Tahoma"/>
              </a:rPr>
              <a:t>I</a:t>
            </a:r>
            <a:r>
              <a:rPr sz="2000" b="1" spc="-155" dirty="0">
                <a:solidFill>
                  <a:srgbClr val="3F62CA"/>
                </a:solidFill>
                <a:latin typeface="Tahoma"/>
                <a:cs typeface="Tahoma"/>
              </a:rPr>
              <a:t>C</a:t>
            </a:r>
            <a:r>
              <a:rPr sz="2000" b="1" spc="-35" dirty="0">
                <a:solidFill>
                  <a:srgbClr val="3F62CA"/>
                </a:solidFill>
                <a:latin typeface="Tahoma"/>
                <a:cs typeface="Tahoma"/>
              </a:rPr>
              <a:t>A</a:t>
            </a:r>
            <a:r>
              <a:rPr sz="2000" b="1" spc="-5" dirty="0">
                <a:solidFill>
                  <a:srgbClr val="3F62CA"/>
                </a:solidFill>
                <a:latin typeface="Tahoma"/>
                <a:cs typeface="Tahoma"/>
              </a:rPr>
              <a:t>L</a:t>
            </a:r>
            <a:r>
              <a:rPr sz="2000" b="1" spc="-190" dirty="0">
                <a:solidFill>
                  <a:srgbClr val="3F62CA"/>
                </a:solidFill>
                <a:latin typeface="Tahoma"/>
                <a:cs typeface="Tahoma"/>
              </a:rPr>
              <a:t> </a:t>
            </a:r>
            <a:r>
              <a:rPr sz="2000" b="1" spc="-60" dirty="0">
                <a:solidFill>
                  <a:srgbClr val="3F62CA"/>
                </a:solidFill>
                <a:latin typeface="Tahoma"/>
                <a:cs typeface="Tahoma"/>
              </a:rPr>
              <a:t>T</a:t>
            </a:r>
            <a:r>
              <a:rPr sz="2000" b="1" spc="-280" dirty="0">
                <a:solidFill>
                  <a:srgbClr val="3F62CA"/>
                </a:solidFill>
                <a:latin typeface="Tahoma"/>
                <a:cs typeface="Tahoma"/>
              </a:rPr>
              <a:t>H</a:t>
            </a:r>
            <a:r>
              <a:rPr sz="2000" b="1" spc="-65" dirty="0">
                <a:solidFill>
                  <a:srgbClr val="3F62CA"/>
                </a:solidFill>
                <a:latin typeface="Tahoma"/>
                <a:cs typeface="Tahoma"/>
              </a:rPr>
              <a:t>E</a:t>
            </a:r>
            <a:r>
              <a:rPr sz="2000" b="1" spc="-200" dirty="0">
                <a:solidFill>
                  <a:srgbClr val="3F62CA"/>
                </a:solidFill>
                <a:latin typeface="Tahoma"/>
                <a:cs typeface="Tahoma"/>
              </a:rPr>
              <a:t>R</a:t>
            </a:r>
            <a:r>
              <a:rPr sz="2000" b="1" spc="-35" dirty="0">
                <a:solidFill>
                  <a:srgbClr val="3F62CA"/>
                </a:solidFill>
                <a:latin typeface="Tahoma"/>
                <a:cs typeface="Tahoma"/>
              </a:rPr>
              <a:t>A</a:t>
            </a:r>
            <a:r>
              <a:rPr sz="2000" b="1" spc="-200" dirty="0">
                <a:solidFill>
                  <a:srgbClr val="3F62CA"/>
                </a:solidFill>
                <a:latin typeface="Tahoma"/>
                <a:cs typeface="Tahoma"/>
              </a:rPr>
              <a:t>P</a:t>
            </a:r>
            <a:r>
              <a:rPr sz="2000" b="1" spc="-110" dirty="0">
                <a:solidFill>
                  <a:srgbClr val="3F62CA"/>
                </a:solidFill>
                <a:latin typeface="Tahoma"/>
                <a:cs typeface="Tahoma"/>
              </a:rPr>
              <a:t>Y</a:t>
            </a:r>
            <a:r>
              <a:rPr sz="2000" b="1" spc="-190" dirty="0">
                <a:solidFill>
                  <a:srgbClr val="3F62CA"/>
                </a:solidFill>
                <a:latin typeface="Tahoma"/>
                <a:cs typeface="Tahoma"/>
              </a:rPr>
              <a:t> </a:t>
            </a:r>
            <a:r>
              <a:rPr sz="2000" b="1" dirty="0">
                <a:solidFill>
                  <a:srgbClr val="3F62CA"/>
                </a:solidFill>
                <a:latin typeface="Tahoma"/>
                <a:cs typeface="Tahoma"/>
              </a:rPr>
              <a:t>:</a:t>
            </a:r>
            <a:endParaRPr sz="2000">
              <a:latin typeface="Tahoma"/>
              <a:cs typeface="Tahoma"/>
            </a:endParaRPr>
          </a:p>
          <a:p>
            <a:pPr marL="972185">
              <a:lnSpc>
                <a:spcPts val="2325"/>
              </a:lnSpc>
            </a:pPr>
            <a:r>
              <a:rPr sz="1950" b="1" spc="-135" dirty="0">
                <a:solidFill>
                  <a:srgbClr val="3F62CA"/>
                </a:solidFill>
                <a:latin typeface="Tahoma"/>
                <a:cs typeface="Tahoma"/>
              </a:rPr>
              <a:t>Transurethral</a:t>
            </a:r>
            <a:r>
              <a:rPr sz="1950" b="1" spc="-185" dirty="0">
                <a:solidFill>
                  <a:srgbClr val="3F62CA"/>
                </a:solidFill>
                <a:latin typeface="Tahoma"/>
                <a:cs typeface="Tahoma"/>
              </a:rPr>
              <a:t> </a:t>
            </a:r>
            <a:r>
              <a:rPr sz="1950" b="1" spc="-95" dirty="0">
                <a:solidFill>
                  <a:srgbClr val="3F62CA"/>
                </a:solidFill>
                <a:latin typeface="Tahoma"/>
                <a:cs typeface="Tahoma"/>
              </a:rPr>
              <a:t>resection</a:t>
            </a:r>
            <a:r>
              <a:rPr sz="1950" b="1" spc="-185" dirty="0">
                <a:solidFill>
                  <a:srgbClr val="3F62CA"/>
                </a:solidFill>
                <a:latin typeface="Tahoma"/>
                <a:cs typeface="Tahoma"/>
              </a:rPr>
              <a:t> </a:t>
            </a:r>
            <a:r>
              <a:rPr sz="1950" b="1" spc="-70" dirty="0">
                <a:solidFill>
                  <a:srgbClr val="3F62CA"/>
                </a:solidFill>
                <a:latin typeface="Tahoma"/>
                <a:cs typeface="Tahoma"/>
              </a:rPr>
              <a:t>of</a:t>
            </a:r>
            <a:r>
              <a:rPr sz="1950" b="1" spc="-185" dirty="0">
                <a:solidFill>
                  <a:srgbClr val="3F62CA"/>
                </a:solidFill>
                <a:latin typeface="Tahoma"/>
                <a:cs typeface="Tahoma"/>
              </a:rPr>
              <a:t> </a:t>
            </a:r>
            <a:r>
              <a:rPr sz="1950" b="1" spc="-120" dirty="0">
                <a:solidFill>
                  <a:srgbClr val="3F62CA"/>
                </a:solidFill>
                <a:latin typeface="Tahoma"/>
                <a:cs typeface="Tahoma"/>
              </a:rPr>
              <a:t>the</a:t>
            </a:r>
            <a:r>
              <a:rPr sz="1950" b="1" spc="-185" dirty="0">
                <a:solidFill>
                  <a:srgbClr val="3F62CA"/>
                </a:solidFill>
                <a:latin typeface="Tahoma"/>
                <a:cs typeface="Tahoma"/>
              </a:rPr>
              <a:t> </a:t>
            </a:r>
            <a:r>
              <a:rPr sz="1950" b="1" spc="-105" dirty="0">
                <a:solidFill>
                  <a:srgbClr val="3F62CA"/>
                </a:solidFill>
                <a:latin typeface="Tahoma"/>
                <a:cs typeface="Tahoma"/>
              </a:rPr>
              <a:t>prostate</a:t>
            </a:r>
            <a:r>
              <a:rPr sz="1950" b="1" spc="-185" dirty="0">
                <a:solidFill>
                  <a:srgbClr val="3F62CA"/>
                </a:solidFill>
                <a:latin typeface="Tahoma"/>
                <a:cs typeface="Tahoma"/>
              </a:rPr>
              <a:t> </a:t>
            </a:r>
            <a:r>
              <a:rPr sz="1950" b="1" spc="-175" dirty="0">
                <a:solidFill>
                  <a:srgbClr val="3F62CA"/>
                </a:solidFill>
                <a:latin typeface="Tahoma"/>
                <a:cs typeface="Tahoma"/>
              </a:rPr>
              <a:t>(TURP)</a:t>
            </a:r>
            <a:r>
              <a:rPr sz="1950" b="1" spc="-185" dirty="0">
                <a:solidFill>
                  <a:srgbClr val="3F62CA"/>
                </a:solidFill>
                <a:latin typeface="Tahoma"/>
                <a:cs typeface="Tahoma"/>
              </a:rPr>
              <a:t> </a:t>
            </a:r>
            <a:r>
              <a:rPr sz="1950" b="1" dirty="0">
                <a:solidFill>
                  <a:srgbClr val="3F62CA"/>
                </a:solidFill>
                <a:latin typeface="Tahoma"/>
                <a:cs typeface="Tahoma"/>
              </a:rPr>
              <a:t>:</a:t>
            </a:r>
            <a:endParaRPr sz="1950">
              <a:latin typeface="Tahoma"/>
              <a:cs typeface="Tahoma"/>
            </a:endParaRPr>
          </a:p>
          <a:p>
            <a:pPr marL="972185" marR="294005">
              <a:lnSpc>
                <a:spcPct val="115599"/>
              </a:lnSpc>
              <a:spcBef>
                <a:spcPts val="10"/>
              </a:spcBef>
            </a:pPr>
            <a:r>
              <a:rPr sz="2000" spc="70" dirty="0">
                <a:solidFill>
                  <a:srgbClr val="3F62CA"/>
                </a:solidFill>
                <a:latin typeface="Tahoma"/>
                <a:cs typeface="Tahoma"/>
              </a:rPr>
              <a:t>-</a:t>
            </a:r>
            <a:r>
              <a:rPr sz="2000" spc="-165" dirty="0">
                <a:solidFill>
                  <a:srgbClr val="3F62CA"/>
                </a:solidFill>
                <a:latin typeface="Tahoma"/>
                <a:cs typeface="Tahoma"/>
              </a:rPr>
              <a:t> </a:t>
            </a:r>
            <a:r>
              <a:rPr sz="2000" b="1" spc="-170" dirty="0">
                <a:solidFill>
                  <a:srgbClr val="FF0000"/>
                </a:solidFill>
                <a:latin typeface="Tahoma"/>
                <a:cs typeface="Tahoma"/>
              </a:rPr>
              <a:t>TUR</a:t>
            </a:r>
            <a:r>
              <a:rPr sz="2000" b="1" spc="-185" dirty="0">
                <a:solidFill>
                  <a:srgbClr val="FF0000"/>
                </a:solidFill>
                <a:latin typeface="Tahoma"/>
                <a:cs typeface="Tahoma"/>
              </a:rPr>
              <a:t> </a:t>
            </a:r>
            <a:r>
              <a:rPr sz="2000" b="1" spc="-150" dirty="0">
                <a:solidFill>
                  <a:srgbClr val="FF0000"/>
                </a:solidFill>
                <a:latin typeface="Tahoma"/>
                <a:cs typeface="Tahoma"/>
              </a:rPr>
              <a:t>syndrome </a:t>
            </a:r>
            <a:r>
              <a:rPr sz="2000" spc="25" dirty="0">
                <a:solidFill>
                  <a:srgbClr val="3F62CA"/>
                </a:solidFill>
                <a:latin typeface="Tahoma"/>
                <a:cs typeface="Tahoma"/>
              </a:rPr>
              <a:t>results</a:t>
            </a:r>
            <a:r>
              <a:rPr sz="2000" spc="-225" dirty="0">
                <a:solidFill>
                  <a:srgbClr val="3F62CA"/>
                </a:solidFill>
                <a:latin typeface="Tahoma"/>
                <a:cs typeface="Tahoma"/>
              </a:rPr>
              <a:t> </a:t>
            </a:r>
            <a:r>
              <a:rPr sz="2000" spc="20" dirty="0">
                <a:solidFill>
                  <a:srgbClr val="3F62CA"/>
                </a:solidFill>
                <a:latin typeface="Tahoma"/>
                <a:cs typeface="Tahoma"/>
              </a:rPr>
              <a:t>from</a:t>
            </a:r>
            <a:r>
              <a:rPr sz="2000" spc="-220" dirty="0">
                <a:solidFill>
                  <a:srgbClr val="3F62CA"/>
                </a:solidFill>
                <a:latin typeface="Tahoma"/>
                <a:cs typeface="Tahoma"/>
              </a:rPr>
              <a:t> </a:t>
            </a:r>
            <a:r>
              <a:rPr sz="2000" b="1" spc="-130" dirty="0">
                <a:solidFill>
                  <a:srgbClr val="FF0000"/>
                </a:solidFill>
                <a:latin typeface="Tahoma"/>
                <a:cs typeface="Tahoma"/>
              </a:rPr>
              <a:t>hypervolemic</a:t>
            </a:r>
            <a:r>
              <a:rPr sz="2000" b="1" spc="-185" dirty="0">
                <a:solidFill>
                  <a:srgbClr val="FF0000"/>
                </a:solidFill>
                <a:latin typeface="Tahoma"/>
                <a:cs typeface="Tahoma"/>
              </a:rPr>
              <a:t> </a:t>
            </a:r>
            <a:r>
              <a:rPr sz="2000" b="1" spc="-140" dirty="0">
                <a:solidFill>
                  <a:srgbClr val="FF0000"/>
                </a:solidFill>
                <a:latin typeface="Tahoma"/>
                <a:cs typeface="Tahoma"/>
              </a:rPr>
              <a:t>hyponatremic</a:t>
            </a:r>
            <a:r>
              <a:rPr sz="2000" b="1" spc="-135" dirty="0">
                <a:solidFill>
                  <a:srgbClr val="FF0000"/>
                </a:solidFill>
                <a:latin typeface="Tahoma"/>
                <a:cs typeface="Tahoma"/>
              </a:rPr>
              <a:t> </a:t>
            </a:r>
            <a:r>
              <a:rPr sz="2000" spc="30" dirty="0">
                <a:solidFill>
                  <a:srgbClr val="3F62CA"/>
                </a:solidFill>
                <a:latin typeface="Tahoma"/>
                <a:cs typeface="Tahoma"/>
              </a:rPr>
              <a:t>state </a:t>
            </a:r>
            <a:r>
              <a:rPr sz="2000" spc="-610" dirty="0">
                <a:solidFill>
                  <a:srgbClr val="3F62CA"/>
                </a:solidFill>
                <a:latin typeface="Tahoma"/>
                <a:cs typeface="Tahoma"/>
              </a:rPr>
              <a:t> </a:t>
            </a:r>
            <a:r>
              <a:rPr sz="2000" spc="-10" dirty="0">
                <a:solidFill>
                  <a:srgbClr val="3F62CA"/>
                </a:solidFill>
                <a:latin typeface="Tahoma"/>
                <a:cs typeface="Tahoma"/>
              </a:rPr>
              <a:t>due</a:t>
            </a:r>
            <a:r>
              <a:rPr sz="2000" spc="-225" dirty="0">
                <a:solidFill>
                  <a:srgbClr val="3F62CA"/>
                </a:solidFill>
                <a:latin typeface="Tahoma"/>
                <a:cs typeface="Tahoma"/>
              </a:rPr>
              <a:t> </a:t>
            </a:r>
            <a:r>
              <a:rPr sz="2000" spc="30" dirty="0">
                <a:solidFill>
                  <a:srgbClr val="3F62CA"/>
                </a:solidFill>
                <a:latin typeface="Tahoma"/>
                <a:cs typeface="Tahoma"/>
              </a:rPr>
              <a:t>to</a:t>
            </a:r>
            <a:r>
              <a:rPr sz="2000" spc="-225" dirty="0">
                <a:solidFill>
                  <a:srgbClr val="3F62CA"/>
                </a:solidFill>
                <a:latin typeface="Tahoma"/>
                <a:cs typeface="Tahoma"/>
              </a:rPr>
              <a:t> </a:t>
            </a:r>
            <a:r>
              <a:rPr sz="2000" spc="10" dirty="0">
                <a:solidFill>
                  <a:srgbClr val="3F62CA"/>
                </a:solidFill>
                <a:latin typeface="Tahoma"/>
                <a:cs typeface="Tahoma"/>
              </a:rPr>
              <a:t>the</a:t>
            </a:r>
            <a:r>
              <a:rPr sz="2000" spc="-225" dirty="0">
                <a:solidFill>
                  <a:srgbClr val="3F62CA"/>
                </a:solidFill>
                <a:latin typeface="Tahoma"/>
                <a:cs typeface="Tahoma"/>
              </a:rPr>
              <a:t> </a:t>
            </a:r>
            <a:r>
              <a:rPr sz="2000" spc="15" dirty="0">
                <a:solidFill>
                  <a:srgbClr val="3F62CA"/>
                </a:solidFill>
                <a:latin typeface="Tahoma"/>
                <a:cs typeface="Tahoma"/>
              </a:rPr>
              <a:t>absorption</a:t>
            </a:r>
            <a:r>
              <a:rPr sz="2000" spc="-215" dirty="0">
                <a:solidFill>
                  <a:srgbClr val="3F62CA"/>
                </a:solidFill>
                <a:latin typeface="Tahoma"/>
                <a:cs typeface="Tahoma"/>
              </a:rPr>
              <a:t> </a:t>
            </a:r>
            <a:r>
              <a:rPr sz="2000" spc="50" dirty="0">
                <a:solidFill>
                  <a:srgbClr val="3F62CA"/>
                </a:solidFill>
                <a:latin typeface="Tahoma"/>
                <a:cs typeface="Tahoma"/>
              </a:rPr>
              <a:t>of</a:t>
            </a:r>
            <a:r>
              <a:rPr sz="2000" spc="-220" dirty="0">
                <a:solidFill>
                  <a:srgbClr val="3F62CA"/>
                </a:solidFill>
                <a:latin typeface="Tahoma"/>
                <a:cs typeface="Tahoma"/>
              </a:rPr>
              <a:t> </a:t>
            </a:r>
            <a:r>
              <a:rPr sz="2000" spc="10" dirty="0">
                <a:solidFill>
                  <a:srgbClr val="3F62CA"/>
                </a:solidFill>
                <a:latin typeface="Tahoma"/>
                <a:cs typeface="Tahoma"/>
              </a:rPr>
              <a:t>hypotonic</a:t>
            </a:r>
            <a:r>
              <a:rPr sz="2000" spc="-220" dirty="0">
                <a:solidFill>
                  <a:srgbClr val="3F62CA"/>
                </a:solidFill>
                <a:latin typeface="Tahoma"/>
                <a:cs typeface="Tahoma"/>
              </a:rPr>
              <a:t> </a:t>
            </a:r>
            <a:r>
              <a:rPr sz="2000" spc="10" dirty="0">
                <a:solidFill>
                  <a:srgbClr val="3F62CA"/>
                </a:solidFill>
                <a:latin typeface="Tahoma"/>
                <a:cs typeface="Tahoma"/>
              </a:rPr>
              <a:t>irrigating</a:t>
            </a:r>
            <a:r>
              <a:rPr sz="2000" spc="-225" dirty="0">
                <a:solidFill>
                  <a:srgbClr val="3F62CA"/>
                </a:solidFill>
                <a:latin typeface="Tahoma"/>
                <a:cs typeface="Tahoma"/>
              </a:rPr>
              <a:t> </a:t>
            </a:r>
            <a:r>
              <a:rPr sz="2000" spc="15" dirty="0">
                <a:solidFill>
                  <a:srgbClr val="3F62CA"/>
                </a:solidFill>
                <a:latin typeface="Tahoma"/>
                <a:cs typeface="Tahoma"/>
              </a:rPr>
              <a:t>solution</a:t>
            </a:r>
            <a:r>
              <a:rPr sz="2000" spc="-215" dirty="0">
                <a:solidFill>
                  <a:srgbClr val="3F62CA"/>
                </a:solidFill>
                <a:latin typeface="Tahoma"/>
                <a:cs typeface="Tahoma"/>
              </a:rPr>
              <a:t> </a:t>
            </a:r>
            <a:r>
              <a:rPr sz="2000" spc="-20" dirty="0">
                <a:solidFill>
                  <a:srgbClr val="3F62CA"/>
                </a:solidFill>
                <a:latin typeface="Tahoma"/>
                <a:cs typeface="Tahoma"/>
              </a:rPr>
              <a:t>(glycine</a:t>
            </a:r>
            <a:r>
              <a:rPr sz="2000" spc="-225" dirty="0">
                <a:solidFill>
                  <a:srgbClr val="3F62CA"/>
                </a:solidFill>
                <a:latin typeface="Tahoma"/>
                <a:cs typeface="Tahoma"/>
              </a:rPr>
              <a:t> </a:t>
            </a:r>
            <a:r>
              <a:rPr sz="2000" spc="-470" dirty="0">
                <a:solidFill>
                  <a:srgbClr val="3F62CA"/>
                </a:solidFill>
                <a:latin typeface="Tahoma"/>
                <a:cs typeface="Tahoma"/>
              </a:rPr>
              <a:t>+ </a:t>
            </a:r>
            <a:r>
              <a:rPr sz="2000" spc="-465" dirty="0">
                <a:solidFill>
                  <a:srgbClr val="3F62CA"/>
                </a:solidFill>
                <a:latin typeface="Tahoma"/>
                <a:cs typeface="Tahoma"/>
              </a:rPr>
              <a:t> </a:t>
            </a:r>
            <a:r>
              <a:rPr sz="2000" dirty="0">
                <a:solidFill>
                  <a:srgbClr val="3F62CA"/>
                </a:solidFill>
                <a:latin typeface="Tahoma"/>
                <a:cs typeface="Tahoma"/>
              </a:rPr>
              <a:t>water</a:t>
            </a:r>
            <a:r>
              <a:rPr sz="2000" spc="-235" dirty="0">
                <a:solidFill>
                  <a:srgbClr val="3F62CA"/>
                </a:solidFill>
                <a:latin typeface="Tahoma"/>
                <a:cs typeface="Tahoma"/>
              </a:rPr>
              <a:t> </a:t>
            </a:r>
            <a:r>
              <a:rPr sz="2000" spc="-125" dirty="0">
                <a:solidFill>
                  <a:srgbClr val="3F62CA"/>
                </a:solidFill>
                <a:latin typeface="Tahoma"/>
                <a:cs typeface="Tahoma"/>
              </a:rPr>
              <a:t>).</a:t>
            </a:r>
            <a:endParaRPr sz="2000">
              <a:latin typeface="Tahoma"/>
              <a:cs typeface="Tahoma"/>
            </a:endParaRPr>
          </a:p>
          <a:p>
            <a:pPr marL="972185" marR="144780" indent="55880">
              <a:lnSpc>
                <a:spcPct val="115599"/>
              </a:lnSpc>
            </a:pPr>
            <a:r>
              <a:rPr sz="2000" b="1" spc="-45" dirty="0">
                <a:solidFill>
                  <a:srgbClr val="3F62CA"/>
                </a:solidFill>
                <a:latin typeface="Tahoma"/>
                <a:cs typeface="Tahoma"/>
              </a:rPr>
              <a:t>-</a:t>
            </a:r>
            <a:r>
              <a:rPr sz="2000" b="1" spc="-190" dirty="0">
                <a:solidFill>
                  <a:srgbClr val="3F62CA"/>
                </a:solidFill>
                <a:latin typeface="Tahoma"/>
                <a:cs typeface="Tahoma"/>
              </a:rPr>
              <a:t> </a:t>
            </a:r>
            <a:r>
              <a:rPr sz="2000" b="1" spc="-125" dirty="0">
                <a:solidFill>
                  <a:srgbClr val="3F62CA"/>
                </a:solidFill>
                <a:latin typeface="Tahoma"/>
                <a:cs typeface="Tahoma"/>
              </a:rPr>
              <a:t>Cl</a:t>
            </a:r>
            <a:r>
              <a:rPr sz="2000" b="1" spc="-100" dirty="0">
                <a:solidFill>
                  <a:srgbClr val="3F62CA"/>
                </a:solidFill>
                <a:latin typeface="Tahoma"/>
                <a:cs typeface="Tahoma"/>
              </a:rPr>
              <a:t>i</a:t>
            </a:r>
            <a:r>
              <a:rPr sz="2000" b="1" spc="-195" dirty="0">
                <a:solidFill>
                  <a:srgbClr val="3F62CA"/>
                </a:solidFill>
                <a:latin typeface="Tahoma"/>
                <a:cs typeface="Tahoma"/>
              </a:rPr>
              <a:t>n</a:t>
            </a:r>
            <a:r>
              <a:rPr sz="2000" b="1" spc="-100" dirty="0">
                <a:solidFill>
                  <a:srgbClr val="3F62CA"/>
                </a:solidFill>
                <a:latin typeface="Tahoma"/>
                <a:cs typeface="Tahoma"/>
              </a:rPr>
              <a:t>i</a:t>
            </a:r>
            <a:r>
              <a:rPr sz="2000" b="1" spc="10" dirty="0">
                <a:solidFill>
                  <a:srgbClr val="3F62CA"/>
                </a:solidFill>
                <a:latin typeface="Tahoma"/>
                <a:cs typeface="Tahoma"/>
              </a:rPr>
              <a:t>c</a:t>
            </a:r>
            <a:r>
              <a:rPr sz="2000" b="1" spc="-150" dirty="0">
                <a:solidFill>
                  <a:srgbClr val="3F62CA"/>
                </a:solidFill>
                <a:latin typeface="Tahoma"/>
                <a:cs typeface="Tahoma"/>
              </a:rPr>
              <a:t>a</a:t>
            </a:r>
            <a:r>
              <a:rPr sz="2000" b="1" spc="-120" dirty="0">
                <a:solidFill>
                  <a:srgbClr val="3F62CA"/>
                </a:solidFill>
                <a:latin typeface="Tahoma"/>
                <a:cs typeface="Tahoma"/>
              </a:rPr>
              <a:t>l</a:t>
            </a:r>
            <a:r>
              <a:rPr sz="2000" b="1" spc="-190" dirty="0">
                <a:solidFill>
                  <a:srgbClr val="3F62CA"/>
                </a:solidFill>
                <a:latin typeface="Tahoma"/>
                <a:cs typeface="Tahoma"/>
              </a:rPr>
              <a:t> </a:t>
            </a:r>
            <a:r>
              <a:rPr sz="2000" b="1" spc="-245" dirty="0">
                <a:solidFill>
                  <a:srgbClr val="3F62CA"/>
                </a:solidFill>
                <a:latin typeface="Tahoma"/>
                <a:cs typeface="Tahoma"/>
              </a:rPr>
              <a:t>m</a:t>
            </a:r>
            <a:r>
              <a:rPr sz="2000" b="1" spc="-150" dirty="0">
                <a:solidFill>
                  <a:srgbClr val="3F62CA"/>
                </a:solidFill>
                <a:latin typeface="Tahoma"/>
                <a:cs typeface="Tahoma"/>
              </a:rPr>
              <a:t>a</a:t>
            </a:r>
            <a:r>
              <a:rPr sz="2000" b="1" spc="-195" dirty="0">
                <a:solidFill>
                  <a:srgbClr val="3F62CA"/>
                </a:solidFill>
                <a:latin typeface="Tahoma"/>
                <a:cs typeface="Tahoma"/>
              </a:rPr>
              <a:t>n</a:t>
            </a:r>
            <a:r>
              <a:rPr sz="2000" b="1" spc="-100" dirty="0">
                <a:solidFill>
                  <a:srgbClr val="3F62CA"/>
                </a:solidFill>
                <a:latin typeface="Tahoma"/>
                <a:cs typeface="Tahoma"/>
              </a:rPr>
              <a:t>i</a:t>
            </a:r>
            <a:r>
              <a:rPr sz="2000" b="1" spc="-60" dirty="0">
                <a:solidFill>
                  <a:srgbClr val="3F62CA"/>
                </a:solidFill>
                <a:latin typeface="Tahoma"/>
                <a:cs typeface="Tahoma"/>
              </a:rPr>
              <a:t>f</a:t>
            </a:r>
            <a:r>
              <a:rPr sz="2000" b="1" spc="-114" dirty="0">
                <a:solidFill>
                  <a:srgbClr val="3F62CA"/>
                </a:solidFill>
                <a:latin typeface="Tahoma"/>
                <a:cs typeface="Tahoma"/>
              </a:rPr>
              <a:t>e</a:t>
            </a:r>
            <a:r>
              <a:rPr sz="2000" b="1" spc="-35" dirty="0">
                <a:solidFill>
                  <a:srgbClr val="3F62CA"/>
                </a:solidFill>
                <a:latin typeface="Tahoma"/>
                <a:cs typeface="Tahoma"/>
              </a:rPr>
              <a:t>s</a:t>
            </a:r>
            <a:r>
              <a:rPr sz="2000" b="1" spc="-80" dirty="0">
                <a:solidFill>
                  <a:srgbClr val="3F62CA"/>
                </a:solidFill>
                <a:latin typeface="Tahoma"/>
                <a:cs typeface="Tahoma"/>
              </a:rPr>
              <a:t>t</a:t>
            </a:r>
            <a:r>
              <a:rPr sz="2000" b="1" spc="-170" dirty="0">
                <a:solidFill>
                  <a:srgbClr val="3F62CA"/>
                </a:solidFill>
                <a:latin typeface="Tahoma"/>
                <a:cs typeface="Tahoma"/>
              </a:rPr>
              <a:t>a</a:t>
            </a:r>
            <a:r>
              <a:rPr sz="2000" b="1" spc="-80" dirty="0">
                <a:solidFill>
                  <a:srgbClr val="3F62CA"/>
                </a:solidFill>
                <a:latin typeface="Tahoma"/>
                <a:cs typeface="Tahoma"/>
              </a:rPr>
              <a:t>t</a:t>
            </a:r>
            <a:r>
              <a:rPr sz="2000" b="1" spc="-100" dirty="0">
                <a:solidFill>
                  <a:srgbClr val="3F62CA"/>
                </a:solidFill>
                <a:latin typeface="Tahoma"/>
                <a:cs typeface="Tahoma"/>
              </a:rPr>
              <a:t>i</a:t>
            </a:r>
            <a:r>
              <a:rPr sz="2000" b="1" spc="-130" dirty="0">
                <a:solidFill>
                  <a:srgbClr val="3F62CA"/>
                </a:solidFill>
                <a:latin typeface="Tahoma"/>
                <a:cs typeface="Tahoma"/>
              </a:rPr>
              <a:t>o</a:t>
            </a:r>
            <a:r>
              <a:rPr sz="2000" b="1" spc="-190" dirty="0">
                <a:solidFill>
                  <a:srgbClr val="3F62CA"/>
                </a:solidFill>
                <a:latin typeface="Tahoma"/>
                <a:cs typeface="Tahoma"/>
              </a:rPr>
              <a:t>n</a:t>
            </a:r>
            <a:r>
              <a:rPr sz="2000" b="1" spc="-145" dirty="0">
                <a:solidFill>
                  <a:srgbClr val="3F62CA"/>
                </a:solidFill>
                <a:latin typeface="Tahoma"/>
                <a:cs typeface="Tahoma"/>
              </a:rPr>
              <a:t> </a:t>
            </a:r>
            <a:r>
              <a:rPr sz="2000" dirty="0">
                <a:solidFill>
                  <a:srgbClr val="3F62CA"/>
                </a:solidFill>
                <a:latin typeface="Tahoma"/>
                <a:cs typeface="Tahoma"/>
              </a:rPr>
              <a:t>o</a:t>
            </a:r>
            <a:r>
              <a:rPr sz="2000" spc="95" dirty="0">
                <a:solidFill>
                  <a:srgbClr val="3F62CA"/>
                </a:solidFill>
                <a:latin typeface="Tahoma"/>
                <a:cs typeface="Tahoma"/>
              </a:rPr>
              <a:t>f</a:t>
            </a:r>
            <a:r>
              <a:rPr sz="2000" spc="-225" dirty="0">
                <a:solidFill>
                  <a:srgbClr val="3F62CA"/>
                </a:solidFill>
                <a:latin typeface="Tahoma"/>
                <a:cs typeface="Tahoma"/>
              </a:rPr>
              <a:t> </a:t>
            </a:r>
            <a:r>
              <a:rPr sz="2000" spc="60" dirty="0">
                <a:solidFill>
                  <a:srgbClr val="3F62CA"/>
                </a:solidFill>
                <a:latin typeface="Tahoma"/>
                <a:cs typeface="Tahoma"/>
              </a:rPr>
              <a:t>t</a:t>
            </a:r>
            <a:r>
              <a:rPr sz="2000" spc="-50" dirty="0">
                <a:solidFill>
                  <a:srgbClr val="3F62CA"/>
                </a:solidFill>
                <a:latin typeface="Tahoma"/>
                <a:cs typeface="Tahoma"/>
              </a:rPr>
              <a:t>h</a:t>
            </a:r>
            <a:r>
              <a:rPr sz="2000" spc="15" dirty="0">
                <a:solidFill>
                  <a:srgbClr val="3F62CA"/>
                </a:solidFill>
                <a:latin typeface="Tahoma"/>
                <a:cs typeface="Tahoma"/>
              </a:rPr>
              <a:t>e</a:t>
            </a:r>
            <a:r>
              <a:rPr sz="2000" spc="-229" dirty="0">
                <a:solidFill>
                  <a:srgbClr val="3F62CA"/>
                </a:solidFill>
                <a:latin typeface="Tahoma"/>
                <a:cs typeface="Tahoma"/>
              </a:rPr>
              <a:t> </a:t>
            </a:r>
            <a:r>
              <a:rPr sz="2000" spc="-25" dirty="0">
                <a:solidFill>
                  <a:srgbClr val="3F62CA"/>
                </a:solidFill>
                <a:latin typeface="Tahoma"/>
                <a:cs typeface="Tahoma"/>
              </a:rPr>
              <a:t>T</a:t>
            </a:r>
            <a:r>
              <a:rPr sz="2000" spc="-35" dirty="0">
                <a:solidFill>
                  <a:srgbClr val="3F62CA"/>
                </a:solidFill>
                <a:latin typeface="Tahoma"/>
                <a:cs typeface="Tahoma"/>
              </a:rPr>
              <a:t>U</a:t>
            </a:r>
            <a:r>
              <a:rPr sz="2000" spc="-20" dirty="0">
                <a:solidFill>
                  <a:srgbClr val="3F62CA"/>
                </a:solidFill>
                <a:latin typeface="Tahoma"/>
                <a:cs typeface="Tahoma"/>
              </a:rPr>
              <a:t>R</a:t>
            </a:r>
            <a:r>
              <a:rPr sz="2000" spc="-229" dirty="0">
                <a:solidFill>
                  <a:srgbClr val="3F62CA"/>
                </a:solidFill>
                <a:latin typeface="Tahoma"/>
                <a:cs typeface="Tahoma"/>
              </a:rPr>
              <a:t> </a:t>
            </a:r>
            <a:r>
              <a:rPr sz="2000" spc="15" dirty="0">
                <a:solidFill>
                  <a:srgbClr val="3F62CA"/>
                </a:solidFill>
                <a:latin typeface="Tahoma"/>
                <a:cs typeface="Tahoma"/>
              </a:rPr>
              <a:t>s</a:t>
            </a:r>
            <a:r>
              <a:rPr sz="2000" spc="-45" dirty="0">
                <a:solidFill>
                  <a:srgbClr val="3F62CA"/>
                </a:solidFill>
                <a:latin typeface="Tahoma"/>
                <a:cs typeface="Tahoma"/>
              </a:rPr>
              <a:t>y</a:t>
            </a:r>
            <a:r>
              <a:rPr sz="2000" spc="-50" dirty="0">
                <a:solidFill>
                  <a:srgbClr val="3F62CA"/>
                </a:solidFill>
                <a:latin typeface="Tahoma"/>
                <a:cs typeface="Tahoma"/>
              </a:rPr>
              <a:t>n</a:t>
            </a:r>
            <a:r>
              <a:rPr sz="2000" spc="-5" dirty="0">
                <a:solidFill>
                  <a:srgbClr val="3F62CA"/>
                </a:solidFill>
                <a:latin typeface="Tahoma"/>
                <a:cs typeface="Tahoma"/>
              </a:rPr>
              <a:t>d</a:t>
            </a:r>
            <a:r>
              <a:rPr sz="2000" dirty="0">
                <a:solidFill>
                  <a:srgbClr val="3F62CA"/>
                </a:solidFill>
                <a:latin typeface="Tahoma"/>
                <a:cs typeface="Tahoma"/>
              </a:rPr>
              <a:t>r</a:t>
            </a:r>
            <a:r>
              <a:rPr sz="2000" spc="15" dirty="0">
                <a:solidFill>
                  <a:srgbClr val="3F62CA"/>
                </a:solidFill>
                <a:latin typeface="Tahoma"/>
                <a:cs typeface="Tahoma"/>
              </a:rPr>
              <a:t>o</a:t>
            </a:r>
            <a:r>
              <a:rPr sz="2000" spc="-45" dirty="0">
                <a:solidFill>
                  <a:srgbClr val="3F62CA"/>
                </a:solidFill>
                <a:latin typeface="Tahoma"/>
                <a:cs typeface="Tahoma"/>
              </a:rPr>
              <a:t>m</a:t>
            </a:r>
            <a:r>
              <a:rPr sz="2000" spc="15" dirty="0">
                <a:solidFill>
                  <a:srgbClr val="3F62CA"/>
                </a:solidFill>
                <a:latin typeface="Tahoma"/>
                <a:cs typeface="Tahoma"/>
              </a:rPr>
              <a:t>e</a:t>
            </a:r>
            <a:r>
              <a:rPr sz="2000" spc="-229" dirty="0">
                <a:solidFill>
                  <a:srgbClr val="3F62CA"/>
                </a:solidFill>
                <a:latin typeface="Tahoma"/>
                <a:cs typeface="Tahoma"/>
              </a:rPr>
              <a:t> </a:t>
            </a:r>
            <a:r>
              <a:rPr sz="2000" spc="45" dirty="0">
                <a:solidFill>
                  <a:srgbClr val="3F62CA"/>
                </a:solidFill>
                <a:latin typeface="Tahoma"/>
                <a:cs typeface="Tahoma"/>
              </a:rPr>
              <a:t>i</a:t>
            </a:r>
            <a:r>
              <a:rPr sz="2000" spc="-50" dirty="0">
                <a:solidFill>
                  <a:srgbClr val="3F62CA"/>
                </a:solidFill>
                <a:latin typeface="Tahoma"/>
                <a:cs typeface="Tahoma"/>
              </a:rPr>
              <a:t>n</a:t>
            </a:r>
            <a:r>
              <a:rPr sz="2000" spc="125" dirty="0">
                <a:solidFill>
                  <a:srgbClr val="3F62CA"/>
                </a:solidFill>
                <a:latin typeface="Tahoma"/>
                <a:cs typeface="Tahoma"/>
              </a:rPr>
              <a:t>c</a:t>
            </a:r>
            <a:r>
              <a:rPr sz="2000" spc="5" dirty="0">
                <a:solidFill>
                  <a:srgbClr val="3F62CA"/>
                </a:solidFill>
                <a:latin typeface="Tahoma"/>
                <a:cs typeface="Tahoma"/>
              </a:rPr>
              <a:t>l</a:t>
            </a:r>
            <a:r>
              <a:rPr sz="2000" spc="-45" dirty="0">
                <a:solidFill>
                  <a:srgbClr val="3F62CA"/>
                </a:solidFill>
                <a:latin typeface="Tahoma"/>
                <a:cs typeface="Tahoma"/>
              </a:rPr>
              <a:t>u</a:t>
            </a:r>
            <a:r>
              <a:rPr sz="2000" spc="-5" dirty="0">
                <a:solidFill>
                  <a:srgbClr val="3F62CA"/>
                </a:solidFill>
                <a:latin typeface="Tahoma"/>
                <a:cs typeface="Tahoma"/>
              </a:rPr>
              <a:t>d</a:t>
            </a:r>
            <a:r>
              <a:rPr sz="2000" spc="15" dirty="0">
                <a:solidFill>
                  <a:srgbClr val="3F62CA"/>
                </a:solidFill>
                <a:latin typeface="Tahoma"/>
                <a:cs typeface="Tahoma"/>
              </a:rPr>
              <a:t>e</a:t>
            </a:r>
            <a:r>
              <a:rPr sz="2000" spc="-229" dirty="0">
                <a:solidFill>
                  <a:srgbClr val="3F62CA"/>
                </a:solidFill>
                <a:latin typeface="Tahoma"/>
                <a:cs typeface="Tahoma"/>
              </a:rPr>
              <a:t> </a:t>
            </a:r>
            <a:r>
              <a:rPr sz="2000" spc="-35" dirty="0">
                <a:solidFill>
                  <a:srgbClr val="3F62CA"/>
                </a:solidFill>
                <a:latin typeface="Tahoma"/>
                <a:cs typeface="Tahoma"/>
              </a:rPr>
              <a:t>n</a:t>
            </a:r>
            <a:r>
              <a:rPr sz="2000" spc="-20" dirty="0">
                <a:solidFill>
                  <a:srgbClr val="3F62CA"/>
                </a:solidFill>
                <a:latin typeface="Tahoma"/>
                <a:cs typeface="Tahoma"/>
              </a:rPr>
              <a:t>a</a:t>
            </a:r>
            <a:r>
              <a:rPr sz="2000" spc="-45" dirty="0">
                <a:solidFill>
                  <a:srgbClr val="3F62CA"/>
                </a:solidFill>
                <a:latin typeface="Tahoma"/>
                <a:cs typeface="Tahoma"/>
              </a:rPr>
              <a:t>u</a:t>
            </a:r>
            <a:r>
              <a:rPr sz="2000" spc="75" dirty="0">
                <a:solidFill>
                  <a:srgbClr val="3F62CA"/>
                </a:solidFill>
                <a:latin typeface="Tahoma"/>
                <a:cs typeface="Tahoma"/>
              </a:rPr>
              <a:t>s</a:t>
            </a:r>
            <a:r>
              <a:rPr sz="2000" dirty="0">
                <a:solidFill>
                  <a:srgbClr val="3F62CA"/>
                </a:solidFill>
                <a:latin typeface="Tahoma"/>
                <a:cs typeface="Tahoma"/>
              </a:rPr>
              <a:t>e</a:t>
            </a:r>
            <a:r>
              <a:rPr sz="2000" spc="-20" dirty="0">
                <a:solidFill>
                  <a:srgbClr val="3F62CA"/>
                </a:solidFill>
                <a:latin typeface="Tahoma"/>
                <a:cs typeface="Tahoma"/>
              </a:rPr>
              <a:t>a</a:t>
            </a:r>
            <a:r>
              <a:rPr sz="2000" spc="-80" dirty="0">
                <a:solidFill>
                  <a:srgbClr val="3F62CA"/>
                </a:solidFill>
                <a:latin typeface="Tahoma"/>
                <a:cs typeface="Tahoma"/>
              </a:rPr>
              <a:t>,  </a:t>
            </a:r>
            <a:r>
              <a:rPr sz="2000" spc="-5" dirty="0">
                <a:solidFill>
                  <a:srgbClr val="3F62CA"/>
                </a:solidFill>
                <a:latin typeface="Tahoma"/>
                <a:cs typeface="Tahoma"/>
              </a:rPr>
              <a:t>vomiting,</a:t>
            </a:r>
            <a:r>
              <a:rPr sz="2000" spc="-229" dirty="0">
                <a:solidFill>
                  <a:srgbClr val="3F62CA"/>
                </a:solidFill>
                <a:latin typeface="Tahoma"/>
                <a:cs typeface="Tahoma"/>
              </a:rPr>
              <a:t> </a:t>
            </a:r>
            <a:r>
              <a:rPr sz="2000" spc="15" dirty="0">
                <a:solidFill>
                  <a:srgbClr val="3F62CA"/>
                </a:solidFill>
                <a:latin typeface="Tahoma"/>
                <a:cs typeface="Tahoma"/>
              </a:rPr>
              <a:t>confusion,</a:t>
            </a:r>
            <a:r>
              <a:rPr sz="2000" spc="-229" dirty="0">
                <a:solidFill>
                  <a:srgbClr val="3F62CA"/>
                </a:solidFill>
                <a:latin typeface="Tahoma"/>
                <a:cs typeface="Tahoma"/>
              </a:rPr>
              <a:t> </a:t>
            </a:r>
            <a:r>
              <a:rPr sz="2000" spc="15" dirty="0">
                <a:solidFill>
                  <a:srgbClr val="3F62CA"/>
                </a:solidFill>
                <a:latin typeface="Tahoma"/>
                <a:cs typeface="Tahoma"/>
              </a:rPr>
              <a:t>seizure</a:t>
            </a:r>
            <a:r>
              <a:rPr sz="2000" spc="-225" dirty="0">
                <a:solidFill>
                  <a:srgbClr val="3F62CA"/>
                </a:solidFill>
                <a:latin typeface="Tahoma"/>
                <a:cs typeface="Tahoma"/>
              </a:rPr>
              <a:t> </a:t>
            </a:r>
            <a:r>
              <a:rPr sz="2000" spc="-80" dirty="0">
                <a:solidFill>
                  <a:srgbClr val="3F62CA"/>
                </a:solidFill>
                <a:latin typeface="Tahoma"/>
                <a:cs typeface="Tahoma"/>
              </a:rPr>
              <a:t>,</a:t>
            </a:r>
            <a:r>
              <a:rPr sz="2000" spc="-229" dirty="0">
                <a:solidFill>
                  <a:srgbClr val="3F62CA"/>
                </a:solidFill>
                <a:latin typeface="Tahoma"/>
                <a:cs typeface="Tahoma"/>
              </a:rPr>
              <a:t> </a:t>
            </a:r>
            <a:r>
              <a:rPr sz="2000" spc="5" dirty="0">
                <a:solidFill>
                  <a:srgbClr val="3F62CA"/>
                </a:solidFill>
                <a:latin typeface="Tahoma"/>
                <a:cs typeface="Tahoma"/>
              </a:rPr>
              <a:t>hypertension</a:t>
            </a:r>
            <a:r>
              <a:rPr sz="2000" spc="-225" dirty="0">
                <a:solidFill>
                  <a:srgbClr val="3F62CA"/>
                </a:solidFill>
                <a:latin typeface="Tahoma"/>
                <a:cs typeface="Tahoma"/>
              </a:rPr>
              <a:t> </a:t>
            </a:r>
            <a:r>
              <a:rPr sz="2000" spc="-10" dirty="0">
                <a:solidFill>
                  <a:srgbClr val="3F62CA"/>
                </a:solidFill>
                <a:latin typeface="Tahoma"/>
                <a:cs typeface="Tahoma"/>
              </a:rPr>
              <a:t>due</a:t>
            </a:r>
            <a:r>
              <a:rPr sz="2000" spc="-225" dirty="0">
                <a:solidFill>
                  <a:srgbClr val="3F62CA"/>
                </a:solidFill>
                <a:latin typeface="Tahoma"/>
                <a:cs typeface="Tahoma"/>
              </a:rPr>
              <a:t> </a:t>
            </a:r>
            <a:r>
              <a:rPr sz="2000" spc="30" dirty="0">
                <a:solidFill>
                  <a:srgbClr val="3F62CA"/>
                </a:solidFill>
                <a:latin typeface="Tahoma"/>
                <a:cs typeface="Tahoma"/>
              </a:rPr>
              <a:t>to</a:t>
            </a:r>
            <a:r>
              <a:rPr sz="2000" spc="-229" dirty="0">
                <a:solidFill>
                  <a:srgbClr val="3F62CA"/>
                </a:solidFill>
                <a:latin typeface="Tahoma"/>
                <a:cs typeface="Tahoma"/>
              </a:rPr>
              <a:t> </a:t>
            </a:r>
            <a:r>
              <a:rPr sz="2000" spc="35" dirty="0">
                <a:solidFill>
                  <a:srgbClr val="3F62CA"/>
                </a:solidFill>
                <a:latin typeface="Tahoma"/>
                <a:cs typeface="Tahoma"/>
              </a:rPr>
              <a:t>ﬂuid</a:t>
            </a:r>
            <a:r>
              <a:rPr sz="2000" spc="-229" dirty="0">
                <a:solidFill>
                  <a:srgbClr val="3F62CA"/>
                </a:solidFill>
                <a:latin typeface="Tahoma"/>
                <a:cs typeface="Tahoma"/>
              </a:rPr>
              <a:t> </a:t>
            </a:r>
            <a:r>
              <a:rPr sz="2000" spc="-10" dirty="0">
                <a:solidFill>
                  <a:srgbClr val="3F62CA"/>
                </a:solidFill>
                <a:latin typeface="Tahoma"/>
                <a:cs typeface="Tahoma"/>
              </a:rPr>
              <a:t>overload</a:t>
            </a:r>
            <a:r>
              <a:rPr sz="2000" spc="-225" dirty="0">
                <a:solidFill>
                  <a:srgbClr val="3F62CA"/>
                </a:solidFill>
                <a:latin typeface="Tahoma"/>
                <a:cs typeface="Tahoma"/>
              </a:rPr>
              <a:t> </a:t>
            </a:r>
            <a:r>
              <a:rPr sz="2000" spc="-80" dirty="0">
                <a:solidFill>
                  <a:srgbClr val="3F62CA"/>
                </a:solidFill>
                <a:latin typeface="Tahoma"/>
                <a:cs typeface="Tahoma"/>
              </a:rPr>
              <a:t>, </a:t>
            </a:r>
            <a:r>
              <a:rPr sz="2000" spc="-610" dirty="0">
                <a:solidFill>
                  <a:srgbClr val="3F62CA"/>
                </a:solidFill>
                <a:latin typeface="Tahoma"/>
                <a:cs typeface="Tahoma"/>
              </a:rPr>
              <a:t> </a:t>
            </a:r>
            <a:r>
              <a:rPr sz="2000" spc="-5" dirty="0">
                <a:solidFill>
                  <a:srgbClr val="3F62CA"/>
                </a:solidFill>
                <a:latin typeface="Tahoma"/>
                <a:cs typeface="Tahoma"/>
              </a:rPr>
              <a:t>b</a:t>
            </a:r>
            <a:r>
              <a:rPr sz="2000" spc="10" dirty="0">
                <a:solidFill>
                  <a:srgbClr val="3F62CA"/>
                </a:solidFill>
                <a:latin typeface="Tahoma"/>
                <a:cs typeface="Tahoma"/>
              </a:rPr>
              <a:t>r</a:t>
            </a:r>
            <a:r>
              <a:rPr sz="2000" spc="-20" dirty="0">
                <a:solidFill>
                  <a:srgbClr val="3F62CA"/>
                </a:solidFill>
                <a:latin typeface="Tahoma"/>
                <a:cs typeface="Tahoma"/>
              </a:rPr>
              <a:t>a</a:t>
            </a:r>
            <a:r>
              <a:rPr sz="2000" spc="-5" dirty="0">
                <a:solidFill>
                  <a:srgbClr val="3F62CA"/>
                </a:solidFill>
                <a:latin typeface="Tahoma"/>
                <a:cs typeface="Tahoma"/>
              </a:rPr>
              <a:t>d</a:t>
            </a:r>
            <a:r>
              <a:rPr sz="2000" spc="-90" dirty="0">
                <a:solidFill>
                  <a:srgbClr val="3F62CA"/>
                </a:solidFill>
                <a:latin typeface="Tahoma"/>
                <a:cs typeface="Tahoma"/>
              </a:rPr>
              <a:t>y</a:t>
            </a:r>
            <a:r>
              <a:rPr sz="2000" spc="125" dirty="0">
                <a:solidFill>
                  <a:srgbClr val="3F62CA"/>
                </a:solidFill>
                <a:latin typeface="Tahoma"/>
                <a:cs typeface="Tahoma"/>
              </a:rPr>
              <a:t>c</a:t>
            </a:r>
            <a:r>
              <a:rPr sz="2000" spc="-20" dirty="0">
                <a:solidFill>
                  <a:srgbClr val="3F62CA"/>
                </a:solidFill>
                <a:latin typeface="Tahoma"/>
                <a:cs typeface="Tahoma"/>
              </a:rPr>
              <a:t>a</a:t>
            </a:r>
            <a:r>
              <a:rPr sz="2000" dirty="0">
                <a:solidFill>
                  <a:srgbClr val="3F62CA"/>
                </a:solidFill>
                <a:latin typeface="Tahoma"/>
                <a:cs typeface="Tahoma"/>
              </a:rPr>
              <a:t>r</a:t>
            </a:r>
            <a:r>
              <a:rPr sz="2000" spc="-5" dirty="0">
                <a:solidFill>
                  <a:srgbClr val="3F62CA"/>
                </a:solidFill>
                <a:latin typeface="Tahoma"/>
                <a:cs typeface="Tahoma"/>
              </a:rPr>
              <a:t>d</a:t>
            </a:r>
            <a:r>
              <a:rPr sz="2000" spc="45" dirty="0">
                <a:solidFill>
                  <a:srgbClr val="3F62CA"/>
                </a:solidFill>
                <a:latin typeface="Tahoma"/>
                <a:cs typeface="Tahoma"/>
              </a:rPr>
              <a:t>i</a:t>
            </a:r>
            <a:r>
              <a:rPr sz="2000" spc="-20" dirty="0">
                <a:solidFill>
                  <a:srgbClr val="3F62CA"/>
                </a:solidFill>
                <a:latin typeface="Tahoma"/>
                <a:cs typeface="Tahoma"/>
              </a:rPr>
              <a:t>a</a:t>
            </a:r>
            <a:r>
              <a:rPr sz="2000" spc="-225" dirty="0">
                <a:solidFill>
                  <a:srgbClr val="3F62CA"/>
                </a:solidFill>
                <a:latin typeface="Tahoma"/>
                <a:cs typeface="Tahoma"/>
              </a:rPr>
              <a:t> </a:t>
            </a:r>
            <a:r>
              <a:rPr sz="2000" spc="-5" dirty="0">
                <a:solidFill>
                  <a:srgbClr val="3F62CA"/>
                </a:solidFill>
                <a:latin typeface="Tahoma"/>
                <a:cs typeface="Tahoma"/>
              </a:rPr>
              <a:t>&amp;</a:t>
            </a:r>
            <a:r>
              <a:rPr sz="2000" spc="-20" dirty="0">
                <a:solidFill>
                  <a:srgbClr val="3F62CA"/>
                </a:solidFill>
                <a:latin typeface="Tahoma"/>
                <a:cs typeface="Tahoma"/>
              </a:rPr>
              <a:t>v</a:t>
            </a:r>
            <a:r>
              <a:rPr sz="2000" spc="45" dirty="0">
                <a:solidFill>
                  <a:srgbClr val="3F62CA"/>
                </a:solidFill>
                <a:latin typeface="Tahoma"/>
                <a:cs typeface="Tahoma"/>
              </a:rPr>
              <a:t>i</a:t>
            </a:r>
            <a:r>
              <a:rPr sz="2000" spc="75" dirty="0">
                <a:solidFill>
                  <a:srgbClr val="3F62CA"/>
                </a:solidFill>
                <a:latin typeface="Tahoma"/>
                <a:cs typeface="Tahoma"/>
              </a:rPr>
              <a:t>s</a:t>
            </a:r>
            <a:r>
              <a:rPr sz="2000" spc="-45" dirty="0">
                <a:solidFill>
                  <a:srgbClr val="3F62CA"/>
                </a:solidFill>
                <a:latin typeface="Tahoma"/>
                <a:cs typeface="Tahoma"/>
              </a:rPr>
              <a:t>u</a:t>
            </a:r>
            <a:r>
              <a:rPr sz="2000" spc="-20" dirty="0">
                <a:solidFill>
                  <a:srgbClr val="3F62CA"/>
                </a:solidFill>
                <a:latin typeface="Tahoma"/>
                <a:cs typeface="Tahoma"/>
              </a:rPr>
              <a:t>a</a:t>
            </a:r>
            <a:r>
              <a:rPr sz="2000" spc="10" dirty="0">
                <a:solidFill>
                  <a:srgbClr val="3F62CA"/>
                </a:solidFill>
                <a:latin typeface="Tahoma"/>
                <a:cs typeface="Tahoma"/>
              </a:rPr>
              <a:t>l</a:t>
            </a:r>
            <a:r>
              <a:rPr sz="2000" spc="-229" dirty="0">
                <a:solidFill>
                  <a:srgbClr val="3F62CA"/>
                </a:solidFill>
                <a:latin typeface="Tahoma"/>
                <a:cs typeface="Tahoma"/>
              </a:rPr>
              <a:t> </a:t>
            </a:r>
            <a:r>
              <a:rPr sz="2000" spc="-5" dirty="0">
                <a:solidFill>
                  <a:srgbClr val="3F62CA"/>
                </a:solidFill>
                <a:latin typeface="Tahoma"/>
                <a:cs typeface="Tahoma"/>
              </a:rPr>
              <a:t>d</a:t>
            </a:r>
            <a:r>
              <a:rPr sz="2000" spc="45" dirty="0">
                <a:solidFill>
                  <a:srgbClr val="3F62CA"/>
                </a:solidFill>
                <a:latin typeface="Tahoma"/>
                <a:cs typeface="Tahoma"/>
              </a:rPr>
              <a:t>i</a:t>
            </a:r>
            <a:r>
              <a:rPr sz="2000" spc="75" dirty="0">
                <a:solidFill>
                  <a:srgbClr val="3F62CA"/>
                </a:solidFill>
                <a:latin typeface="Tahoma"/>
                <a:cs typeface="Tahoma"/>
              </a:rPr>
              <a:t>s</a:t>
            </a:r>
            <a:r>
              <a:rPr sz="2000" spc="60" dirty="0">
                <a:solidFill>
                  <a:srgbClr val="3F62CA"/>
                </a:solidFill>
                <a:latin typeface="Tahoma"/>
                <a:cs typeface="Tahoma"/>
              </a:rPr>
              <a:t>t</a:t>
            </a:r>
            <a:r>
              <a:rPr sz="2000" spc="-45" dirty="0">
                <a:solidFill>
                  <a:srgbClr val="3F62CA"/>
                </a:solidFill>
                <a:latin typeface="Tahoma"/>
                <a:cs typeface="Tahoma"/>
              </a:rPr>
              <a:t>u</a:t>
            </a:r>
            <a:r>
              <a:rPr sz="2000" spc="15" dirty="0">
                <a:solidFill>
                  <a:srgbClr val="3F62CA"/>
                </a:solidFill>
                <a:latin typeface="Tahoma"/>
                <a:cs typeface="Tahoma"/>
              </a:rPr>
              <a:t>r</a:t>
            </a:r>
            <a:r>
              <a:rPr sz="2000" spc="-5" dirty="0">
                <a:solidFill>
                  <a:srgbClr val="3F62CA"/>
                </a:solidFill>
                <a:latin typeface="Tahoma"/>
                <a:cs typeface="Tahoma"/>
              </a:rPr>
              <a:t>b</a:t>
            </a:r>
            <a:r>
              <a:rPr sz="2000" spc="-20" dirty="0">
                <a:solidFill>
                  <a:srgbClr val="3F62CA"/>
                </a:solidFill>
                <a:latin typeface="Tahoma"/>
                <a:cs typeface="Tahoma"/>
              </a:rPr>
              <a:t>a</a:t>
            </a:r>
            <a:r>
              <a:rPr sz="2000" spc="-50" dirty="0">
                <a:solidFill>
                  <a:srgbClr val="3F62CA"/>
                </a:solidFill>
                <a:latin typeface="Tahoma"/>
                <a:cs typeface="Tahoma"/>
              </a:rPr>
              <a:t>n</a:t>
            </a:r>
            <a:r>
              <a:rPr sz="2000" spc="114" dirty="0">
                <a:solidFill>
                  <a:srgbClr val="3F62CA"/>
                </a:solidFill>
                <a:latin typeface="Tahoma"/>
                <a:cs typeface="Tahoma"/>
              </a:rPr>
              <a:t>c</a:t>
            </a:r>
            <a:r>
              <a:rPr sz="2000" spc="-25" dirty="0">
                <a:solidFill>
                  <a:srgbClr val="3F62CA"/>
                </a:solidFill>
                <a:latin typeface="Tahoma"/>
                <a:cs typeface="Tahoma"/>
              </a:rPr>
              <a:t>e</a:t>
            </a:r>
            <a:r>
              <a:rPr sz="2000" spc="-60" dirty="0">
                <a:solidFill>
                  <a:srgbClr val="3F62CA"/>
                </a:solidFill>
                <a:latin typeface="Tahoma"/>
                <a:cs typeface="Tahoma"/>
              </a:rPr>
              <a:t>.</a:t>
            </a:r>
            <a:endParaRPr sz="2000">
              <a:latin typeface="Tahoma"/>
              <a:cs typeface="Tahoma"/>
            </a:endParaRPr>
          </a:p>
          <a:p>
            <a:pPr marL="972185" marR="5080" indent="50800">
              <a:lnSpc>
                <a:spcPct val="115599"/>
              </a:lnSpc>
            </a:pPr>
            <a:r>
              <a:rPr sz="2000" spc="70" dirty="0">
                <a:solidFill>
                  <a:srgbClr val="3F62CA"/>
                </a:solidFill>
                <a:latin typeface="Tahoma"/>
                <a:cs typeface="Tahoma"/>
              </a:rPr>
              <a:t>-</a:t>
            </a:r>
            <a:r>
              <a:rPr sz="2000" spc="-225" dirty="0">
                <a:solidFill>
                  <a:srgbClr val="3F62CA"/>
                </a:solidFill>
                <a:latin typeface="Tahoma"/>
                <a:cs typeface="Tahoma"/>
              </a:rPr>
              <a:t> </a:t>
            </a:r>
            <a:r>
              <a:rPr sz="2000" spc="-20" dirty="0">
                <a:solidFill>
                  <a:srgbClr val="3F62CA"/>
                </a:solidFill>
                <a:latin typeface="Tahoma"/>
                <a:cs typeface="Tahoma"/>
              </a:rPr>
              <a:t>The</a:t>
            </a:r>
            <a:r>
              <a:rPr sz="2000" spc="-229" dirty="0">
                <a:solidFill>
                  <a:srgbClr val="3F62CA"/>
                </a:solidFill>
                <a:latin typeface="Tahoma"/>
                <a:cs typeface="Tahoma"/>
              </a:rPr>
              <a:t> </a:t>
            </a:r>
            <a:r>
              <a:rPr sz="2000" spc="40" dirty="0">
                <a:solidFill>
                  <a:srgbClr val="3F62CA"/>
                </a:solidFill>
                <a:latin typeface="Tahoma"/>
                <a:cs typeface="Tahoma"/>
              </a:rPr>
              <a:t>risk</a:t>
            </a:r>
            <a:r>
              <a:rPr sz="2000" spc="-229" dirty="0">
                <a:solidFill>
                  <a:srgbClr val="3F62CA"/>
                </a:solidFill>
                <a:latin typeface="Tahoma"/>
                <a:cs typeface="Tahoma"/>
              </a:rPr>
              <a:t> </a:t>
            </a:r>
            <a:r>
              <a:rPr sz="2000" spc="50" dirty="0">
                <a:solidFill>
                  <a:srgbClr val="3F62CA"/>
                </a:solidFill>
                <a:latin typeface="Tahoma"/>
                <a:cs typeface="Tahoma"/>
              </a:rPr>
              <a:t>of</a:t>
            </a:r>
            <a:r>
              <a:rPr sz="2000" spc="-220" dirty="0">
                <a:solidFill>
                  <a:srgbClr val="3F62CA"/>
                </a:solidFill>
                <a:latin typeface="Tahoma"/>
                <a:cs typeface="Tahoma"/>
              </a:rPr>
              <a:t> </a:t>
            </a:r>
            <a:r>
              <a:rPr sz="2000" spc="10" dirty="0">
                <a:solidFill>
                  <a:srgbClr val="3F62CA"/>
                </a:solidFill>
                <a:latin typeface="Tahoma"/>
                <a:cs typeface="Tahoma"/>
              </a:rPr>
              <a:t>the</a:t>
            </a:r>
            <a:r>
              <a:rPr sz="2000" spc="-229" dirty="0">
                <a:solidFill>
                  <a:srgbClr val="3F62CA"/>
                </a:solidFill>
                <a:latin typeface="Tahoma"/>
                <a:cs typeface="Tahoma"/>
              </a:rPr>
              <a:t> </a:t>
            </a:r>
            <a:r>
              <a:rPr sz="2000" spc="-25" dirty="0">
                <a:solidFill>
                  <a:srgbClr val="3F62CA"/>
                </a:solidFill>
                <a:latin typeface="Tahoma"/>
                <a:cs typeface="Tahoma"/>
              </a:rPr>
              <a:t>TUR</a:t>
            </a:r>
            <a:r>
              <a:rPr sz="2000" spc="-229" dirty="0">
                <a:solidFill>
                  <a:srgbClr val="3F62CA"/>
                </a:solidFill>
                <a:latin typeface="Tahoma"/>
                <a:cs typeface="Tahoma"/>
              </a:rPr>
              <a:t> </a:t>
            </a:r>
            <a:r>
              <a:rPr sz="2000" spc="-15" dirty="0">
                <a:solidFill>
                  <a:srgbClr val="3F62CA"/>
                </a:solidFill>
                <a:latin typeface="Tahoma"/>
                <a:cs typeface="Tahoma"/>
              </a:rPr>
              <a:t>syndrome</a:t>
            </a:r>
            <a:r>
              <a:rPr sz="2000" spc="-225" dirty="0">
                <a:solidFill>
                  <a:srgbClr val="3F62CA"/>
                </a:solidFill>
                <a:latin typeface="Tahoma"/>
                <a:cs typeface="Tahoma"/>
              </a:rPr>
              <a:t> </a:t>
            </a:r>
            <a:r>
              <a:rPr sz="2000" spc="25" dirty="0">
                <a:solidFill>
                  <a:srgbClr val="3F62CA"/>
                </a:solidFill>
                <a:latin typeface="Tahoma"/>
                <a:cs typeface="Tahoma"/>
              </a:rPr>
              <a:t>increase</a:t>
            </a:r>
            <a:r>
              <a:rPr sz="2000" spc="-229" dirty="0">
                <a:solidFill>
                  <a:srgbClr val="3F62CA"/>
                </a:solidFill>
                <a:latin typeface="Tahoma"/>
                <a:cs typeface="Tahoma"/>
              </a:rPr>
              <a:t> </a:t>
            </a:r>
            <a:r>
              <a:rPr sz="2000" spc="15" dirty="0">
                <a:solidFill>
                  <a:srgbClr val="3F62CA"/>
                </a:solidFill>
                <a:latin typeface="Tahoma"/>
                <a:cs typeface="Tahoma"/>
              </a:rPr>
              <a:t>with</a:t>
            </a:r>
            <a:r>
              <a:rPr sz="2000" spc="-225" dirty="0">
                <a:solidFill>
                  <a:srgbClr val="3F62CA"/>
                </a:solidFill>
                <a:latin typeface="Tahoma"/>
                <a:cs typeface="Tahoma"/>
              </a:rPr>
              <a:t> </a:t>
            </a:r>
            <a:r>
              <a:rPr sz="2000" spc="35" dirty="0">
                <a:solidFill>
                  <a:srgbClr val="3F62CA"/>
                </a:solidFill>
                <a:latin typeface="Tahoma"/>
                <a:cs typeface="Tahoma"/>
              </a:rPr>
              <a:t>resection</a:t>
            </a:r>
            <a:r>
              <a:rPr sz="2000" spc="-225" dirty="0">
                <a:solidFill>
                  <a:srgbClr val="3F62CA"/>
                </a:solidFill>
                <a:latin typeface="Tahoma"/>
                <a:cs typeface="Tahoma"/>
              </a:rPr>
              <a:t> </a:t>
            </a:r>
            <a:r>
              <a:rPr sz="2000" spc="30" dirty="0">
                <a:solidFill>
                  <a:srgbClr val="3F62CA"/>
                </a:solidFill>
                <a:latin typeface="Tahoma"/>
                <a:cs typeface="Tahoma"/>
              </a:rPr>
              <a:t>times</a:t>
            </a:r>
            <a:r>
              <a:rPr sz="2000" spc="-225" dirty="0">
                <a:solidFill>
                  <a:srgbClr val="3F62CA"/>
                </a:solidFill>
                <a:latin typeface="Tahoma"/>
                <a:cs typeface="Tahoma"/>
              </a:rPr>
              <a:t> </a:t>
            </a:r>
            <a:r>
              <a:rPr sz="2000" spc="-15" dirty="0">
                <a:solidFill>
                  <a:srgbClr val="3F62CA"/>
                </a:solidFill>
                <a:latin typeface="Tahoma"/>
                <a:cs typeface="Tahoma"/>
              </a:rPr>
              <a:t>over </a:t>
            </a:r>
            <a:r>
              <a:rPr sz="2000" spc="-610" dirty="0">
                <a:solidFill>
                  <a:srgbClr val="3F62CA"/>
                </a:solidFill>
                <a:latin typeface="Tahoma"/>
                <a:cs typeface="Tahoma"/>
              </a:rPr>
              <a:t> </a:t>
            </a:r>
            <a:r>
              <a:rPr sz="2000" spc="-5" dirty="0">
                <a:solidFill>
                  <a:srgbClr val="3F62CA"/>
                </a:solidFill>
                <a:latin typeface="Tahoma"/>
                <a:cs typeface="Tahoma"/>
              </a:rPr>
              <a:t>90</a:t>
            </a:r>
            <a:r>
              <a:rPr sz="2000" spc="-235" dirty="0">
                <a:solidFill>
                  <a:srgbClr val="3F62CA"/>
                </a:solidFill>
                <a:latin typeface="Tahoma"/>
                <a:cs typeface="Tahoma"/>
              </a:rPr>
              <a:t> </a:t>
            </a:r>
            <a:r>
              <a:rPr sz="2000" spc="-30" dirty="0">
                <a:solidFill>
                  <a:srgbClr val="3F62CA"/>
                </a:solidFill>
                <a:latin typeface="Tahoma"/>
                <a:cs typeface="Tahoma"/>
              </a:rPr>
              <a:t>min.</a:t>
            </a:r>
            <a:endParaRPr sz="2000">
              <a:latin typeface="Tahoma"/>
              <a:cs typeface="Tahoma"/>
            </a:endParaRPr>
          </a:p>
        </p:txBody>
      </p:sp>
    </p:spTree>
    <p:extLst>
      <p:ext uri="{BB962C8B-B14F-4D97-AF65-F5344CB8AC3E}">
        <p14:creationId xmlns:p14="http://schemas.microsoft.com/office/powerpoint/2010/main" val="1072648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283" y="13755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pic>
        <p:nvPicPr>
          <p:cNvPr id="4" name="object 4"/>
          <p:cNvPicPr/>
          <p:nvPr/>
        </p:nvPicPr>
        <p:blipFill>
          <a:blip r:embed="rId2" cstate="print"/>
          <a:stretch>
            <a:fillRect/>
          </a:stretch>
        </p:blipFill>
        <p:spPr>
          <a:xfrm>
            <a:off x="256118" y="1519790"/>
            <a:ext cx="131092" cy="148580"/>
          </a:xfrm>
          <a:prstGeom prst="rect">
            <a:avLst/>
          </a:prstGeom>
        </p:spPr>
      </p:pic>
      <p:sp>
        <p:nvSpPr>
          <p:cNvPr id="5" name="object 5"/>
          <p:cNvSpPr txBox="1"/>
          <p:nvPr/>
        </p:nvSpPr>
        <p:spPr>
          <a:xfrm>
            <a:off x="229156" y="672115"/>
            <a:ext cx="8300084" cy="3094990"/>
          </a:xfrm>
          <a:prstGeom prst="rect">
            <a:avLst/>
          </a:prstGeom>
        </p:spPr>
        <p:txBody>
          <a:bodyPr vert="horz" wrap="square" lIns="0" tIns="12700" rIns="0" bIns="0" rtlCol="0">
            <a:spAutoFit/>
          </a:bodyPr>
          <a:lstStyle/>
          <a:p>
            <a:pPr marL="57785">
              <a:lnSpc>
                <a:spcPct val="100000"/>
              </a:lnSpc>
              <a:spcBef>
                <a:spcPts val="100"/>
              </a:spcBef>
            </a:pPr>
            <a:r>
              <a:rPr sz="2400" b="1" spc="-210" dirty="0">
                <a:solidFill>
                  <a:srgbClr val="3F62CA"/>
                </a:solidFill>
                <a:latin typeface="Tahoma"/>
                <a:cs typeface="Tahoma"/>
              </a:rPr>
              <a:t>T</a:t>
            </a:r>
            <a:r>
              <a:rPr sz="2400" b="1" spc="-160" dirty="0">
                <a:solidFill>
                  <a:srgbClr val="3F62CA"/>
                </a:solidFill>
                <a:latin typeface="Tahoma"/>
                <a:cs typeface="Tahoma"/>
              </a:rPr>
              <a:t>r</a:t>
            </a:r>
            <a:r>
              <a:rPr sz="2400" b="1" spc="-130" dirty="0">
                <a:solidFill>
                  <a:srgbClr val="3F62CA"/>
                </a:solidFill>
                <a:latin typeface="Tahoma"/>
                <a:cs typeface="Tahoma"/>
              </a:rPr>
              <a:t>e</a:t>
            </a:r>
            <a:r>
              <a:rPr sz="2400" b="1" spc="-200" dirty="0">
                <a:solidFill>
                  <a:srgbClr val="3F62CA"/>
                </a:solidFill>
                <a:latin typeface="Tahoma"/>
                <a:cs typeface="Tahoma"/>
              </a:rPr>
              <a:t>a</a:t>
            </a:r>
            <a:r>
              <a:rPr sz="2400" b="1" spc="-95" dirty="0">
                <a:solidFill>
                  <a:srgbClr val="3F62CA"/>
                </a:solidFill>
                <a:latin typeface="Tahoma"/>
                <a:cs typeface="Tahoma"/>
              </a:rPr>
              <a:t>t</a:t>
            </a:r>
            <a:r>
              <a:rPr sz="2400" b="1" spc="-295" dirty="0">
                <a:solidFill>
                  <a:srgbClr val="3F62CA"/>
                </a:solidFill>
                <a:latin typeface="Tahoma"/>
                <a:cs typeface="Tahoma"/>
              </a:rPr>
              <a:t>m</a:t>
            </a:r>
            <a:r>
              <a:rPr sz="2400" b="1" spc="-120" dirty="0">
                <a:solidFill>
                  <a:srgbClr val="3F62CA"/>
                </a:solidFill>
                <a:latin typeface="Tahoma"/>
                <a:cs typeface="Tahoma"/>
              </a:rPr>
              <a:t>e</a:t>
            </a:r>
            <a:r>
              <a:rPr sz="2400" b="1" spc="-229" dirty="0">
                <a:solidFill>
                  <a:srgbClr val="3F62CA"/>
                </a:solidFill>
                <a:latin typeface="Tahoma"/>
                <a:cs typeface="Tahoma"/>
              </a:rPr>
              <a:t>n</a:t>
            </a:r>
            <a:r>
              <a:rPr sz="2400" b="1" spc="-90" dirty="0">
                <a:solidFill>
                  <a:srgbClr val="3F62CA"/>
                </a:solidFill>
                <a:latin typeface="Tahoma"/>
                <a:cs typeface="Tahoma"/>
              </a:rPr>
              <a:t>t</a:t>
            </a:r>
            <a:r>
              <a:rPr sz="2400" b="1" spc="-225" dirty="0">
                <a:solidFill>
                  <a:srgbClr val="3F62CA"/>
                </a:solidFill>
                <a:latin typeface="Tahoma"/>
                <a:cs typeface="Tahoma"/>
              </a:rPr>
              <a:t> </a:t>
            </a:r>
            <a:r>
              <a:rPr sz="2400" b="1" dirty="0">
                <a:solidFill>
                  <a:srgbClr val="3F62CA"/>
                </a:solidFill>
                <a:latin typeface="Tahoma"/>
                <a:cs typeface="Tahoma"/>
              </a:rPr>
              <a:t>:</a:t>
            </a:r>
            <a:endParaRPr sz="2400" dirty="0">
              <a:latin typeface="Tahoma"/>
              <a:cs typeface="Tahoma"/>
            </a:endParaRPr>
          </a:p>
          <a:p>
            <a:pPr>
              <a:lnSpc>
                <a:spcPct val="100000"/>
              </a:lnSpc>
              <a:spcBef>
                <a:spcPts val="15"/>
              </a:spcBef>
            </a:pPr>
            <a:endParaRPr sz="2200" dirty="0">
              <a:latin typeface="Tahoma"/>
              <a:cs typeface="Tahoma"/>
            </a:endParaRPr>
          </a:p>
          <a:p>
            <a:pPr marL="400685" marR="2085975" indent="-400685">
              <a:lnSpc>
                <a:spcPct val="107200"/>
              </a:lnSpc>
              <a:buClr>
                <a:srgbClr val="000000"/>
              </a:buClr>
              <a:buFont typeface="Roboto"/>
              <a:buChar char="o"/>
              <a:tabLst>
                <a:tab pos="400685" algn="l"/>
                <a:tab pos="401320" algn="l"/>
              </a:tabLst>
            </a:pPr>
            <a:r>
              <a:rPr sz="2000" b="1" spc="-125" dirty="0">
                <a:solidFill>
                  <a:srgbClr val="3F62CA"/>
                </a:solidFill>
                <a:latin typeface="Tahoma"/>
                <a:cs typeface="Tahoma"/>
              </a:rPr>
              <a:t>C</a:t>
            </a:r>
            <a:r>
              <a:rPr sz="2000" b="1" spc="-305" dirty="0">
                <a:solidFill>
                  <a:srgbClr val="3F62CA"/>
                </a:solidFill>
                <a:latin typeface="Tahoma"/>
                <a:cs typeface="Tahoma"/>
              </a:rPr>
              <a:t>O</a:t>
            </a:r>
            <a:r>
              <a:rPr sz="2000" b="1" spc="-220" dirty="0">
                <a:solidFill>
                  <a:srgbClr val="3F62CA"/>
                </a:solidFill>
                <a:latin typeface="Tahoma"/>
                <a:cs typeface="Tahoma"/>
              </a:rPr>
              <a:t>N</a:t>
            </a:r>
            <a:r>
              <a:rPr sz="2000" b="1" spc="-125" dirty="0">
                <a:solidFill>
                  <a:srgbClr val="3F62CA"/>
                </a:solidFill>
                <a:latin typeface="Tahoma"/>
                <a:cs typeface="Tahoma"/>
              </a:rPr>
              <a:t>V</a:t>
            </a:r>
            <a:r>
              <a:rPr sz="2000" b="1" spc="-65" dirty="0">
                <a:solidFill>
                  <a:srgbClr val="3F62CA"/>
                </a:solidFill>
                <a:latin typeface="Tahoma"/>
                <a:cs typeface="Tahoma"/>
              </a:rPr>
              <a:t>E</a:t>
            </a:r>
            <a:r>
              <a:rPr sz="2000" b="1" spc="-220" dirty="0">
                <a:solidFill>
                  <a:srgbClr val="3F62CA"/>
                </a:solidFill>
                <a:latin typeface="Tahoma"/>
                <a:cs typeface="Tahoma"/>
              </a:rPr>
              <a:t>N</a:t>
            </a:r>
            <a:r>
              <a:rPr sz="2000" b="1" spc="-60" dirty="0">
                <a:solidFill>
                  <a:srgbClr val="3F62CA"/>
                </a:solidFill>
                <a:latin typeface="Tahoma"/>
                <a:cs typeface="Tahoma"/>
              </a:rPr>
              <a:t>T</a:t>
            </a:r>
            <a:r>
              <a:rPr sz="2000" b="1" spc="-450" dirty="0">
                <a:solidFill>
                  <a:srgbClr val="3F62CA"/>
                </a:solidFill>
                <a:latin typeface="Tahoma"/>
                <a:cs typeface="Tahoma"/>
              </a:rPr>
              <a:t>I</a:t>
            </a:r>
            <a:r>
              <a:rPr sz="2000" b="1" spc="-305" dirty="0">
                <a:solidFill>
                  <a:srgbClr val="3F62CA"/>
                </a:solidFill>
                <a:latin typeface="Tahoma"/>
                <a:cs typeface="Tahoma"/>
              </a:rPr>
              <a:t>O</a:t>
            </a:r>
            <a:r>
              <a:rPr sz="2000" b="1" spc="-220" dirty="0">
                <a:solidFill>
                  <a:srgbClr val="3F62CA"/>
                </a:solidFill>
                <a:latin typeface="Tahoma"/>
                <a:cs typeface="Tahoma"/>
              </a:rPr>
              <a:t>N</a:t>
            </a:r>
            <a:r>
              <a:rPr sz="2000" b="1" spc="-35" dirty="0">
                <a:solidFill>
                  <a:srgbClr val="3F62CA"/>
                </a:solidFill>
                <a:latin typeface="Tahoma"/>
                <a:cs typeface="Tahoma"/>
              </a:rPr>
              <a:t>A</a:t>
            </a:r>
            <a:r>
              <a:rPr sz="2000" b="1" spc="-5" dirty="0">
                <a:solidFill>
                  <a:srgbClr val="3F62CA"/>
                </a:solidFill>
                <a:latin typeface="Tahoma"/>
                <a:cs typeface="Tahoma"/>
              </a:rPr>
              <a:t>L</a:t>
            </a:r>
            <a:r>
              <a:rPr sz="2000" b="1" spc="-190" dirty="0">
                <a:solidFill>
                  <a:srgbClr val="3F62CA"/>
                </a:solidFill>
                <a:latin typeface="Tahoma"/>
                <a:cs typeface="Tahoma"/>
              </a:rPr>
              <a:t> </a:t>
            </a:r>
            <a:r>
              <a:rPr sz="2000" b="1" spc="-85" dirty="0">
                <a:solidFill>
                  <a:srgbClr val="3F62CA"/>
                </a:solidFill>
                <a:latin typeface="Tahoma"/>
                <a:cs typeface="Tahoma"/>
              </a:rPr>
              <a:t>S</a:t>
            </a:r>
            <a:r>
              <a:rPr sz="2000" b="1" spc="-225" dirty="0">
                <a:solidFill>
                  <a:srgbClr val="3F62CA"/>
                </a:solidFill>
                <a:latin typeface="Tahoma"/>
                <a:cs typeface="Tahoma"/>
              </a:rPr>
              <a:t>U</a:t>
            </a:r>
            <a:r>
              <a:rPr sz="2000" b="1" spc="-229" dirty="0">
                <a:solidFill>
                  <a:srgbClr val="3F62CA"/>
                </a:solidFill>
                <a:latin typeface="Tahoma"/>
                <a:cs typeface="Tahoma"/>
              </a:rPr>
              <a:t>R</a:t>
            </a:r>
            <a:r>
              <a:rPr sz="2000" b="1" spc="-275" dirty="0">
                <a:solidFill>
                  <a:srgbClr val="3F62CA"/>
                </a:solidFill>
                <a:latin typeface="Tahoma"/>
                <a:cs typeface="Tahoma"/>
              </a:rPr>
              <a:t>G</a:t>
            </a:r>
            <a:r>
              <a:rPr sz="2000" b="1" spc="-450" dirty="0">
                <a:solidFill>
                  <a:srgbClr val="3F62CA"/>
                </a:solidFill>
                <a:latin typeface="Tahoma"/>
                <a:cs typeface="Tahoma"/>
              </a:rPr>
              <a:t>I</a:t>
            </a:r>
            <a:r>
              <a:rPr sz="2000" b="1" spc="-155" dirty="0">
                <a:solidFill>
                  <a:srgbClr val="3F62CA"/>
                </a:solidFill>
                <a:latin typeface="Tahoma"/>
                <a:cs typeface="Tahoma"/>
              </a:rPr>
              <a:t>C</a:t>
            </a:r>
            <a:r>
              <a:rPr sz="2000" b="1" spc="-35" dirty="0">
                <a:solidFill>
                  <a:srgbClr val="3F62CA"/>
                </a:solidFill>
                <a:latin typeface="Tahoma"/>
                <a:cs typeface="Tahoma"/>
              </a:rPr>
              <a:t>A</a:t>
            </a:r>
            <a:r>
              <a:rPr sz="2000" b="1" spc="-5" dirty="0">
                <a:solidFill>
                  <a:srgbClr val="3F62CA"/>
                </a:solidFill>
                <a:latin typeface="Tahoma"/>
                <a:cs typeface="Tahoma"/>
              </a:rPr>
              <a:t>L</a:t>
            </a:r>
            <a:r>
              <a:rPr sz="2000" b="1" spc="-190" dirty="0">
                <a:solidFill>
                  <a:srgbClr val="3F62CA"/>
                </a:solidFill>
                <a:latin typeface="Tahoma"/>
                <a:cs typeface="Tahoma"/>
              </a:rPr>
              <a:t> </a:t>
            </a:r>
            <a:r>
              <a:rPr sz="2000" b="1" spc="-60" dirty="0">
                <a:solidFill>
                  <a:srgbClr val="3F62CA"/>
                </a:solidFill>
                <a:latin typeface="Tahoma"/>
                <a:cs typeface="Tahoma"/>
              </a:rPr>
              <a:t>T</a:t>
            </a:r>
            <a:r>
              <a:rPr sz="2000" b="1" spc="-280" dirty="0">
                <a:solidFill>
                  <a:srgbClr val="3F62CA"/>
                </a:solidFill>
                <a:latin typeface="Tahoma"/>
                <a:cs typeface="Tahoma"/>
              </a:rPr>
              <a:t>H</a:t>
            </a:r>
            <a:r>
              <a:rPr sz="2000" b="1" spc="-65" dirty="0">
                <a:solidFill>
                  <a:srgbClr val="3F62CA"/>
                </a:solidFill>
                <a:latin typeface="Tahoma"/>
                <a:cs typeface="Tahoma"/>
              </a:rPr>
              <a:t>E</a:t>
            </a:r>
            <a:r>
              <a:rPr sz="2000" b="1" spc="-200" dirty="0">
                <a:solidFill>
                  <a:srgbClr val="3F62CA"/>
                </a:solidFill>
                <a:latin typeface="Tahoma"/>
                <a:cs typeface="Tahoma"/>
              </a:rPr>
              <a:t>R</a:t>
            </a:r>
            <a:r>
              <a:rPr sz="2000" b="1" spc="-35" dirty="0">
                <a:solidFill>
                  <a:srgbClr val="3F62CA"/>
                </a:solidFill>
                <a:latin typeface="Tahoma"/>
                <a:cs typeface="Tahoma"/>
              </a:rPr>
              <a:t>A</a:t>
            </a:r>
            <a:r>
              <a:rPr sz="2000" b="1" spc="-200" dirty="0">
                <a:solidFill>
                  <a:srgbClr val="3F62CA"/>
                </a:solidFill>
                <a:latin typeface="Tahoma"/>
                <a:cs typeface="Tahoma"/>
              </a:rPr>
              <a:t>P</a:t>
            </a:r>
            <a:r>
              <a:rPr sz="2000" b="1" spc="-110" dirty="0">
                <a:solidFill>
                  <a:srgbClr val="3F62CA"/>
                </a:solidFill>
                <a:latin typeface="Tahoma"/>
                <a:cs typeface="Tahoma"/>
              </a:rPr>
              <a:t>Y</a:t>
            </a:r>
            <a:r>
              <a:rPr sz="2000" b="1" spc="-190" dirty="0">
                <a:solidFill>
                  <a:srgbClr val="3F62CA"/>
                </a:solidFill>
                <a:latin typeface="Tahoma"/>
                <a:cs typeface="Tahoma"/>
              </a:rPr>
              <a:t> </a:t>
            </a:r>
            <a:r>
              <a:rPr sz="2000" b="1" dirty="0">
                <a:solidFill>
                  <a:srgbClr val="3F62CA"/>
                </a:solidFill>
                <a:latin typeface="Tahoma"/>
                <a:cs typeface="Tahoma"/>
              </a:rPr>
              <a:t>:  </a:t>
            </a:r>
            <a:r>
              <a:rPr sz="1950" b="1" spc="-135" dirty="0">
                <a:solidFill>
                  <a:srgbClr val="3F62CA"/>
                </a:solidFill>
                <a:latin typeface="Tahoma"/>
                <a:cs typeface="Tahoma"/>
              </a:rPr>
              <a:t>Transurethral</a:t>
            </a:r>
            <a:r>
              <a:rPr sz="1950" b="1" spc="-185" dirty="0">
                <a:solidFill>
                  <a:srgbClr val="3F62CA"/>
                </a:solidFill>
                <a:latin typeface="Tahoma"/>
                <a:cs typeface="Tahoma"/>
              </a:rPr>
              <a:t> </a:t>
            </a:r>
            <a:r>
              <a:rPr sz="1950" b="1" spc="-95" dirty="0">
                <a:solidFill>
                  <a:srgbClr val="3F62CA"/>
                </a:solidFill>
                <a:latin typeface="Tahoma"/>
                <a:cs typeface="Tahoma"/>
              </a:rPr>
              <a:t>resection</a:t>
            </a:r>
            <a:r>
              <a:rPr sz="1950" b="1" spc="-185" dirty="0">
                <a:solidFill>
                  <a:srgbClr val="3F62CA"/>
                </a:solidFill>
                <a:latin typeface="Tahoma"/>
                <a:cs typeface="Tahoma"/>
              </a:rPr>
              <a:t> </a:t>
            </a:r>
            <a:r>
              <a:rPr sz="1950" b="1" spc="-70" dirty="0">
                <a:solidFill>
                  <a:srgbClr val="3F62CA"/>
                </a:solidFill>
                <a:latin typeface="Tahoma"/>
                <a:cs typeface="Tahoma"/>
              </a:rPr>
              <a:t>of</a:t>
            </a:r>
            <a:r>
              <a:rPr sz="1950" b="1" spc="-185" dirty="0">
                <a:solidFill>
                  <a:srgbClr val="3F62CA"/>
                </a:solidFill>
                <a:latin typeface="Tahoma"/>
                <a:cs typeface="Tahoma"/>
              </a:rPr>
              <a:t> </a:t>
            </a:r>
            <a:r>
              <a:rPr sz="1950" b="1" spc="-120" dirty="0">
                <a:solidFill>
                  <a:srgbClr val="3F62CA"/>
                </a:solidFill>
                <a:latin typeface="Tahoma"/>
                <a:cs typeface="Tahoma"/>
              </a:rPr>
              <a:t>the</a:t>
            </a:r>
            <a:r>
              <a:rPr sz="1950" b="1" spc="-185" dirty="0">
                <a:solidFill>
                  <a:srgbClr val="3F62CA"/>
                </a:solidFill>
                <a:latin typeface="Tahoma"/>
                <a:cs typeface="Tahoma"/>
              </a:rPr>
              <a:t> </a:t>
            </a:r>
            <a:r>
              <a:rPr sz="1950" b="1" spc="-105" dirty="0">
                <a:solidFill>
                  <a:srgbClr val="3F62CA"/>
                </a:solidFill>
                <a:latin typeface="Tahoma"/>
                <a:cs typeface="Tahoma"/>
              </a:rPr>
              <a:t>prostate</a:t>
            </a:r>
            <a:r>
              <a:rPr sz="1950" b="1" spc="-185" dirty="0">
                <a:solidFill>
                  <a:srgbClr val="3F62CA"/>
                </a:solidFill>
                <a:latin typeface="Tahoma"/>
                <a:cs typeface="Tahoma"/>
              </a:rPr>
              <a:t> </a:t>
            </a:r>
            <a:r>
              <a:rPr sz="1950" b="1" spc="-175" dirty="0">
                <a:solidFill>
                  <a:srgbClr val="3F62CA"/>
                </a:solidFill>
                <a:latin typeface="Tahoma"/>
                <a:cs typeface="Tahoma"/>
              </a:rPr>
              <a:t>(TURP)</a:t>
            </a:r>
            <a:r>
              <a:rPr sz="1950" b="1" spc="-185" dirty="0">
                <a:solidFill>
                  <a:srgbClr val="3F62CA"/>
                </a:solidFill>
                <a:latin typeface="Tahoma"/>
                <a:cs typeface="Tahoma"/>
              </a:rPr>
              <a:t> </a:t>
            </a:r>
            <a:r>
              <a:rPr sz="1950" b="1" dirty="0">
                <a:solidFill>
                  <a:srgbClr val="3F62CA"/>
                </a:solidFill>
                <a:latin typeface="Tahoma"/>
                <a:cs typeface="Tahoma"/>
              </a:rPr>
              <a:t>: </a:t>
            </a:r>
            <a:r>
              <a:rPr sz="1950" b="1" spc="-555" dirty="0">
                <a:solidFill>
                  <a:srgbClr val="3F62CA"/>
                </a:solidFill>
                <a:latin typeface="Tahoma"/>
                <a:cs typeface="Tahoma"/>
              </a:rPr>
              <a:t> </a:t>
            </a:r>
            <a:r>
              <a:rPr sz="1800" b="1" spc="-114" dirty="0">
                <a:solidFill>
                  <a:srgbClr val="3F62CA"/>
                </a:solidFill>
                <a:latin typeface="Tahoma"/>
                <a:cs typeface="Tahoma"/>
              </a:rPr>
              <a:t>P</a:t>
            </a:r>
            <a:r>
              <a:rPr sz="1800" b="1" spc="-120" dirty="0">
                <a:solidFill>
                  <a:srgbClr val="3F62CA"/>
                </a:solidFill>
                <a:latin typeface="Tahoma"/>
                <a:cs typeface="Tahoma"/>
              </a:rPr>
              <a:t>r</a:t>
            </a:r>
            <a:r>
              <a:rPr sz="1800" b="1" spc="-145" dirty="0">
                <a:solidFill>
                  <a:srgbClr val="3F62CA"/>
                </a:solidFill>
                <a:latin typeface="Tahoma"/>
                <a:cs typeface="Tahoma"/>
              </a:rPr>
              <a:t>e</a:t>
            </a:r>
            <a:r>
              <a:rPr sz="1800" b="1" spc="-170" dirty="0">
                <a:solidFill>
                  <a:srgbClr val="3F62CA"/>
                </a:solidFill>
                <a:latin typeface="Tahoma"/>
                <a:cs typeface="Tahoma"/>
              </a:rPr>
              <a:t>v</a:t>
            </a:r>
            <a:r>
              <a:rPr sz="1800" b="1" spc="-95" dirty="0">
                <a:solidFill>
                  <a:srgbClr val="3F62CA"/>
                </a:solidFill>
                <a:latin typeface="Tahoma"/>
                <a:cs typeface="Tahoma"/>
              </a:rPr>
              <a:t>e</a:t>
            </a:r>
            <a:r>
              <a:rPr sz="1800" b="1" spc="-175" dirty="0">
                <a:solidFill>
                  <a:srgbClr val="3F62CA"/>
                </a:solidFill>
                <a:latin typeface="Tahoma"/>
                <a:cs typeface="Tahoma"/>
              </a:rPr>
              <a:t>n</a:t>
            </a:r>
            <a:r>
              <a:rPr sz="1800" b="1" spc="-65" dirty="0">
                <a:solidFill>
                  <a:srgbClr val="3F62CA"/>
                </a:solidFill>
                <a:latin typeface="Tahoma"/>
                <a:cs typeface="Tahoma"/>
              </a:rPr>
              <a:t>t</a:t>
            </a:r>
            <a:r>
              <a:rPr sz="1800" b="1" spc="-85" dirty="0">
                <a:solidFill>
                  <a:srgbClr val="3F62CA"/>
                </a:solidFill>
                <a:latin typeface="Tahoma"/>
                <a:cs typeface="Tahoma"/>
              </a:rPr>
              <a:t>i</a:t>
            </a:r>
            <a:r>
              <a:rPr sz="1800" b="1" spc="-114" dirty="0">
                <a:solidFill>
                  <a:srgbClr val="3F62CA"/>
                </a:solidFill>
                <a:latin typeface="Tahoma"/>
                <a:cs typeface="Tahoma"/>
              </a:rPr>
              <a:t>o</a:t>
            </a:r>
            <a:r>
              <a:rPr sz="1800" b="1" spc="-170" dirty="0">
                <a:solidFill>
                  <a:srgbClr val="3F62CA"/>
                </a:solidFill>
                <a:latin typeface="Tahoma"/>
                <a:cs typeface="Tahoma"/>
              </a:rPr>
              <a:t>n </a:t>
            </a:r>
            <a:r>
              <a:rPr sz="1800" b="1" spc="-140" dirty="0">
                <a:solidFill>
                  <a:srgbClr val="3F62CA"/>
                </a:solidFill>
                <a:latin typeface="Tahoma"/>
                <a:cs typeface="Tahoma"/>
              </a:rPr>
              <a:t>o</a:t>
            </a:r>
            <a:r>
              <a:rPr sz="1800" b="1" spc="5" dirty="0">
                <a:solidFill>
                  <a:srgbClr val="3F62CA"/>
                </a:solidFill>
                <a:latin typeface="Tahoma"/>
                <a:cs typeface="Tahoma"/>
              </a:rPr>
              <a:t>f</a:t>
            </a:r>
            <a:r>
              <a:rPr sz="1800" b="1" spc="-170" dirty="0">
                <a:solidFill>
                  <a:srgbClr val="3F62CA"/>
                </a:solidFill>
                <a:latin typeface="Tahoma"/>
                <a:cs typeface="Tahoma"/>
              </a:rPr>
              <a:t> </a:t>
            </a:r>
            <a:r>
              <a:rPr sz="1800" b="1" spc="-55" dirty="0">
                <a:solidFill>
                  <a:srgbClr val="3F62CA"/>
                </a:solidFill>
                <a:latin typeface="Tahoma"/>
                <a:cs typeface="Tahoma"/>
              </a:rPr>
              <a:t>T</a:t>
            </a:r>
            <a:r>
              <a:rPr sz="1800" b="1" spc="-204" dirty="0">
                <a:solidFill>
                  <a:srgbClr val="3F62CA"/>
                </a:solidFill>
                <a:latin typeface="Tahoma"/>
                <a:cs typeface="Tahoma"/>
              </a:rPr>
              <a:t>UR</a:t>
            </a:r>
            <a:r>
              <a:rPr sz="1800" b="1" spc="-170" dirty="0">
                <a:solidFill>
                  <a:srgbClr val="3F62CA"/>
                </a:solidFill>
                <a:latin typeface="Tahoma"/>
                <a:cs typeface="Tahoma"/>
              </a:rPr>
              <a:t> </a:t>
            </a:r>
            <a:r>
              <a:rPr sz="1800" b="1" spc="-90" dirty="0">
                <a:solidFill>
                  <a:srgbClr val="3F62CA"/>
                </a:solidFill>
                <a:latin typeface="Tahoma"/>
                <a:cs typeface="Tahoma"/>
              </a:rPr>
              <a:t>s</a:t>
            </a:r>
            <a:r>
              <a:rPr sz="1800" b="1" spc="-135" dirty="0">
                <a:solidFill>
                  <a:srgbClr val="3F62CA"/>
                </a:solidFill>
                <a:latin typeface="Tahoma"/>
                <a:cs typeface="Tahoma"/>
              </a:rPr>
              <a:t>y</a:t>
            </a:r>
            <a:r>
              <a:rPr sz="1800" b="1" spc="-180" dirty="0">
                <a:solidFill>
                  <a:srgbClr val="3F62CA"/>
                </a:solidFill>
                <a:latin typeface="Tahoma"/>
                <a:cs typeface="Tahoma"/>
              </a:rPr>
              <a:t>n</a:t>
            </a:r>
            <a:r>
              <a:rPr sz="1800" b="1" spc="-120" dirty="0">
                <a:solidFill>
                  <a:srgbClr val="3F62CA"/>
                </a:solidFill>
                <a:latin typeface="Tahoma"/>
                <a:cs typeface="Tahoma"/>
              </a:rPr>
              <a:t>dr</a:t>
            </a:r>
            <a:r>
              <a:rPr sz="1800" b="1" spc="-114" dirty="0">
                <a:solidFill>
                  <a:srgbClr val="3F62CA"/>
                </a:solidFill>
                <a:latin typeface="Tahoma"/>
                <a:cs typeface="Tahoma"/>
              </a:rPr>
              <a:t>o</a:t>
            </a:r>
            <a:r>
              <a:rPr sz="1800" b="1" spc="-225" dirty="0">
                <a:solidFill>
                  <a:srgbClr val="3F62CA"/>
                </a:solidFill>
                <a:latin typeface="Tahoma"/>
                <a:cs typeface="Tahoma"/>
              </a:rPr>
              <a:t>m</a:t>
            </a:r>
            <a:r>
              <a:rPr sz="1800" b="1" spc="-90" dirty="0">
                <a:solidFill>
                  <a:srgbClr val="3F62CA"/>
                </a:solidFill>
                <a:latin typeface="Tahoma"/>
                <a:cs typeface="Tahoma"/>
              </a:rPr>
              <a:t>e</a:t>
            </a:r>
            <a:r>
              <a:rPr sz="1800" b="1" spc="-170" dirty="0">
                <a:solidFill>
                  <a:srgbClr val="3F62CA"/>
                </a:solidFill>
                <a:latin typeface="Tahoma"/>
                <a:cs typeface="Tahoma"/>
              </a:rPr>
              <a:t> </a:t>
            </a:r>
            <a:r>
              <a:rPr sz="1800" b="1" dirty="0">
                <a:solidFill>
                  <a:srgbClr val="3F62CA"/>
                </a:solidFill>
                <a:latin typeface="Tahoma"/>
                <a:cs typeface="Tahoma"/>
              </a:rPr>
              <a:t>:</a:t>
            </a:r>
            <a:endParaRPr sz="1800" dirty="0">
              <a:latin typeface="Tahoma"/>
              <a:cs typeface="Tahoma"/>
            </a:endParaRPr>
          </a:p>
          <a:p>
            <a:pPr marL="1257935" lvl="1" indent="-285115">
              <a:lnSpc>
                <a:spcPct val="100000"/>
              </a:lnSpc>
              <a:spcBef>
                <a:spcPts val="290"/>
              </a:spcBef>
              <a:buSzPct val="68750"/>
              <a:buChar char="-"/>
              <a:tabLst>
                <a:tab pos="1257935" algn="l"/>
                <a:tab pos="1258570" algn="l"/>
              </a:tabLst>
            </a:pPr>
            <a:r>
              <a:rPr sz="1600" spc="20" dirty="0">
                <a:solidFill>
                  <a:srgbClr val="3F62CA"/>
                </a:solidFill>
                <a:latin typeface="Tahoma"/>
                <a:cs typeface="Tahoma"/>
              </a:rPr>
              <a:t>limit</a:t>
            </a:r>
            <a:r>
              <a:rPr sz="1600" spc="-185" dirty="0">
                <a:solidFill>
                  <a:srgbClr val="3F62CA"/>
                </a:solidFill>
                <a:latin typeface="Tahoma"/>
                <a:cs typeface="Tahoma"/>
              </a:rPr>
              <a:t> </a:t>
            </a:r>
            <a:r>
              <a:rPr sz="1600" spc="25" dirty="0">
                <a:solidFill>
                  <a:srgbClr val="3F62CA"/>
                </a:solidFill>
                <a:latin typeface="Tahoma"/>
                <a:cs typeface="Tahoma"/>
              </a:rPr>
              <a:t>resection</a:t>
            </a:r>
            <a:r>
              <a:rPr sz="1600" spc="-180" dirty="0">
                <a:solidFill>
                  <a:srgbClr val="3F62CA"/>
                </a:solidFill>
                <a:latin typeface="Tahoma"/>
                <a:cs typeface="Tahoma"/>
              </a:rPr>
              <a:t> </a:t>
            </a:r>
            <a:r>
              <a:rPr sz="1600" spc="15" dirty="0">
                <a:solidFill>
                  <a:srgbClr val="3F62CA"/>
                </a:solidFill>
                <a:latin typeface="Tahoma"/>
                <a:cs typeface="Tahoma"/>
              </a:rPr>
              <a:t>time</a:t>
            </a:r>
            <a:r>
              <a:rPr sz="1600" spc="-185" dirty="0">
                <a:solidFill>
                  <a:srgbClr val="3F62CA"/>
                </a:solidFill>
                <a:latin typeface="Tahoma"/>
                <a:cs typeface="Tahoma"/>
              </a:rPr>
              <a:t> </a:t>
            </a:r>
            <a:r>
              <a:rPr sz="1600" spc="-20" dirty="0">
                <a:solidFill>
                  <a:srgbClr val="3F62CA"/>
                </a:solidFill>
                <a:latin typeface="Tahoma"/>
                <a:cs typeface="Tahoma"/>
              </a:rPr>
              <a:t>and</a:t>
            </a:r>
            <a:r>
              <a:rPr sz="1600" spc="-180" dirty="0">
                <a:solidFill>
                  <a:srgbClr val="3F62CA"/>
                </a:solidFill>
                <a:latin typeface="Tahoma"/>
                <a:cs typeface="Tahoma"/>
              </a:rPr>
              <a:t> </a:t>
            </a:r>
            <a:r>
              <a:rPr sz="1600" spc="-10" dirty="0">
                <a:solidFill>
                  <a:srgbClr val="3F62CA"/>
                </a:solidFill>
                <a:latin typeface="Tahoma"/>
                <a:cs typeface="Tahoma"/>
              </a:rPr>
              <a:t>avoid</a:t>
            </a:r>
            <a:r>
              <a:rPr sz="1600" spc="-185" dirty="0">
                <a:solidFill>
                  <a:srgbClr val="3F62CA"/>
                </a:solidFill>
                <a:latin typeface="Tahoma"/>
                <a:cs typeface="Tahoma"/>
              </a:rPr>
              <a:t> </a:t>
            </a:r>
            <a:r>
              <a:rPr sz="1600" spc="5" dirty="0">
                <a:solidFill>
                  <a:srgbClr val="3F62CA"/>
                </a:solidFill>
                <a:latin typeface="Tahoma"/>
                <a:cs typeface="Tahoma"/>
              </a:rPr>
              <a:t>aggressive</a:t>
            </a:r>
            <a:r>
              <a:rPr sz="1600" spc="-180" dirty="0">
                <a:solidFill>
                  <a:srgbClr val="3F62CA"/>
                </a:solidFill>
                <a:latin typeface="Tahoma"/>
                <a:cs typeface="Tahoma"/>
              </a:rPr>
              <a:t> </a:t>
            </a:r>
            <a:r>
              <a:rPr sz="1600" spc="25" dirty="0">
                <a:solidFill>
                  <a:srgbClr val="3F62CA"/>
                </a:solidFill>
                <a:latin typeface="Tahoma"/>
                <a:cs typeface="Tahoma"/>
              </a:rPr>
              <a:t>resection</a:t>
            </a:r>
            <a:r>
              <a:rPr sz="1600" spc="-180" dirty="0">
                <a:solidFill>
                  <a:srgbClr val="3F62CA"/>
                </a:solidFill>
                <a:latin typeface="Tahoma"/>
                <a:cs typeface="Tahoma"/>
              </a:rPr>
              <a:t> </a:t>
            </a:r>
            <a:r>
              <a:rPr sz="1600" spc="-10" dirty="0">
                <a:solidFill>
                  <a:srgbClr val="3F62CA"/>
                </a:solidFill>
                <a:latin typeface="Tahoma"/>
                <a:cs typeface="Tahoma"/>
              </a:rPr>
              <a:t>near</a:t>
            </a:r>
            <a:r>
              <a:rPr sz="1600" spc="-185" dirty="0">
                <a:solidFill>
                  <a:srgbClr val="3F62CA"/>
                </a:solidFill>
                <a:latin typeface="Tahoma"/>
                <a:cs typeface="Tahoma"/>
              </a:rPr>
              <a:t> </a:t>
            </a:r>
            <a:r>
              <a:rPr sz="1600" spc="10" dirty="0">
                <a:solidFill>
                  <a:srgbClr val="3F62CA"/>
                </a:solidFill>
                <a:latin typeface="Tahoma"/>
                <a:cs typeface="Tahoma"/>
              </a:rPr>
              <a:t>the</a:t>
            </a:r>
            <a:r>
              <a:rPr sz="1600" spc="-180" dirty="0">
                <a:solidFill>
                  <a:srgbClr val="3F62CA"/>
                </a:solidFill>
                <a:latin typeface="Tahoma"/>
                <a:cs typeface="Tahoma"/>
              </a:rPr>
              <a:t> </a:t>
            </a:r>
            <a:r>
              <a:rPr sz="1600" spc="15" dirty="0">
                <a:solidFill>
                  <a:srgbClr val="3F62CA"/>
                </a:solidFill>
                <a:latin typeface="Tahoma"/>
                <a:cs typeface="Tahoma"/>
              </a:rPr>
              <a:t>capsule</a:t>
            </a:r>
            <a:endParaRPr sz="1600" dirty="0">
              <a:latin typeface="Tahoma"/>
              <a:cs typeface="Tahoma"/>
            </a:endParaRPr>
          </a:p>
          <a:p>
            <a:pPr marL="1257935" lvl="1" indent="-285115">
              <a:lnSpc>
                <a:spcPct val="100000"/>
              </a:lnSpc>
              <a:spcBef>
                <a:spcPts val="254"/>
              </a:spcBef>
              <a:buSzPct val="68750"/>
              <a:buChar char="-"/>
              <a:tabLst>
                <a:tab pos="1257935" algn="l"/>
                <a:tab pos="1258570" algn="l"/>
              </a:tabLst>
            </a:pPr>
            <a:r>
              <a:rPr sz="1600" spc="5" dirty="0">
                <a:solidFill>
                  <a:srgbClr val="3F62CA"/>
                </a:solidFill>
                <a:latin typeface="Tahoma"/>
                <a:cs typeface="Tahoma"/>
              </a:rPr>
              <a:t>For</a:t>
            </a:r>
            <a:r>
              <a:rPr sz="1600" spc="-180" dirty="0">
                <a:solidFill>
                  <a:srgbClr val="3F62CA"/>
                </a:solidFill>
                <a:latin typeface="Tahoma"/>
                <a:cs typeface="Tahoma"/>
              </a:rPr>
              <a:t> </a:t>
            </a:r>
            <a:r>
              <a:rPr sz="1600" dirty="0">
                <a:solidFill>
                  <a:srgbClr val="3F62CA"/>
                </a:solidFill>
                <a:latin typeface="Tahoma"/>
                <a:cs typeface="Tahoma"/>
              </a:rPr>
              <a:t>prolonged</a:t>
            </a:r>
            <a:r>
              <a:rPr sz="1600" spc="-180" dirty="0">
                <a:solidFill>
                  <a:srgbClr val="3F62CA"/>
                </a:solidFill>
                <a:latin typeface="Tahoma"/>
                <a:cs typeface="Tahoma"/>
              </a:rPr>
              <a:t> </a:t>
            </a:r>
            <a:r>
              <a:rPr sz="1600" spc="5" dirty="0">
                <a:solidFill>
                  <a:srgbClr val="3F62CA"/>
                </a:solidFill>
                <a:latin typeface="Tahoma"/>
                <a:cs typeface="Tahoma"/>
              </a:rPr>
              <a:t>procedures,</a:t>
            </a:r>
            <a:r>
              <a:rPr sz="1600" spc="-180" dirty="0">
                <a:solidFill>
                  <a:srgbClr val="3F62CA"/>
                </a:solidFill>
                <a:latin typeface="Tahoma"/>
                <a:cs typeface="Tahoma"/>
              </a:rPr>
              <a:t> </a:t>
            </a:r>
            <a:r>
              <a:rPr sz="1600" spc="-5" dirty="0">
                <a:solidFill>
                  <a:srgbClr val="3F62CA"/>
                </a:solidFill>
                <a:latin typeface="Tahoma"/>
                <a:cs typeface="Tahoma"/>
              </a:rPr>
              <a:t>measure</a:t>
            </a:r>
            <a:r>
              <a:rPr sz="1600" spc="-175" dirty="0">
                <a:solidFill>
                  <a:srgbClr val="3F62CA"/>
                </a:solidFill>
                <a:latin typeface="Tahoma"/>
                <a:cs typeface="Tahoma"/>
              </a:rPr>
              <a:t> </a:t>
            </a:r>
            <a:r>
              <a:rPr sz="1600" dirty="0">
                <a:solidFill>
                  <a:srgbClr val="3F62CA"/>
                </a:solidFill>
                <a:latin typeface="Tahoma"/>
                <a:cs typeface="Tahoma"/>
              </a:rPr>
              <a:t>serum</a:t>
            </a:r>
            <a:r>
              <a:rPr sz="1600" spc="-180" dirty="0">
                <a:solidFill>
                  <a:srgbClr val="3F62CA"/>
                </a:solidFill>
                <a:latin typeface="Tahoma"/>
                <a:cs typeface="Tahoma"/>
              </a:rPr>
              <a:t> </a:t>
            </a:r>
            <a:r>
              <a:rPr sz="1600" spc="-130" dirty="0">
                <a:solidFill>
                  <a:srgbClr val="3F62CA"/>
                </a:solidFill>
                <a:latin typeface="Tahoma"/>
                <a:cs typeface="Tahoma"/>
              </a:rPr>
              <a:t>Na+</a:t>
            </a:r>
            <a:r>
              <a:rPr sz="1600" spc="-180" dirty="0">
                <a:solidFill>
                  <a:srgbClr val="3F62CA"/>
                </a:solidFill>
                <a:latin typeface="Tahoma"/>
                <a:cs typeface="Tahoma"/>
              </a:rPr>
              <a:t> </a:t>
            </a:r>
            <a:r>
              <a:rPr sz="1600" dirty="0">
                <a:solidFill>
                  <a:srgbClr val="3F62CA"/>
                </a:solidFill>
                <a:latin typeface="Yu Gothic UI"/>
                <a:cs typeface="Yu Gothic UI"/>
              </a:rPr>
              <a:t>→</a:t>
            </a:r>
            <a:r>
              <a:rPr sz="1600" spc="-110" dirty="0">
                <a:solidFill>
                  <a:srgbClr val="3F62CA"/>
                </a:solidFill>
                <a:latin typeface="Yu Gothic UI"/>
                <a:cs typeface="Yu Gothic UI"/>
              </a:rPr>
              <a:t> </a:t>
            </a:r>
            <a:r>
              <a:rPr sz="1600" spc="-5" dirty="0">
                <a:solidFill>
                  <a:srgbClr val="3F62CA"/>
                </a:solidFill>
                <a:latin typeface="Tahoma"/>
                <a:cs typeface="Tahoma"/>
              </a:rPr>
              <a:t>give</a:t>
            </a:r>
            <a:r>
              <a:rPr sz="1600" spc="-180" dirty="0">
                <a:solidFill>
                  <a:srgbClr val="3F62CA"/>
                </a:solidFill>
                <a:latin typeface="Tahoma"/>
                <a:cs typeface="Tahoma"/>
              </a:rPr>
              <a:t> </a:t>
            </a:r>
            <a:r>
              <a:rPr sz="1600" spc="10" dirty="0">
                <a:solidFill>
                  <a:srgbClr val="3F62CA"/>
                </a:solidFill>
                <a:latin typeface="Tahoma"/>
                <a:cs typeface="Tahoma"/>
              </a:rPr>
              <a:t>20-40mg</a:t>
            </a:r>
            <a:r>
              <a:rPr sz="1600" spc="-180" dirty="0">
                <a:solidFill>
                  <a:srgbClr val="3F62CA"/>
                </a:solidFill>
                <a:latin typeface="Tahoma"/>
                <a:cs typeface="Tahoma"/>
              </a:rPr>
              <a:t> </a:t>
            </a:r>
            <a:r>
              <a:rPr sz="1600" spc="-90" dirty="0">
                <a:solidFill>
                  <a:srgbClr val="3F62CA"/>
                </a:solidFill>
                <a:latin typeface="Tahoma"/>
                <a:cs typeface="Tahoma"/>
              </a:rPr>
              <a:t>IV</a:t>
            </a:r>
            <a:r>
              <a:rPr sz="1600" spc="-180" dirty="0">
                <a:solidFill>
                  <a:srgbClr val="3F62CA"/>
                </a:solidFill>
                <a:latin typeface="Tahoma"/>
                <a:cs typeface="Tahoma"/>
              </a:rPr>
              <a:t> </a:t>
            </a:r>
            <a:r>
              <a:rPr sz="1600" spc="10" dirty="0">
                <a:solidFill>
                  <a:srgbClr val="3F62CA"/>
                </a:solidFill>
                <a:latin typeface="Tahoma"/>
                <a:cs typeface="Tahoma"/>
              </a:rPr>
              <a:t>furosemide</a:t>
            </a:r>
            <a:endParaRPr sz="1600" dirty="0">
              <a:latin typeface="Tahoma"/>
              <a:cs typeface="Tahoma"/>
            </a:endParaRPr>
          </a:p>
          <a:p>
            <a:pPr>
              <a:lnSpc>
                <a:spcPct val="100000"/>
              </a:lnSpc>
              <a:spcBef>
                <a:spcPts val="55"/>
              </a:spcBef>
            </a:pPr>
            <a:endParaRPr sz="1750" dirty="0">
              <a:latin typeface="Tahoma"/>
              <a:cs typeface="Tahoma"/>
            </a:endParaRPr>
          </a:p>
          <a:p>
            <a:pPr marL="972185" marR="5080" indent="45720">
              <a:lnSpc>
                <a:spcPct val="113399"/>
              </a:lnSpc>
            </a:pPr>
            <a:r>
              <a:rPr sz="1800" b="1" spc="-130" dirty="0">
                <a:solidFill>
                  <a:srgbClr val="3F62CA"/>
                </a:solidFill>
                <a:latin typeface="Tahoma"/>
                <a:cs typeface="Tahoma"/>
              </a:rPr>
              <a:t>Treatment</a:t>
            </a:r>
            <a:r>
              <a:rPr sz="1800" b="1" spc="-165" dirty="0">
                <a:solidFill>
                  <a:srgbClr val="3F62CA"/>
                </a:solidFill>
                <a:latin typeface="Tahoma"/>
                <a:cs typeface="Tahoma"/>
              </a:rPr>
              <a:t> </a:t>
            </a:r>
            <a:r>
              <a:rPr sz="1800" b="1" spc="-65" dirty="0">
                <a:solidFill>
                  <a:srgbClr val="3F62CA"/>
                </a:solidFill>
                <a:latin typeface="Tahoma"/>
                <a:cs typeface="Tahoma"/>
              </a:rPr>
              <a:t>of</a:t>
            </a:r>
            <a:r>
              <a:rPr sz="1800" b="1" spc="-165" dirty="0">
                <a:solidFill>
                  <a:srgbClr val="3F62CA"/>
                </a:solidFill>
                <a:latin typeface="Tahoma"/>
                <a:cs typeface="Tahoma"/>
              </a:rPr>
              <a:t> </a:t>
            </a:r>
            <a:r>
              <a:rPr sz="1800" b="1" spc="-155" dirty="0">
                <a:solidFill>
                  <a:srgbClr val="3F62CA"/>
                </a:solidFill>
                <a:latin typeface="Tahoma"/>
                <a:cs typeface="Tahoma"/>
              </a:rPr>
              <a:t>TUR</a:t>
            </a:r>
            <a:r>
              <a:rPr sz="1800" b="1" spc="-165" dirty="0">
                <a:solidFill>
                  <a:srgbClr val="3F62CA"/>
                </a:solidFill>
                <a:latin typeface="Tahoma"/>
                <a:cs typeface="Tahoma"/>
              </a:rPr>
              <a:t> </a:t>
            </a:r>
            <a:r>
              <a:rPr sz="1800" b="1" spc="-135" dirty="0">
                <a:solidFill>
                  <a:srgbClr val="3F62CA"/>
                </a:solidFill>
                <a:latin typeface="Tahoma"/>
                <a:cs typeface="Tahoma"/>
              </a:rPr>
              <a:t>syndrome</a:t>
            </a:r>
            <a:r>
              <a:rPr sz="1800" b="1" spc="165" dirty="0">
                <a:solidFill>
                  <a:srgbClr val="3F62CA"/>
                </a:solidFill>
                <a:latin typeface="Tahoma"/>
                <a:cs typeface="Tahoma"/>
              </a:rPr>
              <a:t> </a:t>
            </a:r>
            <a:r>
              <a:rPr sz="1600" spc="15" dirty="0">
                <a:solidFill>
                  <a:srgbClr val="3F62CA"/>
                </a:solidFill>
                <a:latin typeface="Tahoma"/>
                <a:cs typeface="Tahoma"/>
              </a:rPr>
              <a:t>includes</a:t>
            </a:r>
            <a:r>
              <a:rPr sz="1600" spc="-180" dirty="0">
                <a:solidFill>
                  <a:srgbClr val="3F62CA"/>
                </a:solidFill>
                <a:latin typeface="Tahoma"/>
                <a:cs typeface="Tahoma"/>
              </a:rPr>
              <a:t> </a:t>
            </a:r>
            <a:r>
              <a:rPr sz="1600" spc="20" dirty="0">
                <a:solidFill>
                  <a:srgbClr val="3F62CA"/>
                </a:solidFill>
                <a:latin typeface="Tahoma"/>
                <a:cs typeface="Tahoma"/>
              </a:rPr>
              <a:t>diuresis</a:t>
            </a:r>
            <a:r>
              <a:rPr sz="1600" spc="-180" dirty="0">
                <a:solidFill>
                  <a:srgbClr val="3F62CA"/>
                </a:solidFill>
                <a:latin typeface="Tahoma"/>
                <a:cs typeface="Tahoma"/>
              </a:rPr>
              <a:t> </a:t>
            </a:r>
            <a:r>
              <a:rPr sz="1600" spc="-30" dirty="0">
                <a:solidFill>
                  <a:srgbClr val="3F62CA"/>
                </a:solidFill>
                <a:latin typeface="Tahoma"/>
                <a:cs typeface="Tahoma"/>
              </a:rPr>
              <a:t>and,</a:t>
            </a:r>
            <a:r>
              <a:rPr sz="1600" spc="-180" dirty="0">
                <a:solidFill>
                  <a:srgbClr val="3F62CA"/>
                </a:solidFill>
                <a:latin typeface="Tahoma"/>
                <a:cs typeface="Tahoma"/>
              </a:rPr>
              <a:t> </a:t>
            </a:r>
            <a:r>
              <a:rPr sz="1600" spc="5" dirty="0">
                <a:solidFill>
                  <a:srgbClr val="3F62CA"/>
                </a:solidFill>
                <a:latin typeface="Tahoma"/>
                <a:cs typeface="Tahoma"/>
              </a:rPr>
              <a:t>in</a:t>
            </a:r>
            <a:r>
              <a:rPr sz="1600" spc="-180" dirty="0">
                <a:solidFill>
                  <a:srgbClr val="3F62CA"/>
                </a:solidFill>
                <a:latin typeface="Tahoma"/>
                <a:cs typeface="Tahoma"/>
              </a:rPr>
              <a:t> </a:t>
            </a:r>
            <a:r>
              <a:rPr sz="1600" dirty="0">
                <a:solidFill>
                  <a:srgbClr val="3F62CA"/>
                </a:solidFill>
                <a:latin typeface="Tahoma"/>
                <a:cs typeface="Tahoma"/>
              </a:rPr>
              <a:t>severe</a:t>
            </a:r>
            <a:r>
              <a:rPr sz="1600" spc="-180" dirty="0">
                <a:solidFill>
                  <a:srgbClr val="3F62CA"/>
                </a:solidFill>
                <a:latin typeface="Tahoma"/>
                <a:cs typeface="Tahoma"/>
              </a:rPr>
              <a:t> </a:t>
            </a:r>
            <a:r>
              <a:rPr sz="1600" spc="20" dirty="0">
                <a:solidFill>
                  <a:srgbClr val="3F62CA"/>
                </a:solidFill>
                <a:latin typeface="Tahoma"/>
                <a:cs typeface="Tahoma"/>
              </a:rPr>
              <a:t>cases,</a:t>
            </a:r>
            <a:r>
              <a:rPr sz="1600" spc="-180" dirty="0">
                <a:solidFill>
                  <a:srgbClr val="3F62CA"/>
                </a:solidFill>
                <a:latin typeface="Tahoma"/>
                <a:cs typeface="Tahoma"/>
              </a:rPr>
              <a:t> </a:t>
            </a:r>
            <a:r>
              <a:rPr sz="1600" spc="10" dirty="0">
                <a:solidFill>
                  <a:srgbClr val="3F62CA"/>
                </a:solidFill>
                <a:latin typeface="Tahoma"/>
                <a:cs typeface="Tahoma"/>
              </a:rPr>
              <a:t>hypertonic </a:t>
            </a:r>
            <a:r>
              <a:rPr sz="1600" spc="-484" dirty="0">
                <a:solidFill>
                  <a:srgbClr val="3F62CA"/>
                </a:solidFill>
                <a:latin typeface="Tahoma"/>
                <a:cs typeface="Tahoma"/>
              </a:rPr>
              <a:t> </a:t>
            </a:r>
            <a:r>
              <a:rPr sz="1600" spc="10" dirty="0">
                <a:solidFill>
                  <a:srgbClr val="3F62CA"/>
                </a:solidFill>
                <a:latin typeface="Tahoma"/>
                <a:cs typeface="Tahoma"/>
              </a:rPr>
              <a:t>saline</a:t>
            </a:r>
            <a:r>
              <a:rPr sz="1600" spc="-190" dirty="0">
                <a:solidFill>
                  <a:srgbClr val="3F62CA"/>
                </a:solidFill>
                <a:latin typeface="Tahoma"/>
                <a:cs typeface="Tahoma"/>
              </a:rPr>
              <a:t> </a:t>
            </a:r>
            <a:r>
              <a:rPr sz="1600" spc="5" dirty="0">
                <a:solidFill>
                  <a:srgbClr val="3F62CA"/>
                </a:solidFill>
                <a:latin typeface="Tahoma"/>
                <a:cs typeface="Tahoma"/>
              </a:rPr>
              <a:t>administration.</a:t>
            </a:r>
            <a:endParaRPr sz="1600" dirty="0">
              <a:latin typeface="Tahoma"/>
              <a:cs typeface="Tahoma"/>
            </a:endParaRPr>
          </a:p>
        </p:txBody>
      </p:sp>
    </p:spTree>
    <p:extLst>
      <p:ext uri="{BB962C8B-B14F-4D97-AF65-F5344CB8AC3E}">
        <p14:creationId xmlns:p14="http://schemas.microsoft.com/office/powerpoint/2010/main" val="3414389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ct val="0"/>
              </a:spcBef>
              <a:buNone/>
            </a:pPr>
            <a:r>
              <a:rPr lang="en-US" altLang="en-US" sz="2400" b="1" dirty="0" smtClean="0">
                <a:solidFill>
                  <a:srgbClr val="0070C0"/>
                </a:solidFill>
                <a:latin typeface="Times New Roman" panose="02020603050405020304" pitchFamily="18" charset="0"/>
                <a:cs typeface="Times New Roman" panose="02020603050405020304" pitchFamily="18" charset="0"/>
              </a:rPr>
              <a:t>Transurethral </a:t>
            </a:r>
            <a:r>
              <a:rPr lang="en-US" altLang="en-US" sz="2400" b="1" dirty="0">
                <a:solidFill>
                  <a:srgbClr val="0070C0"/>
                </a:solidFill>
                <a:latin typeface="Times New Roman" panose="02020603050405020304" pitchFamily="18" charset="0"/>
                <a:cs typeface="Times New Roman" panose="02020603050405020304" pitchFamily="18" charset="0"/>
              </a:rPr>
              <a:t>incision of the prostate:</a:t>
            </a:r>
          </a:p>
          <a:p>
            <a:pPr marL="0" indent="0">
              <a:spcBef>
                <a:spcPct val="0"/>
              </a:spcBef>
              <a:buNone/>
            </a:pPr>
            <a:r>
              <a:rPr lang="en-US" altLang="en-US" sz="2400" dirty="0">
                <a:solidFill>
                  <a:srgbClr val="0070C0"/>
                </a:solidFill>
                <a:latin typeface="Times New Roman" panose="02020603050405020304" pitchFamily="18" charset="0"/>
                <a:cs typeface="Times New Roman" panose="02020603050405020304" pitchFamily="18" charset="0"/>
              </a:rPr>
              <a:t>Men with moderate to sever symptoms &amp; small prostate often have posterior commissure hyperplasia</a:t>
            </a:r>
            <a:r>
              <a:rPr lang="ar-JO"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a:solidFill>
                  <a:srgbClr val="0070C0"/>
                </a:solidFill>
                <a:latin typeface="Times New Roman" panose="02020603050405020304" pitchFamily="18" charset="0"/>
                <a:cs typeface="Times New Roman" panose="02020603050405020304" pitchFamily="18" charset="0"/>
              </a:rPr>
              <a:t>(elevated bladder neck).</a:t>
            </a:r>
          </a:p>
          <a:p>
            <a:pPr marL="0" indent="0">
              <a:spcBef>
                <a:spcPct val="0"/>
              </a:spcBef>
              <a:buNone/>
            </a:pPr>
            <a:r>
              <a:rPr lang="en-US" altLang="en-US" sz="2400" dirty="0">
                <a:solidFill>
                  <a:srgbClr val="0070C0"/>
                </a:solidFill>
                <a:latin typeface="Times New Roman" panose="02020603050405020304" pitchFamily="18" charset="0"/>
                <a:cs typeface="Times New Roman" panose="02020603050405020304" pitchFamily="18" charset="0"/>
              </a:rPr>
              <a:t>These patients will often benefit from an incision of the prostate.</a:t>
            </a:r>
          </a:p>
          <a:p>
            <a:pPr marL="0" indent="0">
              <a:spcBef>
                <a:spcPct val="0"/>
              </a:spcBef>
              <a:buNone/>
            </a:pPr>
            <a:r>
              <a:rPr lang="en-US" altLang="en-US" sz="2400" dirty="0">
                <a:solidFill>
                  <a:srgbClr val="0070C0"/>
                </a:solidFill>
                <a:latin typeface="Times New Roman" panose="02020603050405020304" pitchFamily="18" charset="0"/>
                <a:cs typeface="Times New Roman" panose="02020603050405020304" pitchFamily="18" charset="0"/>
              </a:rPr>
              <a:t>This procedure is more rapid &amp; less morbid than TURP.</a:t>
            </a:r>
          </a:p>
          <a:p>
            <a:pPr marL="0" indent="0">
              <a:spcBef>
                <a:spcPct val="0"/>
              </a:spcBef>
              <a:buNone/>
            </a:pPr>
            <a:r>
              <a:rPr lang="en-US" altLang="en-US" sz="2400" dirty="0">
                <a:solidFill>
                  <a:srgbClr val="0070C0"/>
                </a:solidFill>
                <a:latin typeface="Times New Roman" panose="02020603050405020304" pitchFamily="18" charset="0"/>
                <a:cs typeface="Times New Roman" panose="02020603050405020304" pitchFamily="18" charset="0"/>
              </a:rPr>
              <a:t>Lower rates of retrograde ejaculation ( 25% ).</a:t>
            </a:r>
          </a:p>
          <a:p>
            <a:endParaRPr lang="en-US" sz="2400" dirty="0">
              <a:solidFill>
                <a:srgbClr val="0070C0"/>
              </a:solidFill>
            </a:endParaRPr>
          </a:p>
        </p:txBody>
      </p:sp>
      <p:sp>
        <p:nvSpPr>
          <p:cNvPr id="4" name="Rectangle 3"/>
          <p:cNvSpPr/>
          <p:nvPr/>
        </p:nvSpPr>
        <p:spPr>
          <a:xfrm>
            <a:off x="457200" y="1345168"/>
            <a:ext cx="5076472" cy="369332"/>
          </a:xfrm>
          <a:prstGeom prst="rect">
            <a:avLst/>
          </a:prstGeom>
        </p:spPr>
        <p:txBody>
          <a:bodyPr wrap="square">
            <a:spAutoFit/>
          </a:bodyPr>
          <a:lstStyle/>
          <a:p>
            <a:r>
              <a:rPr lang="en-US" b="1" spc="-125" dirty="0">
                <a:solidFill>
                  <a:srgbClr val="3F62CA"/>
                </a:solidFill>
                <a:latin typeface="Tahoma"/>
                <a:cs typeface="Tahoma"/>
              </a:rPr>
              <a:t>C</a:t>
            </a:r>
            <a:r>
              <a:rPr lang="en-US" b="1" spc="-305" dirty="0">
                <a:solidFill>
                  <a:srgbClr val="3F62CA"/>
                </a:solidFill>
                <a:latin typeface="Tahoma"/>
                <a:cs typeface="Tahoma"/>
              </a:rPr>
              <a:t>O</a:t>
            </a:r>
            <a:r>
              <a:rPr lang="en-US" b="1" spc="-220" dirty="0">
                <a:solidFill>
                  <a:srgbClr val="3F62CA"/>
                </a:solidFill>
                <a:latin typeface="Tahoma"/>
                <a:cs typeface="Tahoma"/>
              </a:rPr>
              <a:t>N</a:t>
            </a:r>
            <a:r>
              <a:rPr lang="en-US" b="1" spc="-125" dirty="0">
                <a:solidFill>
                  <a:srgbClr val="3F62CA"/>
                </a:solidFill>
                <a:latin typeface="Tahoma"/>
                <a:cs typeface="Tahoma"/>
              </a:rPr>
              <a:t>V</a:t>
            </a:r>
            <a:r>
              <a:rPr lang="en-US" b="1" spc="-65" dirty="0">
                <a:solidFill>
                  <a:srgbClr val="3F62CA"/>
                </a:solidFill>
                <a:latin typeface="Tahoma"/>
                <a:cs typeface="Tahoma"/>
              </a:rPr>
              <a:t>E</a:t>
            </a:r>
            <a:r>
              <a:rPr lang="en-US" b="1" spc="-220" dirty="0">
                <a:solidFill>
                  <a:srgbClr val="3F62CA"/>
                </a:solidFill>
                <a:latin typeface="Tahoma"/>
                <a:cs typeface="Tahoma"/>
              </a:rPr>
              <a:t>N</a:t>
            </a:r>
            <a:r>
              <a:rPr lang="en-US" b="1" spc="-60" dirty="0">
                <a:solidFill>
                  <a:srgbClr val="3F62CA"/>
                </a:solidFill>
                <a:latin typeface="Tahoma"/>
                <a:cs typeface="Tahoma"/>
              </a:rPr>
              <a:t>T</a:t>
            </a:r>
            <a:r>
              <a:rPr lang="en-US" b="1" spc="-450" dirty="0">
                <a:solidFill>
                  <a:srgbClr val="3F62CA"/>
                </a:solidFill>
                <a:latin typeface="Tahoma"/>
                <a:cs typeface="Tahoma"/>
              </a:rPr>
              <a:t>I</a:t>
            </a:r>
            <a:r>
              <a:rPr lang="en-US" b="1" spc="-305" dirty="0">
                <a:solidFill>
                  <a:srgbClr val="3F62CA"/>
                </a:solidFill>
                <a:latin typeface="Tahoma"/>
                <a:cs typeface="Tahoma"/>
              </a:rPr>
              <a:t>O</a:t>
            </a:r>
            <a:r>
              <a:rPr lang="en-US" b="1" spc="-220" dirty="0">
                <a:solidFill>
                  <a:srgbClr val="3F62CA"/>
                </a:solidFill>
                <a:latin typeface="Tahoma"/>
                <a:cs typeface="Tahoma"/>
              </a:rPr>
              <a:t>N</a:t>
            </a:r>
            <a:r>
              <a:rPr lang="en-US" b="1" spc="-35" dirty="0">
                <a:solidFill>
                  <a:srgbClr val="3F62CA"/>
                </a:solidFill>
                <a:latin typeface="Tahoma"/>
                <a:cs typeface="Tahoma"/>
              </a:rPr>
              <a:t>A</a:t>
            </a:r>
            <a:r>
              <a:rPr lang="en-US" b="1" spc="-5" dirty="0">
                <a:solidFill>
                  <a:srgbClr val="3F62CA"/>
                </a:solidFill>
                <a:latin typeface="Tahoma"/>
                <a:cs typeface="Tahoma"/>
              </a:rPr>
              <a:t>L</a:t>
            </a:r>
            <a:r>
              <a:rPr lang="en-US" b="1" spc="-190" dirty="0">
                <a:solidFill>
                  <a:srgbClr val="3F62CA"/>
                </a:solidFill>
                <a:latin typeface="Tahoma"/>
                <a:cs typeface="Tahoma"/>
              </a:rPr>
              <a:t> </a:t>
            </a:r>
            <a:r>
              <a:rPr lang="en-US" b="1" spc="-85" dirty="0">
                <a:solidFill>
                  <a:srgbClr val="3F62CA"/>
                </a:solidFill>
                <a:latin typeface="Tahoma"/>
                <a:cs typeface="Tahoma"/>
              </a:rPr>
              <a:t>S</a:t>
            </a:r>
            <a:r>
              <a:rPr lang="en-US" b="1" spc="-225" dirty="0">
                <a:solidFill>
                  <a:srgbClr val="3F62CA"/>
                </a:solidFill>
                <a:latin typeface="Tahoma"/>
                <a:cs typeface="Tahoma"/>
              </a:rPr>
              <a:t>U</a:t>
            </a:r>
            <a:r>
              <a:rPr lang="en-US" b="1" spc="-229" dirty="0">
                <a:solidFill>
                  <a:srgbClr val="3F62CA"/>
                </a:solidFill>
                <a:latin typeface="Tahoma"/>
                <a:cs typeface="Tahoma"/>
              </a:rPr>
              <a:t>R</a:t>
            </a:r>
            <a:r>
              <a:rPr lang="en-US" b="1" spc="-275" dirty="0">
                <a:solidFill>
                  <a:srgbClr val="3F62CA"/>
                </a:solidFill>
                <a:latin typeface="Tahoma"/>
                <a:cs typeface="Tahoma"/>
              </a:rPr>
              <a:t>G</a:t>
            </a:r>
            <a:r>
              <a:rPr lang="en-US" b="1" spc="-450" dirty="0">
                <a:solidFill>
                  <a:srgbClr val="3F62CA"/>
                </a:solidFill>
                <a:latin typeface="Tahoma"/>
                <a:cs typeface="Tahoma"/>
              </a:rPr>
              <a:t>I</a:t>
            </a:r>
            <a:r>
              <a:rPr lang="en-US" b="1" spc="-155" dirty="0">
                <a:solidFill>
                  <a:srgbClr val="3F62CA"/>
                </a:solidFill>
                <a:latin typeface="Tahoma"/>
                <a:cs typeface="Tahoma"/>
              </a:rPr>
              <a:t>C</a:t>
            </a:r>
            <a:r>
              <a:rPr lang="en-US" b="1" spc="-35" dirty="0">
                <a:solidFill>
                  <a:srgbClr val="3F62CA"/>
                </a:solidFill>
                <a:latin typeface="Tahoma"/>
                <a:cs typeface="Tahoma"/>
              </a:rPr>
              <a:t>A</a:t>
            </a:r>
            <a:r>
              <a:rPr lang="en-US" b="1" spc="-5" dirty="0">
                <a:solidFill>
                  <a:srgbClr val="3F62CA"/>
                </a:solidFill>
                <a:latin typeface="Tahoma"/>
                <a:cs typeface="Tahoma"/>
              </a:rPr>
              <a:t>L</a:t>
            </a:r>
            <a:r>
              <a:rPr lang="en-US" b="1" spc="-190" dirty="0">
                <a:solidFill>
                  <a:srgbClr val="3F62CA"/>
                </a:solidFill>
                <a:latin typeface="Tahoma"/>
                <a:cs typeface="Tahoma"/>
              </a:rPr>
              <a:t> </a:t>
            </a:r>
            <a:r>
              <a:rPr lang="en-US" b="1" spc="-60" dirty="0">
                <a:solidFill>
                  <a:srgbClr val="3F62CA"/>
                </a:solidFill>
                <a:latin typeface="Tahoma"/>
                <a:cs typeface="Tahoma"/>
              </a:rPr>
              <a:t>T</a:t>
            </a:r>
            <a:r>
              <a:rPr lang="en-US" b="1" spc="-280" dirty="0">
                <a:solidFill>
                  <a:srgbClr val="3F62CA"/>
                </a:solidFill>
                <a:latin typeface="Tahoma"/>
                <a:cs typeface="Tahoma"/>
              </a:rPr>
              <a:t>H</a:t>
            </a:r>
            <a:r>
              <a:rPr lang="en-US" b="1" spc="-65" dirty="0">
                <a:solidFill>
                  <a:srgbClr val="3F62CA"/>
                </a:solidFill>
                <a:latin typeface="Tahoma"/>
                <a:cs typeface="Tahoma"/>
              </a:rPr>
              <a:t>E</a:t>
            </a:r>
            <a:r>
              <a:rPr lang="en-US" b="1" spc="-200" dirty="0">
                <a:solidFill>
                  <a:srgbClr val="3F62CA"/>
                </a:solidFill>
                <a:latin typeface="Tahoma"/>
                <a:cs typeface="Tahoma"/>
              </a:rPr>
              <a:t>R</a:t>
            </a:r>
            <a:r>
              <a:rPr lang="en-US" b="1" spc="-35" dirty="0">
                <a:solidFill>
                  <a:srgbClr val="3F62CA"/>
                </a:solidFill>
                <a:latin typeface="Tahoma"/>
                <a:cs typeface="Tahoma"/>
              </a:rPr>
              <a:t>A</a:t>
            </a:r>
            <a:r>
              <a:rPr lang="en-US" b="1" spc="-200" dirty="0">
                <a:solidFill>
                  <a:srgbClr val="3F62CA"/>
                </a:solidFill>
                <a:latin typeface="Tahoma"/>
                <a:cs typeface="Tahoma"/>
              </a:rPr>
              <a:t>P</a:t>
            </a:r>
            <a:r>
              <a:rPr lang="en-US" b="1" spc="-110" dirty="0">
                <a:solidFill>
                  <a:srgbClr val="3F62CA"/>
                </a:solidFill>
                <a:latin typeface="Tahoma"/>
                <a:cs typeface="Tahoma"/>
              </a:rPr>
              <a:t>Y</a:t>
            </a:r>
            <a:r>
              <a:rPr lang="en-US" b="1" spc="-190" dirty="0">
                <a:solidFill>
                  <a:srgbClr val="3F62CA"/>
                </a:solidFill>
                <a:latin typeface="Tahoma"/>
                <a:cs typeface="Tahoma"/>
              </a:rPr>
              <a:t> </a:t>
            </a:r>
            <a:r>
              <a:rPr lang="en-US" b="1" dirty="0">
                <a:solidFill>
                  <a:srgbClr val="3F62CA"/>
                </a:solidFill>
                <a:latin typeface="Tahoma"/>
                <a:cs typeface="Tahoma"/>
              </a:rPr>
              <a:t>: </a:t>
            </a:r>
            <a:endParaRPr lang="en-US" dirty="0"/>
          </a:p>
        </p:txBody>
      </p:sp>
      <p:pic>
        <p:nvPicPr>
          <p:cNvPr id="5" name="object 4"/>
          <p:cNvPicPr/>
          <p:nvPr/>
        </p:nvPicPr>
        <p:blipFill>
          <a:blip r:embed="rId2" cstate="print"/>
          <a:stretch>
            <a:fillRect/>
          </a:stretch>
        </p:blipFill>
        <p:spPr>
          <a:xfrm flipV="1">
            <a:off x="332037" y="1459144"/>
            <a:ext cx="128935" cy="141380"/>
          </a:xfrm>
          <a:prstGeom prst="rect">
            <a:avLst/>
          </a:prstGeom>
        </p:spPr>
      </p:pic>
      <p:sp>
        <p:nvSpPr>
          <p:cNvPr id="6" name="object 2"/>
          <p:cNvSpPr/>
          <p:nvPr/>
        </p:nvSpPr>
        <p:spPr>
          <a:xfrm>
            <a:off x="768096" y="576044"/>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spTree>
    <p:extLst>
      <p:ext uri="{BB962C8B-B14F-4D97-AF65-F5344CB8AC3E}">
        <p14:creationId xmlns:p14="http://schemas.microsoft.com/office/powerpoint/2010/main" val="313939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283" y="137559"/>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pic>
        <p:nvPicPr>
          <p:cNvPr id="5" name="object 5"/>
          <p:cNvPicPr/>
          <p:nvPr/>
        </p:nvPicPr>
        <p:blipFill>
          <a:blip r:embed="rId2" cstate="print"/>
          <a:stretch>
            <a:fillRect/>
          </a:stretch>
        </p:blipFill>
        <p:spPr>
          <a:xfrm>
            <a:off x="39090" y="4582400"/>
            <a:ext cx="117983" cy="133722"/>
          </a:xfrm>
          <a:prstGeom prst="rect">
            <a:avLst/>
          </a:prstGeom>
        </p:spPr>
      </p:pic>
      <p:sp>
        <p:nvSpPr>
          <p:cNvPr id="6" name="object 6"/>
          <p:cNvSpPr txBox="1"/>
          <p:nvPr/>
        </p:nvSpPr>
        <p:spPr>
          <a:xfrm>
            <a:off x="304800" y="789590"/>
            <a:ext cx="6865934" cy="3770135"/>
          </a:xfrm>
          <a:prstGeom prst="rect">
            <a:avLst/>
          </a:prstGeom>
        </p:spPr>
        <p:txBody>
          <a:bodyPr vert="horz" wrap="square" lIns="0" tIns="12700" rIns="0" bIns="0" rtlCol="0">
            <a:spAutoFit/>
          </a:bodyPr>
          <a:lstStyle/>
          <a:p>
            <a:pPr marL="400685" indent="-388620">
              <a:lnSpc>
                <a:spcPts val="2390"/>
              </a:lnSpc>
              <a:spcBef>
                <a:spcPts val="100"/>
              </a:spcBef>
              <a:buClr>
                <a:srgbClr val="000000"/>
              </a:buClr>
              <a:buFont typeface="Roboto"/>
              <a:buChar char="o"/>
              <a:tabLst>
                <a:tab pos="400685" algn="l"/>
                <a:tab pos="401320" algn="l"/>
              </a:tabLst>
            </a:pPr>
            <a:r>
              <a:rPr sz="2000" b="1" spc="-125" dirty="0">
                <a:solidFill>
                  <a:srgbClr val="3F62CA"/>
                </a:solidFill>
                <a:latin typeface="Tahoma"/>
                <a:cs typeface="Tahoma"/>
              </a:rPr>
              <a:t>C</a:t>
            </a:r>
            <a:r>
              <a:rPr sz="2000" b="1" spc="-305" dirty="0">
                <a:solidFill>
                  <a:srgbClr val="3F62CA"/>
                </a:solidFill>
                <a:latin typeface="Tahoma"/>
                <a:cs typeface="Tahoma"/>
              </a:rPr>
              <a:t>O</a:t>
            </a:r>
            <a:r>
              <a:rPr sz="2000" b="1" spc="-220" dirty="0">
                <a:solidFill>
                  <a:srgbClr val="3F62CA"/>
                </a:solidFill>
                <a:latin typeface="Tahoma"/>
                <a:cs typeface="Tahoma"/>
              </a:rPr>
              <a:t>N</a:t>
            </a:r>
            <a:r>
              <a:rPr sz="2000" b="1" spc="-125" dirty="0">
                <a:solidFill>
                  <a:srgbClr val="3F62CA"/>
                </a:solidFill>
                <a:latin typeface="Tahoma"/>
                <a:cs typeface="Tahoma"/>
              </a:rPr>
              <a:t>V</a:t>
            </a:r>
            <a:r>
              <a:rPr sz="2000" b="1" spc="-65" dirty="0">
                <a:solidFill>
                  <a:srgbClr val="3F62CA"/>
                </a:solidFill>
                <a:latin typeface="Tahoma"/>
                <a:cs typeface="Tahoma"/>
              </a:rPr>
              <a:t>E</a:t>
            </a:r>
            <a:r>
              <a:rPr sz="2000" b="1" spc="-220" dirty="0">
                <a:solidFill>
                  <a:srgbClr val="3F62CA"/>
                </a:solidFill>
                <a:latin typeface="Tahoma"/>
                <a:cs typeface="Tahoma"/>
              </a:rPr>
              <a:t>N</a:t>
            </a:r>
            <a:r>
              <a:rPr sz="2000" b="1" spc="-60" dirty="0">
                <a:solidFill>
                  <a:srgbClr val="3F62CA"/>
                </a:solidFill>
                <a:latin typeface="Tahoma"/>
                <a:cs typeface="Tahoma"/>
              </a:rPr>
              <a:t>T</a:t>
            </a:r>
            <a:r>
              <a:rPr sz="2000" b="1" spc="-450" dirty="0">
                <a:solidFill>
                  <a:srgbClr val="3F62CA"/>
                </a:solidFill>
                <a:latin typeface="Tahoma"/>
                <a:cs typeface="Tahoma"/>
              </a:rPr>
              <a:t>I</a:t>
            </a:r>
            <a:r>
              <a:rPr sz="2000" b="1" spc="-305" dirty="0">
                <a:solidFill>
                  <a:srgbClr val="3F62CA"/>
                </a:solidFill>
                <a:latin typeface="Tahoma"/>
                <a:cs typeface="Tahoma"/>
              </a:rPr>
              <a:t>O</a:t>
            </a:r>
            <a:r>
              <a:rPr sz="2000" b="1" spc="-220" dirty="0">
                <a:solidFill>
                  <a:srgbClr val="3F62CA"/>
                </a:solidFill>
                <a:latin typeface="Tahoma"/>
                <a:cs typeface="Tahoma"/>
              </a:rPr>
              <a:t>N</a:t>
            </a:r>
            <a:r>
              <a:rPr sz="2000" b="1" spc="-35" dirty="0">
                <a:solidFill>
                  <a:srgbClr val="3F62CA"/>
                </a:solidFill>
                <a:latin typeface="Tahoma"/>
                <a:cs typeface="Tahoma"/>
              </a:rPr>
              <a:t>A</a:t>
            </a:r>
            <a:r>
              <a:rPr sz="2000" b="1" spc="-5" dirty="0">
                <a:solidFill>
                  <a:srgbClr val="3F62CA"/>
                </a:solidFill>
                <a:latin typeface="Tahoma"/>
                <a:cs typeface="Tahoma"/>
              </a:rPr>
              <a:t>L</a:t>
            </a:r>
            <a:r>
              <a:rPr sz="2000" b="1" spc="-190" dirty="0">
                <a:solidFill>
                  <a:srgbClr val="3F62CA"/>
                </a:solidFill>
                <a:latin typeface="Tahoma"/>
                <a:cs typeface="Tahoma"/>
              </a:rPr>
              <a:t> </a:t>
            </a:r>
            <a:r>
              <a:rPr sz="2000" b="1" spc="-85" dirty="0">
                <a:solidFill>
                  <a:srgbClr val="3F62CA"/>
                </a:solidFill>
                <a:latin typeface="Tahoma"/>
                <a:cs typeface="Tahoma"/>
              </a:rPr>
              <a:t>S</a:t>
            </a:r>
            <a:r>
              <a:rPr sz="2000" b="1" spc="-225" dirty="0">
                <a:solidFill>
                  <a:srgbClr val="3F62CA"/>
                </a:solidFill>
                <a:latin typeface="Tahoma"/>
                <a:cs typeface="Tahoma"/>
              </a:rPr>
              <a:t>U</a:t>
            </a:r>
            <a:r>
              <a:rPr sz="2000" b="1" spc="-229" dirty="0">
                <a:solidFill>
                  <a:srgbClr val="3F62CA"/>
                </a:solidFill>
                <a:latin typeface="Tahoma"/>
                <a:cs typeface="Tahoma"/>
              </a:rPr>
              <a:t>R</a:t>
            </a:r>
            <a:r>
              <a:rPr sz="2000" b="1" spc="-275" dirty="0">
                <a:solidFill>
                  <a:srgbClr val="3F62CA"/>
                </a:solidFill>
                <a:latin typeface="Tahoma"/>
                <a:cs typeface="Tahoma"/>
              </a:rPr>
              <a:t>G</a:t>
            </a:r>
            <a:r>
              <a:rPr sz="2000" b="1" spc="-450" dirty="0">
                <a:solidFill>
                  <a:srgbClr val="3F62CA"/>
                </a:solidFill>
                <a:latin typeface="Tahoma"/>
                <a:cs typeface="Tahoma"/>
              </a:rPr>
              <a:t>I</a:t>
            </a:r>
            <a:r>
              <a:rPr sz="2000" b="1" spc="-155" dirty="0">
                <a:solidFill>
                  <a:srgbClr val="3F62CA"/>
                </a:solidFill>
                <a:latin typeface="Tahoma"/>
                <a:cs typeface="Tahoma"/>
              </a:rPr>
              <a:t>C</a:t>
            </a:r>
            <a:r>
              <a:rPr sz="2000" b="1" spc="-35" dirty="0">
                <a:solidFill>
                  <a:srgbClr val="3F62CA"/>
                </a:solidFill>
                <a:latin typeface="Tahoma"/>
                <a:cs typeface="Tahoma"/>
              </a:rPr>
              <a:t>A</a:t>
            </a:r>
            <a:r>
              <a:rPr sz="2000" b="1" spc="-5" dirty="0">
                <a:solidFill>
                  <a:srgbClr val="3F62CA"/>
                </a:solidFill>
                <a:latin typeface="Tahoma"/>
                <a:cs typeface="Tahoma"/>
              </a:rPr>
              <a:t>L</a:t>
            </a:r>
            <a:r>
              <a:rPr sz="2000" b="1" spc="-190" dirty="0">
                <a:solidFill>
                  <a:srgbClr val="3F62CA"/>
                </a:solidFill>
                <a:latin typeface="Tahoma"/>
                <a:cs typeface="Tahoma"/>
              </a:rPr>
              <a:t> </a:t>
            </a:r>
            <a:r>
              <a:rPr sz="2000" b="1" spc="-60" dirty="0">
                <a:solidFill>
                  <a:srgbClr val="3F62CA"/>
                </a:solidFill>
                <a:latin typeface="Tahoma"/>
                <a:cs typeface="Tahoma"/>
              </a:rPr>
              <a:t>T</a:t>
            </a:r>
            <a:r>
              <a:rPr sz="2000" b="1" spc="-280" dirty="0">
                <a:solidFill>
                  <a:srgbClr val="3F62CA"/>
                </a:solidFill>
                <a:latin typeface="Tahoma"/>
                <a:cs typeface="Tahoma"/>
              </a:rPr>
              <a:t>H</a:t>
            </a:r>
            <a:r>
              <a:rPr sz="2000" b="1" spc="-65" dirty="0">
                <a:solidFill>
                  <a:srgbClr val="3F62CA"/>
                </a:solidFill>
                <a:latin typeface="Tahoma"/>
                <a:cs typeface="Tahoma"/>
              </a:rPr>
              <a:t>E</a:t>
            </a:r>
            <a:r>
              <a:rPr sz="2000" b="1" spc="-200" dirty="0">
                <a:solidFill>
                  <a:srgbClr val="3F62CA"/>
                </a:solidFill>
                <a:latin typeface="Tahoma"/>
                <a:cs typeface="Tahoma"/>
              </a:rPr>
              <a:t>R</a:t>
            </a:r>
            <a:r>
              <a:rPr sz="2000" b="1" spc="-35" dirty="0">
                <a:solidFill>
                  <a:srgbClr val="3F62CA"/>
                </a:solidFill>
                <a:latin typeface="Tahoma"/>
                <a:cs typeface="Tahoma"/>
              </a:rPr>
              <a:t>A</a:t>
            </a:r>
            <a:r>
              <a:rPr sz="2000" b="1" spc="-200" dirty="0">
                <a:solidFill>
                  <a:srgbClr val="3F62CA"/>
                </a:solidFill>
                <a:latin typeface="Tahoma"/>
                <a:cs typeface="Tahoma"/>
              </a:rPr>
              <a:t>P</a:t>
            </a:r>
            <a:r>
              <a:rPr sz="2000" b="1" spc="-110" dirty="0">
                <a:solidFill>
                  <a:srgbClr val="3F62CA"/>
                </a:solidFill>
                <a:latin typeface="Tahoma"/>
                <a:cs typeface="Tahoma"/>
              </a:rPr>
              <a:t>Y</a:t>
            </a:r>
            <a:r>
              <a:rPr sz="2000" b="1" spc="-190" dirty="0">
                <a:solidFill>
                  <a:srgbClr val="3F62CA"/>
                </a:solidFill>
                <a:latin typeface="Tahoma"/>
                <a:cs typeface="Tahoma"/>
              </a:rPr>
              <a:t> </a:t>
            </a:r>
            <a:r>
              <a:rPr sz="2000" b="1" dirty="0">
                <a:solidFill>
                  <a:srgbClr val="3F62CA"/>
                </a:solidFill>
                <a:latin typeface="Tahoma"/>
                <a:cs typeface="Tahoma"/>
              </a:rPr>
              <a:t>:</a:t>
            </a:r>
            <a:endParaRPr sz="2000" dirty="0">
              <a:latin typeface="Tahoma"/>
              <a:cs typeface="Tahoma"/>
            </a:endParaRPr>
          </a:p>
          <a:p>
            <a:pPr marL="972185">
              <a:lnSpc>
                <a:spcPts val="2325"/>
              </a:lnSpc>
            </a:pPr>
            <a:r>
              <a:rPr sz="1950" b="1" spc="-180" dirty="0">
                <a:solidFill>
                  <a:srgbClr val="3F62CA"/>
                </a:solidFill>
                <a:latin typeface="Tahoma"/>
                <a:cs typeface="Tahoma"/>
              </a:rPr>
              <a:t>Open</a:t>
            </a:r>
            <a:r>
              <a:rPr sz="1950" b="1" spc="-185" dirty="0">
                <a:solidFill>
                  <a:srgbClr val="3F62CA"/>
                </a:solidFill>
                <a:latin typeface="Tahoma"/>
                <a:cs typeface="Tahoma"/>
              </a:rPr>
              <a:t> </a:t>
            </a:r>
            <a:r>
              <a:rPr sz="1950" b="1" spc="-120" dirty="0">
                <a:solidFill>
                  <a:srgbClr val="3F62CA"/>
                </a:solidFill>
                <a:latin typeface="Tahoma"/>
                <a:cs typeface="Tahoma"/>
              </a:rPr>
              <a:t>simple</a:t>
            </a:r>
            <a:r>
              <a:rPr sz="1950" b="1" spc="-185" dirty="0">
                <a:solidFill>
                  <a:srgbClr val="3F62CA"/>
                </a:solidFill>
                <a:latin typeface="Tahoma"/>
                <a:cs typeface="Tahoma"/>
              </a:rPr>
              <a:t> </a:t>
            </a:r>
            <a:r>
              <a:rPr sz="1950" b="1" spc="-114" dirty="0">
                <a:solidFill>
                  <a:srgbClr val="3F62CA"/>
                </a:solidFill>
                <a:latin typeface="Tahoma"/>
                <a:cs typeface="Tahoma"/>
              </a:rPr>
              <a:t>prostatectomy</a:t>
            </a:r>
            <a:r>
              <a:rPr sz="1950" b="1" spc="-185" dirty="0">
                <a:solidFill>
                  <a:srgbClr val="3F62CA"/>
                </a:solidFill>
                <a:latin typeface="Tahoma"/>
                <a:cs typeface="Tahoma"/>
              </a:rPr>
              <a:t> </a:t>
            </a:r>
            <a:r>
              <a:rPr sz="1950" b="1" dirty="0">
                <a:solidFill>
                  <a:srgbClr val="3F62CA"/>
                </a:solidFill>
                <a:latin typeface="Tahoma"/>
                <a:cs typeface="Tahoma"/>
              </a:rPr>
              <a:t>:</a:t>
            </a:r>
            <a:endParaRPr sz="1950" dirty="0">
              <a:latin typeface="Tahoma"/>
              <a:cs typeface="Tahoma"/>
            </a:endParaRPr>
          </a:p>
          <a:p>
            <a:pPr marL="972185" marR="5080" indent="40005">
              <a:lnSpc>
                <a:spcPct val="113300"/>
              </a:lnSpc>
              <a:spcBef>
                <a:spcPts val="80"/>
              </a:spcBef>
            </a:pPr>
            <a:r>
              <a:rPr sz="1600" spc="15" dirty="0">
                <a:solidFill>
                  <a:srgbClr val="3F62CA"/>
                </a:solidFill>
                <a:latin typeface="Tahoma"/>
                <a:cs typeface="Tahoma"/>
              </a:rPr>
              <a:t>Excellent</a:t>
            </a:r>
            <a:r>
              <a:rPr sz="1600" spc="-185" dirty="0">
                <a:solidFill>
                  <a:srgbClr val="3F62CA"/>
                </a:solidFill>
                <a:latin typeface="Tahoma"/>
                <a:cs typeface="Tahoma"/>
              </a:rPr>
              <a:t> </a:t>
            </a:r>
            <a:r>
              <a:rPr sz="1600" spc="15" dirty="0">
                <a:solidFill>
                  <a:srgbClr val="3F62CA"/>
                </a:solidFill>
                <a:latin typeface="Tahoma"/>
                <a:cs typeface="Tahoma"/>
              </a:rPr>
              <a:t>outcomes</a:t>
            </a:r>
            <a:r>
              <a:rPr sz="1600" spc="-180" dirty="0">
                <a:solidFill>
                  <a:srgbClr val="3F62CA"/>
                </a:solidFill>
                <a:latin typeface="Tahoma"/>
                <a:cs typeface="Tahoma"/>
              </a:rPr>
              <a:t> </a:t>
            </a:r>
            <a:r>
              <a:rPr sz="1600" spc="5" dirty="0">
                <a:solidFill>
                  <a:srgbClr val="3F62CA"/>
                </a:solidFill>
                <a:latin typeface="Tahoma"/>
                <a:cs typeface="Tahoma"/>
              </a:rPr>
              <a:t>in</a:t>
            </a:r>
            <a:r>
              <a:rPr sz="1600" spc="-180" dirty="0">
                <a:solidFill>
                  <a:srgbClr val="3F62CA"/>
                </a:solidFill>
                <a:latin typeface="Tahoma"/>
                <a:cs typeface="Tahoma"/>
              </a:rPr>
              <a:t> </a:t>
            </a:r>
            <a:r>
              <a:rPr sz="1600" spc="15" dirty="0">
                <a:solidFill>
                  <a:srgbClr val="3F62CA"/>
                </a:solidFill>
                <a:latin typeface="Tahoma"/>
                <a:cs typeface="Tahoma"/>
              </a:rPr>
              <a:t>terms</a:t>
            </a:r>
            <a:r>
              <a:rPr sz="1600" spc="-180" dirty="0">
                <a:solidFill>
                  <a:srgbClr val="3F62CA"/>
                </a:solidFill>
                <a:latin typeface="Tahoma"/>
                <a:cs typeface="Tahoma"/>
              </a:rPr>
              <a:t> </a:t>
            </a:r>
            <a:r>
              <a:rPr sz="1600" spc="40" dirty="0">
                <a:solidFill>
                  <a:srgbClr val="3F62CA"/>
                </a:solidFill>
                <a:latin typeface="Tahoma"/>
                <a:cs typeface="Tahoma"/>
              </a:rPr>
              <a:t>of</a:t>
            </a:r>
            <a:r>
              <a:rPr sz="1600" spc="-180" dirty="0">
                <a:solidFill>
                  <a:srgbClr val="3F62CA"/>
                </a:solidFill>
                <a:latin typeface="Tahoma"/>
                <a:cs typeface="Tahoma"/>
              </a:rPr>
              <a:t> </a:t>
            </a:r>
            <a:r>
              <a:rPr sz="1600" spc="-5" dirty="0">
                <a:solidFill>
                  <a:srgbClr val="3F62CA"/>
                </a:solidFill>
                <a:latin typeface="Tahoma"/>
                <a:cs typeface="Tahoma"/>
              </a:rPr>
              <a:t>improvement</a:t>
            </a:r>
            <a:r>
              <a:rPr sz="1600" spc="-180" dirty="0">
                <a:solidFill>
                  <a:srgbClr val="3F62CA"/>
                </a:solidFill>
                <a:latin typeface="Tahoma"/>
                <a:cs typeface="Tahoma"/>
              </a:rPr>
              <a:t> </a:t>
            </a:r>
            <a:r>
              <a:rPr sz="1600" spc="40" dirty="0">
                <a:solidFill>
                  <a:srgbClr val="3F62CA"/>
                </a:solidFill>
                <a:latin typeface="Tahoma"/>
                <a:cs typeface="Tahoma"/>
              </a:rPr>
              <a:t>of</a:t>
            </a:r>
            <a:r>
              <a:rPr sz="1600" spc="-180" dirty="0">
                <a:solidFill>
                  <a:srgbClr val="3F62CA"/>
                </a:solidFill>
                <a:latin typeface="Tahoma"/>
                <a:cs typeface="Tahoma"/>
              </a:rPr>
              <a:t> </a:t>
            </a:r>
            <a:r>
              <a:rPr sz="1600" spc="-5" dirty="0">
                <a:solidFill>
                  <a:srgbClr val="3F62CA"/>
                </a:solidFill>
                <a:latin typeface="Tahoma"/>
                <a:cs typeface="Tahoma"/>
              </a:rPr>
              <a:t>symptoms,</a:t>
            </a:r>
            <a:r>
              <a:rPr sz="1600" spc="-180" dirty="0">
                <a:solidFill>
                  <a:srgbClr val="3F62CA"/>
                </a:solidFill>
                <a:latin typeface="Tahoma"/>
                <a:cs typeface="Tahoma"/>
              </a:rPr>
              <a:t> </a:t>
            </a:r>
            <a:r>
              <a:rPr sz="1600" spc="5" dirty="0">
                <a:solidFill>
                  <a:srgbClr val="3F62CA"/>
                </a:solidFill>
                <a:latin typeface="Tahoma"/>
                <a:cs typeface="Tahoma"/>
              </a:rPr>
              <a:t>but</a:t>
            </a:r>
            <a:r>
              <a:rPr sz="1600" spc="-180" dirty="0">
                <a:solidFill>
                  <a:srgbClr val="3F62CA"/>
                </a:solidFill>
                <a:latin typeface="Tahoma"/>
                <a:cs typeface="Tahoma"/>
              </a:rPr>
              <a:t> </a:t>
            </a:r>
            <a:r>
              <a:rPr sz="1600" spc="-5" dirty="0">
                <a:solidFill>
                  <a:srgbClr val="3F62CA"/>
                </a:solidFill>
                <a:latin typeface="Tahoma"/>
                <a:cs typeface="Tahoma"/>
              </a:rPr>
              <a:t>higher </a:t>
            </a:r>
            <a:r>
              <a:rPr sz="1600" spc="-484" dirty="0">
                <a:solidFill>
                  <a:srgbClr val="3F62CA"/>
                </a:solidFill>
                <a:latin typeface="Tahoma"/>
                <a:cs typeface="Tahoma"/>
              </a:rPr>
              <a:t> </a:t>
            </a:r>
            <a:r>
              <a:rPr sz="1600" spc="5" dirty="0">
                <a:solidFill>
                  <a:srgbClr val="3F62CA"/>
                </a:solidFill>
                <a:latin typeface="Tahoma"/>
                <a:cs typeface="Tahoma"/>
              </a:rPr>
              <a:t>morbidity</a:t>
            </a:r>
            <a:r>
              <a:rPr sz="1600" spc="-185" dirty="0">
                <a:solidFill>
                  <a:srgbClr val="3F62CA"/>
                </a:solidFill>
                <a:latin typeface="Tahoma"/>
                <a:cs typeface="Tahoma"/>
              </a:rPr>
              <a:t> </a:t>
            </a:r>
            <a:r>
              <a:rPr sz="1600" spc="-15" dirty="0">
                <a:solidFill>
                  <a:srgbClr val="3F62CA"/>
                </a:solidFill>
                <a:latin typeface="Tahoma"/>
                <a:cs typeface="Tahoma"/>
              </a:rPr>
              <a:t>rate,</a:t>
            </a:r>
            <a:r>
              <a:rPr sz="1600" spc="-185" dirty="0">
                <a:solidFill>
                  <a:srgbClr val="3F62CA"/>
                </a:solidFill>
                <a:latin typeface="Tahoma"/>
                <a:cs typeface="Tahoma"/>
              </a:rPr>
              <a:t> </a:t>
            </a:r>
            <a:r>
              <a:rPr sz="1600" spc="25" dirty="0">
                <a:solidFill>
                  <a:srgbClr val="3F62CA"/>
                </a:solidFill>
                <a:latin typeface="Tahoma"/>
                <a:cs typeface="Tahoma"/>
              </a:rPr>
              <a:t>associated</a:t>
            </a:r>
            <a:r>
              <a:rPr sz="1600" spc="-185" dirty="0">
                <a:solidFill>
                  <a:srgbClr val="3F62CA"/>
                </a:solidFill>
                <a:latin typeface="Tahoma"/>
                <a:cs typeface="Tahoma"/>
              </a:rPr>
              <a:t> </a:t>
            </a:r>
            <a:r>
              <a:rPr sz="1600" spc="10" dirty="0">
                <a:solidFill>
                  <a:srgbClr val="3F62CA"/>
                </a:solidFill>
                <a:latin typeface="Tahoma"/>
                <a:cs typeface="Tahoma"/>
              </a:rPr>
              <a:t>with</a:t>
            </a:r>
            <a:r>
              <a:rPr sz="1600" spc="-180" dirty="0">
                <a:solidFill>
                  <a:srgbClr val="3F62CA"/>
                </a:solidFill>
                <a:latin typeface="Tahoma"/>
                <a:cs typeface="Tahoma"/>
              </a:rPr>
              <a:t> </a:t>
            </a:r>
            <a:r>
              <a:rPr sz="1600" spc="30" dirty="0">
                <a:solidFill>
                  <a:srgbClr val="3F62CA"/>
                </a:solidFill>
                <a:latin typeface="Tahoma"/>
                <a:cs typeface="Tahoma"/>
              </a:rPr>
              <a:t>risk</a:t>
            </a:r>
            <a:r>
              <a:rPr sz="1600" spc="-185" dirty="0">
                <a:solidFill>
                  <a:srgbClr val="3F62CA"/>
                </a:solidFill>
                <a:latin typeface="Tahoma"/>
                <a:cs typeface="Tahoma"/>
              </a:rPr>
              <a:t> </a:t>
            </a:r>
            <a:r>
              <a:rPr sz="1600" spc="40" dirty="0">
                <a:solidFill>
                  <a:srgbClr val="3F62CA"/>
                </a:solidFill>
                <a:latin typeface="Tahoma"/>
                <a:cs typeface="Tahoma"/>
              </a:rPr>
              <a:t>of</a:t>
            </a:r>
            <a:r>
              <a:rPr sz="1600" spc="-185" dirty="0">
                <a:solidFill>
                  <a:srgbClr val="3F62CA"/>
                </a:solidFill>
                <a:latin typeface="Tahoma"/>
                <a:cs typeface="Tahoma"/>
              </a:rPr>
              <a:t> </a:t>
            </a:r>
            <a:r>
              <a:rPr sz="1600" spc="30" dirty="0">
                <a:solidFill>
                  <a:srgbClr val="3F62CA"/>
                </a:solidFill>
                <a:latin typeface="Tahoma"/>
                <a:cs typeface="Tahoma"/>
              </a:rPr>
              <a:t>signiﬁcant</a:t>
            </a:r>
            <a:r>
              <a:rPr sz="1600" spc="-185" dirty="0">
                <a:solidFill>
                  <a:srgbClr val="3F62CA"/>
                </a:solidFill>
                <a:latin typeface="Tahoma"/>
                <a:cs typeface="Tahoma"/>
              </a:rPr>
              <a:t> </a:t>
            </a:r>
            <a:r>
              <a:rPr sz="1600" spc="5" dirty="0">
                <a:solidFill>
                  <a:srgbClr val="3F62CA"/>
                </a:solidFill>
                <a:latin typeface="Tahoma"/>
                <a:cs typeface="Tahoma"/>
              </a:rPr>
              <a:t>blood</a:t>
            </a:r>
            <a:r>
              <a:rPr sz="1600" spc="-180" dirty="0">
                <a:solidFill>
                  <a:srgbClr val="3F62CA"/>
                </a:solidFill>
                <a:latin typeface="Tahoma"/>
                <a:cs typeface="Tahoma"/>
              </a:rPr>
              <a:t> </a:t>
            </a:r>
            <a:r>
              <a:rPr sz="1600" spc="30" dirty="0">
                <a:solidFill>
                  <a:srgbClr val="3F62CA"/>
                </a:solidFill>
                <a:latin typeface="Tahoma"/>
                <a:cs typeface="Tahoma"/>
              </a:rPr>
              <a:t>loss</a:t>
            </a:r>
            <a:endParaRPr sz="1600" dirty="0">
              <a:latin typeface="Tahoma"/>
              <a:cs typeface="Tahoma"/>
            </a:endParaRPr>
          </a:p>
          <a:p>
            <a:pPr marL="972185">
              <a:lnSpc>
                <a:spcPct val="100000"/>
              </a:lnSpc>
              <a:spcBef>
                <a:spcPts val="254"/>
              </a:spcBef>
            </a:pPr>
            <a:r>
              <a:rPr sz="1600" b="1" spc="-245" dirty="0">
                <a:solidFill>
                  <a:srgbClr val="FF0000"/>
                </a:solidFill>
                <a:latin typeface="Tahoma"/>
                <a:cs typeface="Tahoma"/>
              </a:rPr>
              <a:t>O</a:t>
            </a:r>
            <a:r>
              <a:rPr sz="1600" b="1" spc="-105" dirty="0">
                <a:solidFill>
                  <a:srgbClr val="FF0000"/>
                </a:solidFill>
                <a:latin typeface="Tahoma"/>
                <a:cs typeface="Tahoma"/>
              </a:rPr>
              <a:t>p</a:t>
            </a:r>
            <a:r>
              <a:rPr sz="1600" b="1" spc="-85" dirty="0">
                <a:solidFill>
                  <a:srgbClr val="FF0000"/>
                </a:solidFill>
                <a:latin typeface="Tahoma"/>
                <a:cs typeface="Tahoma"/>
              </a:rPr>
              <a:t>e</a:t>
            </a:r>
            <a:r>
              <a:rPr sz="1600" b="1" spc="-150" dirty="0">
                <a:solidFill>
                  <a:srgbClr val="FF0000"/>
                </a:solidFill>
                <a:latin typeface="Tahoma"/>
                <a:cs typeface="Tahoma"/>
              </a:rPr>
              <a:t>n </a:t>
            </a:r>
            <a:r>
              <a:rPr sz="1600" b="1" spc="-105" dirty="0">
                <a:solidFill>
                  <a:srgbClr val="FF0000"/>
                </a:solidFill>
                <a:latin typeface="Tahoma"/>
                <a:cs typeface="Tahoma"/>
              </a:rPr>
              <a:t>p</a:t>
            </a:r>
            <a:r>
              <a:rPr sz="1600" b="1" spc="-110" dirty="0">
                <a:solidFill>
                  <a:srgbClr val="FF0000"/>
                </a:solidFill>
                <a:latin typeface="Tahoma"/>
                <a:cs typeface="Tahoma"/>
              </a:rPr>
              <a:t>r</a:t>
            </a:r>
            <a:r>
              <a:rPr sz="1600" b="1" spc="-105" dirty="0">
                <a:solidFill>
                  <a:srgbClr val="FF0000"/>
                </a:solidFill>
                <a:latin typeface="Tahoma"/>
                <a:cs typeface="Tahoma"/>
              </a:rPr>
              <a:t>o</a:t>
            </a:r>
            <a:r>
              <a:rPr sz="1600" b="1" spc="-30" dirty="0">
                <a:solidFill>
                  <a:srgbClr val="FF0000"/>
                </a:solidFill>
                <a:latin typeface="Tahoma"/>
                <a:cs typeface="Tahoma"/>
              </a:rPr>
              <a:t>s</a:t>
            </a:r>
            <a:r>
              <a:rPr sz="1600" b="1" spc="-65" dirty="0">
                <a:solidFill>
                  <a:srgbClr val="FF0000"/>
                </a:solidFill>
                <a:latin typeface="Tahoma"/>
                <a:cs typeface="Tahoma"/>
              </a:rPr>
              <a:t>t</a:t>
            </a:r>
            <a:r>
              <a:rPr sz="1600" b="1" spc="-135" dirty="0">
                <a:solidFill>
                  <a:srgbClr val="FF0000"/>
                </a:solidFill>
                <a:latin typeface="Tahoma"/>
                <a:cs typeface="Tahoma"/>
              </a:rPr>
              <a:t>a</a:t>
            </a:r>
            <a:r>
              <a:rPr sz="1600" b="1" spc="-75" dirty="0">
                <a:solidFill>
                  <a:srgbClr val="FF0000"/>
                </a:solidFill>
                <a:latin typeface="Tahoma"/>
                <a:cs typeface="Tahoma"/>
              </a:rPr>
              <a:t>t</a:t>
            </a:r>
            <a:r>
              <a:rPr sz="1600" b="1" spc="-85" dirty="0">
                <a:solidFill>
                  <a:srgbClr val="FF0000"/>
                </a:solidFill>
                <a:latin typeface="Tahoma"/>
                <a:cs typeface="Tahoma"/>
              </a:rPr>
              <a:t>e</a:t>
            </a:r>
            <a:r>
              <a:rPr sz="1600" b="1" spc="10" dirty="0">
                <a:solidFill>
                  <a:srgbClr val="FF0000"/>
                </a:solidFill>
                <a:latin typeface="Tahoma"/>
                <a:cs typeface="Tahoma"/>
              </a:rPr>
              <a:t>c</a:t>
            </a:r>
            <a:r>
              <a:rPr sz="1600" b="1" spc="-75" dirty="0">
                <a:solidFill>
                  <a:srgbClr val="FF0000"/>
                </a:solidFill>
                <a:latin typeface="Tahoma"/>
                <a:cs typeface="Tahoma"/>
              </a:rPr>
              <a:t>t</a:t>
            </a:r>
            <a:r>
              <a:rPr sz="1600" b="1" spc="-105" dirty="0">
                <a:solidFill>
                  <a:srgbClr val="FF0000"/>
                </a:solidFill>
                <a:latin typeface="Tahoma"/>
                <a:cs typeface="Tahoma"/>
              </a:rPr>
              <a:t>o</a:t>
            </a:r>
            <a:r>
              <a:rPr sz="1600" b="1" spc="-229" dirty="0">
                <a:solidFill>
                  <a:srgbClr val="FF0000"/>
                </a:solidFill>
                <a:latin typeface="Tahoma"/>
                <a:cs typeface="Tahoma"/>
              </a:rPr>
              <a:t>m</a:t>
            </a:r>
            <a:r>
              <a:rPr sz="1600" b="1" spc="-114" dirty="0">
                <a:solidFill>
                  <a:srgbClr val="FF0000"/>
                </a:solidFill>
                <a:latin typeface="Tahoma"/>
                <a:cs typeface="Tahoma"/>
              </a:rPr>
              <a:t>y</a:t>
            </a:r>
            <a:r>
              <a:rPr sz="1600" b="1" spc="-150" dirty="0">
                <a:solidFill>
                  <a:srgbClr val="FF0000"/>
                </a:solidFill>
                <a:latin typeface="Tahoma"/>
                <a:cs typeface="Tahoma"/>
              </a:rPr>
              <a:t> </a:t>
            </a:r>
            <a:r>
              <a:rPr sz="1600" b="1" spc="-80" dirty="0">
                <a:solidFill>
                  <a:srgbClr val="FF0000"/>
                </a:solidFill>
                <a:latin typeface="Tahoma"/>
                <a:cs typeface="Tahoma"/>
              </a:rPr>
              <a:t>i</a:t>
            </a:r>
            <a:r>
              <a:rPr sz="1600" b="1" spc="-25" dirty="0">
                <a:solidFill>
                  <a:srgbClr val="FF0000"/>
                </a:solidFill>
                <a:latin typeface="Tahoma"/>
                <a:cs typeface="Tahoma"/>
              </a:rPr>
              <a:t>s</a:t>
            </a:r>
            <a:r>
              <a:rPr sz="1600" b="1" spc="-150" dirty="0">
                <a:solidFill>
                  <a:srgbClr val="FF0000"/>
                </a:solidFill>
                <a:latin typeface="Tahoma"/>
                <a:cs typeface="Tahoma"/>
              </a:rPr>
              <a:t> </a:t>
            </a:r>
            <a:r>
              <a:rPr sz="1600" b="1" spc="-80" dirty="0">
                <a:solidFill>
                  <a:srgbClr val="FF0000"/>
                </a:solidFill>
                <a:latin typeface="Tahoma"/>
                <a:cs typeface="Tahoma"/>
              </a:rPr>
              <a:t>i</a:t>
            </a:r>
            <a:r>
              <a:rPr sz="1600" b="1" spc="-155" dirty="0">
                <a:solidFill>
                  <a:srgbClr val="FF0000"/>
                </a:solidFill>
                <a:latin typeface="Tahoma"/>
                <a:cs typeface="Tahoma"/>
              </a:rPr>
              <a:t>n</a:t>
            </a:r>
            <a:r>
              <a:rPr sz="1600" b="1" spc="-110" dirty="0">
                <a:solidFill>
                  <a:srgbClr val="FF0000"/>
                </a:solidFill>
                <a:latin typeface="Tahoma"/>
                <a:cs typeface="Tahoma"/>
              </a:rPr>
              <a:t>d</a:t>
            </a:r>
            <a:r>
              <a:rPr sz="1600" b="1" spc="-80" dirty="0">
                <a:solidFill>
                  <a:srgbClr val="FF0000"/>
                </a:solidFill>
                <a:latin typeface="Tahoma"/>
                <a:cs typeface="Tahoma"/>
              </a:rPr>
              <a:t>i</a:t>
            </a:r>
            <a:r>
              <a:rPr sz="1600" b="1" spc="10" dirty="0">
                <a:solidFill>
                  <a:srgbClr val="FF0000"/>
                </a:solidFill>
                <a:latin typeface="Tahoma"/>
                <a:cs typeface="Tahoma"/>
              </a:rPr>
              <a:t>c</a:t>
            </a:r>
            <a:r>
              <a:rPr sz="1600" b="1" spc="-135" dirty="0">
                <a:solidFill>
                  <a:srgbClr val="FF0000"/>
                </a:solidFill>
                <a:latin typeface="Tahoma"/>
                <a:cs typeface="Tahoma"/>
              </a:rPr>
              <a:t>a</a:t>
            </a:r>
            <a:r>
              <a:rPr sz="1600" b="1" spc="-75" dirty="0">
                <a:solidFill>
                  <a:srgbClr val="FF0000"/>
                </a:solidFill>
                <a:latin typeface="Tahoma"/>
                <a:cs typeface="Tahoma"/>
              </a:rPr>
              <a:t>t</a:t>
            </a:r>
            <a:r>
              <a:rPr sz="1600" b="1" spc="-85" dirty="0">
                <a:solidFill>
                  <a:srgbClr val="FF0000"/>
                </a:solidFill>
                <a:latin typeface="Tahoma"/>
                <a:cs typeface="Tahoma"/>
              </a:rPr>
              <a:t>e</a:t>
            </a:r>
            <a:r>
              <a:rPr sz="1600" b="1" spc="-105" dirty="0">
                <a:solidFill>
                  <a:srgbClr val="FF0000"/>
                </a:solidFill>
                <a:latin typeface="Tahoma"/>
                <a:cs typeface="Tahoma"/>
              </a:rPr>
              <a:t>d</a:t>
            </a:r>
            <a:r>
              <a:rPr sz="1600" b="1" spc="-150" dirty="0">
                <a:solidFill>
                  <a:srgbClr val="FF0000"/>
                </a:solidFill>
                <a:latin typeface="Tahoma"/>
                <a:cs typeface="Tahoma"/>
              </a:rPr>
              <a:t> </a:t>
            </a:r>
            <a:r>
              <a:rPr sz="1600" b="1" spc="-180" dirty="0">
                <a:solidFill>
                  <a:srgbClr val="FF0000"/>
                </a:solidFill>
                <a:latin typeface="Tahoma"/>
                <a:cs typeface="Tahoma"/>
              </a:rPr>
              <a:t>w</a:t>
            </a:r>
            <a:r>
              <a:rPr sz="1600" b="1" spc="-155" dirty="0">
                <a:solidFill>
                  <a:srgbClr val="FF0000"/>
                </a:solidFill>
                <a:latin typeface="Tahoma"/>
                <a:cs typeface="Tahoma"/>
              </a:rPr>
              <a:t>h</a:t>
            </a:r>
            <a:r>
              <a:rPr sz="1600" b="1" spc="-85" dirty="0">
                <a:solidFill>
                  <a:srgbClr val="FF0000"/>
                </a:solidFill>
                <a:latin typeface="Tahoma"/>
                <a:cs typeface="Tahoma"/>
              </a:rPr>
              <a:t>e</a:t>
            </a:r>
            <a:r>
              <a:rPr sz="1600" b="1" spc="-150" dirty="0">
                <a:solidFill>
                  <a:srgbClr val="FF0000"/>
                </a:solidFill>
                <a:latin typeface="Tahoma"/>
                <a:cs typeface="Tahoma"/>
              </a:rPr>
              <a:t>n </a:t>
            </a:r>
            <a:r>
              <a:rPr sz="1600" b="1" dirty="0">
                <a:solidFill>
                  <a:srgbClr val="FF0000"/>
                </a:solidFill>
                <a:latin typeface="Tahoma"/>
                <a:cs typeface="Tahoma"/>
              </a:rPr>
              <a:t>:</a:t>
            </a:r>
            <a:endParaRPr sz="1600" dirty="0">
              <a:latin typeface="Tahoma"/>
              <a:cs typeface="Tahoma"/>
            </a:endParaRPr>
          </a:p>
          <a:p>
            <a:pPr marL="1096010" lvl="1" indent="-124460">
              <a:lnSpc>
                <a:spcPct val="100000"/>
              </a:lnSpc>
              <a:spcBef>
                <a:spcPts val="254"/>
              </a:spcBef>
              <a:buChar char="-"/>
              <a:tabLst>
                <a:tab pos="1096645" algn="l"/>
              </a:tabLst>
            </a:pPr>
            <a:r>
              <a:rPr sz="1600" b="1" spc="-95" dirty="0">
                <a:solidFill>
                  <a:srgbClr val="3F62CA"/>
                </a:solidFill>
                <a:latin typeface="Tahoma"/>
                <a:cs typeface="Tahoma"/>
              </a:rPr>
              <a:t>concomitant</a:t>
            </a:r>
            <a:r>
              <a:rPr sz="1600" b="1" spc="-145" dirty="0">
                <a:solidFill>
                  <a:srgbClr val="3F62CA"/>
                </a:solidFill>
                <a:latin typeface="Tahoma"/>
                <a:cs typeface="Tahoma"/>
              </a:rPr>
              <a:t> </a:t>
            </a:r>
            <a:r>
              <a:rPr sz="1600" b="1" spc="-105" dirty="0">
                <a:solidFill>
                  <a:srgbClr val="3F62CA"/>
                </a:solidFill>
                <a:latin typeface="Tahoma"/>
                <a:cs typeface="Tahoma"/>
              </a:rPr>
              <a:t>bladder</a:t>
            </a:r>
            <a:r>
              <a:rPr sz="1600" b="1" spc="-140" dirty="0">
                <a:solidFill>
                  <a:srgbClr val="3F62CA"/>
                </a:solidFill>
                <a:latin typeface="Tahoma"/>
                <a:cs typeface="Tahoma"/>
              </a:rPr>
              <a:t> </a:t>
            </a:r>
            <a:r>
              <a:rPr sz="1600" b="1" spc="-105" dirty="0">
                <a:solidFill>
                  <a:srgbClr val="3F62CA"/>
                </a:solidFill>
                <a:latin typeface="Tahoma"/>
                <a:cs typeface="Tahoma"/>
              </a:rPr>
              <a:t>diverticulum</a:t>
            </a:r>
            <a:r>
              <a:rPr sz="1600" b="1" spc="-140" dirty="0">
                <a:solidFill>
                  <a:srgbClr val="3F62CA"/>
                </a:solidFill>
                <a:latin typeface="Tahoma"/>
                <a:cs typeface="Tahoma"/>
              </a:rPr>
              <a:t> </a:t>
            </a:r>
            <a:r>
              <a:rPr sz="1600" b="1" spc="-95" dirty="0">
                <a:solidFill>
                  <a:srgbClr val="3F62CA"/>
                </a:solidFill>
                <a:latin typeface="Tahoma"/>
                <a:cs typeface="Tahoma"/>
              </a:rPr>
              <a:t>or</a:t>
            </a:r>
            <a:r>
              <a:rPr sz="1600" b="1" spc="185" dirty="0">
                <a:solidFill>
                  <a:srgbClr val="3F62CA"/>
                </a:solidFill>
                <a:latin typeface="Tahoma"/>
                <a:cs typeface="Tahoma"/>
              </a:rPr>
              <a:t> </a:t>
            </a:r>
            <a:r>
              <a:rPr sz="1600" b="1" spc="-105" dirty="0">
                <a:solidFill>
                  <a:srgbClr val="3F62CA"/>
                </a:solidFill>
                <a:latin typeface="Tahoma"/>
                <a:cs typeface="Tahoma"/>
              </a:rPr>
              <a:t>bladder</a:t>
            </a:r>
            <a:r>
              <a:rPr sz="1600" b="1" spc="-140" dirty="0">
                <a:solidFill>
                  <a:srgbClr val="3F62CA"/>
                </a:solidFill>
                <a:latin typeface="Tahoma"/>
                <a:cs typeface="Tahoma"/>
              </a:rPr>
              <a:t> </a:t>
            </a:r>
            <a:r>
              <a:rPr sz="1600" b="1" spc="-90" dirty="0">
                <a:solidFill>
                  <a:srgbClr val="3F62CA"/>
                </a:solidFill>
                <a:latin typeface="Tahoma"/>
                <a:cs typeface="Tahoma"/>
              </a:rPr>
              <a:t>stone</a:t>
            </a:r>
            <a:endParaRPr sz="1600" dirty="0">
              <a:latin typeface="Tahoma"/>
              <a:cs typeface="Tahoma"/>
            </a:endParaRPr>
          </a:p>
          <a:p>
            <a:pPr marL="1096010" lvl="1" indent="-124460">
              <a:lnSpc>
                <a:spcPct val="100000"/>
              </a:lnSpc>
              <a:spcBef>
                <a:spcPts val="254"/>
              </a:spcBef>
              <a:buChar char="-"/>
              <a:tabLst>
                <a:tab pos="1096645" algn="l"/>
              </a:tabLst>
            </a:pPr>
            <a:r>
              <a:rPr sz="1600" b="1" spc="-110" dirty="0">
                <a:solidFill>
                  <a:srgbClr val="3F62CA"/>
                </a:solidFill>
                <a:latin typeface="Tahoma"/>
                <a:cs typeface="Tahoma"/>
              </a:rPr>
              <a:t>d</a:t>
            </a:r>
            <a:r>
              <a:rPr sz="1600" b="1" spc="-105" dirty="0">
                <a:solidFill>
                  <a:srgbClr val="3F62CA"/>
                </a:solidFill>
                <a:latin typeface="Tahoma"/>
                <a:cs typeface="Tahoma"/>
              </a:rPr>
              <a:t>o</a:t>
            </a:r>
            <a:r>
              <a:rPr sz="1600" b="1" spc="-100" dirty="0">
                <a:solidFill>
                  <a:srgbClr val="3F62CA"/>
                </a:solidFill>
                <a:latin typeface="Tahoma"/>
                <a:cs typeface="Tahoma"/>
              </a:rPr>
              <a:t>r</a:t>
            </a:r>
            <a:r>
              <a:rPr sz="1600" b="1" spc="-30" dirty="0">
                <a:solidFill>
                  <a:srgbClr val="3F62CA"/>
                </a:solidFill>
                <a:latin typeface="Tahoma"/>
                <a:cs typeface="Tahoma"/>
              </a:rPr>
              <a:t>s</a:t>
            </a:r>
            <a:r>
              <a:rPr sz="1600" b="1" spc="-120" dirty="0">
                <a:solidFill>
                  <a:srgbClr val="3F62CA"/>
                </a:solidFill>
                <a:latin typeface="Tahoma"/>
                <a:cs typeface="Tahoma"/>
              </a:rPr>
              <a:t>a</a:t>
            </a:r>
            <a:r>
              <a:rPr sz="1600" b="1" spc="-95" dirty="0">
                <a:solidFill>
                  <a:srgbClr val="3F62CA"/>
                </a:solidFill>
                <a:latin typeface="Tahoma"/>
                <a:cs typeface="Tahoma"/>
              </a:rPr>
              <a:t>l</a:t>
            </a:r>
            <a:r>
              <a:rPr sz="1600" b="1" spc="-150" dirty="0">
                <a:solidFill>
                  <a:srgbClr val="3F62CA"/>
                </a:solidFill>
                <a:latin typeface="Tahoma"/>
                <a:cs typeface="Tahoma"/>
              </a:rPr>
              <a:t> </a:t>
            </a:r>
            <a:r>
              <a:rPr sz="1600" b="1" spc="-100" dirty="0">
                <a:solidFill>
                  <a:srgbClr val="3F62CA"/>
                </a:solidFill>
                <a:latin typeface="Tahoma"/>
                <a:cs typeface="Tahoma"/>
              </a:rPr>
              <a:t>l</a:t>
            </a:r>
            <a:r>
              <a:rPr sz="1600" b="1" spc="-80" dirty="0">
                <a:solidFill>
                  <a:srgbClr val="3F62CA"/>
                </a:solidFill>
                <a:latin typeface="Tahoma"/>
                <a:cs typeface="Tahoma"/>
              </a:rPr>
              <a:t>i</a:t>
            </a:r>
            <a:r>
              <a:rPr sz="1600" b="1" spc="-65" dirty="0">
                <a:solidFill>
                  <a:srgbClr val="3F62CA"/>
                </a:solidFill>
                <a:latin typeface="Tahoma"/>
                <a:cs typeface="Tahoma"/>
              </a:rPr>
              <a:t>t</a:t>
            </a:r>
            <a:r>
              <a:rPr sz="1600" b="1" spc="-155" dirty="0">
                <a:solidFill>
                  <a:srgbClr val="3F62CA"/>
                </a:solidFill>
                <a:latin typeface="Tahoma"/>
                <a:cs typeface="Tahoma"/>
              </a:rPr>
              <a:t>h</a:t>
            </a:r>
            <a:r>
              <a:rPr sz="1600" b="1" spc="-125" dirty="0">
                <a:solidFill>
                  <a:srgbClr val="3F62CA"/>
                </a:solidFill>
                <a:latin typeface="Tahoma"/>
                <a:cs typeface="Tahoma"/>
              </a:rPr>
              <a:t>o</a:t>
            </a:r>
            <a:r>
              <a:rPr sz="1600" b="1" spc="-75" dirty="0">
                <a:solidFill>
                  <a:srgbClr val="3F62CA"/>
                </a:solidFill>
                <a:latin typeface="Tahoma"/>
                <a:cs typeface="Tahoma"/>
              </a:rPr>
              <a:t>t</a:t>
            </a:r>
            <a:r>
              <a:rPr sz="1600" b="1" spc="-105" dirty="0">
                <a:solidFill>
                  <a:srgbClr val="3F62CA"/>
                </a:solidFill>
                <a:latin typeface="Tahoma"/>
                <a:cs typeface="Tahoma"/>
              </a:rPr>
              <a:t>o</a:t>
            </a:r>
            <a:r>
              <a:rPr sz="1600" b="1" spc="-229" dirty="0">
                <a:solidFill>
                  <a:srgbClr val="3F62CA"/>
                </a:solidFill>
                <a:latin typeface="Tahoma"/>
                <a:cs typeface="Tahoma"/>
              </a:rPr>
              <a:t>m</a:t>
            </a:r>
            <a:r>
              <a:rPr sz="1600" b="1" spc="-114" dirty="0">
                <a:solidFill>
                  <a:srgbClr val="3F62CA"/>
                </a:solidFill>
                <a:latin typeface="Tahoma"/>
                <a:cs typeface="Tahoma"/>
              </a:rPr>
              <a:t>y</a:t>
            </a:r>
            <a:r>
              <a:rPr sz="1600" b="1" spc="-150" dirty="0">
                <a:solidFill>
                  <a:srgbClr val="3F62CA"/>
                </a:solidFill>
                <a:latin typeface="Tahoma"/>
                <a:cs typeface="Tahoma"/>
              </a:rPr>
              <a:t> </a:t>
            </a:r>
            <a:r>
              <a:rPr sz="1600" b="1" spc="-105" dirty="0">
                <a:solidFill>
                  <a:srgbClr val="3F62CA"/>
                </a:solidFill>
                <a:latin typeface="Tahoma"/>
                <a:cs typeface="Tahoma"/>
              </a:rPr>
              <a:t>po</a:t>
            </a:r>
            <a:r>
              <a:rPr sz="1600" b="1" spc="-30" dirty="0">
                <a:solidFill>
                  <a:srgbClr val="3F62CA"/>
                </a:solidFill>
                <a:latin typeface="Tahoma"/>
                <a:cs typeface="Tahoma"/>
              </a:rPr>
              <a:t>s</a:t>
            </a:r>
            <a:r>
              <a:rPr sz="1600" b="1" spc="-80" dirty="0">
                <a:solidFill>
                  <a:srgbClr val="3F62CA"/>
                </a:solidFill>
                <a:latin typeface="Tahoma"/>
                <a:cs typeface="Tahoma"/>
              </a:rPr>
              <a:t>i</a:t>
            </a:r>
            <a:r>
              <a:rPr sz="1600" b="1" spc="-65" dirty="0">
                <a:solidFill>
                  <a:srgbClr val="3F62CA"/>
                </a:solidFill>
                <a:latin typeface="Tahoma"/>
                <a:cs typeface="Tahoma"/>
              </a:rPr>
              <a:t>t</a:t>
            </a:r>
            <a:r>
              <a:rPr sz="1600" b="1" spc="-80" dirty="0">
                <a:solidFill>
                  <a:srgbClr val="3F62CA"/>
                </a:solidFill>
                <a:latin typeface="Tahoma"/>
                <a:cs typeface="Tahoma"/>
              </a:rPr>
              <a:t>i</a:t>
            </a:r>
            <a:r>
              <a:rPr sz="1600" b="1" spc="-105" dirty="0">
                <a:solidFill>
                  <a:srgbClr val="3F62CA"/>
                </a:solidFill>
                <a:latin typeface="Tahoma"/>
                <a:cs typeface="Tahoma"/>
              </a:rPr>
              <a:t>o</a:t>
            </a:r>
            <a:r>
              <a:rPr sz="1600" b="1" spc="-155" dirty="0">
                <a:solidFill>
                  <a:srgbClr val="3F62CA"/>
                </a:solidFill>
                <a:latin typeface="Tahoma"/>
                <a:cs typeface="Tahoma"/>
              </a:rPr>
              <a:t>n</a:t>
            </a:r>
            <a:r>
              <a:rPr sz="1600" b="1" spc="-80" dirty="0">
                <a:solidFill>
                  <a:srgbClr val="3F62CA"/>
                </a:solidFill>
                <a:latin typeface="Tahoma"/>
                <a:cs typeface="Tahoma"/>
              </a:rPr>
              <a:t>i</a:t>
            </a:r>
            <a:r>
              <a:rPr sz="1600" b="1" spc="-155" dirty="0">
                <a:solidFill>
                  <a:srgbClr val="3F62CA"/>
                </a:solidFill>
                <a:latin typeface="Tahoma"/>
                <a:cs typeface="Tahoma"/>
              </a:rPr>
              <a:t>n</a:t>
            </a:r>
            <a:r>
              <a:rPr sz="1600" b="1" spc="-120" dirty="0">
                <a:solidFill>
                  <a:srgbClr val="3F62CA"/>
                </a:solidFill>
                <a:latin typeface="Tahoma"/>
                <a:cs typeface="Tahoma"/>
              </a:rPr>
              <a:t>g</a:t>
            </a:r>
            <a:r>
              <a:rPr sz="1600" b="1" spc="-150" dirty="0">
                <a:solidFill>
                  <a:srgbClr val="3F62CA"/>
                </a:solidFill>
                <a:latin typeface="Tahoma"/>
                <a:cs typeface="Tahoma"/>
              </a:rPr>
              <a:t> </a:t>
            </a:r>
            <a:r>
              <a:rPr sz="1600" b="1" spc="-80" dirty="0">
                <a:solidFill>
                  <a:srgbClr val="3F62CA"/>
                </a:solidFill>
                <a:latin typeface="Tahoma"/>
                <a:cs typeface="Tahoma"/>
              </a:rPr>
              <a:t>i</a:t>
            </a:r>
            <a:r>
              <a:rPr sz="1600" b="1" spc="-25" dirty="0">
                <a:solidFill>
                  <a:srgbClr val="3F62CA"/>
                </a:solidFill>
                <a:latin typeface="Tahoma"/>
                <a:cs typeface="Tahoma"/>
              </a:rPr>
              <a:t>s</a:t>
            </a:r>
            <a:r>
              <a:rPr sz="1600" b="1" spc="-150" dirty="0">
                <a:solidFill>
                  <a:srgbClr val="3F62CA"/>
                </a:solidFill>
                <a:latin typeface="Tahoma"/>
                <a:cs typeface="Tahoma"/>
              </a:rPr>
              <a:t> </a:t>
            </a:r>
            <a:r>
              <a:rPr sz="1600" b="1" spc="-155" dirty="0">
                <a:solidFill>
                  <a:srgbClr val="3F62CA"/>
                </a:solidFill>
                <a:latin typeface="Tahoma"/>
                <a:cs typeface="Tahoma"/>
              </a:rPr>
              <a:t>n</a:t>
            </a:r>
            <a:r>
              <a:rPr sz="1600" b="1" spc="-125" dirty="0">
                <a:solidFill>
                  <a:srgbClr val="3F62CA"/>
                </a:solidFill>
                <a:latin typeface="Tahoma"/>
                <a:cs typeface="Tahoma"/>
              </a:rPr>
              <a:t>o</a:t>
            </a:r>
            <a:r>
              <a:rPr sz="1600" b="1" spc="-60" dirty="0">
                <a:solidFill>
                  <a:srgbClr val="3F62CA"/>
                </a:solidFill>
                <a:latin typeface="Tahoma"/>
                <a:cs typeface="Tahoma"/>
              </a:rPr>
              <a:t>t</a:t>
            </a:r>
            <a:r>
              <a:rPr sz="1600" b="1" spc="-150" dirty="0">
                <a:solidFill>
                  <a:srgbClr val="3F62CA"/>
                </a:solidFill>
                <a:latin typeface="Tahoma"/>
                <a:cs typeface="Tahoma"/>
              </a:rPr>
              <a:t> </a:t>
            </a:r>
            <a:r>
              <a:rPr sz="1600" b="1" spc="-105" dirty="0">
                <a:solidFill>
                  <a:srgbClr val="3F62CA"/>
                </a:solidFill>
                <a:latin typeface="Tahoma"/>
                <a:cs typeface="Tahoma"/>
              </a:rPr>
              <a:t>po</a:t>
            </a:r>
            <a:r>
              <a:rPr sz="1600" b="1" spc="-40" dirty="0">
                <a:solidFill>
                  <a:srgbClr val="3F62CA"/>
                </a:solidFill>
                <a:latin typeface="Tahoma"/>
                <a:cs typeface="Tahoma"/>
              </a:rPr>
              <a:t>s</a:t>
            </a:r>
            <a:r>
              <a:rPr sz="1600" b="1" spc="-30" dirty="0">
                <a:solidFill>
                  <a:srgbClr val="3F62CA"/>
                </a:solidFill>
                <a:latin typeface="Tahoma"/>
                <a:cs typeface="Tahoma"/>
              </a:rPr>
              <a:t>s</a:t>
            </a:r>
            <a:r>
              <a:rPr sz="1600" b="1" spc="-80" dirty="0">
                <a:solidFill>
                  <a:srgbClr val="3F62CA"/>
                </a:solidFill>
                <a:latin typeface="Tahoma"/>
                <a:cs typeface="Tahoma"/>
              </a:rPr>
              <a:t>i</a:t>
            </a:r>
            <a:r>
              <a:rPr sz="1600" b="1" spc="-114" dirty="0">
                <a:solidFill>
                  <a:srgbClr val="3F62CA"/>
                </a:solidFill>
                <a:latin typeface="Tahoma"/>
                <a:cs typeface="Tahoma"/>
              </a:rPr>
              <a:t>b</a:t>
            </a:r>
            <a:r>
              <a:rPr sz="1600" b="1" spc="-100" dirty="0">
                <a:solidFill>
                  <a:srgbClr val="3F62CA"/>
                </a:solidFill>
                <a:latin typeface="Tahoma"/>
                <a:cs typeface="Tahoma"/>
              </a:rPr>
              <a:t>l</a:t>
            </a:r>
            <a:r>
              <a:rPr sz="1600" b="1" spc="-80" dirty="0">
                <a:solidFill>
                  <a:srgbClr val="3F62CA"/>
                </a:solidFill>
                <a:latin typeface="Tahoma"/>
                <a:cs typeface="Tahoma"/>
              </a:rPr>
              <a:t>e</a:t>
            </a:r>
            <a:endParaRPr sz="1600" dirty="0">
              <a:latin typeface="Tahoma"/>
              <a:cs typeface="Tahoma"/>
            </a:endParaRPr>
          </a:p>
          <a:p>
            <a:pPr marL="1096010" lvl="1" indent="-124460">
              <a:lnSpc>
                <a:spcPct val="100000"/>
              </a:lnSpc>
              <a:spcBef>
                <a:spcPts val="254"/>
              </a:spcBef>
              <a:buChar char="-"/>
              <a:tabLst>
                <a:tab pos="1096645" algn="l"/>
              </a:tabLst>
            </a:pPr>
            <a:r>
              <a:rPr sz="1600" b="1" spc="-185" dirty="0">
                <a:solidFill>
                  <a:srgbClr val="3F62CA"/>
                </a:solidFill>
                <a:latin typeface="Tahoma"/>
                <a:cs typeface="Tahoma"/>
              </a:rPr>
              <a:t>V</a:t>
            </a:r>
            <a:r>
              <a:rPr sz="1600" b="1" spc="-85" dirty="0">
                <a:solidFill>
                  <a:srgbClr val="3F62CA"/>
                </a:solidFill>
                <a:latin typeface="Tahoma"/>
                <a:cs typeface="Tahoma"/>
              </a:rPr>
              <a:t>e</a:t>
            </a:r>
            <a:r>
              <a:rPr sz="1600" b="1" spc="-70" dirty="0">
                <a:solidFill>
                  <a:srgbClr val="3F62CA"/>
                </a:solidFill>
                <a:latin typeface="Tahoma"/>
                <a:cs typeface="Tahoma"/>
              </a:rPr>
              <a:t>r</a:t>
            </a:r>
            <a:r>
              <a:rPr sz="1600" b="1" spc="-114" dirty="0">
                <a:solidFill>
                  <a:srgbClr val="3F62CA"/>
                </a:solidFill>
                <a:latin typeface="Tahoma"/>
                <a:cs typeface="Tahoma"/>
              </a:rPr>
              <a:t>y</a:t>
            </a:r>
            <a:r>
              <a:rPr sz="1600" b="1" spc="170" dirty="0">
                <a:solidFill>
                  <a:srgbClr val="3F62CA"/>
                </a:solidFill>
                <a:latin typeface="Tahoma"/>
                <a:cs typeface="Tahoma"/>
              </a:rPr>
              <a:t> </a:t>
            </a:r>
            <a:r>
              <a:rPr sz="1600" b="1" spc="-100" dirty="0">
                <a:solidFill>
                  <a:srgbClr val="3F62CA"/>
                </a:solidFill>
                <a:latin typeface="Tahoma"/>
                <a:cs typeface="Tahoma"/>
              </a:rPr>
              <a:t>l</a:t>
            </a:r>
            <a:r>
              <a:rPr sz="1600" b="1" spc="-120" dirty="0">
                <a:solidFill>
                  <a:srgbClr val="3F62CA"/>
                </a:solidFill>
                <a:latin typeface="Tahoma"/>
                <a:cs typeface="Tahoma"/>
              </a:rPr>
              <a:t>a</a:t>
            </a:r>
            <a:r>
              <a:rPr sz="1600" b="1" spc="-125" dirty="0">
                <a:solidFill>
                  <a:srgbClr val="3F62CA"/>
                </a:solidFill>
                <a:latin typeface="Tahoma"/>
                <a:cs typeface="Tahoma"/>
              </a:rPr>
              <a:t>rg</a:t>
            </a:r>
            <a:r>
              <a:rPr sz="1600" b="1" spc="-80" dirty="0">
                <a:solidFill>
                  <a:srgbClr val="3F62CA"/>
                </a:solidFill>
                <a:latin typeface="Tahoma"/>
                <a:cs typeface="Tahoma"/>
              </a:rPr>
              <a:t>e</a:t>
            </a:r>
            <a:r>
              <a:rPr sz="1600" b="1" spc="-150" dirty="0">
                <a:solidFill>
                  <a:srgbClr val="3F62CA"/>
                </a:solidFill>
                <a:latin typeface="Tahoma"/>
                <a:cs typeface="Tahoma"/>
              </a:rPr>
              <a:t> </a:t>
            </a:r>
            <a:r>
              <a:rPr sz="1600" b="1" spc="-105" dirty="0">
                <a:solidFill>
                  <a:srgbClr val="3F62CA"/>
                </a:solidFill>
                <a:latin typeface="Tahoma"/>
                <a:cs typeface="Tahoma"/>
              </a:rPr>
              <a:t>p</a:t>
            </a:r>
            <a:r>
              <a:rPr sz="1600" b="1" spc="-110" dirty="0">
                <a:solidFill>
                  <a:srgbClr val="3F62CA"/>
                </a:solidFill>
                <a:latin typeface="Tahoma"/>
                <a:cs typeface="Tahoma"/>
              </a:rPr>
              <a:t>r</a:t>
            </a:r>
            <a:r>
              <a:rPr sz="1600" b="1" spc="-105" dirty="0">
                <a:solidFill>
                  <a:srgbClr val="3F62CA"/>
                </a:solidFill>
                <a:latin typeface="Tahoma"/>
                <a:cs typeface="Tahoma"/>
              </a:rPr>
              <a:t>o</a:t>
            </a:r>
            <a:r>
              <a:rPr sz="1600" b="1" spc="-30" dirty="0">
                <a:solidFill>
                  <a:srgbClr val="3F62CA"/>
                </a:solidFill>
                <a:latin typeface="Tahoma"/>
                <a:cs typeface="Tahoma"/>
              </a:rPr>
              <a:t>s</a:t>
            </a:r>
            <a:r>
              <a:rPr sz="1600" b="1" spc="-65" dirty="0">
                <a:solidFill>
                  <a:srgbClr val="3F62CA"/>
                </a:solidFill>
                <a:latin typeface="Tahoma"/>
                <a:cs typeface="Tahoma"/>
              </a:rPr>
              <a:t>t</a:t>
            </a:r>
            <a:r>
              <a:rPr sz="1600" b="1" spc="-135" dirty="0">
                <a:solidFill>
                  <a:srgbClr val="3F62CA"/>
                </a:solidFill>
                <a:latin typeface="Tahoma"/>
                <a:cs typeface="Tahoma"/>
              </a:rPr>
              <a:t>a</a:t>
            </a:r>
            <a:r>
              <a:rPr sz="1600" b="1" spc="-75" dirty="0">
                <a:solidFill>
                  <a:srgbClr val="3F62CA"/>
                </a:solidFill>
                <a:latin typeface="Tahoma"/>
                <a:cs typeface="Tahoma"/>
              </a:rPr>
              <a:t>t</a:t>
            </a:r>
            <a:r>
              <a:rPr sz="1600" b="1" spc="-80" dirty="0">
                <a:solidFill>
                  <a:srgbClr val="3F62CA"/>
                </a:solidFill>
                <a:latin typeface="Tahoma"/>
                <a:cs typeface="Tahoma"/>
              </a:rPr>
              <a:t>e</a:t>
            </a:r>
            <a:r>
              <a:rPr sz="1600" b="1" spc="-150" dirty="0">
                <a:solidFill>
                  <a:srgbClr val="3F62CA"/>
                </a:solidFill>
                <a:latin typeface="Tahoma"/>
                <a:cs typeface="Tahoma"/>
              </a:rPr>
              <a:t> ov</a:t>
            </a:r>
            <a:r>
              <a:rPr sz="1600" b="1" spc="-85" dirty="0">
                <a:solidFill>
                  <a:srgbClr val="3F62CA"/>
                </a:solidFill>
                <a:latin typeface="Tahoma"/>
                <a:cs typeface="Tahoma"/>
              </a:rPr>
              <a:t>er</a:t>
            </a:r>
            <a:r>
              <a:rPr sz="1600" b="1" spc="-150" dirty="0">
                <a:solidFill>
                  <a:srgbClr val="3F62CA"/>
                </a:solidFill>
                <a:latin typeface="Tahoma"/>
                <a:cs typeface="Tahoma"/>
              </a:rPr>
              <a:t> </a:t>
            </a:r>
            <a:r>
              <a:rPr sz="1600" b="1" spc="-165" dirty="0">
                <a:solidFill>
                  <a:srgbClr val="3F62CA"/>
                </a:solidFill>
                <a:latin typeface="Tahoma"/>
                <a:cs typeface="Tahoma"/>
              </a:rPr>
              <a:t>6</a:t>
            </a:r>
            <a:r>
              <a:rPr sz="1600" b="1" spc="-110" dirty="0">
                <a:solidFill>
                  <a:srgbClr val="3F62CA"/>
                </a:solidFill>
                <a:latin typeface="Tahoma"/>
                <a:cs typeface="Tahoma"/>
              </a:rPr>
              <a:t>0</a:t>
            </a:r>
            <a:r>
              <a:rPr sz="1600" b="1" spc="-150" dirty="0">
                <a:solidFill>
                  <a:srgbClr val="3F62CA"/>
                </a:solidFill>
                <a:latin typeface="Tahoma"/>
                <a:cs typeface="Tahoma"/>
              </a:rPr>
              <a:t> </a:t>
            </a:r>
            <a:r>
              <a:rPr sz="1600" b="1" spc="-120" dirty="0">
                <a:solidFill>
                  <a:srgbClr val="3F62CA"/>
                </a:solidFill>
                <a:latin typeface="Tahoma"/>
                <a:cs typeface="Tahoma"/>
              </a:rPr>
              <a:t>g</a:t>
            </a:r>
            <a:endParaRPr sz="1600" dirty="0">
              <a:latin typeface="Tahoma"/>
              <a:cs typeface="Tahoma"/>
            </a:endParaRPr>
          </a:p>
          <a:p>
            <a:pPr marL="1096010" lvl="1" indent="-124460">
              <a:lnSpc>
                <a:spcPct val="100000"/>
              </a:lnSpc>
              <a:spcBef>
                <a:spcPts val="254"/>
              </a:spcBef>
              <a:buChar char="-"/>
              <a:tabLst>
                <a:tab pos="1096645" algn="l"/>
              </a:tabLst>
            </a:pPr>
            <a:r>
              <a:rPr sz="1600" b="1" spc="-10" dirty="0">
                <a:solidFill>
                  <a:srgbClr val="3F62CA"/>
                </a:solidFill>
                <a:latin typeface="Tahoma"/>
                <a:cs typeface="Tahoma"/>
              </a:rPr>
              <a:t>L</a:t>
            </a:r>
            <a:r>
              <a:rPr sz="1600" b="1" spc="-105" dirty="0">
                <a:solidFill>
                  <a:srgbClr val="3F62CA"/>
                </a:solidFill>
                <a:latin typeface="Tahoma"/>
                <a:cs typeface="Tahoma"/>
              </a:rPr>
              <a:t>o</a:t>
            </a:r>
            <a:r>
              <a:rPr sz="1600" b="1" spc="-155" dirty="0">
                <a:solidFill>
                  <a:srgbClr val="3F62CA"/>
                </a:solidFill>
                <a:latin typeface="Tahoma"/>
                <a:cs typeface="Tahoma"/>
              </a:rPr>
              <a:t>n</a:t>
            </a:r>
            <a:r>
              <a:rPr sz="1600" b="1" spc="-120" dirty="0">
                <a:solidFill>
                  <a:srgbClr val="3F62CA"/>
                </a:solidFill>
                <a:latin typeface="Tahoma"/>
                <a:cs typeface="Tahoma"/>
              </a:rPr>
              <a:t>g</a:t>
            </a:r>
            <a:r>
              <a:rPr sz="1600" b="1" spc="-150" dirty="0">
                <a:solidFill>
                  <a:srgbClr val="3F62CA"/>
                </a:solidFill>
                <a:latin typeface="Tahoma"/>
                <a:cs typeface="Tahoma"/>
              </a:rPr>
              <a:t> </a:t>
            </a:r>
            <a:r>
              <a:rPr sz="1600" b="1" spc="-160" dirty="0">
                <a:solidFill>
                  <a:srgbClr val="3F62CA"/>
                </a:solidFill>
                <a:latin typeface="Tahoma"/>
                <a:cs typeface="Tahoma"/>
              </a:rPr>
              <a:t>u</a:t>
            </a:r>
            <a:r>
              <a:rPr sz="1600" b="1" spc="-110" dirty="0">
                <a:solidFill>
                  <a:srgbClr val="3F62CA"/>
                </a:solidFill>
                <a:latin typeface="Tahoma"/>
                <a:cs typeface="Tahoma"/>
              </a:rPr>
              <a:t>r</a:t>
            </a:r>
            <a:r>
              <a:rPr sz="1600" b="1" spc="-100" dirty="0">
                <a:solidFill>
                  <a:srgbClr val="3F62CA"/>
                </a:solidFill>
                <a:latin typeface="Tahoma"/>
                <a:cs typeface="Tahoma"/>
              </a:rPr>
              <a:t>e</a:t>
            </a:r>
            <a:r>
              <a:rPr sz="1600" b="1" spc="-65" dirty="0">
                <a:solidFill>
                  <a:srgbClr val="3F62CA"/>
                </a:solidFill>
                <a:latin typeface="Tahoma"/>
                <a:cs typeface="Tahoma"/>
              </a:rPr>
              <a:t>t</a:t>
            </a:r>
            <a:r>
              <a:rPr sz="1600" b="1" spc="-155" dirty="0">
                <a:solidFill>
                  <a:srgbClr val="3F62CA"/>
                </a:solidFill>
                <a:latin typeface="Tahoma"/>
                <a:cs typeface="Tahoma"/>
              </a:rPr>
              <a:t>h</a:t>
            </a:r>
            <a:r>
              <a:rPr sz="1600" b="1" spc="-100" dirty="0">
                <a:solidFill>
                  <a:srgbClr val="3F62CA"/>
                </a:solidFill>
                <a:latin typeface="Tahoma"/>
                <a:cs typeface="Tahoma"/>
              </a:rPr>
              <a:t>r</a:t>
            </a:r>
            <a:r>
              <a:rPr sz="1600" b="1" spc="-114" dirty="0">
                <a:solidFill>
                  <a:srgbClr val="3F62CA"/>
                </a:solidFill>
                <a:latin typeface="Tahoma"/>
                <a:cs typeface="Tahoma"/>
              </a:rPr>
              <a:t>a</a:t>
            </a:r>
            <a:endParaRPr sz="1600" dirty="0">
              <a:latin typeface="Tahoma"/>
              <a:cs typeface="Tahoma"/>
            </a:endParaRPr>
          </a:p>
          <a:p>
            <a:pPr marL="1096010" lvl="1" indent="-124460">
              <a:lnSpc>
                <a:spcPct val="100000"/>
              </a:lnSpc>
              <a:spcBef>
                <a:spcPts val="254"/>
              </a:spcBef>
              <a:buChar char="-"/>
              <a:tabLst>
                <a:tab pos="1096645" algn="l"/>
              </a:tabLst>
            </a:pPr>
            <a:r>
              <a:rPr sz="1600" b="1" spc="-185" dirty="0">
                <a:solidFill>
                  <a:srgbClr val="3F62CA"/>
                </a:solidFill>
                <a:latin typeface="Tahoma"/>
                <a:cs typeface="Tahoma"/>
              </a:rPr>
              <a:t>U</a:t>
            </a:r>
            <a:r>
              <a:rPr sz="1600" b="1" spc="-110" dirty="0">
                <a:solidFill>
                  <a:srgbClr val="3F62CA"/>
                </a:solidFill>
                <a:latin typeface="Tahoma"/>
                <a:cs typeface="Tahoma"/>
              </a:rPr>
              <a:t>r</a:t>
            </a:r>
            <a:r>
              <a:rPr sz="1600" b="1" spc="-100" dirty="0">
                <a:solidFill>
                  <a:srgbClr val="3F62CA"/>
                </a:solidFill>
                <a:latin typeface="Tahoma"/>
                <a:cs typeface="Tahoma"/>
              </a:rPr>
              <a:t>e</a:t>
            </a:r>
            <a:r>
              <a:rPr sz="1600" b="1" spc="-65" dirty="0">
                <a:solidFill>
                  <a:srgbClr val="3F62CA"/>
                </a:solidFill>
                <a:latin typeface="Tahoma"/>
                <a:cs typeface="Tahoma"/>
              </a:rPr>
              <a:t>t</a:t>
            </a:r>
            <a:r>
              <a:rPr sz="1600" b="1" spc="-155" dirty="0">
                <a:solidFill>
                  <a:srgbClr val="3F62CA"/>
                </a:solidFill>
                <a:latin typeface="Tahoma"/>
                <a:cs typeface="Tahoma"/>
              </a:rPr>
              <a:t>h</a:t>
            </a:r>
            <a:r>
              <a:rPr sz="1600" b="1" spc="-100" dirty="0">
                <a:solidFill>
                  <a:srgbClr val="3F62CA"/>
                </a:solidFill>
                <a:latin typeface="Tahoma"/>
                <a:cs typeface="Tahoma"/>
              </a:rPr>
              <a:t>r</a:t>
            </a:r>
            <a:r>
              <a:rPr sz="1600" b="1" spc="-120" dirty="0">
                <a:solidFill>
                  <a:srgbClr val="3F62CA"/>
                </a:solidFill>
                <a:latin typeface="Tahoma"/>
                <a:cs typeface="Tahoma"/>
              </a:rPr>
              <a:t>a</a:t>
            </a:r>
            <a:r>
              <a:rPr sz="1600" b="1" spc="-95" dirty="0">
                <a:solidFill>
                  <a:srgbClr val="3F62CA"/>
                </a:solidFill>
                <a:latin typeface="Tahoma"/>
                <a:cs typeface="Tahoma"/>
              </a:rPr>
              <a:t>l</a:t>
            </a:r>
            <a:r>
              <a:rPr sz="1600" b="1" spc="-150" dirty="0">
                <a:solidFill>
                  <a:srgbClr val="3F62CA"/>
                </a:solidFill>
                <a:latin typeface="Tahoma"/>
                <a:cs typeface="Tahoma"/>
              </a:rPr>
              <a:t> </a:t>
            </a:r>
            <a:r>
              <a:rPr sz="1600" b="1" spc="-30" dirty="0">
                <a:solidFill>
                  <a:srgbClr val="3F62CA"/>
                </a:solidFill>
                <a:latin typeface="Tahoma"/>
                <a:cs typeface="Tahoma"/>
              </a:rPr>
              <a:t>s</a:t>
            </a:r>
            <a:r>
              <a:rPr sz="1600" b="1" spc="-65" dirty="0">
                <a:solidFill>
                  <a:srgbClr val="3F62CA"/>
                </a:solidFill>
                <a:latin typeface="Tahoma"/>
                <a:cs typeface="Tahoma"/>
              </a:rPr>
              <a:t>t</a:t>
            </a:r>
            <a:r>
              <a:rPr sz="1600" b="1" spc="-90" dirty="0">
                <a:solidFill>
                  <a:srgbClr val="3F62CA"/>
                </a:solidFill>
                <a:latin typeface="Tahoma"/>
                <a:cs typeface="Tahoma"/>
              </a:rPr>
              <a:t>r</a:t>
            </a:r>
            <a:r>
              <a:rPr sz="1600" b="1" spc="-80" dirty="0">
                <a:solidFill>
                  <a:srgbClr val="3F62CA"/>
                </a:solidFill>
                <a:latin typeface="Tahoma"/>
                <a:cs typeface="Tahoma"/>
              </a:rPr>
              <a:t>i</a:t>
            </a:r>
            <a:r>
              <a:rPr sz="1600" b="1" spc="10" dirty="0">
                <a:solidFill>
                  <a:srgbClr val="3F62CA"/>
                </a:solidFill>
                <a:latin typeface="Tahoma"/>
                <a:cs typeface="Tahoma"/>
              </a:rPr>
              <a:t>c</a:t>
            </a:r>
            <a:r>
              <a:rPr sz="1600" b="1" spc="-65" dirty="0">
                <a:solidFill>
                  <a:srgbClr val="3F62CA"/>
                </a:solidFill>
                <a:latin typeface="Tahoma"/>
                <a:cs typeface="Tahoma"/>
              </a:rPr>
              <a:t>t</a:t>
            </a:r>
            <a:r>
              <a:rPr sz="1600" b="1" spc="-160" dirty="0">
                <a:solidFill>
                  <a:srgbClr val="3F62CA"/>
                </a:solidFill>
                <a:latin typeface="Tahoma"/>
                <a:cs typeface="Tahoma"/>
              </a:rPr>
              <a:t>u</a:t>
            </a:r>
            <a:r>
              <a:rPr sz="1600" b="1" spc="-110" dirty="0">
                <a:solidFill>
                  <a:srgbClr val="3F62CA"/>
                </a:solidFill>
                <a:latin typeface="Tahoma"/>
                <a:cs typeface="Tahoma"/>
              </a:rPr>
              <a:t>r</a:t>
            </a:r>
            <a:r>
              <a:rPr sz="1600" b="1" spc="-80" dirty="0">
                <a:solidFill>
                  <a:srgbClr val="3F62CA"/>
                </a:solidFill>
                <a:latin typeface="Tahoma"/>
                <a:cs typeface="Tahoma"/>
              </a:rPr>
              <a:t>e</a:t>
            </a:r>
            <a:endParaRPr sz="1600" dirty="0">
              <a:latin typeface="Tahoma"/>
              <a:cs typeface="Tahoma"/>
            </a:endParaRPr>
          </a:p>
          <a:p>
            <a:pPr marL="1096010" lvl="1" indent="-124460">
              <a:lnSpc>
                <a:spcPct val="100000"/>
              </a:lnSpc>
              <a:spcBef>
                <a:spcPts val="254"/>
              </a:spcBef>
              <a:buChar char="-"/>
              <a:tabLst>
                <a:tab pos="1096645" algn="l"/>
              </a:tabLst>
            </a:pPr>
            <a:r>
              <a:rPr sz="1600" b="1" spc="-105" dirty="0">
                <a:solidFill>
                  <a:srgbClr val="3F62CA"/>
                </a:solidFill>
                <a:latin typeface="Tahoma"/>
                <a:cs typeface="Tahoma"/>
              </a:rPr>
              <a:t>Co</a:t>
            </a:r>
            <a:r>
              <a:rPr sz="1600" b="1" spc="-155" dirty="0">
                <a:solidFill>
                  <a:srgbClr val="3F62CA"/>
                </a:solidFill>
                <a:latin typeface="Tahoma"/>
                <a:cs typeface="Tahoma"/>
              </a:rPr>
              <a:t>n</a:t>
            </a:r>
            <a:r>
              <a:rPr sz="1600" b="1" spc="5" dirty="0">
                <a:solidFill>
                  <a:srgbClr val="3F62CA"/>
                </a:solidFill>
                <a:latin typeface="Tahoma"/>
                <a:cs typeface="Tahoma"/>
              </a:rPr>
              <a:t>c</a:t>
            </a:r>
            <a:r>
              <a:rPr sz="1600" b="1" spc="-105" dirty="0">
                <a:solidFill>
                  <a:srgbClr val="3F62CA"/>
                </a:solidFill>
                <a:latin typeface="Tahoma"/>
                <a:cs typeface="Tahoma"/>
              </a:rPr>
              <a:t>o</a:t>
            </a:r>
            <a:r>
              <a:rPr sz="1600" b="1" spc="-195" dirty="0">
                <a:solidFill>
                  <a:srgbClr val="3F62CA"/>
                </a:solidFill>
                <a:latin typeface="Tahoma"/>
                <a:cs typeface="Tahoma"/>
              </a:rPr>
              <a:t>m</a:t>
            </a:r>
            <a:r>
              <a:rPr sz="1600" b="1" spc="-80" dirty="0">
                <a:solidFill>
                  <a:srgbClr val="3F62CA"/>
                </a:solidFill>
                <a:latin typeface="Tahoma"/>
                <a:cs typeface="Tahoma"/>
              </a:rPr>
              <a:t>i</a:t>
            </a:r>
            <a:r>
              <a:rPr sz="1600" b="1" spc="-65" dirty="0">
                <a:solidFill>
                  <a:srgbClr val="3F62CA"/>
                </a:solidFill>
                <a:latin typeface="Tahoma"/>
                <a:cs typeface="Tahoma"/>
              </a:rPr>
              <a:t>t</a:t>
            </a:r>
            <a:r>
              <a:rPr sz="1600" b="1" spc="-120" dirty="0">
                <a:solidFill>
                  <a:srgbClr val="3F62CA"/>
                </a:solidFill>
                <a:latin typeface="Tahoma"/>
                <a:cs typeface="Tahoma"/>
              </a:rPr>
              <a:t>a</a:t>
            </a:r>
            <a:r>
              <a:rPr sz="1600" b="1" spc="-155" dirty="0">
                <a:solidFill>
                  <a:srgbClr val="3F62CA"/>
                </a:solidFill>
                <a:latin typeface="Tahoma"/>
                <a:cs typeface="Tahoma"/>
              </a:rPr>
              <a:t>n</a:t>
            </a:r>
            <a:r>
              <a:rPr sz="1600" b="1" spc="-60" dirty="0">
                <a:solidFill>
                  <a:srgbClr val="3F62CA"/>
                </a:solidFill>
                <a:latin typeface="Tahoma"/>
                <a:cs typeface="Tahoma"/>
              </a:rPr>
              <a:t>t</a:t>
            </a:r>
            <a:r>
              <a:rPr sz="1600" b="1" spc="-150" dirty="0">
                <a:solidFill>
                  <a:srgbClr val="3F62CA"/>
                </a:solidFill>
                <a:latin typeface="Tahoma"/>
                <a:cs typeface="Tahoma"/>
              </a:rPr>
              <a:t> </a:t>
            </a:r>
            <a:r>
              <a:rPr sz="1600" b="1" spc="-80" dirty="0">
                <a:solidFill>
                  <a:srgbClr val="3F62CA"/>
                </a:solidFill>
                <a:latin typeface="Tahoma"/>
                <a:cs typeface="Tahoma"/>
              </a:rPr>
              <a:t>i</a:t>
            </a:r>
            <a:r>
              <a:rPr sz="1600" b="1" spc="-155" dirty="0">
                <a:solidFill>
                  <a:srgbClr val="3F62CA"/>
                </a:solidFill>
                <a:latin typeface="Tahoma"/>
                <a:cs typeface="Tahoma"/>
              </a:rPr>
              <a:t>n</a:t>
            </a:r>
            <a:r>
              <a:rPr sz="1600" b="1" spc="-125" dirty="0">
                <a:solidFill>
                  <a:srgbClr val="3F62CA"/>
                </a:solidFill>
                <a:latin typeface="Tahoma"/>
                <a:cs typeface="Tahoma"/>
              </a:rPr>
              <a:t>g</a:t>
            </a:r>
            <a:r>
              <a:rPr sz="1600" b="1" spc="-160" dirty="0">
                <a:solidFill>
                  <a:srgbClr val="3F62CA"/>
                </a:solidFill>
                <a:latin typeface="Tahoma"/>
                <a:cs typeface="Tahoma"/>
              </a:rPr>
              <a:t>u</a:t>
            </a:r>
            <a:r>
              <a:rPr sz="1600" b="1" spc="-80" dirty="0">
                <a:solidFill>
                  <a:srgbClr val="3F62CA"/>
                </a:solidFill>
                <a:latin typeface="Tahoma"/>
                <a:cs typeface="Tahoma"/>
              </a:rPr>
              <a:t>i</a:t>
            </a:r>
            <a:r>
              <a:rPr sz="1600" b="1" spc="-155" dirty="0">
                <a:solidFill>
                  <a:srgbClr val="3F62CA"/>
                </a:solidFill>
                <a:latin typeface="Tahoma"/>
                <a:cs typeface="Tahoma"/>
              </a:rPr>
              <a:t>n</a:t>
            </a:r>
            <a:r>
              <a:rPr sz="1600" b="1" spc="-120" dirty="0">
                <a:solidFill>
                  <a:srgbClr val="3F62CA"/>
                </a:solidFill>
                <a:latin typeface="Tahoma"/>
                <a:cs typeface="Tahoma"/>
              </a:rPr>
              <a:t>a</a:t>
            </a:r>
            <a:r>
              <a:rPr sz="1600" b="1" spc="-95" dirty="0">
                <a:solidFill>
                  <a:srgbClr val="3F62CA"/>
                </a:solidFill>
                <a:latin typeface="Tahoma"/>
                <a:cs typeface="Tahoma"/>
              </a:rPr>
              <a:t>l</a:t>
            </a:r>
            <a:r>
              <a:rPr sz="1600" b="1" spc="-150" dirty="0">
                <a:solidFill>
                  <a:srgbClr val="3F62CA"/>
                </a:solidFill>
                <a:latin typeface="Tahoma"/>
                <a:cs typeface="Tahoma"/>
              </a:rPr>
              <a:t> </a:t>
            </a:r>
            <a:r>
              <a:rPr sz="1600" b="1" spc="-155" dirty="0">
                <a:solidFill>
                  <a:srgbClr val="3F62CA"/>
                </a:solidFill>
                <a:latin typeface="Tahoma"/>
                <a:cs typeface="Tahoma"/>
              </a:rPr>
              <a:t>h</a:t>
            </a:r>
            <a:r>
              <a:rPr sz="1600" b="1" spc="-85" dirty="0">
                <a:solidFill>
                  <a:srgbClr val="3F62CA"/>
                </a:solidFill>
                <a:latin typeface="Tahoma"/>
                <a:cs typeface="Tahoma"/>
              </a:rPr>
              <a:t>e</a:t>
            </a:r>
            <a:r>
              <a:rPr sz="1600" b="1" spc="-90" dirty="0">
                <a:solidFill>
                  <a:srgbClr val="3F62CA"/>
                </a:solidFill>
                <a:latin typeface="Tahoma"/>
                <a:cs typeface="Tahoma"/>
              </a:rPr>
              <a:t>r</a:t>
            </a:r>
            <a:r>
              <a:rPr sz="1600" b="1" spc="-155" dirty="0">
                <a:solidFill>
                  <a:srgbClr val="3F62CA"/>
                </a:solidFill>
                <a:latin typeface="Tahoma"/>
                <a:cs typeface="Tahoma"/>
              </a:rPr>
              <a:t>n</a:t>
            </a:r>
            <a:r>
              <a:rPr sz="1600" b="1" spc="-80" dirty="0">
                <a:solidFill>
                  <a:srgbClr val="3F62CA"/>
                </a:solidFill>
                <a:latin typeface="Tahoma"/>
                <a:cs typeface="Tahoma"/>
              </a:rPr>
              <a:t>i</a:t>
            </a:r>
            <a:r>
              <a:rPr sz="1600" b="1" spc="-114" dirty="0">
                <a:solidFill>
                  <a:srgbClr val="3F62CA"/>
                </a:solidFill>
                <a:latin typeface="Tahoma"/>
                <a:cs typeface="Tahoma"/>
              </a:rPr>
              <a:t>a</a:t>
            </a:r>
            <a:endParaRPr sz="1600" dirty="0">
              <a:latin typeface="Tahoma"/>
              <a:cs typeface="Tahoma"/>
            </a:endParaRPr>
          </a:p>
          <a:p>
            <a:pPr marL="1096010" lvl="1" indent="-124460">
              <a:lnSpc>
                <a:spcPct val="100000"/>
              </a:lnSpc>
              <a:spcBef>
                <a:spcPts val="254"/>
              </a:spcBef>
              <a:buChar char="-"/>
              <a:tabLst>
                <a:tab pos="1096645" algn="l"/>
              </a:tabLst>
            </a:pPr>
            <a:r>
              <a:rPr sz="1600" b="1" spc="-360" dirty="0">
                <a:solidFill>
                  <a:srgbClr val="3F62CA"/>
                </a:solidFill>
                <a:latin typeface="Tahoma"/>
                <a:cs typeface="Tahoma"/>
              </a:rPr>
              <a:t>I</a:t>
            </a:r>
            <a:r>
              <a:rPr sz="1600" b="1" spc="-155" dirty="0">
                <a:solidFill>
                  <a:srgbClr val="3F62CA"/>
                </a:solidFill>
                <a:latin typeface="Tahoma"/>
                <a:cs typeface="Tahoma"/>
              </a:rPr>
              <a:t>n</a:t>
            </a:r>
            <a:r>
              <a:rPr sz="1600" b="1" spc="-65" dirty="0">
                <a:solidFill>
                  <a:srgbClr val="3F62CA"/>
                </a:solidFill>
                <a:latin typeface="Tahoma"/>
                <a:cs typeface="Tahoma"/>
              </a:rPr>
              <a:t>t</a:t>
            </a:r>
            <a:r>
              <a:rPr sz="1600" b="1" spc="-100" dirty="0">
                <a:solidFill>
                  <a:srgbClr val="3F62CA"/>
                </a:solidFill>
                <a:latin typeface="Tahoma"/>
                <a:cs typeface="Tahoma"/>
              </a:rPr>
              <a:t>r</a:t>
            </a:r>
            <a:r>
              <a:rPr sz="1600" b="1" spc="-120" dirty="0">
                <a:solidFill>
                  <a:srgbClr val="3F62CA"/>
                </a:solidFill>
                <a:latin typeface="Tahoma"/>
                <a:cs typeface="Tahoma"/>
              </a:rPr>
              <a:t>a</a:t>
            </a:r>
            <a:r>
              <a:rPr sz="1600" b="1" spc="-105" dirty="0">
                <a:solidFill>
                  <a:srgbClr val="3F62CA"/>
                </a:solidFill>
                <a:latin typeface="Tahoma"/>
                <a:cs typeface="Tahoma"/>
              </a:rPr>
              <a:t>op</a:t>
            </a:r>
            <a:r>
              <a:rPr sz="1600" b="1" spc="-85" dirty="0">
                <a:solidFill>
                  <a:srgbClr val="3F62CA"/>
                </a:solidFill>
                <a:latin typeface="Tahoma"/>
                <a:cs typeface="Tahoma"/>
              </a:rPr>
              <a:t>e</a:t>
            </a:r>
            <a:r>
              <a:rPr sz="1600" b="1" spc="-100" dirty="0">
                <a:solidFill>
                  <a:srgbClr val="3F62CA"/>
                </a:solidFill>
                <a:latin typeface="Tahoma"/>
                <a:cs typeface="Tahoma"/>
              </a:rPr>
              <a:t>r</a:t>
            </a:r>
            <a:r>
              <a:rPr sz="1600" b="1" spc="-135" dirty="0">
                <a:solidFill>
                  <a:srgbClr val="3F62CA"/>
                </a:solidFill>
                <a:latin typeface="Tahoma"/>
                <a:cs typeface="Tahoma"/>
              </a:rPr>
              <a:t>a</a:t>
            </a:r>
            <a:r>
              <a:rPr sz="1600" b="1" spc="-65" dirty="0">
                <a:solidFill>
                  <a:srgbClr val="3F62CA"/>
                </a:solidFill>
                <a:latin typeface="Tahoma"/>
                <a:cs typeface="Tahoma"/>
              </a:rPr>
              <a:t>t</a:t>
            </a:r>
            <a:r>
              <a:rPr sz="1600" b="1" spc="-80" dirty="0">
                <a:solidFill>
                  <a:srgbClr val="3F62CA"/>
                </a:solidFill>
                <a:latin typeface="Tahoma"/>
                <a:cs typeface="Tahoma"/>
              </a:rPr>
              <a:t>i</a:t>
            </a:r>
            <a:r>
              <a:rPr sz="1600" b="1" spc="-150" dirty="0">
                <a:solidFill>
                  <a:srgbClr val="3F62CA"/>
                </a:solidFill>
                <a:latin typeface="Tahoma"/>
                <a:cs typeface="Tahoma"/>
              </a:rPr>
              <a:t>v</a:t>
            </a:r>
            <a:r>
              <a:rPr sz="1600" b="1" spc="-80" dirty="0">
                <a:solidFill>
                  <a:srgbClr val="3F62CA"/>
                </a:solidFill>
                <a:latin typeface="Tahoma"/>
                <a:cs typeface="Tahoma"/>
              </a:rPr>
              <a:t>e</a:t>
            </a:r>
            <a:r>
              <a:rPr sz="1600" b="1" spc="-150" dirty="0">
                <a:solidFill>
                  <a:srgbClr val="3F62CA"/>
                </a:solidFill>
                <a:latin typeface="Tahoma"/>
                <a:cs typeface="Tahoma"/>
              </a:rPr>
              <a:t> </a:t>
            </a:r>
            <a:r>
              <a:rPr sz="1600" b="1" spc="-114" dirty="0">
                <a:solidFill>
                  <a:srgbClr val="3F62CA"/>
                </a:solidFill>
                <a:latin typeface="Tahoma"/>
                <a:cs typeface="Tahoma"/>
              </a:rPr>
              <a:t>b</a:t>
            </a:r>
            <a:r>
              <a:rPr sz="1600" b="1" spc="-100" dirty="0">
                <a:solidFill>
                  <a:srgbClr val="3F62CA"/>
                </a:solidFill>
                <a:latin typeface="Tahoma"/>
                <a:cs typeface="Tahoma"/>
              </a:rPr>
              <a:t>l</a:t>
            </a:r>
            <a:r>
              <a:rPr sz="1600" b="1" spc="-85" dirty="0">
                <a:solidFill>
                  <a:srgbClr val="3F62CA"/>
                </a:solidFill>
                <a:latin typeface="Tahoma"/>
                <a:cs typeface="Tahoma"/>
              </a:rPr>
              <a:t>ee</a:t>
            </a:r>
            <a:r>
              <a:rPr sz="1600" b="1" spc="-110" dirty="0">
                <a:solidFill>
                  <a:srgbClr val="3F62CA"/>
                </a:solidFill>
                <a:latin typeface="Tahoma"/>
                <a:cs typeface="Tahoma"/>
              </a:rPr>
              <a:t>d</a:t>
            </a:r>
            <a:r>
              <a:rPr sz="1600" b="1" spc="-80" dirty="0">
                <a:solidFill>
                  <a:srgbClr val="3F62CA"/>
                </a:solidFill>
                <a:latin typeface="Tahoma"/>
                <a:cs typeface="Tahoma"/>
              </a:rPr>
              <a:t>i</a:t>
            </a:r>
            <a:r>
              <a:rPr sz="1600" b="1" spc="-155" dirty="0">
                <a:solidFill>
                  <a:srgbClr val="3F62CA"/>
                </a:solidFill>
                <a:latin typeface="Tahoma"/>
                <a:cs typeface="Tahoma"/>
              </a:rPr>
              <a:t>n</a:t>
            </a:r>
            <a:r>
              <a:rPr sz="1600" b="1" spc="-120" dirty="0">
                <a:solidFill>
                  <a:srgbClr val="3F62CA"/>
                </a:solidFill>
                <a:latin typeface="Tahoma"/>
                <a:cs typeface="Tahoma"/>
              </a:rPr>
              <a:t>g</a:t>
            </a:r>
            <a:r>
              <a:rPr sz="1600" b="1" spc="-150" dirty="0">
                <a:solidFill>
                  <a:srgbClr val="3F62CA"/>
                </a:solidFill>
                <a:latin typeface="Tahoma"/>
                <a:cs typeface="Tahoma"/>
              </a:rPr>
              <a:t> </a:t>
            </a:r>
            <a:r>
              <a:rPr sz="1600" b="1" spc="-110" dirty="0">
                <a:solidFill>
                  <a:srgbClr val="3F62CA"/>
                </a:solidFill>
                <a:latin typeface="Tahoma"/>
                <a:cs typeface="Tahoma"/>
              </a:rPr>
              <a:t>d</a:t>
            </a:r>
            <a:r>
              <a:rPr sz="1600" b="1" spc="-160" dirty="0">
                <a:solidFill>
                  <a:srgbClr val="3F62CA"/>
                </a:solidFill>
                <a:latin typeface="Tahoma"/>
                <a:cs typeface="Tahoma"/>
              </a:rPr>
              <a:t>u</a:t>
            </a:r>
            <a:r>
              <a:rPr sz="1600" b="1" spc="-90" dirty="0">
                <a:solidFill>
                  <a:srgbClr val="3F62CA"/>
                </a:solidFill>
                <a:latin typeface="Tahoma"/>
                <a:cs typeface="Tahoma"/>
              </a:rPr>
              <a:t>r</a:t>
            </a:r>
            <a:r>
              <a:rPr sz="1600" b="1" spc="-80" dirty="0">
                <a:solidFill>
                  <a:srgbClr val="3F62CA"/>
                </a:solidFill>
                <a:latin typeface="Tahoma"/>
                <a:cs typeface="Tahoma"/>
              </a:rPr>
              <a:t>i</a:t>
            </a:r>
            <a:r>
              <a:rPr sz="1600" b="1" spc="-155" dirty="0">
                <a:solidFill>
                  <a:srgbClr val="3F62CA"/>
                </a:solidFill>
                <a:latin typeface="Tahoma"/>
                <a:cs typeface="Tahoma"/>
              </a:rPr>
              <a:t>n</a:t>
            </a:r>
            <a:r>
              <a:rPr sz="1600" b="1" spc="-120" dirty="0">
                <a:solidFill>
                  <a:srgbClr val="3F62CA"/>
                </a:solidFill>
                <a:latin typeface="Tahoma"/>
                <a:cs typeface="Tahoma"/>
              </a:rPr>
              <a:t>g</a:t>
            </a:r>
            <a:r>
              <a:rPr sz="1600" b="1" spc="-150" dirty="0">
                <a:solidFill>
                  <a:srgbClr val="3F62CA"/>
                </a:solidFill>
                <a:latin typeface="Tahoma"/>
                <a:cs typeface="Tahoma"/>
              </a:rPr>
              <a:t> </a:t>
            </a:r>
            <a:r>
              <a:rPr sz="1600" b="1" spc="-50" dirty="0">
                <a:solidFill>
                  <a:srgbClr val="3F62CA"/>
                </a:solidFill>
                <a:latin typeface="Tahoma"/>
                <a:cs typeface="Tahoma"/>
              </a:rPr>
              <a:t>T</a:t>
            </a:r>
            <a:r>
              <a:rPr sz="1600" b="1" spc="-185" dirty="0">
                <a:solidFill>
                  <a:srgbClr val="3F62CA"/>
                </a:solidFill>
                <a:latin typeface="Tahoma"/>
                <a:cs typeface="Tahoma"/>
              </a:rPr>
              <a:t>UR</a:t>
            </a:r>
            <a:r>
              <a:rPr sz="1600" b="1" spc="-100" dirty="0">
                <a:solidFill>
                  <a:srgbClr val="3F62CA"/>
                </a:solidFill>
                <a:latin typeface="Tahoma"/>
                <a:cs typeface="Tahoma"/>
              </a:rPr>
              <a:t>P</a:t>
            </a:r>
            <a:r>
              <a:rPr sz="1600" b="1" spc="-150" dirty="0">
                <a:solidFill>
                  <a:srgbClr val="3F62CA"/>
                </a:solidFill>
                <a:latin typeface="Tahoma"/>
                <a:cs typeface="Tahoma"/>
              </a:rPr>
              <a:t> </a:t>
            </a:r>
            <a:r>
              <a:rPr sz="1600" b="1" spc="-105" dirty="0">
                <a:solidFill>
                  <a:srgbClr val="3F62CA"/>
                </a:solidFill>
                <a:latin typeface="Tahoma"/>
                <a:cs typeface="Tahoma"/>
              </a:rPr>
              <a:t>o</a:t>
            </a:r>
            <a:r>
              <a:rPr sz="1600" b="1" spc="-114" dirty="0">
                <a:solidFill>
                  <a:srgbClr val="3F62CA"/>
                </a:solidFill>
                <a:latin typeface="Tahoma"/>
                <a:cs typeface="Tahoma"/>
              </a:rPr>
              <a:t>b</a:t>
            </a:r>
            <a:r>
              <a:rPr sz="1600" b="1" spc="-30" dirty="0">
                <a:solidFill>
                  <a:srgbClr val="3F62CA"/>
                </a:solidFill>
                <a:latin typeface="Tahoma"/>
                <a:cs typeface="Tahoma"/>
              </a:rPr>
              <a:t>s</a:t>
            </a:r>
            <a:r>
              <a:rPr sz="1600" b="1" spc="10" dirty="0">
                <a:solidFill>
                  <a:srgbClr val="3F62CA"/>
                </a:solidFill>
                <a:latin typeface="Tahoma"/>
                <a:cs typeface="Tahoma"/>
              </a:rPr>
              <a:t>c</a:t>
            </a:r>
            <a:r>
              <a:rPr sz="1600" b="1" spc="-160" dirty="0">
                <a:solidFill>
                  <a:srgbClr val="3F62CA"/>
                </a:solidFill>
                <a:latin typeface="Tahoma"/>
                <a:cs typeface="Tahoma"/>
              </a:rPr>
              <a:t>u</a:t>
            </a:r>
            <a:r>
              <a:rPr sz="1600" b="1" spc="-90" dirty="0">
                <a:solidFill>
                  <a:srgbClr val="3F62CA"/>
                </a:solidFill>
                <a:latin typeface="Tahoma"/>
                <a:cs typeface="Tahoma"/>
              </a:rPr>
              <a:t>r</a:t>
            </a:r>
            <a:r>
              <a:rPr sz="1600" b="1" spc="-80" dirty="0">
                <a:solidFill>
                  <a:srgbClr val="3F62CA"/>
                </a:solidFill>
                <a:latin typeface="Tahoma"/>
                <a:cs typeface="Tahoma"/>
              </a:rPr>
              <a:t>i</a:t>
            </a:r>
            <a:r>
              <a:rPr sz="1600" b="1" spc="-155" dirty="0">
                <a:solidFill>
                  <a:srgbClr val="3F62CA"/>
                </a:solidFill>
                <a:latin typeface="Tahoma"/>
                <a:cs typeface="Tahoma"/>
              </a:rPr>
              <a:t>n</a:t>
            </a:r>
            <a:r>
              <a:rPr sz="1600" b="1" spc="-120" dirty="0">
                <a:solidFill>
                  <a:srgbClr val="3F62CA"/>
                </a:solidFill>
                <a:latin typeface="Tahoma"/>
                <a:cs typeface="Tahoma"/>
              </a:rPr>
              <a:t>g</a:t>
            </a:r>
            <a:r>
              <a:rPr sz="1600" b="1" spc="-150" dirty="0">
                <a:solidFill>
                  <a:srgbClr val="3F62CA"/>
                </a:solidFill>
                <a:latin typeface="Tahoma"/>
                <a:cs typeface="Tahoma"/>
              </a:rPr>
              <a:t> </a:t>
            </a:r>
            <a:r>
              <a:rPr sz="1600" b="1" spc="-100" dirty="0">
                <a:solidFill>
                  <a:srgbClr val="3F62CA"/>
                </a:solidFill>
                <a:latin typeface="Tahoma"/>
                <a:cs typeface="Tahoma"/>
              </a:rPr>
              <a:t>v</a:t>
            </a:r>
            <a:r>
              <a:rPr sz="1600" b="1" spc="-80" dirty="0">
                <a:solidFill>
                  <a:srgbClr val="3F62CA"/>
                </a:solidFill>
                <a:latin typeface="Tahoma"/>
                <a:cs typeface="Tahoma"/>
              </a:rPr>
              <a:t>i</a:t>
            </a:r>
            <a:r>
              <a:rPr sz="1600" b="1" spc="-30" dirty="0">
                <a:solidFill>
                  <a:srgbClr val="3F62CA"/>
                </a:solidFill>
                <a:latin typeface="Tahoma"/>
                <a:cs typeface="Tahoma"/>
              </a:rPr>
              <a:t>s</a:t>
            </a:r>
            <a:r>
              <a:rPr sz="1600" b="1" spc="-80" dirty="0">
                <a:solidFill>
                  <a:srgbClr val="3F62CA"/>
                </a:solidFill>
                <a:latin typeface="Tahoma"/>
                <a:cs typeface="Tahoma"/>
              </a:rPr>
              <a:t>i</a:t>
            </a:r>
            <a:r>
              <a:rPr sz="1600" b="1" spc="-105" dirty="0">
                <a:solidFill>
                  <a:srgbClr val="3F62CA"/>
                </a:solidFill>
                <a:latin typeface="Tahoma"/>
                <a:cs typeface="Tahoma"/>
              </a:rPr>
              <a:t>o</a:t>
            </a:r>
            <a:r>
              <a:rPr sz="1600" b="1" spc="-150" dirty="0">
                <a:solidFill>
                  <a:srgbClr val="3F62CA"/>
                </a:solidFill>
                <a:latin typeface="Tahoma"/>
                <a:cs typeface="Tahoma"/>
              </a:rPr>
              <a:t>n</a:t>
            </a:r>
            <a:endParaRPr sz="1600" dirty="0">
              <a:latin typeface="Tahoma"/>
              <a:cs typeface="Tahoma"/>
            </a:endParaRPr>
          </a:p>
          <a:p>
            <a:pPr lvl="1">
              <a:lnSpc>
                <a:spcPct val="100000"/>
              </a:lnSpc>
              <a:spcBef>
                <a:spcPts val="40"/>
              </a:spcBef>
              <a:buClr>
                <a:srgbClr val="3F62CA"/>
              </a:buClr>
              <a:buFont typeface="Tahoma"/>
              <a:buChar char="-"/>
            </a:pPr>
            <a:endParaRPr sz="2000" dirty="0">
              <a:latin typeface="Tahoma"/>
              <a:cs typeface="Tahoma"/>
            </a:endParaRPr>
          </a:p>
        </p:txBody>
      </p:sp>
    </p:spTree>
    <p:extLst>
      <p:ext uri="{BB962C8B-B14F-4D97-AF65-F5344CB8AC3E}">
        <p14:creationId xmlns:p14="http://schemas.microsoft.com/office/powerpoint/2010/main" val="85713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2499"/>
            <a:ext cx="7290054" cy="820674"/>
          </a:xfrm>
        </p:spPr>
        <p:txBody>
          <a:bodyPr>
            <a:normAutofit/>
          </a:bodyPr>
          <a:lstStyle/>
          <a:p>
            <a:r>
              <a:rPr lang="en-US" sz="2800" b="1" spc="-330" dirty="0">
                <a:solidFill>
                  <a:srgbClr val="3F62CA"/>
                </a:solidFill>
                <a:latin typeface="Tahoma"/>
                <a:cs typeface="Tahoma"/>
              </a:rPr>
              <a:t>M</a:t>
            </a:r>
            <a:r>
              <a:rPr lang="en-US" sz="2800" b="1" spc="-405" dirty="0">
                <a:solidFill>
                  <a:srgbClr val="3F62CA"/>
                </a:solidFill>
                <a:latin typeface="Tahoma"/>
                <a:cs typeface="Tahoma"/>
              </a:rPr>
              <a:t>I</a:t>
            </a:r>
            <a:r>
              <a:rPr lang="en-US" sz="2800" b="1" spc="-330" dirty="0">
                <a:solidFill>
                  <a:srgbClr val="3F62CA"/>
                </a:solidFill>
                <a:latin typeface="Tahoma"/>
                <a:cs typeface="Tahoma"/>
              </a:rPr>
              <a:t>M</a:t>
            </a:r>
            <a:r>
              <a:rPr lang="en-US" sz="2800" b="1" spc="-405" dirty="0">
                <a:solidFill>
                  <a:srgbClr val="3F62CA"/>
                </a:solidFill>
                <a:latin typeface="Tahoma"/>
                <a:cs typeface="Tahoma"/>
              </a:rPr>
              <a:t>I</a:t>
            </a:r>
            <a:r>
              <a:rPr lang="en-US" sz="2800" b="1" spc="-330" dirty="0">
                <a:solidFill>
                  <a:srgbClr val="3F62CA"/>
                </a:solidFill>
                <a:latin typeface="Tahoma"/>
                <a:cs typeface="Tahoma"/>
              </a:rPr>
              <a:t>M</a:t>
            </a:r>
            <a:r>
              <a:rPr lang="en-US" sz="2800" b="1" spc="-30" dirty="0">
                <a:solidFill>
                  <a:srgbClr val="3F62CA"/>
                </a:solidFill>
                <a:latin typeface="Tahoma"/>
                <a:cs typeface="Tahoma"/>
              </a:rPr>
              <a:t>A</a:t>
            </a:r>
            <a:r>
              <a:rPr lang="en-US" sz="2800" b="1" spc="-10" dirty="0">
                <a:solidFill>
                  <a:srgbClr val="3F62CA"/>
                </a:solidFill>
                <a:latin typeface="Tahoma"/>
                <a:cs typeface="Tahoma"/>
              </a:rPr>
              <a:t>L</a:t>
            </a:r>
            <a:r>
              <a:rPr lang="en-US" sz="2800" b="1" spc="-100" dirty="0">
                <a:solidFill>
                  <a:srgbClr val="3F62CA"/>
                </a:solidFill>
                <a:latin typeface="Tahoma"/>
                <a:cs typeface="Tahoma"/>
              </a:rPr>
              <a:t>LY</a:t>
            </a:r>
            <a:r>
              <a:rPr lang="en-US" sz="2800" b="1" spc="-170" dirty="0">
                <a:solidFill>
                  <a:srgbClr val="3F62CA"/>
                </a:solidFill>
                <a:latin typeface="Tahoma"/>
                <a:cs typeface="Tahoma"/>
              </a:rPr>
              <a:t> </a:t>
            </a:r>
            <a:r>
              <a:rPr lang="en-US" sz="2800" b="1" spc="-405" dirty="0">
                <a:solidFill>
                  <a:srgbClr val="3F62CA"/>
                </a:solidFill>
                <a:latin typeface="Tahoma"/>
                <a:cs typeface="Tahoma"/>
              </a:rPr>
              <a:t>I</a:t>
            </a:r>
            <a:r>
              <a:rPr lang="en-US" sz="2800" b="1" spc="-195" dirty="0">
                <a:solidFill>
                  <a:srgbClr val="3F62CA"/>
                </a:solidFill>
                <a:latin typeface="Tahoma"/>
                <a:cs typeface="Tahoma"/>
              </a:rPr>
              <a:t>N</a:t>
            </a:r>
            <a:r>
              <a:rPr lang="en-US" sz="2800" b="1" spc="-280" dirty="0">
                <a:solidFill>
                  <a:srgbClr val="3F62CA"/>
                </a:solidFill>
                <a:latin typeface="Tahoma"/>
                <a:cs typeface="Tahoma"/>
              </a:rPr>
              <a:t>V</a:t>
            </a:r>
            <a:r>
              <a:rPr lang="en-US" sz="2800" b="1" spc="-105" dirty="0">
                <a:solidFill>
                  <a:srgbClr val="3F62CA"/>
                </a:solidFill>
                <a:latin typeface="Tahoma"/>
                <a:cs typeface="Tahoma"/>
              </a:rPr>
              <a:t>A</a:t>
            </a:r>
            <a:r>
              <a:rPr lang="en-US" sz="2800" b="1" spc="-75" dirty="0">
                <a:solidFill>
                  <a:srgbClr val="3F62CA"/>
                </a:solidFill>
                <a:latin typeface="Tahoma"/>
                <a:cs typeface="Tahoma"/>
              </a:rPr>
              <a:t>S</a:t>
            </a:r>
            <a:r>
              <a:rPr lang="en-US" sz="2800" b="1" spc="-405" dirty="0">
                <a:solidFill>
                  <a:srgbClr val="3F62CA"/>
                </a:solidFill>
                <a:latin typeface="Tahoma"/>
                <a:cs typeface="Tahoma"/>
              </a:rPr>
              <a:t>I</a:t>
            </a:r>
            <a:r>
              <a:rPr lang="en-US" sz="2800" b="1" spc="-110" dirty="0">
                <a:solidFill>
                  <a:srgbClr val="3F62CA"/>
                </a:solidFill>
                <a:latin typeface="Tahoma"/>
                <a:cs typeface="Tahoma"/>
              </a:rPr>
              <a:t>V</a:t>
            </a:r>
            <a:r>
              <a:rPr lang="en-US" sz="2800" b="1" spc="-60" dirty="0">
                <a:solidFill>
                  <a:srgbClr val="3F62CA"/>
                </a:solidFill>
                <a:latin typeface="Tahoma"/>
                <a:cs typeface="Tahoma"/>
              </a:rPr>
              <a:t>E</a:t>
            </a:r>
            <a:r>
              <a:rPr lang="en-US" sz="2800" b="1" spc="-170" dirty="0">
                <a:solidFill>
                  <a:srgbClr val="3F62CA"/>
                </a:solidFill>
                <a:latin typeface="Tahoma"/>
                <a:cs typeface="Tahoma"/>
              </a:rPr>
              <a:t> </a:t>
            </a:r>
            <a:r>
              <a:rPr lang="en-US" sz="2800" b="1" spc="-55" dirty="0">
                <a:solidFill>
                  <a:srgbClr val="3F62CA"/>
                </a:solidFill>
                <a:latin typeface="Tahoma"/>
                <a:cs typeface="Tahoma"/>
              </a:rPr>
              <a:t>T</a:t>
            </a:r>
            <a:r>
              <a:rPr lang="en-US" sz="2800" b="1" spc="-254" dirty="0">
                <a:solidFill>
                  <a:srgbClr val="3F62CA"/>
                </a:solidFill>
                <a:latin typeface="Tahoma"/>
                <a:cs typeface="Tahoma"/>
              </a:rPr>
              <a:t>H</a:t>
            </a:r>
            <a:r>
              <a:rPr lang="en-US" sz="2800" b="1" spc="-60" dirty="0">
                <a:solidFill>
                  <a:srgbClr val="3F62CA"/>
                </a:solidFill>
                <a:latin typeface="Tahoma"/>
                <a:cs typeface="Tahoma"/>
              </a:rPr>
              <a:t>E</a:t>
            </a:r>
            <a:r>
              <a:rPr lang="en-US" sz="2800" b="1" spc="-180" dirty="0">
                <a:solidFill>
                  <a:srgbClr val="3F62CA"/>
                </a:solidFill>
                <a:latin typeface="Tahoma"/>
                <a:cs typeface="Tahoma"/>
              </a:rPr>
              <a:t>R</a:t>
            </a:r>
            <a:r>
              <a:rPr lang="en-US" sz="2800" b="1" spc="-30" dirty="0">
                <a:solidFill>
                  <a:srgbClr val="3F62CA"/>
                </a:solidFill>
                <a:latin typeface="Tahoma"/>
                <a:cs typeface="Tahoma"/>
              </a:rPr>
              <a:t>A</a:t>
            </a:r>
            <a:r>
              <a:rPr lang="en-US" sz="2800" b="1" spc="-175" dirty="0">
                <a:solidFill>
                  <a:srgbClr val="3F62CA"/>
                </a:solidFill>
                <a:latin typeface="Tahoma"/>
                <a:cs typeface="Tahoma"/>
              </a:rPr>
              <a:t>P</a:t>
            </a:r>
            <a:r>
              <a:rPr lang="en-US" sz="2800" b="1" spc="-100" dirty="0">
                <a:solidFill>
                  <a:srgbClr val="3F62CA"/>
                </a:solidFill>
                <a:latin typeface="Tahoma"/>
                <a:cs typeface="Tahoma"/>
              </a:rPr>
              <a:t>Y</a:t>
            </a:r>
            <a:r>
              <a:rPr lang="en-US" sz="2800" dirty="0">
                <a:latin typeface="Tahoma"/>
                <a:cs typeface="Tahoma"/>
              </a:rPr>
              <a:t/>
            </a:r>
            <a:br>
              <a:rPr lang="en-US" sz="2800" dirty="0">
                <a:latin typeface="Tahoma"/>
                <a:cs typeface="Tahoma"/>
              </a:rPr>
            </a:br>
            <a:endParaRPr lang="en-US" sz="2800" dirty="0"/>
          </a:p>
        </p:txBody>
      </p:sp>
      <p:sp>
        <p:nvSpPr>
          <p:cNvPr id="4" name="object 2"/>
          <p:cNvSpPr/>
          <p:nvPr/>
        </p:nvSpPr>
        <p:spPr>
          <a:xfrm>
            <a:off x="736409" y="438150"/>
            <a:ext cx="1344295" cy="402590"/>
          </a:xfrm>
          <a:custGeom>
            <a:avLst/>
            <a:gdLst/>
            <a:ahLst/>
            <a:cxnLst/>
            <a:rect l="l" t="t" r="r" b="b"/>
            <a:pathLst>
              <a:path w="1344295" h="402590">
                <a:moveTo>
                  <a:pt x="244326" y="402580"/>
                </a:moveTo>
                <a:lnTo>
                  <a:pt x="0" y="402580"/>
                </a:lnTo>
                <a:lnTo>
                  <a:pt x="0" y="0"/>
                </a:lnTo>
                <a:lnTo>
                  <a:pt x="214560" y="0"/>
                </a:lnTo>
                <a:lnTo>
                  <a:pt x="233427" y="527"/>
                </a:lnTo>
                <a:lnTo>
                  <a:pt x="282773" y="8433"/>
                </a:lnTo>
                <a:lnTo>
                  <a:pt x="321492" y="24734"/>
                </a:lnTo>
                <a:lnTo>
                  <a:pt x="356241" y="57918"/>
                </a:lnTo>
                <a:lnTo>
                  <a:pt x="367511" y="84087"/>
                </a:lnTo>
                <a:lnTo>
                  <a:pt x="93513" y="84087"/>
                </a:lnTo>
                <a:lnTo>
                  <a:pt x="93513" y="148828"/>
                </a:lnTo>
                <a:lnTo>
                  <a:pt x="251767" y="148828"/>
                </a:lnTo>
                <a:lnTo>
                  <a:pt x="257472" y="148993"/>
                </a:lnTo>
                <a:lnTo>
                  <a:pt x="261937" y="149324"/>
                </a:lnTo>
                <a:lnTo>
                  <a:pt x="366526" y="149324"/>
                </a:lnTo>
                <a:lnTo>
                  <a:pt x="360621" y="163540"/>
                </a:lnTo>
                <a:lnTo>
                  <a:pt x="352102" y="176113"/>
                </a:lnTo>
                <a:lnTo>
                  <a:pt x="362202" y="183283"/>
                </a:lnTo>
                <a:lnTo>
                  <a:pt x="371419" y="192267"/>
                </a:lnTo>
                <a:lnTo>
                  <a:pt x="379752" y="203065"/>
                </a:lnTo>
                <a:lnTo>
                  <a:pt x="387201" y="215676"/>
                </a:lnTo>
                <a:lnTo>
                  <a:pt x="393300" y="229443"/>
                </a:lnTo>
                <a:lnTo>
                  <a:pt x="93513" y="229443"/>
                </a:lnTo>
                <a:lnTo>
                  <a:pt x="93513" y="319236"/>
                </a:lnTo>
                <a:lnTo>
                  <a:pt x="395023" y="319236"/>
                </a:lnTo>
                <a:lnTo>
                  <a:pt x="391666" y="328786"/>
                </a:lnTo>
                <a:lnTo>
                  <a:pt x="362148" y="368721"/>
                </a:lnTo>
                <a:lnTo>
                  <a:pt x="327127" y="389069"/>
                </a:lnTo>
                <a:lnTo>
                  <a:pt x="281161" y="400409"/>
                </a:lnTo>
                <a:lnTo>
                  <a:pt x="263363" y="402037"/>
                </a:lnTo>
                <a:lnTo>
                  <a:pt x="244326" y="402580"/>
                </a:lnTo>
                <a:close/>
              </a:path>
              <a:path w="1344295" h="402590">
                <a:moveTo>
                  <a:pt x="366526" y="149324"/>
                </a:moveTo>
                <a:lnTo>
                  <a:pt x="261937" y="149324"/>
                </a:lnTo>
                <a:lnTo>
                  <a:pt x="267146" y="143262"/>
                </a:lnTo>
                <a:lnTo>
                  <a:pt x="270867" y="136487"/>
                </a:lnTo>
                <a:lnTo>
                  <a:pt x="273099" y="128999"/>
                </a:lnTo>
                <a:lnTo>
                  <a:pt x="273843" y="120798"/>
                </a:lnTo>
                <a:lnTo>
                  <a:pt x="272967" y="112652"/>
                </a:lnTo>
                <a:lnTo>
                  <a:pt x="242062" y="86537"/>
                </a:lnTo>
                <a:lnTo>
                  <a:pt x="216544" y="84087"/>
                </a:lnTo>
                <a:lnTo>
                  <a:pt x="367511" y="84087"/>
                </a:lnTo>
                <a:lnTo>
                  <a:pt x="369124" y="89947"/>
                </a:lnTo>
                <a:lnTo>
                  <a:pt x="370961" y="101458"/>
                </a:lnTo>
                <a:lnTo>
                  <a:pt x="371574" y="113357"/>
                </a:lnTo>
                <a:lnTo>
                  <a:pt x="370357" y="132162"/>
                </a:lnTo>
                <a:lnTo>
                  <a:pt x="366719" y="148828"/>
                </a:lnTo>
                <a:lnTo>
                  <a:pt x="366526" y="149324"/>
                </a:lnTo>
                <a:close/>
              </a:path>
              <a:path w="1344295" h="402590">
                <a:moveTo>
                  <a:pt x="395023" y="319236"/>
                </a:moveTo>
                <a:lnTo>
                  <a:pt x="246310" y="319236"/>
                </a:lnTo>
                <a:lnTo>
                  <a:pt x="259891" y="318507"/>
                </a:lnTo>
                <a:lnTo>
                  <a:pt x="271611" y="316321"/>
                </a:lnTo>
                <a:lnTo>
                  <a:pt x="302725" y="284649"/>
                </a:lnTo>
                <a:lnTo>
                  <a:pt x="303609" y="274587"/>
                </a:lnTo>
                <a:lnTo>
                  <a:pt x="302725" y="264510"/>
                </a:lnTo>
                <a:lnTo>
                  <a:pt x="271611" y="232419"/>
                </a:lnTo>
                <a:lnTo>
                  <a:pt x="246310" y="229443"/>
                </a:lnTo>
                <a:lnTo>
                  <a:pt x="393300" y="229443"/>
                </a:lnTo>
                <a:lnTo>
                  <a:pt x="393386" y="229637"/>
                </a:lnTo>
                <a:lnTo>
                  <a:pt x="397805" y="244481"/>
                </a:lnTo>
                <a:lnTo>
                  <a:pt x="400456" y="260208"/>
                </a:lnTo>
                <a:lnTo>
                  <a:pt x="401339" y="276820"/>
                </a:lnTo>
                <a:lnTo>
                  <a:pt x="400735" y="290765"/>
                </a:lnTo>
                <a:lnTo>
                  <a:pt x="398921" y="304074"/>
                </a:lnTo>
                <a:lnTo>
                  <a:pt x="395898" y="316748"/>
                </a:lnTo>
                <a:lnTo>
                  <a:pt x="395023" y="319236"/>
                </a:lnTo>
                <a:close/>
              </a:path>
              <a:path w="1344295" h="402590">
                <a:moveTo>
                  <a:pt x="559593" y="402580"/>
                </a:moveTo>
                <a:lnTo>
                  <a:pt x="466080" y="402580"/>
                </a:lnTo>
                <a:lnTo>
                  <a:pt x="466080" y="0"/>
                </a:lnTo>
                <a:lnTo>
                  <a:pt x="677912" y="0"/>
                </a:lnTo>
                <a:lnTo>
                  <a:pt x="700058" y="627"/>
                </a:lnTo>
                <a:lnTo>
                  <a:pt x="739931" y="5650"/>
                </a:lnTo>
                <a:lnTo>
                  <a:pt x="788851" y="22417"/>
                </a:lnTo>
                <a:lnTo>
                  <a:pt x="825197" y="49640"/>
                </a:lnTo>
                <a:lnTo>
                  <a:pt x="847043" y="83343"/>
                </a:lnTo>
                <a:lnTo>
                  <a:pt x="559593" y="83343"/>
                </a:lnTo>
                <a:lnTo>
                  <a:pt x="559593" y="216792"/>
                </a:lnTo>
                <a:lnTo>
                  <a:pt x="845087" y="216792"/>
                </a:lnTo>
                <a:lnTo>
                  <a:pt x="842498" y="222405"/>
                </a:lnTo>
                <a:lnTo>
                  <a:pt x="815082" y="257100"/>
                </a:lnTo>
                <a:lnTo>
                  <a:pt x="774619" y="282517"/>
                </a:lnTo>
                <a:lnTo>
                  <a:pt x="721320" y="297098"/>
                </a:lnTo>
                <a:lnTo>
                  <a:pt x="686301" y="299640"/>
                </a:lnTo>
                <a:lnTo>
                  <a:pt x="559593" y="299640"/>
                </a:lnTo>
                <a:lnTo>
                  <a:pt x="559593" y="402580"/>
                </a:lnTo>
                <a:close/>
              </a:path>
              <a:path w="1344295" h="402590">
                <a:moveTo>
                  <a:pt x="845087" y="216792"/>
                </a:moveTo>
                <a:lnTo>
                  <a:pt x="679896" y="216792"/>
                </a:lnTo>
                <a:lnTo>
                  <a:pt x="690136" y="216490"/>
                </a:lnTo>
                <a:lnTo>
                  <a:pt x="699647" y="215583"/>
                </a:lnTo>
                <a:lnTo>
                  <a:pt x="736668" y="202421"/>
                </a:lnTo>
                <a:lnTo>
                  <a:pt x="759209" y="170524"/>
                </a:lnTo>
                <a:lnTo>
                  <a:pt x="762000" y="148828"/>
                </a:lnTo>
                <a:lnTo>
                  <a:pt x="760744" y="134185"/>
                </a:lnTo>
                <a:lnTo>
                  <a:pt x="741908" y="100583"/>
                </a:lnTo>
                <a:lnTo>
                  <a:pt x="699492" y="84421"/>
                </a:lnTo>
                <a:lnTo>
                  <a:pt x="679896" y="83343"/>
                </a:lnTo>
                <a:lnTo>
                  <a:pt x="847043" y="83343"/>
                </a:lnTo>
                <a:lnTo>
                  <a:pt x="859032" y="132007"/>
                </a:lnTo>
                <a:lnTo>
                  <a:pt x="859730" y="148828"/>
                </a:lnTo>
                <a:lnTo>
                  <a:pt x="859040" y="164726"/>
                </a:lnTo>
                <a:lnTo>
                  <a:pt x="856970" y="180051"/>
                </a:lnTo>
                <a:lnTo>
                  <a:pt x="853521" y="194802"/>
                </a:lnTo>
                <a:lnTo>
                  <a:pt x="848692" y="208979"/>
                </a:lnTo>
                <a:lnTo>
                  <a:pt x="845087" y="216792"/>
                </a:lnTo>
                <a:close/>
              </a:path>
              <a:path w="1344295" h="402590">
                <a:moveTo>
                  <a:pt x="678408" y="299888"/>
                </a:moveTo>
                <a:lnTo>
                  <a:pt x="559593" y="299640"/>
                </a:lnTo>
                <a:lnTo>
                  <a:pt x="686301" y="299640"/>
                </a:lnTo>
                <a:lnTo>
                  <a:pt x="678408" y="299888"/>
                </a:lnTo>
                <a:close/>
              </a:path>
              <a:path w="1344295" h="402590">
                <a:moveTo>
                  <a:pt x="1023937" y="402580"/>
                </a:moveTo>
                <a:lnTo>
                  <a:pt x="930423" y="402580"/>
                </a:lnTo>
                <a:lnTo>
                  <a:pt x="930423" y="0"/>
                </a:lnTo>
                <a:lnTo>
                  <a:pt x="1023937" y="0"/>
                </a:lnTo>
                <a:lnTo>
                  <a:pt x="1023937" y="101203"/>
                </a:lnTo>
                <a:lnTo>
                  <a:pt x="1343917" y="101203"/>
                </a:lnTo>
                <a:lnTo>
                  <a:pt x="1343917" y="183306"/>
                </a:lnTo>
                <a:lnTo>
                  <a:pt x="1023937" y="183306"/>
                </a:lnTo>
                <a:lnTo>
                  <a:pt x="1023937" y="402580"/>
                </a:lnTo>
                <a:close/>
              </a:path>
              <a:path w="1344295" h="402590">
                <a:moveTo>
                  <a:pt x="1343917" y="101203"/>
                </a:moveTo>
                <a:lnTo>
                  <a:pt x="1250156" y="101203"/>
                </a:lnTo>
                <a:lnTo>
                  <a:pt x="1250156" y="0"/>
                </a:lnTo>
                <a:lnTo>
                  <a:pt x="1343917" y="0"/>
                </a:lnTo>
                <a:lnTo>
                  <a:pt x="1343917" y="101203"/>
                </a:lnTo>
                <a:close/>
              </a:path>
              <a:path w="1344295" h="402590">
                <a:moveTo>
                  <a:pt x="1343917" y="402580"/>
                </a:moveTo>
                <a:lnTo>
                  <a:pt x="1250156" y="402580"/>
                </a:lnTo>
                <a:lnTo>
                  <a:pt x="1250156" y="183306"/>
                </a:lnTo>
                <a:lnTo>
                  <a:pt x="1343917" y="183306"/>
                </a:lnTo>
                <a:lnTo>
                  <a:pt x="1343917" y="402580"/>
                </a:lnTo>
                <a:close/>
              </a:path>
            </a:pathLst>
          </a:custGeom>
          <a:solidFill>
            <a:srgbClr val="3F62CA"/>
          </a:solidFill>
        </p:spPr>
        <p:txBody>
          <a:bodyPr wrap="square" lIns="0" tIns="0" rIns="0" bIns="0" rtlCol="0"/>
          <a:lstStyle/>
          <a:p>
            <a:endParaRPr/>
          </a:p>
        </p:txBody>
      </p:sp>
      <p:sp>
        <p:nvSpPr>
          <p:cNvPr id="7" name="Rectangle 6"/>
          <p:cNvSpPr/>
          <p:nvPr/>
        </p:nvSpPr>
        <p:spPr>
          <a:xfrm>
            <a:off x="304799" y="1528388"/>
            <a:ext cx="7162801" cy="341632"/>
          </a:xfrm>
          <a:prstGeom prst="rect">
            <a:avLst/>
          </a:prstGeom>
        </p:spPr>
        <p:txBody>
          <a:bodyPr wrap="square">
            <a:spAutoFit/>
          </a:bodyPr>
          <a:lstStyle/>
          <a:p>
            <a:pPr>
              <a:lnSpc>
                <a:spcPct val="90000"/>
              </a:lnSpc>
            </a:pPr>
            <a:r>
              <a:rPr lang="en-US" altLang="en-US" dirty="0">
                <a:solidFill>
                  <a:srgbClr val="FF0000"/>
                </a:solidFill>
                <a:latin typeface="Times New Roman" panose="02020603050405020304" pitchFamily="18" charset="0"/>
                <a:cs typeface="Times New Roman" panose="02020603050405020304" pitchFamily="18" charset="0"/>
              </a:rPr>
              <a:t>1.Laser therapy </a:t>
            </a:r>
            <a:r>
              <a:rPr lang="en-US" altLang="en-US" dirty="0" smtClean="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4799" y="1870020"/>
            <a:ext cx="8731313" cy="1560427"/>
          </a:xfrm>
          <a:prstGeom prst="rect">
            <a:avLst/>
          </a:prstGeom>
        </p:spPr>
        <p:txBody>
          <a:bodyPr wrap="square">
            <a:spAutoFit/>
          </a:bodyPr>
          <a:lstStyle/>
          <a:p>
            <a:pPr>
              <a:lnSpc>
                <a:spcPct val="90000"/>
              </a:lnSpc>
              <a:buClr>
                <a:schemeClr val="accent1"/>
              </a:buClr>
            </a:pPr>
            <a:r>
              <a:rPr lang="en-US" altLang="en-US" dirty="0" smtClean="0">
                <a:solidFill>
                  <a:srgbClr val="0070C0"/>
                </a:solidFill>
                <a:latin typeface="Times New Roman" panose="02020603050405020304" pitchFamily="18" charset="0"/>
                <a:cs typeface="Times New Roman" panose="02020603050405020304" pitchFamily="18" charset="0"/>
              </a:rPr>
              <a:t>Advantages: </a:t>
            </a:r>
            <a:r>
              <a:rPr lang="en-US" altLang="en-US" dirty="0">
                <a:solidFill>
                  <a:srgbClr val="0070C0"/>
                </a:solidFill>
                <a:latin typeface="Times New Roman" panose="02020603050405020304" pitchFamily="18" charset="0"/>
                <a:cs typeface="Times New Roman" panose="02020603050405020304" pitchFamily="18" charset="0"/>
              </a:rPr>
              <a:t>minimal blood loss, rare instances of TUR syndrome, ability to treat </a:t>
            </a:r>
            <a:r>
              <a:rPr lang="en-US" altLang="en-US" dirty="0" smtClean="0">
                <a:solidFill>
                  <a:srgbClr val="0070C0"/>
                </a:solidFill>
                <a:latin typeface="Times New Roman" panose="02020603050405020304" pitchFamily="18" charset="0"/>
                <a:cs typeface="Times New Roman" panose="02020603050405020304" pitchFamily="18" charset="0"/>
              </a:rPr>
              <a:t>patients </a:t>
            </a:r>
            <a:r>
              <a:rPr lang="en-US" altLang="en-US" dirty="0">
                <a:solidFill>
                  <a:srgbClr val="0070C0"/>
                </a:solidFill>
                <a:latin typeface="Times New Roman" panose="02020603050405020304" pitchFamily="18" charset="0"/>
                <a:cs typeface="Times New Roman" panose="02020603050405020304" pitchFamily="18" charset="0"/>
              </a:rPr>
              <a:t>receiving anticoagulation therapy, and ability to be done as an outpatient procedure.</a:t>
            </a:r>
          </a:p>
          <a:p>
            <a:pPr>
              <a:lnSpc>
                <a:spcPct val="90000"/>
              </a:lnSpc>
              <a:buClr>
                <a:schemeClr val="accent1"/>
              </a:buClr>
              <a:buFont typeface="Wingdings" panose="05000000000000000000" pitchFamily="2" charset="2"/>
              <a:buChar char="v"/>
            </a:pPr>
            <a:endParaRPr lang="en-US" altLang="en-US" dirty="0">
              <a:solidFill>
                <a:srgbClr val="0070C0"/>
              </a:solidFill>
              <a:latin typeface="Times New Roman" panose="02020603050405020304" pitchFamily="18" charset="0"/>
              <a:cs typeface="Times New Roman" panose="02020603050405020304" pitchFamily="18" charset="0"/>
            </a:endParaRPr>
          </a:p>
          <a:p>
            <a:pPr>
              <a:lnSpc>
                <a:spcPct val="90000"/>
              </a:lnSpc>
              <a:buClr>
                <a:schemeClr val="accent1"/>
              </a:buClr>
            </a:pPr>
            <a:r>
              <a:rPr lang="en-US" altLang="en-US" dirty="0" smtClean="0">
                <a:solidFill>
                  <a:srgbClr val="0070C0"/>
                </a:solidFill>
                <a:latin typeface="Times New Roman" panose="02020603050405020304" pitchFamily="18" charset="0"/>
                <a:cs typeface="Times New Roman" panose="02020603050405020304" pitchFamily="18" charset="0"/>
              </a:rPr>
              <a:t>Disadvantages: </a:t>
            </a:r>
            <a:r>
              <a:rPr lang="en-US" altLang="en-US" dirty="0">
                <a:solidFill>
                  <a:srgbClr val="0070C0"/>
                </a:solidFill>
                <a:latin typeface="Times New Roman" panose="02020603050405020304" pitchFamily="18" charset="0"/>
                <a:cs typeface="Times New Roman" panose="02020603050405020304" pitchFamily="18" charset="0"/>
              </a:rPr>
              <a:t>lack of availability of tissue for pathologic examination, long postoperative catheterization time, more irritative voiding complaints, and high cost </a:t>
            </a:r>
            <a:r>
              <a:rPr lang="en-US" altLang="en-US" dirty="0" smtClean="0">
                <a:solidFill>
                  <a:srgbClr val="0070C0"/>
                </a:solidFill>
                <a:latin typeface="Times New Roman" panose="02020603050405020304" pitchFamily="18" charset="0"/>
                <a:cs typeface="Times New Roman" panose="02020603050405020304" pitchFamily="18" charset="0"/>
              </a:rPr>
              <a:t>. </a:t>
            </a:r>
            <a:endParaRPr lang="en-US" altLang="en-US" dirty="0">
              <a:solidFill>
                <a:srgbClr val="0070C0"/>
              </a:solidFill>
              <a:latin typeface="Times New Roman" panose="02020603050405020304" pitchFamily="18" charset="0"/>
              <a:cs typeface="Times New Roman" panose="02020603050405020304" pitchFamily="18" charset="0"/>
            </a:endParaRPr>
          </a:p>
          <a:p>
            <a:pPr>
              <a:lnSpc>
                <a:spcPct val="90000"/>
              </a:lnSpc>
            </a:pPr>
            <a:endParaRPr lang="en-US" altLang="en-US" sz="1600" dirty="0" smtClean="0">
              <a:solidFill>
                <a:srgbClr val="0070C0"/>
              </a:solidFill>
              <a:latin typeface="Bauhaus 93" panose="04030905020B02020C02" pitchFamily="82" charset="0"/>
            </a:endParaRPr>
          </a:p>
        </p:txBody>
      </p:sp>
      <p:sp>
        <p:nvSpPr>
          <p:cNvPr id="3" name="Rectangle 2"/>
          <p:cNvSpPr/>
          <p:nvPr/>
        </p:nvSpPr>
        <p:spPr>
          <a:xfrm>
            <a:off x="304798" y="3389174"/>
            <a:ext cx="5410201" cy="1200329"/>
          </a:xfrm>
          <a:prstGeom prst="rect">
            <a:avLst/>
          </a:prstGeom>
        </p:spPr>
        <p:txBody>
          <a:bodyPr wrap="square">
            <a:spAutoFit/>
          </a:bodyPr>
          <a:lstStyle/>
          <a:p>
            <a:r>
              <a:rPr lang="en-US" altLang="en-US" dirty="0" smtClean="0">
                <a:solidFill>
                  <a:srgbClr val="FF0000"/>
                </a:solidFill>
              </a:rPr>
              <a:t>2.Transurethral </a:t>
            </a:r>
            <a:r>
              <a:rPr lang="en-US" altLang="en-US" dirty="0">
                <a:solidFill>
                  <a:srgbClr val="FF0000"/>
                </a:solidFill>
              </a:rPr>
              <a:t>electrovaporization of the prostate :</a:t>
            </a:r>
          </a:p>
          <a:p>
            <a:r>
              <a:rPr lang="en-US" altLang="en-US" dirty="0" smtClean="0">
                <a:solidFill>
                  <a:srgbClr val="FF0000"/>
                </a:solidFill>
              </a:rPr>
              <a:t>3.Transurethral </a:t>
            </a:r>
            <a:r>
              <a:rPr lang="en-US" altLang="en-US" dirty="0">
                <a:solidFill>
                  <a:srgbClr val="FF0000"/>
                </a:solidFill>
              </a:rPr>
              <a:t>needle ablation of the prostate :</a:t>
            </a:r>
          </a:p>
          <a:p>
            <a:r>
              <a:rPr lang="en-US" altLang="en-US" dirty="0" smtClean="0">
                <a:solidFill>
                  <a:srgbClr val="FF0000"/>
                </a:solidFill>
              </a:rPr>
              <a:t>4.Transurethral </a:t>
            </a:r>
            <a:r>
              <a:rPr lang="en-US" altLang="en-US" dirty="0">
                <a:solidFill>
                  <a:srgbClr val="FF0000"/>
                </a:solidFill>
              </a:rPr>
              <a:t>balloon dilation of the prostate :</a:t>
            </a:r>
          </a:p>
          <a:p>
            <a:r>
              <a:rPr lang="en-US" altLang="en-US" dirty="0" smtClean="0">
                <a:solidFill>
                  <a:srgbClr val="FF0000"/>
                </a:solidFill>
              </a:rPr>
              <a:t>5.Intraurethral </a:t>
            </a:r>
            <a:r>
              <a:rPr lang="en-US" altLang="en-US" dirty="0">
                <a:solidFill>
                  <a:srgbClr val="FF0000"/>
                </a:solidFill>
              </a:rPr>
              <a:t>stents </a:t>
            </a:r>
            <a:r>
              <a:rPr lang="en-US" altLang="en-US" dirty="0" smtClean="0">
                <a:solidFill>
                  <a:srgbClr val="FF0000"/>
                </a:solidFill>
              </a:rPr>
              <a:t>:</a:t>
            </a:r>
            <a:endParaRPr lang="en-US" altLang="en-US" dirty="0">
              <a:solidFill>
                <a:srgbClr val="FF0000"/>
              </a:solidFill>
            </a:endParaRPr>
          </a:p>
        </p:txBody>
      </p:sp>
    </p:spTree>
    <p:extLst>
      <p:ext uri="{BB962C8B-B14F-4D97-AF65-F5344CB8AC3E}">
        <p14:creationId xmlns:p14="http://schemas.microsoft.com/office/powerpoint/2010/main" val="1876915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2438400" y="1962150"/>
            <a:ext cx="4565904" cy="1124712"/>
          </a:xfrm>
        </p:spPr>
        <p:txBody>
          <a:bodyPr>
            <a:normAutofit/>
          </a:bodyPr>
          <a:lstStyle/>
          <a:p>
            <a:r>
              <a:rPr lang="en-US" sz="7200" dirty="0" smtClean="0">
                <a:solidFill>
                  <a:schemeClr val="accent2"/>
                </a:solidFill>
                <a:latin typeface="Algerian" panose="04020705040A02060702" pitchFamily="82" charset="0"/>
              </a:rPr>
              <a:t>THANKS</a:t>
            </a:r>
            <a:endParaRPr lang="en-US" sz="7200" dirty="0">
              <a:solidFill>
                <a:schemeClr val="accent2"/>
              </a:solidFill>
              <a:latin typeface="Algerian" panose="04020705040A02060702" pitchFamily="82" charset="0"/>
            </a:endParaRPr>
          </a:p>
        </p:txBody>
      </p:sp>
    </p:spTree>
    <p:extLst>
      <p:ext uri="{BB962C8B-B14F-4D97-AF65-F5344CB8AC3E}">
        <p14:creationId xmlns:p14="http://schemas.microsoft.com/office/powerpoint/2010/main" val="52687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70C0"/>
                </a:solidFill>
              </a:rPr>
              <a:t>Surgical anatomy</a:t>
            </a:r>
            <a:endParaRPr lang="en-US" dirty="0">
              <a:solidFill>
                <a:srgbClr val="0070C0"/>
              </a:solidFill>
            </a:endParaRPr>
          </a:p>
        </p:txBody>
      </p:sp>
      <p:sp>
        <p:nvSpPr>
          <p:cNvPr id="3" name="Content Placeholder 2"/>
          <p:cNvSpPr>
            <a:spLocks noGrp="1"/>
          </p:cNvSpPr>
          <p:nvPr>
            <p:ph idx="1"/>
          </p:nvPr>
        </p:nvSpPr>
        <p:spPr>
          <a:xfrm>
            <a:off x="768096" y="1962150"/>
            <a:ext cx="7290055" cy="3181350"/>
          </a:xfrm>
        </p:spPr>
        <p:txBody>
          <a:bodyPr>
            <a:noAutofit/>
          </a:bodyPr>
          <a:lstStyle/>
          <a:p>
            <a:pPr>
              <a:defRPr/>
            </a:pPr>
            <a:r>
              <a:rPr lang="en-US" sz="2000" dirty="0">
                <a:solidFill>
                  <a:schemeClr val="tx1">
                    <a:lumMod val="95000"/>
                    <a:lumOff val="5000"/>
                  </a:schemeClr>
                </a:solidFill>
              </a:rPr>
              <a:t>The prostate is closely related to the three elements of the sphincter in the male:</a:t>
            </a:r>
          </a:p>
          <a:p>
            <a:pPr marL="385763" indent="-385763">
              <a:buFont typeface="+mj-lt"/>
              <a:buAutoNum type="romanUcPeriod"/>
              <a:defRPr/>
            </a:pPr>
            <a:r>
              <a:rPr lang="en-US" sz="2000" dirty="0">
                <a:solidFill>
                  <a:schemeClr val="tx1">
                    <a:lumMod val="95000"/>
                    <a:lumOff val="5000"/>
                  </a:schemeClr>
                </a:solidFill>
              </a:rPr>
              <a:t>The bladder neck (internal </a:t>
            </a:r>
            <a:r>
              <a:rPr lang="en-US" sz="2000" dirty="0" smtClean="0">
                <a:solidFill>
                  <a:schemeClr val="tx1">
                    <a:lumMod val="95000"/>
                    <a:lumOff val="5000"/>
                  </a:schemeClr>
                </a:solidFill>
              </a:rPr>
              <a:t>sphincter </a:t>
            </a:r>
            <a:r>
              <a:rPr lang="en-US" sz="2000" dirty="0">
                <a:solidFill>
                  <a:schemeClr val="tx1">
                    <a:lumMod val="95000"/>
                    <a:lumOff val="5000"/>
                  </a:schemeClr>
                </a:solidFill>
              </a:rPr>
              <a:t>mechanism) is a collection of alpha-adrenergic smooth muscle, supplied by sympathetic nerve </a:t>
            </a:r>
            <a:r>
              <a:rPr lang="en-US" sz="2000" dirty="0" smtClean="0">
                <a:solidFill>
                  <a:schemeClr val="tx1">
                    <a:lumMod val="95000"/>
                    <a:lumOff val="5000"/>
                  </a:schemeClr>
                </a:solidFill>
              </a:rPr>
              <a:t>fibers.</a:t>
            </a:r>
            <a:endParaRPr lang="en-US" sz="2000" dirty="0">
              <a:solidFill>
                <a:schemeClr val="tx1">
                  <a:lumMod val="95000"/>
                  <a:lumOff val="5000"/>
                </a:schemeClr>
              </a:solidFill>
            </a:endParaRPr>
          </a:p>
          <a:p>
            <a:pPr marL="385763" indent="-385763">
              <a:buFont typeface="+mj-lt"/>
              <a:buAutoNum type="romanUcPeriod"/>
              <a:defRPr/>
            </a:pPr>
            <a:r>
              <a:rPr lang="en-US" sz="2000" dirty="0">
                <a:solidFill>
                  <a:schemeClr val="tx1">
                    <a:lumMod val="95000"/>
                    <a:lumOff val="5000"/>
                  </a:schemeClr>
                </a:solidFill>
              </a:rPr>
              <a:t>The supramembranous external sphincter, partly smooth muscle, partly striated, is just below the verumontanum, and also supplied by sympathetic nerve </a:t>
            </a:r>
            <a:r>
              <a:rPr lang="en-US" sz="2000" dirty="0" smtClean="0">
                <a:solidFill>
                  <a:schemeClr val="tx1">
                    <a:lumMod val="95000"/>
                    <a:lumOff val="5000"/>
                  </a:schemeClr>
                </a:solidFill>
              </a:rPr>
              <a:t>fibers.</a:t>
            </a:r>
            <a:endParaRPr lang="en-US" sz="2000" dirty="0">
              <a:solidFill>
                <a:schemeClr val="tx1">
                  <a:lumMod val="95000"/>
                  <a:lumOff val="5000"/>
                </a:schemeClr>
              </a:solidFill>
            </a:endParaRPr>
          </a:p>
          <a:p>
            <a:pPr marL="385763" indent="-385763">
              <a:buFont typeface="+mj-lt"/>
              <a:buAutoNum type="romanUcPeriod"/>
              <a:defRPr/>
            </a:pPr>
            <a:r>
              <a:rPr lang="en-US" sz="2000" dirty="0">
                <a:solidFill>
                  <a:schemeClr val="tx1">
                    <a:lumMod val="95000"/>
                    <a:lumOff val="5000"/>
                  </a:schemeClr>
                </a:solidFill>
              </a:rPr>
              <a:t>The levator ani, voluntary striated muscle supplied by the pudendal nerve.</a:t>
            </a:r>
          </a:p>
          <a:p>
            <a:endParaRPr lang="en-US" sz="2000" dirty="0">
              <a:solidFill>
                <a:srgbClr val="0070C0"/>
              </a:solidFill>
            </a:endParaRPr>
          </a:p>
        </p:txBody>
      </p:sp>
      <p:sp>
        <p:nvSpPr>
          <p:cNvPr id="5" name="Rectangle 4"/>
          <p:cNvSpPr/>
          <p:nvPr/>
        </p:nvSpPr>
        <p:spPr>
          <a:xfrm>
            <a:off x="4724400" y="1428750"/>
            <a:ext cx="4572000" cy="400110"/>
          </a:xfrm>
          <a:prstGeom prst="rect">
            <a:avLst/>
          </a:prstGeom>
        </p:spPr>
        <p:txBody>
          <a:bodyPr>
            <a:spAutoFit/>
          </a:bodyPr>
          <a:lstStyle/>
          <a:p>
            <a:endParaRPr lang="en-US" altLang="en-US" sz="2000" dirty="0" smtClean="0">
              <a:solidFill>
                <a:srgbClr val="0070C0"/>
              </a:solidFill>
            </a:endParaRPr>
          </a:p>
        </p:txBody>
      </p:sp>
    </p:spTree>
    <p:extLst>
      <p:ext uri="{BB962C8B-B14F-4D97-AF65-F5344CB8AC3E}">
        <p14:creationId xmlns:p14="http://schemas.microsoft.com/office/powerpoint/2010/main" val="109615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S</a:t>
            </a:r>
            <a:r>
              <a:rPr lang="en" dirty="0">
                <a:solidFill>
                  <a:schemeClr val="accent2">
                    <a:lumMod val="75000"/>
                  </a:schemeClr>
                </a:solidFill>
              </a:rPr>
              <a:t>urgical anatomy </a:t>
            </a:r>
            <a:endParaRPr lang="en-US" dirty="0">
              <a:solidFill>
                <a:schemeClr val="accent2">
                  <a:lumMod val="75000"/>
                </a:schemeClr>
              </a:solidFill>
            </a:endParaRPr>
          </a:p>
        </p:txBody>
      </p:sp>
      <p:sp>
        <p:nvSpPr>
          <p:cNvPr id="3" name="Content Placeholder 2"/>
          <p:cNvSpPr>
            <a:spLocks noGrp="1"/>
          </p:cNvSpPr>
          <p:nvPr>
            <p:ph idx="1"/>
          </p:nvPr>
        </p:nvSpPr>
        <p:spPr>
          <a:xfrm>
            <a:off x="457200" y="1428750"/>
            <a:ext cx="5404104" cy="3227070"/>
          </a:xfrm>
        </p:spPr>
        <p:txBody>
          <a:bodyPr>
            <a:normAutofit lnSpcReduction="10000"/>
          </a:bodyPr>
          <a:lstStyle/>
          <a:p>
            <a:pPr marL="0" lvl="0" indent="0">
              <a:spcBef>
                <a:spcPts val="0"/>
              </a:spcBef>
              <a:spcAft>
                <a:spcPts val="0"/>
              </a:spcAft>
              <a:buClr>
                <a:schemeClr val="dk1"/>
              </a:buClr>
              <a:buSzPts val="1100"/>
              <a:buNone/>
            </a:pPr>
            <a:r>
              <a:rPr lang="en-US" sz="1800" dirty="0"/>
              <a:t>The prostate is covered by a capsule of connective tissue and smooth muscle. Beneath this layer, the prostate can be divided into a few zones </a:t>
            </a:r>
            <a:r>
              <a:rPr lang="en-US" sz="1800" dirty="0" smtClean="0"/>
              <a:t>;</a:t>
            </a:r>
          </a:p>
          <a:p>
            <a:pPr marL="0" lvl="0" indent="0">
              <a:spcBef>
                <a:spcPts val="0"/>
              </a:spcBef>
              <a:spcAft>
                <a:spcPts val="0"/>
              </a:spcAft>
              <a:buClr>
                <a:schemeClr val="dk1"/>
              </a:buClr>
              <a:buSzPts val="1100"/>
              <a:buNone/>
            </a:pPr>
            <a:r>
              <a:rPr lang="en-US" sz="1800" dirty="0" smtClean="0"/>
              <a:t> </a:t>
            </a:r>
            <a:endParaRPr lang="en-US" sz="1800" dirty="0"/>
          </a:p>
          <a:p>
            <a:pPr marL="742950" lvl="1" indent="-285750">
              <a:buClr>
                <a:schemeClr val="dk1"/>
              </a:buClr>
              <a:buSzPts val="1100"/>
              <a:buFont typeface="Arial" panose="020B0604020202020204" pitchFamily="34" charset="0"/>
              <a:buChar char="•"/>
            </a:pPr>
            <a:r>
              <a:rPr lang="en-US" sz="1800" b="1" dirty="0"/>
              <a:t>Peripheral zone </a:t>
            </a:r>
            <a:r>
              <a:rPr lang="en-US" sz="1800" dirty="0"/>
              <a:t>; the outermost and largest zone  (contains about 70% of prostate glandular tissue)</a:t>
            </a:r>
          </a:p>
          <a:p>
            <a:pPr marL="742950" lvl="1" indent="-285750">
              <a:buClr>
                <a:schemeClr val="dk1"/>
              </a:buClr>
              <a:buSzPts val="1100"/>
              <a:buFont typeface="Arial" panose="020B0604020202020204" pitchFamily="34" charset="0"/>
              <a:buChar char="•"/>
            </a:pPr>
            <a:r>
              <a:rPr lang="en-US" sz="1800" b="1" dirty="0"/>
              <a:t>Central zone</a:t>
            </a:r>
            <a:r>
              <a:rPr lang="en-US" sz="1800" dirty="0"/>
              <a:t>; contains 25% of the glandular tissue as well as the ejaculatory ducts that join with the prostatic urethra</a:t>
            </a:r>
          </a:p>
          <a:p>
            <a:pPr marL="742950" lvl="1" indent="-285750">
              <a:buClr>
                <a:schemeClr val="dk1"/>
              </a:buClr>
              <a:buSzPts val="1100"/>
              <a:buFont typeface="Arial" panose="020B0604020202020204" pitchFamily="34" charset="0"/>
              <a:buChar char="•"/>
            </a:pPr>
            <a:r>
              <a:rPr lang="en-US" sz="1800" b="1" dirty="0"/>
              <a:t>Transition zone</a:t>
            </a:r>
            <a:r>
              <a:rPr lang="en-US" sz="1800" dirty="0"/>
              <a:t>; contains around 5% of the glandular tissue as well as portion of the prostatic urethra </a:t>
            </a:r>
          </a:p>
          <a:p>
            <a:endParaRPr lang="en-US" dirty="0"/>
          </a:p>
        </p:txBody>
      </p:sp>
      <p:pic>
        <p:nvPicPr>
          <p:cNvPr id="4" name="Picture 3">
            <a:extLst>
              <a:ext uri="{FF2B5EF4-FFF2-40B4-BE49-F238E27FC236}">
                <a16:creationId xmlns:a16="http://schemas.microsoft.com/office/drawing/2014/main" id="{53214BE1-7089-4CF6-A89E-0535AE4C0356}"/>
              </a:ext>
            </a:extLst>
          </p:cNvPr>
          <p:cNvPicPr>
            <a:picLocks noChangeAspect="1"/>
          </p:cNvPicPr>
          <p:nvPr/>
        </p:nvPicPr>
        <p:blipFill rotWithShape="1">
          <a:blip r:embed="rId2"/>
          <a:srcRect l="20814" t="33480" r="54419" b="40874"/>
          <a:stretch/>
        </p:blipFill>
        <p:spPr>
          <a:xfrm>
            <a:off x="6019800" y="1200150"/>
            <a:ext cx="3048000" cy="2989080"/>
          </a:xfrm>
          <a:prstGeom prst="rect">
            <a:avLst/>
          </a:prstGeom>
        </p:spPr>
      </p:pic>
    </p:spTree>
    <p:extLst>
      <p:ext uri="{BB962C8B-B14F-4D97-AF65-F5344CB8AC3E}">
        <p14:creationId xmlns:p14="http://schemas.microsoft.com/office/powerpoint/2010/main" val="122400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31F4AA-5BB4-48E7-92AE-D26E68083CD6}"/>
              </a:ext>
            </a:extLst>
          </p:cNvPr>
          <p:cNvPicPr>
            <a:picLocks noGrp="1" noChangeAspect="1"/>
          </p:cNvPicPr>
          <p:nvPr>
            <p:ph idx="1"/>
          </p:nvPr>
        </p:nvPicPr>
        <p:blipFill>
          <a:blip r:embed="rId2"/>
          <a:stretch>
            <a:fillRect/>
          </a:stretch>
        </p:blipFill>
        <p:spPr>
          <a:xfrm>
            <a:off x="1447800" y="838200"/>
            <a:ext cx="5410200" cy="3733800"/>
          </a:xfrm>
          <a:prstGeom prst="rect">
            <a:avLst/>
          </a:prstGeom>
        </p:spPr>
      </p:pic>
    </p:spTree>
    <p:extLst>
      <p:ext uri="{BB962C8B-B14F-4D97-AF65-F5344CB8AC3E}">
        <p14:creationId xmlns:p14="http://schemas.microsoft.com/office/powerpoint/2010/main" val="88434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a:t>
            </a:r>
            <a:r>
              <a:rPr lang="en" dirty="0">
                <a:solidFill>
                  <a:schemeClr val="accent1">
                    <a:lumMod val="75000"/>
                  </a:schemeClr>
                </a:solidFill>
              </a:rPr>
              <a:t>icroscopically </a:t>
            </a:r>
            <a:endParaRPr lang="en-US" dirty="0">
              <a:solidFill>
                <a:schemeClr val="accent1">
                  <a:lumMod val="75000"/>
                </a:schemeClr>
              </a:solidFill>
            </a:endParaRPr>
          </a:p>
        </p:txBody>
      </p:sp>
      <p:sp>
        <p:nvSpPr>
          <p:cNvPr id="3" name="Content Placeholder 2"/>
          <p:cNvSpPr>
            <a:spLocks noGrp="1"/>
          </p:cNvSpPr>
          <p:nvPr>
            <p:ph idx="1"/>
          </p:nvPr>
        </p:nvSpPr>
        <p:spPr>
          <a:xfrm>
            <a:off x="768097" y="1563624"/>
            <a:ext cx="4108704" cy="2913126"/>
          </a:xfrm>
        </p:spPr>
        <p:txBody>
          <a:bodyPr/>
          <a:lstStyle/>
          <a:p>
            <a:r>
              <a:rPr lang="en-US" sz="1600" dirty="0"/>
              <a:t>Each of the tiny glands (acini) that make up the prostate is surrounded by a basement membrane made largely of collagen </a:t>
            </a:r>
            <a:r>
              <a:rPr lang="en-US" sz="1600" dirty="0" smtClean="0"/>
              <a:t>.</a:t>
            </a:r>
          </a:p>
          <a:p>
            <a:r>
              <a:rPr lang="en-US" sz="1600" dirty="0" smtClean="0"/>
              <a:t> </a:t>
            </a:r>
            <a:r>
              <a:rPr lang="en-US" sz="1600" dirty="0"/>
              <a:t>Beneath it , there is a ring of cube shaped basal cells as few neuroendocrine cells. </a:t>
            </a:r>
            <a:endParaRPr lang="en-US" sz="1600" dirty="0" smtClean="0"/>
          </a:p>
          <a:p>
            <a:r>
              <a:rPr lang="en-US" sz="1600" dirty="0" smtClean="0"/>
              <a:t>Finally</a:t>
            </a:r>
            <a:r>
              <a:rPr lang="en-US" sz="1600" dirty="0"/>
              <a:t>, inner ring of luminal columnar cells which are within the lumen or center of the gland that secret substances into prostatic fluid that make it slightly alkaline and nourish sperms to help them survive the acidic vagina . </a:t>
            </a:r>
            <a:endParaRPr lang="en-US" dirty="0"/>
          </a:p>
        </p:txBody>
      </p:sp>
      <p:pic>
        <p:nvPicPr>
          <p:cNvPr id="4" name="Picture 3">
            <a:extLst>
              <a:ext uri="{FF2B5EF4-FFF2-40B4-BE49-F238E27FC236}">
                <a16:creationId xmlns:a16="http://schemas.microsoft.com/office/drawing/2014/main" id="{4D0BB0D8-9E6D-4935-BEF0-A8EF9FD690CE}"/>
              </a:ext>
            </a:extLst>
          </p:cNvPr>
          <p:cNvPicPr>
            <a:picLocks noChangeAspect="1"/>
          </p:cNvPicPr>
          <p:nvPr/>
        </p:nvPicPr>
        <p:blipFill rotWithShape="1">
          <a:blip r:embed="rId2"/>
          <a:srcRect l="11047" t="24173" r="42442" b="40874"/>
          <a:stretch/>
        </p:blipFill>
        <p:spPr>
          <a:xfrm>
            <a:off x="4953000" y="895350"/>
            <a:ext cx="3700452" cy="3670041"/>
          </a:xfrm>
          <a:prstGeom prst="rect">
            <a:avLst/>
          </a:prstGeom>
        </p:spPr>
      </p:pic>
    </p:spTree>
    <p:extLst>
      <p:ext uri="{BB962C8B-B14F-4D97-AF65-F5344CB8AC3E}">
        <p14:creationId xmlns:p14="http://schemas.microsoft.com/office/powerpoint/2010/main" val="218657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0319" y="483754"/>
            <a:ext cx="7013370" cy="422346"/>
          </a:xfrm>
          <a:prstGeom prst="rect">
            <a:avLst/>
          </a:prstGeom>
        </p:spPr>
      </p:pic>
      <p:sp>
        <p:nvSpPr>
          <p:cNvPr id="4" name="object 4"/>
          <p:cNvSpPr/>
          <p:nvPr/>
        </p:nvSpPr>
        <p:spPr>
          <a:xfrm>
            <a:off x="786741" y="3450523"/>
            <a:ext cx="63500" cy="63500"/>
          </a:xfrm>
          <a:custGeom>
            <a:avLst/>
            <a:gdLst/>
            <a:ahLst/>
            <a:cxnLst/>
            <a:rect l="l" t="t" r="r" b="b"/>
            <a:pathLst>
              <a:path w="63500" h="63500">
                <a:moveTo>
                  <a:pt x="63289" y="63400"/>
                </a:moveTo>
                <a:lnTo>
                  <a:pt x="0" y="63400"/>
                </a:lnTo>
                <a:lnTo>
                  <a:pt x="0" y="0"/>
                </a:lnTo>
                <a:lnTo>
                  <a:pt x="63289" y="0"/>
                </a:lnTo>
                <a:lnTo>
                  <a:pt x="63289" y="63400"/>
                </a:lnTo>
                <a:close/>
              </a:path>
            </a:pathLst>
          </a:custGeom>
          <a:solidFill>
            <a:srgbClr val="3F62CA"/>
          </a:solidFill>
        </p:spPr>
        <p:txBody>
          <a:bodyPr wrap="square" lIns="0" tIns="0" rIns="0" bIns="0" rtlCol="0"/>
          <a:lstStyle/>
          <a:p>
            <a:endParaRPr/>
          </a:p>
        </p:txBody>
      </p:sp>
      <p:sp>
        <p:nvSpPr>
          <p:cNvPr id="5" name="object 5"/>
          <p:cNvSpPr txBox="1"/>
          <p:nvPr/>
        </p:nvSpPr>
        <p:spPr>
          <a:xfrm>
            <a:off x="761875" y="1105574"/>
            <a:ext cx="7157720" cy="3090590"/>
          </a:xfrm>
          <a:prstGeom prst="rect">
            <a:avLst/>
          </a:prstGeom>
        </p:spPr>
        <p:txBody>
          <a:bodyPr vert="horz" wrap="square" lIns="0" tIns="12700" rIns="0" bIns="0" rtlCol="0">
            <a:spAutoFit/>
          </a:bodyPr>
          <a:lstStyle/>
          <a:p>
            <a:pPr marL="285750" lvl="0" indent="-285750">
              <a:buClr>
                <a:schemeClr val="dk1"/>
              </a:buClr>
              <a:buSzPct val="100000"/>
              <a:buFont typeface="Wingdings" panose="05000000000000000000" pitchFamily="2" charset="2"/>
              <a:buChar char="§"/>
            </a:pPr>
            <a:r>
              <a:rPr lang="en-US" sz="2000"/>
              <a:t>It is produced by the epithelial secretory cells . </a:t>
            </a:r>
          </a:p>
          <a:p>
            <a:pPr marL="285750" lvl="0" indent="-285750">
              <a:buClr>
                <a:schemeClr val="dk1"/>
              </a:buClr>
              <a:buSzPct val="100000"/>
              <a:buFont typeface="Wingdings" panose="05000000000000000000" pitchFamily="2" charset="2"/>
              <a:buChar char="§"/>
            </a:pPr>
            <a:r>
              <a:rPr lang="en-US" sz="2000"/>
              <a:t>PSA is produced for the ejaculate, where it liquefies semen in the seminal coagulum and allows sperm to swim freely.</a:t>
            </a:r>
          </a:p>
          <a:p>
            <a:pPr marL="285750" lvl="0" indent="-285750">
              <a:buClr>
                <a:schemeClr val="dk1"/>
              </a:buClr>
              <a:buSzPct val="100000"/>
              <a:buFont typeface="Wingdings" panose="05000000000000000000" pitchFamily="2" charset="2"/>
              <a:buChar char="§"/>
            </a:pPr>
            <a:r>
              <a:rPr lang="en-US" sz="2000"/>
              <a:t>It is also believed to be instrumental in dissolving cervical mucus, allowing the entry of sperm into the uterus.</a:t>
            </a:r>
          </a:p>
          <a:p>
            <a:pPr marL="285750" lvl="0" indent="-285750">
              <a:buClr>
                <a:schemeClr val="dk1"/>
              </a:buClr>
              <a:buSzPct val="100000"/>
              <a:buFont typeface="Wingdings" panose="05000000000000000000" pitchFamily="2" charset="2"/>
              <a:buChar char="§"/>
            </a:pPr>
            <a:r>
              <a:rPr lang="en-US" sz="2000"/>
              <a:t>PSA is present in small quantities in the serum of men with healthy prostates, but is often elevated in the presence of prostate cancer or other prostate disorders. </a:t>
            </a:r>
          </a:p>
          <a:p>
            <a:pPr marL="285750" lvl="0" indent="-285750">
              <a:buClr>
                <a:schemeClr val="dk1"/>
              </a:buClr>
              <a:buSzPct val="100000"/>
              <a:buFont typeface="Wingdings" panose="05000000000000000000" pitchFamily="2" charset="2"/>
              <a:buChar char="§"/>
            </a:pPr>
            <a:r>
              <a:rPr lang="en-US" sz="2000" b="1">
                <a:solidFill>
                  <a:srgbClr val="FF0000"/>
                </a:solidFill>
              </a:rPr>
              <a:t>PSA is not a unique indicator of prostate cancer</a:t>
            </a:r>
            <a:r>
              <a:rPr lang="en-US" sz="2000"/>
              <a:t>, but may also detect prostatitis or benign prostatic hyperplasia.</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PSA (prostate specific </a:t>
            </a:r>
            <a:r>
              <a:rPr lang="en-US" dirty="0" smtClean="0">
                <a:solidFill>
                  <a:schemeClr val="accent1">
                    <a:lumMod val="75000"/>
                  </a:schemeClr>
                </a:solidFill>
              </a:rPr>
              <a:t>antigen)</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marL="285750" lvl="0" indent="-285750">
              <a:spcBef>
                <a:spcPts val="0"/>
              </a:spcBef>
              <a:spcAft>
                <a:spcPts val="0"/>
              </a:spcAft>
              <a:buClr>
                <a:schemeClr val="dk1"/>
              </a:buClr>
              <a:buFont typeface="Wingdings" panose="05000000000000000000" pitchFamily="2" charset="2"/>
              <a:buChar char="§"/>
            </a:pPr>
            <a:r>
              <a:rPr lang="en-US" sz="1800" dirty="0"/>
              <a:t>There’s no such thing as a normal PSA for any man at any given age, but most men with prostate cancer have a higher than normal level. In general:</a:t>
            </a:r>
          </a:p>
          <a:p>
            <a:pPr marL="742950" lvl="1" indent="-285750">
              <a:buClr>
                <a:schemeClr val="dk1"/>
              </a:buClr>
              <a:buSzPct val="100000"/>
              <a:buFont typeface="Wingdings" panose="05000000000000000000" pitchFamily="2" charset="2"/>
              <a:buChar char="§"/>
            </a:pPr>
            <a:r>
              <a:rPr lang="en-US" sz="1950" b="1" dirty="0"/>
              <a:t>Safe: </a:t>
            </a:r>
            <a:r>
              <a:rPr lang="en-US" sz="1950" dirty="0"/>
              <a:t>0 to 2.5 ng/mL</a:t>
            </a:r>
          </a:p>
          <a:p>
            <a:pPr marL="742950" lvl="1" indent="-285750">
              <a:buClr>
                <a:schemeClr val="dk1"/>
              </a:buClr>
              <a:buSzPct val="100000"/>
              <a:buFont typeface="Wingdings" panose="05000000000000000000" pitchFamily="2" charset="2"/>
              <a:buChar char="§"/>
            </a:pPr>
            <a:r>
              <a:rPr lang="en-US" sz="1950" b="1" dirty="0"/>
              <a:t>Safe for most: </a:t>
            </a:r>
            <a:r>
              <a:rPr lang="en-US" sz="1950" dirty="0"/>
              <a:t>2.6 to 4 ng/mL . </a:t>
            </a:r>
          </a:p>
          <a:p>
            <a:pPr marL="742950" lvl="1" indent="-285750">
              <a:buClr>
                <a:schemeClr val="dk1"/>
              </a:buClr>
              <a:buSzPct val="100000"/>
              <a:buFont typeface="Wingdings" panose="05000000000000000000" pitchFamily="2" charset="2"/>
              <a:buChar char="§"/>
            </a:pPr>
            <a:r>
              <a:rPr lang="en-US" sz="1950" b="1" dirty="0"/>
              <a:t>Suspicious (gray zone): </a:t>
            </a:r>
            <a:r>
              <a:rPr lang="en-US" sz="1950" dirty="0"/>
              <a:t>4 to 10 ng/mL . There’s a 25% chance you have prostate cancer &gt;&gt; order PSA kinetics </a:t>
            </a:r>
          </a:p>
          <a:p>
            <a:pPr marL="742950" lvl="1" indent="-285750">
              <a:buClr>
                <a:schemeClr val="dk1"/>
              </a:buClr>
              <a:buSzPct val="100000"/>
              <a:buFont typeface="Wingdings" panose="05000000000000000000" pitchFamily="2" charset="2"/>
              <a:buChar char="§"/>
            </a:pPr>
            <a:r>
              <a:rPr lang="en-US" sz="1950" b="1" dirty="0"/>
              <a:t>Dangerous: </a:t>
            </a:r>
            <a:r>
              <a:rPr lang="en-US" sz="1950" dirty="0"/>
              <a:t>10 ng/mL and above. There’s a 50% chance you have prostate cancer.</a:t>
            </a:r>
          </a:p>
          <a:p>
            <a:pPr marL="285750" indent="-285750">
              <a:buFont typeface="Wingdings" panose="05000000000000000000" pitchFamily="2" charset="2"/>
              <a:buChar char="§"/>
            </a:pPr>
            <a:r>
              <a:rPr lang="en-US" sz="1800" dirty="0"/>
              <a:t>Finding prostate cancer early doesn’t always protect you.</a:t>
            </a:r>
          </a:p>
          <a:p>
            <a:endParaRPr lang="en-US" dirty="0"/>
          </a:p>
        </p:txBody>
      </p:sp>
    </p:spTree>
    <p:extLst>
      <p:ext uri="{BB962C8B-B14F-4D97-AF65-F5344CB8AC3E}">
        <p14:creationId xmlns:p14="http://schemas.microsoft.com/office/powerpoint/2010/main" val="2296315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149</TotalTime>
  <Words>1852</Words>
  <Application>Microsoft Office PowerPoint</Application>
  <PresentationFormat>On-screen Show (16:9)</PresentationFormat>
  <Paragraphs>213</Paragraphs>
  <Slides>36</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Yu Gothic UI</vt:lpstr>
      <vt:lpstr>Algerian</vt:lpstr>
      <vt:lpstr>Arial</vt:lpstr>
      <vt:lpstr>Arial MT</vt:lpstr>
      <vt:lpstr>Bauhaus 93</vt:lpstr>
      <vt:lpstr>Calibri</vt:lpstr>
      <vt:lpstr>Lucida Sans Unicode</vt:lpstr>
      <vt:lpstr>Roboto</vt:lpstr>
      <vt:lpstr>Tahoma</vt:lpstr>
      <vt:lpstr>Times New Roman</vt:lpstr>
      <vt:lpstr>Tw Cen MT</vt:lpstr>
      <vt:lpstr>Tw Cen MT Condensed</vt:lpstr>
      <vt:lpstr>Wingdings</vt:lpstr>
      <vt:lpstr>Wingdings 3</vt:lpstr>
      <vt:lpstr>Integral</vt:lpstr>
      <vt:lpstr>PowerPoint Presentation</vt:lpstr>
      <vt:lpstr>PowerPoint Presentation</vt:lpstr>
      <vt:lpstr>Physiology</vt:lpstr>
      <vt:lpstr>Surgical anatomy</vt:lpstr>
      <vt:lpstr>Surgical anatomy </vt:lpstr>
      <vt:lpstr>PowerPoint Presentation</vt:lpstr>
      <vt:lpstr>Microscopically </vt:lpstr>
      <vt:lpstr>PowerPoint Presentation</vt:lpstr>
      <vt:lpstr>PSA (prostate specific antigen)</vt:lpstr>
      <vt:lpstr>PSA kinetics </vt:lpstr>
      <vt:lpstr>PowerPoint Presentation</vt:lpstr>
      <vt:lpstr>1 prostatitis</vt:lpstr>
      <vt:lpstr>PowerPoint Presentation</vt:lpstr>
      <vt:lpstr>Acute bacterial Prostatitis </vt:lpstr>
      <vt:lpstr>Acute bacterial Prostatitis </vt:lpstr>
      <vt:lpstr>PowerPoint Presentation</vt:lpstr>
      <vt:lpstr>2 BPH</vt:lpstr>
      <vt:lpstr>Incidence &amp; Epidemiology</vt:lpstr>
      <vt:lpstr>PowerPoint Presentation</vt:lpstr>
      <vt:lpstr>PowerPoint Presentation</vt:lpstr>
      <vt:lpstr>PowerPoint Presentation</vt:lpstr>
      <vt:lpstr>PowerPoint Presentation</vt:lpstr>
      <vt:lpstr>PowerPoint Presentation</vt:lpstr>
      <vt:lpstr>PowerPoint Presentation</vt:lpstr>
      <vt:lpstr>Differential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MIMIMALLY INVASIVE THERAPY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Magic Systems</dc:creator>
  <cp:lastModifiedBy>NTC</cp:lastModifiedBy>
  <cp:revision>19</cp:revision>
  <dcterms:created xsi:type="dcterms:W3CDTF">2024-08-03T06:42:24Z</dcterms:created>
  <dcterms:modified xsi:type="dcterms:W3CDTF">2024-08-05T21:02:13Z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2024-08-03T00:00:00Z</vt:filetime>
  </property>
  <property fmtid="{D5CDD505-2E9C-101B-9397-08002B2CF9AE}" pid="3" name="Creator">
    <vt:lpwstr>Samsung Electronics</vt:lpwstr>
  </property>
  <property fmtid="{D5CDD505-2E9C-101B-9397-08002B2CF9AE}" pid="4" name="LastSaved">
    <vt:filetime>2024-08-03T00:00:00Z</vt:filetime>
  </property>
</Properties>
</file>