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4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6.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7.xml" ContentType="application/vnd.openxmlformats-officedocument.presentationml.slideLayout+xml"/>
  <Override PartName="/ppt/slideLayouts/slideLayout61.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notesMasters/notesMaster1.xml" ContentType="application/vnd.openxmlformats-officedocument.presentationml.notesMaster+xml"/>
  <Override PartName="/ppt/theme/themeOverride7.xml" ContentType="application/vnd.openxmlformats-officedocument.themeOverride+xml"/>
  <Override PartName="/ppt/theme/theme2.xml" ContentType="application/vnd.openxmlformats-officedocument.theme+xml"/>
  <Override PartName="/ppt/theme/themeOverride3.xml" ContentType="application/vnd.openxmlformats-officedocument.themeOverr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theme/themeOverride4.xml" ContentType="application/vnd.openxmlformats-officedocument.themeOverride+xml"/>
  <Override PartName="/ppt/theme/themeOverride9.xml" ContentType="application/vnd.openxmlformats-officedocument.themeOverride+xml"/>
  <Override PartName="/ppt/theme/theme1.xml" ContentType="application/vnd.openxmlformats-officedocument.theme+xml"/>
  <Override PartName="/ppt/theme/themeOverride8.xml" ContentType="application/vnd.openxmlformats-officedocument.themeOverride+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Override5.xml" ContentType="application/vnd.openxmlformats-officedocument.themeOverride+xml"/>
  <Override PartName="/ppt/diagrams/colors4.xml" ContentType="application/vnd.openxmlformats-officedocument.drawingml.diagramColors+xml"/>
  <Override PartName="/ppt/theme/themeOverride6.xml" ContentType="application/vnd.openxmlformats-officedocument.themeOverride+xml"/>
  <Override PartName="/ppt/diagrams/drawing4.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836" r:id="rId5"/>
    <p:sldMasterId id="2147483848" r:id="rId6"/>
    <p:sldMasterId id="2147484216" r:id="rId7"/>
  </p:sldMasterIdLst>
  <p:notesMasterIdLst>
    <p:notesMasterId r:id="rId41"/>
  </p:notesMasterIdLst>
  <p:sldIdLst>
    <p:sldId id="328" r:id="rId8"/>
    <p:sldId id="256" r:id="rId9"/>
    <p:sldId id="365" r:id="rId10"/>
    <p:sldId id="257" r:id="rId11"/>
    <p:sldId id="326" r:id="rId12"/>
    <p:sldId id="327" r:id="rId13"/>
    <p:sldId id="297" r:id="rId14"/>
    <p:sldId id="329" r:id="rId15"/>
    <p:sldId id="330" r:id="rId16"/>
    <p:sldId id="331" r:id="rId17"/>
    <p:sldId id="333" r:id="rId18"/>
    <p:sldId id="356" r:id="rId19"/>
    <p:sldId id="332" r:id="rId20"/>
    <p:sldId id="337" r:id="rId21"/>
    <p:sldId id="338" r:id="rId22"/>
    <p:sldId id="339" r:id="rId23"/>
    <p:sldId id="340" r:id="rId24"/>
    <p:sldId id="341" r:id="rId25"/>
    <p:sldId id="342" r:id="rId26"/>
    <p:sldId id="343" r:id="rId27"/>
    <p:sldId id="344" r:id="rId28"/>
    <p:sldId id="346" r:id="rId29"/>
    <p:sldId id="347" r:id="rId30"/>
    <p:sldId id="348" r:id="rId31"/>
    <p:sldId id="364" r:id="rId32"/>
    <p:sldId id="350" r:id="rId33"/>
    <p:sldId id="351" r:id="rId34"/>
    <p:sldId id="352" r:id="rId35"/>
    <p:sldId id="353" r:id="rId36"/>
    <p:sldId id="357" r:id="rId37"/>
    <p:sldId id="362" r:id="rId38"/>
    <p:sldId id="361" r:id="rId39"/>
    <p:sldId id="363"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xLqkvUuIG1RehIDFo5dVUA==" hashData="3fBvW7eg07dHxc9RqxL43s2TqUt49fx6TnJDmJazg4MSFMedIgX9uJzzFBtq2GmQBlETO+Fj3xYoE3LIvl56c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0000"/>
    <a:srgbClr val="990000"/>
    <a:srgbClr val="FFFF66"/>
    <a:srgbClr val="66FF33"/>
    <a:srgbClr val="00FEBB"/>
    <a:srgbClr val="00CC99"/>
    <a:srgbClr val="FF9900"/>
    <a:srgbClr val="FFFF99"/>
    <a:srgbClr val="FF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p:cViewPr varScale="1">
        <p:scale>
          <a:sx n="80" d="100"/>
          <a:sy n="80" d="100"/>
        </p:scale>
        <p:origin x="79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ustomXml" Target="../customXml/item1.xml"/><Relationship Id="rId20" Type="http://schemas.openxmlformats.org/officeDocument/2006/relationships/slide" Target="slides/slide13.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26CE5-D36A-42E7-91C5-032ACABE8972}"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US"/>
        </a:p>
      </dgm:t>
    </dgm:pt>
    <dgm:pt modelId="{A27FDE8A-6836-4C17-934F-2282E952AA7A}">
      <dgm:prSet phldrT="[Text]" custT="1"/>
      <dgm:spPr/>
      <dgm:t>
        <a:bodyPr/>
        <a:lstStyle/>
        <a:p>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Types of media</a:t>
          </a:r>
          <a:endPar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A86B8179-2980-46F9-A101-2B7BED6989D2}" type="parTrans" cxnId="{33B7A921-7A25-4FF7-988B-54E0AED92CCC}">
      <dgm:prSet/>
      <dgm:spPr/>
      <dgm:t>
        <a:bodyPr/>
        <a:lstStyle/>
        <a:p>
          <a:endParaRPr lang="en-US"/>
        </a:p>
      </dgm:t>
    </dgm:pt>
    <dgm:pt modelId="{08C1A472-ECD4-4FCB-9C21-22B880F9BFDD}" type="sibTrans" cxnId="{33B7A921-7A25-4FF7-988B-54E0AED92CCC}">
      <dgm:prSet/>
      <dgm:spPr/>
      <dgm:t>
        <a:bodyPr/>
        <a:lstStyle/>
        <a:p>
          <a:endParaRPr lang="en-US"/>
        </a:p>
      </dgm:t>
    </dgm:pt>
    <dgm:pt modelId="{BBF27BE8-9FD2-4126-806B-789B6CBF390E}">
      <dgm:prSet phldrT="[Text]"/>
      <dgm:spPr/>
      <dgm:t>
        <a:bodyPr/>
        <a:lstStyle/>
        <a:p>
          <a:r>
            <a:rPr lang="en-US" b="1" dirty="0" smtClean="0"/>
            <a:t>Basic media</a:t>
          </a:r>
          <a:endParaRPr lang="en-US" dirty="0"/>
        </a:p>
      </dgm:t>
    </dgm:pt>
    <dgm:pt modelId="{3B8664D5-B6AA-4A48-8AE0-10D07C3AA1AA}" type="parTrans" cxnId="{E693D46C-21B6-40CA-97B1-EB91D2A01169}">
      <dgm:prSet/>
      <dgm:spPr/>
      <dgm:t>
        <a:bodyPr/>
        <a:lstStyle/>
        <a:p>
          <a:endParaRPr lang="en-US"/>
        </a:p>
      </dgm:t>
    </dgm:pt>
    <dgm:pt modelId="{E22D326A-73E1-4D54-82D6-EAD7E9DAC974}" type="sibTrans" cxnId="{E693D46C-21B6-40CA-97B1-EB91D2A01169}">
      <dgm:prSet/>
      <dgm:spPr/>
      <dgm:t>
        <a:bodyPr/>
        <a:lstStyle/>
        <a:p>
          <a:endParaRPr lang="en-US"/>
        </a:p>
      </dgm:t>
    </dgm:pt>
    <dgm:pt modelId="{8249B17C-0FC1-4A76-8CA5-9DE16870B58D}">
      <dgm:prSet phldrT="[Text]"/>
      <dgm:spPr/>
      <dgm:t>
        <a:bodyPr/>
        <a:lstStyle/>
        <a:p>
          <a:r>
            <a:rPr lang="en-US" b="1" dirty="0" smtClean="0"/>
            <a:t>Enriched media </a:t>
          </a:r>
          <a:endParaRPr lang="en-US" dirty="0"/>
        </a:p>
      </dgm:t>
    </dgm:pt>
    <dgm:pt modelId="{B73AE44C-CC9E-4F90-BCFC-0B485A13F1F5}" type="parTrans" cxnId="{315E7E3D-6C9F-4F88-A4D9-0A255224B4F0}">
      <dgm:prSet/>
      <dgm:spPr/>
      <dgm:t>
        <a:bodyPr/>
        <a:lstStyle/>
        <a:p>
          <a:endParaRPr lang="en-US"/>
        </a:p>
      </dgm:t>
    </dgm:pt>
    <dgm:pt modelId="{156788EA-0BFB-44AE-9A6E-84938B88A529}" type="sibTrans" cxnId="{315E7E3D-6C9F-4F88-A4D9-0A255224B4F0}">
      <dgm:prSet/>
      <dgm:spPr/>
      <dgm:t>
        <a:bodyPr/>
        <a:lstStyle/>
        <a:p>
          <a:endParaRPr lang="en-US"/>
        </a:p>
      </dgm:t>
    </dgm:pt>
    <dgm:pt modelId="{3147FC30-81C5-49AC-969F-92AA9F57318E}">
      <dgm:prSet phldrT="[Text]"/>
      <dgm:spPr/>
      <dgm:t>
        <a:bodyPr/>
        <a:lstStyle/>
        <a:p>
          <a:r>
            <a:rPr lang="en-US" b="1" dirty="0" smtClean="0"/>
            <a:t>Enrichment media</a:t>
          </a:r>
          <a:endParaRPr lang="en-US" dirty="0"/>
        </a:p>
      </dgm:t>
    </dgm:pt>
    <dgm:pt modelId="{233B846A-F44F-4723-9AB7-9B1F9E0AAA38}" type="parTrans" cxnId="{1DCBEBC4-C6F3-4E18-90DB-F702F9398D43}">
      <dgm:prSet/>
      <dgm:spPr/>
      <dgm:t>
        <a:bodyPr/>
        <a:lstStyle/>
        <a:p>
          <a:endParaRPr lang="en-US"/>
        </a:p>
      </dgm:t>
    </dgm:pt>
    <dgm:pt modelId="{0A3E30C6-5EA9-4A03-8C23-3927882C7E71}" type="sibTrans" cxnId="{1DCBEBC4-C6F3-4E18-90DB-F702F9398D43}">
      <dgm:prSet/>
      <dgm:spPr/>
      <dgm:t>
        <a:bodyPr/>
        <a:lstStyle/>
        <a:p>
          <a:endParaRPr lang="en-US"/>
        </a:p>
      </dgm:t>
    </dgm:pt>
    <dgm:pt modelId="{CFCDA34D-4179-4884-95F0-0A57794CACDC}">
      <dgm:prSet phldrT="[Text]"/>
      <dgm:spPr/>
      <dgm:t>
        <a:bodyPr/>
        <a:lstStyle/>
        <a:p>
          <a:r>
            <a:rPr lang="en-US" b="1" dirty="0" smtClean="0"/>
            <a:t>Differential media</a:t>
          </a:r>
          <a:endParaRPr lang="en-US" dirty="0"/>
        </a:p>
      </dgm:t>
    </dgm:pt>
    <dgm:pt modelId="{EE41028C-2FF0-4F77-B507-BCDCC4A5D18D}" type="parTrans" cxnId="{211E7185-9E77-4AE7-A0AE-9FB03532D25C}">
      <dgm:prSet/>
      <dgm:spPr/>
      <dgm:t>
        <a:bodyPr/>
        <a:lstStyle/>
        <a:p>
          <a:endParaRPr lang="en-US"/>
        </a:p>
      </dgm:t>
    </dgm:pt>
    <dgm:pt modelId="{11B8FF6B-196B-4916-B7B2-7700AD4FBBC6}" type="sibTrans" cxnId="{211E7185-9E77-4AE7-A0AE-9FB03532D25C}">
      <dgm:prSet/>
      <dgm:spPr/>
      <dgm:t>
        <a:bodyPr/>
        <a:lstStyle/>
        <a:p>
          <a:endParaRPr lang="en-US"/>
        </a:p>
      </dgm:t>
    </dgm:pt>
    <dgm:pt modelId="{2BF1B156-EAED-4B7B-B2CC-4709FF34257F}">
      <dgm:prSet/>
      <dgm:spPr/>
      <dgm:t>
        <a:bodyPr/>
        <a:lstStyle/>
        <a:p>
          <a:r>
            <a:rPr lang="en-US" b="1" dirty="0" smtClean="0"/>
            <a:t>Transport media</a:t>
          </a:r>
          <a:endParaRPr lang="en-US" b="1" dirty="0"/>
        </a:p>
      </dgm:t>
    </dgm:pt>
    <dgm:pt modelId="{5D673BE4-39EC-430F-A3F1-2FFF0505EEFE}" type="parTrans" cxnId="{DCF55D07-5675-4AAA-8396-B46D70C144CA}">
      <dgm:prSet/>
      <dgm:spPr/>
      <dgm:t>
        <a:bodyPr/>
        <a:lstStyle/>
        <a:p>
          <a:endParaRPr lang="en-US"/>
        </a:p>
      </dgm:t>
    </dgm:pt>
    <dgm:pt modelId="{5CA03E30-81B9-4E4C-B364-FC8241091183}" type="sibTrans" cxnId="{DCF55D07-5675-4AAA-8396-B46D70C144CA}">
      <dgm:prSet/>
      <dgm:spPr/>
      <dgm:t>
        <a:bodyPr/>
        <a:lstStyle/>
        <a:p>
          <a:endParaRPr lang="en-US"/>
        </a:p>
      </dgm:t>
    </dgm:pt>
    <dgm:pt modelId="{3067A945-10BE-44CC-9E94-387747CC2202}">
      <dgm:prSet/>
      <dgm:spPr/>
      <dgm:t>
        <a:bodyPr/>
        <a:lstStyle/>
        <a:p>
          <a:r>
            <a:rPr lang="en-US" b="1" dirty="0" smtClean="0"/>
            <a:t>Selective media</a:t>
          </a:r>
          <a:endParaRPr lang="en-US" b="1" dirty="0"/>
        </a:p>
      </dgm:t>
    </dgm:pt>
    <dgm:pt modelId="{19E423BC-2D63-4181-819E-6906F838FBFD}" type="parTrans" cxnId="{F51813F3-6263-44AC-843A-509E6C938EC1}">
      <dgm:prSet/>
      <dgm:spPr/>
      <dgm:t>
        <a:bodyPr/>
        <a:lstStyle/>
        <a:p>
          <a:endParaRPr lang="en-US"/>
        </a:p>
      </dgm:t>
    </dgm:pt>
    <dgm:pt modelId="{9F98EF6D-E399-4C7E-9E22-8F88BA15E7A1}" type="sibTrans" cxnId="{F51813F3-6263-44AC-843A-509E6C938EC1}">
      <dgm:prSet/>
      <dgm:spPr/>
      <dgm:t>
        <a:bodyPr/>
        <a:lstStyle/>
        <a:p>
          <a:endParaRPr lang="en-US"/>
        </a:p>
      </dgm:t>
    </dgm:pt>
    <dgm:pt modelId="{FED27870-32B0-474B-A0EC-751DD3E29CDC}" type="pres">
      <dgm:prSet presAssocID="{18726CE5-D36A-42E7-91C5-032ACABE8972}" presName="Name0" presStyleCnt="0">
        <dgm:presLayoutVars>
          <dgm:chPref val="1"/>
          <dgm:dir/>
          <dgm:animOne val="branch"/>
          <dgm:animLvl val="lvl"/>
          <dgm:resizeHandles val="exact"/>
        </dgm:presLayoutVars>
      </dgm:prSet>
      <dgm:spPr/>
      <dgm:t>
        <a:bodyPr/>
        <a:lstStyle/>
        <a:p>
          <a:endParaRPr lang="en-US"/>
        </a:p>
      </dgm:t>
    </dgm:pt>
    <dgm:pt modelId="{D1E29D78-FAC1-4E9B-A75A-5AC238AB45D8}" type="pres">
      <dgm:prSet presAssocID="{A27FDE8A-6836-4C17-934F-2282E952AA7A}" presName="root1" presStyleCnt="0"/>
      <dgm:spPr/>
    </dgm:pt>
    <dgm:pt modelId="{2B895BEA-18CB-45EE-B71F-A30DD8F8F682}" type="pres">
      <dgm:prSet presAssocID="{A27FDE8A-6836-4C17-934F-2282E952AA7A}" presName="LevelOneTextNode" presStyleLbl="node0" presStyleIdx="0" presStyleCnt="1" custScaleX="291788" custLinFactX="-100000" custLinFactNeighborX="-114931" custLinFactNeighborY="-13742">
        <dgm:presLayoutVars>
          <dgm:chPref val="3"/>
        </dgm:presLayoutVars>
      </dgm:prSet>
      <dgm:spPr/>
      <dgm:t>
        <a:bodyPr/>
        <a:lstStyle/>
        <a:p>
          <a:endParaRPr lang="en-US"/>
        </a:p>
      </dgm:t>
    </dgm:pt>
    <dgm:pt modelId="{A6AC8DDF-60AD-4BB3-A154-D65733CB107D}" type="pres">
      <dgm:prSet presAssocID="{A27FDE8A-6836-4C17-934F-2282E952AA7A}" presName="level2hierChild" presStyleCnt="0"/>
      <dgm:spPr/>
    </dgm:pt>
    <dgm:pt modelId="{81CA90D7-C2CA-4ECC-B841-AEC87568AE04}" type="pres">
      <dgm:prSet presAssocID="{3B8664D5-B6AA-4A48-8AE0-10D07C3AA1AA}" presName="conn2-1" presStyleLbl="parChTrans1D2" presStyleIdx="0" presStyleCnt="6"/>
      <dgm:spPr/>
      <dgm:t>
        <a:bodyPr/>
        <a:lstStyle/>
        <a:p>
          <a:endParaRPr lang="en-US"/>
        </a:p>
      </dgm:t>
    </dgm:pt>
    <dgm:pt modelId="{96E9197A-7851-4A5B-B048-C36447FEA4E6}" type="pres">
      <dgm:prSet presAssocID="{3B8664D5-B6AA-4A48-8AE0-10D07C3AA1AA}" presName="connTx" presStyleLbl="parChTrans1D2" presStyleIdx="0" presStyleCnt="6"/>
      <dgm:spPr/>
      <dgm:t>
        <a:bodyPr/>
        <a:lstStyle/>
        <a:p>
          <a:endParaRPr lang="en-US"/>
        </a:p>
      </dgm:t>
    </dgm:pt>
    <dgm:pt modelId="{38F2D498-6DC1-4B12-99F5-C71DF7DA905D}" type="pres">
      <dgm:prSet presAssocID="{BBF27BE8-9FD2-4126-806B-789B6CBF390E}" presName="root2" presStyleCnt="0"/>
      <dgm:spPr/>
    </dgm:pt>
    <dgm:pt modelId="{DD2449ED-C87F-4A8B-8240-D27760B0088B}" type="pres">
      <dgm:prSet presAssocID="{BBF27BE8-9FD2-4126-806B-789B6CBF390E}" presName="LevelTwoTextNode" presStyleLbl="node2" presStyleIdx="0" presStyleCnt="6" custScaleX="222763">
        <dgm:presLayoutVars>
          <dgm:chPref val="3"/>
        </dgm:presLayoutVars>
      </dgm:prSet>
      <dgm:spPr/>
      <dgm:t>
        <a:bodyPr/>
        <a:lstStyle/>
        <a:p>
          <a:endParaRPr lang="en-US"/>
        </a:p>
      </dgm:t>
    </dgm:pt>
    <dgm:pt modelId="{B6A17C51-7B23-44BD-8B28-4D67DF6109F3}" type="pres">
      <dgm:prSet presAssocID="{BBF27BE8-9FD2-4126-806B-789B6CBF390E}" presName="level3hierChild" presStyleCnt="0"/>
      <dgm:spPr/>
    </dgm:pt>
    <dgm:pt modelId="{EDDF3012-A1BE-4A45-8540-A00DB510875D}" type="pres">
      <dgm:prSet presAssocID="{B73AE44C-CC9E-4F90-BCFC-0B485A13F1F5}" presName="conn2-1" presStyleLbl="parChTrans1D2" presStyleIdx="1" presStyleCnt="6"/>
      <dgm:spPr/>
      <dgm:t>
        <a:bodyPr/>
        <a:lstStyle/>
        <a:p>
          <a:endParaRPr lang="en-US"/>
        </a:p>
      </dgm:t>
    </dgm:pt>
    <dgm:pt modelId="{EF68E882-347B-4E00-9BFB-C2640E412486}" type="pres">
      <dgm:prSet presAssocID="{B73AE44C-CC9E-4F90-BCFC-0B485A13F1F5}" presName="connTx" presStyleLbl="parChTrans1D2" presStyleIdx="1" presStyleCnt="6"/>
      <dgm:spPr/>
      <dgm:t>
        <a:bodyPr/>
        <a:lstStyle/>
        <a:p>
          <a:endParaRPr lang="en-US"/>
        </a:p>
      </dgm:t>
    </dgm:pt>
    <dgm:pt modelId="{0DD9E7BF-70D5-4BEB-BB44-E804CC1BB5EF}" type="pres">
      <dgm:prSet presAssocID="{8249B17C-0FC1-4A76-8CA5-9DE16870B58D}" presName="root2" presStyleCnt="0"/>
      <dgm:spPr/>
    </dgm:pt>
    <dgm:pt modelId="{CF32FC84-24C8-478C-80AD-98F46FE98576}" type="pres">
      <dgm:prSet presAssocID="{8249B17C-0FC1-4A76-8CA5-9DE16870B58D}" presName="LevelTwoTextNode" presStyleLbl="node2" presStyleIdx="1" presStyleCnt="6" custScaleX="222763">
        <dgm:presLayoutVars>
          <dgm:chPref val="3"/>
        </dgm:presLayoutVars>
      </dgm:prSet>
      <dgm:spPr/>
      <dgm:t>
        <a:bodyPr/>
        <a:lstStyle/>
        <a:p>
          <a:endParaRPr lang="en-US"/>
        </a:p>
      </dgm:t>
    </dgm:pt>
    <dgm:pt modelId="{402E70D0-CBCF-42B2-847B-D6486B1387C9}" type="pres">
      <dgm:prSet presAssocID="{8249B17C-0FC1-4A76-8CA5-9DE16870B58D}" presName="level3hierChild" presStyleCnt="0"/>
      <dgm:spPr/>
    </dgm:pt>
    <dgm:pt modelId="{6B308DB1-2CB3-4594-9B9D-172EE3A0618D}" type="pres">
      <dgm:prSet presAssocID="{233B846A-F44F-4723-9AB7-9B1F9E0AAA38}" presName="conn2-1" presStyleLbl="parChTrans1D2" presStyleIdx="2" presStyleCnt="6"/>
      <dgm:spPr/>
      <dgm:t>
        <a:bodyPr/>
        <a:lstStyle/>
        <a:p>
          <a:endParaRPr lang="en-US"/>
        </a:p>
      </dgm:t>
    </dgm:pt>
    <dgm:pt modelId="{695494F4-3982-4A21-8E47-9F516C964F3B}" type="pres">
      <dgm:prSet presAssocID="{233B846A-F44F-4723-9AB7-9B1F9E0AAA38}" presName="connTx" presStyleLbl="parChTrans1D2" presStyleIdx="2" presStyleCnt="6"/>
      <dgm:spPr/>
      <dgm:t>
        <a:bodyPr/>
        <a:lstStyle/>
        <a:p>
          <a:endParaRPr lang="en-US"/>
        </a:p>
      </dgm:t>
    </dgm:pt>
    <dgm:pt modelId="{5957D9B0-9012-4B5E-A5CE-68C1ED5601C0}" type="pres">
      <dgm:prSet presAssocID="{3147FC30-81C5-49AC-969F-92AA9F57318E}" presName="root2" presStyleCnt="0"/>
      <dgm:spPr/>
    </dgm:pt>
    <dgm:pt modelId="{F86D22DB-6365-42EC-B1E2-E318BCC748CD}" type="pres">
      <dgm:prSet presAssocID="{3147FC30-81C5-49AC-969F-92AA9F57318E}" presName="LevelTwoTextNode" presStyleLbl="node2" presStyleIdx="2" presStyleCnt="6" custScaleX="222763">
        <dgm:presLayoutVars>
          <dgm:chPref val="3"/>
        </dgm:presLayoutVars>
      </dgm:prSet>
      <dgm:spPr/>
      <dgm:t>
        <a:bodyPr/>
        <a:lstStyle/>
        <a:p>
          <a:endParaRPr lang="en-US"/>
        </a:p>
      </dgm:t>
    </dgm:pt>
    <dgm:pt modelId="{7A875B6C-A6EA-4C99-9769-2F136D9760FD}" type="pres">
      <dgm:prSet presAssocID="{3147FC30-81C5-49AC-969F-92AA9F57318E}" presName="level3hierChild" presStyleCnt="0"/>
      <dgm:spPr/>
    </dgm:pt>
    <dgm:pt modelId="{F2764B89-DA33-4547-B60B-DEB992311FC3}" type="pres">
      <dgm:prSet presAssocID="{EE41028C-2FF0-4F77-B507-BCDCC4A5D18D}" presName="conn2-1" presStyleLbl="parChTrans1D2" presStyleIdx="3" presStyleCnt="6"/>
      <dgm:spPr/>
      <dgm:t>
        <a:bodyPr/>
        <a:lstStyle/>
        <a:p>
          <a:endParaRPr lang="en-US"/>
        </a:p>
      </dgm:t>
    </dgm:pt>
    <dgm:pt modelId="{1BABD338-3DAD-43C3-B385-EA43C21E8FA2}" type="pres">
      <dgm:prSet presAssocID="{EE41028C-2FF0-4F77-B507-BCDCC4A5D18D}" presName="connTx" presStyleLbl="parChTrans1D2" presStyleIdx="3" presStyleCnt="6"/>
      <dgm:spPr/>
      <dgm:t>
        <a:bodyPr/>
        <a:lstStyle/>
        <a:p>
          <a:endParaRPr lang="en-US"/>
        </a:p>
      </dgm:t>
    </dgm:pt>
    <dgm:pt modelId="{FC3E2970-7B0E-4160-A7B9-AD89795EC9DB}" type="pres">
      <dgm:prSet presAssocID="{CFCDA34D-4179-4884-95F0-0A57794CACDC}" presName="root2" presStyleCnt="0"/>
      <dgm:spPr/>
    </dgm:pt>
    <dgm:pt modelId="{5B83832B-78BB-457A-A69B-AB3F93CF0329}" type="pres">
      <dgm:prSet presAssocID="{CFCDA34D-4179-4884-95F0-0A57794CACDC}" presName="LevelTwoTextNode" presStyleLbl="node2" presStyleIdx="3" presStyleCnt="6" custScaleX="222763">
        <dgm:presLayoutVars>
          <dgm:chPref val="3"/>
        </dgm:presLayoutVars>
      </dgm:prSet>
      <dgm:spPr/>
      <dgm:t>
        <a:bodyPr/>
        <a:lstStyle/>
        <a:p>
          <a:endParaRPr lang="en-US"/>
        </a:p>
      </dgm:t>
    </dgm:pt>
    <dgm:pt modelId="{2BFD7E51-374D-461F-8C02-423A47C261AA}" type="pres">
      <dgm:prSet presAssocID="{CFCDA34D-4179-4884-95F0-0A57794CACDC}" presName="level3hierChild" presStyleCnt="0"/>
      <dgm:spPr/>
    </dgm:pt>
    <dgm:pt modelId="{5B4013FE-A129-46DD-B774-A301CB5483E9}" type="pres">
      <dgm:prSet presAssocID="{19E423BC-2D63-4181-819E-6906F838FBFD}" presName="conn2-1" presStyleLbl="parChTrans1D2" presStyleIdx="4" presStyleCnt="6"/>
      <dgm:spPr/>
      <dgm:t>
        <a:bodyPr/>
        <a:lstStyle/>
        <a:p>
          <a:endParaRPr lang="en-US"/>
        </a:p>
      </dgm:t>
    </dgm:pt>
    <dgm:pt modelId="{28CE7288-BDCD-4F24-8728-7746C205A616}" type="pres">
      <dgm:prSet presAssocID="{19E423BC-2D63-4181-819E-6906F838FBFD}" presName="connTx" presStyleLbl="parChTrans1D2" presStyleIdx="4" presStyleCnt="6"/>
      <dgm:spPr/>
      <dgm:t>
        <a:bodyPr/>
        <a:lstStyle/>
        <a:p>
          <a:endParaRPr lang="en-US"/>
        </a:p>
      </dgm:t>
    </dgm:pt>
    <dgm:pt modelId="{A087C65E-E32F-4E87-ACEA-E09C236A209C}" type="pres">
      <dgm:prSet presAssocID="{3067A945-10BE-44CC-9E94-387747CC2202}" presName="root2" presStyleCnt="0"/>
      <dgm:spPr/>
    </dgm:pt>
    <dgm:pt modelId="{93D4716F-1F2E-4E17-93D9-F94EECBDEE09}" type="pres">
      <dgm:prSet presAssocID="{3067A945-10BE-44CC-9E94-387747CC2202}" presName="LevelTwoTextNode" presStyleLbl="node2" presStyleIdx="4" presStyleCnt="6" custScaleX="222763">
        <dgm:presLayoutVars>
          <dgm:chPref val="3"/>
        </dgm:presLayoutVars>
      </dgm:prSet>
      <dgm:spPr/>
      <dgm:t>
        <a:bodyPr/>
        <a:lstStyle/>
        <a:p>
          <a:endParaRPr lang="en-US"/>
        </a:p>
      </dgm:t>
    </dgm:pt>
    <dgm:pt modelId="{EFD6978F-A3F1-4B17-9D38-C07CC8DD4809}" type="pres">
      <dgm:prSet presAssocID="{3067A945-10BE-44CC-9E94-387747CC2202}" presName="level3hierChild" presStyleCnt="0"/>
      <dgm:spPr/>
    </dgm:pt>
    <dgm:pt modelId="{064FD4E4-AE13-4C37-A0F7-721DBF7CEF37}" type="pres">
      <dgm:prSet presAssocID="{5D673BE4-39EC-430F-A3F1-2FFF0505EEFE}" presName="conn2-1" presStyleLbl="parChTrans1D2" presStyleIdx="5" presStyleCnt="6"/>
      <dgm:spPr/>
      <dgm:t>
        <a:bodyPr/>
        <a:lstStyle/>
        <a:p>
          <a:endParaRPr lang="en-US"/>
        </a:p>
      </dgm:t>
    </dgm:pt>
    <dgm:pt modelId="{4A38B269-4D3F-40B7-8D02-0ED7820A4811}" type="pres">
      <dgm:prSet presAssocID="{5D673BE4-39EC-430F-A3F1-2FFF0505EEFE}" presName="connTx" presStyleLbl="parChTrans1D2" presStyleIdx="5" presStyleCnt="6"/>
      <dgm:spPr/>
      <dgm:t>
        <a:bodyPr/>
        <a:lstStyle/>
        <a:p>
          <a:endParaRPr lang="en-US"/>
        </a:p>
      </dgm:t>
    </dgm:pt>
    <dgm:pt modelId="{5C2C73E7-DDD4-43EE-B588-1F7A38E15DE3}" type="pres">
      <dgm:prSet presAssocID="{2BF1B156-EAED-4B7B-B2CC-4709FF34257F}" presName="root2" presStyleCnt="0"/>
      <dgm:spPr/>
    </dgm:pt>
    <dgm:pt modelId="{C562D567-CFA7-474F-8DB9-9376C40E5E8C}" type="pres">
      <dgm:prSet presAssocID="{2BF1B156-EAED-4B7B-B2CC-4709FF34257F}" presName="LevelTwoTextNode" presStyleLbl="node2" presStyleIdx="5" presStyleCnt="6" custScaleX="221130">
        <dgm:presLayoutVars>
          <dgm:chPref val="3"/>
        </dgm:presLayoutVars>
      </dgm:prSet>
      <dgm:spPr/>
      <dgm:t>
        <a:bodyPr/>
        <a:lstStyle/>
        <a:p>
          <a:endParaRPr lang="en-US"/>
        </a:p>
      </dgm:t>
    </dgm:pt>
    <dgm:pt modelId="{D6FA969B-C6A4-427E-AA9B-A35F3C2F3B2F}" type="pres">
      <dgm:prSet presAssocID="{2BF1B156-EAED-4B7B-B2CC-4709FF34257F}" presName="level3hierChild" presStyleCnt="0"/>
      <dgm:spPr/>
    </dgm:pt>
  </dgm:ptLst>
  <dgm:cxnLst>
    <dgm:cxn modelId="{E693D46C-21B6-40CA-97B1-EB91D2A01169}" srcId="{A27FDE8A-6836-4C17-934F-2282E952AA7A}" destId="{BBF27BE8-9FD2-4126-806B-789B6CBF390E}" srcOrd="0" destOrd="0" parTransId="{3B8664D5-B6AA-4A48-8AE0-10D07C3AA1AA}" sibTransId="{E22D326A-73E1-4D54-82D6-EAD7E9DAC974}"/>
    <dgm:cxn modelId="{DE9F431F-F961-4E30-864B-38F1C21821B4}" type="presOf" srcId="{B73AE44C-CC9E-4F90-BCFC-0B485A13F1F5}" destId="{EF68E882-347B-4E00-9BFB-C2640E412486}" srcOrd="1" destOrd="0" presId="urn:microsoft.com/office/officeart/2008/layout/HorizontalMultiLevelHierarchy"/>
    <dgm:cxn modelId="{F51813F3-6263-44AC-843A-509E6C938EC1}" srcId="{A27FDE8A-6836-4C17-934F-2282E952AA7A}" destId="{3067A945-10BE-44CC-9E94-387747CC2202}" srcOrd="4" destOrd="0" parTransId="{19E423BC-2D63-4181-819E-6906F838FBFD}" sibTransId="{9F98EF6D-E399-4C7E-9E22-8F88BA15E7A1}"/>
    <dgm:cxn modelId="{119B1C7C-D74D-43CD-9B58-296A851E3A1B}" type="presOf" srcId="{3B8664D5-B6AA-4A48-8AE0-10D07C3AA1AA}" destId="{81CA90D7-C2CA-4ECC-B841-AEC87568AE04}" srcOrd="0" destOrd="0" presId="urn:microsoft.com/office/officeart/2008/layout/HorizontalMultiLevelHierarchy"/>
    <dgm:cxn modelId="{3F7E5307-A4B1-446C-9558-EE139B9398CB}" type="presOf" srcId="{BBF27BE8-9FD2-4126-806B-789B6CBF390E}" destId="{DD2449ED-C87F-4A8B-8240-D27760B0088B}" srcOrd="0" destOrd="0" presId="urn:microsoft.com/office/officeart/2008/layout/HorizontalMultiLevelHierarchy"/>
    <dgm:cxn modelId="{F2C5BAF8-2129-45A3-B8C1-AA76FBA6F6E2}" type="presOf" srcId="{19E423BC-2D63-4181-819E-6906F838FBFD}" destId="{28CE7288-BDCD-4F24-8728-7746C205A616}" srcOrd="1" destOrd="0" presId="urn:microsoft.com/office/officeart/2008/layout/HorizontalMultiLevelHierarchy"/>
    <dgm:cxn modelId="{315E7E3D-6C9F-4F88-A4D9-0A255224B4F0}" srcId="{A27FDE8A-6836-4C17-934F-2282E952AA7A}" destId="{8249B17C-0FC1-4A76-8CA5-9DE16870B58D}" srcOrd="1" destOrd="0" parTransId="{B73AE44C-CC9E-4F90-BCFC-0B485A13F1F5}" sibTransId="{156788EA-0BFB-44AE-9A6E-84938B88A529}"/>
    <dgm:cxn modelId="{33B7A921-7A25-4FF7-988B-54E0AED92CCC}" srcId="{18726CE5-D36A-42E7-91C5-032ACABE8972}" destId="{A27FDE8A-6836-4C17-934F-2282E952AA7A}" srcOrd="0" destOrd="0" parTransId="{A86B8179-2980-46F9-A101-2B7BED6989D2}" sibTransId="{08C1A472-ECD4-4FCB-9C21-22B880F9BFDD}"/>
    <dgm:cxn modelId="{CE5CBE8E-739D-4E42-BD60-4AE34F2A90FC}" type="presOf" srcId="{233B846A-F44F-4723-9AB7-9B1F9E0AAA38}" destId="{695494F4-3982-4A21-8E47-9F516C964F3B}" srcOrd="1" destOrd="0" presId="urn:microsoft.com/office/officeart/2008/layout/HorizontalMultiLevelHierarchy"/>
    <dgm:cxn modelId="{CAA9D5E0-3C23-45E9-B19F-586937F86EC2}" type="presOf" srcId="{19E423BC-2D63-4181-819E-6906F838FBFD}" destId="{5B4013FE-A129-46DD-B774-A301CB5483E9}" srcOrd="0" destOrd="0" presId="urn:microsoft.com/office/officeart/2008/layout/HorizontalMultiLevelHierarchy"/>
    <dgm:cxn modelId="{A6DD08B5-9791-455E-9D13-23285D65325C}" type="presOf" srcId="{3B8664D5-B6AA-4A48-8AE0-10D07C3AA1AA}" destId="{96E9197A-7851-4A5B-B048-C36447FEA4E6}" srcOrd="1" destOrd="0" presId="urn:microsoft.com/office/officeart/2008/layout/HorizontalMultiLevelHierarchy"/>
    <dgm:cxn modelId="{1DCBEBC4-C6F3-4E18-90DB-F702F9398D43}" srcId="{A27FDE8A-6836-4C17-934F-2282E952AA7A}" destId="{3147FC30-81C5-49AC-969F-92AA9F57318E}" srcOrd="2" destOrd="0" parTransId="{233B846A-F44F-4723-9AB7-9B1F9E0AAA38}" sibTransId="{0A3E30C6-5EA9-4A03-8C23-3927882C7E71}"/>
    <dgm:cxn modelId="{ECBE9C98-7CED-4DE0-89CC-68BA0DD84DBF}" type="presOf" srcId="{233B846A-F44F-4723-9AB7-9B1F9E0AAA38}" destId="{6B308DB1-2CB3-4594-9B9D-172EE3A0618D}" srcOrd="0" destOrd="0" presId="urn:microsoft.com/office/officeart/2008/layout/HorizontalMultiLevelHierarchy"/>
    <dgm:cxn modelId="{DCF55D07-5675-4AAA-8396-B46D70C144CA}" srcId="{A27FDE8A-6836-4C17-934F-2282E952AA7A}" destId="{2BF1B156-EAED-4B7B-B2CC-4709FF34257F}" srcOrd="5" destOrd="0" parTransId="{5D673BE4-39EC-430F-A3F1-2FFF0505EEFE}" sibTransId="{5CA03E30-81B9-4E4C-B364-FC8241091183}"/>
    <dgm:cxn modelId="{3648EBD6-8802-4602-8DB7-1779464260B9}" type="presOf" srcId="{3147FC30-81C5-49AC-969F-92AA9F57318E}" destId="{F86D22DB-6365-42EC-B1E2-E318BCC748CD}" srcOrd="0" destOrd="0" presId="urn:microsoft.com/office/officeart/2008/layout/HorizontalMultiLevelHierarchy"/>
    <dgm:cxn modelId="{211E7185-9E77-4AE7-A0AE-9FB03532D25C}" srcId="{A27FDE8A-6836-4C17-934F-2282E952AA7A}" destId="{CFCDA34D-4179-4884-95F0-0A57794CACDC}" srcOrd="3" destOrd="0" parTransId="{EE41028C-2FF0-4F77-B507-BCDCC4A5D18D}" sibTransId="{11B8FF6B-196B-4916-B7B2-7700AD4FBBC6}"/>
    <dgm:cxn modelId="{F5A4A454-994B-451E-8EEA-E2F89DCFC634}" type="presOf" srcId="{5D673BE4-39EC-430F-A3F1-2FFF0505EEFE}" destId="{064FD4E4-AE13-4C37-A0F7-721DBF7CEF37}" srcOrd="0" destOrd="0" presId="urn:microsoft.com/office/officeart/2008/layout/HorizontalMultiLevelHierarchy"/>
    <dgm:cxn modelId="{6B3295CA-4215-42E2-B9E4-9EBA9DF4033E}" type="presOf" srcId="{EE41028C-2FF0-4F77-B507-BCDCC4A5D18D}" destId="{1BABD338-3DAD-43C3-B385-EA43C21E8FA2}" srcOrd="1" destOrd="0" presId="urn:microsoft.com/office/officeart/2008/layout/HorizontalMultiLevelHierarchy"/>
    <dgm:cxn modelId="{BE4081B6-9D07-41F7-978D-A4C20386DB8E}" type="presOf" srcId="{3067A945-10BE-44CC-9E94-387747CC2202}" destId="{93D4716F-1F2E-4E17-93D9-F94EECBDEE09}" srcOrd="0" destOrd="0" presId="urn:microsoft.com/office/officeart/2008/layout/HorizontalMultiLevelHierarchy"/>
    <dgm:cxn modelId="{D65D72C9-9196-4AAD-968C-F0FD9E3A8949}" type="presOf" srcId="{2BF1B156-EAED-4B7B-B2CC-4709FF34257F}" destId="{C562D567-CFA7-474F-8DB9-9376C40E5E8C}" srcOrd="0" destOrd="0" presId="urn:microsoft.com/office/officeart/2008/layout/HorizontalMultiLevelHierarchy"/>
    <dgm:cxn modelId="{60BFFFBF-3C82-46C4-85A3-2B30BC931938}" type="presOf" srcId="{8249B17C-0FC1-4A76-8CA5-9DE16870B58D}" destId="{CF32FC84-24C8-478C-80AD-98F46FE98576}" srcOrd="0" destOrd="0" presId="urn:microsoft.com/office/officeart/2008/layout/HorizontalMultiLevelHierarchy"/>
    <dgm:cxn modelId="{E394F911-5079-4E32-8D0B-8D414DD7F81E}" type="presOf" srcId="{A27FDE8A-6836-4C17-934F-2282E952AA7A}" destId="{2B895BEA-18CB-45EE-B71F-A30DD8F8F682}" srcOrd="0" destOrd="0" presId="urn:microsoft.com/office/officeart/2008/layout/HorizontalMultiLevelHierarchy"/>
    <dgm:cxn modelId="{4C55C080-BA4D-4C6A-87DE-5CACC5D32F34}" type="presOf" srcId="{18726CE5-D36A-42E7-91C5-032ACABE8972}" destId="{FED27870-32B0-474B-A0EC-751DD3E29CDC}" srcOrd="0" destOrd="0" presId="urn:microsoft.com/office/officeart/2008/layout/HorizontalMultiLevelHierarchy"/>
    <dgm:cxn modelId="{7DD10582-5977-422C-BF27-94FE24127549}" type="presOf" srcId="{5D673BE4-39EC-430F-A3F1-2FFF0505EEFE}" destId="{4A38B269-4D3F-40B7-8D02-0ED7820A4811}" srcOrd="1" destOrd="0" presId="urn:microsoft.com/office/officeart/2008/layout/HorizontalMultiLevelHierarchy"/>
    <dgm:cxn modelId="{34EB900D-0558-44F8-9FDD-BFCD73E44866}" type="presOf" srcId="{EE41028C-2FF0-4F77-B507-BCDCC4A5D18D}" destId="{F2764B89-DA33-4547-B60B-DEB992311FC3}" srcOrd="0" destOrd="0" presId="urn:microsoft.com/office/officeart/2008/layout/HorizontalMultiLevelHierarchy"/>
    <dgm:cxn modelId="{CE915AD0-7B73-4838-BB5A-A8EB80C9DB55}" type="presOf" srcId="{B73AE44C-CC9E-4F90-BCFC-0B485A13F1F5}" destId="{EDDF3012-A1BE-4A45-8540-A00DB510875D}" srcOrd="0" destOrd="0" presId="urn:microsoft.com/office/officeart/2008/layout/HorizontalMultiLevelHierarchy"/>
    <dgm:cxn modelId="{CBE3A52C-A374-4C0F-AD3C-76EF80ABCE82}" type="presOf" srcId="{CFCDA34D-4179-4884-95F0-0A57794CACDC}" destId="{5B83832B-78BB-457A-A69B-AB3F93CF0329}" srcOrd="0" destOrd="0" presId="urn:microsoft.com/office/officeart/2008/layout/HorizontalMultiLevelHierarchy"/>
    <dgm:cxn modelId="{DAD3583A-0BF9-44FA-8173-4C5F0988FE27}" type="presParOf" srcId="{FED27870-32B0-474B-A0EC-751DD3E29CDC}" destId="{D1E29D78-FAC1-4E9B-A75A-5AC238AB45D8}" srcOrd="0" destOrd="0" presId="urn:microsoft.com/office/officeart/2008/layout/HorizontalMultiLevelHierarchy"/>
    <dgm:cxn modelId="{54B6D7C5-D7B2-4AA3-B1E5-5EC0512E7A67}" type="presParOf" srcId="{D1E29D78-FAC1-4E9B-A75A-5AC238AB45D8}" destId="{2B895BEA-18CB-45EE-B71F-A30DD8F8F682}" srcOrd="0" destOrd="0" presId="urn:microsoft.com/office/officeart/2008/layout/HorizontalMultiLevelHierarchy"/>
    <dgm:cxn modelId="{C5055130-AD05-4731-B277-C39F3AFDA4BE}" type="presParOf" srcId="{D1E29D78-FAC1-4E9B-A75A-5AC238AB45D8}" destId="{A6AC8DDF-60AD-4BB3-A154-D65733CB107D}" srcOrd="1" destOrd="0" presId="urn:microsoft.com/office/officeart/2008/layout/HorizontalMultiLevelHierarchy"/>
    <dgm:cxn modelId="{868576A0-0245-4FDA-90EB-59A1478AEEB4}" type="presParOf" srcId="{A6AC8DDF-60AD-4BB3-A154-D65733CB107D}" destId="{81CA90D7-C2CA-4ECC-B841-AEC87568AE04}" srcOrd="0" destOrd="0" presId="urn:microsoft.com/office/officeart/2008/layout/HorizontalMultiLevelHierarchy"/>
    <dgm:cxn modelId="{098A02B4-8F0F-4931-BEEB-38C11996AF74}" type="presParOf" srcId="{81CA90D7-C2CA-4ECC-B841-AEC87568AE04}" destId="{96E9197A-7851-4A5B-B048-C36447FEA4E6}" srcOrd="0" destOrd="0" presId="urn:microsoft.com/office/officeart/2008/layout/HorizontalMultiLevelHierarchy"/>
    <dgm:cxn modelId="{8CB14462-E250-44E6-91FC-4ED12DE5FA85}" type="presParOf" srcId="{A6AC8DDF-60AD-4BB3-A154-D65733CB107D}" destId="{38F2D498-6DC1-4B12-99F5-C71DF7DA905D}" srcOrd="1" destOrd="0" presId="urn:microsoft.com/office/officeart/2008/layout/HorizontalMultiLevelHierarchy"/>
    <dgm:cxn modelId="{594BD073-B3CF-42B2-8B4C-E07B6B1EC981}" type="presParOf" srcId="{38F2D498-6DC1-4B12-99F5-C71DF7DA905D}" destId="{DD2449ED-C87F-4A8B-8240-D27760B0088B}" srcOrd="0" destOrd="0" presId="urn:microsoft.com/office/officeart/2008/layout/HorizontalMultiLevelHierarchy"/>
    <dgm:cxn modelId="{8013A529-32B6-48B5-A59F-B8A00A1D3797}" type="presParOf" srcId="{38F2D498-6DC1-4B12-99F5-C71DF7DA905D}" destId="{B6A17C51-7B23-44BD-8B28-4D67DF6109F3}" srcOrd="1" destOrd="0" presId="urn:microsoft.com/office/officeart/2008/layout/HorizontalMultiLevelHierarchy"/>
    <dgm:cxn modelId="{CEE34447-65BB-48D9-B8FA-18C53C7DA490}" type="presParOf" srcId="{A6AC8DDF-60AD-4BB3-A154-D65733CB107D}" destId="{EDDF3012-A1BE-4A45-8540-A00DB510875D}" srcOrd="2" destOrd="0" presId="urn:microsoft.com/office/officeart/2008/layout/HorizontalMultiLevelHierarchy"/>
    <dgm:cxn modelId="{93610B07-1242-4931-B003-E3E6558C0752}" type="presParOf" srcId="{EDDF3012-A1BE-4A45-8540-A00DB510875D}" destId="{EF68E882-347B-4E00-9BFB-C2640E412486}" srcOrd="0" destOrd="0" presId="urn:microsoft.com/office/officeart/2008/layout/HorizontalMultiLevelHierarchy"/>
    <dgm:cxn modelId="{07FB45C1-DFCE-4C13-979C-1EB57CC22194}" type="presParOf" srcId="{A6AC8DDF-60AD-4BB3-A154-D65733CB107D}" destId="{0DD9E7BF-70D5-4BEB-BB44-E804CC1BB5EF}" srcOrd="3" destOrd="0" presId="urn:microsoft.com/office/officeart/2008/layout/HorizontalMultiLevelHierarchy"/>
    <dgm:cxn modelId="{E725CF5C-4531-4490-BB0C-75E439DC98E6}" type="presParOf" srcId="{0DD9E7BF-70D5-4BEB-BB44-E804CC1BB5EF}" destId="{CF32FC84-24C8-478C-80AD-98F46FE98576}" srcOrd="0" destOrd="0" presId="urn:microsoft.com/office/officeart/2008/layout/HorizontalMultiLevelHierarchy"/>
    <dgm:cxn modelId="{5FCC2A2A-5FA4-4CEE-A372-4B36D6BEBA87}" type="presParOf" srcId="{0DD9E7BF-70D5-4BEB-BB44-E804CC1BB5EF}" destId="{402E70D0-CBCF-42B2-847B-D6486B1387C9}" srcOrd="1" destOrd="0" presId="urn:microsoft.com/office/officeart/2008/layout/HorizontalMultiLevelHierarchy"/>
    <dgm:cxn modelId="{DB1BA20E-391F-4258-ACDE-3612E51EAF0D}" type="presParOf" srcId="{A6AC8DDF-60AD-4BB3-A154-D65733CB107D}" destId="{6B308DB1-2CB3-4594-9B9D-172EE3A0618D}" srcOrd="4" destOrd="0" presId="urn:microsoft.com/office/officeart/2008/layout/HorizontalMultiLevelHierarchy"/>
    <dgm:cxn modelId="{0161B7BB-9E73-4744-97B5-63A4F9B0EBED}" type="presParOf" srcId="{6B308DB1-2CB3-4594-9B9D-172EE3A0618D}" destId="{695494F4-3982-4A21-8E47-9F516C964F3B}" srcOrd="0" destOrd="0" presId="urn:microsoft.com/office/officeart/2008/layout/HorizontalMultiLevelHierarchy"/>
    <dgm:cxn modelId="{3E5F972B-8B55-48C6-A5C4-AE7F076C67D6}" type="presParOf" srcId="{A6AC8DDF-60AD-4BB3-A154-D65733CB107D}" destId="{5957D9B0-9012-4B5E-A5CE-68C1ED5601C0}" srcOrd="5" destOrd="0" presId="urn:microsoft.com/office/officeart/2008/layout/HorizontalMultiLevelHierarchy"/>
    <dgm:cxn modelId="{AD5BB3C9-30C6-471F-A463-3C53495C830E}" type="presParOf" srcId="{5957D9B0-9012-4B5E-A5CE-68C1ED5601C0}" destId="{F86D22DB-6365-42EC-B1E2-E318BCC748CD}" srcOrd="0" destOrd="0" presId="urn:microsoft.com/office/officeart/2008/layout/HorizontalMultiLevelHierarchy"/>
    <dgm:cxn modelId="{7E8A0786-A4F6-4480-8759-2126B4754C41}" type="presParOf" srcId="{5957D9B0-9012-4B5E-A5CE-68C1ED5601C0}" destId="{7A875B6C-A6EA-4C99-9769-2F136D9760FD}" srcOrd="1" destOrd="0" presId="urn:microsoft.com/office/officeart/2008/layout/HorizontalMultiLevelHierarchy"/>
    <dgm:cxn modelId="{93A4BF9F-B3FD-4045-9269-7E09EA064300}" type="presParOf" srcId="{A6AC8DDF-60AD-4BB3-A154-D65733CB107D}" destId="{F2764B89-DA33-4547-B60B-DEB992311FC3}" srcOrd="6" destOrd="0" presId="urn:microsoft.com/office/officeart/2008/layout/HorizontalMultiLevelHierarchy"/>
    <dgm:cxn modelId="{B69E96CB-37F4-4E5B-8E56-C2F715738922}" type="presParOf" srcId="{F2764B89-DA33-4547-B60B-DEB992311FC3}" destId="{1BABD338-3DAD-43C3-B385-EA43C21E8FA2}" srcOrd="0" destOrd="0" presId="urn:microsoft.com/office/officeart/2008/layout/HorizontalMultiLevelHierarchy"/>
    <dgm:cxn modelId="{390C2B48-65D1-497E-BDF7-32C069266625}" type="presParOf" srcId="{A6AC8DDF-60AD-4BB3-A154-D65733CB107D}" destId="{FC3E2970-7B0E-4160-A7B9-AD89795EC9DB}" srcOrd="7" destOrd="0" presId="urn:microsoft.com/office/officeart/2008/layout/HorizontalMultiLevelHierarchy"/>
    <dgm:cxn modelId="{A7841705-B657-4D7D-9FE2-72C9143C1626}" type="presParOf" srcId="{FC3E2970-7B0E-4160-A7B9-AD89795EC9DB}" destId="{5B83832B-78BB-457A-A69B-AB3F93CF0329}" srcOrd="0" destOrd="0" presId="urn:microsoft.com/office/officeart/2008/layout/HorizontalMultiLevelHierarchy"/>
    <dgm:cxn modelId="{C8C89319-B569-42B2-8DF5-34D7EE7443B1}" type="presParOf" srcId="{FC3E2970-7B0E-4160-A7B9-AD89795EC9DB}" destId="{2BFD7E51-374D-461F-8C02-423A47C261AA}" srcOrd="1" destOrd="0" presId="urn:microsoft.com/office/officeart/2008/layout/HorizontalMultiLevelHierarchy"/>
    <dgm:cxn modelId="{521A7C4C-4508-409A-BBFF-FB7F656F47CE}" type="presParOf" srcId="{A6AC8DDF-60AD-4BB3-A154-D65733CB107D}" destId="{5B4013FE-A129-46DD-B774-A301CB5483E9}" srcOrd="8" destOrd="0" presId="urn:microsoft.com/office/officeart/2008/layout/HorizontalMultiLevelHierarchy"/>
    <dgm:cxn modelId="{9B86DA5B-077B-41FF-B25B-BACFCDE8EA4B}" type="presParOf" srcId="{5B4013FE-A129-46DD-B774-A301CB5483E9}" destId="{28CE7288-BDCD-4F24-8728-7746C205A616}" srcOrd="0" destOrd="0" presId="urn:microsoft.com/office/officeart/2008/layout/HorizontalMultiLevelHierarchy"/>
    <dgm:cxn modelId="{6D3DB7CB-AF1A-4EDD-8F24-788DBFD5A4CB}" type="presParOf" srcId="{A6AC8DDF-60AD-4BB3-A154-D65733CB107D}" destId="{A087C65E-E32F-4E87-ACEA-E09C236A209C}" srcOrd="9" destOrd="0" presId="urn:microsoft.com/office/officeart/2008/layout/HorizontalMultiLevelHierarchy"/>
    <dgm:cxn modelId="{95253BA0-866A-4AF4-AC4F-02B0EE35D31A}" type="presParOf" srcId="{A087C65E-E32F-4E87-ACEA-E09C236A209C}" destId="{93D4716F-1F2E-4E17-93D9-F94EECBDEE09}" srcOrd="0" destOrd="0" presId="urn:microsoft.com/office/officeart/2008/layout/HorizontalMultiLevelHierarchy"/>
    <dgm:cxn modelId="{9A13C611-EA16-47D8-BB0D-989FB48CDCFE}" type="presParOf" srcId="{A087C65E-E32F-4E87-ACEA-E09C236A209C}" destId="{EFD6978F-A3F1-4B17-9D38-C07CC8DD4809}" srcOrd="1" destOrd="0" presId="urn:microsoft.com/office/officeart/2008/layout/HorizontalMultiLevelHierarchy"/>
    <dgm:cxn modelId="{4DEAA81C-93DA-431E-99C8-97087F9016C8}" type="presParOf" srcId="{A6AC8DDF-60AD-4BB3-A154-D65733CB107D}" destId="{064FD4E4-AE13-4C37-A0F7-721DBF7CEF37}" srcOrd="10" destOrd="0" presId="urn:microsoft.com/office/officeart/2008/layout/HorizontalMultiLevelHierarchy"/>
    <dgm:cxn modelId="{D0D7D094-38CE-4468-93F4-3A31802B6A9D}" type="presParOf" srcId="{064FD4E4-AE13-4C37-A0F7-721DBF7CEF37}" destId="{4A38B269-4D3F-40B7-8D02-0ED7820A4811}" srcOrd="0" destOrd="0" presId="urn:microsoft.com/office/officeart/2008/layout/HorizontalMultiLevelHierarchy"/>
    <dgm:cxn modelId="{177244CE-836B-43F0-954C-3E6E0ADDEDFE}" type="presParOf" srcId="{A6AC8DDF-60AD-4BB3-A154-D65733CB107D}" destId="{5C2C73E7-DDD4-43EE-B588-1F7A38E15DE3}" srcOrd="11" destOrd="0" presId="urn:microsoft.com/office/officeart/2008/layout/HorizontalMultiLevelHierarchy"/>
    <dgm:cxn modelId="{A39EE3DD-8D0E-4193-A785-43823812034B}" type="presParOf" srcId="{5C2C73E7-DDD4-43EE-B588-1F7A38E15DE3}" destId="{C562D567-CFA7-474F-8DB9-9376C40E5E8C}" srcOrd="0" destOrd="0" presId="urn:microsoft.com/office/officeart/2008/layout/HorizontalMultiLevelHierarchy"/>
    <dgm:cxn modelId="{461CAC5F-BB25-46F6-BEE8-286CAB65C327}" type="presParOf" srcId="{5C2C73E7-DDD4-43EE-B588-1F7A38E15DE3}" destId="{D6FA969B-C6A4-427E-AA9B-A35F3C2F3B2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2A6E2-69E4-4C7F-83F0-B5976F911B0E}"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457A8C85-63B9-42DC-A95F-8AF193863766}">
      <dgm:prSet phldrT="[Text]" custT="1"/>
      <dgm:spPr/>
      <dgm:t>
        <a:bodyPr/>
        <a:lstStyle/>
        <a:p>
          <a:r>
            <a:rPr lang="en-US" sz="2400" b="1" cap="none" spc="50" dirty="0" smtClean="0">
              <a:ln w="13500">
                <a:prstDash val="solid"/>
              </a:ln>
              <a:effectLst>
                <a:innerShdw blurRad="50900" dist="38500" dir="13500000">
                  <a:srgbClr val="000000">
                    <a:alpha val="60000"/>
                  </a:srgbClr>
                </a:innerShdw>
              </a:effectLst>
              <a:latin typeface="Arial" pitchFamily="34" charset="0"/>
              <a:cs typeface="Arial" pitchFamily="34" charset="0"/>
            </a:rPr>
            <a:t>Growth on BA differentiates between the three groups of Bacteria: </a:t>
          </a:r>
          <a:endParaRPr lang="en-US" sz="2400" b="1" cap="none" spc="50" dirty="0">
            <a:ln w="13500">
              <a:prstDash val="solid"/>
            </a:ln>
            <a:effectLst>
              <a:innerShdw blurRad="50900" dist="38500" dir="13500000">
                <a:srgbClr val="000000">
                  <a:alpha val="60000"/>
                </a:srgbClr>
              </a:innerShdw>
            </a:effectLst>
            <a:latin typeface="Arial" pitchFamily="34" charset="0"/>
            <a:cs typeface="Arial" pitchFamily="34" charset="0"/>
          </a:endParaRPr>
        </a:p>
      </dgm:t>
    </dgm:pt>
    <dgm:pt modelId="{5EF532D1-5F32-4521-B726-70ADD9C81EE6}" type="parTrans" cxnId="{22DB3E44-3711-465C-97C2-6378C1986001}">
      <dgm:prSet/>
      <dgm:spPr/>
      <dgm:t>
        <a:bodyPr/>
        <a:lstStyle/>
        <a:p>
          <a:endParaRPr lang="en-US"/>
        </a:p>
      </dgm:t>
    </dgm:pt>
    <dgm:pt modelId="{DB12CFD7-2890-4293-AF1A-B5179252ED08}" type="sibTrans" cxnId="{22DB3E44-3711-465C-97C2-6378C1986001}">
      <dgm:prSet/>
      <dgm:spPr/>
      <dgm:t>
        <a:bodyPr/>
        <a:lstStyle/>
        <a:p>
          <a:endParaRPr lang="en-US"/>
        </a:p>
      </dgm:t>
    </dgm:pt>
    <dgm:pt modelId="{ED1FE32B-906E-446C-9B0A-3EB81AB940B3}">
      <dgm:prSet phldrT="[Text]" custT="1"/>
      <dgm:spPr/>
      <dgm:t>
        <a:bodyPr/>
        <a:lstStyle/>
        <a:p>
          <a:r>
            <a:rPr lang="en-US" sz="2000" b="1" cap="none" spc="50" smtClean="0">
              <a:ln w="13500">
                <a:prstDash val="solid"/>
              </a:ln>
              <a:effectLst>
                <a:innerShdw blurRad="50900" dist="38500" dir="13500000">
                  <a:srgbClr val="000000">
                    <a:alpha val="60000"/>
                  </a:srgbClr>
                </a:innerShdw>
              </a:effectLst>
              <a:latin typeface="Arial" pitchFamily="34" charset="0"/>
              <a:cs typeface="Arial" pitchFamily="34" charset="0"/>
            </a:rPr>
            <a:t>Alpha hemolytic bacteria</a:t>
          </a:r>
          <a:endParaRPr lang="en-US" sz="2000" b="1" cap="none" spc="50" dirty="0">
            <a:ln w="13500">
              <a:prstDash val="solid"/>
            </a:ln>
            <a:effectLst>
              <a:innerShdw blurRad="50900" dist="38500" dir="13500000">
                <a:srgbClr val="000000">
                  <a:alpha val="60000"/>
                </a:srgbClr>
              </a:innerShdw>
            </a:effectLst>
            <a:latin typeface="Arial" pitchFamily="34" charset="0"/>
            <a:cs typeface="Arial" pitchFamily="34" charset="0"/>
          </a:endParaRPr>
        </a:p>
      </dgm:t>
    </dgm:pt>
    <dgm:pt modelId="{CF09C8EE-A6A0-4409-82BD-281664DE2050}" type="parTrans" cxnId="{E5D2DF1E-9669-4C0D-ADE2-434E0E8F7298}">
      <dgm:prSet/>
      <dgm:spPr/>
      <dgm:t>
        <a:bodyPr/>
        <a:lstStyle/>
        <a:p>
          <a:endParaRPr lang="en-US"/>
        </a:p>
      </dgm:t>
    </dgm:pt>
    <dgm:pt modelId="{2B086944-30A6-4615-9AA7-8D11EE183138}" type="sibTrans" cxnId="{E5D2DF1E-9669-4C0D-ADE2-434E0E8F7298}">
      <dgm:prSet/>
      <dgm:spPr/>
      <dgm:t>
        <a:bodyPr/>
        <a:lstStyle/>
        <a:p>
          <a:endParaRPr lang="en-US"/>
        </a:p>
      </dgm:t>
    </dgm:pt>
    <dgm:pt modelId="{9768FD7D-E468-40E1-9005-5BB0736CF8B4}">
      <dgm:prSet phldrT="[Text]" custT="1"/>
      <dgm:spPr/>
      <dgm:t>
        <a:bodyPr/>
        <a:lstStyle/>
        <a:p>
          <a:r>
            <a:rPr lang="en-US" sz="2000" b="1" smtClean="0">
              <a:latin typeface="Arial" pitchFamily="34" charset="0"/>
              <a:cs typeface="Arial" pitchFamily="34" charset="0"/>
            </a:rPr>
            <a:t>Beta hemolytic bacteria</a:t>
          </a:r>
          <a:endParaRPr lang="en-US" sz="2000" dirty="0">
            <a:latin typeface="Arial" pitchFamily="34" charset="0"/>
            <a:cs typeface="Arial" pitchFamily="34" charset="0"/>
          </a:endParaRPr>
        </a:p>
      </dgm:t>
    </dgm:pt>
    <dgm:pt modelId="{99F5CFCB-497C-4BAC-9DBD-EE83F77E3BC0}" type="parTrans" cxnId="{EA204491-D7D2-40BF-BA71-0C2027E853F5}">
      <dgm:prSet/>
      <dgm:spPr/>
      <dgm:t>
        <a:bodyPr/>
        <a:lstStyle/>
        <a:p>
          <a:endParaRPr lang="en-US"/>
        </a:p>
      </dgm:t>
    </dgm:pt>
    <dgm:pt modelId="{273A4C6F-2B70-4C56-9119-F5DCCDDEE8B4}" type="sibTrans" cxnId="{EA204491-D7D2-40BF-BA71-0C2027E853F5}">
      <dgm:prSet/>
      <dgm:spPr/>
      <dgm:t>
        <a:bodyPr/>
        <a:lstStyle/>
        <a:p>
          <a:endParaRPr lang="en-US"/>
        </a:p>
      </dgm:t>
    </dgm:pt>
    <dgm:pt modelId="{27DCED95-ADAA-4681-85BD-59E27CB56D01}">
      <dgm:prSet phldrT="[Text]" custT="1"/>
      <dgm:spPr/>
      <dgm:t>
        <a:bodyPr/>
        <a:lstStyle/>
        <a:p>
          <a:r>
            <a:rPr lang="en-US" sz="2000" b="1" smtClean="0">
              <a:latin typeface="Arial" pitchFamily="34" charset="0"/>
              <a:cs typeface="Arial" pitchFamily="34" charset="0"/>
            </a:rPr>
            <a:t>Gamma hemolytic bacteria</a:t>
          </a:r>
          <a:endParaRPr lang="en-US" sz="2000" dirty="0">
            <a:latin typeface="Arial" pitchFamily="34" charset="0"/>
            <a:cs typeface="Arial" pitchFamily="34" charset="0"/>
          </a:endParaRPr>
        </a:p>
      </dgm:t>
    </dgm:pt>
    <dgm:pt modelId="{BE007DAF-C59D-4F35-8CAB-8F6402461DCD}" type="parTrans" cxnId="{47AF20B4-FEED-4151-B8F3-366052681841}">
      <dgm:prSet/>
      <dgm:spPr/>
      <dgm:t>
        <a:bodyPr/>
        <a:lstStyle/>
        <a:p>
          <a:endParaRPr lang="en-US"/>
        </a:p>
      </dgm:t>
    </dgm:pt>
    <dgm:pt modelId="{FA929ED3-E381-4C7D-93B6-40BB248650C4}" type="sibTrans" cxnId="{47AF20B4-FEED-4151-B8F3-366052681841}">
      <dgm:prSet/>
      <dgm:spPr/>
      <dgm:t>
        <a:bodyPr/>
        <a:lstStyle/>
        <a:p>
          <a:endParaRPr lang="en-US"/>
        </a:p>
      </dgm:t>
    </dgm:pt>
    <dgm:pt modelId="{294FF5D4-DC4A-4278-AF72-0D1A443D0032}" type="pres">
      <dgm:prSet presAssocID="{9BD2A6E2-69E4-4C7F-83F0-B5976F911B0E}" presName="hierChild1" presStyleCnt="0">
        <dgm:presLayoutVars>
          <dgm:orgChart val="1"/>
          <dgm:chPref val="1"/>
          <dgm:dir/>
          <dgm:animOne val="branch"/>
          <dgm:animLvl val="lvl"/>
          <dgm:resizeHandles/>
        </dgm:presLayoutVars>
      </dgm:prSet>
      <dgm:spPr/>
      <dgm:t>
        <a:bodyPr/>
        <a:lstStyle/>
        <a:p>
          <a:endParaRPr lang="en-US"/>
        </a:p>
      </dgm:t>
    </dgm:pt>
    <dgm:pt modelId="{AB78F6F2-B84B-462D-827A-EE68ECFC443F}" type="pres">
      <dgm:prSet presAssocID="{457A8C85-63B9-42DC-A95F-8AF193863766}" presName="hierRoot1" presStyleCnt="0">
        <dgm:presLayoutVars>
          <dgm:hierBranch val="init"/>
        </dgm:presLayoutVars>
      </dgm:prSet>
      <dgm:spPr/>
    </dgm:pt>
    <dgm:pt modelId="{A8B721C4-D7DB-4292-A298-7FEBD683F788}" type="pres">
      <dgm:prSet presAssocID="{457A8C85-63B9-42DC-A95F-8AF193863766}" presName="rootComposite1" presStyleCnt="0"/>
      <dgm:spPr/>
    </dgm:pt>
    <dgm:pt modelId="{903062E0-F282-4B51-A328-02EC162EAF87}" type="pres">
      <dgm:prSet presAssocID="{457A8C85-63B9-42DC-A95F-8AF193863766}" presName="rootText1" presStyleLbl="node0" presStyleIdx="0" presStyleCnt="1" custScaleX="305068" custScaleY="77352" custLinFactNeighborX="2932" custLinFactNeighborY="-35648">
        <dgm:presLayoutVars>
          <dgm:chPref val="3"/>
        </dgm:presLayoutVars>
      </dgm:prSet>
      <dgm:spPr/>
      <dgm:t>
        <a:bodyPr/>
        <a:lstStyle/>
        <a:p>
          <a:endParaRPr lang="en-US"/>
        </a:p>
      </dgm:t>
    </dgm:pt>
    <dgm:pt modelId="{008AC6DD-0659-4459-AFC2-8DD390129992}" type="pres">
      <dgm:prSet presAssocID="{457A8C85-63B9-42DC-A95F-8AF193863766}" presName="rootConnector1" presStyleLbl="node1" presStyleIdx="0" presStyleCnt="0"/>
      <dgm:spPr/>
      <dgm:t>
        <a:bodyPr/>
        <a:lstStyle/>
        <a:p>
          <a:endParaRPr lang="en-US"/>
        </a:p>
      </dgm:t>
    </dgm:pt>
    <dgm:pt modelId="{5B0EED6D-D8D8-4CF7-8984-37B2DF60F8B6}" type="pres">
      <dgm:prSet presAssocID="{457A8C85-63B9-42DC-A95F-8AF193863766}" presName="hierChild2" presStyleCnt="0"/>
      <dgm:spPr/>
    </dgm:pt>
    <dgm:pt modelId="{D58DC06E-4E15-4A53-911C-936DE03850C1}" type="pres">
      <dgm:prSet presAssocID="{CF09C8EE-A6A0-4409-82BD-281664DE2050}" presName="Name37" presStyleLbl="parChTrans1D2" presStyleIdx="0" presStyleCnt="3"/>
      <dgm:spPr/>
      <dgm:t>
        <a:bodyPr/>
        <a:lstStyle/>
        <a:p>
          <a:endParaRPr lang="en-US"/>
        </a:p>
      </dgm:t>
    </dgm:pt>
    <dgm:pt modelId="{66445145-80C6-4B20-BE1A-22CE9710BD51}" type="pres">
      <dgm:prSet presAssocID="{ED1FE32B-906E-446C-9B0A-3EB81AB940B3}" presName="hierRoot2" presStyleCnt="0">
        <dgm:presLayoutVars>
          <dgm:hierBranch val="init"/>
        </dgm:presLayoutVars>
      </dgm:prSet>
      <dgm:spPr/>
    </dgm:pt>
    <dgm:pt modelId="{B169278C-9115-4396-941F-0440B81946FE}" type="pres">
      <dgm:prSet presAssocID="{ED1FE32B-906E-446C-9B0A-3EB81AB940B3}" presName="rootComposite" presStyleCnt="0"/>
      <dgm:spPr/>
    </dgm:pt>
    <dgm:pt modelId="{F3D8611C-9400-447F-9303-44D8120A374E}" type="pres">
      <dgm:prSet presAssocID="{ED1FE32B-906E-446C-9B0A-3EB81AB940B3}" presName="rootText" presStyleLbl="node2" presStyleIdx="0" presStyleCnt="3" custScaleX="111066" custScaleY="75939">
        <dgm:presLayoutVars>
          <dgm:chPref val="3"/>
        </dgm:presLayoutVars>
      </dgm:prSet>
      <dgm:spPr/>
      <dgm:t>
        <a:bodyPr/>
        <a:lstStyle/>
        <a:p>
          <a:endParaRPr lang="en-US"/>
        </a:p>
      </dgm:t>
    </dgm:pt>
    <dgm:pt modelId="{99FC747F-B6E7-4EEB-8008-14FE4EBD6B86}" type="pres">
      <dgm:prSet presAssocID="{ED1FE32B-906E-446C-9B0A-3EB81AB940B3}" presName="rootConnector" presStyleLbl="node2" presStyleIdx="0" presStyleCnt="3"/>
      <dgm:spPr/>
      <dgm:t>
        <a:bodyPr/>
        <a:lstStyle/>
        <a:p>
          <a:endParaRPr lang="en-US"/>
        </a:p>
      </dgm:t>
    </dgm:pt>
    <dgm:pt modelId="{D7E206F9-CAFB-4513-932B-B0AA82C8BB8E}" type="pres">
      <dgm:prSet presAssocID="{ED1FE32B-906E-446C-9B0A-3EB81AB940B3}" presName="hierChild4" presStyleCnt="0"/>
      <dgm:spPr/>
    </dgm:pt>
    <dgm:pt modelId="{8A55D475-1A28-4B90-B22A-1860F2C99304}" type="pres">
      <dgm:prSet presAssocID="{ED1FE32B-906E-446C-9B0A-3EB81AB940B3}" presName="hierChild5" presStyleCnt="0"/>
      <dgm:spPr/>
    </dgm:pt>
    <dgm:pt modelId="{5332044D-D320-4E22-8CA5-33A7835297FA}" type="pres">
      <dgm:prSet presAssocID="{99F5CFCB-497C-4BAC-9DBD-EE83F77E3BC0}" presName="Name37" presStyleLbl="parChTrans1D2" presStyleIdx="1" presStyleCnt="3"/>
      <dgm:spPr/>
      <dgm:t>
        <a:bodyPr/>
        <a:lstStyle/>
        <a:p>
          <a:endParaRPr lang="en-US"/>
        </a:p>
      </dgm:t>
    </dgm:pt>
    <dgm:pt modelId="{9A33F293-F141-4896-AF98-2BB125D1B2BA}" type="pres">
      <dgm:prSet presAssocID="{9768FD7D-E468-40E1-9005-5BB0736CF8B4}" presName="hierRoot2" presStyleCnt="0">
        <dgm:presLayoutVars>
          <dgm:hierBranch val="init"/>
        </dgm:presLayoutVars>
      </dgm:prSet>
      <dgm:spPr/>
    </dgm:pt>
    <dgm:pt modelId="{B7072E71-31E1-453A-921E-DE145837FB1B}" type="pres">
      <dgm:prSet presAssocID="{9768FD7D-E468-40E1-9005-5BB0736CF8B4}" presName="rootComposite" presStyleCnt="0"/>
      <dgm:spPr/>
    </dgm:pt>
    <dgm:pt modelId="{29BC9D61-7749-43F9-924E-83EAF0D2D181}" type="pres">
      <dgm:prSet presAssocID="{9768FD7D-E468-40E1-9005-5BB0736CF8B4}" presName="rootText" presStyleLbl="node2" presStyleIdx="1" presStyleCnt="3" custScaleX="134878" custScaleY="74624">
        <dgm:presLayoutVars>
          <dgm:chPref val="3"/>
        </dgm:presLayoutVars>
      </dgm:prSet>
      <dgm:spPr/>
      <dgm:t>
        <a:bodyPr/>
        <a:lstStyle/>
        <a:p>
          <a:endParaRPr lang="en-US"/>
        </a:p>
      </dgm:t>
    </dgm:pt>
    <dgm:pt modelId="{722D4366-12AA-46D1-9118-EDF59E4E1108}" type="pres">
      <dgm:prSet presAssocID="{9768FD7D-E468-40E1-9005-5BB0736CF8B4}" presName="rootConnector" presStyleLbl="node2" presStyleIdx="1" presStyleCnt="3"/>
      <dgm:spPr/>
      <dgm:t>
        <a:bodyPr/>
        <a:lstStyle/>
        <a:p>
          <a:endParaRPr lang="en-US"/>
        </a:p>
      </dgm:t>
    </dgm:pt>
    <dgm:pt modelId="{9A45B2DF-0A84-4609-808E-809DAD29799F}" type="pres">
      <dgm:prSet presAssocID="{9768FD7D-E468-40E1-9005-5BB0736CF8B4}" presName="hierChild4" presStyleCnt="0"/>
      <dgm:spPr/>
    </dgm:pt>
    <dgm:pt modelId="{D1E4B3A0-4AE6-42FD-9BC4-136F095D6944}" type="pres">
      <dgm:prSet presAssocID="{9768FD7D-E468-40E1-9005-5BB0736CF8B4}" presName="hierChild5" presStyleCnt="0"/>
      <dgm:spPr/>
    </dgm:pt>
    <dgm:pt modelId="{CA51F0DF-2B00-4918-9378-7171F2790F98}" type="pres">
      <dgm:prSet presAssocID="{BE007DAF-C59D-4F35-8CAB-8F6402461DCD}" presName="Name37" presStyleLbl="parChTrans1D2" presStyleIdx="2" presStyleCnt="3"/>
      <dgm:spPr/>
      <dgm:t>
        <a:bodyPr/>
        <a:lstStyle/>
        <a:p>
          <a:endParaRPr lang="en-US"/>
        </a:p>
      </dgm:t>
    </dgm:pt>
    <dgm:pt modelId="{10DFD726-9586-4735-BDFC-40C258360FE5}" type="pres">
      <dgm:prSet presAssocID="{27DCED95-ADAA-4681-85BD-59E27CB56D01}" presName="hierRoot2" presStyleCnt="0">
        <dgm:presLayoutVars>
          <dgm:hierBranch val="init"/>
        </dgm:presLayoutVars>
      </dgm:prSet>
      <dgm:spPr/>
    </dgm:pt>
    <dgm:pt modelId="{D8911FE3-4923-4FF2-867B-FF8B9DCB3B0C}" type="pres">
      <dgm:prSet presAssocID="{27DCED95-ADAA-4681-85BD-59E27CB56D01}" presName="rootComposite" presStyleCnt="0"/>
      <dgm:spPr/>
    </dgm:pt>
    <dgm:pt modelId="{12D194BD-38EC-4D36-84B2-87C24E7827E6}" type="pres">
      <dgm:prSet presAssocID="{27DCED95-ADAA-4681-85BD-59E27CB56D01}" presName="rootText" presStyleLbl="node2" presStyleIdx="2" presStyleCnt="3" custScaleX="113148" custScaleY="74882">
        <dgm:presLayoutVars>
          <dgm:chPref val="3"/>
        </dgm:presLayoutVars>
      </dgm:prSet>
      <dgm:spPr/>
      <dgm:t>
        <a:bodyPr/>
        <a:lstStyle/>
        <a:p>
          <a:endParaRPr lang="en-US"/>
        </a:p>
      </dgm:t>
    </dgm:pt>
    <dgm:pt modelId="{998C8A65-C3FA-48AF-8C7D-9831E7E4B01B}" type="pres">
      <dgm:prSet presAssocID="{27DCED95-ADAA-4681-85BD-59E27CB56D01}" presName="rootConnector" presStyleLbl="node2" presStyleIdx="2" presStyleCnt="3"/>
      <dgm:spPr/>
      <dgm:t>
        <a:bodyPr/>
        <a:lstStyle/>
        <a:p>
          <a:endParaRPr lang="en-US"/>
        </a:p>
      </dgm:t>
    </dgm:pt>
    <dgm:pt modelId="{4324C9ED-30E2-487A-9BBB-32C7292885B8}" type="pres">
      <dgm:prSet presAssocID="{27DCED95-ADAA-4681-85BD-59E27CB56D01}" presName="hierChild4" presStyleCnt="0"/>
      <dgm:spPr/>
    </dgm:pt>
    <dgm:pt modelId="{F2B28B49-6D02-404F-BFF9-DE78E1F7AD51}" type="pres">
      <dgm:prSet presAssocID="{27DCED95-ADAA-4681-85BD-59E27CB56D01}" presName="hierChild5" presStyleCnt="0"/>
      <dgm:spPr/>
    </dgm:pt>
    <dgm:pt modelId="{A86533DD-F8A1-4611-A362-85A16055C272}" type="pres">
      <dgm:prSet presAssocID="{457A8C85-63B9-42DC-A95F-8AF193863766}" presName="hierChild3" presStyleCnt="0"/>
      <dgm:spPr/>
    </dgm:pt>
  </dgm:ptLst>
  <dgm:cxnLst>
    <dgm:cxn modelId="{C5FE93A9-DD0A-4BA6-8A7C-8C52FCBC81D1}" type="presOf" srcId="{BE007DAF-C59D-4F35-8CAB-8F6402461DCD}" destId="{CA51F0DF-2B00-4918-9378-7171F2790F98}" srcOrd="0" destOrd="0" presId="urn:microsoft.com/office/officeart/2005/8/layout/orgChart1"/>
    <dgm:cxn modelId="{E5D2DF1E-9669-4C0D-ADE2-434E0E8F7298}" srcId="{457A8C85-63B9-42DC-A95F-8AF193863766}" destId="{ED1FE32B-906E-446C-9B0A-3EB81AB940B3}" srcOrd="0" destOrd="0" parTransId="{CF09C8EE-A6A0-4409-82BD-281664DE2050}" sibTransId="{2B086944-30A6-4615-9AA7-8D11EE183138}"/>
    <dgm:cxn modelId="{54F3FC5A-E64F-4B5A-95FF-103ED337B915}" type="presOf" srcId="{9768FD7D-E468-40E1-9005-5BB0736CF8B4}" destId="{29BC9D61-7749-43F9-924E-83EAF0D2D181}" srcOrd="0" destOrd="0" presId="urn:microsoft.com/office/officeart/2005/8/layout/orgChart1"/>
    <dgm:cxn modelId="{5DE1A8C6-977B-4E0D-ABFF-085C72ECAD12}" type="presOf" srcId="{99F5CFCB-497C-4BAC-9DBD-EE83F77E3BC0}" destId="{5332044D-D320-4E22-8CA5-33A7835297FA}" srcOrd="0" destOrd="0" presId="urn:microsoft.com/office/officeart/2005/8/layout/orgChart1"/>
    <dgm:cxn modelId="{D0CB5307-6D96-4643-B74B-063C462297D0}" type="presOf" srcId="{ED1FE32B-906E-446C-9B0A-3EB81AB940B3}" destId="{F3D8611C-9400-447F-9303-44D8120A374E}" srcOrd="0" destOrd="0" presId="urn:microsoft.com/office/officeart/2005/8/layout/orgChart1"/>
    <dgm:cxn modelId="{E39D6148-9E48-4766-9CBC-C322C956FAA1}" type="presOf" srcId="{CF09C8EE-A6A0-4409-82BD-281664DE2050}" destId="{D58DC06E-4E15-4A53-911C-936DE03850C1}" srcOrd="0" destOrd="0" presId="urn:microsoft.com/office/officeart/2005/8/layout/orgChart1"/>
    <dgm:cxn modelId="{EA204491-D7D2-40BF-BA71-0C2027E853F5}" srcId="{457A8C85-63B9-42DC-A95F-8AF193863766}" destId="{9768FD7D-E468-40E1-9005-5BB0736CF8B4}" srcOrd="1" destOrd="0" parTransId="{99F5CFCB-497C-4BAC-9DBD-EE83F77E3BC0}" sibTransId="{273A4C6F-2B70-4C56-9119-F5DCCDDEE8B4}"/>
    <dgm:cxn modelId="{33B4C849-59CE-4D7A-ACE0-109ECB0E900A}" type="presOf" srcId="{457A8C85-63B9-42DC-A95F-8AF193863766}" destId="{008AC6DD-0659-4459-AFC2-8DD390129992}" srcOrd="1" destOrd="0" presId="urn:microsoft.com/office/officeart/2005/8/layout/orgChart1"/>
    <dgm:cxn modelId="{02FB66C1-DDCD-4701-9ED4-F999953402C8}" type="presOf" srcId="{9768FD7D-E468-40E1-9005-5BB0736CF8B4}" destId="{722D4366-12AA-46D1-9118-EDF59E4E1108}" srcOrd="1" destOrd="0" presId="urn:microsoft.com/office/officeart/2005/8/layout/orgChart1"/>
    <dgm:cxn modelId="{7B5AC8EF-DB9E-430D-84ED-D05A7940EE2E}" type="presOf" srcId="{27DCED95-ADAA-4681-85BD-59E27CB56D01}" destId="{998C8A65-C3FA-48AF-8C7D-9831E7E4B01B}" srcOrd="1" destOrd="0" presId="urn:microsoft.com/office/officeart/2005/8/layout/orgChart1"/>
    <dgm:cxn modelId="{653516F2-8CD8-4B12-955D-827C449639E0}" type="presOf" srcId="{9BD2A6E2-69E4-4C7F-83F0-B5976F911B0E}" destId="{294FF5D4-DC4A-4278-AF72-0D1A443D0032}" srcOrd="0" destOrd="0" presId="urn:microsoft.com/office/officeart/2005/8/layout/orgChart1"/>
    <dgm:cxn modelId="{22DB3E44-3711-465C-97C2-6378C1986001}" srcId="{9BD2A6E2-69E4-4C7F-83F0-B5976F911B0E}" destId="{457A8C85-63B9-42DC-A95F-8AF193863766}" srcOrd="0" destOrd="0" parTransId="{5EF532D1-5F32-4521-B726-70ADD9C81EE6}" sibTransId="{DB12CFD7-2890-4293-AF1A-B5179252ED08}"/>
    <dgm:cxn modelId="{C7045337-AE83-45C5-91E7-0EEE5A904697}" type="presOf" srcId="{27DCED95-ADAA-4681-85BD-59E27CB56D01}" destId="{12D194BD-38EC-4D36-84B2-87C24E7827E6}" srcOrd="0" destOrd="0" presId="urn:microsoft.com/office/officeart/2005/8/layout/orgChart1"/>
    <dgm:cxn modelId="{47AF20B4-FEED-4151-B8F3-366052681841}" srcId="{457A8C85-63B9-42DC-A95F-8AF193863766}" destId="{27DCED95-ADAA-4681-85BD-59E27CB56D01}" srcOrd="2" destOrd="0" parTransId="{BE007DAF-C59D-4F35-8CAB-8F6402461DCD}" sibTransId="{FA929ED3-E381-4C7D-93B6-40BB248650C4}"/>
    <dgm:cxn modelId="{29659453-756C-488C-9128-3D08C8B013C5}" type="presOf" srcId="{ED1FE32B-906E-446C-9B0A-3EB81AB940B3}" destId="{99FC747F-B6E7-4EEB-8008-14FE4EBD6B86}" srcOrd="1" destOrd="0" presId="urn:microsoft.com/office/officeart/2005/8/layout/orgChart1"/>
    <dgm:cxn modelId="{AFCE6C0B-686A-425E-9906-550BC2A9925C}" type="presOf" srcId="{457A8C85-63B9-42DC-A95F-8AF193863766}" destId="{903062E0-F282-4B51-A328-02EC162EAF87}" srcOrd="0" destOrd="0" presId="urn:microsoft.com/office/officeart/2005/8/layout/orgChart1"/>
    <dgm:cxn modelId="{E74CC11A-CFB0-4E40-9618-32CCF15B92F4}" type="presParOf" srcId="{294FF5D4-DC4A-4278-AF72-0D1A443D0032}" destId="{AB78F6F2-B84B-462D-827A-EE68ECFC443F}" srcOrd="0" destOrd="0" presId="urn:microsoft.com/office/officeart/2005/8/layout/orgChart1"/>
    <dgm:cxn modelId="{8E72E662-C1A8-4A02-8A7A-5C615552768F}" type="presParOf" srcId="{AB78F6F2-B84B-462D-827A-EE68ECFC443F}" destId="{A8B721C4-D7DB-4292-A298-7FEBD683F788}" srcOrd="0" destOrd="0" presId="urn:microsoft.com/office/officeart/2005/8/layout/orgChart1"/>
    <dgm:cxn modelId="{7073869D-E933-4E15-A2C5-9BF4C532D670}" type="presParOf" srcId="{A8B721C4-D7DB-4292-A298-7FEBD683F788}" destId="{903062E0-F282-4B51-A328-02EC162EAF87}" srcOrd="0" destOrd="0" presId="urn:microsoft.com/office/officeart/2005/8/layout/orgChart1"/>
    <dgm:cxn modelId="{6EF6E710-63FC-4807-A3FF-8EB3F92CB5B2}" type="presParOf" srcId="{A8B721C4-D7DB-4292-A298-7FEBD683F788}" destId="{008AC6DD-0659-4459-AFC2-8DD390129992}" srcOrd="1" destOrd="0" presId="urn:microsoft.com/office/officeart/2005/8/layout/orgChart1"/>
    <dgm:cxn modelId="{D2DC6908-AABF-4DD9-BD2C-A06290EE5976}" type="presParOf" srcId="{AB78F6F2-B84B-462D-827A-EE68ECFC443F}" destId="{5B0EED6D-D8D8-4CF7-8984-37B2DF60F8B6}" srcOrd="1" destOrd="0" presId="urn:microsoft.com/office/officeart/2005/8/layout/orgChart1"/>
    <dgm:cxn modelId="{43C75A05-74E2-4643-886D-4D591C1E0574}" type="presParOf" srcId="{5B0EED6D-D8D8-4CF7-8984-37B2DF60F8B6}" destId="{D58DC06E-4E15-4A53-911C-936DE03850C1}" srcOrd="0" destOrd="0" presId="urn:microsoft.com/office/officeart/2005/8/layout/orgChart1"/>
    <dgm:cxn modelId="{FCF125C4-19C9-42AE-A7C3-BBCA86B340B1}" type="presParOf" srcId="{5B0EED6D-D8D8-4CF7-8984-37B2DF60F8B6}" destId="{66445145-80C6-4B20-BE1A-22CE9710BD51}" srcOrd="1" destOrd="0" presId="urn:microsoft.com/office/officeart/2005/8/layout/orgChart1"/>
    <dgm:cxn modelId="{150A305C-1E96-421A-BACC-310F63CF4B9C}" type="presParOf" srcId="{66445145-80C6-4B20-BE1A-22CE9710BD51}" destId="{B169278C-9115-4396-941F-0440B81946FE}" srcOrd="0" destOrd="0" presId="urn:microsoft.com/office/officeart/2005/8/layout/orgChart1"/>
    <dgm:cxn modelId="{8DEE0AD1-DCE3-405D-B7A4-9CB95F26E32A}" type="presParOf" srcId="{B169278C-9115-4396-941F-0440B81946FE}" destId="{F3D8611C-9400-447F-9303-44D8120A374E}" srcOrd="0" destOrd="0" presId="urn:microsoft.com/office/officeart/2005/8/layout/orgChart1"/>
    <dgm:cxn modelId="{8591D9EF-046D-460A-A639-57C108596B18}" type="presParOf" srcId="{B169278C-9115-4396-941F-0440B81946FE}" destId="{99FC747F-B6E7-4EEB-8008-14FE4EBD6B86}" srcOrd="1" destOrd="0" presId="urn:microsoft.com/office/officeart/2005/8/layout/orgChart1"/>
    <dgm:cxn modelId="{C2D7B772-FA18-49FD-91AD-41C6C22187EF}" type="presParOf" srcId="{66445145-80C6-4B20-BE1A-22CE9710BD51}" destId="{D7E206F9-CAFB-4513-932B-B0AA82C8BB8E}" srcOrd="1" destOrd="0" presId="urn:microsoft.com/office/officeart/2005/8/layout/orgChart1"/>
    <dgm:cxn modelId="{7BA95225-04DD-490D-98AB-FD49D9F1A830}" type="presParOf" srcId="{66445145-80C6-4B20-BE1A-22CE9710BD51}" destId="{8A55D475-1A28-4B90-B22A-1860F2C99304}" srcOrd="2" destOrd="0" presId="urn:microsoft.com/office/officeart/2005/8/layout/orgChart1"/>
    <dgm:cxn modelId="{1568948E-7916-4968-A79B-31C90A060DEA}" type="presParOf" srcId="{5B0EED6D-D8D8-4CF7-8984-37B2DF60F8B6}" destId="{5332044D-D320-4E22-8CA5-33A7835297FA}" srcOrd="2" destOrd="0" presId="urn:microsoft.com/office/officeart/2005/8/layout/orgChart1"/>
    <dgm:cxn modelId="{48DEEBE8-B26C-45C3-B5D3-4861ECF0DEC6}" type="presParOf" srcId="{5B0EED6D-D8D8-4CF7-8984-37B2DF60F8B6}" destId="{9A33F293-F141-4896-AF98-2BB125D1B2BA}" srcOrd="3" destOrd="0" presId="urn:microsoft.com/office/officeart/2005/8/layout/orgChart1"/>
    <dgm:cxn modelId="{AA4DE977-4FC0-45AD-9394-0A2348E3B8B1}" type="presParOf" srcId="{9A33F293-F141-4896-AF98-2BB125D1B2BA}" destId="{B7072E71-31E1-453A-921E-DE145837FB1B}" srcOrd="0" destOrd="0" presId="urn:microsoft.com/office/officeart/2005/8/layout/orgChart1"/>
    <dgm:cxn modelId="{D0D3E517-E1B2-4C2D-9838-88CCACAEB675}" type="presParOf" srcId="{B7072E71-31E1-453A-921E-DE145837FB1B}" destId="{29BC9D61-7749-43F9-924E-83EAF0D2D181}" srcOrd="0" destOrd="0" presId="urn:microsoft.com/office/officeart/2005/8/layout/orgChart1"/>
    <dgm:cxn modelId="{C24FB804-A764-4D44-BF10-EE7400D5DEC1}" type="presParOf" srcId="{B7072E71-31E1-453A-921E-DE145837FB1B}" destId="{722D4366-12AA-46D1-9118-EDF59E4E1108}" srcOrd="1" destOrd="0" presId="urn:microsoft.com/office/officeart/2005/8/layout/orgChart1"/>
    <dgm:cxn modelId="{E57C9AB0-DE77-48F5-BA89-88DF1653AC68}" type="presParOf" srcId="{9A33F293-F141-4896-AF98-2BB125D1B2BA}" destId="{9A45B2DF-0A84-4609-808E-809DAD29799F}" srcOrd="1" destOrd="0" presId="urn:microsoft.com/office/officeart/2005/8/layout/orgChart1"/>
    <dgm:cxn modelId="{E809E438-D8C9-4682-B51F-3707B6CB052F}" type="presParOf" srcId="{9A33F293-F141-4896-AF98-2BB125D1B2BA}" destId="{D1E4B3A0-4AE6-42FD-9BC4-136F095D6944}" srcOrd="2" destOrd="0" presId="urn:microsoft.com/office/officeart/2005/8/layout/orgChart1"/>
    <dgm:cxn modelId="{18856C0C-8539-4EB9-92B2-0AFC1C0107FD}" type="presParOf" srcId="{5B0EED6D-D8D8-4CF7-8984-37B2DF60F8B6}" destId="{CA51F0DF-2B00-4918-9378-7171F2790F98}" srcOrd="4" destOrd="0" presId="urn:microsoft.com/office/officeart/2005/8/layout/orgChart1"/>
    <dgm:cxn modelId="{F5A8D046-881E-41A9-9EC9-941F6DA377C0}" type="presParOf" srcId="{5B0EED6D-D8D8-4CF7-8984-37B2DF60F8B6}" destId="{10DFD726-9586-4735-BDFC-40C258360FE5}" srcOrd="5" destOrd="0" presId="urn:microsoft.com/office/officeart/2005/8/layout/orgChart1"/>
    <dgm:cxn modelId="{06444138-E60B-434C-B3DD-A97AED5D1854}" type="presParOf" srcId="{10DFD726-9586-4735-BDFC-40C258360FE5}" destId="{D8911FE3-4923-4FF2-867B-FF8B9DCB3B0C}" srcOrd="0" destOrd="0" presId="urn:microsoft.com/office/officeart/2005/8/layout/orgChart1"/>
    <dgm:cxn modelId="{04F521BE-C6D1-4EFF-8192-C430D279B18E}" type="presParOf" srcId="{D8911FE3-4923-4FF2-867B-FF8B9DCB3B0C}" destId="{12D194BD-38EC-4D36-84B2-87C24E7827E6}" srcOrd="0" destOrd="0" presId="urn:microsoft.com/office/officeart/2005/8/layout/orgChart1"/>
    <dgm:cxn modelId="{40C164F5-8220-48F2-BD2B-E74AE3E5AEC1}" type="presParOf" srcId="{D8911FE3-4923-4FF2-867B-FF8B9DCB3B0C}" destId="{998C8A65-C3FA-48AF-8C7D-9831E7E4B01B}" srcOrd="1" destOrd="0" presId="urn:microsoft.com/office/officeart/2005/8/layout/orgChart1"/>
    <dgm:cxn modelId="{7FA35841-871D-4A95-A4D2-615B6DC41021}" type="presParOf" srcId="{10DFD726-9586-4735-BDFC-40C258360FE5}" destId="{4324C9ED-30E2-487A-9BBB-32C7292885B8}" srcOrd="1" destOrd="0" presId="urn:microsoft.com/office/officeart/2005/8/layout/orgChart1"/>
    <dgm:cxn modelId="{2A59D777-C281-4167-AF94-76C9E353ABF0}" type="presParOf" srcId="{10DFD726-9586-4735-BDFC-40C258360FE5}" destId="{F2B28B49-6D02-404F-BFF9-DE78E1F7AD51}" srcOrd="2" destOrd="0" presId="urn:microsoft.com/office/officeart/2005/8/layout/orgChart1"/>
    <dgm:cxn modelId="{8C7EDC48-CE85-44D9-971D-701556DF47B1}" type="presParOf" srcId="{AB78F6F2-B84B-462D-827A-EE68ECFC443F}" destId="{A86533DD-F8A1-4611-A362-85A16055C2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416EB-6414-4FA1-AB0F-FC0C57B7A48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B557806-CE00-461E-8DEB-E46CC89B4614}">
      <dgm:prSet phldrT="[Text]" custT="1"/>
      <dgm:spPr>
        <a:solidFill>
          <a:srgbClr val="FF0066"/>
        </a:solidFill>
        <a:ln>
          <a:solidFill>
            <a:srgbClr val="C00000"/>
          </a:solidFill>
        </a:ln>
      </dgm:spPr>
      <dgm:t>
        <a:bodyPr/>
        <a:lstStyle/>
        <a:p>
          <a:r>
            <a:rPr lang="en-US" sz="1400" b="1" dirty="0" smtClean="0"/>
            <a:t>Lactose fermenters: Pink colonies</a:t>
          </a:r>
          <a:endParaRPr lang="en-US" sz="1400" b="1" dirty="0"/>
        </a:p>
      </dgm:t>
    </dgm:pt>
    <dgm:pt modelId="{61E65557-9732-4E8F-B961-E6F356D125CE}" type="parTrans" cxnId="{6F076EF7-6291-40BF-A7F9-07A28456252F}">
      <dgm:prSet/>
      <dgm:spPr/>
      <dgm:t>
        <a:bodyPr/>
        <a:lstStyle/>
        <a:p>
          <a:endParaRPr lang="en-US"/>
        </a:p>
      </dgm:t>
    </dgm:pt>
    <dgm:pt modelId="{CDF52A61-2151-4CEF-AE14-516E128AE157}" type="sibTrans" cxnId="{6F076EF7-6291-40BF-A7F9-07A28456252F}">
      <dgm:prSet/>
      <dgm:spPr/>
      <dgm:t>
        <a:bodyPr/>
        <a:lstStyle/>
        <a:p>
          <a:endParaRPr lang="en-US"/>
        </a:p>
      </dgm:t>
    </dgm:pt>
    <dgm:pt modelId="{EB7939EE-5192-4AB9-892F-41B590329636}">
      <dgm:prSet phldrT="[Text]" custT="1"/>
      <dgm:spPr>
        <a:solidFill>
          <a:srgbClr val="FF0066"/>
        </a:solidFill>
        <a:ln>
          <a:solidFill>
            <a:srgbClr val="C00000"/>
          </a:solidFill>
        </a:ln>
      </dgm:spPr>
      <dgm:t>
        <a:bodyPr/>
        <a:lstStyle/>
        <a:p>
          <a:r>
            <a:rPr lang="en-US" sz="1400" b="1" i="1" dirty="0" smtClean="0"/>
            <a:t>E. Coli</a:t>
          </a:r>
        </a:p>
        <a:p>
          <a:r>
            <a:rPr lang="en-US" sz="1400" b="1" i="1" dirty="0" err="1" smtClean="0"/>
            <a:t>Klebsiella</a:t>
          </a:r>
          <a:r>
            <a:rPr lang="en-US" sz="1400" b="1" i="1" dirty="0" smtClean="0"/>
            <a:t> </a:t>
          </a:r>
          <a:r>
            <a:rPr lang="en-US" sz="1400" b="1" i="1" dirty="0" err="1" smtClean="0"/>
            <a:t>spp</a:t>
          </a:r>
          <a:endParaRPr lang="en-US" sz="1400" b="1" i="1" dirty="0" smtClean="0"/>
        </a:p>
        <a:p>
          <a:r>
            <a:rPr lang="en-US" sz="1400" b="1" i="1" dirty="0" err="1" smtClean="0"/>
            <a:t>Entrobacter</a:t>
          </a:r>
          <a:r>
            <a:rPr lang="en-US" sz="1400" b="1" i="1" dirty="0" smtClean="0"/>
            <a:t> </a:t>
          </a:r>
          <a:r>
            <a:rPr lang="en-US" sz="1400" b="1" i="1" dirty="0" err="1" smtClean="0"/>
            <a:t>spp</a:t>
          </a:r>
          <a:endParaRPr lang="en-US" sz="1400" b="1" i="1" dirty="0" smtClean="0"/>
        </a:p>
        <a:p>
          <a:r>
            <a:rPr lang="en-US" sz="1400" b="1" i="1" dirty="0" err="1" smtClean="0"/>
            <a:t>Citrobacter</a:t>
          </a:r>
          <a:r>
            <a:rPr lang="en-US" sz="1400" b="1" i="1" dirty="0" smtClean="0"/>
            <a:t> spp.</a:t>
          </a:r>
          <a:endParaRPr lang="en-US" sz="1400" b="1" i="1" dirty="0"/>
        </a:p>
      </dgm:t>
    </dgm:pt>
    <dgm:pt modelId="{C443B981-0FDA-42A2-92ED-6F32905F558F}" type="parTrans" cxnId="{BAFF28C3-7645-4D3F-8703-A571D08BD6A4}">
      <dgm:prSet/>
      <dgm:spPr/>
      <dgm:t>
        <a:bodyPr/>
        <a:lstStyle/>
        <a:p>
          <a:endParaRPr lang="en-US"/>
        </a:p>
      </dgm:t>
    </dgm:pt>
    <dgm:pt modelId="{49DEDBF7-9634-479F-B4EB-EE89C647058B}" type="sibTrans" cxnId="{BAFF28C3-7645-4D3F-8703-A571D08BD6A4}">
      <dgm:prSet/>
      <dgm:spPr/>
      <dgm:t>
        <a:bodyPr/>
        <a:lstStyle/>
        <a:p>
          <a:endParaRPr lang="en-US"/>
        </a:p>
      </dgm:t>
    </dgm:pt>
    <dgm:pt modelId="{C0E35D4C-B6D0-4A6B-B9D3-E7C3B132E9EB}">
      <dgm:prSet phldrT="[Text]" custT="1"/>
      <dgm:spPr>
        <a:solidFill>
          <a:srgbClr val="FFFF99"/>
        </a:solidFill>
        <a:ln>
          <a:solidFill>
            <a:srgbClr val="000000"/>
          </a:solidFill>
        </a:ln>
      </dgm:spPr>
      <dgm:t>
        <a:bodyPr/>
        <a:lstStyle/>
        <a:p>
          <a:r>
            <a:rPr lang="en-US" sz="1400" b="1" dirty="0" smtClean="0">
              <a:solidFill>
                <a:srgbClr val="000000"/>
              </a:solidFill>
            </a:rPr>
            <a:t>Lactose non fermenters: Colorless colonies</a:t>
          </a:r>
          <a:endParaRPr lang="en-US" sz="1400" b="1" dirty="0">
            <a:solidFill>
              <a:srgbClr val="000000"/>
            </a:solidFill>
          </a:endParaRPr>
        </a:p>
      </dgm:t>
    </dgm:pt>
    <dgm:pt modelId="{B7CB24AA-3A99-4DA3-9DCC-0E50AC44862F}" type="parTrans" cxnId="{0966B333-6D89-4037-814B-1118817F701A}">
      <dgm:prSet/>
      <dgm:spPr/>
      <dgm:t>
        <a:bodyPr/>
        <a:lstStyle/>
        <a:p>
          <a:endParaRPr lang="en-US"/>
        </a:p>
      </dgm:t>
    </dgm:pt>
    <dgm:pt modelId="{E362E519-DB7B-4948-BD06-FF10E8C72860}" type="sibTrans" cxnId="{0966B333-6D89-4037-814B-1118817F701A}">
      <dgm:prSet/>
      <dgm:spPr/>
      <dgm:t>
        <a:bodyPr/>
        <a:lstStyle/>
        <a:p>
          <a:endParaRPr lang="en-US"/>
        </a:p>
      </dgm:t>
    </dgm:pt>
    <dgm:pt modelId="{46E19F0D-B74D-4990-8982-F2796208ED1B}">
      <dgm:prSet phldrT="[Text]" custT="1"/>
      <dgm:spPr>
        <a:solidFill>
          <a:srgbClr val="FFFF99"/>
        </a:solidFill>
        <a:ln>
          <a:solidFill>
            <a:srgbClr val="000000"/>
          </a:solidFill>
        </a:ln>
      </dgm:spPr>
      <dgm:t>
        <a:bodyPr/>
        <a:lstStyle/>
        <a:p>
          <a:r>
            <a:rPr lang="en-US" sz="1400" b="1" i="1" dirty="0" smtClean="0">
              <a:solidFill>
                <a:schemeClr val="tx1"/>
              </a:solidFill>
            </a:rPr>
            <a:t>Salmonella spp.</a:t>
          </a:r>
        </a:p>
        <a:p>
          <a:r>
            <a:rPr lang="en-US" sz="1400" b="1" i="1" dirty="0" smtClean="0">
              <a:solidFill>
                <a:schemeClr val="tx1"/>
              </a:solidFill>
            </a:rPr>
            <a:t>Shigella spp.</a:t>
          </a:r>
        </a:p>
        <a:p>
          <a:r>
            <a:rPr lang="en-US" sz="1400" b="1" i="1" dirty="0" smtClean="0">
              <a:solidFill>
                <a:schemeClr val="tx1"/>
              </a:solidFill>
            </a:rPr>
            <a:t>Yersinia spp.</a:t>
          </a:r>
          <a:endParaRPr lang="en-US" sz="1400" b="1" i="1" dirty="0">
            <a:solidFill>
              <a:schemeClr val="tx1"/>
            </a:solidFill>
          </a:endParaRPr>
        </a:p>
      </dgm:t>
    </dgm:pt>
    <dgm:pt modelId="{8ACBFF8F-4BEF-4181-9352-2919EDA10F32}" type="parTrans" cxnId="{7E2CB567-1A3C-48CB-886A-5C1A90336053}">
      <dgm:prSet/>
      <dgm:spPr/>
      <dgm:t>
        <a:bodyPr/>
        <a:lstStyle/>
        <a:p>
          <a:endParaRPr lang="en-US"/>
        </a:p>
      </dgm:t>
    </dgm:pt>
    <dgm:pt modelId="{446520E5-5EA2-4675-BC20-3051646613FA}" type="sibTrans" cxnId="{7E2CB567-1A3C-48CB-886A-5C1A90336053}">
      <dgm:prSet/>
      <dgm:spPr/>
      <dgm:t>
        <a:bodyPr/>
        <a:lstStyle/>
        <a:p>
          <a:endParaRPr lang="en-US"/>
        </a:p>
      </dgm:t>
    </dgm:pt>
    <dgm:pt modelId="{E2EA7C5B-3942-420D-8C45-F4B2864F5608}">
      <dgm:prSet phldrT="[Text]" phldr="1"/>
      <dgm:spPr/>
      <dgm:t>
        <a:bodyPr/>
        <a:lstStyle/>
        <a:p>
          <a:endParaRPr lang="en-US" dirty="0"/>
        </a:p>
      </dgm:t>
    </dgm:pt>
    <dgm:pt modelId="{416F4B24-AA61-4A2F-84D1-786381074721}" type="sibTrans" cxnId="{23FE7AC1-485A-4E88-9801-9DF56391BD19}">
      <dgm:prSet/>
      <dgm:spPr/>
      <dgm:t>
        <a:bodyPr/>
        <a:lstStyle/>
        <a:p>
          <a:endParaRPr lang="en-US"/>
        </a:p>
      </dgm:t>
    </dgm:pt>
    <dgm:pt modelId="{FE3BC90C-B353-452E-B49C-AF5FB119E532}" type="parTrans" cxnId="{23FE7AC1-485A-4E88-9801-9DF56391BD19}">
      <dgm:prSet/>
      <dgm:spPr/>
      <dgm:t>
        <a:bodyPr/>
        <a:lstStyle/>
        <a:p>
          <a:endParaRPr lang="en-US"/>
        </a:p>
      </dgm:t>
    </dgm:pt>
    <dgm:pt modelId="{6A0288E9-83EA-432A-9633-ECEC79762A23}" type="pres">
      <dgm:prSet presAssocID="{3D9416EB-6414-4FA1-AB0F-FC0C57B7A48F}" presName="diagram" presStyleCnt="0">
        <dgm:presLayoutVars>
          <dgm:chPref val="1"/>
          <dgm:dir/>
          <dgm:animOne val="branch"/>
          <dgm:animLvl val="lvl"/>
          <dgm:resizeHandles val="exact"/>
        </dgm:presLayoutVars>
      </dgm:prSet>
      <dgm:spPr/>
      <dgm:t>
        <a:bodyPr/>
        <a:lstStyle/>
        <a:p>
          <a:endParaRPr lang="en-US"/>
        </a:p>
      </dgm:t>
    </dgm:pt>
    <dgm:pt modelId="{C89CF20B-F7F6-4BCF-8CB6-EE65B41986C5}" type="pres">
      <dgm:prSet presAssocID="{E2EA7C5B-3942-420D-8C45-F4B2864F5608}" presName="root1" presStyleCnt="0"/>
      <dgm:spPr/>
    </dgm:pt>
    <dgm:pt modelId="{EF2E5DBA-FA2C-4A9D-88CD-32145F7D8A13}" type="pres">
      <dgm:prSet presAssocID="{E2EA7C5B-3942-420D-8C45-F4B2864F5608}" presName="LevelOneTextNode" presStyleLbl="node0" presStyleIdx="0" presStyleCnt="1" custScaleX="28343" custScaleY="51813" custLinFactX="-100000" custLinFactNeighborX="-113291" custLinFactNeighborY="72397">
        <dgm:presLayoutVars>
          <dgm:chPref val="3"/>
        </dgm:presLayoutVars>
      </dgm:prSet>
      <dgm:spPr/>
      <dgm:t>
        <a:bodyPr/>
        <a:lstStyle/>
        <a:p>
          <a:endParaRPr lang="en-US"/>
        </a:p>
      </dgm:t>
    </dgm:pt>
    <dgm:pt modelId="{46C6EB8C-893D-4C06-9B8D-6B150668094D}" type="pres">
      <dgm:prSet presAssocID="{E2EA7C5B-3942-420D-8C45-F4B2864F5608}" presName="level2hierChild" presStyleCnt="0"/>
      <dgm:spPr/>
    </dgm:pt>
    <dgm:pt modelId="{D705AEB0-A175-4248-A0DB-278974D77481}" type="pres">
      <dgm:prSet presAssocID="{61E65557-9732-4E8F-B961-E6F356D125CE}" presName="conn2-1" presStyleLbl="parChTrans1D2" presStyleIdx="0" presStyleCnt="2"/>
      <dgm:spPr/>
      <dgm:t>
        <a:bodyPr/>
        <a:lstStyle/>
        <a:p>
          <a:endParaRPr lang="en-US"/>
        </a:p>
      </dgm:t>
    </dgm:pt>
    <dgm:pt modelId="{8178E0E2-BFF3-4A00-A274-BC228132B0B2}" type="pres">
      <dgm:prSet presAssocID="{61E65557-9732-4E8F-B961-E6F356D125CE}" presName="connTx" presStyleLbl="parChTrans1D2" presStyleIdx="0" presStyleCnt="2"/>
      <dgm:spPr/>
      <dgm:t>
        <a:bodyPr/>
        <a:lstStyle/>
        <a:p>
          <a:endParaRPr lang="en-US"/>
        </a:p>
      </dgm:t>
    </dgm:pt>
    <dgm:pt modelId="{5912F013-A8BE-4837-98CF-0434667C51C5}" type="pres">
      <dgm:prSet presAssocID="{4B557806-CE00-461E-8DEB-E46CC89B4614}" presName="root2" presStyleCnt="0"/>
      <dgm:spPr/>
    </dgm:pt>
    <dgm:pt modelId="{825750A1-BAFB-405C-87A2-69C6E2851742}" type="pres">
      <dgm:prSet presAssocID="{4B557806-CE00-461E-8DEB-E46CC89B4614}" presName="LevelTwoTextNode" presStyleLbl="node2" presStyleIdx="0" presStyleCnt="2" custScaleY="149371" custLinFactNeighborX="22048" custLinFactNeighborY="-17254">
        <dgm:presLayoutVars>
          <dgm:chPref val="3"/>
        </dgm:presLayoutVars>
      </dgm:prSet>
      <dgm:spPr/>
      <dgm:t>
        <a:bodyPr/>
        <a:lstStyle/>
        <a:p>
          <a:endParaRPr lang="en-US"/>
        </a:p>
      </dgm:t>
    </dgm:pt>
    <dgm:pt modelId="{8310A318-2DAE-4A43-BC62-F4CF150ED6E1}" type="pres">
      <dgm:prSet presAssocID="{4B557806-CE00-461E-8DEB-E46CC89B4614}" presName="level3hierChild" presStyleCnt="0"/>
      <dgm:spPr/>
    </dgm:pt>
    <dgm:pt modelId="{A6952A72-2958-45E8-8B36-8AE8FFE4FFAC}" type="pres">
      <dgm:prSet presAssocID="{C443B981-0FDA-42A2-92ED-6F32905F558F}" presName="conn2-1" presStyleLbl="parChTrans1D3" presStyleIdx="0" presStyleCnt="2"/>
      <dgm:spPr/>
      <dgm:t>
        <a:bodyPr/>
        <a:lstStyle/>
        <a:p>
          <a:endParaRPr lang="en-US"/>
        </a:p>
      </dgm:t>
    </dgm:pt>
    <dgm:pt modelId="{9DE6DE34-8C26-48BD-95AB-DD3C37758ED5}" type="pres">
      <dgm:prSet presAssocID="{C443B981-0FDA-42A2-92ED-6F32905F558F}" presName="connTx" presStyleLbl="parChTrans1D3" presStyleIdx="0" presStyleCnt="2"/>
      <dgm:spPr/>
      <dgm:t>
        <a:bodyPr/>
        <a:lstStyle/>
        <a:p>
          <a:endParaRPr lang="en-US"/>
        </a:p>
      </dgm:t>
    </dgm:pt>
    <dgm:pt modelId="{73C44422-C593-409F-A566-F9A16B618D29}" type="pres">
      <dgm:prSet presAssocID="{EB7939EE-5192-4AB9-892F-41B590329636}" presName="root2" presStyleCnt="0"/>
      <dgm:spPr/>
    </dgm:pt>
    <dgm:pt modelId="{7F78BAC8-55CE-4A5B-8E8D-FC44974CD9CF}" type="pres">
      <dgm:prSet presAssocID="{EB7939EE-5192-4AB9-892F-41B590329636}" presName="LevelTwoTextNode" presStyleLbl="node3" presStyleIdx="0" presStyleCnt="2" custScaleX="109797" custScaleY="186683" custLinFactNeighborX="4593" custLinFactNeighborY="-28819">
        <dgm:presLayoutVars>
          <dgm:chPref val="3"/>
        </dgm:presLayoutVars>
      </dgm:prSet>
      <dgm:spPr/>
      <dgm:t>
        <a:bodyPr/>
        <a:lstStyle/>
        <a:p>
          <a:endParaRPr lang="en-US"/>
        </a:p>
      </dgm:t>
    </dgm:pt>
    <dgm:pt modelId="{2A7AD4BF-621F-4FC2-8A91-AD758F1B8B53}" type="pres">
      <dgm:prSet presAssocID="{EB7939EE-5192-4AB9-892F-41B590329636}" presName="level3hierChild" presStyleCnt="0"/>
      <dgm:spPr/>
    </dgm:pt>
    <dgm:pt modelId="{75F8CA0C-15B7-4E6F-9235-DDD21D930D11}" type="pres">
      <dgm:prSet presAssocID="{B7CB24AA-3A99-4DA3-9DCC-0E50AC44862F}" presName="conn2-1" presStyleLbl="parChTrans1D2" presStyleIdx="1" presStyleCnt="2"/>
      <dgm:spPr/>
      <dgm:t>
        <a:bodyPr/>
        <a:lstStyle/>
        <a:p>
          <a:endParaRPr lang="en-US"/>
        </a:p>
      </dgm:t>
    </dgm:pt>
    <dgm:pt modelId="{4BFBA2DC-1557-4E55-B9F7-0B70757E2154}" type="pres">
      <dgm:prSet presAssocID="{B7CB24AA-3A99-4DA3-9DCC-0E50AC44862F}" presName="connTx" presStyleLbl="parChTrans1D2" presStyleIdx="1" presStyleCnt="2"/>
      <dgm:spPr/>
      <dgm:t>
        <a:bodyPr/>
        <a:lstStyle/>
        <a:p>
          <a:endParaRPr lang="en-US"/>
        </a:p>
      </dgm:t>
    </dgm:pt>
    <dgm:pt modelId="{BD9A8C57-5D03-4FA7-A4B2-A44D7E02C27D}" type="pres">
      <dgm:prSet presAssocID="{C0E35D4C-B6D0-4A6B-B9D3-E7C3B132E9EB}" presName="root2" presStyleCnt="0"/>
      <dgm:spPr/>
    </dgm:pt>
    <dgm:pt modelId="{EE8D67C0-8D11-4719-A3EC-D3713EA818D4}" type="pres">
      <dgm:prSet presAssocID="{C0E35D4C-B6D0-4A6B-B9D3-E7C3B132E9EB}" presName="LevelTwoTextNode" presStyleLbl="node2" presStyleIdx="1" presStyleCnt="2" custScaleY="222726" custLinFactNeighborX="4949" custLinFactNeighborY="83603">
        <dgm:presLayoutVars>
          <dgm:chPref val="3"/>
        </dgm:presLayoutVars>
      </dgm:prSet>
      <dgm:spPr/>
      <dgm:t>
        <a:bodyPr/>
        <a:lstStyle/>
        <a:p>
          <a:endParaRPr lang="en-US"/>
        </a:p>
      </dgm:t>
    </dgm:pt>
    <dgm:pt modelId="{A7AFB1CF-62A4-4388-9F5A-5657E4790227}" type="pres">
      <dgm:prSet presAssocID="{C0E35D4C-B6D0-4A6B-B9D3-E7C3B132E9EB}" presName="level3hierChild" presStyleCnt="0"/>
      <dgm:spPr/>
    </dgm:pt>
    <dgm:pt modelId="{CEA24604-9670-4DAE-AC85-6B8179BD7455}" type="pres">
      <dgm:prSet presAssocID="{8ACBFF8F-4BEF-4181-9352-2919EDA10F32}" presName="conn2-1" presStyleLbl="parChTrans1D3" presStyleIdx="1" presStyleCnt="2"/>
      <dgm:spPr/>
      <dgm:t>
        <a:bodyPr/>
        <a:lstStyle/>
        <a:p>
          <a:endParaRPr lang="en-US"/>
        </a:p>
      </dgm:t>
    </dgm:pt>
    <dgm:pt modelId="{0F694AAA-7A8B-4D3C-822B-88B0D4239D45}" type="pres">
      <dgm:prSet presAssocID="{8ACBFF8F-4BEF-4181-9352-2919EDA10F32}" presName="connTx" presStyleLbl="parChTrans1D3" presStyleIdx="1" presStyleCnt="2"/>
      <dgm:spPr/>
      <dgm:t>
        <a:bodyPr/>
        <a:lstStyle/>
        <a:p>
          <a:endParaRPr lang="en-US"/>
        </a:p>
      </dgm:t>
    </dgm:pt>
    <dgm:pt modelId="{598B1E01-5E34-4FD0-8352-DAC847B7F4A1}" type="pres">
      <dgm:prSet presAssocID="{46E19F0D-B74D-4990-8982-F2796208ED1B}" presName="root2" presStyleCnt="0"/>
      <dgm:spPr/>
    </dgm:pt>
    <dgm:pt modelId="{0CA46DDC-7503-47FE-BCA8-2273DEC27002}" type="pres">
      <dgm:prSet presAssocID="{46E19F0D-B74D-4990-8982-F2796208ED1B}" presName="LevelTwoTextNode" presStyleLbl="node3" presStyleIdx="1" presStyleCnt="2" custScaleX="118507" custScaleY="176085" custLinFactNeighborX="238" custLinFactNeighborY="23798">
        <dgm:presLayoutVars>
          <dgm:chPref val="3"/>
        </dgm:presLayoutVars>
      </dgm:prSet>
      <dgm:spPr/>
      <dgm:t>
        <a:bodyPr/>
        <a:lstStyle/>
        <a:p>
          <a:endParaRPr lang="en-US"/>
        </a:p>
      </dgm:t>
    </dgm:pt>
    <dgm:pt modelId="{F0CC44EE-2C33-4216-A42C-81078889E3F1}" type="pres">
      <dgm:prSet presAssocID="{46E19F0D-B74D-4990-8982-F2796208ED1B}" presName="level3hierChild" presStyleCnt="0"/>
      <dgm:spPr/>
    </dgm:pt>
  </dgm:ptLst>
  <dgm:cxnLst>
    <dgm:cxn modelId="{7B1F3616-ECD6-456C-ABA0-EB48CAAF42BC}" type="presOf" srcId="{8ACBFF8F-4BEF-4181-9352-2919EDA10F32}" destId="{CEA24604-9670-4DAE-AC85-6B8179BD7455}" srcOrd="0" destOrd="0" presId="urn:microsoft.com/office/officeart/2005/8/layout/hierarchy2"/>
    <dgm:cxn modelId="{DCD20040-5116-470A-9D7A-70DCAFA1C05C}" type="presOf" srcId="{E2EA7C5B-3942-420D-8C45-F4B2864F5608}" destId="{EF2E5DBA-FA2C-4A9D-88CD-32145F7D8A13}" srcOrd="0" destOrd="0" presId="urn:microsoft.com/office/officeart/2005/8/layout/hierarchy2"/>
    <dgm:cxn modelId="{4276F855-754A-4C79-87FD-8208A0842755}" type="presOf" srcId="{61E65557-9732-4E8F-B961-E6F356D125CE}" destId="{D705AEB0-A175-4248-A0DB-278974D77481}" srcOrd="0" destOrd="0" presId="urn:microsoft.com/office/officeart/2005/8/layout/hierarchy2"/>
    <dgm:cxn modelId="{8C1BCC33-3A8B-4AA8-AE3F-3B121D77B26A}" type="presOf" srcId="{EB7939EE-5192-4AB9-892F-41B590329636}" destId="{7F78BAC8-55CE-4A5B-8E8D-FC44974CD9CF}" srcOrd="0" destOrd="0" presId="urn:microsoft.com/office/officeart/2005/8/layout/hierarchy2"/>
    <dgm:cxn modelId="{44FCAD49-47EB-4E1C-A29B-061D3917DF6F}" type="presOf" srcId="{B7CB24AA-3A99-4DA3-9DCC-0E50AC44862F}" destId="{75F8CA0C-15B7-4E6F-9235-DDD21D930D11}" srcOrd="0" destOrd="0" presId="urn:microsoft.com/office/officeart/2005/8/layout/hierarchy2"/>
    <dgm:cxn modelId="{115D8282-11D8-407B-A8E5-C3AD06AE52C9}" type="presOf" srcId="{C443B981-0FDA-42A2-92ED-6F32905F558F}" destId="{A6952A72-2958-45E8-8B36-8AE8FFE4FFAC}" srcOrd="0" destOrd="0" presId="urn:microsoft.com/office/officeart/2005/8/layout/hierarchy2"/>
    <dgm:cxn modelId="{AB8FEF30-B5AD-4442-9B05-54D0DA9F869B}" type="presOf" srcId="{C0E35D4C-B6D0-4A6B-B9D3-E7C3B132E9EB}" destId="{EE8D67C0-8D11-4719-A3EC-D3713EA818D4}" srcOrd="0" destOrd="0" presId="urn:microsoft.com/office/officeart/2005/8/layout/hierarchy2"/>
    <dgm:cxn modelId="{8B00AAB9-962A-47E7-8B73-F908F76C2759}" type="presOf" srcId="{46E19F0D-B74D-4990-8982-F2796208ED1B}" destId="{0CA46DDC-7503-47FE-BCA8-2273DEC27002}" srcOrd="0" destOrd="0" presId="urn:microsoft.com/office/officeart/2005/8/layout/hierarchy2"/>
    <dgm:cxn modelId="{9680F177-6248-42BE-A19E-226F9E8F485E}" type="presOf" srcId="{C443B981-0FDA-42A2-92ED-6F32905F558F}" destId="{9DE6DE34-8C26-48BD-95AB-DD3C37758ED5}" srcOrd="1" destOrd="0" presId="urn:microsoft.com/office/officeart/2005/8/layout/hierarchy2"/>
    <dgm:cxn modelId="{EDFDF23B-B831-4078-A5C5-DF20D1662F77}" type="presOf" srcId="{8ACBFF8F-4BEF-4181-9352-2919EDA10F32}" destId="{0F694AAA-7A8B-4D3C-822B-88B0D4239D45}" srcOrd="1" destOrd="0" presId="urn:microsoft.com/office/officeart/2005/8/layout/hierarchy2"/>
    <dgm:cxn modelId="{3EBF1C47-EAF7-4511-96A2-429E98B17A1E}" type="presOf" srcId="{3D9416EB-6414-4FA1-AB0F-FC0C57B7A48F}" destId="{6A0288E9-83EA-432A-9633-ECEC79762A23}" srcOrd="0" destOrd="0" presId="urn:microsoft.com/office/officeart/2005/8/layout/hierarchy2"/>
    <dgm:cxn modelId="{8AE47392-83EC-41AE-9293-7A65721E2582}" type="presOf" srcId="{4B557806-CE00-461E-8DEB-E46CC89B4614}" destId="{825750A1-BAFB-405C-87A2-69C6E2851742}" srcOrd="0" destOrd="0" presId="urn:microsoft.com/office/officeart/2005/8/layout/hierarchy2"/>
    <dgm:cxn modelId="{6F076EF7-6291-40BF-A7F9-07A28456252F}" srcId="{E2EA7C5B-3942-420D-8C45-F4B2864F5608}" destId="{4B557806-CE00-461E-8DEB-E46CC89B4614}" srcOrd="0" destOrd="0" parTransId="{61E65557-9732-4E8F-B961-E6F356D125CE}" sibTransId="{CDF52A61-2151-4CEF-AE14-516E128AE157}"/>
    <dgm:cxn modelId="{7E2CB567-1A3C-48CB-886A-5C1A90336053}" srcId="{C0E35D4C-B6D0-4A6B-B9D3-E7C3B132E9EB}" destId="{46E19F0D-B74D-4990-8982-F2796208ED1B}" srcOrd="0" destOrd="0" parTransId="{8ACBFF8F-4BEF-4181-9352-2919EDA10F32}" sibTransId="{446520E5-5EA2-4675-BC20-3051646613FA}"/>
    <dgm:cxn modelId="{0966B333-6D89-4037-814B-1118817F701A}" srcId="{E2EA7C5B-3942-420D-8C45-F4B2864F5608}" destId="{C0E35D4C-B6D0-4A6B-B9D3-E7C3B132E9EB}" srcOrd="1" destOrd="0" parTransId="{B7CB24AA-3A99-4DA3-9DCC-0E50AC44862F}" sibTransId="{E362E519-DB7B-4948-BD06-FF10E8C72860}"/>
    <dgm:cxn modelId="{A4F41E26-50AF-44E8-9214-74F2C0FA557E}" type="presOf" srcId="{61E65557-9732-4E8F-B961-E6F356D125CE}" destId="{8178E0E2-BFF3-4A00-A274-BC228132B0B2}" srcOrd="1" destOrd="0" presId="urn:microsoft.com/office/officeart/2005/8/layout/hierarchy2"/>
    <dgm:cxn modelId="{BAFF28C3-7645-4D3F-8703-A571D08BD6A4}" srcId="{4B557806-CE00-461E-8DEB-E46CC89B4614}" destId="{EB7939EE-5192-4AB9-892F-41B590329636}" srcOrd="0" destOrd="0" parTransId="{C443B981-0FDA-42A2-92ED-6F32905F558F}" sibTransId="{49DEDBF7-9634-479F-B4EB-EE89C647058B}"/>
    <dgm:cxn modelId="{E9F4B803-CA8E-4814-9ACD-5C609D6EB23D}" type="presOf" srcId="{B7CB24AA-3A99-4DA3-9DCC-0E50AC44862F}" destId="{4BFBA2DC-1557-4E55-B9F7-0B70757E2154}" srcOrd="1" destOrd="0" presId="urn:microsoft.com/office/officeart/2005/8/layout/hierarchy2"/>
    <dgm:cxn modelId="{23FE7AC1-485A-4E88-9801-9DF56391BD19}" srcId="{3D9416EB-6414-4FA1-AB0F-FC0C57B7A48F}" destId="{E2EA7C5B-3942-420D-8C45-F4B2864F5608}" srcOrd="0" destOrd="0" parTransId="{FE3BC90C-B353-452E-B49C-AF5FB119E532}" sibTransId="{416F4B24-AA61-4A2F-84D1-786381074721}"/>
    <dgm:cxn modelId="{D208C747-C401-4963-B186-77B10368DCE4}" type="presParOf" srcId="{6A0288E9-83EA-432A-9633-ECEC79762A23}" destId="{C89CF20B-F7F6-4BCF-8CB6-EE65B41986C5}" srcOrd="0" destOrd="0" presId="urn:microsoft.com/office/officeart/2005/8/layout/hierarchy2"/>
    <dgm:cxn modelId="{CD6BAE46-11D5-4F25-9DAA-7EB93CCE5301}" type="presParOf" srcId="{C89CF20B-F7F6-4BCF-8CB6-EE65B41986C5}" destId="{EF2E5DBA-FA2C-4A9D-88CD-32145F7D8A13}" srcOrd="0" destOrd="0" presId="urn:microsoft.com/office/officeart/2005/8/layout/hierarchy2"/>
    <dgm:cxn modelId="{E1BC00EF-0F55-4446-BE8D-2963C96CE6B9}" type="presParOf" srcId="{C89CF20B-F7F6-4BCF-8CB6-EE65B41986C5}" destId="{46C6EB8C-893D-4C06-9B8D-6B150668094D}" srcOrd="1" destOrd="0" presId="urn:microsoft.com/office/officeart/2005/8/layout/hierarchy2"/>
    <dgm:cxn modelId="{8F42E0D7-9EB0-48B7-99BC-35E5B2A55F50}" type="presParOf" srcId="{46C6EB8C-893D-4C06-9B8D-6B150668094D}" destId="{D705AEB0-A175-4248-A0DB-278974D77481}" srcOrd="0" destOrd="0" presId="urn:microsoft.com/office/officeart/2005/8/layout/hierarchy2"/>
    <dgm:cxn modelId="{01189305-BA65-4125-9298-CC5994824898}" type="presParOf" srcId="{D705AEB0-A175-4248-A0DB-278974D77481}" destId="{8178E0E2-BFF3-4A00-A274-BC228132B0B2}" srcOrd="0" destOrd="0" presId="urn:microsoft.com/office/officeart/2005/8/layout/hierarchy2"/>
    <dgm:cxn modelId="{D2FC0674-5909-4648-87A9-E9BB78BE8ADE}" type="presParOf" srcId="{46C6EB8C-893D-4C06-9B8D-6B150668094D}" destId="{5912F013-A8BE-4837-98CF-0434667C51C5}" srcOrd="1" destOrd="0" presId="urn:microsoft.com/office/officeart/2005/8/layout/hierarchy2"/>
    <dgm:cxn modelId="{9FE15649-DB13-4014-92DB-ED61586E41E1}" type="presParOf" srcId="{5912F013-A8BE-4837-98CF-0434667C51C5}" destId="{825750A1-BAFB-405C-87A2-69C6E2851742}" srcOrd="0" destOrd="0" presId="urn:microsoft.com/office/officeart/2005/8/layout/hierarchy2"/>
    <dgm:cxn modelId="{3A5BB2E4-2CE7-4A65-BA08-E8F2B5B37C5F}" type="presParOf" srcId="{5912F013-A8BE-4837-98CF-0434667C51C5}" destId="{8310A318-2DAE-4A43-BC62-F4CF150ED6E1}" srcOrd="1" destOrd="0" presId="urn:microsoft.com/office/officeart/2005/8/layout/hierarchy2"/>
    <dgm:cxn modelId="{961AD2B1-4E2E-4495-BEDC-50713B3ABDCD}" type="presParOf" srcId="{8310A318-2DAE-4A43-BC62-F4CF150ED6E1}" destId="{A6952A72-2958-45E8-8B36-8AE8FFE4FFAC}" srcOrd="0" destOrd="0" presId="urn:microsoft.com/office/officeart/2005/8/layout/hierarchy2"/>
    <dgm:cxn modelId="{D83B632C-CABF-4D90-A35B-F1D62F5A7DE4}" type="presParOf" srcId="{A6952A72-2958-45E8-8B36-8AE8FFE4FFAC}" destId="{9DE6DE34-8C26-48BD-95AB-DD3C37758ED5}" srcOrd="0" destOrd="0" presId="urn:microsoft.com/office/officeart/2005/8/layout/hierarchy2"/>
    <dgm:cxn modelId="{CAF36898-872D-4E52-B79F-E6C362E3A7F0}" type="presParOf" srcId="{8310A318-2DAE-4A43-BC62-F4CF150ED6E1}" destId="{73C44422-C593-409F-A566-F9A16B618D29}" srcOrd="1" destOrd="0" presId="urn:microsoft.com/office/officeart/2005/8/layout/hierarchy2"/>
    <dgm:cxn modelId="{6D928934-619E-45CE-982D-A2DC58B2B1EE}" type="presParOf" srcId="{73C44422-C593-409F-A566-F9A16B618D29}" destId="{7F78BAC8-55CE-4A5B-8E8D-FC44974CD9CF}" srcOrd="0" destOrd="0" presId="urn:microsoft.com/office/officeart/2005/8/layout/hierarchy2"/>
    <dgm:cxn modelId="{8349314B-DBF1-411A-A648-1FC48BB45024}" type="presParOf" srcId="{73C44422-C593-409F-A566-F9A16B618D29}" destId="{2A7AD4BF-621F-4FC2-8A91-AD758F1B8B53}" srcOrd="1" destOrd="0" presId="urn:microsoft.com/office/officeart/2005/8/layout/hierarchy2"/>
    <dgm:cxn modelId="{028EF071-EA0E-4A18-AC23-54BEC057EFB9}" type="presParOf" srcId="{46C6EB8C-893D-4C06-9B8D-6B150668094D}" destId="{75F8CA0C-15B7-4E6F-9235-DDD21D930D11}" srcOrd="2" destOrd="0" presId="urn:microsoft.com/office/officeart/2005/8/layout/hierarchy2"/>
    <dgm:cxn modelId="{68CC1BE3-94D3-4150-92E1-EDB36EF2F2ED}" type="presParOf" srcId="{75F8CA0C-15B7-4E6F-9235-DDD21D930D11}" destId="{4BFBA2DC-1557-4E55-B9F7-0B70757E2154}" srcOrd="0" destOrd="0" presId="urn:microsoft.com/office/officeart/2005/8/layout/hierarchy2"/>
    <dgm:cxn modelId="{3124799E-DEC7-4E7F-98A5-732BB2C75DA8}" type="presParOf" srcId="{46C6EB8C-893D-4C06-9B8D-6B150668094D}" destId="{BD9A8C57-5D03-4FA7-A4B2-A44D7E02C27D}" srcOrd="3" destOrd="0" presId="urn:microsoft.com/office/officeart/2005/8/layout/hierarchy2"/>
    <dgm:cxn modelId="{F2290BB6-D330-4C58-904D-5B4EF9CF7FBF}" type="presParOf" srcId="{BD9A8C57-5D03-4FA7-A4B2-A44D7E02C27D}" destId="{EE8D67C0-8D11-4719-A3EC-D3713EA818D4}" srcOrd="0" destOrd="0" presId="urn:microsoft.com/office/officeart/2005/8/layout/hierarchy2"/>
    <dgm:cxn modelId="{E069DDB2-DDF7-469A-B6AE-1E23DE042083}" type="presParOf" srcId="{BD9A8C57-5D03-4FA7-A4B2-A44D7E02C27D}" destId="{A7AFB1CF-62A4-4388-9F5A-5657E4790227}" srcOrd="1" destOrd="0" presId="urn:microsoft.com/office/officeart/2005/8/layout/hierarchy2"/>
    <dgm:cxn modelId="{F5EDCA27-3E31-4B8E-9F3F-66B6FDA06ED0}" type="presParOf" srcId="{A7AFB1CF-62A4-4388-9F5A-5657E4790227}" destId="{CEA24604-9670-4DAE-AC85-6B8179BD7455}" srcOrd="0" destOrd="0" presId="urn:microsoft.com/office/officeart/2005/8/layout/hierarchy2"/>
    <dgm:cxn modelId="{1CBFB776-2608-40EF-AF15-4ADC4E2E4615}" type="presParOf" srcId="{CEA24604-9670-4DAE-AC85-6B8179BD7455}" destId="{0F694AAA-7A8B-4D3C-822B-88B0D4239D45}" srcOrd="0" destOrd="0" presId="urn:microsoft.com/office/officeart/2005/8/layout/hierarchy2"/>
    <dgm:cxn modelId="{9EB08BBA-72A3-422B-8CA3-2CAB20ABFCF4}" type="presParOf" srcId="{A7AFB1CF-62A4-4388-9F5A-5657E4790227}" destId="{598B1E01-5E34-4FD0-8352-DAC847B7F4A1}" srcOrd="1" destOrd="0" presId="urn:microsoft.com/office/officeart/2005/8/layout/hierarchy2"/>
    <dgm:cxn modelId="{219144D6-3F91-4802-A706-FD24EABB02B4}" type="presParOf" srcId="{598B1E01-5E34-4FD0-8352-DAC847B7F4A1}" destId="{0CA46DDC-7503-47FE-BCA8-2273DEC27002}" srcOrd="0" destOrd="0" presId="urn:microsoft.com/office/officeart/2005/8/layout/hierarchy2"/>
    <dgm:cxn modelId="{484ACAD5-EC3E-4DD0-95FC-106133E57AD5}" type="presParOf" srcId="{598B1E01-5E34-4FD0-8352-DAC847B7F4A1}" destId="{F0CC44EE-2C33-4216-A42C-81078889E3F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88AFCB-85BC-4B1E-9ED6-9FC71F93773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2599B198-CCEA-4159-9BAC-2077B045778F}">
      <dgm:prSet phldrT="[Text]" custT="1"/>
      <dgm:spPr>
        <a:solidFill>
          <a:schemeClr val="bg2">
            <a:lumMod val="25000"/>
          </a:schemeClr>
        </a:solidFill>
      </dgm:spPr>
      <dgm:t>
        <a:bodyPr/>
        <a:lstStyle/>
        <a:p>
          <a:r>
            <a:rPr lang="en-US" sz="1200" b="1" dirty="0" smtClean="0"/>
            <a:t>Bile salts</a:t>
          </a:r>
          <a:endParaRPr lang="en-US" sz="1200" b="1" dirty="0"/>
        </a:p>
      </dgm:t>
    </dgm:pt>
    <dgm:pt modelId="{271F2969-4B40-4F1C-92DE-00F3532404CD}" type="parTrans" cxnId="{EFE78EBD-1278-4CE0-8678-BF81479C7546}">
      <dgm:prSet/>
      <dgm:spPr/>
      <dgm:t>
        <a:bodyPr/>
        <a:lstStyle/>
        <a:p>
          <a:endParaRPr lang="en-US" sz="1200" b="1"/>
        </a:p>
      </dgm:t>
    </dgm:pt>
    <dgm:pt modelId="{D159E1AD-4C2B-4C41-BAB3-F1753115E822}" type="sibTrans" cxnId="{EFE78EBD-1278-4CE0-8678-BF81479C7546}">
      <dgm:prSet/>
      <dgm:spPr/>
      <dgm:t>
        <a:bodyPr/>
        <a:lstStyle/>
        <a:p>
          <a:endParaRPr lang="en-US" sz="1200" b="1"/>
        </a:p>
      </dgm:t>
    </dgm:pt>
    <dgm:pt modelId="{AC119F1A-6D20-4F6A-8882-C29E46CE8875}">
      <dgm:prSet phldrT="[Text]" custT="1"/>
      <dgm:spPr/>
      <dgm:t>
        <a:bodyPr/>
        <a:lstStyle/>
        <a:p>
          <a:r>
            <a:rPr lang="en-US" sz="1200" b="1" dirty="0" smtClean="0"/>
            <a:t>Inhibit growth of G+ bacteria</a:t>
          </a:r>
          <a:endParaRPr lang="en-US" sz="1200" b="1" dirty="0"/>
        </a:p>
      </dgm:t>
    </dgm:pt>
    <dgm:pt modelId="{1C3EA468-BF7B-47FF-8669-384D339D0399}" type="parTrans" cxnId="{A7F7E9F7-67A3-450E-9E8E-2341E21A9B3C}">
      <dgm:prSet/>
      <dgm:spPr/>
      <dgm:t>
        <a:bodyPr/>
        <a:lstStyle/>
        <a:p>
          <a:endParaRPr lang="en-US" sz="1200" b="1"/>
        </a:p>
      </dgm:t>
    </dgm:pt>
    <dgm:pt modelId="{EE282F0B-9D7B-48BE-A4DF-7F96E70AFA55}" type="sibTrans" cxnId="{A7F7E9F7-67A3-450E-9E8E-2341E21A9B3C}">
      <dgm:prSet/>
      <dgm:spPr/>
      <dgm:t>
        <a:bodyPr/>
        <a:lstStyle/>
        <a:p>
          <a:endParaRPr lang="en-US" sz="1200" b="1"/>
        </a:p>
      </dgm:t>
    </dgm:pt>
    <dgm:pt modelId="{5942B897-2D14-482B-A782-2B8932D0F6E0}">
      <dgm:prSet phldrT="[Text]" custT="1"/>
      <dgm:spPr>
        <a:solidFill>
          <a:srgbClr val="500050"/>
        </a:solidFill>
      </dgm:spPr>
      <dgm:t>
        <a:bodyPr/>
        <a:lstStyle/>
        <a:p>
          <a:r>
            <a:rPr lang="en-US" sz="1200" b="1" dirty="0" smtClean="0"/>
            <a:t>Crystal violet</a:t>
          </a:r>
          <a:endParaRPr lang="en-US" sz="1200" b="1" dirty="0"/>
        </a:p>
      </dgm:t>
    </dgm:pt>
    <dgm:pt modelId="{B91B77C9-A230-4F1A-9A0F-26BF2A882D80}" type="parTrans" cxnId="{2CBD48EA-8D47-47DB-B643-82664D52C06E}">
      <dgm:prSet/>
      <dgm:spPr/>
      <dgm:t>
        <a:bodyPr/>
        <a:lstStyle/>
        <a:p>
          <a:endParaRPr lang="en-US" sz="1200" b="1"/>
        </a:p>
      </dgm:t>
    </dgm:pt>
    <dgm:pt modelId="{AEA44DAE-0073-4EF2-9A23-6EACFB9BCA78}" type="sibTrans" cxnId="{2CBD48EA-8D47-47DB-B643-82664D52C06E}">
      <dgm:prSet/>
      <dgm:spPr/>
      <dgm:t>
        <a:bodyPr/>
        <a:lstStyle/>
        <a:p>
          <a:endParaRPr lang="en-US" sz="1200" b="1"/>
        </a:p>
      </dgm:t>
    </dgm:pt>
    <dgm:pt modelId="{598CDB77-F414-40CC-B09C-2B26507D13F4}">
      <dgm:prSet phldrT="[Text]" custT="1"/>
      <dgm:spPr/>
      <dgm:t>
        <a:bodyPr/>
        <a:lstStyle/>
        <a:p>
          <a:r>
            <a:rPr lang="en-US" sz="1200" b="1" dirty="0" smtClean="0"/>
            <a:t>Inhibit growth of G+ bacteria</a:t>
          </a:r>
          <a:endParaRPr lang="en-US" sz="1200" b="1" dirty="0"/>
        </a:p>
      </dgm:t>
    </dgm:pt>
    <dgm:pt modelId="{A26C8872-E11F-4278-A71F-0C851CC481C2}" type="parTrans" cxnId="{1E490AF6-A007-40C1-A404-31699EBBD653}">
      <dgm:prSet/>
      <dgm:spPr/>
      <dgm:t>
        <a:bodyPr/>
        <a:lstStyle/>
        <a:p>
          <a:endParaRPr lang="en-US" sz="1200" b="1"/>
        </a:p>
      </dgm:t>
    </dgm:pt>
    <dgm:pt modelId="{1F86390C-B752-4168-A9B9-E3F72685CBE8}" type="sibTrans" cxnId="{1E490AF6-A007-40C1-A404-31699EBBD653}">
      <dgm:prSet/>
      <dgm:spPr/>
      <dgm:t>
        <a:bodyPr/>
        <a:lstStyle/>
        <a:p>
          <a:endParaRPr lang="en-US" sz="1200" b="1"/>
        </a:p>
      </dgm:t>
    </dgm:pt>
    <dgm:pt modelId="{75BA271A-BFDF-4424-A907-AD249EFCD077}">
      <dgm:prSet phldrT="[Text]" custT="1"/>
      <dgm:spPr>
        <a:solidFill>
          <a:srgbClr val="C9C400"/>
        </a:solidFill>
      </dgm:spPr>
      <dgm:t>
        <a:bodyPr/>
        <a:lstStyle/>
        <a:p>
          <a:r>
            <a:rPr lang="en-US" sz="1200" b="1" dirty="0" smtClean="0"/>
            <a:t>Lactose </a:t>
          </a:r>
          <a:endParaRPr lang="en-US" sz="1200" b="1" dirty="0"/>
        </a:p>
      </dgm:t>
    </dgm:pt>
    <dgm:pt modelId="{5C2AD2A8-1843-490C-B61F-742F5BBA3BA5}" type="parTrans" cxnId="{DB187289-C0E8-4ECA-936B-35837D5A63DD}">
      <dgm:prSet/>
      <dgm:spPr/>
      <dgm:t>
        <a:bodyPr/>
        <a:lstStyle/>
        <a:p>
          <a:endParaRPr lang="en-US" sz="1200" b="1"/>
        </a:p>
      </dgm:t>
    </dgm:pt>
    <dgm:pt modelId="{DF26E686-464D-4F2C-8518-4676365F8424}" type="sibTrans" cxnId="{DB187289-C0E8-4ECA-936B-35837D5A63DD}">
      <dgm:prSet/>
      <dgm:spPr/>
      <dgm:t>
        <a:bodyPr/>
        <a:lstStyle/>
        <a:p>
          <a:endParaRPr lang="en-US" sz="1200" b="1"/>
        </a:p>
      </dgm:t>
    </dgm:pt>
    <dgm:pt modelId="{CA9CC292-1799-4212-96FC-1F6FF1818452}">
      <dgm:prSet phldrT="[Text]" custT="1"/>
      <dgm:spPr/>
      <dgm:t>
        <a:bodyPr/>
        <a:lstStyle/>
        <a:p>
          <a:r>
            <a:rPr lang="en-US" sz="1200" b="1" dirty="0" smtClean="0"/>
            <a:t>Cause of differential</a:t>
          </a:r>
          <a:endParaRPr lang="en-US" sz="1200" b="1" dirty="0"/>
        </a:p>
      </dgm:t>
    </dgm:pt>
    <dgm:pt modelId="{196F676E-0E49-474B-B5F5-708786D0F8E8}" type="parTrans" cxnId="{1E2CF631-FDA5-414D-B179-77893C0BF14B}">
      <dgm:prSet/>
      <dgm:spPr/>
      <dgm:t>
        <a:bodyPr/>
        <a:lstStyle/>
        <a:p>
          <a:endParaRPr lang="en-US" sz="1200" b="1"/>
        </a:p>
      </dgm:t>
    </dgm:pt>
    <dgm:pt modelId="{54321C63-2D59-4693-B7D6-DF3170715362}" type="sibTrans" cxnId="{1E2CF631-FDA5-414D-B179-77893C0BF14B}">
      <dgm:prSet/>
      <dgm:spPr/>
      <dgm:t>
        <a:bodyPr/>
        <a:lstStyle/>
        <a:p>
          <a:endParaRPr lang="en-US" sz="1200" b="1"/>
        </a:p>
      </dgm:t>
    </dgm:pt>
    <dgm:pt modelId="{DAA8852B-6CBB-41DF-9376-3BDFAA998D9B}">
      <dgm:prSet phldrT="[Text]" custT="1"/>
      <dgm:spPr>
        <a:solidFill>
          <a:srgbClr val="FF0066"/>
        </a:solidFill>
      </dgm:spPr>
      <dgm:t>
        <a:bodyPr/>
        <a:lstStyle/>
        <a:p>
          <a:r>
            <a:rPr lang="en-US" sz="1200" b="1" dirty="0" smtClean="0"/>
            <a:t>Neutral red </a:t>
          </a:r>
          <a:endParaRPr lang="en-US" sz="1200" b="1" dirty="0"/>
        </a:p>
      </dgm:t>
    </dgm:pt>
    <dgm:pt modelId="{AFE0AF13-70D3-469F-965E-D1D182DDA182}" type="parTrans" cxnId="{DB8F8C2B-35A6-45DC-AE67-4AF20C5032EB}">
      <dgm:prSet/>
      <dgm:spPr/>
      <dgm:t>
        <a:bodyPr/>
        <a:lstStyle/>
        <a:p>
          <a:endParaRPr lang="en-US" sz="1200" b="1"/>
        </a:p>
      </dgm:t>
    </dgm:pt>
    <dgm:pt modelId="{BED05714-5C7C-4B4F-A931-A7AFC2AB13E4}" type="sibTrans" cxnId="{DB8F8C2B-35A6-45DC-AE67-4AF20C5032EB}">
      <dgm:prSet/>
      <dgm:spPr/>
      <dgm:t>
        <a:bodyPr/>
        <a:lstStyle/>
        <a:p>
          <a:endParaRPr lang="en-US" sz="1200" b="1"/>
        </a:p>
      </dgm:t>
    </dgm:pt>
    <dgm:pt modelId="{D365DC07-71AB-4DD0-BD5A-726CB9F4E9C4}">
      <dgm:prSet phldrT="[Text]" custT="1"/>
      <dgm:spPr/>
      <dgm:t>
        <a:bodyPr/>
        <a:lstStyle/>
        <a:p>
          <a:r>
            <a:rPr lang="en-US" sz="1200" b="1" dirty="0" smtClean="0"/>
            <a:t>pH indicator: Acidic=pink</a:t>
          </a:r>
          <a:endParaRPr lang="en-US" sz="1200" b="1" dirty="0"/>
        </a:p>
      </dgm:t>
    </dgm:pt>
    <dgm:pt modelId="{EC2B2908-1A46-426A-9A12-7B5BA7AB4CBE}" type="parTrans" cxnId="{351F98C5-9616-4B21-A580-4927F09CF5B9}">
      <dgm:prSet/>
      <dgm:spPr/>
      <dgm:t>
        <a:bodyPr/>
        <a:lstStyle/>
        <a:p>
          <a:endParaRPr lang="en-US" sz="1200" b="1"/>
        </a:p>
      </dgm:t>
    </dgm:pt>
    <dgm:pt modelId="{75124DCF-02CE-47FB-B41E-54B025D576F5}" type="sibTrans" cxnId="{351F98C5-9616-4B21-A580-4927F09CF5B9}">
      <dgm:prSet/>
      <dgm:spPr/>
      <dgm:t>
        <a:bodyPr/>
        <a:lstStyle/>
        <a:p>
          <a:endParaRPr lang="en-US" sz="1200" b="1"/>
        </a:p>
      </dgm:t>
    </dgm:pt>
    <dgm:pt modelId="{921BB041-50AE-46FE-A0CA-82707291A768}" type="pres">
      <dgm:prSet presAssocID="{1D88AFCB-85BC-4B1E-9ED6-9FC71F93773B}" presName="cycleMatrixDiagram" presStyleCnt="0">
        <dgm:presLayoutVars>
          <dgm:chMax val="1"/>
          <dgm:dir/>
          <dgm:animLvl val="lvl"/>
          <dgm:resizeHandles val="exact"/>
        </dgm:presLayoutVars>
      </dgm:prSet>
      <dgm:spPr/>
      <dgm:t>
        <a:bodyPr/>
        <a:lstStyle/>
        <a:p>
          <a:endParaRPr lang="en-US"/>
        </a:p>
      </dgm:t>
    </dgm:pt>
    <dgm:pt modelId="{B828729D-F3A5-4EA8-97FE-21049F155288}" type="pres">
      <dgm:prSet presAssocID="{1D88AFCB-85BC-4B1E-9ED6-9FC71F93773B}" presName="children" presStyleCnt="0"/>
      <dgm:spPr/>
    </dgm:pt>
    <dgm:pt modelId="{1A6B2713-D5B9-48B3-A75A-2CE4035897F6}" type="pres">
      <dgm:prSet presAssocID="{1D88AFCB-85BC-4B1E-9ED6-9FC71F93773B}" presName="child1group" presStyleCnt="0"/>
      <dgm:spPr/>
    </dgm:pt>
    <dgm:pt modelId="{F9F9DFEA-5FAA-4A86-AAA5-1A6E2D75913C}" type="pres">
      <dgm:prSet presAssocID="{1D88AFCB-85BC-4B1E-9ED6-9FC71F93773B}" presName="child1" presStyleLbl="bgAcc1" presStyleIdx="0" presStyleCnt="4"/>
      <dgm:spPr/>
      <dgm:t>
        <a:bodyPr/>
        <a:lstStyle/>
        <a:p>
          <a:endParaRPr lang="en-US"/>
        </a:p>
      </dgm:t>
    </dgm:pt>
    <dgm:pt modelId="{02A7A387-D2E2-4C91-AD0F-438704442D9C}" type="pres">
      <dgm:prSet presAssocID="{1D88AFCB-85BC-4B1E-9ED6-9FC71F93773B}" presName="child1Text" presStyleLbl="bgAcc1" presStyleIdx="0" presStyleCnt="4">
        <dgm:presLayoutVars>
          <dgm:bulletEnabled val="1"/>
        </dgm:presLayoutVars>
      </dgm:prSet>
      <dgm:spPr/>
      <dgm:t>
        <a:bodyPr/>
        <a:lstStyle/>
        <a:p>
          <a:endParaRPr lang="en-US"/>
        </a:p>
      </dgm:t>
    </dgm:pt>
    <dgm:pt modelId="{60FD444D-D583-4FC7-8394-4BC7591B96CD}" type="pres">
      <dgm:prSet presAssocID="{1D88AFCB-85BC-4B1E-9ED6-9FC71F93773B}" presName="child2group" presStyleCnt="0"/>
      <dgm:spPr/>
    </dgm:pt>
    <dgm:pt modelId="{CC21B408-2AA3-4A5F-9065-05CFA0F17AA0}" type="pres">
      <dgm:prSet presAssocID="{1D88AFCB-85BC-4B1E-9ED6-9FC71F93773B}" presName="child2" presStyleLbl="bgAcc1" presStyleIdx="1" presStyleCnt="4"/>
      <dgm:spPr/>
      <dgm:t>
        <a:bodyPr/>
        <a:lstStyle/>
        <a:p>
          <a:endParaRPr lang="en-US"/>
        </a:p>
      </dgm:t>
    </dgm:pt>
    <dgm:pt modelId="{48D65AEC-F1FE-4D66-83B8-C7009F22D7F2}" type="pres">
      <dgm:prSet presAssocID="{1D88AFCB-85BC-4B1E-9ED6-9FC71F93773B}" presName="child2Text" presStyleLbl="bgAcc1" presStyleIdx="1" presStyleCnt="4">
        <dgm:presLayoutVars>
          <dgm:bulletEnabled val="1"/>
        </dgm:presLayoutVars>
      </dgm:prSet>
      <dgm:spPr/>
      <dgm:t>
        <a:bodyPr/>
        <a:lstStyle/>
        <a:p>
          <a:endParaRPr lang="en-US"/>
        </a:p>
      </dgm:t>
    </dgm:pt>
    <dgm:pt modelId="{F8A21AFA-D139-44C2-851D-CE71DBFD7699}" type="pres">
      <dgm:prSet presAssocID="{1D88AFCB-85BC-4B1E-9ED6-9FC71F93773B}" presName="child3group" presStyleCnt="0"/>
      <dgm:spPr/>
    </dgm:pt>
    <dgm:pt modelId="{2129FECC-B67D-4438-BD62-44FABD240E15}" type="pres">
      <dgm:prSet presAssocID="{1D88AFCB-85BC-4B1E-9ED6-9FC71F93773B}" presName="child3" presStyleLbl="bgAcc1" presStyleIdx="2" presStyleCnt="4"/>
      <dgm:spPr/>
      <dgm:t>
        <a:bodyPr/>
        <a:lstStyle/>
        <a:p>
          <a:endParaRPr lang="en-US"/>
        </a:p>
      </dgm:t>
    </dgm:pt>
    <dgm:pt modelId="{A3284D96-BFF6-44CF-94BC-CE1F5ED5E42B}" type="pres">
      <dgm:prSet presAssocID="{1D88AFCB-85BC-4B1E-9ED6-9FC71F93773B}" presName="child3Text" presStyleLbl="bgAcc1" presStyleIdx="2" presStyleCnt="4">
        <dgm:presLayoutVars>
          <dgm:bulletEnabled val="1"/>
        </dgm:presLayoutVars>
      </dgm:prSet>
      <dgm:spPr/>
      <dgm:t>
        <a:bodyPr/>
        <a:lstStyle/>
        <a:p>
          <a:endParaRPr lang="en-US"/>
        </a:p>
      </dgm:t>
    </dgm:pt>
    <dgm:pt modelId="{5DD5F0FB-0A01-4A01-8A52-AFE85244A394}" type="pres">
      <dgm:prSet presAssocID="{1D88AFCB-85BC-4B1E-9ED6-9FC71F93773B}" presName="child4group" presStyleCnt="0"/>
      <dgm:spPr/>
    </dgm:pt>
    <dgm:pt modelId="{133F8FDA-DEB1-4BDA-A540-F01EF260AD5B}" type="pres">
      <dgm:prSet presAssocID="{1D88AFCB-85BC-4B1E-9ED6-9FC71F93773B}" presName="child4" presStyleLbl="bgAcc1" presStyleIdx="3" presStyleCnt="4" custScaleX="111048" custLinFactNeighborX="-13475" custLinFactNeighborY="-806"/>
      <dgm:spPr/>
      <dgm:t>
        <a:bodyPr/>
        <a:lstStyle/>
        <a:p>
          <a:endParaRPr lang="en-US"/>
        </a:p>
      </dgm:t>
    </dgm:pt>
    <dgm:pt modelId="{8EFDBA5C-9A43-4819-9FF3-1CDF14A79FBF}" type="pres">
      <dgm:prSet presAssocID="{1D88AFCB-85BC-4B1E-9ED6-9FC71F93773B}" presName="child4Text" presStyleLbl="bgAcc1" presStyleIdx="3" presStyleCnt="4">
        <dgm:presLayoutVars>
          <dgm:bulletEnabled val="1"/>
        </dgm:presLayoutVars>
      </dgm:prSet>
      <dgm:spPr/>
      <dgm:t>
        <a:bodyPr/>
        <a:lstStyle/>
        <a:p>
          <a:endParaRPr lang="en-US"/>
        </a:p>
      </dgm:t>
    </dgm:pt>
    <dgm:pt modelId="{F8B16B53-F2D2-4688-84BA-1A2D19D105D8}" type="pres">
      <dgm:prSet presAssocID="{1D88AFCB-85BC-4B1E-9ED6-9FC71F93773B}" presName="childPlaceholder" presStyleCnt="0"/>
      <dgm:spPr/>
    </dgm:pt>
    <dgm:pt modelId="{2342192C-7F74-415A-98BA-3A36D758DDAF}" type="pres">
      <dgm:prSet presAssocID="{1D88AFCB-85BC-4B1E-9ED6-9FC71F93773B}" presName="circle" presStyleCnt="0"/>
      <dgm:spPr/>
    </dgm:pt>
    <dgm:pt modelId="{32A93056-F5E1-43E5-BF68-06738824EB9B}" type="pres">
      <dgm:prSet presAssocID="{1D88AFCB-85BC-4B1E-9ED6-9FC71F93773B}" presName="quadrant1" presStyleLbl="node1" presStyleIdx="0" presStyleCnt="4">
        <dgm:presLayoutVars>
          <dgm:chMax val="1"/>
          <dgm:bulletEnabled val="1"/>
        </dgm:presLayoutVars>
      </dgm:prSet>
      <dgm:spPr/>
      <dgm:t>
        <a:bodyPr/>
        <a:lstStyle/>
        <a:p>
          <a:endParaRPr lang="en-US"/>
        </a:p>
      </dgm:t>
    </dgm:pt>
    <dgm:pt modelId="{1B5C084B-4D7F-435B-A3BF-FFE46758FAD1}" type="pres">
      <dgm:prSet presAssocID="{1D88AFCB-85BC-4B1E-9ED6-9FC71F93773B}" presName="quadrant2" presStyleLbl="node1" presStyleIdx="1" presStyleCnt="4">
        <dgm:presLayoutVars>
          <dgm:chMax val="1"/>
          <dgm:bulletEnabled val="1"/>
        </dgm:presLayoutVars>
      </dgm:prSet>
      <dgm:spPr/>
      <dgm:t>
        <a:bodyPr/>
        <a:lstStyle/>
        <a:p>
          <a:endParaRPr lang="en-US"/>
        </a:p>
      </dgm:t>
    </dgm:pt>
    <dgm:pt modelId="{DFA69C2C-97F5-4BCA-AEEA-7E99BF5E3752}" type="pres">
      <dgm:prSet presAssocID="{1D88AFCB-85BC-4B1E-9ED6-9FC71F93773B}" presName="quadrant3" presStyleLbl="node1" presStyleIdx="2" presStyleCnt="4">
        <dgm:presLayoutVars>
          <dgm:chMax val="1"/>
          <dgm:bulletEnabled val="1"/>
        </dgm:presLayoutVars>
      </dgm:prSet>
      <dgm:spPr/>
      <dgm:t>
        <a:bodyPr/>
        <a:lstStyle/>
        <a:p>
          <a:endParaRPr lang="en-US"/>
        </a:p>
      </dgm:t>
    </dgm:pt>
    <dgm:pt modelId="{1F651189-7FC6-48BB-8575-54A85E054179}" type="pres">
      <dgm:prSet presAssocID="{1D88AFCB-85BC-4B1E-9ED6-9FC71F93773B}" presName="quadrant4" presStyleLbl="node1" presStyleIdx="3" presStyleCnt="4">
        <dgm:presLayoutVars>
          <dgm:chMax val="1"/>
          <dgm:bulletEnabled val="1"/>
        </dgm:presLayoutVars>
      </dgm:prSet>
      <dgm:spPr/>
      <dgm:t>
        <a:bodyPr/>
        <a:lstStyle/>
        <a:p>
          <a:endParaRPr lang="en-US"/>
        </a:p>
      </dgm:t>
    </dgm:pt>
    <dgm:pt modelId="{3E9D3FD3-063E-4235-AA83-F1EEED1ABA0B}" type="pres">
      <dgm:prSet presAssocID="{1D88AFCB-85BC-4B1E-9ED6-9FC71F93773B}" presName="quadrantPlaceholder" presStyleCnt="0"/>
      <dgm:spPr/>
    </dgm:pt>
    <dgm:pt modelId="{F5E7AC82-07D0-4D96-929F-4EF44DBCED46}" type="pres">
      <dgm:prSet presAssocID="{1D88AFCB-85BC-4B1E-9ED6-9FC71F93773B}" presName="center1" presStyleLbl="fgShp" presStyleIdx="0" presStyleCnt="2" custAng="5400000" custFlipVert="1" custFlipHor="1" custScaleX="249632" custScaleY="288462" custLinFactY="-155834" custLinFactNeighborX="37626" custLinFactNeighborY="-200000"/>
      <dgm:spPr>
        <a:solidFill>
          <a:srgbClr val="C00000"/>
        </a:solidFill>
      </dgm:spPr>
    </dgm:pt>
    <dgm:pt modelId="{4E169C2F-1161-4145-96FA-AB2DACB30737}" type="pres">
      <dgm:prSet presAssocID="{1D88AFCB-85BC-4B1E-9ED6-9FC71F93773B}" presName="center2" presStyleLbl="fgShp" presStyleIdx="1" presStyleCnt="2" custAng="17010141" custFlipVert="1" custFlipHor="1" custScaleX="324690" custScaleY="349465" custLinFactY="-154313" custLinFactNeighborX="6910" custLinFactNeighborY="-200000"/>
      <dgm:spPr>
        <a:solidFill>
          <a:srgbClr val="C00000"/>
        </a:solidFill>
      </dgm:spPr>
    </dgm:pt>
  </dgm:ptLst>
  <dgm:cxnLst>
    <dgm:cxn modelId="{DB8F8C2B-35A6-45DC-AE67-4AF20C5032EB}" srcId="{1D88AFCB-85BC-4B1E-9ED6-9FC71F93773B}" destId="{DAA8852B-6CBB-41DF-9376-3BDFAA998D9B}" srcOrd="3" destOrd="0" parTransId="{AFE0AF13-70D3-469F-965E-D1D182DDA182}" sibTransId="{BED05714-5C7C-4B4F-A931-A7AFC2AB13E4}"/>
    <dgm:cxn modelId="{6F81D0BD-B9B9-4D1E-A032-D75A72899172}" type="presOf" srcId="{5942B897-2D14-482B-A782-2B8932D0F6E0}" destId="{1B5C084B-4D7F-435B-A3BF-FFE46758FAD1}" srcOrd="0" destOrd="0" presId="urn:microsoft.com/office/officeart/2005/8/layout/cycle4"/>
    <dgm:cxn modelId="{0D569E25-F0D2-43B9-AC72-86B98D6BF2E4}" type="presOf" srcId="{75BA271A-BFDF-4424-A907-AD249EFCD077}" destId="{DFA69C2C-97F5-4BCA-AEEA-7E99BF5E3752}" srcOrd="0" destOrd="0" presId="urn:microsoft.com/office/officeart/2005/8/layout/cycle4"/>
    <dgm:cxn modelId="{5F3F26CA-041C-4F00-B5E5-C26D61102109}" type="presOf" srcId="{CA9CC292-1799-4212-96FC-1F6FF1818452}" destId="{2129FECC-B67D-4438-BD62-44FABD240E15}" srcOrd="0" destOrd="0" presId="urn:microsoft.com/office/officeart/2005/8/layout/cycle4"/>
    <dgm:cxn modelId="{5BC06278-D17B-4A68-B20C-B16256B03622}" type="presOf" srcId="{1D88AFCB-85BC-4B1E-9ED6-9FC71F93773B}" destId="{921BB041-50AE-46FE-A0CA-82707291A768}" srcOrd="0" destOrd="0" presId="urn:microsoft.com/office/officeart/2005/8/layout/cycle4"/>
    <dgm:cxn modelId="{1E2CF631-FDA5-414D-B179-77893C0BF14B}" srcId="{75BA271A-BFDF-4424-A907-AD249EFCD077}" destId="{CA9CC292-1799-4212-96FC-1F6FF1818452}" srcOrd="0" destOrd="0" parTransId="{196F676E-0E49-474B-B5F5-708786D0F8E8}" sibTransId="{54321C63-2D59-4693-B7D6-DF3170715362}"/>
    <dgm:cxn modelId="{27F06121-9017-45C9-8DD1-C8CADB15E026}" type="presOf" srcId="{AC119F1A-6D20-4F6A-8882-C29E46CE8875}" destId="{02A7A387-D2E2-4C91-AD0F-438704442D9C}" srcOrd="1" destOrd="0" presId="urn:microsoft.com/office/officeart/2005/8/layout/cycle4"/>
    <dgm:cxn modelId="{53A73549-208F-47BA-A7CF-CA0B3AE0A875}" type="presOf" srcId="{598CDB77-F414-40CC-B09C-2B26507D13F4}" destId="{48D65AEC-F1FE-4D66-83B8-C7009F22D7F2}" srcOrd="1" destOrd="0" presId="urn:microsoft.com/office/officeart/2005/8/layout/cycle4"/>
    <dgm:cxn modelId="{BBFE4E07-7D9C-46A3-96A5-45AA554B3330}" type="presOf" srcId="{D365DC07-71AB-4DD0-BD5A-726CB9F4E9C4}" destId="{8EFDBA5C-9A43-4819-9FF3-1CDF14A79FBF}" srcOrd="1" destOrd="0" presId="urn:microsoft.com/office/officeart/2005/8/layout/cycle4"/>
    <dgm:cxn modelId="{DB187289-C0E8-4ECA-936B-35837D5A63DD}" srcId="{1D88AFCB-85BC-4B1E-9ED6-9FC71F93773B}" destId="{75BA271A-BFDF-4424-A907-AD249EFCD077}" srcOrd="2" destOrd="0" parTransId="{5C2AD2A8-1843-490C-B61F-742F5BBA3BA5}" sibTransId="{DF26E686-464D-4F2C-8518-4676365F8424}"/>
    <dgm:cxn modelId="{D175270B-0CD2-427F-B7FE-C428478D86F6}" type="presOf" srcId="{D365DC07-71AB-4DD0-BD5A-726CB9F4E9C4}" destId="{133F8FDA-DEB1-4BDA-A540-F01EF260AD5B}" srcOrd="0" destOrd="0" presId="urn:microsoft.com/office/officeart/2005/8/layout/cycle4"/>
    <dgm:cxn modelId="{1E490AF6-A007-40C1-A404-31699EBBD653}" srcId="{5942B897-2D14-482B-A782-2B8932D0F6E0}" destId="{598CDB77-F414-40CC-B09C-2B26507D13F4}" srcOrd="0" destOrd="0" parTransId="{A26C8872-E11F-4278-A71F-0C851CC481C2}" sibTransId="{1F86390C-B752-4168-A9B9-E3F72685CBE8}"/>
    <dgm:cxn modelId="{2CBD48EA-8D47-47DB-B643-82664D52C06E}" srcId="{1D88AFCB-85BC-4B1E-9ED6-9FC71F93773B}" destId="{5942B897-2D14-482B-A782-2B8932D0F6E0}" srcOrd="1" destOrd="0" parTransId="{B91B77C9-A230-4F1A-9A0F-26BF2A882D80}" sibTransId="{AEA44DAE-0073-4EF2-9A23-6EACFB9BCA78}"/>
    <dgm:cxn modelId="{0BF37032-05A4-42C1-892E-C6E7D06077FE}" type="presOf" srcId="{2599B198-CCEA-4159-9BAC-2077B045778F}" destId="{32A93056-F5E1-43E5-BF68-06738824EB9B}" srcOrd="0" destOrd="0" presId="urn:microsoft.com/office/officeart/2005/8/layout/cycle4"/>
    <dgm:cxn modelId="{351F98C5-9616-4B21-A580-4927F09CF5B9}" srcId="{DAA8852B-6CBB-41DF-9376-3BDFAA998D9B}" destId="{D365DC07-71AB-4DD0-BD5A-726CB9F4E9C4}" srcOrd="0" destOrd="0" parTransId="{EC2B2908-1A46-426A-9A12-7B5BA7AB4CBE}" sibTransId="{75124DCF-02CE-47FB-B41E-54B025D576F5}"/>
    <dgm:cxn modelId="{63ECA87F-F263-404C-84D5-27B1D582DFCA}" type="presOf" srcId="{AC119F1A-6D20-4F6A-8882-C29E46CE8875}" destId="{F9F9DFEA-5FAA-4A86-AAA5-1A6E2D75913C}" srcOrd="0" destOrd="0" presId="urn:microsoft.com/office/officeart/2005/8/layout/cycle4"/>
    <dgm:cxn modelId="{84E5BB9C-9A8C-46AD-A6BE-0BAFAB99FF40}" type="presOf" srcId="{CA9CC292-1799-4212-96FC-1F6FF1818452}" destId="{A3284D96-BFF6-44CF-94BC-CE1F5ED5E42B}" srcOrd="1" destOrd="0" presId="urn:microsoft.com/office/officeart/2005/8/layout/cycle4"/>
    <dgm:cxn modelId="{EFE78EBD-1278-4CE0-8678-BF81479C7546}" srcId="{1D88AFCB-85BC-4B1E-9ED6-9FC71F93773B}" destId="{2599B198-CCEA-4159-9BAC-2077B045778F}" srcOrd="0" destOrd="0" parTransId="{271F2969-4B40-4F1C-92DE-00F3532404CD}" sibTransId="{D159E1AD-4C2B-4C41-BAB3-F1753115E822}"/>
    <dgm:cxn modelId="{A7F7E9F7-67A3-450E-9E8E-2341E21A9B3C}" srcId="{2599B198-CCEA-4159-9BAC-2077B045778F}" destId="{AC119F1A-6D20-4F6A-8882-C29E46CE8875}" srcOrd="0" destOrd="0" parTransId="{1C3EA468-BF7B-47FF-8669-384D339D0399}" sibTransId="{EE282F0B-9D7B-48BE-A4DF-7F96E70AFA55}"/>
    <dgm:cxn modelId="{B6B2B9F8-7EE2-4E2F-B94A-CB2BF8CF3535}" type="presOf" srcId="{598CDB77-F414-40CC-B09C-2B26507D13F4}" destId="{CC21B408-2AA3-4A5F-9065-05CFA0F17AA0}" srcOrd="0" destOrd="0" presId="urn:microsoft.com/office/officeart/2005/8/layout/cycle4"/>
    <dgm:cxn modelId="{9B85163C-850D-40D3-9CEF-FB691A913F5A}" type="presOf" srcId="{DAA8852B-6CBB-41DF-9376-3BDFAA998D9B}" destId="{1F651189-7FC6-48BB-8575-54A85E054179}" srcOrd="0" destOrd="0" presId="urn:microsoft.com/office/officeart/2005/8/layout/cycle4"/>
    <dgm:cxn modelId="{D5843FF8-F6E0-4600-A79A-A93204FD8EC7}" type="presParOf" srcId="{921BB041-50AE-46FE-A0CA-82707291A768}" destId="{B828729D-F3A5-4EA8-97FE-21049F155288}" srcOrd="0" destOrd="0" presId="urn:microsoft.com/office/officeart/2005/8/layout/cycle4"/>
    <dgm:cxn modelId="{E2A2A1F6-D125-464C-A2F2-8966FF484852}" type="presParOf" srcId="{B828729D-F3A5-4EA8-97FE-21049F155288}" destId="{1A6B2713-D5B9-48B3-A75A-2CE4035897F6}" srcOrd="0" destOrd="0" presId="urn:microsoft.com/office/officeart/2005/8/layout/cycle4"/>
    <dgm:cxn modelId="{1988D133-E3C1-4D5C-8725-29537AA7A8D6}" type="presParOf" srcId="{1A6B2713-D5B9-48B3-A75A-2CE4035897F6}" destId="{F9F9DFEA-5FAA-4A86-AAA5-1A6E2D75913C}" srcOrd="0" destOrd="0" presId="urn:microsoft.com/office/officeart/2005/8/layout/cycle4"/>
    <dgm:cxn modelId="{0D00078F-3A49-4E0E-A988-DA9CC44EA8FB}" type="presParOf" srcId="{1A6B2713-D5B9-48B3-A75A-2CE4035897F6}" destId="{02A7A387-D2E2-4C91-AD0F-438704442D9C}" srcOrd="1" destOrd="0" presId="urn:microsoft.com/office/officeart/2005/8/layout/cycle4"/>
    <dgm:cxn modelId="{E21BCD4E-5849-45BB-92F5-7F4D8FB7865C}" type="presParOf" srcId="{B828729D-F3A5-4EA8-97FE-21049F155288}" destId="{60FD444D-D583-4FC7-8394-4BC7591B96CD}" srcOrd="1" destOrd="0" presId="urn:microsoft.com/office/officeart/2005/8/layout/cycle4"/>
    <dgm:cxn modelId="{86FDECC2-1426-4AFB-B306-7B827D57D93E}" type="presParOf" srcId="{60FD444D-D583-4FC7-8394-4BC7591B96CD}" destId="{CC21B408-2AA3-4A5F-9065-05CFA0F17AA0}" srcOrd="0" destOrd="0" presId="urn:microsoft.com/office/officeart/2005/8/layout/cycle4"/>
    <dgm:cxn modelId="{BE98D383-BA6E-4654-940E-662CA1EF4138}" type="presParOf" srcId="{60FD444D-D583-4FC7-8394-4BC7591B96CD}" destId="{48D65AEC-F1FE-4D66-83B8-C7009F22D7F2}" srcOrd="1" destOrd="0" presId="urn:microsoft.com/office/officeart/2005/8/layout/cycle4"/>
    <dgm:cxn modelId="{73FC22F8-EED5-4288-9B02-C555FC9C7048}" type="presParOf" srcId="{B828729D-F3A5-4EA8-97FE-21049F155288}" destId="{F8A21AFA-D139-44C2-851D-CE71DBFD7699}" srcOrd="2" destOrd="0" presId="urn:microsoft.com/office/officeart/2005/8/layout/cycle4"/>
    <dgm:cxn modelId="{E3297943-0DB2-4534-A2EA-A47916AA6781}" type="presParOf" srcId="{F8A21AFA-D139-44C2-851D-CE71DBFD7699}" destId="{2129FECC-B67D-4438-BD62-44FABD240E15}" srcOrd="0" destOrd="0" presId="urn:microsoft.com/office/officeart/2005/8/layout/cycle4"/>
    <dgm:cxn modelId="{BBC2200B-A58A-4AC8-BFD5-05C878D3E108}" type="presParOf" srcId="{F8A21AFA-D139-44C2-851D-CE71DBFD7699}" destId="{A3284D96-BFF6-44CF-94BC-CE1F5ED5E42B}" srcOrd="1" destOrd="0" presId="urn:microsoft.com/office/officeart/2005/8/layout/cycle4"/>
    <dgm:cxn modelId="{3A310A15-C927-4C03-A8DD-C56C9DD46E4A}" type="presParOf" srcId="{B828729D-F3A5-4EA8-97FE-21049F155288}" destId="{5DD5F0FB-0A01-4A01-8A52-AFE85244A394}" srcOrd="3" destOrd="0" presId="urn:microsoft.com/office/officeart/2005/8/layout/cycle4"/>
    <dgm:cxn modelId="{4B1DCB1E-947C-42C3-84C1-29F529BCA396}" type="presParOf" srcId="{5DD5F0FB-0A01-4A01-8A52-AFE85244A394}" destId="{133F8FDA-DEB1-4BDA-A540-F01EF260AD5B}" srcOrd="0" destOrd="0" presId="urn:microsoft.com/office/officeart/2005/8/layout/cycle4"/>
    <dgm:cxn modelId="{8E8300C0-9210-4A10-95A3-39102C4786B2}" type="presParOf" srcId="{5DD5F0FB-0A01-4A01-8A52-AFE85244A394}" destId="{8EFDBA5C-9A43-4819-9FF3-1CDF14A79FBF}" srcOrd="1" destOrd="0" presId="urn:microsoft.com/office/officeart/2005/8/layout/cycle4"/>
    <dgm:cxn modelId="{A57121EB-D8F9-4449-8795-76FB742F814A}" type="presParOf" srcId="{B828729D-F3A5-4EA8-97FE-21049F155288}" destId="{F8B16B53-F2D2-4688-84BA-1A2D19D105D8}" srcOrd="4" destOrd="0" presId="urn:microsoft.com/office/officeart/2005/8/layout/cycle4"/>
    <dgm:cxn modelId="{7A5E04C4-B9C1-4FBF-AED7-14A9FD761EA1}" type="presParOf" srcId="{921BB041-50AE-46FE-A0CA-82707291A768}" destId="{2342192C-7F74-415A-98BA-3A36D758DDAF}" srcOrd="1" destOrd="0" presId="urn:microsoft.com/office/officeart/2005/8/layout/cycle4"/>
    <dgm:cxn modelId="{BA1A4E16-9763-4E88-AE86-73FE0E712CCF}" type="presParOf" srcId="{2342192C-7F74-415A-98BA-3A36D758DDAF}" destId="{32A93056-F5E1-43E5-BF68-06738824EB9B}" srcOrd="0" destOrd="0" presId="urn:microsoft.com/office/officeart/2005/8/layout/cycle4"/>
    <dgm:cxn modelId="{0D574F2C-6D15-4745-AE19-DACC12974133}" type="presParOf" srcId="{2342192C-7F74-415A-98BA-3A36D758DDAF}" destId="{1B5C084B-4D7F-435B-A3BF-FFE46758FAD1}" srcOrd="1" destOrd="0" presId="urn:microsoft.com/office/officeart/2005/8/layout/cycle4"/>
    <dgm:cxn modelId="{99112FC9-97B1-4A7C-906B-71A450733BE5}" type="presParOf" srcId="{2342192C-7F74-415A-98BA-3A36D758DDAF}" destId="{DFA69C2C-97F5-4BCA-AEEA-7E99BF5E3752}" srcOrd="2" destOrd="0" presId="urn:microsoft.com/office/officeart/2005/8/layout/cycle4"/>
    <dgm:cxn modelId="{14EADE72-D4C0-4DFE-B932-2381F92AE34E}" type="presParOf" srcId="{2342192C-7F74-415A-98BA-3A36D758DDAF}" destId="{1F651189-7FC6-48BB-8575-54A85E054179}" srcOrd="3" destOrd="0" presId="urn:microsoft.com/office/officeart/2005/8/layout/cycle4"/>
    <dgm:cxn modelId="{1A598BAA-C21E-48B2-9B90-6FE52AB6D5DD}" type="presParOf" srcId="{2342192C-7F74-415A-98BA-3A36D758DDAF}" destId="{3E9D3FD3-063E-4235-AA83-F1EEED1ABA0B}" srcOrd="4" destOrd="0" presId="urn:microsoft.com/office/officeart/2005/8/layout/cycle4"/>
    <dgm:cxn modelId="{C247AAC9-1C82-4AF7-8680-1DC37CA6D815}" type="presParOf" srcId="{921BB041-50AE-46FE-A0CA-82707291A768}" destId="{F5E7AC82-07D0-4D96-929F-4EF44DBCED46}" srcOrd="2" destOrd="0" presId="urn:microsoft.com/office/officeart/2005/8/layout/cycle4"/>
    <dgm:cxn modelId="{8337904A-6428-4F7D-80F6-3378D7983B44}" type="presParOf" srcId="{921BB041-50AE-46FE-A0CA-82707291A768}" destId="{4E169C2F-1161-4145-96FA-AB2DACB30737}"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FD4E4-AE13-4C37-A0F7-721DBF7CEF37}">
      <dsp:nvSpPr>
        <dsp:cNvPr id="0" name=""/>
        <dsp:cNvSpPr/>
      </dsp:nvSpPr>
      <dsp:spPr>
        <a:xfrm>
          <a:off x="1634796" y="1626778"/>
          <a:ext cx="748533" cy="2156060"/>
        </a:xfrm>
        <a:custGeom>
          <a:avLst/>
          <a:gdLst/>
          <a:ahLst/>
          <a:cxnLst/>
          <a:rect l="0" t="0" r="0" b="0"/>
          <a:pathLst>
            <a:path>
              <a:moveTo>
                <a:pt x="0" y="0"/>
              </a:moveTo>
              <a:lnTo>
                <a:pt x="374266" y="0"/>
              </a:lnTo>
              <a:lnTo>
                <a:pt x="374266" y="2156060"/>
              </a:lnTo>
              <a:lnTo>
                <a:pt x="748533" y="2156060"/>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952005" y="2647751"/>
        <a:ext cx="114115" cy="114115"/>
      </dsp:txXfrm>
    </dsp:sp>
    <dsp:sp modelId="{5B4013FE-A129-46DD-B774-A301CB5483E9}">
      <dsp:nvSpPr>
        <dsp:cNvPr id="0" name=""/>
        <dsp:cNvSpPr/>
      </dsp:nvSpPr>
      <dsp:spPr>
        <a:xfrm>
          <a:off x="1634796" y="1626778"/>
          <a:ext cx="748533" cy="1455724"/>
        </a:xfrm>
        <a:custGeom>
          <a:avLst/>
          <a:gdLst/>
          <a:ahLst/>
          <a:cxnLst/>
          <a:rect l="0" t="0" r="0" b="0"/>
          <a:pathLst>
            <a:path>
              <a:moveTo>
                <a:pt x="0" y="0"/>
              </a:moveTo>
              <a:lnTo>
                <a:pt x="374266" y="0"/>
              </a:lnTo>
              <a:lnTo>
                <a:pt x="374266" y="1455724"/>
              </a:lnTo>
              <a:lnTo>
                <a:pt x="748533" y="1455724"/>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968140" y="2313718"/>
        <a:ext cx="81844" cy="81844"/>
      </dsp:txXfrm>
    </dsp:sp>
    <dsp:sp modelId="{F2764B89-DA33-4547-B60B-DEB992311FC3}">
      <dsp:nvSpPr>
        <dsp:cNvPr id="0" name=""/>
        <dsp:cNvSpPr/>
      </dsp:nvSpPr>
      <dsp:spPr>
        <a:xfrm>
          <a:off x="1634796" y="1626778"/>
          <a:ext cx="748533" cy="755389"/>
        </a:xfrm>
        <a:custGeom>
          <a:avLst/>
          <a:gdLst/>
          <a:ahLst/>
          <a:cxnLst/>
          <a:rect l="0" t="0" r="0" b="0"/>
          <a:pathLst>
            <a:path>
              <a:moveTo>
                <a:pt x="0" y="0"/>
              </a:moveTo>
              <a:lnTo>
                <a:pt x="374266" y="0"/>
              </a:lnTo>
              <a:lnTo>
                <a:pt x="374266" y="755389"/>
              </a:lnTo>
              <a:lnTo>
                <a:pt x="748533" y="755389"/>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2476" y="1977886"/>
        <a:ext cx="53172" cy="53172"/>
      </dsp:txXfrm>
    </dsp:sp>
    <dsp:sp modelId="{6B308DB1-2CB3-4594-9B9D-172EE3A0618D}">
      <dsp:nvSpPr>
        <dsp:cNvPr id="0" name=""/>
        <dsp:cNvSpPr/>
      </dsp:nvSpPr>
      <dsp:spPr>
        <a:xfrm>
          <a:off x="1634796" y="1581058"/>
          <a:ext cx="748533" cy="91440"/>
        </a:xfrm>
        <a:custGeom>
          <a:avLst/>
          <a:gdLst/>
          <a:ahLst/>
          <a:cxnLst/>
          <a:rect l="0" t="0" r="0" b="0"/>
          <a:pathLst>
            <a:path>
              <a:moveTo>
                <a:pt x="0" y="45720"/>
              </a:moveTo>
              <a:lnTo>
                <a:pt x="374266" y="45720"/>
              </a:lnTo>
              <a:lnTo>
                <a:pt x="374266" y="100773"/>
              </a:lnTo>
              <a:lnTo>
                <a:pt x="748533" y="100773"/>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0299" y="1608014"/>
        <a:ext cx="37527" cy="37527"/>
      </dsp:txXfrm>
    </dsp:sp>
    <dsp:sp modelId="{EDDF3012-A1BE-4A45-8540-A00DB510875D}">
      <dsp:nvSpPr>
        <dsp:cNvPr id="0" name=""/>
        <dsp:cNvSpPr/>
      </dsp:nvSpPr>
      <dsp:spPr>
        <a:xfrm>
          <a:off x="1634796" y="981496"/>
          <a:ext cx="748533" cy="645281"/>
        </a:xfrm>
        <a:custGeom>
          <a:avLst/>
          <a:gdLst/>
          <a:ahLst/>
          <a:cxnLst/>
          <a:rect l="0" t="0" r="0" b="0"/>
          <a:pathLst>
            <a:path>
              <a:moveTo>
                <a:pt x="0" y="645281"/>
              </a:moveTo>
              <a:lnTo>
                <a:pt x="374266" y="645281"/>
              </a:lnTo>
              <a:lnTo>
                <a:pt x="374266" y="0"/>
              </a:lnTo>
              <a:lnTo>
                <a:pt x="748533" y="0"/>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4356" y="1279430"/>
        <a:ext cx="49413" cy="49413"/>
      </dsp:txXfrm>
    </dsp:sp>
    <dsp:sp modelId="{81CA90D7-C2CA-4ECC-B841-AEC87568AE04}">
      <dsp:nvSpPr>
        <dsp:cNvPr id="0" name=""/>
        <dsp:cNvSpPr/>
      </dsp:nvSpPr>
      <dsp:spPr>
        <a:xfrm>
          <a:off x="1634796" y="281161"/>
          <a:ext cx="748533" cy="1345617"/>
        </a:xfrm>
        <a:custGeom>
          <a:avLst/>
          <a:gdLst/>
          <a:ahLst/>
          <a:cxnLst/>
          <a:rect l="0" t="0" r="0" b="0"/>
          <a:pathLst>
            <a:path>
              <a:moveTo>
                <a:pt x="0" y="1345617"/>
              </a:moveTo>
              <a:lnTo>
                <a:pt x="374266" y="1345617"/>
              </a:lnTo>
              <a:lnTo>
                <a:pt x="374266" y="0"/>
              </a:lnTo>
              <a:lnTo>
                <a:pt x="748533" y="0"/>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70567" y="915474"/>
        <a:ext cx="76990" cy="76990"/>
      </dsp:txXfrm>
    </dsp:sp>
    <dsp:sp modelId="{2B895BEA-18CB-45EE-B71F-A30DD8F8F682}">
      <dsp:nvSpPr>
        <dsp:cNvPr id="0" name=""/>
        <dsp:cNvSpPr/>
      </dsp:nvSpPr>
      <dsp:spPr>
        <a:xfrm rot="16200000">
          <a:off x="-656992" y="809380"/>
          <a:ext cx="2948781" cy="1634796"/>
        </a:xfrm>
        <a:prstGeom prst="rect">
          <a:avLst/>
        </a:prstGeom>
        <a:solidFill>
          <a:schemeClr val="accent4">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Types of media</a:t>
          </a:r>
          <a:endParaRPr lang="en-US" sz="32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sp:txBody>
      <dsp:txXfrm>
        <a:off x="-656992" y="809380"/>
        <a:ext cx="2948781" cy="1634796"/>
      </dsp:txXfrm>
    </dsp:sp>
    <dsp:sp modelId="{DD2449ED-C87F-4A8B-8240-D27760B0088B}">
      <dsp:nvSpPr>
        <dsp:cNvPr id="0" name=""/>
        <dsp:cNvSpPr/>
      </dsp:nvSpPr>
      <dsp:spPr>
        <a:xfrm>
          <a:off x="2383330" y="1026"/>
          <a:ext cx="4093672" cy="560268"/>
        </a:xfrm>
        <a:prstGeom prst="rect">
          <a:avLst/>
        </a:prstGeom>
        <a:solidFill>
          <a:schemeClr val="accent6">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smtClean="0"/>
            <a:t>Basic media</a:t>
          </a:r>
          <a:endParaRPr lang="en-US" sz="3400" kern="1200" dirty="0"/>
        </a:p>
      </dsp:txBody>
      <dsp:txXfrm>
        <a:off x="2383330" y="1026"/>
        <a:ext cx="4093672" cy="560268"/>
      </dsp:txXfrm>
    </dsp:sp>
    <dsp:sp modelId="{CF32FC84-24C8-478C-80AD-98F46FE98576}">
      <dsp:nvSpPr>
        <dsp:cNvPr id="0" name=""/>
        <dsp:cNvSpPr/>
      </dsp:nvSpPr>
      <dsp:spPr>
        <a:xfrm>
          <a:off x="2383330" y="701362"/>
          <a:ext cx="4093672" cy="560268"/>
        </a:xfrm>
        <a:prstGeom prst="rect">
          <a:avLst/>
        </a:prstGeom>
        <a:solidFill>
          <a:schemeClr val="accent6">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smtClean="0"/>
            <a:t>Enriched media </a:t>
          </a:r>
          <a:endParaRPr lang="en-US" sz="3400" kern="1200" dirty="0"/>
        </a:p>
      </dsp:txBody>
      <dsp:txXfrm>
        <a:off x="2383330" y="701362"/>
        <a:ext cx="4093672" cy="560268"/>
      </dsp:txXfrm>
    </dsp:sp>
    <dsp:sp modelId="{F86D22DB-6365-42EC-B1E2-E318BCC748CD}">
      <dsp:nvSpPr>
        <dsp:cNvPr id="0" name=""/>
        <dsp:cNvSpPr/>
      </dsp:nvSpPr>
      <dsp:spPr>
        <a:xfrm>
          <a:off x="2383330" y="1401698"/>
          <a:ext cx="4093672" cy="560268"/>
        </a:xfrm>
        <a:prstGeom prst="rect">
          <a:avLst/>
        </a:prstGeom>
        <a:solidFill>
          <a:schemeClr val="accent6">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Enrichment media</a:t>
          </a:r>
          <a:endParaRPr lang="en-US" sz="3300" kern="1200" dirty="0"/>
        </a:p>
      </dsp:txBody>
      <dsp:txXfrm>
        <a:off x="2383330" y="1401698"/>
        <a:ext cx="4093672" cy="560268"/>
      </dsp:txXfrm>
    </dsp:sp>
    <dsp:sp modelId="{5B83832B-78BB-457A-A69B-AB3F93CF0329}">
      <dsp:nvSpPr>
        <dsp:cNvPr id="0" name=""/>
        <dsp:cNvSpPr/>
      </dsp:nvSpPr>
      <dsp:spPr>
        <a:xfrm>
          <a:off x="2383330" y="2102033"/>
          <a:ext cx="4093672" cy="560268"/>
        </a:xfrm>
        <a:prstGeom prst="rect">
          <a:avLst/>
        </a:prstGeom>
        <a:solidFill>
          <a:schemeClr val="accent6">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Differential media</a:t>
          </a:r>
          <a:endParaRPr lang="en-US" sz="3200" kern="1200" dirty="0"/>
        </a:p>
      </dsp:txBody>
      <dsp:txXfrm>
        <a:off x="2383330" y="2102033"/>
        <a:ext cx="4093672" cy="560268"/>
      </dsp:txXfrm>
    </dsp:sp>
    <dsp:sp modelId="{93D4716F-1F2E-4E17-93D9-F94EECBDEE09}">
      <dsp:nvSpPr>
        <dsp:cNvPr id="0" name=""/>
        <dsp:cNvSpPr/>
      </dsp:nvSpPr>
      <dsp:spPr>
        <a:xfrm>
          <a:off x="2383330" y="2802369"/>
          <a:ext cx="4093672" cy="560268"/>
        </a:xfrm>
        <a:prstGeom prst="rect">
          <a:avLst/>
        </a:prstGeom>
        <a:solidFill>
          <a:schemeClr val="accent6">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t>Selective media</a:t>
          </a:r>
          <a:endParaRPr lang="en-US" sz="3100" b="1" kern="1200" dirty="0"/>
        </a:p>
      </dsp:txBody>
      <dsp:txXfrm>
        <a:off x="2383330" y="2802369"/>
        <a:ext cx="4093672" cy="560268"/>
      </dsp:txXfrm>
    </dsp:sp>
    <dsp:sp modelId="{C562D567-CFA7-474F-8DB9-9376C40E5E8C}">
      <dsp:nvSpPr>
        <dsp:cNvPr id="0" name=""/>
        <dsp:cNvSpPr/>
      </dsp:nvSpPr>
      <dsp:spPr>
        <a:xfrm>
          <a:off x="2383330" y="3502704"/>
          <a:ext cx="4063662" cy="560268"/>
        </a:xfrm>
        <a:prstGeom prst="rect">
          <a:avLst/>
        </a:prstGeom>
        <a:solidFill>
          <a:schemeClr val="accent6">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Transport media</a:t>
          </a:r>
          <a:endParaRPr lang="en-US" sz="3000" b="1" kern="1200" dirty="0"/>
        </a:p>
      </dsp:txBody>
      <dsp:txXfrm>
        <a:off x="2383330" y="3502704"/>
        <a:ext cx="4063662" cy="560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1F0DF-2B00-4918-9378-7171F2790F98}">
      <dsp:nvSpPr>
        <dsp:cNvPr id="0" name=""/>
        <dsp:cNvSpPr/>
      </dsp:nvSpPr>
      <dsp:spPr>
        <a:xfrm>
          <a:off x="4290856" y="814628"/>
          <a:ext cx="2970711" cy="556972"/>
        </a:xfrm>
        <a:custGeom>
          <a:avLst/>
          <a:gdLst/>
          <a:ahLst/>
          <a:cxnLst/>
          <a:rect l="0" t="0" r="0" b="0"/>
          <a:pathLst>
            <a:path>
              <a:moveTo>
                <a:pt x="0" y="0"/>
              </a:moveTo>
              <a:lnTo>
                <a:pt x="0" y="335811"/>
              </a:lnTo>
              <a:lnTo>
                <a:pt x="2970711" y="335811"/>
              </a:lnTo>
              <a:lnTo>
                <a:pt x="2970711" y="55697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32044D-D320-4E22-8CA5-33A7835297FA}">
      <dsp:nvSpPr>
        <dsp:cNvPr id="0" name=""/>
        <dsp:cNvSpPr/>
      </dsp:nvSpPr>
      <dsp:spPr>
        <a:xfrm>
          <a:off x="4161453" y="814628"/>
          <a:ext cx="91440" cy="556972"/>
        </a:xfrm>
        <a:custGeom>
          <a:avLst/>
          <a:gdLst/>
          <a:ahLst/>
          <a:cxnLst/>
          <a:rect l="0" t="0" r="0" b="0"/>
          <a:pathLst>
            <a:path>
              <a:moveTo>
                <a:pt x="129402" y="0"/>
              </a:moveTo>
              <a:lnTo>
                <a:pt x="129402" y="335811"/>
              </a:lnTo>
              <a:lnTo>
                <a:pt x="45720" y="335811"/>
              </a:lnTo>
              <a:lnTo>
                <a:pt x="45720" y="55697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8DC06E-4E15-4A53-911C-936DE03850C1}">
      <dsp:nvSpPr>
        <dsp:cNvPr id="0" name=""/>
        <dsp:cNvSpPr/>
      </dsp:nvSpPr>
      <dsp:spPr>
        <a:xfrm>
          <a:off x="1174705" y="814628"/>
          <a:ext cx="3116150" cy="556972"/>
        </a:xfrm>
        <a:custGeom>
          <a:avLst/>
          <a:gdLst/>
          <a:ahLst/>
          <a:cxnLst/>
          <a:rect l="0" t="0" r="0" b="0"/>
          <a:pathLst>
            <a:path>
              <a:moveTo>
                <a:pt x="3116150" y="0"/>
              </a:moveTo>
              <a:lnTo>
                <a:pt x="3116150" y="335811"/>
              </a:lnTo>
              <a:lnTo>
                <a:pt x="0" y="335811"/>
              </a:lnTo>
              <a:lnTo>
                <a:pt x="0" y="55697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3062E0-F282-4B51-A328-02EC162EAF87}">
      <dsp:nvSpPr>
        <dsp:cNvPr id="0" name=""/>
        <dsp:cNvSpPr/>
      </dsp:nvSpPr>
      <dsp:spPr>
        <a:xfrm>
          <a:off x="1078047" y="0"/>
          <a:ext cx="6425616" cy="814628"/>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cap="none" spc="50" dirty="0" smtClean="0">
              <a:ln w="13500">
                <a:prstDash val="solid"/>
              </a:ln>
              <a:effectLst>
                <a:innerShdw blurRad="50900" dist="38500" dir="13500000">
                  <a:srgbClr val="000000">
                    <a:alpha val="60000"/>
                  </a:srgbClr>
                </a:innerShdw>
              </a:effectLst>
              <a:latin typeface="Arial" pitchFamily="34" charset="0"/>
              <a:cs typeface="Arial" pitchFamily="34" charset="0"/>
            </a:rPr>
            <a:t>Growth on BA differentiates between the three groups of Bacteria: </a:t>
          </a:r>
          <a:endParaRPr lang="en-US" sz="2400" b="1" kern="1200" cap="none" spc="50" dirty="0">
            <a:ln w="13500">
              <a:prstDash val="solid"/>
            </a:ln>
            <a:effectLst>
              <a:innerShdw blurRad="50900" dist="38500" dir="13500000">
                <a:srgbClr val="000000">
                  <a:alpha val="60000"/>
                </a:srgbClr>
              </a:innerShdw>
            </a:effectLst>
            <a:latin typeface="Arial" pitchFamily="34" charset="0"/>
            <a:cs typeface="Arial" pitchFamily="34" charset="0"/>
          </a:endParaRPr>
        </a:p>
      </dsp:txBody>
      <dsp:txXfrm>
        <a:off x="1078047" y="0"/>
        <a:ext cx="6425616" cy="814628"/>
      </dsp:txXfrm>
    </dsp:sp>
    <dsp:sp modelId="{F3D8611C-9400-447F-9303-44D8120A374E}">
      <dsp:nvSpPr>
        <dsp:cNvPr id="0" name=""/>
        <dsp:cNvSpPr/>
      </dsp:nvSpPr>
      <dsp:spPr>
        <a:xfrm>
          <a:off x="5019" y="1371600"/>
          <a:ext cx="2339372" cy="799747"/>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cap="none" spc="50" smtClean="0">
              <a:ln w="13500">
                <a:prstDash val="solid"/>
              </a:ln>
              <a:effectLst>
                <a:innerShdw blurRad="50900" dist="38500" dir="13500000">
                  <a:srgbClr val="000000">
                    <a:alpha val="60000"/>
                  </a:srgbClr>
                </a:innerShdw>
              </a:effectLst>
              <a:latin typeface="Arial" pitchFamily="34" charset="0"/>
              <a:cs typeface="Arial" pitchFamily="34" charset="0"/>
            </a:rPr>
            <a:t>Alpha hemolytic bacteria</a:t>
          </a:r>
          <a:endParaRPr lang="en-US" sz="2000" b="1" kern="1200" cap="none" spc="50" dirty="0">
            <a:ln w="13500">
              <a:prstDash val="solid"/>
            </a:ln>
            <a:effectLst>
              <a:innerShdw blurRad="50900" dist="38500" dir="13500000">
                <a:srgbClr val="000000">
                  <a:alpha val="60000"/>
                </a:srgbClr>
              </a:innerShdw>
            </a:effectLst>
            <a:latin typeface="Arial" pitchFamily="34" charset="0"/>
            <a:cs typeface="Arial" pitchFamily="34" charset="0"/>
          </a:endParaRPr>
        </a:p>
      </dsp:txBody>
      <dsp:txXfrm>
        <a:off x="5019" y="1371600"/>
        <a:ext cx="2339372" cy="799747"/>
      </dsp:txXfrm>
    </dsp:sp>
    <dsp:sp modelId="{29BC9D61-7749-43F9-924E-83EAF0D2D181}">
      <dsp:nvSpPr>
        <dsp:cNvPr id="0" name=""/>
        <dsp:cNvSpPr/>
      </dsp:nvSpPr>
      <dsp:spPr>
        <a:xfrm>
          <a:off x="2786712" y="1371600"/>
          <a:ext cx="2840921" cy="785898"/>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latin typeface="Arial" pitchFamily="34" charset="0"/>
              <a:cs typeface="Arial" pitchFamily="34" charset="0"/>
            </a:rPr>
            <a:t>Beta hemolytic bacteria</a:t>
          </a:r>
          <a:endParaRPr lang="en-US" sz="2000" kern="1200" dirty="0">
            <a:latin typeface="Arial" pitchFamily="34" charset="0"/>
            <a:cs typeface="Arial" pitchFamily="34" charset="0"/>
          </a:endParaRPr>
        </a:p>
      </dsp:txBody>
      <dsp:txXfrm>
        <a:off x="2786712" y="1371600"/>
        <a:ext cx="2840921" cy="785898"/>
      </dsp:txXfrm>
    </dsp:sp>
    <dsp:sp modelId="{12D194BD-38EC-4D36-84B2-87C24E7827E6}">
      <dsp:nvSpPr>
        <dsp:cNvPr id="0" name=""/>
        <dsp:cNvSpPr/>
      </dsp:nvSpPr>
      <dsp:spPr>
        <a:xfrm>
          <a:off x="6069955" y="1371600"/>
          <a:ext cx="2383225" cy="788616"/>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latin typeface="Arial" pitchFamily="34" charset="0"/>
              <a:cs typeface="Arial" pitchFamily="34" charset="0"/>
            </a:rPr>
            <a:t>Gamma hemolytic bacteria</a:t>
          </a:r>
          <a:endParaRPr lang="en-US" sz="2000" kern="1200" dirty="0">
            <a:latin typeface="Arial" pitchFamily="34" charset="0"/>
            <a:cs typeface="Arial" pitchFamily="34" charset="0"/>
          </a:endParaRPr>
        </a:p>
      </dsp:txBody>
      <dsp:txXfrm>
        <a:off x="6069955" y="1371600"/>
        <a:ext cx="2383225" cy="788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E5DBA-FA2C-4A9D-88CD-32145F7D8A13}">
      <dsp:nvSpPr>
        <dsp:cNvPr id="0" name=""/>
        <dsp:cNvSpPr/>
      </dsp:nvSpPr>
      <dsp:spPr>
        <a:xfrm>
          <a:off x="0" y="2098624"/>
          <a:ext cx="428786" cy="391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kern="1200" dirty="0"/>
        </a:p>
      </dsp:txBody>
      <dsp:txXfrm>
        <a:off x="11479" y="2110103"/>
        <a:ext cx="405828" cy="368967"/>
      </dsp:txXfrm>
    </dsp:sp>
    <dsp:sp modelId="{D705AEB0-A175-4248-A0DB-278974D77481}">
      <dsp:nvSpPr>
        <dsp:cNvPr id="0" name=""/>
        <dsp:cNvSpPr/>
      </dsp:nvSpPr>
      <dsp:spPr>
        <a:xfrm rot="18052164">
          <a:off x="-18583" y="1485657"/>
          <a:ext cx="1837559" cy="40609"/>
        </a:xfrm>
        <a:custGeom>
          <a:avLst/>
          <a:gdLst/>
          <a:ahLst/>
          <a:cxnLst/>
          <a:rect l="0" t="0" r="0" b="0"/>
          <a:pathLst>
            <a:path>
              <a:moveTo>
                <a:pt x="0" y="20304"/>
              </a:moveTo>
              <a:lnTo>
                <a:pt x="1837559" y="20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854257" y="1460023"/>
        <a:ext cx="91877" cy="91877"/>
      </dsp:txXfrm>
    </dsp:sp>
    <dsp:sp modelId="{825750A1-BAFB-405C-87A2-69C6E2851742}">
      <dsp:nvSpPr>
        <dsp:cNvPr id="0" name=""/>
        <dsp:cNvSpPr/>
      </dsp:nvSpPr>
      <dsp:spPr>
        <a:xfrm>
          <a:off x="1371607" y="152399"/>
          <a:ext cx="1512847" cy="1129877"/>
        </a:xfrm>
        <a:prstGeom prst="roundRect">
          <a:avLst>
            <a:gd name="adj" fmla="val 10000"/>
          </a:avLst>
        </a:prstGeom>
        <a:solidFill>
          <a:srgbClr val="FF0066"/>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Lactose fermenters: Pink colonies</a:t>
          </a:r>
          <a:endParaRPr lang="en-US" sz="1400" b="1" kern="1200" dirty="0"/>
        </a:p>
      </dsp:txBody>
      <dsp:txXfrm>
        <a:off x="1404700" y="185492"/>
        <a:ext cx="1446661" cy="1063691"/>
      </dsp:txXfrm>
    </dsp:sp>
    <dsp:sp modelId="{A6952A72-2958-45E8-8B36-8AE8FFE4FFAC}">
      <dsp:nvSpPr>
        <dsp:cNvPr id="0" name=""/>
        <dsp:cNvSpPr/>
      </dsp:nvSpPr>
      <dsp:spPr>
        <a:xfrm rot="21486339">
          <a:off x="2884361" y="691392"/>
          <a:ext cx="341257" cy="40609"/>
        </a:xfrm>
        <a:custGeom>
          <a:avLst/>
          <a:gdLst/>
          <a:ahLst/>
          <a:cxnLst/>
          <a:rect l="0" t="0" r="0" b="0"/>
          <a:pathLst>
            <a:path>
              <a:moveTo>
                <a:pt x="0" y="20304"/>
              </a:moveTo>
              <a:lnTo>
                <a:pt x="341257" y="20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46458" y="703166"/>
        <a:ext cx="17062" cy="17062"/>
      </dsp:txXfrm>
    </dsp:sp>
    <dsp:sp modelId="{7F78BAC8-55CE-4A5B-8E8D-FC44974CD9CF}">
      <dsp:nvSpPr>
        <dsp:cNvPr id="0" name=""/>
        <dsp:cNvSpPr/>
      </dsp:nvSpPr>
      <dsp:spPr>
        <a:xfrm>
          <a:off x="3225525" y="0"/>
          <a:ext cx="1661060" cy="1412114"/>
        </a:xfrm>
        <a:prstGeom prst="roundRect">
          <a:avLst>
            <a:gd name="adj" fmla="val 10000"/>
          </a:avLst>
        </a:prstGeom>
        <a:solidFill>
          <a:srgbClr val="FF0066"/>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1" kern="1200" dirty="0" smtClean="0"/>
            <a:t>E. Coli</a:t>
          </a:r>
        </a:p>
        <a:p>
          <a:pPr lvl="0" algn="ctr" defTabSz="622300">
            <a:lnSpc>
              <a:spcPct val="90000"/>
            </a:lnSpc>
            <a:spcBef>
              <a:spcPct val="0"/>
            </a:spcBef>
            <a:spcAft>
              <a:spcPct val="35000"/>
            </a:spcAft>
          </a:pPr>
          <a:r>
            <a:rPr lang="en-US" sz="1400" b="1" i="1" kern="1200" dirty="0" err="1" smtClean="0"/>
            <a:t>Klebsiella</a:t>
          </a:r>
          <a:r>
            <a:rPr lang="en-US" sz="1400" b="1" i="1" kern="1200" dirty="0" smtClean="0"/>
            <a:t> </a:t>
          </a:r>
          <a:r>
            <a:rPr lang="en-US" sz="1400" b="1" i="1" kern="1200" dirty="0" err="1" smtClean="0"/>
            <a:t>spp</a:t>
          </a:r>
          <a:endParaRPr lang="en-US" sz="1400" b="1" i="1" kern="1200" dirty="0" smtClean="0"/>
        </a:p>
        <a:p>
          <a:pPr lvl="0" algn="ctr" defTabSz="622300">
            <a:lnSpc>
              <a:spcPct val="90000"/>
            </a:lnSpc>
            <a:spcBef>
              <a:spcPct val="0"/>
            </a:spcBef>
            <a:spcAft>
              <a:spcPct val="35000"/>
            </a:spcAft>
          </a:pPr>
          <a:r>
            <a:rPr lang="en-US" sz="1400" b="1" i="1" kern="1200" dirty="0" err="1" smtClean="0"/>
            <a:t>Entrobacter</a:t>
          </a:r>
          <a:r>
            <a:rPr lang="en-US" sz="1400" b="1" i="1" kern="1200" dirty="0" smtClean="0"/>
            <a:t> </a:t>
          </a:r>
          <a:r>
            <a:rPr lang="en-US" sz="1400" b="1" i="1" kern="1200" dirty="0" err="1" smtClean="0"/>
            <a:t>spp</a:t>
          </a:r>
          <a:endParaRPr lang="en-US" sz="1400" b="1" i="1" kern="1200" dirty="0" smtClean="0"/>
        </a:p>
        <a:p>
          <a:pPr lvl="0" algn="ctr" defTabSz="622300">
            <a:lnSpc>
              <a:spcPct val="90000"/>
            </a:lnSpc>
            <a:spcBef>
              <a:spcPct val="0"/>
            </a:spcBef>
            <a:spcAft>
              <a:spcPct val="35000"/>
            </a:spcAft>
          </a:pPr>
          <a:r>
            <a:rPr lang="en-US" sz="1400" b="1" i="1" kern="1200" dirty="0" err="1" smtClean="0"/>
            <a:t>Citrobacter</a:t>
          </a:r>
          <a:r>
            <a:rPr lang="en-US" sz="1400" b="1" i="1" kern="1200" dirty="0" smtClean="0"/>
            <a:t> spp.</a:t>
          </a:r>
          <a:endParaRPr lang="en-US" sz="1400" b="1" i="1" kern="1200" dirty="0"/>
        </a:p>
      </dsp:txBody>
      <dsp:txXfrm>
        <a:off x="3266884" y="41359"/>
        <a:ext cx="1578342" cy="1329396"/>
      </dsp:txXfrm>
    </dsp:sp>
    <dsp:sp modelId="{75F8CA0C-15B7-4E6F-9235-DDD21D930D11}">
      <dsp:nvSpPr>
        <dsp:cNvPr id="0" name=""/>
        <dsp:cNvSpPr/>
      </dsp:nvSpPr>
      <dsp:spPr>
        <a:xfrm rot="1050587">
          <a:off x="412166" y="2382200"/>
          <a:ext cx="717378" cy="40609"/>
        </a:xfrm>
        <a:custGeom>
          <a:avLst/>
          <a:gdLst/>
          <a:ahLst/>
          <a:cxnLst/>
          <a:rect l="0" t="0" r="0" b="0"/>
          <a:pathLst>
            <a:path>
              <a:moveTo>
                <a:pt x="0" y="20304"/>
              </a:moveTo>
              <a:lnTo>
                <a:pt x="717378" y="20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2921" y="2384571"/>
        <a:ext cx="35868" cy="35868"/>
      </dsp:txXfrm>
    </dsp:sp>
    <dsp:sp modelId="{EE8D67C0-8D11-4719-A3EC-D3713EA818D4}">
      <dsp:nvSpPr>
        <dsp:cNvPr id="0" name=""/>
        <dsp:cNvSpPr/>
      </dsp:nvSpPr>
      <dsp:spPr>
        <a:xfrm>
          <a:off x="1112925" y="1668047"/>
          <a:ext cx="1512847" cy="1684752"/>
        </a:xfrm>
        <a:prstGeom prst="roundRect">
          <a:avLst>
            <a:gd name="adj" fmla="val 10000"/>
          </a:avLst>
        </a:prstGeom>
        <a:solidFill>
          <a:srgbClr val="FFFF99"/>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Lactose non fermenters: Colorless colonies</a:t>
          </a:r>
          <a:endParaRPr lang="en-US" sz="1400" b="1" kern="1200" dirty="0">
            <a:solidFill>
              <a:srgbClr val="000000"/>
            </a:solidFill>
          </a:endParaRPr>
        </a:p>
      </dsp:txBody>
      <dsp:txXfrm>
        <a:off x="1157235" y="1712357"/>
        <a:ext cx="1424227" cy="1596132"/>
      </dsp:txXfrm>
    </dsp:sp>
    <dsp:sp modelId="{CEA24604-9670-4DAE-AC85-6B8179BD7455}">
      <dsp:nvSpPr>
        <dsp:cNvPr id="0" name=""/>
        <dsp:cNvSpPr/>
      </dsp:nvSpPr>
      <dsp:spPr>
        <a:xfrm rot="245689">
          <a:off x="2625089" y="2509228"/>
          <a:ext cx="535235" cy="40609"/>
        </a:xfrm>
        <a:custGeom>
          <a:avLst/>
          <a:gdLst/>
          <a:ahLst/>
          <a:cxnLst/>
          <a:rect l="0" t="0" r="0" b="0"/>
          <a:pathLst>
            <a:path>
              <a:moveTo>
                <a:pt x="0" y="20304"/>
              </a:moveTo>
              <a:lnTo>
                <a:pt x="535235" y="20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9326" y="2516152"/>
        <a:ext cx="26761" cy="26761"/>
      </dsp:txXfrm>
    </dsp:sp>
    <dsp:sp modelId="{0CA46DDC-7503-47FE-BCA8-2273DEC27002}">
      <dsp:nvSpPr>
        <dsp:cNvPr id="0" name=""/>
        <dsp:cNvSpPr/>
      </dsp:nvSpPr>
      <dsp:spPr>
        <a:xfrm>
          <a:off x="3159641" y="1882669"/>
          <a:ext cx="1792829" cy="1331948"/>
        </a:xfrm>
        <a:prstGeom prst="roundRect">
          <a:avLst>
            <a:gd name="adj" fmla="val 10000"/>
          </a:avLst>
        </a:prstGeom>
        <a:solidFill>
          <a:srgbClr val="FFFF99"/>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Salmonella spp.</a:t>
          </a:r>
        </a:p>
        <a:p>
          <a:pPr lvl="0" algn="ctr" defTabSz="622300">
            <a:lnSpc>
              <a:spcPct val="90000"/>
            </a:lnSpc>
            <a:spcBef>
              <a:spcPct val="0"/>
            </a:spcBef>
            <a:spcAft>
              <a:spcPct val="35000"/>
            </a:spcAft>
          </a:pPr>
          <a:r>
            <a:rPr lang="en-US" sz="1400" b="1" i="1" kern="1200" dirty="0" smtClean="0">
              <a:solidFill>
                <a:schemeClr val="tx1"/>
              </a:solidFill>
            </a:rPr>
            <a:t>Shigella spp.</a:t>
          </a:r>
        </a:p>
        <a:p>
          <a:pPr lvl="0" algn="ctr" defTabSz="622300">
            <a:lnSpc>
              <a:spcPct val="90000"/>
            </a:lnSpc>
            <a:spcBef>
              <a:spcPct val="0"/>
            </a:spcBef>
            <a:spcAft>
              <a:spcPct val="35000"/>
            </a:spcAft>
          </a:pPr>
          <a:r>
            <a:rPr lang="en-US" sz="1400" b="1" i="1" kern="1200" dirty="0" smtClean="0">
              <a:solidFill>
                <a:schemeClr val="tx1"/>
              </a:solidFill>
            </a:rPr>
            <a:t>Yersinia spp.</a:t>
          </a:r>
          <a:endParaRPr lang="en-US" sz="1400" b="1" i="1" kern="1200" dirty="0">
            <a:solidFill>
              <a:schemeClr val="tx1"/>
            </a:solidFill>
          </a:endParaRPr>
        </a:p>
      </dsp:txBody>
      <dsp:txXfrm>
        <a:off x="3198652" y="1921680"/>
        <a:ext cx="1714807" cy="1253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9FECC-B67D-4438-BD62-44FABD240E15}">
      <dsp:nvSpPr>
        <dsp:cNvPr id="0" name=""/>
        <dsp:cNvSpPr/>
      </dsp:nvSpPr>
      <dsp:spPr>
        <a:xfrm>
          <a:off x="3117967" y="2141727"/>
          <a:ext cx="1555902" cy="10078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Cause of differential</a:t>
          </a:r>
          <a:endParaRPr lang="en-US" sz="1200" b="1" kern="1200" dirty="0"/>
        </a:p>
      </dsp:txBody>
      <dsp:txXfrm>
        <a:off x="3606878" y="2415835"/>
        <a:ext cx="1044851" cy="711624"/>
      </dsp:txXfrm>
    </dsp:sp>
    <dsp:sp modelId="{133F8FDA-DEB1-4BDA-A540-F01EF260AD5B}">
      <dsp:nvSpPr>
        <dsp:cNvPr id="0" name=""/>
        <dsp:cNvSpPr/>
      </dsp:nvSpPr>
      <dsp:spPr>
        <a:xfrm>
          <a:off x="283784" y="2133604"/>
          <a:ext cx="1727798" cy="10078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pH indicator: Acidic=pink</a:t>
          </a:r>
          <a:endParaRPr lang="en-US" sz="1200" b="1" kern="1200" dirty="0"/>
        </a:p>
      </dsp:txBody>
      <dsp:txXfrm>
        <a:off x="305924" y="2407712"/>
        <a:ext cx="1165178" cy="711624"/>
      </dsp:txXfrm>
    </dsp:sp>
    <dsp:sp modelId="{CC21B408-2AA3-4A5F-9065-05CFA0F17AA0}">
      <dsp:nvSpPr>
        <dsp:cNvPr id="0" name=""/>
        <dsp:cNvSpPr/>
      </dsp:nvSpPr>
      <dsp:spPr>
        <a:xfrm>
          <a:off x="3117967" y="0"/>
          <a:ext cx="1555902" cy="10078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Inhibit growth of G+ bacteria</a:t>
          </a:r>
          <a:endParaRPr lang="en-US" sz="1200" b="1" kern="1200" dirty="0"/>
        </a:p>
      </dsp:txBody>
      <dsp:txXfrm>
        <a:off x="3606878" y="22140"/>
        <a:ext cx="1044851" cy="711624"/>
      </dsp:txXfrm>
    </dsp:sp>
    <dsp:sp modelId="{F9F9DFEA-5FAA-4A86-AAA5-1A6E2D75913C}">
      <dsp:nvSpPr>
        <dsp:cNvPr id="0" name=""/>
        <dsp:cNvSpPr/>
      </dsp:nvSpPr>
      <dsp:spPr>
        <a:xfrm>
          <a:off x="579390" y="0"/>
          <a:ext cx="1555902" cy="10078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Inhibit growth of G+ bacteria</a:t>
          </a:r>
          <a:endParaRPr lang="en-US" sz="1200" b="1" kern="1200" dirty="0"/>
        </a:p>
      </dsp:txBody>
      <dsp:txXfrm>
        <a:off x="601530" y="22140"/>
        <a:ext cx="1044851" cy="711624"/>
      </dsp:txXfrm>
    </dsp:sp>
    <dsp:sp modelId="{32A93056-F5E1-43E5-BF68-06738824EB9B}">
      <dsp:nvSpPr>
        <dsp:cNvPr id="0" name=""/>
        <dsp:cNvSpPr/>
      </dsp:nvSpPr>
      <dsp:spPr>
        <a:xfrm>
          <a:off x="1188383" y="179527"/>
          <a:ext cx="1363776" cy="1363776"/>
        </a:xfrm>
        <a:prstGeom prst="pieWedg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Bile salts</a:t>
          </a:r>
          <a:endParaRPr lang="en-US" sz="1200" b="1" kern="1200" dirty="0"/>
        </a:p>
      </dsp:txBody>
      <dsp:txXfrm>
        <a:off x="1587824" y="578968"/>
        <a:ext cx="964335" cy="964335"/>
      </dsp:txXfrm>
    </dsp:sp>
    <dsp:sp modelId="{1B5C084B-4D7F-435B-A3BF-FFE46758FAD1}">
      <dsp:nvSpPr>
        <dsp:cNvPr id="0" name=""/>
        <dsp:cNvSpPr/>
      </dsp:nvSpPr>
      <dsp:spPr>
        <a:xfrm rot="5400000">
          <a:off x="2615152" y="179527"/>
          <a:ext cx="1363776" cy="1363776"/>
        </a:xfrm>
        <a:prstGeom prst="pieWedge">
          <a:avLst/>
        </a:prstGeom>
        <a:solidFill>
          <a:srgbClr val="500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Crystal violet</a:t>
          </a:r>
          <a:endParaRPr lang="en-US" sz="1200" b="1" kern="1200" dirty="0"/>
        </a:p>
      </dsp:txBody>
      <dsp:txXfrm rot="-5400000">
        <a:off x="2615152" y="578968"/>
        <a:ext cx="964335" cy="964335"/>
      </dsp:txXfrm>
    </dsp:sp>
    <dsp:sp modelId="{DFA69C2C-97F5-4BCA-AEEA-7E99BF5E3752}">
      <dsp:nvSpPr>
        <dsp:cNvPr id="0" name=""/>
        <dsp:cNvSpPr/>
      </dsp:nvSpPr>
      <dsp:spPr>
        <a:xfrm rot="10800000">
          <a:off x="2615152" y="1606296"/>
          <a:ext cx="1363776" cy="1363776"/>
        </a:xfrm>
        <a:prstGeom prst="pieWedge">
          <a:avLst/>
        </a:prstGeom>
        <a:solidFill>
          <a:srgbClr val="C9C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Lactose </a:t>
          </a:r>
          <a:endParaRPr lang="en-US" sz="1200" b="1" kern="1200" dirty="0"/>
        </a:p>
      </dsp:txBody>
      <dsp:txXfrm rot="10800000">
        <a:off x="2615152" y="1606296"/>
        <a:ext cx="964335" cy="964335"/>
      </dsp:txXfrm>
    </dsp:sp>
    <dsp:sp modelId="{1F651189-7FC6-48BB-8575-54A85E054179}">
      <dsp:nvSpPr>
        <dsp:cNvPr id="0" name=""/>
        <dsp:cNvSpPr/>
      </dsp:nvSpPr>
      <dsp:spPr>
        <a:xfrm rot="16200000">
          <a:off x="1188383" y="1606296"/>
          <a:ext cx="1363776" cy="1363776"/>
        </a:xfrm>
        <a:prstGeom prst="pieWedge">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Neutral red </a:t>
          </a:r>
          <a:endParaRPr lang="en-US" sz="1200" b="1" kern="1200" dirty="0"/>
        </a:p>
      </dsp:txBody>
      <dsp:txXfrm rot="5400000">
        <a:off x="1587824" y="1606296"/>
        <a:ext cx="964335" cy="964335"/>
      </dsp:txXfrm>
    </dsp:sp>
    <dsp:sp modelId="{F5E7AC82-07D0-4D96-929F-4EF44DBCED46}">
      <dsp:nvSpPr>
        <dsp:cNvPr id="0" name=""/>
        <dsp:cNvSpPr/>
      </dsp:nvSpPr>
      <dsp:spPr>
        <a:xfrm rot="5400000" flipH="1" flipV="1">
          <a:off x="2173108" y="-551446"/>
          <a:ext cx="1175430" cy="1181101"/>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69C2F-1161-4145-96FA-AB2DACB30737}">
      <dsp:nvSpPr>
        <dsp:cNvPr id="0" name=""/>
        <dsp:cNvSpPr/>
      </dsp:nvSpPr>
      <dsp:spPr>
        <a:xfrm rot="6210141" flipH="1" flipV="1">
          <a:off x="1851766" y="-512626"/>
          <a:ext cx="1528852" cy="1430877"/>
        </a:xfrm>
        <a:prstGeom prst="circular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5A31B43-C2B4-4D74-9A49-A56681BFFF79}" type="datetimeFigureOut">
              <a:rPr lang="en-US"/>
              <a:pPr>
                <a:defRPr/>
              </a:pPr>
              <a:t>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8F11895-F688-4EF7-A76A-A34E834F42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growth medium is considered differential if, when specific microbes are present, the medium or bacterial colonies themselves exhibit a color change that provides information about their identity.</a:t>
            </a:r>
            <a:br>
              <a:rPr lang="en-US" altLang="en-US" smtClean="0"/>
            </a:br>
            <a:endParaRPr lang="en-US" altLang="en-US" smtClean="0"/>
          </a:p>
          <a:p>
            <a:endParaRPr lang="en-US" altLang="en-US" smtClean="0"/>
          </a:p>
          <a:p>
            <a:r>
              <a:rPr lang="en-US" altLang="en-US" smtClean="0"/>
              <a:t>Blood agar (BAP) is a differential growth medium which microbiologists use to distinguish clinically significant bacteria from throat and sputum cultures. BAP contains 5% sheep blood. Certain bacteria produce exotoxins called hemolysins, which act on the red blood cells to lyse, or break them down.</a:t>
            </a:r>
          </a:p>
          <a:p>
            <a:r>
              <a:rPr lang="en-US" altLang="en-US" smtClean="0"/>
              <a:t>Microbiologist use differential media to identify and isolate specific bacteria. An example of this is the bacteria Streptococcus pyogenes, which causes strep throat. You can grow these bacteria on a complex media such as nutrient agar, but if other bacteria are also growing on that agar, it is very difficult to distinguish one bacterial colony from another without the use of microscopic examination and special staining techniques. If you grow it on blood agar, though, it will destroy the red blood cells in a process called beta-hemolysis, and other cells will not cause this reaction, which makes identifying Streptococcus pyogenes much easier.</a:t>
            </a:r>
            <a:br>
              <a:rPr lang="en-US" altLang="en-US" smtClean="0"/>
            </a:br>
            <a:r>
              <a:rPr lang="en-US" altLang="en-US" smtClean="0"/>
              <a:t/>
            </a:r>
            <a:br>
              <a:rPr lang="en-US" altLang="en-US" smtClean="0"/>
            </a:br>
            <a:endParaRPr lang="en-US" altLang="en-US" smtClean="0"/>
          </a:p>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91D66C-14FB-4DF0-BD82-70611B2124C5}"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Hemophilus requires both X factor (hematin, containing iron) and V factor (NAD). These should be relesed from bloood cells and therefore we use heating. Heating is also important to inactivate NADase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4D3A9B-1E3A-4964-859B-C5AE3E1E6F1E}"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Heart muscle and animal tissue peptone provide the amino acids and other complex nitrogenous substances necessary to support growth of corynebacteria. Sodium chloride</a:t>
            </a:r>
          </a:p>
          <a:p>
            <a:endParaRPr lang="en-US" altLang="en-US" smtClean="0"/>
          </a:p>
          <a:p>
            <a:r>
              <a:rPr lang="en-US" altLang="en-US" smtClean="0"/>
              <a:t>The tellurite reduction is colormetrically indicated by brown </a:t>
            </a:r>
            <a:r>
              <a:rPr lang="en-US" altLang="en-US" b="1" smtClean="0"/>
              <a:t>colonies</a:t>
            </a:r>
            <a:r>
              <a:rPr lang="en-US" altLang="en-US" smtClean="0"/>
              <a:t> for most Cornyebacteria species or by a black ... supplies essential ions.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E6B1F5-1FFD-4B40-8C78-17B01F2FA81F}"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066E38-17CE-47B2-A2C0-8CF848C1C5BA}"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B4186B-CD1E-49DE-92F1-1A5B218D4F91}" type="slidenum">
              <a:rPr lang="en-US" altLang="en-US"/>
              <a:pPr>
                <a:defRPr/>
              </a:pPr>
              <a:t>‹#›</a:t>
            </a:fld>
            <a:endParaRPr lang="en-US" altLang="en-US"/>
          </a:p>
        </p:txBody>
      </p:sp>
    </p:spTree>
    <p:extLst>
      <p:ext uri="{BB962C8B-B14F-4D97-AF65-F5344CB8AC3E}">
        <p14:creationId xmlns:p14="http://schemas.microsoft.com/office/powerpoint/2010/main" val="66179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A1BC73-6DA3-407F-BD2D-BE421F54577D}"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85E620-6B95-465E-8737-95F5B026657B}" type="slidenum">
              <a:rPr lang="en-US" altLang="en-US"/>
              <a:pPr>
                <a:defRPr/>
              </a:pPr>
              <a:t>‹#›</a:t>
            </a:fld>
            <a:endParaRPr lang="en-US" altLang="en-US"/>
          </a:p>
        </p:txBody>
      </p:sp>
    </p:spTree>
    <p:extLst>
      <p:ext uri="{BB962C8B-B14F-4D97-AF65-F5344CB8AC3E}">
        <p14:creationId xmlns:p14="http://schemas.microsoft.com/office/powerpoint/2010/main" val="322902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2581B-E01D-48B3-A057-8BC06AC8AE78}"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7AF63-F84A-4718-A657-357C54FBD7E2}" type="slidenum">
              <a:rPr lang="en-US" altLang="en-US"/>
              <a:pPr>
                <a:defRPr/>
              </a:pPr>
              <a:t>‹#›</a:t>
            </a:fld>
            <a:endParaRPr lang="en-US" altLang="en-US"/>
          </a:p>
        </p:txBody>
      </p:sp>
    </p:spTree>
    <p:extLst>
      <p:ext uri="{BB962C8B-B14F-4D97-AF65-F5344CB8AC3E}">
        <p14:creationId xmlns:p14="http://schemas.microsoft.com/office/powerpoint/2010/main" val="288549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2D521BAB-3D76-4294-ABC5-7618F50F2967}" type="datetimeFigureOut">
              <a:rPr lang="en-US"/>
              <a:pPr>
                <a:defRPr/>
              </a:pPr>
              <a:t>11/1/2020</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8481B054-413B-470B-BABD-507A02DE0E01}" type="slidenum">
              <a:rPr lang="en-US" altLang="en-US"/>
              <a:pPr>
                <a:defRPr/>
              </a:pPr>
              <a:t>‹#›</a:t>
            </a:fld>
            <a:endParaRPr lang="en-US" altLang="en-US"/>
          </a:p>
        </p:txBody>
      </p:sp>
    </p:spTree>
    <p:extLst>
      <p:ext uri="{BB962C8B-B14F-4D97-AF65-F5344CB8AC3E}">
        <p14:creationId xmlns:p14="http://schemas.microsoft.com/office/powerpoint/2010/main" val="379758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99A29AD-093F-4765-8891-C85B0DEB3F20}"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981642-0AA4-4263-9FA6-44319DB4A801}" type="slidenum">
              <a:rPr lang="en-US" altLang="en-US"/>
              <a:pPr>
                <a:defRPr/>
              </a:pPr>
              <a:t>‹#›</a:t>
            </a:fld>
            <a:endParaRPr lang="en-US" altLang="en-US"/>
          </a:p>
        </p:txBody>
      </p:sp>
    </p:spTree>
    <p:extLst>
      <p:ext uri="{BB962C8B-B14F-4D97-AF65-F5344CB8AC3E}">
        <p14:creationId xmlns:p14="http://schemas.microsoft.com/office/powerpoint/2010/main" val="634539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FEFB2A-DA09-4B5E-849C-963F651808E7}"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A58A86-BBFC-4DA8-B457-85A59055B052}" type="slidenum">
              <a:rPr lang="en-US" altLang="en-US"/>
              <a:pPr>
                <a:defRPr/>
              </a:pPr>
              <a:t>‹#›</a:t>
            </a:fld>
            <a:endParaRPr lang="en-US" altLang="en-US"/>
          </a:p>
        </p:txBody>
      </p:sp>
    </p:spTree>
    <p:extLst>
      <p:ext uri="{BB962C8B-B14F-4D97-AF65-F5344CB8AC3E}">
        <p14:creationId xmlns:p14="http://schemas.microsoft.com/office/powerpoint/2010/main" val="1677825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E114850A-BA34-46E0-9289-412A2BF2C53B}" type="datetimeFigureOut">
              <a:rPr lang="en-US"/>
              <a:pPr>
                <a:defRPr/>
              </a:pPr>
              <a:t>11/1/2020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C31A88B5-F07E-44C4-A107-CAAD8BE08608}" type="slidenum">
              <a:rPr lang="en-US" altLang="en-US"/>
              <a:pPr>
                <a:defRPr/>
              </a:pPr>
              <a:t>‹#›</a:t>
            </a:fld>
            <a:endParaRPr lang="en-US" altLang="en-US"/>
          </a:p>
        </p:txBody>
      </p:sp>
    </p:spTree>
    <p:extLst>
      <p:ext uri="{BB962C8B-B14F-4D97-AF65-F5344CB8AC3E}">
        <p14:creationId xmlns:p14="http://schemas.microsoft.com/office/powerpoint/2010/main" val="4148595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B7C0D64-827F-43F2-9C3B-B3CD56FC7F0E}" type="datetimeFigureOut">
              <a:rPr lang="en-US"/>
              <a:pPr>
                <a:defRPr/>
              </a:pPr>
              <a:t>11/1/2020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BF8416-4851-4105-A0A6-F94C2D3C9C9C}" type="slidenum">
              <a:rPr lang="en-US" altLang="en-US"/>
              <a:pPr>
                <a:defRPr/>
              </a:pPr>
              <a:t>‹#›</a:t>
            </a:fld>
            <a:endParaRPr lang="en-US" altLang="en-US"/>
          </a:p>
        </p:txBody>
      </p:sp>
    </p:spTree>
    <p:extLst>
      <p:ext uri="{BB962C8B-B14F-4D97-AF65-F5344CB8AC3E}">
        <p14:creationId xmlns:p14="http://schemas.microsoft.com/office/powerpoint/2010/main" val="1302666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B900D8-79AB-43D6-A4A4-EE89FA398EBA}" type="datetimeFigureOut">
              <a:rPr lang="en-US"/>
              <a:pPr>
                <a:defRPr/>
              </a:pPr>
              <a:t>11/1/2020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7E20ED-7078-40BD-B775-446816EC0E16}" type="slidenum">
              <a:rPr lang="en-US" altLang="en-US"/>
              <a:pPr>
                <a:defRPr/>
              </a:pPr>
              <a:t>‹#›</a:t>
            </a:fld>
            <a:endParaRPr lang="en-US" altLang="en-US"/>
          </a:p>
        </p:txBody>
      </p:sp>
    </p:spTree>
    <p:extLst>
      <p:ext uri="{BB962C8B-B14F-4D97-AF65-F5344CB8AC3E}">
        <p14:creationId xmlns:p14="http://schemas.microsoft.com/office/powerpoint/2010/main" val="2752061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CC8BD2-63D5-4004-959B-C595CD383C9A}" type="datetimeFigureOut">
              <a:rPr lang="en-US"/>
              <a:pPr>
                <a:defRPr/>
              </a:pPr>
              <a:t>11/1/2020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34973A-D7E8-455E-A772-3548FFF5C0A7}" type="slidenum">
              <a:rPr lang="en-US" altLang="en-US"/>
              <a:pPr>
                <a:defRPr/>
              </a:pPr>
              <a:t>‹#›</a:t>
            </a:fld>
            <a:endParaRPr lang="en-US" altLang="en-US"/>
          </a:p>
        </p:txBody>
      </p:sp>
    </p:spTree>
    <p:extLst>
      <p:ext uri="{BB962C8B-B14F-4D97-AF65-F5344CB8AC3E}">
        <p14:creationId xmlns:p14="http://schemas.microsoft.com/office/powerpoint/2010/main" val="150763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620B078D-88FB-47B7-906E-35152247CFB0}" type="datetimeFigureOut">
              <a:rPr lang="en-US"/>
              <a:pPr>
                <a:defRPr/>
              </a:pPr>
              <a:t>11/1/2020</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A9B2A85D-743E-4B28-8E32-A0B7C1AA7D15}" type="slidenum">
              <a:rPr lang="en-US" altLang="en-US"/>
              <a:pPr>
                <a:defRPr/>
              </a:pPr>
              <a:t>‹#›</a:t>
            </a:fld>
            <a:endParaRPr lang="en-US" alt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extLst>
      <p:ext uri="{BB962C8B-B14F-4D97-AF65-F5344CB8AC3E}">
        <p14:creationId xmlns:p14="http://schemas.microsoft.com/office/powerpoint/2010/main" val="364437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4C4680-410D-44E1-8891-520CAE00080C}"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842A25-B5C1-4641-9A11-25D2E67B4EAC}" type="slidenum">
              <a:rPr lang="en-US" altLang="en-US"/>
              <a:pPr>
                <a:defRPr/>
              </a:pPr>
              <a:t>‹#›</a:t>
            </a:fld>
            <a:endParaRPr lang="en-US" altLang="en-US"/>
          </a:p>
        </p:txBody>
      </p:sp>
    </p:spTree>
    <p:extLst>
      <p:ext uri="{BB962C8B-B14F-4D97-AF65-F5344CB8AC3E}">
        <p14:creationId xmlns:p14="http://schemas.microsoft.com/office/powerpoint/2010/main" val="264313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F356D6ED-FF0F-4D4D-8A3D-ECEF4738A0C7}" type="datetimeFigureOut">
              <a:rPr lang="en-US"/>
              <a:pPr>
                <a:defRPr/>
              </a:pPr>
              <a:t>11/1/2020</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910DACCF-383E-4E6E-8B50-46637A845769}" type="slidenum">
              <a:rPr lang="en-US" altLang="en-US"/>
              <a:pPr>
                <a:defRPr/>
              </a:pPr>
              <a:t>‹#›</a:t>
            </a:fld>
            <a:endParaRPr lang="en-US" altLang="en-US"/>
          </a:p>
        </p:txBody>
      </p:sp>
    </p:spTree>
    <p:extLst>
      <p:ext uri="{BB962C8B-B14F-4D97-AF65-F5344CB8AC3E}">
        <p14:creationId xmlns:p14="http://schemas.microsoft.com/office/powerpoint/2010/main" val="900444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84C7F9-781B-4CB6-810E-4907D8643D80}"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52F0B2-6980-4C7C-B01D-A5A51207B1BA}" type="slidenum">
              <a:rPr lang="en-US" altLang="en-US"/>
              <a:pPr>
                <a:defRPr/>
              </a:pPr>
              <a:t>‹#›</a:t>
            </a:fld>
            <a:endParaRPr lang="en-US" altLang="en-US"/>
          </a:p>
        </p:txBody>
      </p:sp>
    </p:spTree>
    <p:extLst>
      <p:ext uri="{BB962C8B-B14F-4D97-AF65-F5344CB8AC3E}">
        <p14:creationId xmlns:p14="http://schemas.microsoft.com/office/powerpoint/2010/main" val="4242703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C7F7B1-5E94-4AB6-8F13-5661A63D93F6}"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60DEE-3B48-4E45-8152-87811E50F153}" type="slidenum">
              <a:rPr lang="en-US" altLang="en-US"/>
              <a:pPr>
                <a:defRPr/>
              </a:pPr>
              <a:t>‹#›</a:t>
            </a:fld>
            <a:endParaRPr lang="en-US" altLang="en-US"/>
          </a:p>
        </p:txBody>
      </p:sp>
    </p:spTree>
    <p:extLst>
      <p:ext uri="{BB962C8B-B14F-4D97-AF65-F5344CB8AC3E}">
        <p14:creationId xmlns:p14="http://schemas.microsoft.com/office/powerpoint/2010/main" val="579495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E1E5B62A-C132-45A8-9F80-5716BCE259C8}" type="datetimeFigureOut">
              <a:rPr lang="en-US"/>
              <a:pPr>
                <a:defRPr/>
              </a:pPr>
              <a:t>11/1/2020</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B72FCE49-3F43-44D4-B89A-EC183EB1B104}" type="slidenum">
              <a:rPr lang="en-US" altLang="en-US"/>
              <a:pPr>
                <a:defRPr/>
              </a:pPr>
              <a:t>‹#›</a:t>
            </a:fld>
            <a:endParaRPr lang="en-US" altLang="en-US"/>
          </a:p>
        </p:txBody>
      </p:sp>
    </p:spTree>
    <p:extLst>
      <p:ext uri="{BB962C8B-B14F-4D97-AF65-F5344CB8AC3E}">
        <p14:creationId xmlns:p14="http://schemas.microsoft.com/office/powerpoint/2010/main" val="3132083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F54EB8F-4375-4E01-817D-C3FFDB9CF264}" type="datetimeFigureOut">
              <a:rPr lang="en-US"/>
              <a:pPr>
                <a:defRPr/>
              </a:pPr>
              <a:t>11/1/2020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94B274-8EB1-4A88-BD7A-774E5ED7152E}" type="slidenum">
              <a:rPr lang="en-US" altLang="en-US"/>
              <a:pPr>
                <a:defRPr/>
              </a:pPr>
              <a:t>‹#›</a:t>
            </a:fld>
            <a:endParaRPr lang="en-US" altLang="en-US"/>
          </a:p>
        </p:txBody>
      </p:sp>
    </p:spTree>
    <p:extLst>
      <p:ext uri="{BB962C8B-B14F-4D97-AF65-F5344CB8AC3E}">
        <p14:creationId xmlns:p14="http://schemas.microsoft.com/office/powerpoint/2010/main" val="2084429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35FECA99-4D90-41F5-8124-689C256AF600}" type="datetimeFigureOut">
              <a:rPr lang="en-US"/>
              <a:pPr>
                <a:defRPr/>
              </a:pPr>
              <a:t>11/1/2020</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17E3C0B7-36C7-4B39-9720-45AFA3CBBFC3}" type="slidenum">
              <a:rPr lang="en-US" altLang="en-US"/>
              <a:pPr>
                <a:defRPr/>
              </a:pPr>
              <a:t>‹#›</a:t>
            </a:fld>
            <a:endParaRPr lang="en-US" altLang="en-US"/>
          </a:p>
        </p:txBody>
      </p:sp>
    </p:spTree>
    <p:extLst>
      <p:ext uri="{BB962C8B-B14F-4D97-AF65-F5344CB8AC3E}">
        <p14:creationId xmlns:p14="http://schemas.microsoft.com/office/powerpoint/2010/main" val="2248951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382EBFE-8AFD-47D9-9AB0-8281A1703806}" type="datetimeFigureOut">
              <a:rPr lang="en-US"/>
              <a:pPr>
                <a:defRPr/>
              </a:pPr>
              <a:t>11/1/2020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73379E7-320E-4A9D-BBC0-3B2E5E58C301}" type="slidenum">
              <a:rPr lang="en-US" altLang="en-US"/>
              <a:pPr>
                <a:defRPr/>
              </a:pPr>
              <a:t>‹#›</a:t>
            </a:fld>
            <a:endParaRPr lang="en-US" altLang="en-US"/>
          </a:p>
        </p:txBody>
      </p:sp>
    </p:spTree>
    <p:extLst>
      <p:ext uri="{BB962C8B-B14F-4D97-AF65-F5344CB8AC3E}">
        <p14:creationId xmlns:p14="http://schemas.microsoft.com/office/powerpoint/2010/main" val="115168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15B2B8B-BD95-475D-9444-DD463541D6DF}" type="datetimeFigureOut">
              <a:rPr lang="en-US"/>
              <a:pPr>
                <a:defRPr/>
              </a:pPr>
              <a:t>11/1/2020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BBAC08F-5D8C-4465-BA7D-5CA276A597EB}" type="slidenum">
              <a:rPr lang="en-US" altLang="en-US"/>
              <a:pPr>
                <a:defRPr/>
              </a:pPr>
              <a:t>‹#›</a:t>
            </a:fld>
            <a:endParaRPr lang="en-US" altLang="en-US"/>
          </a:p>
        </p:txBody>
      </p:sp>
    </p:spTree>
    <p:extLst>
      <p:ext uri="{BB962C8B-B14F-4D97-AF65-F5344CB8AC3E}">
        <p14:creationId xmlns:p14="http://schemas.microsoft.com/office/powerpoint/2010/main" val="1011103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D3FDAFF-966C-4246-B433-077E3A10D9CC}" type="datetimeFigureOut">
              <a:rPr lang="en-US"/>
              <a:pPr>
                <a:defRPr/>
              </a:pPr>
              <a:t>11/1/2020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FFD49BC-3DAA-40EB-A862-36AB6642E8D6}" type="slidenum">
              <a:rPr lang="en-US" altLang="en-US"/>
              <a:pPr>
                <a:defRPr/>
              </a:pPr>
              <a:t>‹#›</a:t>
            </a:fld>
            <a:endParaRPr lang="en-US" altLang="en-US"/>
          </a:p>
        </p:txBody>
      </p:sp>
    </p:spTree>
    <p:extLst>
      <p:ext uri="{BB962C8B-B14F-4D97-AF65-F5344CB8AC3E}">
        <p14:creationId xmlns:p14="http://schemas.microsoft.com/office/powerpoint/2010/main" val="414134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B12617E3-7770-4D9B-A2C1-771FAB56CDC2}" type="datetimeFigureOut">
              <a:rPr lang="en-US"/>
              <a:pPr>
                <a:defRPr/>
              </a:pPr>
              <a:t>11/1/2020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A71032F8-9BAC-48BB-8461-BAF68B006EDB}" type="slidenum">
              <a:rPr lang="en-US" altLang="en-US"/>
              <a:pPr>
                <a:defRPr/>
              </a:pPr>
              <a:t>‹#›</a:t>
            </a:fld>
            <a:endParaRPr lang="en-US" altLang="en-US"/>
          </a:p>
        </p:txBody>
      </p:sp>
    </p:spTree>
    <p:extLst>
      <p:ext uri="{BB962C8B-B14F-4D97-AF65-F5344CB8AC3E}">
        <p14:creationId xmlns:p14="http://schemas.microsoft.com/office/powerpoint/2010/main" val="339324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161584-E54D-44DF-A3E0-E3E271833BB6}"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FECDD0-A084-4EF8-A980-991A740CCA54}" type="slidenum">
              <a:rPr lang="en-US" altLang="en-US"/>
              <a:pPr>
                <a:defRPr/>
              </a:pPr>
              <a:t>‹#›</a:t>
            </a:fld>
            <a:endParaRPr lang="en-US" altLang="en-US"/>
          </a:p>
        </p:txBody>
      </p:sp>
    </p:spTree>
    <p:extLst>
      <p:ext uri="{BB962C8B-B14F-4D97-AF65-F5344CB8AC3E}">
        <p14:creationId xmlns:p14="http://schemas.microsoft.com/office/powerpoint/2010/main" val="3120259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18FD813B-B0C6-48E6-B60A-8897FEA0EAE8}" type="datetimeFigureOut">
              <a:rPr lang="en-US"/>
              <a:pPr>
                <a:defRPr/>
              </a:pPr>
              <a:t>11/1/2020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FD15DFB-35BC-43D6-8B65-F91F0C21F90E}" type="slidenum">
              <a:rPr lang="en-US" altLang="en-US"/>
              <a:pPr>
                <a:defRPr/>
              </a:pPr>
              <a:t>‹#›</a:t>
            </a:fld>
            <a:endParaRPr lang="en-US" altLang="en-US"/>
          </a:p>
        </p:txBody>
      </p:sp>
    </p:spTree>
    <p:extLst>
      <p:ext uri="{BB962C8B-B14F-4D97-AF65-F5344CB8AC3E}">
        <p14:creationId xmlns:p14="http://schemas.microsoft.com/office/powerpoint/2010/main" val="198507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8C827187-8B6A-4F0B-84DD-F2352B130C71}" type="datetimeFigureOut">
              <a:rPr lang="en-US"/>
              <a:pPr>
                <a:defRPr/>
              </a:pPr>
              <a:t>11/1/2020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9C551E39-5244-4ADF-98A1-40AC3DE7B9AB}" type="slidenum">
              <a:rPr lang="en-US" altLang="en-US"/>
              <a:pPr>
                <a:defRPr/>
              </a:pPr>
              <a:t>‹#›</a:t>
            </a:fld>
            <a:endParaRPr lang="en-US" altLang="en-US"/>
          </a:p>
        </p:txBody>
      </p:sp>
    </p:spTree>
    <p:extLst>
      <p:ext uri="{BB962C8B-B14F-4D97-AF65-F5344CB8AC3E}">
        <p14:creationId xmlns:p14="http://schemas.microsoft.com/office/powerpoint/2010/main" val="3830504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3C98075-4281-4D4D-9ABE-EA5BD1FEB667}" type="datetimeFigureOut">
              <a:rPr lang="en-US"/>
              <a:pPr>
                <a:defRPr/>
              </a:pPr>
              <a:t>11/1/2020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C1A5B96-FE46-42C1-AE32-ACD9490472F6}" type="slidenum">
              <a:rPr lang="en-US" altLang="en-US"/>
              <a:pPr>
                <a:defRPr/>
              </a:pPr>
              <a:t>‹#›</a:t>
            </a:fld>
            <a:endParaRPr lang="en-US" altLang="en-US"/>
          </a:p>
        </p:txBody>
      </p:sp>
    </p:spTree>
    <p:extLst>
      <p:ext uri="{BB962C8B-B14F-4D97-AF65-F5344CB8AC3E}">
        <p14:creationId xmlns:p14="http://schemas.microsoft.com/office/powerpoint/2010/main" val="1901341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CE72C7-8C9B-431A-9029-5767DBA5AAB9}" type="datetimeFigureOut">
              <a:rPr lang="en-US"/>
              <a:pPr>
                <a:defRPr/>
              </a:pPr>
              <a:t>11/1/2020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F2AE53-4C98-4100-9510-9D8060E55514}" type="slidenum">
              <a:rPr lang="en-US" altLang="en-US"/>
              <a:pPr>
                <a:defRPr/>
              </a:pPr>
              <a:t>‹#›</a:t>
            </a:fld>
            <a:endParaRPr lang="en-US" altLang="en-US"/>
          </a:p>
        </p:txBody>
      </p:sp>
    </p:spTree>
    <p:extLst>
      <p:ext uri="{BB962C8B-B14F-4D97-AF65-F5344CB8AC3E}">
        <p14:creationId xmlns:p14="http://schemas.microsoft.com/office/powerpoint/2010/main" val="195614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3A4C8BD2-62C1-455D-8663-B3702413748D}" type="datetimeFigureOut">
              <a:rPr lang="en-US"/>
              <a:pPr>
                <a:defRPr/>
              </a:pPr>
              <a:t>11/1/2020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CC04E7C-3DFD-4E17-AC6F-58732A07AF52}" type="slidenum">
              <a:rPr lang="en-US" altLang="en-US"/>
              <a:pPr>
                <a:defRPr/>
              </a:pPr>
              <a:t>‹#›</a:t>
            </a:fld>
            <a:endParaRPr lang="en-US" altLang="en-US"/>
          </a:p>
        </p:txBody>
      </p:sp>
    </p:spTree>
    <p:extLst>
      <p:ext uri="{BB962C8B-B14F-4D97-AF65-F5344CB8AC3E}">
        <p14:creationId xmlns:p14="http://schemas.microsoft.com/office/powerpoint/2010/main" val="13642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AF7EF3-B25D-47A9-B4AB-75A89C35C23A}"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36B3CF-E989-4C8B-8BA8-8975F98A9801}" type="slidenum">
              <a:rPr lang="en-US" altLang="en-US"/>
              <a:pPr>
                <a:defRPr/>
              </a:pPr>
              <a:t>‹#›</a:t>
            </a:fld>
            <a:endParaRPr lang="en-US" altLang="en-US"/>
          </a:p>
        </p:txBody>
      </p:sp>
    </p:spTree>
    <p:extLst>
      <p:ext uri="{BB962C8B-B14F-4D97-AF65-F5344CB8AC3E}">
        <p14:creationId xmlns:p14="http://schemas.microsoft.com/office/powerpoint/2010/main" val="1995571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C0B5817-45A9-48AA-94FF-607E02F9ABFC}" type="datetimeFigureOut">
              <a:rPr lang="en-US"/>
              <a:pPr>
                <a:defRPr/>
              </a:pPr>
              <a:t>11/1/2020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214966F-4811-4A7C-834A-0AF4544CB349}" type="slidenum">
              <a:rPr lang="en-US" altLang="en-US"/>
              <a:pPr>
                <a:defRPr/>
              </a:pPr>
              <a:t>‹#›</a:t>
            </a:fld>
            <a:endParaRPr lang="en-US" altLang="en-US"/>
          </a:p>
        </p:txBody>
      </p:sp>
    </p:spTree>
    <p:extLst>
      <p:ext uri="{BB962C8B-B14F-4D97-AF65-F5344CB8AC3E}">
        <p14:creationId xmlns:p14="http://schemas.microsoft.com/office/powerpoint/2010/main" val="4292259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0D6A52-29EB-4BCC-BCA0-2C28F7E00CF4}" type="datetimeFigureOut">
              <a:rPr lang="en-US"/>
              <a:pPr>
                <a:defRPr/>
              </a:pPr>
              <a:t>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17267A-F2DA-46AC-8F19-4000FED889CC}" type="slidenum">
              <a:rPr lang="en-US" altLang="en-US"/>
              <a:pPr>
                <a:defRPr/>
              </a:pPr>
              <a:t>‹#›</a:t>
            </a:fld>
            <a:endParaRPr lang="en-US" altLang="en-US"/>
          </a:p>
        </p:txBody>
      </p:sp>
    </p:spTree>
    <p:extLst>
      <p:ext uri="{BB962C8B-B14F-4D97-AF65-F5344CB8AC3E}">
        <p14:creationId xmlns:p14="http://schemas.microsoft.com/office/powerpoint/2010/main" val="1718714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E55035A4-FDAA-4BCA-954C-5DBC0E945E1C}" type="datetimeFigureOut">
              <a:rPr lang="en-US"/>
              <a:pPr>
                <a:defRPr/>
              </a:pPr>
              <a:t>11/1/2020</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FC4414D4-9BBB-4A5A-B91C-30DF9CCB7B97}" type="slidenum">
              <a:rPr lang="en-US" altLang="en-US"/>
              <a:pPr>
                <a:defRPr/>
              </a:pPr>
              <a:t>‹#›</a:t>
            </a:fld>
            <a:endParaRPr lang="en-US" altLang="en-US"/>
          </a:p>
        </p:txBody>
      </p:sp>
    </p:spTree>
    <p:extLst>
      <p:ext uri="{BB962C8B-B14F-4D97-AF65-F5344CB8AC3E}">
        <p14:creationId xmlns:p14="http://schemas.microsoft.com/office/powerpoint/2010/main" val="2623102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FC2DF0E-6A9D-4C41-AA21-BF1ECD6E66D1}" type="datetimeFigureOut">
              <a:rPr lang="en-US"/>
              <a:pPr>
                <a:defRPr/>
              </a:pPr>
              <a:t>11/1/2020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6AA519-55FC-4B26-951B-11F2A7C6EB21}" type="slidenum">
              <a:rPr lang="en-US" altLang="en-US"/>
              <a:pPr>
                <a:defRPr/>
              </a:pPr>
              <a:t>‹#›</a:t>
            </a:fld>
            <a:endParaRPr lang="en-US" altLang="en-US"/>
          </a:p>
        </p:txBody>
      </p:sp>
    </p:spTree>
    <p:extLst>
      <p:ext uri="{BB962C8B-B14F-4D97-AF65-F5344CB8AC3E}">
        <p14:creationId xmlns:p14="http://schemas.microsoft.com/office/powerpoint/2010/main" val="328163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C6CAD1-987F-4C61-BE07-FBBE062E3938}" type="datetimeFigureOut">
              <a:rPr lang="en-US"/>
              <a:pPr>
                <a:defRPr/>
              </a:pPr>
              <a:t>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A38F69-4597-41A0-A11D-BD1AF0EA80BF}" type="slidenum">
              <a:rPr lang="en-US" altLang="en-US"/>
              <a:pPr>
                <a:defRPr/>
              </a:pPr>
              <a:t>‹#›</a:t>
            </a:fld>
            <a:endParaRPr lang="en-US" altLang="en-US"/>
          </a:p>
        </p:txBody>
      </p:sp>
    </p:spTree>
    <p:extLst>
      <p:ext uri="{BB962C8B-B14F-4D97-AF65-F5344CB8AC3E}">
        <p14:creationId xmlns:p14="http://schemas.microsoft.com/office/powerpoint/2010/main" val="1830022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B21ECA-9F97-40C8-8CBE-EFD25581B30A}" type="datetimeFigureOut">
              <a:rPr lang="en-US"/>
              <a:pPr>
                <a:defRPr/>
              </a:pPr>
              <a:t>11/1/2020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19AC27-BE2D-400A-9719-BF750D22C26A}" type="slidenum">
              <a:rPr lang="en-US" altLang="en-US"/>
              <a:pPr>
                <a:defRPr/>
              </a:pPr>
              <a:t>‹#›</a:t>
            </a:fld>
            <a:endParaRPr lang="en-US" altLang="en-US"/>
          </a:p>
        </p:txBody>
      </p:sp>
    </p:spTree>
    <p:extLst>
      <p:ext uri="{BB962C8B-B14F-4D97-AF65-F5344CB8AC3E}">
        <p14:creationId xmlns:p14="http://schemas.microsoft.com/office/powerpoint/2010/main" val="1311145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1B427F1-F7DC-452E-B5E3-96D8D59666E6}" type="datetimeFigureOut">
              <a:rPr lang="en-US"/>
              <a:pPr>
                <a:defRPr/>
              </a:pPr>
              <a:t>11/1/2020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C4797AC-E967-4FD6-A8AE-227115812158}" type="slidenum">
              <a:rPr lang="en-US" altLang="en-US"/>
              <a:pPr>
                <a:defRPr/>
              </a:pPr>
              <a:t>‹#›</a:t>
            </a:fld>
            <a:endParaRPr lang="en-US" altLang="en-US"/>
          </a:p>
        </p:txBody>
      </p:sp>
    </p:spTree>
    <p:extLst>
      <p:ext uri="{BB962C8B-B14F-4D97-AF65-F5344CB8AC3E}">
        <p14:creationId xmlns:p14="http://schemas.microsoft.com/office/powerpoint/2010/main" val="1690071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B3FB3-12EB-4B32-8999-8162C57EA4B3}" type="datetimeFigureOut">
              <a:rPr lang="en-US"/>
              <a:pPr>
                <a:defRPr/>
              </a:pPr>
              <a:t>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FC3E34-8842-4C79-AC5D-4718ACCB6BDA}" type="slidenum">
              <a:rPr lang="en-US" altLang="en-US"/>
              <a:pPr>
                <a:defRPr/>
              </a:pPr>
              <a:t>‹#›</a:t>
            </a:fld>
            <a:endParaRPr lang="en-US" altLang="en-US"/>
          </a:p>
        </p:txBody>
      </p:sp>
    </p:spTree>
    <p:extLst>
      <p:ext uri="{BB962C8B-B14F-4D97-AF65-F5344CB8AC3E}">
        <p14:creationId xmlns:p14="http://schemas.microsoft.com/office/powerpoint/2010/main" val="482784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D18D04-C073-47D7-AAA6-3DA47DB1A5CB}"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C69DF0-C2B0-4D70-AB8F-9C90E27AF29D}" type="slidenum">
              <a:rPr lang="en-US" altLang="en-US"/>
              <a:pPr>
                <a:defRPr/>
              </a:pPr>
              <a:t>‹#›</a:t>
            </a:fld>
            <a:endParaRPr lang="en-US" altLang="en-US"/>
          </a:p>
        </p:txBody>
      </p:sp>
    </p:spTree>
    <p:extLst>
      <p:ext uri="{BB962C8B-B14F-4D97-AF65-F5344CB8AC3E}">
        <p14:creationId xmlns:p14="http://schemas.microsoft.com/office/powerpoint/2010/main" val="89457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2955C-7D5E-43A9-BAC8-F391876C0C1F}"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DD137-926D-4D16-B831-BFEF6BD8F964}" type="slidenum">
              <a:rPr lang="en-US" altLang="en-US"/>
              <a:pPr>
                <a:defRPr/>
              </a:pPr>
              <a:t>‹#›</a:t>
            </a:fld>
            <a:endParaRPr lang="en-US" altLang="en-US"/>
          </a:p>
        </p:txBody>
      </p:sp>
    </p:spTree>
    <p:extLst>
      <p:ext uri="{BB962C8B-B14F-4D97-AF65-F5344CB8AC3E}">
        <p14:creationId xmlns:p14="http://schemas.microsoft.com/office/powerpoint/2010/main" val="3897781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9708988E-2D2A-4D8D-8268-2105868BD4CA}" type="datetimeFigureOut">
              <a:rPr lang="en-US"/>
              <a:pPr>
                <a:defRPr/>
              </a:pPr>
              <a:t>11/1/2020</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pPr>
              <a:defRPr/>
            </a:pPr>
            <a:fld id="{5693388A-7CF8-428D-A5B6-79BF1332B48F}" type="slidenum">
              <a:rPr lang="en-US" altLang="en-US"/>
              <a:pPr>
                <a:defRPr/>
              </a:pPr>
              <a:t>‹#›</a:t>
            </a:fld>
            <a:endParaRPr lang="en-US" altLang="en-US"/>
          </a:p>
        </p:txBody>
      </p:sp>
    </p:spTree>
    <p:extLst>
      <p:ext uri="{BB962C8B-B14F-4D97-AF65-F5344CB8AC3E}">
        <p14:creationId xmlns:p14="http://schemas.microsoft.com/office/powerpoint/2010/main" val="36412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B35794-8280-48D1-983F-049CA0381894}"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34866-1538-4CDE-B036-251332C178F5}" type="slidenum">
              <a:rPr lang="en-US" altLang="en-US"/>
              <a:pPr>
                <a:defRPr/>
              </a:pPr>
              <a:t>‹#›</a:t>
            </a:fld>
            <a:endParaRPr lang="en-US" altLang="en-US"/>
          </a:p>
        </p:txBody>
      </p:sp>
    </p:spTree>
    <p:extLst>
      <p:ext uri="{BB962C8B-B14F-4D97-AF65-F5344CB8AC3E}">
        <p14:creationId xmlns:p14="http://schemas.microsoft.com/office/powerpoint/2010/main" val="1053367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28626CD6-1B97-458F-ACD5-8347AA8918A9}" type="datetimeFigureOut">
              <a:rPr lang="en-US"/>
              <a:pPr>
                <a:defRPr/>
              </a:pPr>
              <a:t>11/1/2020</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503A85B2-930D-4E80-AFDE-E5D2AFBCD8D0}" type="slidenum">
              <a:rPr lang="en-US" altLang="en-US"/>
              <a:pPr>
                <a:defRPr/>
              </a:pPr>
              <a:t>‹#›</a:t>
            </a:fld>
            <a:endParaRPr lang="en-US" altLang="en-US"/>
          </a:p>
        </p:txBody>
      </p:sp>
    </p:spTree>
    <p:extLst>
      <p:ext uri="{BB962C8B-B14F-4D97-AF65-F5344CB8AC3E}">
        <p14:creationId xmlns:p14="http://schemas.microsoft.com/office/powerpoint/2010/main" val="10427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9F6C8F1-529D-4ED1-ACCC-DDA1B69C9B8A}" type="datetimeFigureOut">
              <a:rPr lang="en-US"/>
              <a:pPr>
                <a:defRPr/>
              </a:pPr>
              <a:t>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D971E4-8C8E-47AD-AD1E-1D07180BF951}" type="slidenum">
              <a:rPr lang="en-US" altLang="en-US"/>
              <a:pPr>
                <a:defRPr/>
              </a:pPr>
              <a:t>‹#›</a:t>
            </a:fld>
            <a:endParaRPr lang="en-US" altLang="en-US"/>
          </a:p>
        </p:txBody>
      </p:sp>
    </p:spTree>
    <p:extLst>
      <p:ext uri="{BB962C8B-B14F-4D97-AF65-F5344CB8AC3E}">
        <p14:creationId xmlns:p14="http://schemas.microsoft.com/office/powerpoint/2010/main" val="2435616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F6B33BB-D2C4-4076-BBE9-E117E68A286C}" type="datetimeFigureOut">
              <a:rPr lang="en-US"/>
              <a:pPr>
                <a:defRPr/>
              </a:pPr>
              <a:t>11/1/2020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84D048-ED07-4E33-8BDF-A63DB8FC4178}" type="slidenum">
              <a:rPr lang="en-US" altLang="en-US"/>
              <a:pPr>
                <a:defRPr/>
              </a:pPr>
              <a:t>‹#›</a:t>
            </a:fld>
            <a:endParaRPr lang="en-US" altLang="en-US"/>
          </a:p>
        </p:txBody>
      </p:sp>
    </p:spTree>
    <p:extLst>
      <p:ext uri="{BB962C8B-B14F-4D97-AF65-F5344CB8AC3E}">
        <p14:creationId xmlns:p14="http://schemas.microsoft.com/office/powerpoint/2010/main" val="115246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4ECFD5-5354-4251-B72B-02629AF2D874}" type="datetimeFigureOut">
              <a:rPr lang="en-US"/>
              <a:pPr>
                <a:defRPr/>
              </a:pPr>
              <a:t>11/1/2020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CC8009-01C4-43EC-B5BB-55FBBE4DDA53}" type="slidenum">
              <a:rPr lang="en-US" altLang="en-US"/>
              <a:pPr>
                <a:defRPr/>
              </a:pPr>
              <a:t>‹#›</a:t>
            </a:fld>
            <a:endParaRPr lang="en-US" altLang="en-US"/>
          </a:p>
        </p:txBody>
      </p:sp>
    </p:spTree>
    <p:extLst>
      <p:ext uri="{BB962C8B-B14F-4D97-AF65-F5344CB8AC3E}">
        <p14:creationId xmlns:p14="http://schemas.microsoft.com/office/powerpoint/2010/main" val="704274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E00BFF-7555-4CC7-99C4-3D37443E9AE1}" type="datetimeFigureOut">
              <a:rPr lang="en-US"/>
              <a:pPr>
                <a:defRPr/>
              </a:pPr>
              <a:t>11/1/2020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C37696-A48A-4402-A414-573585328DD2}" type="slidenum">
              <a:rPr lang="en-US" altLang="en-US"/>
              <a:pPr>
                <a:defRPr/>
              </a:pPr>
              <a:t>‹#›</a:t>
            </a:fld>
            <a:endParaRPr lang="en-US" altLang="en-US"/>
          </a:p>
        </p:txBody>
      </p:sp>
    </p:spTree>
    <p:extLst>
      <p:ext uri="{BB962C8B-B14F-4D97-AF65-F5344CB8AC3E}">
        <p14:creationId xmlns:p14="http://schemas.microsoft.com/office/powerpoint/2010/main" val="3645897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78F81CE3-347C-47DB-BB1B-5266C0E112C9}" type="datetimeFigureOut">
              <a:rPr lang="en-US"/>
              <a:pPr>
                <a:defRPr/>
              </a:pPr>
              <a:t>11/1/2020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50E5C359-BF80-47F6-8701-FC5ED4ADBE98}" type="slidenum">
              <a:rPr lang="en-US" altLang="en-US"/>
              <a:pPr>
                <a:defRPr/>
              </a:pPr>
              <a:t>‹#›</a:t>
            </a:fld>
            <a:endParaRPr lang="en-US" altLang="en-US"/>
          </a:p>
        </p:txBody>
      </p:sp>
    </p:spTree>
    <p:extLst>
      <p:ext uri="{BB962C8B-B14F-4D97-AF65-F5344CB8AC3E}">
        <p14:creationId xmlns:p14="http://schemas.microsoft.com/office/powerpoint/2010/main" val="2848496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E130F57-9DD5-4682-B8AD-D03D605E7993}" type="datetimeFigureOut">
              <a:rPr lang="en-US"/>
              <a:pPr>
                <a:defRPr/>
              </a:pPr>
              <a:t>11/1/2020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677909D-3F30-4641-AC93-809C7FA531E8}" type="slidenum">
              <a:rPr lang="en-US" altLang="en-US"/>
              <a:pPr>
                <a:defRPr/>
              </a:pPr>
              <a:t>‹#›</a:t>
            </a:fld>
            <a:endParaRPr lang="en-US" altLang="en-US"/>
          </a:p>
        </p:txBody>
      </p:sp>
    </p:spTree>
    <p:extLst>
      <p:ext uri="{BB962C8B-B14F-4D97-AF65-F5344CB8AC3E}">
        <p14:creationId xmlns:p14="http://schemas.microsoft.com/office/powerpoint/2010/main" val="3356321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57A0AA70-4E53-4D2E-9662-937163CC5E87}" type="datetimeFigureOut">
              <a:rPr lang="en-US"/>
              <a:pPr>
                <a:defRPr/>
              </a:pPr>
              <a:t>11/1/2020</a:t>
            </a:fld>
            <a:endParaRPr lang="en-US"/>
          </a:p>
        </p:txBody>
      </p:sp>
      <p:sp>
        <p:nvSpPr>
          <p:cNvPr id="12" name="Slide Number Placeholder 6"/>
          <p:cNvSpPr>
            <a:spLocks noGrp="1"/>
          </p:cNvSpPr>
          <p:nvPr>
            <p:ph type="sldNum" sz="quarter" idx="11"/>
          </p:nvPr>
        </p:nvSpPr>
        <p:spPr/>
        <p:txBody>
          <a:bodyPr/>
          <a:lstStyle>
            <a:lvl1pPr>
              <a:defRPr/>
            </a:lvl1pPr>
          </a:lstStyle>
          <a:p>
            <a:pPr>
              <a:defRPr/>
            </a:pPr>
            <a:fld id="{14A020CE-DBEE-4008-AA80-FFE527EA1CBC}" type="slidenum">
              <a:rPr lang="en-US" altLang="en-US"/>
              <a:pPr>
                <a:defRPr/>
              </a:pPr>
              <a:t>‹#›</a:t>
            </a:fld>
            <a:endParaRPr lang="en-US" alt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23246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6734B0-48C8-489B-88F4-32DB981C26A5}"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7DFC6-235D-49AE-A65C-0210738A53AF}" type="slidenum">
              <a:rPr lang="en-US" altLang="en-US"/>
              <a:pPr>
                <a:defRPr/>
              </a:pPr>
              <a:t>‹#›</a:t>
            </a:fld>
            <a:endParaRPr lang="en-US" altLang="en-US"/>
          </a:p>
        </p:txBody>
      </p:sp>
    </p:spTree>
    <p:extLst>
      <p:ext uri="{BB962C8B-B14F-4D97-AF65-F5344CB8AC3E}">
        <p14:creationId xmlns:p14="http://schemas.microsoft.com/office/powerpoint/2010/main" val="29225343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1C3DB4F1-4C87-4D27-942D-9FBFC62A2F26}" type="datetimeFigureOut">
              <a:rPr lang="en-US"/>
              <a:pPr>
                <a:defRPr/>
              </a:pPr>
              <a:t>11/1/2020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EB6071A-4F6A-4A4E-9439-14580E827DC9}" type="slidenum">
              <a:rPr lang="en-US" altLang="en-US"/>
              <a:pPr>
                <a:defRPr/>
              </a:pPr>
              <a:t>‹#›</a:t>
            </a:fld>
            <a:endParaRPr lang="en-US" altLang="en-US"/>
          </a:p>
        </p:txBody>
      </p:sp>
    </p:spTree>
    <p:extLst>
      <p:ext uri="{BB962C8B-B14F-4D97-AF65-F5344CB8AC3E}">
        <p14:creationId xmlns:p14="http://schemas.microsoft.com/office/powerpoint/2010/main" val="1480543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542E15B5-60B1-40DF-8D10-F837CF84904C}" type="datetimeFigureOut">
              <a:rPr lang="en-US"/>
              <a:pPr>
                <a:defRPr/>
              </a:pPr>
              <a:t>11/1/2020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A36C6F7-E34C-4709-89A1-4D9DE983C274}" type="slidenum">
              <a:rPr lang="en-US" altLang="en-US"/>
              <a:pPr>
                <a:defRPr/>
              </a:pPr>
              <a:t>‹#›</a:t>
            </a:fld>
            <a:endParaRPr lang="en-US" altLang="en-US"/>
          </a:p>
        </p:txBody>
      </p:sp>
    </p:spTree>
    <p:extLst>
      <p:ext uri="{BB962C8B-B14F-4D97-AF65-F5344CB8AC3E}">
        <p14:creationId xmlns:p14="http://schemas.microsoft.com/office/powerpoint/2010/main" val="586818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368F0ED9-65B0-4B46-8C29-3632C1FAF6AF}" type="datetimeFigureOut">
              <a:rPr lang="en-US"/>
              <a:pPr>
                <a:defRPr/>
              </a:pPr>
              <a:t>11/1/2020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F4031D93-0F9F-4A99-836D-C821487D6EB6}" type="slidenum">
              <a:rPr lang="en-US" altLang="en-US"/>
              <a:pPr>
                <a:defRPr/>
              </a:pPr>
              <a:t>‹#›</a:t>
            </a:fld>
            <a:endParaRPr lang="en-US" altLang="en-US"/>
          </a:p>
        </p:txBody>
      </p:sp>
    </p:spTree>
    <p:extLst>
      <p:ext uri="{BB962C8B-B14F-4D97-AF65-F5344CB8AC3E}">
        <p14:creationId xmlns:p14="http://schemas.microsoft.com/office/powerpoint/2010/main" val="3354491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5105CD58-1AB9-42A1-A7A0-FF889FE60934}" type="datetimeFigureOut">
              <a:rPr lang="en-US"/>
              <a:pPr>
                <a:defRPr/>
              </a:pPr>
              <a:t>11/1/2020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842D7FF-0F7D-4543-A97A-0DB645A0D8AD}" type="slidenum">
              <a:rPr lang="en-US" altLang="en-US"/>
              <a:pPr>
                <a:defRPr/>
              </a:pPr>
              <a:t>‹#›</a:t>
            </a:fld>
            <a:endParaRPr lang="en-US" altLang="en-US"/>
          </a:p>
        </p:txBody>
      </p:sp>
    </p:spTree>
    <p:extLst>
      <p:ext uri="{BB962C8B-B14F-4D97-AF65-F5344CB8AC3E}">
        <p14:creationId xmlns:p14="http://schemas.microsoft.com/office/powerpoint/2010/main" val="277708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99F31257-62E3-4F74-A475-9EA898B6EA59}" type="datetimeFigureOut">
              <a:rPr lang="en-US"/>
              <a:pPr>
                <a:defRPr/>
              </a:pPr>
              <a:t>11/1/2020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F0689A4-09D0-4EF2-BAB6-17FB50A58C24}" type="slidenum">
              <a:rPr lang="en-US" altLang="en-US"/>
              <a:pPr>
                <a:defRPr/>
              </a:pPr>
              <a:t>‹#›</a:t>
            </a:fld>
            <a:endParaRPr lang="en-US" altLang="en-US"/>
          </a:p>
        </p:txBody>
      </p:sp>
    </p:spTree>
    <p:extLst>
      <p:ext uri="{BB962C8B-B14F-4D97-AF65-F5344CB8AC3E}">
        <p14:creationId xmlns:p14="http://schemas.microsoft.com/office/powerpoint/2010/main" val="24556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C1EC05D-0A9E-47AF-A001-F531C7EB4C4D}" type="datetimeFigureOut">
              <a:rPr lang="en-US"/>
              <a:pPr>
                <a:defRPr/>
              </a:pPr>
              <a:t>11/1/2020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F8D135-9BA7-4739-B279-18407171112C}" type="slidenum">
              <a:rPr lang="en-US" altLang="en-US"/>
              <a:pPr>
                <a:defRPr/>
              </a:pPr>
              <a:t>‹#›</a:t>
            </a:fld>
            <a:endParaRPr lang="en-US" altLang="en-US"/>
          </a:p>
        </p:txBody>
      </p:sp>
    </p:spTree>
    <p:extLst>
      <p:ext uri="{BB962C8B-B14F-4D97-AF65-F5344CB8AC3E}">
        <p14:creationId xmlns:p14="http://schemas.microsoft.com/office/powerpoint/2010/main" val="1680638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2C55119-12AC-46AC-BF92-B275BABDFD9D}" type="datetimeFigureOut">
              <a:rPr lang="en-US"/>
              <a:pPr>
                <a:defRPr/>
              </a:pPr>
              <a:t>11/1/2020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752078-14D8-4B3C-AA51-580298F8B251}" type="slidenum">
              <a:rPr lang="en-US" altLang="en-US"/>
              <a:pPr>
                <a:defRPr/>
              </a:pPr>
              <a:t>‹#›</a:t>
            </a:fld>
            <a:endParaRPr lang="en-US" altLang="en-US"/>
          </a:p>
        </p:txBody>
      </p:sp>
    </p:spTree>
    <p:extLst>
      <p:ext uri="{BB962C8B-B14F-4D97-AF65-F5344CB8AC3E}">
        <p14:creationId xmlns:p14="http://schemas.microsoft.com/office/powerpoint/2010/main" val="3897409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ECC97BB-FDC7-4E2B-9BE0-11CF52FA03D2}" type="datetimeFigureOut">
              <a:rPr lang="en-US"/>
              <a:pPr>
                <a:defRPr/>
              </a:pPr>
              <a:t>11/1/2020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3CFC96-E8D2-4358-A5DF-F4E97DCAE171}" type="slidenum">
              <a:rPr lang="en-US" altLang="en-US"/>
              <a:pPr>
                <a:defRPr/>
              </a:pPr>
              <a:t>‹#›</a:t>
            </a:fld>
            <a:endParaRPr lang="en-US" altLang="en-US"/>
          </a:p>
        </p:txBody>
      </p:sp>
    </p:spTree>
    <p:extLst>
      <p:ext uri="{BB962C8B-B14F-4D97-AF65-F5344CB8AC3E}">
        <p14:creationId xmlns:p14="http://schemas.microsoft.com/office/powerpoint/2010/main" val="1488082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C52EEC-6C6D-459A-B27C-395BDE864A10}" type="datetimeFigureOut">
              <a:rPr lang="en-US"/>
              <a:pPr>
                <a:defRPr/>
              </a:pPr>
              <a:t>11/1/2020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7A1F27-165A-479F-99BA-05AD9998BF74}" type="slidenum">
              <a:rPr lang="en-US" altLang="en-US"/>
              <a:pPr>
                <a:defRPr/>
              </a:pPr>
              <a:t>‹#›</a:t>
            </a:fld>
            <a:endParaRPr lang="en-US" altLang="en-US"/>
          </a:p>
        </p:txBody>
      </p:sp>
    </p:spTree>
    <p:extLst>
      <p:ext uri="{BB962C8B-B14F-4D97-AF65-F5344CB8AC3E}">
        <p14:creationId xmlns:p14="http://schemas.microsoft.com/office/powerpoint/2010/main" val="3677640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08A442-796D-448F-A5ED-DD1DC487B20B}" type="datetimeFigureOut">
              <a:rPr lang="en-US"/>
              <a:pPr>
                <a:defRPr/>
              </a:pPr>
              <a:t>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401B0D-8D16-4A9C-86C5-17C005BE4B25}" type="slidenum">
              <a:rPr lang="en-US" altLang="en-US"/>
              <a:pPr>
                <a:defRPr/>
              </a:pPr>
              <a:t>‹#›</a:t>
            </a:fld>
            <a:endParaRPr lang="en-US" altLang="en-US"/>
          </a:p>
        </p:txBody>
      </p:sp>
    </p:spTree>
    <p:extLst>
      <p:ext uri="{BB962C8B-B14F-4D97-AF65-F5344CB8AC3E}">
        <p14:creationId xmlns:p14="http://schemas.microsoft.com/office/powerpoint/2010/main" val="24848735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92183B29-793B-40D1-8FD6-C9D289BBABF5}" type="datetimeFigureOut">
              <a:rPr lang="en-US"/>
              <a:pPr>
                <a:defRPr/>
              </a:pPr>
              <a:t>11/1/2020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F857B1D2-6DDE-4F3E-B75E-FC62C3F181B4}" type="slidenum">
              <a:rPr lang="en-US" altLang="en-US"/>
              <a:pPr>
                <a:defRPr/>
              </a:pPr>
              <a:t>‹#›</a:t>
            </a:fld>
            <a:endParaRPr lang="en-US" altLang="en-US"/>
          </a:p>
        </p:txBody>
      </p:sp>
    </p:spTree>
    <p:extLst>
      <p:ext uri="{BB962C8B-B14F-4D97-AF65-F5344CB8AC3E}">
        <p14:creationId xmlns:p14="http://schemas.microsoft.com/office/powerpoint/2010/main" val="2232715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CBEDF0-625D-4F18-A2A8-B5BBA3B533B5}"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BA9231-9FC3-4ED4-A91F-969D9B961BD6}" type="slidenum">
              <a:rPr lang="en-US" altLang="en-US"/>
              <a:pPr>
                <a:defRPr/>
              </a:pPr>
              <a:t>‹#›</a:t>
            </a:fld>
            <a:endParaRPr lang="en-US" altLang="en-US"/>
          </a:p>
        </p:txBody>
      </p:sp>
    </p:spTree>
    <p:extLst>
      <p:ext uri="{BB962C8B-B14F-4D97-AF65-F5344CB8AC3E}">
        <p14:creationId xmlns:p14="http://schemas.microsoft.com/office/powerpoint/2010/main" val="1077614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6AC57D-66F1-4C56-B598-2403AB115AC9}"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0A1E79-97DF-4FE0-A832-551D8B79E3A1}" type="slidenum">
              <a:rPr lang="en-US" altLang="en-US"/>
              <a:pPr>
                <a:defRPr/>
              </a:pPr>
              <a:t>‹#›</a:t>
            </a:fld>
            <a:endParaRPr lang="en-US" altLang="en-US"/>
          </a:p>
        </p:txBody>
      </p:sp>
    </p:spTree>
    <p:extLst>
      <p:ext uri="{BB962C8B-B14F-4D97-AF65-F5344CB8AC3E}">
        <p14:creationId xmlns:p14="http://schemas.microsoft.com/office/powerpoint/2010/main" val="3333939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fld id="{AC465D09-92BD-402C-B0BC-EBEB5A03D24B}" type="datetimeFigureOut">
              <a:rPr lang="en-US"/>
              <a:pPr>
                <a:defRPr/>
              </a:pPr>
              <a:t>11/1/2020</a:t>
            </a:fld>
            <a:endParaRPr lang="en-US"/>
          </a:p>
        </p:txBody>
      </p:sp>
      <p:sp>
        <p:nvSpPr>
          <p:cNvPr id="14" name="Footer Placeholder 4"/>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p>
        </p:txBody>
      </p:sp>
      <p:sp>
        <p:nvSpPr>
          <p:cNvPr id="15" name="Slide Number Placeholder 5"/>
          <p:cNvSpPr>
            <a:spLocks noGrp="1"/>
          </p:cNvSpPr>
          <p:nvPr>
            <p:ph type="sldNum" sz="quarter" idx="12"/>
          </p:nvPr>
        </p:nvSpPr>
        <p:spPr/>
        <p:txBody>
          <a:bodyPr/>
          <a:lstStyle>
            <a:lvl1pPr algn="ctr">
              <a:defRPr sz="2800"/>
            </a:lvl1pPr>
          </a:lstStyle>
          <a:p>
            <a:pPr>
              <a:defRPr/>
            </a:pPr>
            <a:fld id="{1798D9F8-1C87-4E58-84FA-46F1E10B079D}" type="slidenum">
              <a:rPr lang="en-US" altLang="en-US"/>
              <a:pPr>
                <a:defRPr/>
              </a:pPr>
              <a:t>‹#›</a:t>
            </a:fld>
            <a:endParaRPr lang="en-US" altLang="en-US"/>
          </a:p>
        </p:txBody>
      </p:sp>
    </p:spTree>
    <p:extLst>
      <p:ext uri="{BB962C8B-B14F-4D97-AF65-F5344CB8AC3E}">
        <p14:creationId xmlns:p14="http://schemas.microsoft.com/office/powerpoint/2010/main" val="3801858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547C5FE-563C-46A0-AB29-3036BCAB0737}"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74FC6F-A5CD-4F6B-AA4F-D8742056CA01}" type="slidenum">
              <a:rPr lang="en-US" altLang="en-US"/>
              <a:pPr>
                <a:defRPr/>
              </a:pPr>
              <a:t>‹#›</a:t>
            </a:fld>
            <a:endParaRPr lang="en-US" altLang="en-US"/>
          </a:p>
        </p:txBody>
      </p:sp>
    </p:spTree>
    <p:extLst>
      <p:ext uri="{BB962C8B-B14F-4D97-AF65-F5344CB8AC3E}">
        <p14:creationId xmlns:p14="http://schemas.microsoft.com/office/powerpoint/2010/main" val="40461405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a:spLocks/>
            </p:cNvSpPr>
            <p:nvPr/>
          </p:nvSpPr>
          <p:spPr bwMode="gray">
            <a:xfrm rot="-5400000">
              <a:off x="3105027"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p:cNvSpPr>
            <p:nvPr/>
          </p:nvSpPr>
          <p:spPr bwMode="gray">
            <a:xfrm rot="-5912394">
              <a:off x="3320102"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6" name="Date Placeholder 3"/>
          <p:cNvSpPr>
            <a:spLocks noGrp="1"/>
          </p:cNvSpPr>
          <p:nvPr>
            <p:ph type="dt" sz="half" idx="10"/>
          </p:nvPr>
        </p:nvSpPr>
        <p:spPr/>
        <p:txBody>
          <a:bodyPr/>
          <a:lstStyle>
            <a:lvl1pPr>
              <a:defRPr/>
            </a:lvl1pPr>
          </a:lstStyle>
          <a:p>
            <a:pPr>
              <a:defRPr/>
            </a:pPr>
            <a:fld id="{4B7700D9-E029-4628-B7D9-1FA2CFFEC63F}" type="datetimeFigureOut">
              <a:rPr lang="en-US"/>
              <a:pPr>
                <a:defRPr/>
              </a:pPr>
              <a:t>11/1/2020</a:t>
            </a:fld>
            <a:endParaRPr lang="en-US"/>
          </a:p>
        </p:txBody>
      </p:sp>
      <p:sp>
        <p:nvSpPr>
          <p:cNvPr id="17" name="Footer Placeholder 4"/>
          <p:cNvSpPr>
            <a:spLocks noGrp="1"/>
          </p:cNvSpPr>
          <p:nvPr>
            <p:ph type="ftr" sz="quarter" idx="11"/>
          </p:nvPr>
        </p:nvSpPr>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lgn="ctr">
              <a:defRPr sz="2800"/>
            </a:lvl1pPr>
          </a:lstStyle>
          <a:p>
            <a:pPr>
              <a:defRPr/>
            </a:pPr>
            <a:fld id="{CEE3A2C2-1F55-4496-9B60-5B2CE6EE110F}" type="slidenum">
              <a:rPr lang="en-US" altLang="en-US"/>
              <a:pPr>
                <a:defRPr/>
              </a:pPr>
              <a:t>‹#›</a:t>
            </a:fld>
            <a:endParaRPr lang="en-US" altLang="en-US"/>
          </a:p>
        </p:txBody>
      </p:sp>
    </p:spTree>
    <p:extLst>
      <p:ext uri="{BB962C8B-B14F-4D97-AF65-F5344CB8AC3E}">
        <p14:creationId xmlns:p14="http://schemas.microsoft.com/office/powerpoint/2010/main" val="245897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E0A5B2-9834-456D-BBDB-C40704CF39DF}" type="datetimeFigureOut">
              <a:rPr lang="en-US"/>
              <a:pPr>
                <a:defRPr/>
              </a:pPr>
              <a:t>11/1/2020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973A8C-5AD6-47C4-94AD-E443584CA280}" type="slidenum">
              <a:rPr lang="en-US" altLang="en-US"/>
              <a:pPr>
                <a:defRPr/>
              </a:pPr>
              <a:t>‹#›</a:t>
            </a:fld>
            <a:endParaRPr lang="en-US" altLang="en-US"/>
          </a:p>
        </p:txBody>
      </p:sp>
    </p:spTree>
    <p:extLst>
      <p:ext uri="{BB962C8B-B14F-4D97-AF65-F5344CB8AC3E}">
        <p14:creationId xmlns:p14="http://schemas.microsoft.com/office/powerpoint/2010/main" val="3828512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19D9CA6-C106-430A-BF17-EB46D0CE7DF9}" type="datetimeFigureOut">
              <a:rPr lang="en-US"/>
              <a:pPr>
                <a:defRPr/>
              </a:pPr>
              <a:t>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3F6A05-0451-4E40-ADEC-196D6F400A76}" type="slidenum">
              <a:rPr lang="en-US" altLang="en-US"/>
              <a:pPr>
                <a:defRPr/>
              </a:pPr>
              <a:t>‹#›</a:t>
            </a:fld>
            <a:endParaRPr lang="en-US" altLang="en-US"/>
          </a:p>
        </p:txBody>
      </p:sp>
    </p:spTree>
    <p:extLst>
      <p:ext uri="{BB962C8B-B14F-4D97-AF65-F5344CB8AC3E}">
        <p14:creationId xmlns:p14="http://schemas.microsoft.com/office/powerpoint/2010/main" val="15862212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68AD68A-8F52-4C68-AC94-954CB93F447B}" type="datetimeFigureOut">
              <a:rPr lang="en-US"/>
              <a:pPr>
                <a:defRPr/>
              </a:pPr>
              <a:t>11/1/2020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EE9722-2E5E-4806-80B5-9DD1861D8252}" type="slidenum">
              <a:rPr lang="en-US" altLang="en-US"/>
              <a:pPr>
                <a:defRPr/>
              </a:pPr>
              <a:t>‹#›</a:t>
            </a:fld>
            <a:endParaRPr lang="en-US" altLang="en-US"/>
          </a:p>
        </p:txBody>
      </p:sp>
    </p:spTree>
    <p:extLst>
      <p:ext uri="{BB962C8B-B14F-4D97-AF65-F5344CB8AC3E}">
        <p14:creationId xmlns:p14="http://schemas.microsoft.com/office/powerpoint/2010/main" val="4091172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1432DE4-A590-45E9-9663-29EFAD439C61}" type="datetimeFigureOut">
              <a:rPr lang="en-US"/>
              <a:pPr>
                <a:defRPr/>
              </a:pPr>
              <a:t>11/1/2020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FEDDAD-D735-4EA9-887C-4C5457FE5987}" type="slidenum">
              <a:rPr lang="en-US" altLang="en-US"/>
              <a:pPr>
                <a:defRPr/>
              </a:pPr>
              <a:t>‹#›</a:t>
            </a:fld>
            <a:endParaRPr lang="en-US" altLang="en-US"/>
          </a:p>
        </p:txBody>
      </p:sp>
    </p:spTree>
    <p:extLst>
      <p:ext uri="{BB962C8B-B14F-4D97-AF65-F5344CB8AC3E}">
        <p14:creationId xmlns:p14="http://schemas.microsoft.com/office/powerpoint/2010/main" val="1436991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768A9A20-78C9-46C4-8D07-C7855651A359}" type="datetimeFigureOut">
              <a:rPr lang="en-US"/>
              <a:pPr>
                <a:defRPr/>
              </a:pPr>
              <a:t>11/1/2020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lgn="ctr">
              <a:defRPr sz="2800"/>
            </a:lvl1pPr>
          </a:lstStyle>
          <a:p>
            <a:pPr>
              <a:defRPr/>
            </a:pPr>
            <a:fld id="{0EDAC835-9037-47F4-8704-B008D47ACBFB}" type="slidenum">
              <a:rPr lang="en-US" altLang="en-US"/>
              <a:pPr>
                <a:defRPr/>
              </a:pPr>
              <a:t>‹#›</a:t>
            </a:fld>
            <a:endParaRPr lang="en-US" altLang="en-US"/>
          </a:p>
        </p:txBody>
      </p:sp>
    </p:spTree>
    <p:extLst>
      <p:ext uri="{BB962C8B-B14F-4D97-AF65-F5344CB8AC3E}">
        <p14:creationId xmlns:p14="http://schemas.microsoft.com/office/powerpoint/2010/main" val="2834126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548536"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2769747"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Date Placeholder 4"/>
          <p:cNvSpPr>
            <a:spLocks noGrp="1"/>
          </p:cNvSpPr>
          <p:nvPr>
            <p:ph type="dt" sz="half" idx="10"/>
          </p:nvPr>
        </p:nvSpPr>
        <p:spPr/>
        <p:txBody>
          <a:bodyPr/>
          <a:lstStyle>
            <a:lvl1pPr>
              <a:defRPr/>
            </a:lvl1pPr>
          </a:lstStyle>
          <a:p>
            <a:pPr>
              <a:defRPr/>
            </a:pPr>
            <a:fld id="{3E1E00BB-7AE7-4D8D-B658-A6F216F202BB}" type="datetimeFigureOut">
              <a:rPr lang="en-US"/>
              <a:pPr>
                <a:defRPr/>
              </a:pPr>
              <a:t>11/1/2020</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lgn="ctr">
              <a:defRPr sz="2800"/>
            </a:lvl1pPr>
          </a:lstStyle>
          <a:p>
            <a:pPr>
              <a:defRPr/>
            </a:pPr>
            <a:fld id="{512889B2-C35F-4878-92AC-589611141136}" type="slidenum">
              <a:rPr lang="en-US" altLang="en-US"/>
              <a:pPr>
                <a:defRPr/>
              </a:pPr>
              <a:t>‹#›</a:t>
            </a:fld>
            <a:endParaRPr lang="en-US" altLang="en-US"/>
          </a:p>
        </p:txBody>
      </p:sp>
    </p:spTree>
    <p:extLst>
      <p:ext uri="{BB962C8B-B14F-4D97-AF65-F5344CB8AC3E}">
        <p14:creationId xmlns:p14="http://schemas.microsoft.com/office/powerpoint/2010/main" val="914350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852610"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p:cNvSpPr>
            <p:nvPr/>
          </p:nvSpPr>
          <p:spPr bwMode="gray">
            <a:xfrm rot="-5912394">
              <a:off x="3074559"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Date Placeholder 4"/>
          <p:cNvSpPr>
            <a:spLocks noGrp="1"/>
          </p:cNvSpPr>
          <p:nvPr>
            <p:ph type="dt" sz="half" idx="10"/>
          </p:nvPr>
        </p:nvSpPr>
        <p:spPr/>
        <p:txBody>
          <a:bodyPr/>
          <a:lstStyle>
            <a:lvl1pPr>
              <a:defRPr/>
            </a:lvl1pPr>
          </a:lstStyle>
          <a:p>
            <a:pPr>
              <a:defRPr/>
            </a:pPr>
            <a:fld id="{7AED225F-C897-4CAC-9427-2F4DDE45D765}" type="datetimeFigureOut">
              <a:rPr lang="en-US"/>
              <a:pPr>
                <a:defRPr/>
              </a:pPr>
              <a:t>11/1/2020</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lgn="ctr">
              <a:defRPr sz="2800"/>
            </a:lvl1pPr>
          </a:lstStyle>
          <a:p>
            <a:pPr>
              <a:defRPr/>
            </a:pPr>
            <a:fld id="{E26B0E66-3684-411E-9906-89D6553272D2}" type="slidenum">
              <a:rPr lang="en-US" altLang="en-US"/>
              <a:pPr>
                <a:defRPr/>
              </a:pPr>
              <a:t>‹#›</a:t>
            </a:fld>
            <a:endParaRPr lang="en-US" altLang="en-US"/>
          </a:p>
        </p:txBody>
      </p:sp>
    </p:spTree>
    <p:extLst>
      <p:ext uri="{BB962C8B-B14F-4D97-AF65-F5344CB8AC3E}">
        <p14:creationId xmlns:p14="http://schemas.microsoft.com/office/powerpoint/2010/main" val="282774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0800000">
              <a:off x="485023" y="2670079"/>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Date Placeholder 4"/>
          <p:cNvSpPr>
            <a:spLocks noGrp="1"/>
          </p:cNvSpPr>
          <p:nvPr>
            <p:ph type="dt" sz="half" idx="10"/>
          </p:nvPr>
        </p:nvSpPr>
        <p:spPr/>
        <p:txBody>
          <a:bodyPr/>
          <a:lstStyle>
            <a:lvl1pPr>
              <a:defRPr/>
            </a:lvl1pPr>
          </a:lstStyle>
          <a:p>
            <a:pPr>
              <a:defRPr/>
            </a:pPr>
            <a:fld id="{F50DEC70-2E92-4CA9-80C9-B8B43CFB2DF6}" type="datetimeFigureOut">
              <a:rPr lang="en-US"/>
              <a:pPr>
                <a:defRPr/>
              </a:pPr>
              <a:t>11/1/2020</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lgn="ctr">
              <a:defRPr sz="2800"/>
            </a:lvl1pPr>
          </a:lstStyle>
          <a:p>
            <a:pPr>
              <a:defRPr/>
            </a:pPr>
            <a:fld id="{6A0CC09E-5784-476D-99D8-CB6C7B78EB2E}" type="slidenum">
              <a:rPr lang="en-US" altLang="en-US"/>
              <a:pPr>
                <a:defRPr/>
              </a:pPr>
              <a:t>‹#›</a:t>
            </a:fld>
            <a:endParaRPr lang="en-US" altLang="en-US"/>
          </a:p>
        </p:txBody>
      </p:sp>
    </p:spTree>
    <p:extLst>
      <p:ext uri="{BB962C8B-B14F-4D97-AF65-F5344CB8AC3E}">
        <p14:creationId xmlns:p14="http://schemas.microsoft.com/office/powerpoint/2010/main" val="28684506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485023" y="2854646"/>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Date Placeholder 3"/>
          <p:cNvSpPr>
            <a:spLocks noGrp="1"/>
          </p:cNvSpPr>
          <p:nvPr>
            <p:ph type="dt" sz="half" idx="10"/>
          </p:nvPr>
        </p:nvSpPr>
        <p:spPr/>
        <p:txBody>
          <a:bodyPr/>
          <a:lstStyle>
            <a:lvl1pPr>
              <a:defRPr/>
            </a:lvl1pPr>
          </a:lstStyle>
          <a:p>
            <a:pPr>
              <a:defRPr/>
            </a:pPr>
            <a:fld id="{E75DF213-F7BC-4ACB-A4C8-256B651637AE}" type="datetimeFigureOut">
              <a:rPr lang="en-US"/>
              <a:pPr>
                <a:defRPr/>
              </a:pPr>
              <a:t>11/1/2020</a:t>
            </a:fld>
            <a:endParaRPr 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lgn="ctr">
              <a:defRPr sz="2800"/>
            </a:lvl1pPr>
          </a:lstStyle>
          <a:p>
            <a:pPr>
              <a:defRPr/>
            </a:pPr>
            <a:fld id="{87EB7DA0-57A1-4B2B-B5F5-505BE4474BE7}" type="slidenum">
              <a:rPr lang="en-US" altLang="en-US"/>
              <a:pPr>
                <a:defRPr/>
              </a:pPr>
              <a:t>‹#›</a:t>
            </a:fld>
            <a:endParaRPr lang="en-US" altLang="en-US"/>
          </a:p>
        </p:txBody>
      </p:sp>
    </p:spTree>
    <p:extLst>
      <p:ext uri="{BB962C8B-B14F-4D97-AF65-F5344CB8AC3E}">
        <p14:creationId xmlns:p14="http://schemas.microsoft.com/office/powerpoint/2010/main" val="3527663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p:cNvSpPr>
              <a:spLocks/>
            </p:cNvSpPr>
            <p:nvPr/>
          </p:nvSpPr>
          <p:spPr bwMode="gray">
            <a:xfrm>
              <a:off x="485023" y="4381500"/>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36"/>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8000" smtClean="0">
                <a:solidFill>
                  <a:srgbClr val="EF53A5"/>
                </a:solidFill>
              </a:rPr>
              <a:t>“</a:t>
            </a:r>
          </a:p>
        </p:txBody>
      </p:sp>
      <p:sp>
        <p:nvSpPr>
          <p:cNvPr id="18" name="TextBox 37"/>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8000" smtClean="0">
                <a:solidFill>
                  <a:srgbClr val="EF53A5"/>
                </a:solidFill>
              </a:rPr>
              <a:t>”</a:t>
            </a:r>
          </a:p>
        </p:txBody>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0" name="Date Placeholder 3"/>
          <p:cNvSpPr>
            <a:spLocks noGrp="1"/>
          </p:cNvSpPr>
          <p:nvPr>
            <p:ph type="dt" sz="half" idx="14"/>
          </p:nvPr>
        </p:nvSpPr>
        <p:spPr/>
        <p:txBody>
          <a:bodyPr/>
          <a:lstStyle>
            <a:lvl1pPr>
              <a:defRPr/>
            </a:lvl1pPr>
          </a:lstStyle>
          <a:p>
            <a:pPr>
              <a:defRPr/>
            </a:pPr>
            <a:fld id="{0E5715EF-50A2-4EDD-973C-5963A01A65AA}" type="datetimeFigureOut">
              <a:rPr lang="en-US"/>
              <a:pPr>
                <a:defRPr/>
              </a:pPr>
              <a:t>11/1/2020</a:t>
            </a:fld>
            <a:endParaRPr lang="en-US"/>
          </a:p>
        </p:txBody>
      </p:sp>
      <p:sp>
        <p:nvSpPr>
          <p:cNvPr id="21" name="Footer Placeholder 4"/>
          <p:cNvSpPr>
            <a:spLocks noGrp="1"/>
          </p:cNvSpPr>
          <p:nvPr>
            <p:ph type="ftr" sz="quarter" idx="15"/>
          </p:nvPr>
        </p:nvSpPr>
        <p:spPr/>
        <p:txBody>
          <a:bodyPr/>
          <a:lstStyle>
            <a:lvl1pPr>
              <a:defRPr/>
            </a:lvl1pPr>
          </a:lstStyle>
          <a:p>
            <a:pPr>
              <a:defRPr/>
            </a:pPr>
            <a:endParaRPr lang="en-US"/>
          </a:p>
        </p:txBody>
      </p:sp>
      <p:sp>
        <p:nvSpPr>
          <p:cNvPr id="22" name="Slide Number Placeholder 5"/>
          <p:cNvSpPr>
            <a:spLocks noGrp="1"/>
          </p:cNvSpPr>
          <p:nvPr>
            <p:ph type="sldNum" sz="quarter" idx="16"/>
          </p:nvPr>
        </p:nvSpPr>
        <p:spPr/>
        <p:txBody>
          <a:bodyPr/>
          <a:lstStyle>
            <a:lvl1pPr algn="ctr">
              <a:defRPr sz="2800"/>
            </a:lvl1pPr>
          </a:lstStyle>
          <a:p>
            <a:pPr>
              <a:defRPr/>
            </a:pPr>
            <a:fld id="{F7BDBD61-7C45-417E-9E7F-4DC9CCBEAF6F}" type="slidenum">
              <a:rPr lang="en-US" altLang="en-US"/>
              <a:pPr>
                <a:defRPr/>
              </a:pPr>
              <a:t>‹#›</a:t>
            </a:fld>
            <a:endParaRPr lang="en-US" altLang="en-US"/>
          </a:p>
        </p:txBody>
      </p:sp>
    </p:spTree>
    <p:extLst>
      <p:ext uri="{BB962C8B-B14F-4D97-AF65-F5344CB8AC3E}">
        <p14:creationId xmlns:p14="http://schemas.microsoft.com/office/powerpoint/2010/main" val="39315866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4"/>
            <p:cNvSpPr>
              <a:spLocks/>
            </p:cNvSpPr>
            <p:nvPr/>
          </p:nvSpPr>
          <p:spPr bwMode="gray">
            <a:xfrm>
              <a:off x="485023" y="4381500"/>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5" name="Date Placeholder 3"/>
          <p:cNvSpPr>
            <a:spLocks noGrp="1"/>
          </p:cNvSpPr>
          <p:nvPr>
            <p:ph type="dt" sz="half" idx="10"/>
          </p:nvPr>
        </p:nvSpPr>
        <p:spPr/>
        <p:txBody>
          <a:bodyPr/>
          <a:lstStyle>
            <a:lvl1pPr>
              <a:defRPr/>
            </a:lvl1pPr>
          </a:lstStyle>
          <a:p>
            <a:pPr>
              <a:defRPr/>
            </a:pPr>
            <a:fld id="{596D1E64-9CEF-47F7-AB78-587C33807A82}" type="datetimeFigureOut">
              <a:rPr lang="en-US"/>
              <a:pPr>
                <a:defRPr/>
              </a:pPr>
              <a:t>11/1/2020</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lgn="ctr">
              <a:defRPr sz="2800"/>
            </a:lvl1pPr>
          </a:lstStyle>
          <a:p>
            <a:pPr>
              <a:defRPr/>
            </a:pPr>
            <a:fld id="{4A14977E-EB66-49BC-8066-1B2C3DE12EB0}" type="slidenum">
              <a:rPr lang="en-US" altLang="en-US"/>
              <a:pPr>
                <a:defRPr/>
              </a:pPr>
              <a:t>‹#›</a:t>
            </a:fld>
            <a:endParaRPr lang="en-US" altLang="en-US"/>
          </a:p>
        </p:txBody>
      </p:sp>
    </p:spTree>
    <p:extLst>
      <p:ext uri="{BB962C8B-B14F-4D97-AF65-F5344CB8AC3E}">
        <p14:creationId xmlns:p14="http://schemas.microsoft.com/office/powerpoint/2010/main" val="170348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340B6D-F773-475D-9C86-48717F4ABF5D}" type="datetimeFigureOut">
              <a:rPr lang="en-US"/>
              <a:pPr>
                <a:defRPr/>
              </a:pPr>
              <a:t>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994C4-EC65-4022-91F0-7600BA2ADCA1}" type="slidenum">
              <a:rPr lang="en-US" altLang="en-US"/>
              <a:pPr>
                <a:defRPr/>
              </a:pPr>
              <a:t>‹#›</a:t>
            </a:fld>
            <a:endParaRPr lang="en-US" altLang="en-US"/>
          </a:p>
        </p:txBody>
      </p:sp>
    </p:spTree>
    <p:extLst>
      <p:ext uri="{BB962C8B-B14F-4D97-AF65-F5344CB8AC3E}">
        <p14:creationId xmlns:p14="http://schemas.microsoft.com/office/powerpoint/2010/main" val="15272520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Date Placeholder 6"/>
          <p:cNvSpPr>
            <a:spLocks noGrp="1"/>
          </p:cNvSpPr>
          <p:nvPr>
            <p:ph type="dt" sz="half" idx="18"/>
          </p:nvPr>
        </p:nvSpPr>
        <p:spPr/>
        <p:txBody>
          <a:bodyPr/>
          <a:lstStyle>
            <a:lvl1pPr>
              <a:defRPr/>
            </a:lvl1pPr>
          </a:lstStyle>
          <a:p>
            <a:pPr>
              <a:defRPr/>
            </a:pPr>
            <a:fld id="{4B50B31E-190F-4C98-9F00-4C9B931BA252}" type="datetimeFigureOut">
              <a:rPr lang="en-US"/>
              <a:pPr>
                <a:defRPr/>
              </a:pPr>
              <a:t>11/1/2020</a:t>
            </a:fld>
            <a:endParaRPr lang="en-US"/>
          </a:p>
        </p:txBody>
      </p:sp>
      <p:sp>
        <p:nvSpPr>
          <p:cNvPr id="12" name="Footer Placeholder 7"/>
          <p:cNvSpPr>
            <a:spLocks noGrp="1"/>
          </p:cNvSpPr>
          <p:nvPr>
            <p:ph type="ftr" sz="quarter" idx="19"/>
          </p:nvPr>
        </p:nvSpPr>
        <p:spPr/>
        <p:txBody>
          <a:bodyPr/>
          <a:lstStyle>
            <a:lvl1pPr>
              <a:defRPr/>
            </a:lvl1pPr>
          </a:lstStyle>
          <a:p>
            <a:pPr>
              <a:defRPr/>
            </a:pPr>
            <a:endParaRPr lang="en-US"/>
          </a:p>
        </p:txBody>
      </p:sp>
      <p:sp>
        <p:nvSpPr>
          <p:cNvPr id="13" name="Slide Number Placeholder 8"/>
          <p:cNvSpPr>
            <a:spLocks noGrp="1"/>
          </p:cNvSpPr>
          <p:nvPr>
            <p:ph type="sldNum" sz="quarter" idx="20"/>
          </p:nvPr>
        </p:nvSpPr>
        <p:spPr/>
        <p:txBody>
          <a:bodyPr/>
          <a:lstStyle>
            <a:lvl1pPr algn="ctr">
              <a:defRPr sz="2800"/>
            </a:lvl1pPr>
          </a:lstStyle>
          <a:p>
            <a:pPr>
              <a:defRPr/>
            </a:pPr>
            <a:fld id="{93AE31BD-66E9-4B34-94D6-1748F77D6E72}" type="slidenum">
              <a:rPr lang="en-US" altLang="en-US"/>
              <a:pPr>
                <a:defRPr/>
              </a:pPr>
              <a:t>‹#›</a:t>
            </a:fld>
            <a:endParaRPr lang="en-US" altLang="en-US"/>
          </a:p>
        </p:txBody>
      </p:sp>
    </p:spTree>
    <p:extLst>
      <p:ext uri="{BB962C8B-B14F-4D97-AF65-F5344CB8AC3E}">
        <p14:creationId xmlns:p14="http://schemas.microsoft.com/office/powerpoint/2010/main" val="37864104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5" name="Date Placeholder 6"/>
          <p:cNvSpPr>
            <a:spLocks noGrp="1"/>
          </p:cNvSpPr>
          <p:nvPr>
            <p:ph type="dt" sz="half" idx="23"/>
          </p:nvPr>
        </p:nvSpPr>
        <p:spPr/>
        <p:txBody>
          <a:bodyPr/>
          <a:lstStyle>
            <a:lvl1pPr>
              <a:defRPr/>
            </a:lvl1pPr>
          </a:lstStyle>
          <a:p>
            <a:pPr>
              <a:defRPr/>
            </a:pPr>
            <a:fld id="{78F359A1-3FE0-4918-9A70-9726D22D5B25}" type="datetimeFigureOut">
              <a:rPr lang="en-US"/>
              <a:pPr>
                <a:defRPr/>
              </a:pPr>
              <a:t>11/1/2020</a:t>
            </a:fld>
            <a:endParaRPr lang="en-US"/>
          </a:p>
        </p:txBody>
      </p:sp>
      <p:sp>
        <p:nvSpPr>
          <p:cNvPr id="16" name="Footer Placeholder 7"/>
          <p:cNvSpPr>
            <a:spLocks noGrp="1"/>
          </p:cNvSpPr>
          <p:nvPr>
            <p:ph type="ftr" sz="quarter" idx="24"/>
          </p:nvPr>
        </p:nvSpPr>
        <p:spPr/>
        <p:txBody>
          <a:bodyPr/>
          <a:lstStyle>
            <a:lvl1pPr>
              <a:defRPr/>
            </a:lvl1pPr>
          </a:lstStyle>
          <a:p>
            <a:pPr>
              <a:defRPr/>
            </a:pPr>
            <a:endParaRPr lang="en-US"/>
          </a:p>
        </p:txBody>
      </p:sp>
      <p:sp>
        <p:nvSpPr>
          <p:cNvPr id="17" name="Slide Number Placeholder 8"/>
          <p:cNvSpPr>
            <a:spLocks noGrp="1"/>
          </p:cNvSpPr>
          <p:nvPr>
            <p:ph type="sldNum" sz="quarter" idx="25"/>
          </p:nvPr>
        </p:nvSpPr>
        <p:spPr/>
        <p:txBody>
          <a:bodyPr/>
          <a:lstStyle>
            <a:lvl1pPr algn="ctr">
              <a:defRPr sz="2800"/>
            </a:lvl1pPr>
          </a:lstStyle>
          <a:p>
            <a:pPr>
              <a:defRPr/>
            </a:pPr>
            <a:fld id="{B12974EF-6948-461B-958C-0830D49F637A}" type="slidenum">
              <a:rPr lang="en-US" altLang="en-US"/>
              <a:pPr>
                <a:defRPr/>
              </a:pPr>
              <a:t>‹#›</a:t>
            </a:fld>
            <a:endParaRPr lang="en-US" altLang="en-US"/>
          </a:p>
        </p:txBody>
      </p:sp>
    </p:spTree>
    <p:extLst>
      <p:ext uri="{BB962C8B-B14F-4D97-AF65-F5344CB8AC3E}">
        <p14:creationId xmlns:p14="http://schemas.microsoft.com/office/powerpoint/2010/main" val="823706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22D67B7-1B3F-45F5-AD9B-3669846BFF8B}" type="datetimeFigureOut">
              <a:rPr lang="en-US"/>
              <a:pPr>
                <a:defRPr/>
              </a:pPr>
              <a:t>11/1/2020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FA2C0B-93F0-4E2C-B2B3-1173D6D23674}" type="slidenum">
              <a:rPr lang="en-US" altLang="en-US"/>
              <a:pPr>
                <a:defRPr/>
              </a:pPr>
              <a:t>‹#›</a:t>
            </a:fld>
            <a:endParaRPr lang="en-US" altLang="en-US"/>
          </a:p>
        </p:txBody>
      </p:sp>
    </p:spTree>
    <p:extLst>
      <p:ext uri="{BB962C8B-B14F-4D97-AF65-F5344CB8AC3E}">
        <p14:creationId xmlns:p14="http://schemas.microsoft.com/office/powerpoint/2010/main" val="1798363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p:cNvGrpSpPr>
            <a:grpSpLocks/>
          </p:cNvGrpSpPr>
          <p:nvPr/>
        </p:nvGrpSpPr>
        <p:grpSpPr bwMode="auto">
          <a:xfrm>
            <a:off x="-1588" y="0"/>
            <a:ext cx="9120188" cy="6861175"/>
            <a:chOff x="-1588" y="0"/>
            <a:chExt cx="9120420"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a:spLocks/>
          </p:cNvSpPr>
          <p:nvPr/>
        </p:nvSpPr>
        <p:spPr bwMode="gray">
          <a:xfrm rot="5400000">
            <a:off x="1298575" y="1765301"/>
            <a:ext cx="5997575" cy="3327400"/>
          </a:xfrm>
          <a:custGeom>
            <a:avLst/>
            <a:gdLst>
              <a:gd name="T0" fmla="*/ 0 w 4960"/>
              <a:gd name="T1" fmla="*/ 0 h 2752"/>
              <a:gd name="T2" fmla="*/ 0 w 4960"/>
              <a:gd name="T3" fmla="*/ 47365031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650312 h 2752"/>
              <a:gd name="T14" fmla="*/ 2147483646 w 4960"/>
              <a:gd name="T15" fmla="*/ 0 h 2752"/>
              <a:gd name="T16" fmla="*/ 2147483646 w 4960"/>
              <a:gd name="T17" fmla="*/ 0 h 2752"/>
              <a:gd name="T18" fmla="*/ 2147483646 w 4960"/>
              <a:gd name="T19" fmla="*/ 49704247 h 2752"/>
              <a:gd name="T20" fmla="*/ 2147483646 w 4960"/>
              <a:gd name="T21" fmla="*/ 93560152 h 2752"/>
              <a:gd name="T22" fmla="*/ 2147483646 w 4960"/>
              <a:gd name="T23" fmla="*/ 131570136 h 2752"/>
              <a:gd name="T24" fmla="*/ 2147483646 w 4960"/>
              <a:gd name="T25" fmla="*/ 166655344 h 2752"/>
              <a:gd name="T26" fmla="*/ 2147483646 w 4960"/>
              <a:gd name="T27" fmla="*/ 192968646 h 2752"/>
              <a:gd name="T28" fmla="*/ 2147483646 w 4960"/>
              <a:gd name="T29" fmla="*/ 213434816 h 2752"/>
              <a:gd name="T30" fmla="*/ 2147483646 w 4960"/>
              <a:gd name="T31" fmla="*/ 230977420 h 2752"/>
              <a:gd name="T32" fmla="*/ 2147483646 w 4960"/>
              <a:gd name="T33" fmla="*/ 242672892 h 2752"/>
              <a:gd name="T34" fmla="*/ 2147483646 w 4960"/>
              <a:gd name="T35" fmla="*/ 251444799 h 2752"/>
              <a:gd name="T36" fmla="*/ 2147483646 w 4960"/>
              <a:gd name="T37" fmla="*/ 254368365 h 2752"/>
              <a:gd name="T38" fmla="*/ 2147483646 w 4960"/>
              <a:gd name="T39" fmla="*/ 254368365 h 2752"/>
              <a:gd name="T40" fmla="*/ 2147483646 w 4960"/>
              <a:gd name="T41" fmla="*/ 254368365 h 2752"/>
              <a:gd name="T42" fmla="*/ 2147483646 w 4960"/>
              <a:gd name="T43" fmla="*/ 248520024 h 2752"/>
              <a:gd name="T44" fmla="*/ 2147483646 w 4960"/>
              <a:gd name="T45" fmla="*/ 239749326 h 2752"/>
              <a:gd name="T46" fmla="*/ 2147483646 w 4960"/>
              <a:gd name="T47" fmla="*/ 228053854 h 2752"/>
              <a:gd name="T48" fmla="*/ 2147483646 w 4960"/>
              <a:gd name="T49" fmla="*/ 216358381 h 2752"/>
              <a:gd name="T50" fmla="*/ 2061613202 w 4960"/>
              <a:gd name="T51" fmla="*/ 201740552 h 2752"/>
              <a:gd name="T52" fmla="*/ 1818898839 w 4960"/>
              <a:gd name="T53" fmla="*/ 187121514 h 2752"/>
              <a:gd name="T54" fmla="*/ 1590804774 w 4960"/>
              <a:gd name="T55" fmla="*/ 169578910 h 2752"/>
              <a:gd name="T56" fmla="*/ 1371484580 w 4960"/>
              <a:gd name="T57" fmla="*/ 152036306 h 2752"/>
              <a:gd name="T58" fmla="*/ 976707507 w 4960"/>
              <a:gd name="T59" fmla="*/ 114027531 h 2752"/>
              <a:gd name="T60" fmla="*/ 640416464 w 4960"/>
              <a:gd name="T61" fmla="*/ 78942323 h 2752"/>
              <a:gd name="T62" fmla="*/ 371382903 w 4960"/>
              <a:gd name="T63" fmla="*/ 49704247 h 2752"/>
              <a:gd name="T64" fmla="*/ 169608035 w 4960"/>
              <a:gd name="T65" fmla="*/ 2338973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fld id="{B46B82AA-FC04-4845-ADEE-2074430408B1}" type="datetimeFigureOut">
              <a:rPr lang="en-US"/>
              <a:pPr>
                <a:defRPr/>
              </a:pPr>
              <a:t>11/1/2020</a:t>
            </a:fld>
            <a:endParaRPr lang="en-US"/>
          </a:p>
        </p:txBody>
      </p:sp>
      <p:sp>
        <p:nvSpPr>
          <p:cNvPr id="17" name="Footer Placeholder 4"/>
          <p:cNvSpPr>
            <a:spLocks noGrp="1"/>
          </p:cNvSpPr>
          <p:nvPr>
            <p:ph type="ftr" sz="quarter" idx="11"/>
          </p:nvPr>
        </p:nvSpPr>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lgn="ctr">
              <a:defRPr sz="2800"/>
            </a:lvl1pPr>
          </a:lstStyle>
          <a:p>
            <a:pPr>
              <a:defRPr/>
            </a:pPr>
            <a:fld id="{AD90183D-32D7-4127-B47E-C888892CB435}" type="slidenum">
              <a:rPr lang="en-US" altLang="en-US"/>
              <a:pPr>
                <a:defRPr/>
              </a:pPr>
              <a:t>‹#›</a:t>
            </a:fld>
            <a:endParaRPr lang="en-US" altLang="en-US"/>
          </a:p>
        </p:txBody>
      </p:sp>
    </p:spTree>
    <p:extLst>
      <p:ext uri="{BB962C8B-B14F-4D97-AF65-F5344CB8AC3E}">
        <p14:creationId xmlns:p14="http://schemas.microsoft.com/office/powerpoint/2010/main" val="174909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8C56D2-2BED-4070-B7DA-319B495FD363}" type="datetimeFigureOut">
              <a:rPr lang="en-US"/>
              <a:pPr>
                <a:defRPr/>
              </a:pPr>
              <a:t>11/1/2020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1FD86F-E27F-450C-A910-2BDD02E2B2E4}" type="slidenum">
              <a:rPr lang="en-US" altLang="en-US"/>
              <a:pPr>
                <a:defRPr/>
              </a:pPr>
              <a:t>‹#›</a:t>
            </a:fld>
            <a:endParaRPr lang="en-US" altLang="en-US"/>
          </a:p>
        </p:txBody>
      </p:sp>
    </p:spTree>
    <p:extLst>
      <p:ext uri="{BB962C8B-B14F-4D97-AF65-F5344CB8AC3E}">
        <p14:creationId xmlns:p14="http://schemas.microsoft.com/office/powerpoint/2010/main" val="3799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8.jpe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0ADD075-FD2D-4F90-8AE5-14B9A0AFEDF2}" type="datetimeFigureOut">
              <a:rPr lang="en-US"/>
              <a:pPr>
                <a:defRPr/>
              </a:pPr>
              <a:t>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0722D97-CC4F-4101-9DB4-CEC500C13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9E7C8"/>
            </a:gs>
            <a:gs pos="62000">
              <a:srgbClr val="ABAA8B"/>
            </a:gs>
            <a:gs pos="100000">
              <a:srgbClr val="999778"/>
            </a:gs>
          </a:gsLst>
          <a:lin ang="5400000"/>
        </a:gradFill>
        <a:effectLst/>
      </p:bgPr>
    </p:bg>
    <p:spTree>
      <p:nvGrpSpPr>
        <p:cNvPr id="1" name=""/>
        <p:cNvGrpSpPr/>
        <p:nvPr/>
      </p:nvGrpSpPr>
      <p:grpSpPr>
        <a:xfrm>
          <a:off x="0" y="0"/>
          <a:ext cx="0" cy="0"/>
          <a:chOff x="0" y="0"/>
          <a:chExt cx="0" cy="0"/>
        </a:xfrm>
      </p:grpSpPr>
      <p:grpSp>
        <p:nvGrpSpPr>
          <p:cNvPr id="2050" name="Group 41"/>
          <p:cNvGrpSpPr>
            <a:grpSpLocks/>
          </p:cNvGrpSpPr>
          <p:nvPr/>
        </p:nvGrpSpPr>
        <p:grpSpPr bwMode="auto">
          <a:xfrm>
            <a:off x="-304800" y="0"/>
            <a:ext cx="9932988" cy="6858000"/>
            <a:chOff x="-382404" y="0"/>
            <a:chExt cx="9932332" cy="6858000"/>
          </a:xfrm>
        </p:grpSpPr>
        <p:grpSp>
          <p:nvGrpSpPr>
            <p:cNvPr id="2059" name="Group 44"/>
            <p:cNvGrpSpPr>
              <a:grpSpLocks/>
            </p:cNvGrpSpPr>
            <p:nvPr/>
          </p:nvGrpSpPr>
          <p:grpSpPr bwMode="auto">
            <a:xfrm>
              <a:off x="0" y="0"/>
              <a:ext cx="9144000" cy="6858000"/>
              <a:chOff x="0" y="0"/>
              <a:chExt cx="9144000" cy="6858000"/>
            </a:xfrm>
          </p:grpSpPr>
          <p:grpSp>
            <p:nvGrpSpPr>
              <p:cNvPr id="2082"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083"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084"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54"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5"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defRPr sz="1200">
                <a:solidFill>
                  <a:srgbClr val="FEFEFE"/>
                </a:solidFill>
                <a:latin typeface="Arial" charset="0"/>
                <a:cs typeface="Arial" charset="0"/>
              </a:defRPr>
            </a:lvl1pPr>
          </a:lstStyle>
          <a:p>
            <a:pPr>
              <a:defRPr/>
            </a:pPr>
            <a:fld id="{664CF6A1-7981-4C4F-8A23-96250E0B01AA}" type="datetimeFigureOut">
              <a:rPr lang="en-US"/>
              <a:pPr>
                <a:defRPr/>
              </a:pPr>
              <a:t>11/1/2020</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defRPr>
            </a:lvl1pPr>
          </a:lstStyle>
          <a:p>
            <a:pPr>
              <a:defRPr/>
            </a:pPr>
            <a:fld id="{6DAB06B8-5048-40A3-8910-3DDB72B4ED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53" r:id="rId1"/>
    <p:sldLayoutId id="2147484516" r:id="rId2"/>
    <p:sldLayoutId id="2147484517" r:id="rId3"/>
    <p:sldLayoutId id="2147484518" r:id="rId4"/>
    <p:sldLayoutId id="2147484519" r:id="rId5"/>
    <p:sldLayoutId id="2147484520" r:id="rId6"/>
    <p:sldLayoutId id="2147484521" r:id="rId7"/>
    <p:sldLayoutId id="2147484554" r:id="rId8"/>
    <p:sldLayoutId id="2147484555" r:id="rId9"/>
    <p:sldLayoutId id="2147484522" r:id="rId10"/>
    <p:sldLayoutId id="2147484523"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B2B4B"/>
            </a:gs>
            <a:gs pos="30000">
              <a:srgbClr val="373752"/>
            </a:gs>
            <a:gs pos="100000">
              <a:srgbClr val="4E4E65"/>
            </a:gs>
          </a:gsLst>
          <a:lin ang="16200000" scaled="1"/>
        </a:gra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cs typeface="Arial" charset="0"/>
              </a:defRPr>
            </a:lvl1pPr>
          </a:lstStyle>
          <a:p>
            <a:pPr>
              <a:defRPr/>
            </a:pPr>
            <a:fld id="{99ABEA04-F224-4C91-861B-F7C1787B0F66}" type="datetimeFigureOut">
              <a:rPr lang="en-US"/>
              <a:pPr>
                <a:defRPr/>
              </a:pPr>
              <a:t>11/1/2020</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6FCBD554-4B9C-48D6-AF0A-854C9B15C5F5}" type="slidenum">
              <a:rPr lang="en-US" altLang="en-US"/>
              <a:pPr>
                <a:defRPr/>
              </a:pPr>
              <a:t>‹#›</a:t>
            </a:fld>
            <a:endParaRPr lang="en-US" altLang="en-US"/>
          </a:p>
        </p:txBody>
      </p:sp>
      <p:sp>
        <p:nvSpPr>
          <p:cNvPr id="3079"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dk1" tx1="lt1" bg2="dk2" tx2="lt2" accent1="accent1" accent2="accent2" accent3="accent3" accent4="accent4" accent5="accent5" accent6="accent6" hlink="hlink" folHlink="folHlink"/>
  <p:sldLayoutIdLst>
    <p:sldLayoutId id="2147484556" r:id="rId1"/>
    <p:sldLayoutId id="2147484524" r:id="rId2"/>
    <p:sldLayoutId id="2147484557" r:id="rId3"/>
    <p:sldLayoutId id="2147484525" r:id="rId4"/>
    <p:sldLayoutId id="2147484526" r:id="rId5"/>
    <p:sldLayoutId id="2147484558" r:id="rId6"/>
    <p:sldLayoutId id="2147484559" r:id="rId7"/>
    <p:sldLayoutId id="2147484560" r:id="rId8"/>
    <p:sldLayoutId id="2147484561" r:id="rId9"/>
    <p:sldLayoutId id="2147484527" r:id="rId10"/>
    <p:sldLayoutId id="2147484562"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000000"/>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eaLnBrk="1" hangingPunct="1">
              <a:defRPr sz="1200" b="1">
                <a:solidFill>
                  <a:schemeClr val="tx2">
                    <a:lumMod val="90000"/>
                    <a:lumOff val="10000"/>
                  </a:schemeClr>
                </a:solidFill>
                <a:latin typeface="+mn-lt"/>
                <a:cs typeface="Arial" charset="0"/>
              </a:defRPr>
            </a:lvl1pPr>
          </a:lstStyle>
          <a:p>
            <a:pPr>
              <a:defRPr/>
            </a:pPr>
            <a:fld id="{B3A75CD1-21FF-44DE-AA72-873181BD5B4A}" type="datetimeFigureOut">
              <a:rPr lang="en-US"/>
              <a:pPr>
                <a:defRPr/>
              </a:pPr>
              <a:t>11/1/2020</a:t>
            </a:fld>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eaLnBrk="1" hangingPunct="1">
              <a:defRPr sz="1200" b="1">
                <a:solidFill>
                  <a:schemeClr val="tx2">
                    <a:lumMod val="90000"/>
                    <a:lumOff val="10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262626"/>
                </a:solidFill>
                <a:latin typeface="Impact" panose="020B0806030902050204" pitchFamily="34" charset="0"/>
              </a:defRPr>
            </a:lvl1pPr>
          </a:lstStyle>
          <a:p>
            <a:pPr>
              <a:defRPr/>
            </a:pPr>
            <a:fld id="{8614D6C3-8A2D-4080-B6F9-714EB357A356}" type="slidenum">
              <a:rPr lang="en-US" altLang="en-US"/>
              <a:pPr>
                <a:defRPr/>
              </a:pPr>
              <a:t>‹#›</a:t>
            </a:fld>
            <a:endParaRPr lang="en-US" alt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563" r:id="rId1"/>
    <p:sldLayoutId id="2147484528" r:id="rId2"/>
    <p:sldLayoutId id="2147484564" r:id="rId3"/>
    <p:sldLayoutId id="2147484529" r:id="rId4"/>
    <p:sldLayoutId id="2147484565" r:id="rId5"/>
    <p:sldLayoutId id="2147484530" r:id="rId6"/>
    <p:sldLayoutId id="2147484531" r:id="rId7"/>
    <p:sldLayoutId id="2147484566" r:id="rId8"/>
    <p:sldLayoutId id="2147484532" r:id="rId9"/>
    <p:sldLayoutId id="2147484533" r:id="rId10"/>
    <p:sldLayoutId id="2147484534"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24"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2"/>
                </a:solidFill>
                <a:latin typeface="Arial" charset="0"/>
                <a:cs typeface="Arial" charset="0"/>
              </a:defRPr>
            </a:lvl1pPr>
          </a:lstStyle>
          <a:p>
            <a:pPr>
              <a:defRPr/>
            </a:pPr>
            <a:fld id="{4AC01564-DD94-49F1-BBD2-9702A2AD135A}" type="datetimeFigureOut">
              <a:rPr lang="en-US"/>
              <a:pPr>
                <a:defRPr/>
              </a:pPr>
              <a:t>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2"/>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a:defRPr/>
            </a:pPr>
            <a:fld id="{B44D5AF9-20E3-4D47-BBF0-4943D1BE9B37}" type="slidenum">
              <a:rPr lang="en-US" altLang="en-US"/>
              <a:pPr>
                <a:defRPr/>
              </a:pPr>
              <a:t>‹#›</a:t>
            </a:fld>
            <a:endParaRPr lang="en-US"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567" r:id="rId1"/>
    <p:sldLayoutId id="2147484535" r:id="rId2"/>
    <p:sldLayoutId id="2147484568" r:id="rId3"/>
    <p:sldLayoutId id="2147484536" r:id="rId4"/>
    <p:sldLayoutId id="2147484537" r:id="rId5"/>
    <p:sldLayoutId id="2147484538" r:id="rId6"/>
    <p:sldLayoutId id="2147484569" r:id="rId7"/>
    <p:sldLayoutId id="2147484570" r:id="rId8"/>
    <p:sldLayoutId id="2147484571" r:id="rId9"/>
    <p:sldLayoutId id="2147484539" r:id="rId10"/>
    <p:sldLayoutId id="2147484572"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615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charset="0"/>
                <a:cs typeface="Arial" charset="0"/>
              </a:defRPr>
            </a:lvl1pPr>
          </a:lstStyle>
          <a:p>
            <a:pPr>
              <a:defRPr/>
            </a:pPr>
            <a:fld id="{6D07CF47-6E1A-4659-B2EF-A4A24E6641EE}" type="datetimeFigureOut">
              <a:rPr lang="en-US"/>
              <a:pPr>
                <a:defRPr/>
              </a:pPr>
              <a:t>11/1/2020</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pPr>
              <a:defRPr/>
            </a:pPr>
            <a:fld id="{0C810391-A839-413B-BD4D-17C01A87B7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73" r:id="rId1"/>
    <p:sldLayoutId id="2147484540" r:id="rId2"/>
    <p:sldLayoutId id="2147484574" r:id="rId3"/>
    <p:sldLayoutId id="2147484541" r:id="rId4"/>
    <p:sldLayoutId id="2147484542" r:id="rId5"/>
    <p:sldLayoutId id="2147484543" r:id="rId6"/>
    <p:sldLayoutId id="2147484544" r:id="rId7"/>
    <p:sldLayoutId id="2147484545" r:id="rId8"/>
    <p:sldLayoutId id="2147484575" r:id="rId9"/>
    <p:sldLayoutId id="2147484546" r:id="rId10"/>
    <p:sldLayoutId id="2147484547"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5"/>
          <p:cNvGrpSpPr>
            <a:grpSpLocks/>
          </p:cNvGrpSpPr>
          <p:nvPr/>
        </p:nvGrpSpPr>
        <p:grpSpPr bwMode="auto">
          <a:xfrm>
            <a:off x="-1588" y="0"/>
            <a:ext cx="9145588" cy="6861175"/>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95" name="Freeform 5"/>
            <p:cNvSpPr>
              <a:spLocks/>
            </p:cNvSpPr>
            <p:nvPr/>
          </p:nvSpPr>
          <p:spPr bwMode="gray">
            <a:xfrm rot="-589932">
              <a:off x="6359946" y="179029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24"/>
            <p:cNvSpPr>
              <a:spLocks/>
            </p:cNvSpPr>
            <p:nvPr/>
          </p:nvSpPr>
          <p:spPr bwMode="gray">
            <a:xfrm>
              <a:off x="485023" y="1856450"/>
              <a:ext cx="8173954" cy="4535226"/>
            </a:xfrm>
            <a:custGeom>
              <a:avLst/>
              <a:gdLst>
                <a:gd name="T0" fmla="*/ 0 w 4960"/>
                <a:gd name="T1" fmla="*/ 0 h 2752"/>
                <a:gd name="T2" fmla="*/ 0 w 4960"/>
                <a:gd name="T3" fmla="*/ 879926131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879926131 h 2752"/>
                <a:gd name="T14" fmla="*/ 2147483646 w 4960"/>
                <a:gd name="T15" fmla="*/ 0 h 2752"/>
                <a:gd name="T16" fmla="*/ 2147483646 w 4960"/>
                <a:gd name="T17" fmla="*/ 0 h 2752"/>
                <a:gd name="T18" fmla="*/ 2147483646 w 4960"/>
                <a:gd name="T19" fmla="*/ 92337663 h 2752"/>
                <a:gd name="T20" fmla="*/ 2147483646 w 4960"/>
                <a:gd name="T21" fmla="*/ 173811877 h 2752"/>
                <a:gd name="T22" fmla="*/ 2147483646 w 4960"/>
                <a:gd name="T23" fmla="*/ 244424291 h 2752"/>
                <a:gd name="T24" fmla="*/ 2147483646 w 4960"/>
                <a:gd name="T25" fmla="*/ 309603333 h 2752"/>
                <a:gd name="T26" fmla="*/ 2147483646 w 4960"/>
                <a:gd name="T27" fmla="*/ 358488851 h 2752"/>
                <a:gd name="T28" fmla="*/ 2147483646 w 4960"/>
                <a:gd name="T29" fmla="*/ 396509272 h 2752"/>
                <a:gd name="T30" fmla="*/ 2147483646 w 4960"/>
                <a:gd name="T31" fmla="*/ 429099617 h 2752"/>
                <a:gd name="T32" fmla="*/ 2147483646 w 4960"/>
                <a:gd name="T33" fmla="*/ 450826514 h 2752"/>
                <a:gd name="T34" fmla="*/ 2147483646 w 4960"/>
                <a:gd name="T35" fmla="*/ 467121686 h 2752"/>
                <a:gd name="T36" fmla="*/ 2147483646 w 4960"/>
                <a:gd name="T37" fmla="*/ 472553410 h 2752"/>
                <a:gd name="T38" fmla="*/ 2147483646 w 4960"/>
                <a:gd name="T39" fmla="*/ 472553410 h 2752"/>
                <a:gd name="T40" fmla="*/ 2147483646 w 4960"/>
                <a:gd name="T41" fmla="*/ 472553410 h 2752"/>
                <a:gd name="T42" fmla="*/ 2147483646 w 4960"/>
                <a:gd name="T43" fmla="*/ 461689962 h 2752"/>
                <a:gd name="T44" fmla="*/ 2147483646 w 4960"/>
                <a:gd name="T45" fmla="*/ 445394789 h 2752"/>
                <a:gd name="T46" fmla="*/ 2147483646 w 4960"/>
                <a:gd name="T47" fmla="*/ 423667893 h 2752"/>
                <a:gd name="T48" fmla="*/ 2147483646 w 4960"/>
                <a:gd name="T49" fmla="*/ 401940996 h 2752"/>
                <a:gd name="T50" fmla="*/ 2147483646 w 4960"/>
                <a:gd name="T51" fmla="*/ 374782375 h 2752"/>
                <a:gd name="T52" fmla="*/ 2147483646 w 4960"/>
                <a:gd name="T53" fmla="*/ 347625402 h 2752"/>
                <a:gd name="T54" fmla="*/ 2147483646 w 4960"/>
                <a:gd name="T55" fmla="*/ 315035058 h 2752"/>
                <a:gd name="T56" fmla="*/ 2147483646 w 4960"/>
                <a:gd name="T57" fmla="*/ 282444713 h 2752"/>
                <a:gd name="T58" fmla="*/ 1814167891 w 4960"/>
                <a:gd name="T59" fmla="*/ 211833946 h 2752"/>
                <a:gd name="T60" fmla="*/ 1189529488 w 4960"/>
                <a:gd name="T61" fmla="*/ 146654904 h 2752"/>
                <a:gd name="T62" fmla="*/ 689819095 w 4960"/>
                <a:gd name="T63" fmla="*/ 92337663 h 2752"/>
                <a:gd name="T64" fmla="*/ 315035064 w 4960"/>
                <a:gd name="T65" fmla="*/ 43453793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71" name="Title Placeholder 1"/>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hangingPunct="1">
              <a:defRPr sz="900" b="1" i="0">
                <a:solidFill>
                  <a:schemeClr val="accent1"/>
                </a:solidFill>
              </a:defRPr>
            </a:lvl1pPr>
          </a:lstStyle>
          <a:p>
            <a:pPr>
              <a:defRPr/>
            </a:pPr>
            <a:fld id="{49CAC8D3-72BB-4AD5-BF88-B3C894BBBB33}" type="datetimeFigureOut">
              <a:rPr lang="en-US"/>
              <a:pPr>
                <a:defRPr/>
              </a:pPr>
              <a:t>11/1/2020</a:t>
            </a:fld>
            <a:endParaRPr lang="en-US"/>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hangingPunct="1">
              <a:defRPr sz="900" b="1" i="0">
                <a:solidFill>
                  <a:schemeClr val="accent1"/>
                </a:solidFill>
              </a:defRPr>
            </a:lvl1pPr>
          </a:lstStyle>
          <a:p>
            <a:pPr>
              <a:defRPr/>
            </a:pPr>
            <a:endParaRPr lang="en-US"/>
          </a:p>
        </p:txBody>
      </p:sp>
      <p:sp>
        <p:nvSpPr>
          <p:cNvPr id="26" name="Rectangle 2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anchor="b"/>
          <a:lstStyle>
            <a:lvl1pPr algn="ctr" eaLnBrk="1" hangingPunct="1">
              <a:defRPr sz="2800">
                <a:solidFill>
                  <a:schemeClr val="bg1"/>
                </a:solidFill>
              </a:defRPr>
            </a:lvl1pPr>
          </a:lstStyle>
          <a:p>
            <a:pPr>
              <a:defRPr/>
            </a:pPr>
            <a:fld id="{729CC271-E3DC-4F2F-ABDD-F8FFAA4885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76" r:id="rId1"/>
    <p:sldLayoutId id="2147484548" r:id="rId2"/>
    <p:sldLayoutId id="2147484577" r:id="rId3"/>
    <p:sldLayoutId id="2147484549" r:id="rId4"/>
    <p:sldLayoutId id="2147484550" r:id="rId5"/>
    <p:sldLayoutId id="2147484551"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 id="2147484586" r:id="rId15"/>
    <p:sldLayoutId id="2147484552" r:id="rId16"/>
    <p:sldLayoutId id="2147484587" r:id="rId17"/>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7.gif"/><Relationship Id="rId1" Type="http://schemas.openxmlformats.org/officeDocument/2006/relationships/slideLayout" Target="../slideLayouts/slideLayout40.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9.jpeg"/><Relationship Id="rId4" Type="http://schemas.openxmlformats.org/officeDocument/2006/relationships/diagramQuickStyle" Target="../diagrams/quickStyle2.xml"/><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5.xml"/><Relationship Id="rId1" Type="http://schemas.openxmlformats.org/officeDocument/2006/relationships/themeOverride" Target="../theme/themeOverride4.xml"/><Relationship Id="rId5" Type="http://schemas.openxmlformats.org/officeDocument/2006/relationships/image" Target="../media/image34.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8" Type="http://schemas.openxmlformats.org/officeDocument/2006/relationships/image" Target="http://nhscience.lonestar.edu/biol/wellmeyer/media/McConUnin.jpg" TargetMode="External"/><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35.jpe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http://withfriendship.com/images/i/42359/MacConkey-agar-picture.jpg" TargetMode="External"/><Relationship Id="rId2" Type="http://schemas.openxmlformats.org/officeDocument/2006/relationships/image" Target="../media/image36.jpeg"/><Relationship Id="rId1" Type="http://schemas.openxmlformats.org/officeDocument/2006/relationships/slideLayout" Target="../slideLayouts/slideLayout35.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https://sp2.yimg.com/ib/th?id=HN.607986379352966450&amp;pid=15.1" TargetMode="External"/><Relationship Id="rId2" Type="http://schemas.openxmlformats.org/officeDocument/2006/relationships/image" Target="../media/image39.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35.xml"/><Relationship Id="rId1" Type="http://schemas.openxmlformats.org/officeDocument/2006/relationships/themeOverride" Target="../theme/themeOverride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35.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35.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7.xml"/><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slideLayout" Target="../slideLayouts/slideLayout57.xml"/><Relationship Id="rId1" Type="http://schemas.openxmlformats.org/officeDocument/2006/relationships/themeOverride" Target="../theme/themeOverride9.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0.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40.xml"/><Relationship Id="rId1" Type="http://schemas.openxmlformats.org/officeDocument/2006/relationships/themeOverride" Target="../theme/themeOverride3.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BCC\Desktop\lectures and exams Mutah Univ\pictures for presentations In Shaa- Allah\animated powerpoint 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
            <a:ext cx="3117850"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4322530" cy="646331"/>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Enriched media </a:t>
            </a:r>
          </a:p>
        </p:txBody>
      </p:sp>
      <p:sp>
        <p:nvSpPr>
          <p:cNvPr id="3" name="TextBox 2"/>
          <p:cNvSpPr txBox="1"/>
          <p:nvPr/>
        </p:nvSpPr>
        <p:spPr>
          <a:xfrm>
            <a:off x="838200" y="1600200"/>
            <a:ext cx="3733800" cy="4154488"/>
          </a:xfrm>
          <a:prstGeom prst="rect">
            <a:avLst/>
          </a:prstGeom>
          <a:noFill/>
        </p:spPr>
        <p:txBody>
          <a:bodyPr>
            <a:spAutoFit/>
          </a:bodyPr>
          <a:lstStyle>
            <a:defPPr>
              <a:defRPr lang="en-US"/>
            </a:defPPr>
            <a:lvl1pPr marL="342900" indent="-342900">
              <a:lnSpc>
                <a:spcPct val="150000"/>
              </a:lnSpc>
              <a:buBlip>
                <a:blip r:embed="rId2"/>
              </a:buBlip>
              <a:defRPr sz="2400"/>
            </a:lvl1pPr>
          </a:lstStyle>
          <a:p>
            <a:pPr eaLnBrk="1" hangingPunct="1">
              <a:lnSpc>
                <a:spcPct val="100000"/>
              </a:lnSpc>
              <a:buFontTx/>
              <a:buBlip>
                <a:blip r:embed="rId3"/>
              </a:buBlip>
              <a:defRPr/>
            </a:pPr>
            <a:r>
              <a:rPr lang="en-US" dirty="0" smtClean="0">
                <a:latin typeface="Arial" charset="0"/>
                <a:cs typeface="Arial" charset="0"/>
              </a:rPr>
              <a:t>Contains specific growth factors( blood, serum, extra peptones, vitamins) needed by fastidious bacteria to  support their growth.</a:t>
            </a:r>
          </a:p>
          <a:p>
            <a:pPr marL="0" indent="0" eaLnBrk="1" hangingPunct="1">
              <a:lnSpc>
                <a:spcPct val="100000"/>
              </a:lnSpc>
              <a:buFontTx/>
              <a:buNone/>
              <a:defRPr/>
            </a:pPr>
            <a:endParaRPr lang="en-US" dirty="0" smtClean="0">
              <a:latin typeface="Arial" charset="0"/>
              <a:cs typeface="Arial" charset="0"/>
            </a:endParaRPr>
          </a:p>
          <a:p>
            <a:pPr eaLnBrk="1" hangingPunct="1">
              <a:lnSpc>
                <a:spcPct val="100000"/>
              </a:lnSpc>
              <a:buFontTx/>
              <a:buBlip>
                <a:blip r:embed="rId3"/>
              </a:buBlip>
              <a:defRPr/>
            </a:pPr>
            <a:r>
              <a:rPr lang="en-US" dirty="0" smtClean="0">
                <a:latin typeface="Arial" charset="0"/>
                <a:cs typeface="Arial" charset="0"/>
              </a:rPr>
              <a:t> </a:t>
            </a:r>
            <a:r>
              <a:rPr lang="en-US" b="1" u="sng" dirty="0" smtClean="0">
                <a:latin typeface="Arial" charset="0"/>
                <a:cs typeface="Arial" charset="0"/>
              </a:rPr>
              <a:t>Examples:</a:t>
            </a:r>
          </a:p>
          <a:p>
            <a:pPr marL="0" indent="0" eaLnBrk="1" hangingPunct="1">
              <a:lnSpc>
                <a:spcPct val="100000"/>
              </a:lnSpc>
              <a:buFontTx/>
              <a:buNone/>
              <a:defRPr/>
            </a:pPr>
            <a:r>
              <a:rPr lang="en-US" dirty="0" smtClean="0">
                <a:latin typeface="Arial" charset="0"/>
                <a:cs typeface="Arial" charset="0"/>
              </a:rPr>
              <a:t>          Blood agar</a:t>
            </a:r>
          </a:p>
          <a:p>
            <a:pPr marL="0" indent="0" eaLnBrk="1" hangingPunct="1">
              <a:lnSpc>
                <a:spcPct val="100000"/>
              </a:lnSpc>
              <a:buFontTx/>
              <a:buNone/>
              <a:defRPr/>
            </a:pPr>
            <a:r>
              <a:rPr lang="en-US" dirty="0" smtClean="0">
                <a:latin typeface="Arial" charset="0"/>
                <a:cs typeface="Arial" charset="0"/>
              </a:rPr>
              <a:t>         Chocolate agar</a:t>
            </a:r>
          </a:p>
          <a:p>
            <a:pPr eaLnBrk="1" hangingPunct="1">
              <a:lnSpc>
                <a:spcPct val="100000"/>
              </a:lnSpc>
              <a:buFontTx/>
              <a:buBlip>
                <a:blip r:embed="rId3"/>
              </a:buBlip>
              <a:defRPr/>
            </a:pPr>
            <a:endParaRPr lang="en-US" dirty="0" smtClean="0">
              <a:latin typeface="Arial" charset="0"/>
              <a:cs typeface="Arial" charset="0"/>
            </a:endParaRPr>
          </a:p>
        </p:txBody>
      </p:sp>
      <p:pic>
        <p:nvPicPr>
          <p:cNvPr id="54276" name="Picture 2" descr="Image result for blood a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538" y="755650"/>
            <a:ext cx="2482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descr="Image result for chocolate ag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163" y="3429000"/>
            <a:ext cx="246538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508000"/>
            <a:ext cx="2667000" cy="533400"/>
          </a:xfrm>
        </p:spPr>
        <p:txBody>
          <a:bodyPr/>
          <a:lstStyle/>
          <a:p>
            <a:pPr eaLnBrk="1" hangingPunct="1"/>
            <a:r>
              <a:rPr lang="en-US" altLang="en-US" sz="4000" b="1" smtClean="0">
                <a:solidFill>
                  <a:srgbClr val="FF0000"/>
                </a:solidFill>
              </a:rPr>
              <a:t>Blood agar:</a:t>
            </a:r>
          </a:p>
        </p:txBody>
      </p:sp>
      <p:sp>
        <p:nvSpPr>
          <p:cNvPr id="55299" name="Rectangle 10"/>
          <p:cNvSpPr>
            <a:spLocks noChangeArrowheads="1"/>
          </p:cNvSpPr>
          <p:nvPr/>
        </p:nvSpPr>
        <p:spPr bwMode="auto">
          <a:xfrm>
            <a:off x="1149350" y="1093788"/>
            <a:ext cx="57848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Blip>
                <a:blip r:embed="rId3"/>
              </a:buBlip>
            </a:pPr>
            <a:r>
              <a:rPr lang="en-US" altLang="en-US" sz="2000" b="1">
                <a:solidFill>
                  <a:schemeClr val="tx1"/>
                </a:solidFill>
                <a:latin typeface="Arial" panose="020B0604020202020204" pitchFamily="34" charset="0"/>
              </a:rPr>
              <a:t>Enriched medium: containing peptones, yeast extracts, liver or heart extracts (depending on the medium), and blood</a:t>
            </a:r>
            <a:r>
              <a:rPr lang="en-US" altLang="en-US" sz="2000">
                <a:solidFill>
                  <a:schemeClr val="tx1"/>
                </a:solidFill>
                <a:latin typeface="Arial" panose="020B0604020202020204" pitchFamily="34" charset="0"/>
              </a:rPr>
              <a:t>.</a:t>
            </a:r>
          </a:p>
          <a:p>
            <a:pPr eaLnBrk="1" hangingPunct="1">
              <a:spcBef>
                <a:spcPct val="0"/>
              </a:spcBef>
              <a:buClrTx/>
              <a:buFontTx/>
              <a:buBlip>
                <a:blip r:embed="rId3"/>
              </a:buBlip>
            </a:pPr>
            <a:r>
              <a:rPr lang="en-US" altLang="en-US" sz="2000" b="1">
                <a:solidFill>
                  <a:schemeClr val="tx1"/>
                </a:solidFill>
                <a:latin typeface="Arial" panose="020B0604020202020204" pitchFamily="34" charset="0"/>
              </a:rPr>
              <a:t>Differential medium: containing blood</a:t>
            </a:r>
          </a:p>
          <a:p>
            <a:pPr eaLnBrk="1" hangingPunct="1">
              <a:spcBef>
                <a:spcPct val="0"/>
              </a:spcBef>
              <a:buClrTx/>
              <a:buFontTx/>
              <a:buBlip>
                <a:blip r:embed="rId3"/>
              </a:buBlip>
            </a:pPr>
            <a:r>
              <a:rPr lang="en-US" altLang="en-US" sz="2000" b="1">
                <a:solidFill>
                  <a:schemeClr val="tx1"/>
                </a:solidFill>
                <a:latin typeface="Arial" panose="020B0604020202020204" pitchFamily="34" charset="0"/>
                <a:cs typeface="Times New Roman" panose="02020603050405020304" pitchFamily="18" charset="0"/>
              </a:rPr>
              <a:t>Some bacteria produce an enzyme  called  hemolysin that is able to lyse RBCs (hemolysis)</a:t>
            </a:r>
            <a:endParaRPr lang="en-US" altLang="en-US" sz="2000">
              <a:solidFill>
                <a:schemeClr val="tx1"/>
              </a:solidFill>
              <a:latin typeface="Arial" panose="020B0604020202020204" pitchFamily="34" charset="0"/>
            </a:endParaRPr>
          </a:p>
        </p:txBody>
      </p:sp>
      <p:sp>
        <p:nvSpPr>
          <p:cNvPr id="55300" name="AutoShape 2" descr="Image result for alpha beta gamma hemolysi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pic>
        <p:nvPicPr>
          <p:cNvPr id="55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63" y="1093788"/>
            <a:ext cx="9286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AutoShape 5" descr="Image result for alpha beta gamma hemolysi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pic>
        <p:nvPicPr>
          <p:cNvPr id="553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938213"/>
            <a:ext cx="2014538" cy="518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50925" y="4003675"/>
            <a:ext cx="2667000" cy="708025"/>
          </a:xfrm>
          <a:prstGeom prst="rect">
            <a:avLst/>
          </a:prstGeom>
          <a:noFill/>
        </p:spPr>
        <p:txBody>
          <a:bodyPr>
            <a:spAutoFit/>
          </a:bodyPr>
          <a:lstStyle/>
          <a:p>
            <a:pPr algn="ctr" eaLnBrk="1" hangingPunct="1">
              <a:defRPr/>
            </a:pPr>
            <a:r>
              <a:rPr lang="en-US" sz="2000" dirty="0">
                <a:latin typeface="+mn-lt"/>
                <a:cs typeface="Arial" charset="0"/>
              </a:rPr>
              <a:t>Hemoglobin containing  </a:t>
            </a:r>
          </a:p>
          <a:p>
            <a:pPr algn="ctr" eaLnBrk="1" hangingPunct="1">
              <a:defRPr/>
            </a:pPr>
            <a:r>
              <a:rPr lang="en-US" sz="2000" dirty="0">
                <a:latin typeface="+mn-lt"/>
                <a:cs typeface="Arial" charset="0"/>
              </a:rPr>
              <a:t>Fe</a:t>
            </a:r>
            <a:r>
              <a:rPr lang="en-US" sz="2000" baseline="30000" dirty="0">
                <a:latin typeface="+mn-lt"/>
                <a:cs typeface="Arial" charset="0"/>
              </a:rPr>
              <a:t>2+ </a:t>
            </a:r>
            <a:r>
              <a:rPr lang="en-US" sz="2000" dirty="0">
                <a:latin typeface="+mn-lt"/>
                <a:cs typeface="Arial" charset="0"/>
              </a:rPr>
              <a:t> (ferrous) </a:t>
            </a:r>
          </a:p>
        </p:txBody>
      </p:sp>
      <p:cxnSp>
        <p:nvCxnSpPr>
          <p:cNvPr id="15" name="Straight Arrow Connector 14"/>
          <p:cNvCxnSpPr/>
          <p:nvPr/>
        </p:nvCxnSpPr>
        <p:spPr>
          <a:xfrm>
            <a:off x="3613150" y="43497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079875" y="5348288"/>
            <a:ext cx="2819400" cy="708025"/>
          </a:xfrm>
          <a:prstGeom prst="rect">
            <a:avLst/>
          </a:prstGeom>
        </p:spPr>
        <p:txBody>
          <a:bodyPr>
            <a:spAutoFit/>
          </a:bodyPr>
          <a:lstStyle/>
          <a:p>
            <a:pPr algn="ctr" eaLnBrk="1" hangingPunct="1">
              <a:defRPr/>
            </a:pPr>
            <a:r>
              <a:rPr lang="en-US" sz="2000" dirty="0">
                <a:solidFill>
                  <a:srgbClr val="006600"/>
                </a:solidFill>
                <a:latin typeface="+mn-lt"/>
                <a:cs typeface="Arial" charset="0"/>
              </a:rPr>
              <a:t>  </a:t>
            </a:r>
            <a:r>
              <a:rPr lang="en-US" sz="2000" b="1" dirty="0">
                <a:solidFill>
                  <a:srgbClr val="006600"/>
                </a:solidFill>
                <a:latin typeface="+mn-lt"/>
                <a:cs typeface="Arial" charset="0"/>
              </a:rPr>
              <a:t>Oxidation of  Fe</a:t>
            </a:r>
            <a:r>
              <a:rPr lang="en-US" sz="2000" b="1" baseline="30000" dirty="0">
                <a:solidFill>
                  <a:srgbClr val="006600"/>
                </a:solidFill>
                <a:latin typeface="+mn-lt"/>
                <a:cs typeface="Arial" charset="0"/>
              </a:rPr>
              <a:t>2+   </a:t>
            </a:r>
            <a:endParaRPr lang="en-US" sz="2000" b="1" dirty="0">
              <a:solidFill>
                <a:srgbClr val="006600"/>
              </a:solidFill>
              <a:latin typeface="+mn-lt"/>
              <a:cs typeface="Arial" charset="0"/>
            </a:endParaRPr>
          </a:p>
          <a:p>
            <a:pPr algn="ctr" eaLnBrk="1" hangingPunct="1">
              <a:defRPr/>
            </a:pPr>
            <a:r>
              <a:rPr lang="en-US" sz="2000" b="1" dirty="0">
                <a:solidFill>
                  <a:srgbClr val="006600"/>
                </a:solidFill>
                <a:latin typeface="+mn-lt"/>
                <a:cs typeface="Arial" charset="0"/>
              </a:rPr>
              <a:t>into Fe</a:t>
            </a:r>
            <a:r>
              <a:rPr lang="en-US" sz="2000" b="1" baseline="30000" dirty="0">
                <a:solidFill>
                  <a:srgbClr val="006600"/>
                </a:solidFill>
                <a:latin typeface="+mn-lt"/>
                <a:cs typeface="Arial" charset="0"/>
              </a:rPr>
              <a:t>3+</a:t>
            </a:r>
            <a:r>
              <a:rPr lang="en-US" sz="2000" b="1" dirty="0">
                <a:solidFill>
                  <a:srgbClr val="006600"/>
                </a:solidFill>
                <a:latin typeface="+mn-lt"/>
                <a:cs typeface="Arial" charset="0"/>
              </a:rPr>
              <a:t> (ferric) state</a:t>
            </a:r>
          </a:p>
        </p:txBody>
      </p:sp>
      <p:cxnSp>
        <p:nvCxnSpPr>
          <p:cNvPr id="17" name="Straight Arrow Connector 16"/>
          <p:cNvCxnSpPr/>
          <p:nvPr/>
        </p:nvCxnSpPr>
        <p:spPr>
          <a:xfrm flipH="1">
            <a:off x="3440113" y="5684838"/>
            <a:ext cx="879475"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38800" y="4829175"/>
            <a:ext cx="0" cy="53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49350" y="4829175"/>
            <a:ext cx="2290763" cy="1322388"/>
          </a:xfrm>
          <a:prstGeom prst="rect">
            <a:avLst/>
          </a:prstGeom>
        </p:spPr>
        <p:txBody>
          <a:bodyPr>
            <a:spAutoFit/>
          </a:bodyPr>
          <a:lstStyle/>
          <a:p>
            <a:pPr algn="ctr" eaLnBrk="1" hangingPunct="1">
              <a:defRPr/>
            </a:pPr>
            <a:r>
              <a:rPr lang="en-US" sz="2000" dirty="0">
                <a:latin typeface="+mn-lt"/>
                <a:cs typeface="Arial" charset="0"/>
              </a:rPr>
              <a:t>Hemoglobin converted into</a:t>
            </a:r>
          </a:p>
          <a:p>
            <a:pPr algn="ctr" eaLnBrk="1" hangingPunct="1">
              <a:defRPr/>
            </a:pPr>
            <a:r>
              <a:rPr lang="en-US" sz="2000" dirty="0">
                <a:latin typeface="+mn-lt"/>
                <a:cs typeface="Arial" charset="0"/>
              </a:rPr>
              <a:t> methemoglobin (greenish color)</a:t>
            </a:r>
          </a:p>
        </p:txBody>
      </p:sp>
      <p:sp>
        <p:nvSpPr>
          <p:cNvPr id="24" name="Rectangle 23"/>
          <p:cNvSpPr/>
          <p:nvPr/>
        </p:nvSpPr>
        <p:spPr>
          <a:xfrm>
            <a:off x="4146550" y="4003675"/>
            <a:ext cx="2898775" cy="708025"/>
          </a:xfrm>
          <a:prstGeom prst="rect">
            <a:avLst/>
          </a:prstGeom>
        </p:spPr>
        <p:txBody>
          <a:bodyPr>
            <a:spAutoFit/>
          </a:bodyPr>
          <a:lstStyle/>
          <a:p>
            <a:pPr algn="ctr" eaLnBrk="1" hangingPunct="1">
              <a:defRPr/>
            </a:pPr>
            <a:r>
              <a:rPr lang="en-US" sz="2000" dirty="0">
                <a:latin typeface="+mn-lt"/>
                <a:cs typeface="Arial" charset="0"/>
              </a:rPr>
              <a:t>hydrogen peroxide </a:t>
            </a:r>
          </a:p>
          <a:p>
            <a:pPr algn="ctr" eaLnBrk="1" hangingPunct="1">
              <a:defRPr/>
            </a:pPr>
            <a:r>
              <a:rPr lang="en-US" sz="2000" dirty="0">
                <a:latin typeface="+mn-lt"/>
                <a:cs typeface="Arial" charset="0"/>
              </a:rPr>
              <a:t>produced by the bacterium</a:t>
            </a:r>
          </a:p>
        </p:txBody>
      </p:sp>
      <p:sp>
        <p:nvSpPr>
          <p:cNvPr id="25" name="Rectangle 24"/>
          <p:cNvSpPr/>
          <p:nvPr/>
        </p:nvSpPr>
        <p:spPr>
          <a:xfrm>
            <a:off x="203407" y="3518910"/>
            <a:ext cx="2629246"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defRPr/>
            </a:pPr>
            <a:r>
              <a:rPr lang="en-US" sz="2400" b="1" dirty="0">
                <a:ln>
                  <a:solidFill>
                    <a:srgbClr val="001000"/>
                  </a:solidFill>
                </a:ln>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rPr>
              <a:t>Alpha hemolysis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28600" y="452735"/>
          <a:ext cx="84582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347" name="Picture 4" descr="http://www.medical-labs.net/wp-content/uploads/2014/03/Colonies-of-Staphylococcus-aureus-surrounded-by-wide-zones-of-beta-hemolysi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0688" y="2819400"/>
            <a:ext cx="1558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6" descr="http://media-cache-ak0.pinimg.com/736x/e2/6c/70/e26c70375b901bba9ca28c80012d627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8194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3138" y="2738438"/>
            <a:ext cx="261620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8"/>
          <p:cNvSpPr>
            <a:spLocks noChangeArrowheads="1"/>
          </p:cNvSpPr>
          <p:nvPr/>
        </p:nvSpPr>
        <p:spPr bwMode="auto">
          <a:xfrm>
            <a:off x="6084888" y="4370388"/>
            <a:ext cx="2762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2000">
                <a:solidFill>
                  <a:schemeClr val="tx1"/>
                </a:solidFill>
                <a:latin typeface="Arial" panose="020B0604020202020204" pitchFamily="34" charset="0"/>
                <a:cs typeface="Calibri" panose="020F0502020204030204" pitchFamily="34" charset="0"/>
              </a:rPr>
              <a:t>No hemolysis, and no change in the medium</a:t>
            </a:r>
          </a:p>
        </p:txBody>
      </p:sp>
      <p:sp>
        <p:nvSpPr>
          <p:cNvPr id="57351" name="Rectangle 9"/>
          <p:cNvSpPr>
            <a:spLocks noChangeArrowheads="1"/>
          </p:cNvSpPr>
          <p:nvPr/>
        </p:nvSpPr>
        <p:spPr bwMode="auto">
          <a:xfrm>
            <a:off x="228600" y="4264025"/>
            <a:ext cx="2438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marL="0" lvl="1">
              <a:spcBef>
                <a:spcPct val="0"/>
              </a:spcBef>
              <a:buClrTx/>
              <a:buFontTx/>
              <a:buNone/>
            </a:pPr>
            <a:r>
              <a:rPr lang="en-US" altLang="en-US" sz="2000">
                <a:solidFill>
                  <a:schemeClr val="tx1"/>
                </a:solidFill>
                <a:latin typeface="Arial" panose="020B0604020202020204" pitchFamily="34" charset="0"/>
                <a:cs typeface="Calibri" panose="020F0502020204030204" pitchFamily="34" charset="0"/>
              </a:rPr>
              <a:t>Incomplete (partial) lysis of RBCs</a:t>
            </a:r>
            <a:endParaRPr lang="en-US" altLang="en-US" sz="2000">
              <a:solidFill>
                <a:schemeClr val="tx1"/>
              </a:solidFill>
              <a:latin typeface="Arial" panose="020B0604020202020204" pitchFamily="34" charset="0"/>
            </a:endParaRPr>
          </a:p>
        </p:txBody>
      </p:sp>
      <p:sp>
        <p:nvSpPr>
          <p:cNvPr id="57352" name="Rectangle 16"/>
          <p:cNvSpPr>
            <a:spLocks noChangeArrowheads="1"/>
          </p:cNvSpPr>
          <p:nvPr/>
        </p:nvSpPr>
        <p:spPr bwMode="auto">
          <a:xfrm>
            <a:off x="2992438" y="4344988"/>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2000">
                <a:solidFill>
                  <a:schemeClr val="tx1"/>
                </a:solidFill>
                <a:latin typeface="Arial" panose="020B0604020202020204" pitchFamily="34" charset="0"/>
                <a:cs typeface="Calibri" panose="020F0502020204030204" pitchFamily="34" charset="0"/>
              </a:rPr>
              <a:t>Complete hemolysis</a:t>
            </a:r>
          </a:p>
        </p:txBody>
      </p:sp>
      <p:pic>
        <p:nvPicPr>
          <p:cNvPr id="5735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9913" y="2825750"/>
            <a:ext cx="149383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18"/>
          <p:cNvSpPr>
            <a:spLocks noChangeArrowheads="1"/>
          </p:cNvSpPr>
          <p:nvPr/>
        </p:nvSpPr>
        <p:spPr bwMode="auto">
          <a:xfrm>
            <a:off x="3043238" y="4770438"/>
            <a:ext cx="292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b="1" i="1">
                <a:solidFill>
                  <a:schemeClr val="tx1"/>
                </a:solidFill>
                <a:latin typeface="Arial" panose="020B0604020202020204" pitchFamily="34" charset="0"/>
              </a:rPr>
              <a:t>Streptococcus pyogenes</a:t>
            </a:r>
            <a:endParaRPr lang="en-US" altLang="en-US" sz="1800" i="1">
              <a:solidFill>
                <a:schemeClr val="tx1"/>
              </a:solidFill>
              <a:latin typeface="Arial" panose="020B0604020202020204" pitchFamily="34" charset="0"/>
            </a:endParaRPr>
          </a:p>
        </p:txBody>
      </p:sp>
      <p:sp>
        <p:nvSpPr>
          <p:cNvPr id="57355" name="Rectangle 19"/>
          <p:cNvSpPr>
            <a:spLocks noChangeArrowheads="1"/>
          </p:cNvSpPr>
          <p:nvPr/>
        </p:nvSpPr>
        <p:spPr bwMode="auto">
          <a:xfrm>
            <a:off x="163513" y="4935538"/>
            <a:ext cx="2568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i="1">
                <a:solidFill>
                  <a:schemeClr val="tx1"/>
                </a:solidFill>
                <a:latin typeface="Arial" panose="020B0604020202020204" pitchFamily="34" charset="0"/>
              </a:rPr>
              <a:t> </a:t>
            </a:r>
            <a:r>
              <a:rPr lang="en-US" altLang="en-US" sz="1800" b="1" i="1">
                <a:solidFill>
                  <a:schemeClr val="tx1"/>
                </a:solidFill>
                <a:latin typeface="Arial" panose="020B0604020202020204" pitchFamily="34" charset="0"/>
              </a:rPr>
              <a:t>Viridans streptococci</a:t>
            </a:r>
            <a:endParaRPr lang="en-US" altLang="en-US" sz="1800" i="1">
              <a:solidFill>
                <a:schemeClr val="tx1"/>
              </a:solidFill>
              <a:latin typeface="Arial" panose="020B0604020202020204" pitchFamily="34" charset="0"/>
            </a:endParaRPr>
          </a:p>
        </p:txBody>
      </p:sp>
      <p:sp>
        <p:nvSpPr>
          <p:cNvPr id="57356" name="Rectangle 20"/>
          <p:cNvSpPr>
            <a:spLocks noChangeArrowheads="1"/>
          </p:cNvSpPr>
          <p:nvPr/>
        </p:nvSpPr>
        <p:spPr bwMode="auto">
          <a:xfrm>
            <a:off x="147638" y="5308600"/>
            <a:ext cx="320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b="1" i="1">
                <a:solidFill>
                  <a:schemeClr val="tx1"/>
                </a:solidFill>
                <a:latin typeface="Arial" panose="020B0604020202020204" pitchFamily="34" charset="0"/>
              </a:rPr>
              <a:t>Streptococcus pneumoniae</a:t>
            </a:r>
            <a:endParaRPr lang="en-US" altLang="en-US" sz="1800" i="1">
              <a:solidFill>
                <a:schemeClr val="tx1"/>
              </a:solidFill>
              <a:latin typeface="Arial" panose="020B0604020202020204" pitchFamily="34" charset="0"/>
            </a:endParaRPr>
          </a:p>
        </p:txBody>
      </p:sp>
      <p:sp>
        <p:nvSpPr>
          <p:cNvPr id="57357" name="Rectangle 21"/>
          <p:cNvSpPr>
            <a:spLocks noChangeArrowheads="1"/>
          </p:cNvSpPr>
          <p:nvPr/>
        </p:nvSpPr>
        <p:spPr bwMode="auto">
          <a:xfrm>
            <a:off x="6161088" y="5106988"/>
            <a:ext cx="268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b="1" i="1">
                <a:solidFill>
                  <a:schemeClr val="tx1"/>
                </a:solidFill>
                <a:latin typeface="Arial" panose="020B0604020202020204" pitchFamily="34" charset="0"/>
              </a:rPr>
              <a:t>Enterococcus faecalis</a:t>
            </a:r>
            <a:r>
              <a:rPr lang="en-US" altLang="en-US" sz="1800" i="1">
                <a:solidFill>
                  <a:schemeClr val="tx1"/>
                </a:solidFill>
                <a:latin typeface="Arial" panose="020B0604020202020204" pitchFamily="34" charset="0"/>
              </a:rPr>
              <a:t> </a:t>
            </a:r>
          </a:p>
        </p:txBody>
      </p:sp>
      <p:sp>
        <p:nvSpPr>
          <p:cNvPr id="57358" name="Rectangle 22"/>
          <p:cNvSpPr>
            <a:spLocks noChangeArrowheads="1"/>
          </p:cNvSpPr>
          <p:nvPr/>
        </p:nvSpPr>
        <p:spPr bwMode="auto">
          <a:xfrm>
            <a:off x="3035300" y="5075238"/>
            <a:ext cx="283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b="1" i="1">
                <a:solidFill>
                  <a:schemeClr val="tx1"/>
                </a:solidFill>
                <a:latin typeface="Arial" panose="020B0604020202020204" pitchFamily="34" charset="0"/>
              </a:rPr>
              <a:t>Staphylococcus aureus</a:t>
            </a:r>
            <a:r>
              <a:rPr lang="en-US" altLang="en-US" sz="1800" i="1">
                <a:solidFill>
                  <a:schemeClr val="tx1"/>
                </a:solidFill>
                <a:latin typeface="Arial" panose="020B0604020202020204"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98475" y="685800"/>
            <a:ext cx="8229600" cy="685800"/>
          </a:xfrm>
        </p:spPr>
        <p:txBody>
          <a:bodyPr/>
          <a:lstStyle/>
          <a:p>
            <a:pPr eaLnBrk="1" hangingPunct="1"/>
            <a:r>
              <a:rPr lang="en-US" altLang="en-US" sz="4000" b="1" smtClean="0">
                <a:solidFill>
                  <a:srgbClr val="43190D"/>
                </a:solidFill>
              </a:rPr>
              <a:t>Chocolate agar</a:t>
            </a:r>
          </a:p>
        </p:txBody>
      </p:sp>
      <p:pic>
        <p:nvPicPr>
          <p:cNvPr id="58371" name="Picture 2" descr="http://learn.chm.msu.edu/vibl/content/differential/images/chocolate_uninocul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388938"/>
            <a:ext cx="259873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8" descr="https://farm8.staticflickr.com/7243/7262982712_caef520d7a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3163888"/>
            <a:ext cx="259873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361113" y="2660650"/>
            <a:ext cx="1514475" cy="338138"/>
          </a:xfrm>
          <a:prstGeom prst="rect">
            <a:avLst/>
          </a:prstGeom>
        </p:spPr>
        <p:txBody>
          <a:bodyPr wrap="none">
            <a:spAutoFit/>
          </a:bodyPr>
          <a:lstStyle/>
          <a:p>
            <a:pPr eaLnBrk="1" hangingPunct="1">
              <a:defRPr/>
            </a:pPr>
            <a:r>
              <a:rPr lang="en-US" sz="1600" b="1" dirty="0">
                <a:latin typeface="+mn-lt"/>
                <a:cs typeface="Arial" charset="0"/>
              </a:rPr>
              <a:t>Chocolate agar</a:t>
            </a:r>
          </a:p>
        </p:txBody>
      </p:sp>
      <p:sp>
        <p:nvSpPr>
          <p:cNvPr id="10" name="Rectangle 9"/>
          <p:cNvSpPr/>
          <p:nvPr/>
        </p:nvSpPr>
        <p:spPr>
          <a:xfrm>
            <a:off x="5848350" y="5537200"/>
            <a:ext cx="2540000" cy="831850"/>
          </a:xfrm>
          <a:prstGeom prst="rect">
            <a:avLst/>
          </a:prstGeom>
        </p:spPr>
        <p:txBody>
          <a:bodyPr>
            <a:spAutoFit/>
          </a:bodyPr>
          <a:lstStyle/>
          <a:p>
            <a:pPr eaLnBrk="1" hangingPunct="1">
              <a:defRPr/>
            </a:pPr>
            <a:r>
              <a:rPr lang="en-US" sz="1600" b="1" i="1" dirty="0">
                <a:latin typeface="+mn-lt"/>
                <a:cs typeface="Arial" charset="0"/>
              </a:rPr>
              <a:t>Haemophilus influenzae </a:t>
            </a:r>
            <a:r>
              <a:rPr lang="en-US" sz="1600" b="1" dirty="0">
                <a:latin typeface="+mn-lt"/>
                <a:cs typeface="Arial" charset="0"/>
              </a:rPr>
              <a:t>growth on Chocolate agar</a:t>
            </a:r>
          </a:p>
          <a:p>
            <a:pPr eaLnBrk="1" hangingPunct="1">
              <a:defRPr/>
            </a:pPr>
            <a:r>
              <a:rPr lang="en-US" sz="1600" b="1" dirty="0">
                <a:latin typeface="+mn-lt"/>
                <a:cs typeface="Arial" charset="0"/>
              </a:rPr>
              <a:t> </a:t>
            </a:r>
            <a:endParaRPr lang="en-US" sz="1600" dirty="0">
              <a:latin typeface="+mn-lt"/>
              <a:cs typeface="Arial" charset="0"/>
            </a:endParaRPr>
          </a:p>
        </p:txBody>
      </p:sp>
      <p:sp>
        <p:nvSpPr>
          <p:cNvPr id="58375" name="TextBox 3"/>
          <p:cNvSpPr txBox="1">
            <a:spLocks noChangeArrowheads="1"/>
          </p:cNvSpPr>
          <p:nvPr/>
        </p:nvSpPr>
        <p:spPr bwMode="auto">
          <a:xfrm>
            <a:off x="498475" y="1447800"/>
            <a:ext cx="5043488"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lnSpc>
                <a:spcPct val="150000"/>
              </a:lnSpc>
              <a:spcBef>
                <a:spcPct val="0"/>
              </a:spcBef>
              <a:buClrTx/>
            </a:pPr>
            <a:r>
              <a:rPr lang="en-US" altLang="en-US" sz="2200" dirty="0">
                <a:solidFill>
                  <a:schemeClr val="tx1"/>
                </a:solidFill>
                <a:latin typeface="Arial" panose="020B0604020202020204" pitchFamily="34" charset="0"/>
              </a:rPr>
              <a:t>Used to isolate </a:t>
            </a:r>
            <a:r>
              <a:rPr lang="en-US" altLang="en-US" sz="2200" b="1" i="1" dirty="0">
                <a:solidFill>
                  <a:schemeClr val="tx1"/>
                </a:solidFill>
                <a:latin typeface="Arial" panose="020B0604020202020204" pitchFamily="34" charset="0"/>
              </a:rPr>
              <a:t>Haemophilus </a:t>
            </a:r>
            <a:r>
              <a:rPr lang="en-US" altLang="en-US" sz="2200" b="1" i="1" dirty="0" err="1">
                <a:solidFill>
                  <a:schemeClr val="tx1"/>
                </a:solidFill>
                <a:latin typeface="Arial" panose="020B0604020202020204" pitchFamily="34" charset="0"/>
              </a:rPr>
              <a:t>influenzae</a:t>
            </a:r>
            <a:endParaRPr lang="en-US" altLang="en-US" sz="2200" b="1" i="1" dirty="0">
              <a:solidFill>
                <a:schemeClr val="tx1"/>
              </a:solidFill>
              <a:latin typeface="Arial" panose="020B0604020202020204" pitchFamily="34" charset="0"/>
            </a:endParaRPr>
          </a:p>
          <a:p>
            <a:pPr eaLnBrk="1" hangingPunct="1">
              <a:lnSpc>
                <a:spcPct val="150000"/>
              </a:lnSpc>
              <a:spcBef>
                <a:spcPct val="0"/>
              </a:spcBef>
              <a:buClrTx/>
            </a:pPr>
            <a:r>
              <a:rPr lang="en-US" altLang="en-US" sz="2200" dirty="0">
                <a:solidFill>
                  <a:schemeClr val="tx1"/>
                </a:solidFill>
                <a:latin typeface="Arial" panose="020B0604020202020204" pitchFamily="34" charset="0"/>
              </a:rPr>
              <a:t>Is a </a:t>
            </a:r>
            <a:r>
              <a:rPr lang="en-US" altLang="en-US" sz="2200" dirty="0" err="1">
                <a:solidFill>
                  <a:schemeClr val="tx1"/>
                </a:solidFill>
                <a:latin typeface="Arial" panose="020B0604020202020204" pitchFamily="34" charset="0"/>
              </a:rPr>
              <a:t>hemolysed</a:t>
            </a:r>
            <a:r>
              <a:rPr lang="en-US" altLang="en-US" sz="2200" dirty="0">
                <a:solidFill>
                  <a:schemeClr val="tx1"/>
                </a:solidFill>
                <a:latin typeface="Arial" panose="020B0604020202020204" pitchFamily="34" charset="0"/>
              </a:rPr>
              <a:t> blood either by heating </a:t>
            </a:r>
            <a:r>
              <a:rPr lang="en-US" altLang="en-US" sz="2200" dirty="0" smtClean="0">
                <a:solidFill>
                  <a:schemeClr val="tx1"/>
                </a:solidFill>
                <a:latin typeface="Arial" panose="020B0604020202020204" pitchFamily="34" charset="0"/>
              </a:rPr>
              <a:t>blood </a:t>
            </a:r>
            <a:r>
              <a:rPr lang="en-US" altLang="en-US" sz="2200" dirty="0">
                <a:solidFill>
                  <a:schemeClr val="tx1"/>
                </a:solidFill>
                <a:latin typeface="Arial" panose="020B0604020202020204" pitchFamily="34" charset="0"/>
              </a:rPr>
              <a:t>to 80⁰</a:t>
            </a:r>
            <a:r>
              <a:rPr lang="en-US" altLang="en-US" sz="2200" dirty="0" smtClean="0">
                <a:solidFill>
                  <a:schemeClr val="tx1"/>
                </a:solidFill>
                <a:latin typeface="Arial" panose="020B0604020202020204" pitchFamily="34" charset="0"/>
              </a:rPr>
              <a:t>C.</a:t>
            </a:r>
            <a:endParaRPr lang="en-US" altLang="en-US" sz="2200" dirty="0">
              <a:solidFill>
                <a:schemeClr val="tx1"/>
              </a:solidFill>
              <a:latin typeface="Arial" panose="020B0604020202020204" pitchFamily="34" charset="0"/>
            </a:endParaRPr>
          </a:p>
          <a:p>
            <a:pPr eaLnBrk="1" hangingPunct="1">
              <a:lnSpc>
                <a:spcPct val="150000"/>
              </a:lnSpc>
              <a:spcBef>
                <a:spcPct val="0"/>
              </a:spcBef>
              <a:buClrTx/>
            </a:pPr>
            <a:r>
              <a:rPr lang="en-US" altLang="en-US" sz="2200" dirty="0">
                <a:solidFill>
                  <a:schemeClr val="tx1"/>
                </a:solidFill>
                <a:latin typeface="Arial" panose="020B0604020202020204" pitchFamily="34" charset="0"/>
              </a:rPr>
              <a:t>Treatment result in browning of the medium, therefore, it is called chocolate agar. </a:t>
            </a:r>
          </a:p>
          <a:p>
            <a:pPr eaLnBrk="1" hangingPunct="1">
              <a:lnSpc>
                <a:spcPct val="150000"/>
              </a:lnSpc>
              <a:spcBef>
                <a:spcPct val="0"/>
              </a:spcBef>
              <a:buClrTx/>
            </a:pPr>
            <a:endParaRPr lang="en-US" altLang="en-US" sz="2200" i="1" dirty="0">
              <a:solidFill>
                <a:schemeClr val="tx1"/>
              </a:solidFill>
              <a:latin typeface="Arial" panose="020B0604020202020204" pitchFamily="34" charset="0"/>
            </a:endParaRPr>
          </a:p>
          <a:p>
            <a:pPr eaLnBrk="1" hangingPunct="1">
              <a:lnSpc>
                <a:spcPct val="150000"/>
              </a:lnSpc>
              <a:spcBef>
                <a:spcPct val="0"/>
              </a:spcBef>
              <a:buClrTx/>
            </a:pPr>
            <a:endParaRPr lang="en-US" altLang="en-US" sz="2200" dirty="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14236"/>
            <a:ext cx="4878259" cy="1200329"/>
          </a:xfrm>
          <a:ex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eaLnBrk="1" hangingPunct="1">
              <a:spcBef>
                <a:spcPct val="0"/>
              </a:spcBef>
              <a:buFont typeface="Arial" charset="0"/>
              <a:buNone/>
              <a:defRPr/>
            </a:pPr>
            <a:r>
              <a:rPr lang="en-US" sz="3600" b="1" cap="all" dirty="0">
                <a:ln/>
                <a:solidFill>
                  <a:srgbClr val="8B792D"/>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Enrichment media</a:t>
            </a:r>
          </a:p>
          <a:p>
            <a:pPr eaLnBrk="1" hangingPunct="1">
              <a:spcBef>
                <a:spcPct val="0"/>
              </a:spcBef>
              <a:buFont typeface="Arial" charset="0"/>
              <a:buChar char="•"/>
              <a:defRPr/>
            </a:pPr>
            <a:endParaRPr lang="en-US" sz="3600" b="1" cap="all" dirty="0">
              <a:ln/>
              <a:solidFill>
                <a:srgbClr val="8B792D"/>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endParaRPr>
          </a:p>
        </p:txBody>
      </p:sp>
      <p:sp>
        <p:nvSpPr>
          <p:cNvPr id="60419" name="Rectangle 3"/>
          <p:cNvSpPr>
            <a:spLocks noChangeArrowheads="1"/>
          </p:cNvSpPr>
          <p:nvPr/>
        </p:nvSpPr>
        <p:spPr bwMode="auto">
          <a:xfrm>
            <a:off x="889000" y="3551238"/>
            <a:ext cx="5435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pPr>
            <a:r>
              <a:rPr lang="en-US" altLang="en-US" sz="2000" b="1">
                <a:solidFill>
                  <a:schemeClr val="tx1"/>
                </a:solidFill>
                <a:latin typeface="Arial" panose="020B0604020202020204" pitchFamily="34" charset="0"/>
              </a:rPr>
              <a:t>Selenite</a:t>
            </a:r>
            <a:r>
              <a:rPr lang="en-US" altLang="en-US" sz="2000">
                <a:solidFill>
                  <a:schemeClr val="tx1"/>
                </a:solidFill>
                <a:latin typeface="Arial" panose="020B0604020202020204" pitchFamily="34" charset="0"/>
              </a:rPr>
              <a:t>-</a:t>
            </a:r>
            <a:r>
              <a:rPr lang="en-US" altLang="en-US" sz="2000" b="1">
                <a:solidFill>
                  <a:schemeClr val="tx1"/>
                </a:solidFill>
                <a:latin typeface="Arial" panose="020B0604020202020204" pitchFamily="34" charset="0"/>
              </a:rPr>
              <a:t>F Broth</a:t>
            </a:r>
            <a:r>
              <a:rPr lang="en-US" altLang="en-US" sz="2000">
                <a:solidFill>
                  <a:schemeClr val="tx1"/>
                </a:solidFill>
                <a:latin typeface="Arial" panose="020B0604020202020204" pitchFamily="34" charset="0"/>
              </a:rPr>
              <a:t> is used as an enrichment medium for the isolation of Salmonella from feces, urine, water, foods.</a:t>
            </a:r>
          </a:p>
          <a:p>
            <a:pPr eaLnBrk="1" hangingPunct="1">
              <a:spcBef>
                <a:spcPct val="0"/>
              </a:spcBef>
              <a:buClrTx/>
            </a:pPr>
            <a:endParaRPr lang="en-US" altLang="en-US" sz="2000">
              <a:solidFill>
                <a:schemeClr val="tx1"/>
              </a:solidFill>
              <a:latin typeface="Arial" panose="020B0604020202020204" pitchFamily="34" charset="0"/>
            </a:endParaRPr>
          </a:p>
          <a:p>
            <a:pPr eaLnBrk="1" hangingPunct="1">
              <a:spcBef>
                <a:spcPct val="0"/>
              </a:spcBef>
              <a:buClrTx/>
            </a:pPr>
            <a:r>
              <a:rPr lang="en-US" altLang="en-US" sz="2000" b="1">
                <a:solidFill>
                  <a:schemeClr val="tx1"/>
                </a:solidFill>
                <a:latin typeface="Arial" panose="020B0604020202020204" pitchFamily="34" charset="0"/>
              </a:rPr>
              <a:t>Alkaline Peptone Water</a:t>
            </a:r>
            <a:r>
              <a:rPr lang="en-US" altLang="en-US" sz="2000">
                <a:solidFill>
                  <a:schemeClr val="tx1"/>
                </a:solidFill>
                <a:latin typeface="Arial" panose="020B0604020202020204" pitchFamily="34" charset="0"/>
              </a:rPr>
              <a:t>  is for the enrichment of Vibrio cholera and Vibrio species from food, water and clinical samples</a:t>
            </a:r>
          </a:p>
        </p:txBody>
      </p:sp>
      <p:sp>
        <p:nvSpPr>
          <p:cNvPr id="60420" name="TextBox 4"/>
          <p:cNvSpPr txBox="1">
            <a:spLocks noChangeArrowheads="1"/>
          </p:cNvSpPr>
          <p:nvPr/>
        </p:nvSpPr>
        <p:spPr bwMode="auto">
          <a:xfrm>
            <a:off x="685800" y="1266825"/>
            <a:ext cx="5638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2200">
                <a:solidFill>
                  <a:schemeClr val="tx1"/>
                </a:solidFill>
                <a:latin typeface="Arial" panose="020B0604020202020204" pitchFamily="34" charset="0"/>
              </a:rPr>
              <a:t>Media increase no. of pathogens by containing enrichments and or substances discourages multiplication of unwanted bacteria</a:t>
            </a:r>
          </a:p>
        </p:txBody>
      </p:sp>
      <p:pic>
        <p:nvPicPr>
          <p:cNvPr id="60421" name="Picture 2" descr="Image result for selenite f broth"/>
          <p:cNvPicPr>
            <a:picLocks noChangeAspect="1" noChangeArrowheads="1"/>
          </p:cNvPicPr>
          <p:nvPr/>
        </p:nvPicPr>
        <p:blipFill>
          <a:blip r:embed="rId3">
            <a:extLst>
              <a:ext uri="{28A0092B-C50C-407E-A947-70E740481C1C}">
                <a14:useLocalDpi xmlns:a14="http://schemas.microsoft.com/office/drawing/2010/main" val="0"/>
              </a:ext>
            </a:extLst>
          </a:blip>
          <a:srcRect l="56557" t="24763"/>
          <a:stretch>
            <a:fillRect/>
          </a:stretch>
        </p:blipFill>
        <p:spPr bwMode="auto">
          <a:xfrm>
            <a:off x="6589713" y="561975"/>
            <a:ext cx="1671637"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descr="Image result for alkaline peptone 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6850" y="33289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p:cNvSpPr>
            <a:spLocks noChangeArrowheads="1"/>
          </p:cNvSpPr>
          <p:nvPr/>
        </p:nvSpPr>
        <p:spPr bwMode="auto">
          <a:xfrm>
            <a:off x="6615113" y="2941638"/>
            <a:ext cx="1770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600" b="1">
                <a:solidFill>
                  <a:schemeClr val="tx1"/>
                </a:solidFill>
                <a:latin typeface="Arial" panose="020B0604020202020204" pitchFamily="34" charset="0"/>
              </a:rPr>
              <a:t>Selenite</a:t>
            </a:r>
            <a:r>
              <a:rPr lang="en-US" altLang="en-US" sz="1600">
                <a:solidFill>
                  <a:schemeClr val="tx1"/>
                </a:solidFill>
                <a:latin typeface="Arial" panose="020B0604020202020204" pitchFamily="34" charset="0"/>
              </a:rPr>
              <a:t>-</a:t>
            </a:r>
            <a:r>
              <a:rPr lang="en-US" altLang="en-US" sz="1600" b="1">
                <a:solidFill>
                  <a:schemeClr val="tx1"/>
                </a:solidFill>
                <a:latin typeface="Arial" panose="020B0604020202020204" pitchFamily="34" charset="0"/>
              </a:rPr>
              <a:t>F Broth</a:t>
            </a:r>
            <a:endParaRPr lang="en-US" altLang="en-US" sz="1600">
              <a:solidFill>
                <a:schemeClr val="tx1"/>
              </a:solidFill>
              <a:latin typeface="Arial" panose="020B0604020202020204" pitchFamily="34" charset="0"/>
            </a:endParaRPr>
          </a:p>
        </p:txBody>
      </p:sp>
      <p:sp>
        <p:nvSpPr>
          <p:cNvPr id="60424" name="Rectangle 7"/>
          <p:cNvSpPr>
            <a:spLocks noChangeArrowheads="1"/>
          </p:cNvSpPr>
          <p:nvPr/>
        </p:nvSpPr>
        <p:spPr bwMode="auto">
          <a:xfrm>
            <a:off x="6472238" y="5530850"/>
            <a:ext cx="2457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600" b="1">
                <a:solidFill>
                  <a:schemeClr val="tx1"/>
                </a:solidFill>
                <a:latin typeface="Arial" panose="020B0604020202020204" pitchFamily="34" charset="0"/>
              </a:rPr>
              <a:t>Alkaline Peptone Water</a:t>
            </a:r>
            <a:endParaRPr lang="en-US" altLang="en-US" sz="1600">
              <a:solidFill>
                <a:schemeClr val="tx1"/>
              </a:solidFill>
              <a:latin typeface="Arial" panose="020B0604020202020204" pitchFamily="34" charset="0"/>
            </a:endParaRPr>
          </a:p>
        </p:txBody>
      </p:sp>
      <p:sp>
        <p:nvSpPr>
          <p:cNvPr id="60425" name="Rectangle 8"/>
          <p:cNvSpPr>
            <a:spLocks noChangeArrowheads="1"/>
          </p:cNvSpPr>
          <p:nvPr/>
        </p:nvSpPr>
        <p:spPr bwMode="auto">
          <a:xfrm>
            <a:off x="685800" y="3113088"/>
            <a:ext cx="202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Blip>
                <a:blip r:embed="rId5"/>
              </a:buBlip>
            </a:pPr>
            <a:r>
              <a:rPr lang="en-US" altLang="en-US" b="1">
                <a:solidFill>
                  <a:schemeClr val="tx1"/>
                </a:solidFill>
                <a:latin typeface="Arial" panose="020B0604020202020204" pitchFamily="34" charset="0"/>
              </a:rPr>
              <a:t> </a:t>
            </a:r>
            <a:r>
              <a:rPr lang="en-US" altLang="en-US" b="1" u="sng">
                <a:solidFill>
                  <a:schemeClr val="tx1"/>
                </a:solidFill>
                <a:latin typeface="Arial" panose="020B0604020202020204" pitchFamily="34" charset="0"/>
              </a:rPr>
              <a:t>Examples: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 y="4572000"/>
            <a:ext cx="8070850" cy="1600200"/>
          </a:xfrm>
        </p:spPr>
        <p:txBody>
          <a:bodyPr/>
          <a:lstStyle/>
          <a:p>
            <a:pPr eaLnBrk="1" hangingPunct="1"/>
            <a:r>
              <a:rPr lang="en-US" altLang="en-US" sz="2400" smtClean="0"/>
              <a:t>Many culture media are both selective and differential.</a:t>
            </a:r>
          </a:p>
        </p:txBody>
      </p:sp>
      <p:sp>
        <p:nvSpPr>
          <p:cNvPr id="32771" name="Content Placeholder 2"/>
          <p:cNvSpPr>
            <a:spLocks noGrp="1"/>
          </p:cNvSpPr>
          <p:nvPr>
            <p:ph idx="1"/>
          </p:nvPr>
        </p:nvSpPr>
        <p:spPr>
          <a:xfrm>
            <a:off x="762000" y="591235"/>
            <a:ext cx="5126403" cy="646331"/>
          </a:xfrm>
          <a:ex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eaLnBrk="1" hangingPunct="1">
              <a:spcBef>
                <a:spcPct val="0"/>
              </a:spcBef>
              <a:buFont typeface="Arial" charset="0"/>
              <a:buNone/>
              <a:defRPr/>
            </a:pPr>
            <a:r>
              <a:rPr lang="en-US" sz="3600" b="1" cap="all" dirty="0">
                <a:ln/>
                <a:solidFill>
                  <a:srgbClr val="8B792D"/>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Differential </a:t>
            </a:r>
            <a:r>
              <a:rPr lang="en-US" sz="3600" b="1" cap="all" dirty="0" smtClean="0">
                <a:ln/>
                <a:solidFill>
                  <a:srgbClr val="8B792D"/>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media</a:t>
            </a:r>
            <a:endParaRPr lang="en-US" sz="3600" b="1" cap="all" dirty="0">
              <a:ln/>
              <a:solidFill>
                <a:srgbClr val="8B792D"/>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endParaRPr>
          </a:p>
        </p:txBody>
      </p:sp>
      <p:sp>
        <p:nvSpPr>
          <p:cNvPr id="61444" name="Rectangle 3"/>
          <p:cNvSpPr>
            <a:spLocks noChangeArrowheads="1"/>
          </p:cNvSpPr>
          <p:nvPr/>
        </p:nvSpPr>
        <p:spPr bwMode="auto">
          <a:xfrm>
            <a:off x="914400" y="12954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a:solidFill>
                  <a:schemeClr val="tx1"/>
                </a:solidFill>
                <a:latin typeface="Arial" panose="020B0604020202020204" pitchFamily="34" charset="0"/>
                <a:cs typeface="Calibri" panose="020F0502020204030204" pitchFamily="34" charset="0"/>
              </a:rPr>
              <a:t>Media  to which  indicators, dyes, or other substances are added to differentiate microorganisms so these media can distinguish among morphologically and biochemically related groups of organisms.</a:t>
            </a:r>
          </a:p>
        </p:txBody>
      </p:sp>
      <p:sp>
        <p:nvSpPr>
          <p:cNvPr id="61445" name="Rectangle 5"/>
          <p:cNvSpPr>
            <a:spLocks noChangeArrowheads="1"/>
          </p:cNvSpPr>
          <p:nvPr/>
        </p:nvSpPr>
        <p:spPr bwMode="auto">
          <a:xfrm>
            <a:off x="955675" y="4154488"/>
            <a:ext cx="6989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a:solidFill>
                  <a:schemeClr val="tx1"/>
                </a:solidFill>
                <a:latin typeface="Arial" panose="020B0604020202020204" pitchFamily="34" charset="0"/>
                <a:cs typeface="Calibri" panose="020F0502020204030204" pitchFamily="34" charset="0"/>
              </a:rPr>
              <a:t>Media contain substances that prevent the growth of microorganisms other than the pathogens for which the media are intended. </a:t>
            </a:r>
          </a:p>
        </p:txBody>
      </p:sp>
      <p:sp>
        <p:nvSpPr>
          <p:cNvPr id="32774" name="Rectangle 6"/>
          <p:cNvSpPr>
            <a:spLocks noChangeArrowheads="1"/>
          </p:cNvSpPr>
          <p:nvPr/>
        </p:nvSpPr>
        <p:spPr bwMode="auto">
          <a:xfrm>
            <a:off x="950804" y="3273917"/>
            <a:ext cx="43652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buClr>
                <a:schemeClr val="accent1"/>
              </a:buClr>
              <a:buFont typeface="Arial" charset="0"/>
              <a:buNone/>
              <a:defRPr/>
            </a:pPr>
            <a:r>
              <a:rPr lang="en-US" sz="3600" b="1" cap="all" dirty="0">
                <a:ln/>
                <a:solidFill>
                  <a:srgbClr val="8B792D"/>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Selective media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962400" y="3276600"/>
          <a:ext cx="49530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7" name="TextBox 4"/>
          <p:cNvSpPr txBox="1">
            <a:spLocks noChangeArrowheads="1"/>
          </p:cNvSpPr>
          <p:nvPr/>
        </p:nvSpPr>
        <p:spPr bwMode="auto">
          <a:xfrm>
            <a:off x="471488" y="1628775"/>
            <a:ext cx="86725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en-US" altLang="en-US" sz="2200">
                <a:solidFill>
                  <a:schemeClr val="tx1"/>
                </a:solidFill>
                <a:latin typeface="Baskerville Old Face" panose="02020602080505020303" pitchFamily="18" charset="0"/>
              </a:rPr>
              <a:t>MacConkey agar is a selective and differential media for Enterobacteriaceae </a:t>
            </a:r>
            <a:endParaRPr lang="en-US" altLang="en-US" sz="2200" i="1">
              <a:solidFill>
                <a:srgbClr val="FF0000"/>
              </a:solidFill>
              <a:latin typeface="Baskerville Old Face" panose="02020602080505020303" pitchFamily="18" charset="0"/>
            </a:endParaRPr>
          </a:p>
          <a:p>
            <a:pPr eaLnBrk="1" hangingPunct="1">
              <a:spcBef>
                <a:spcPct val="0"/>
              </a:spcBef>
              <a:buClrTx/>
              <a:buFontTx/>
              <a:buNone/>
            </a:pPr>
            <a:endParaRPr lang="en-US" altLang="en-US" sz="2200">
              <a:solidFill>
                <a:schemeClr val="tx1"/>
              </a:solidFill>
              <a:latin typeface="Baskerville Old Face" panose="02020602080505020303" pitchFamily="18" charset="0"/>
            </a:endParaRPr>
          </a:p>
        </p:txBody>
      </p:sp>
      <p:cxnSp>
        <p:nvCxnSpPr>
          <p:cNvPr id="9" name="Straight Arrow Connector 8"/>
          <p:cNvCxnSpPr/>
          <p:nvPr/>
        </p:nvCxnSpPr>
        <p:spPr>
          <a:xfrm>
            <a:off x="3657600" y="5029200"/>
            <a:ext cx="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2469" name="yui_3_5_1_5_1400671687932_811" descr="http://nhscience.lonestar.edu/biol/wellmeyer/media/McConUnin.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273925" y="331788"/>
            <a:ext cx="14890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922588" y="685800"/>
            <a:ext cx="3770312" cy="708025"/>
          </a:xfrm>
          <a:prstGeom prst="rect">
            <a:avLst/>
          </a:prstGeom>
          <a:noFill/>
          <a:ln>
            <a:noFill/>
          </a:ln>
        </p:spPr>
        <p:txBody>
          <a:bodyPr anchor="b"/>
          <a:lstStyle/>
          <a:p>
            <a:pPr eaLnBrk="1" hangingPunct="1">
              <a:defRPr/>
            </a:pPr>
            <a:r>
              <a:rPr lang="en-US" sz="4000" b="1" dirty="0">
                <a:solidFill>
                  <a:srgbClr val="FF0066"/>
                </a:solidFill>
                <a:latin typeface="Impact" pitchFamily="34" charset="0"/>
                <a:ea typeface="+mj-ea"/>
                <a:cs typeface="+mj-cs"/>
              </a:rPr>
              <a:t>MacConkey agar </a:t>
            </a:r>
          </a:p>
        </p:txBody>
      </p:sp>
      <p:graphicFrame>
        <p:nvGraphicFramePr>
          <p:cNvPr id="3" name="Diagram 2"/>
          <p:cNvGraphicFramePr/>
          <p:nvPr/>
        </p:nvGraphicFramePr>
        <p:xfrm>
          <a:off x="21021" y="3124200"/>
          <a:ext cx="5167312" cy="3149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Oval 4"/>
          <p:cNvSpPr/>
          <p:nvPr/>
        </p:nvSpPr>
        <p:spPr>
          <a:xfrm>
            <a:off x="2922588" y="2286000"/>
            <a:ext cx="3402012"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sz="1600" b="1" dirty="0"/>
              <a:t>Cause of selectivity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yui_3_5_1_5_1400671687932_751" descr="http://withfriendship.com/images/i/42359/MacConkey-agar-pictur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48088" y="1560513"/>
            <a:ext cx="474980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35325" y="555625"/>
            <a:ext cx="2643188" cy="523875"/>
          </a:xfrm>
          <a:prstGeom prst="rect">
            <a:avLst/>
          </a:prstGeom>
        </p:spPr>
        <p:txBody>
          <a:bodyPr wrap="none">
            <a:spAutoFit/>
          </a:bodyPr>
          <a:lstStyle/>
          <a:p>
            <a:pPr eaLnBrk="1" hangingPunct="1">
              <a:defRPr/>
            </a:pPr>
            <a:r>
              <a:rPr lang="en-US" sz="2800" b="1" dirty="0">
                <a:latin typeface="+mn-lt"/>
                <a:cs typeface="Arial" charset="0"/>
              </a:rPr>
              <a:t>MacConkey agar</a:t>
            </a:r>
            <a:endParaRPr lang="en-US" sz="2800" dirty="0">
              <a:latin typeface="+mn-lt"/>
              <a:cs typeface="Arial" charset="0"/>
            </a:endParaRPr>
          </a:p>
        </p:txBody>
      </p:sp>
      <p:pic>
        <p:nvPicPr>
          <p:cNvPr id="63492" name="Picture 2" descr="Image result for macconkey a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587500"/>
            <a:ext cx="27781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4" descr="Image result for macconkey agar non-lactose ferm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3873500"/>
            <a:ext cx="27781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152400"/>
            <a:ext cx="8229600" cy="838200"/>
          </a:xfrm>
        </p:spPr>
        <p:txBody>
          <a:bodyPr/>
          <a:lstStyle/>
          <a:p>
            <a:pPr eaLnBrk="1" hangingPunct="1"/>
            <a:r>
              <a:rPr lang="en-US" altLang="en-US" sz="3600" smtClean="0">
                <a:solidFill>
                  <a:srgbClr val="EC2C18"/>
                </a:solidFill>
              </a:rPr>
              <a:t>Mannitol salt agar</a:t>
            </a:r>
          </a:p>
        </p:txBody>
      </p:sp>
      <p:pic>
        <p:nvPicPr>
          <p:cNvPr id="64515" name="ihover-img" descr="aureus+on+mannitol+salt+aga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41950" y="1812925"/>
            <a:ext cx="34528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p:cNvSpPr>
            <a:spLocks noChangeArrowheads="1"/>
          </p:cNvSpPr>
          <p:nvPr/>
        </p:nvSpPr>
        <p:spPr bwMode="auto">
          <a:xfrm>
            <a:off x="228600" y="1925638"/>
            <a:ext cx="50577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nSpc>
                <a:spcPct val="150000"/>
              </a:lnSpc>
              <a:spcBef>
                <a:spcPct val="0"/>
              </a:spcBef>
              <a:buClrTx/>
              <a:buFont typeface="Wingdings" panose="05000000000000000000" pitchFamily="2" charset="2"/>
              <a:buChar char="§"/>
            </a:pPr>
            <a:r>
              <a:rPr lang="en-US" altLang="en-US" b="1" u="sng">
                <a:solidFill>
                  <a:schemeClr val="tx1"/>
                </a:solidFill>
                <a:latin typeface="Arial" panose="020B0604020202020204" pitchFamily="34" charset="0"/>
                <a:cs typeface="Calibri" panose="020F0502020204030204" pitchFamily="34" charset="0"/>
              </a:rPr>
              <a:t>Selective agent:</a:t>
            </a:r>
            <a:r>
              <a:rPr lang="en-US" altLang="en-US" b="1">
                <a:solidFill>
                  <a:schemeClr val="tx1"/>
                </a:solidFill>
                <a:latin typeface="Arial" panose="020B0604020202020204" pitchFamily="34" charset="0"/>
                <a:cs typeface="Calibri" panose="020F0502020204030204" pitchFamily="34" charset="0"/>
              </a:rPr>
              <a:t> 7.5% NaCl</a:t>
            </a:r>
          </a:p>
          <a:p>
            <a:pPr>
              <a:lnSpc>
                <a:spcPct val="150000"/>
              </a:lnSpc>
              <a:spcBef>
                <a:spcPct val="0"/>
              </a:spcBef>
              <a:buClrTx/>
              <a:buFont typeface="Wingdings" panose="05000000000000000000" pitchFamily="2" charset="2"/>
              <a:buChar char="§"/>
            </a:pPr>
            <a:r>
              <a:rPr lang="en-US" altLang="en-US" b="1" u="sng">
                <a:solidFill>
                  <a:schemeClr val="tx1"/>
                </a:solidFill>
                <a:latin typeface="Arial" panose="020B0604020202020204" pitchFamily="34" charset="0"/>
                <a:cs typeface="Calibri" panose="020F0502020204030204" pitchFamily="34" charset="0"/>
              </a:rPr>
              <a:t>Differential agent:</a:t>
            </a:r>
            <a:r>
              <a:rPr lang="en-US" altLang="en-US">
                <a:solidFill>
                  <a:schemeClr val="tx1"/>
                </a:solidFill>
                <a:latin typeface="Arial" panose="020B0604020202020204" pitchFamily="34" charset="0"/>
                <a:cs typeface="Calibri" panose="020F0502020204030204" pitchFamily="34" charset="0"/>
              </a:rPr>
              <a:t> mannitol to differentiate between mannitol fermenters and non-fermenters</a:t>
            </a:r>
          </a:p>
          <a:p>
            <a:pPr>
              <a:lnSpc>
                <a:spcPct val="150000"/>
              </a:lnSpc>
              <a:spcBef>
                <a:spcPct val="0"/>
              </a:spcBef>
              <a:buClrTx/>
              <a:buFont typeface="Wingdings" panose="05000000000000000000" pitchFamily="2" charset="2"/>
              <a:buChar char="§"/>
            </a:pPr>
            <a:r>
              <a:rPr lang="en-US" altLang="en-US" b="1" u="sng">
                <a:solidFill>
                  <a:schemeClr val="tx1"/>
                </a:solidFill>
                <a:latin typeface="Arial" panose="020B0604020202020204" pitchFamily="34" charset="0"/>
                <a:cs typeface="Calibri" panose="020F0502020204030204" pitchFamily="34" charset="0"/>
              </a:rPr>
              <a:t>pH indicator: </a:t>
            </a:r>
            <a:r>
              <a:rPr lang="en-US" altLang="en-US">
                <a:solidFill>
                  <a:schemeClr val="tx1"/>
                </a:solidFill>
                <a:latin typeface="Arial" panose="020B0604020202020204" pitchFamily="34" charset="0"/>
                <a:cs typeface="Calibri" panose="020F0502020204030204" pitchFamily="34" charset="0"/>
              </a:rPr>
              <a:t>Phenol red </a:t>
            </a:r>
            <a:endParaRPr lang="en-US" altLang="en-US">
              <a:solidFill>
                <a:schemeClr val="tx1"/>
              </a:solidFill>
              <a:latin typeface="Arial" panose="020B0604020202020204" pitchFamily="34" charset="0"/>
            </a:endParaRPr>
          </a:p>
        </p:txBody>
      </p:sp>
      <p:sp>
        <p:nvSpPr>
          <p:cNvPr id="64517" name="TextBox 12"/>
          <p:cNvSpPr txBox="1">
            <a:spLocks noChangeArrowheads="1"/>
          </p:cNvSpPr>
          <p:nvPr/>
        </p:nvSpPr>
        <p:spPr bwMode="auto">
          <a:xfrm>
            <a:off x="915988" y="1187450"/>
            <a:ext cx="6018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a:solidFill>
                  <a:schemeClr val="tx1"/>
                </a:solidFill>
                <a:latin typeface="Arial" panose="020B0604020202020204" pitchFamily="34" charset="0"/>
              </a:rPr>
              <a:t>Selective and Differential for Staphylococci</a:t>
            </a:r>
          </a:p>
        </p:txBody>
      </p:sp>
      <p:sp>
        <p:nvSpPr>
          <p:cNvPr id="64518" name="TextBox 14"/>
          <p:cNvSpPr txBox="1">
            <a:spLocks noChangeArrowheads="1"/>
          </p:cNvSpPr>
          <p:nvPr/>
        </p:nvSpPr>
        <p:spPr bwMode="auto">
          <a:xfrm>
            <a:off x="5956300" y="5105400"/>
            <a:ext cx="242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2000" b="1">
                <a:solidFill>
                  <a:schemeClr val="tx1"/>
                </a:solidFill>
                <a:latin typeface="Arial" panose="020B0604020202020204" pitchFamily="34" charset="0"/>
              </a:rPr>
              <a:t>Non-cultured MSA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505075"/>
            <a:ext cx="3743325" cy="352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21" descr="Image result for mannitol salt agar"/>
          <p:cNvPicPr>
            <a:picLocks noChangeAspect="1" noChangeArrowheads="1"/>
          </p:cNvPicPr>
          <p:nvPr/>
        </p:nvPicPr>
        <p:blipFill>
          <a:blip r:embed="rId3">
            <a:extLst>
              <a:ext uri="{28A0092B-C50C-407E-A947-70E740481C1C}">
                <a14:useLocalDpi xmlns:a14="http://schemas.microsoft.com/office/drawing/2010/main" val="0"/>
              </a:ext>
            </a:extLst>
          </a:blip>
          <a:srcRect b="4230"/>
          <a:stretch>
            <a:fillRect/>
          </a:stretch>
        </p:blipFill>
        <p:spPr bwMode="auto">
          <a:xfrm>
            <a:off x="4337050" y="736600"/>
            <a:ext cx="41275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09600" y="3452813"/>
            <a:ext cx="1090613" cy="369887"/>
          </a:xfrm>
          <a:prstGeom prst="rect">
            <a:avLst/>
          </a:prstGeom>
          <a:noFill/>
        </p:spPr>
        <p:txBody>
          <a:bodyPr wrap="none">
            <a:spAutoFit/>
          </a:bodyPr>
          <a:lstStyle/>
          <a:p>
            <a:pPr eaLnBrk="1" hangingPunct="1">
              <a:defRPr/>
            </a:pPr>
            <a:r>
              <a:rPr lang="en-US" b="1" i="1" dirty="0">
                <a:latin typeface="+mn-lt"/>
                <a:cs typeface="Arial" charset="0"/>
              </a:rPr>
              <a:t>S. aureus</a:t>
            </a:r>
          </a:p>
        </p:txBody>
      </p:sp>
      <p:sp>
        <p:nvSpPr>
          <p:cNvPr id="65541" name="AutoShape 14" descr="Image result for mannitol salt aga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sp>
        <p:nvSpPr>
          <p:cNvPr id="19" name="TextBox 18"/>
          <p:cNvSpPr txBox="1"/>
          <p:nvPr/>
        </p:nvSpPr>
        <p:spPr>
          <a:xfrm>
            <a:off x="5181600" y="2667000"/>
            <a:ext cx="1090613" cy="369888"/>
          </a:xfrm>
          <a:prstGeom prst="rect">
            <a:avLst/>
          </a:prstGeom>
          <a:noFill/>
        </p:spPr>
        <p:txBody>
          <a:bodyPr wrap="none">
            <a:spAutoFit/>
          </a:bodyPr>
          <a:lstStyle/>
          <a:p>
            <a:pPr eaLnBrk="1" hangingPunct="1">
              <a:defRPr/>
            </a:pPr>
            <a:r>
              <a:rPr lang="en-US" b="1" i="1" dirty="0">
                <a:latin typeface="+mn-lt"/>
                <a:cs typeface="Arial" charset="0"/>
              </a:rPr>
              <a:t>S. aureus</a:t>
            </a:r>
          </a:p>
        </p:txBody>
      </p:sp>
      <p:sp>
        <p:nvSpPr>
          <p:cNvPr id="65543" name="TextBox 3"/>
          <p:cNvSpPr txBox="1">
            <a:spLocks noChangeArrowheads="1"/>
          </p:cNvSpPr>
          <p:nvPr/>
        </p:nvSpPr>
        <p:spPr bwMode="auto">
          <a:xfrm>
            <a:off x="2386013" y="4081463"/>
            <a:ext cx="1595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b="1" i="1">
                <a:solidFill>
                  <a:schemeClr val="tx1"/>
                </a:solidFill>
              </a:rPr>
              <a:t>S. epidermidis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Image result for culture media"/>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667250" y="3022600"/>
            <a:ext cx="34290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903" y="2889379"/>
            <a:ext cx="4543097" cy="1015663"/>
          </a:xfrm>
          <a:prstGeom prst="rect">
            <a:avLst/>
          </a:prstGeom>
        </p:spPr>
        <p:txBody>
          <a:bodyPr>
            <a:spAutoFit/>
            <a:scene3d>
              <a:camera prst="orthographicFront"/>
              <a:lightRig rig="sunset" dir="t"/>
            </a:scene3d>
            <a:sp3d extrusionH="57150" prstMaterial="metal">
              <a:bevelT w="38100" h="25400"/>
              <a:contourClr>
                <a:schemeClr val="bg2"/>
              </a:contourClr>
            </a:sp3d>
          </a:bodyPr>
          <a:lstStyle/>
          <a:p>
            <a:pPr algn="ctr" eaLnBrk="1" hangingPunct="1">
              <a:spcBef>
                <a:spcPct val="50000"/>
              </a:spcBef>
              <a:defRPr/>
            </a:pPr>
            <a:r>
              <a:rPr lang="en-US" sz="2400" b="1" cap="all" dirty="0">
                <a:ln w="9000" cmpd="sng">
                  <a:solidFill>
                    <a:schemeClr val="accent4">
                      <a:shade val="50000"/>
                      <a:satMod val="120000"/>
                    </a:schemeClr>
                  </a:solidFill>
                  <a:prstDash val="solid"/>
                </a:ln>
                <a:solidFill>
                  <a:srgbClr val="001000"/>
                </a:solidFill>
                <a:effectLst>
                  <a:reflection blurRad="12700" stA="28000" endPos="45000" dist="1000" dir="5400000" sy="-100000" algn="bl" rotWithShape="0"/>
                </a:effectLst>
                <a:latin typeface="Palatino Linotype" pitchFamily="18" charset="0"/>
                <a:ea typeface="Arial Unicode MS" pitchFamily="34" charset="-128"/>
                <a:cs typeface="Arial Unicode MS" pitchFamily="34" charset="-128"/>
              </a:rPr>
              <a:t>By: </a:t>
            </a:r>
          </a:p>
          <a:p>
            <a:pPr algn="ctr" eaLnBrk="1" hangingPunct="1">
              <a:spcBef>
                <a:spcPct val="50000"/>
              </a:spcBef>
              <a:defRPr/>
            </a:pPr>
            <a:r>
              <a:rPr lang="en-US" sz="2400" b="1" dirty="0">
                <a:ln w="24500" cmpd="dbl">
                  <a:solidFill>
                    <a:schemeClr val="accent2">
                      <a:shade val="85000"/>
                      <a:satMod val="155000"/>
                    </a:schemeClr>
                  </a:solidFill>
                  <a:prstDash val="solid"/>
                  <a:miter lim="800000"/>
                </a:ln>
                <a:solidFill>
                  <a:srgbClr val="480000"/>
                </a:solidFill>
                <a:effectLst>
                  <a:outerShdw blurRad="38100" dist="38100" dir="7020000" algn="tl">
                    <a:srgbClr val="000000">
                      <a:alpha val="35000"/>
                    </a:srgbClr>
                  </a:outerShdw>
                </a:effectLst>
                <a:latin typeface="Palatino Linotype" pitchFamily="18" charset="0"/>
                <a:ea typeface="Arial Unicode MS" pitchFamily="34" charset="-128"/>
                <a:cs typeface="Arial Unicode MS" pitchFamily="34" charset="-128"/>
              </a:rPr>
              <a:t>Prof. Dr. Ghada Fahmy </a:t>
            </a:r>
            <a:r>
              <a:rPr lang="en-US" sz="2400" b="1" dirty="0" smtClean="0">
                <a:ln w="24500" cmpd="dbl">
                  <a:solidFill>
                    <a:schemeClr val="accent2">
                      <a:shade val="85000"/>
                      <a:satMod val="155000"/>
                    </a:schemeClr>
                  </a:solidFill>
                  <a:prstDash val="solid"/>
                  <a:miter lim="800000"/>
                </a:ln>
                <a:solidFill>
                  <a:srgbClr val="480000"/>
                </a:solidFill>
                <a:effectLst>
                  <a:outerShdw blurRad="38100" dist="38100" dir="7020000" algn="tl">
                    <a:srgbClr val="000000">
                      <a:alpha val="35000"/>
                    </a:srgbClr>
                  </a:outerShdw>
                </a:effectLst>
                <a:latin typeface="Palatino Linotype" pitchFamily="18" charset="0"/>
                <a:ea typeface="Arial Unicode MS" pitchFamily="34" charset="-128"/>
                <a:cs typeface="Arial Unicode MS" pitchFamily="34" charset="-128"/>
              </a:rPr>
              <a:t>Helaly</a:t>
            </a:r>
            <a:endParaRPr lang="en-US" sz="2400" b="1" dirty="0">
              <a:ln w="24500" cmpd="dbl">
                <a:solidFill>
                  <a:schemeClr val="accent2">
                    <a:shade val="85000"/>
                    <a:satMod val="155000"/>
                  </a:schemeClr>
                </a:solidFill>
                <a:prstDash val="solid"/>
                <a:miter lim="800000"/>
              </a:ln>
              <a:solidFill>
                <a:srgbClr val="480000"/>
              </a:solidFill>
              <a:effectLst>
                <a:outerShdw blurRad="38100" dist="38100" dir="7020000" algn="tl">
                  <a:srgbClr val="000000">
                    <a:alpha val="35000"/>
                  </a:srgbClr>
                </a:outerShdw>
              </a:effectLst>
              <a:latin typeface="Palatino Linotype" pitchFamily="18" charset="0"/>
              <a:ea typeface="Arial Unicode MS" pitchFamily="34" charset="-128"/>
              <a:cs typeface="Arial Unicode MS" pitchFamily="34" charset="-128"/>
            </a:endParaRPr>
          </a:p>
        </p:txBody>
      </p:sp>
      <p:sp>
        <p:nvSpPr>
          <p:cNvPr id="5" name="Rectangle 4"/>
          <p:cNvSpPr/>
          <p:nvPr/>
        </p:nvSpPr>
        <p:spPr>
          <a:xfrm>
            <a:off x="287720" y="936486"/>
            <a:ext cx="4025462"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Culture Media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81000" y="457200"/>
            <a:ext cx="8229600" cy="1752600"/>
          </a:xfrm>
        </p:spPr>
        <p:txBody>
          <a:bodyPr/>
          <a:lstStyle/>
          <a:p>
            <a:pPr marL="342900" indent="-342900"/>
            <a:r>
              <a:rPr lang="en-US" altLang="en-US" smtClean="0">
                <a:solidFill>
                  <a:srgbClr val="006600"/>
                </a:solidFill>
              </a:rPr>
              <a:t> Thiosulfate citrate bile salt sucrose (TCBS)  agar </a:t>
            </a:r>
          </a:p>
        </p:txBody>
      </p:sp>
      <p:sp>
        <p:nvSpPr>
          <p:cNvPr id="37891" name="Content Placeholder 2"/>
          <p:cNvSpPr>
            <a:spLocks noGrp="1"/>
          </p:cNvSpPr>
          <p:nvPr>
            <p:ph idx="1"/>
          </p:nvPr>
        </p:nvSpPr>
        <p:spPr>
          <a:xfrm>
            <a:off x="304800" y="2286000"/>
            <a:ext cx="5943600" cy="3703638"/>
          </a:xfrm>
        </p:spPr>
        <p:txBody>
          <a:bodyPr/>
          <a:lstStyle/>
          <a:p>
            <a:pPr marL="320675" lvl="1" indent="0" eaLnBrk="1" hangingPunct="1">
              <a:buFont typeface="Arial" charset="0"/>
              <a:buNone/>
              <a:defRPr/>
            </a:pPr>
            <a:r>
              <a:rPr lang="en-US" sz="2400" b="1" dirty="0" smtClean="0">
                <a:solidFill>
                  <a:schemeClr val="tx1"/>
                </a:solidFill>
                <a:latin typeface="Arial" pitchFamily="34" charset="0"/>
                <a:cs typeface="Arial" pitchFamily="34" charset="0"/>
              </a:rPr>
              <a:t>The medium is alkaline (pH 8.6) which enhances the growth of  Vibrio species </a:t>
            </a:r>
          </a:p>
          <a:p>
            <a:pPr eaLnBrk="1" hangingPunct="1">
              <a:buFont typeface="Wingdings 2" pitchFamily="18" charset="2"/>
              <a:buNone/>
              <a:defRPr/>
            </a:pPr>
            <a:r>
              <a:rPr lang="en-US" b="1" u="sng" dirty="0" smtClean="0">
                <a:solidFill>
                  <a:srgbClr val="FF0000"/>
                </a:solidFill>
                <a:latin typeface="Arial" pitchFamily="34" charset="0"/>
                <a:cs typeface="Arial" pitchFamily="34" charset="0"/>
              </a:rPr>
              <a:t>Important components: </a:t>
            </a:r>
          </a:p>
          <a:p>
            <a:pPr lvl="1" eaLnBrk="1" hangingPunct="1">
              <a:buFont typeface="Wingdings" pitchFamily="2" charset="2"/>
              <a:buChar char="§"/>
              <a:defRPr/>
            </a:pPr>
            <a:r>
              <a:rPr lang="en-US" sz="2400" b="1" dirty="0" smtClean="0">
                <a:latin typeface="Arial" pitchFamily="34" charset="0"/>
                <a:cs typeface="Arial" pitchFamily="34" charset="0"/>
              </a:rPr>
              <a:t>  </a:t>
            </a:r>
            <a:r>
              <a:rPr lang="en-US" sz="2400" b="1" dirty="0" smtClean="0">
                <a:solidFill>
                  <a:schemeClr val="tx1"/>
                </a:solidFill>
                <a:latin typeface="Arial" pitchFamily="34" charset="0"/>
                <a:cs typeface="Arial" pitchFamily="34" charset="0"/>
              </a:rPr>
              <a:t>Sucrose: sugar source</a:t>
            </a:r>
          </a:p>
          <a:p>
            <a:pPr lvl="1" eaLnBrk="1" hangingPunct="1">
              <a:buFont typeface="Wingdings" pitchFamily="2" charset="2"/>
              <a:buChar char="§"/>
              <a:defRPr/>
            </a:pP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Bromothymol</a:t>
            </a:r>
            <a:r>
              <a:rPr lang="en-US" sz="2400" b="1" dirty="0" smtClean="0">
                <a:solidFill>
                  <a:schemeClr val="tx1"/>
                </a:solidFill>
                <a:latin typeface="Arial" pitchFamily="34" charset="0"/>
                <a:cs typeface="Arial" pitchFamily="34" charset="0"/>
              </a:rPr>
              <a:t> blue: pH indicator</a:t>
            </a:r>
          </a:p>
          <a:p>
            <a:pPr marL="0" indent="0" eaLnBrk="1" hangingPunct="1">
              <a:buFont typeface="Arial" charset="0"/>
              <a:buNone/>
              <a:defRPr/>
            </a:pPr>
            <a:r>
              <a:rPr lang="en-US" b="1" dirty="0" smtClean="0">
                <a:solidFill>
                  <a:schemeClr val="tx1"/>
                </a:solidFill>
                <a:latin typeface="Arial" pitchFamily="34" charset="0"/>
                <a:cs typeface="Arial" pitchFamily="34" charset="0"/>
              </a:rPr>
              <a:t>                                     - pH&lt;6.0 - yellow</a:t>
            </a:r>
          </a:p>
          <a:p>
            <a:pPr eaLnBrk="1" hangingPunct="1">
              <a:buFont typeface="Wingdings 2" pitchFamily="18" charset="2"/>
              <a:buNone/>
              <a:defRPr/>
            </a:pPr>
            <a:r>
              <a:rPr lang="en-US" b="1" dirty="0" smtClean="0">
                <a:solidFill>
                  <a:schemeClr val="tx1"/>
                </a:solidFill>
                <a:latin typeface="Arial" pitchFamily="34" charset="0"/>
                <a:cs typeface="Arial" pitchFamily="34" charset="0"/>
              </a:rPr>
              <a:t>                                     - pH&gt;7.6 –blue </a:t>
            </a:r>
          </a:p>
          <a:p>
            <a:pPr eaLnBrk="1" hangingPunct="1">
              <a:buFont typeface="Wingdings 2" pitchFamily="18" charset="2"/>
              <a:buNone/>
              <a:defRPr/>
            </a:pPr>
            <a:endParaRPr lang="en-US" b="1" dirty="0" smtClean="0">
              <a:latin typeface="Arial" pitchFamily="34" charset="0"/>
              <a:cs typeface="Arial" pitchFamily="34" charset="0"/>
            </a:endParaRPr>
          </a:p>
        </p:txBody>
      </p:sp>
      <p:pic>
        <p:nvPicPr>
          <p:cNvPr id="66564" name="Picture 5" descr="Home Explore"/>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2209800"/>
            <a:ext cx="2990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1"/>
          <p:cNvSpPr>
            <a:spLocks noChangeArrowheads="1"/>
          </p:cNvSpPr>
          <p:nvPr/>
        </p:nvSpPr>
        <p:spPr bwMode="auto">
          <a:xfrm>
            <a:off x="6934200" y="5486400"/>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b="1">
                <a:solidFill>
                  <a:schemeClr val="tx1"/>
                </a:solidFill>
                <a:latin typeface="Arial" panose="020B0604020202020204" pitchFamily="34" charset="0"/>
              </a:rPr>
              <a:t>TCBS media </a:t>
            </a:r>
            <a:endParaRPr lang="en-US" altLang="en-US"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5103921" y="4369676"/>
            <a:ext cx="3124200" cy="1270493"/>
          </a:xfrm>
          <a:extLst/>
        </p:spPr>
        <p:txBody>
          <a:bodyPr/>
          <a:lstStyle/>
          <a:p>
            <a:pPr marL="0" indent="0" eaLnBrk="1" hangingPunct="1">
              <a:buFont typeface="Arial" charset="0"/>
              <a:buNone/>
              <a:defRPr/>
            </a:pPr>
            <a:r>
              <a:rPr lang="en-US" sz="2000" b="1" i="1" dirty="0" smtClean="0">
                <a:solidFill>
                  <a:schemeClr val="tx1"/>
                </a:solidFill>
                <a:latin typeface="Arial" pitchFamily="34" charset="0"/>
                <a:cs typeface="Arial" pitchFamily="34" charset="0"/>
              </a:rPr>
              <a:t>Vibrio </a:t>
            </a:r>
            <a:r>
              <a:rPr lang="en-US" sz="2000" b="1" i="1" dirty="0" err="1" smtClean="0">
                <a:solidFill>
                  <a:schemeClr val="tx1"/>
                </a:solidFill>
                <a:latin typeface="Arial" pitchFamily="34" charset="0"/>
                <a:cs typeface="Arial" pitchFamily="34" charset="0"/>
              </a:rPr>
              <a:t>parahemolyticus</a:t>
            </a:r>
            <a:r>
              <a:rPr lang="en-US" sz="2000" b="1" dirty="0" smtClean="0">
                <a:solidFill>
                  <a:schemeClr val="tx1"/>
                </a:solidFill>
                <a:latin typeface="Arial" pitchFamily="34" charset="0"/>
                <a:cs typeface="Arial" pitchFamily="34" charset="0"/>
              </a:rPr>
              <a:t>: non-sucrose fermenter, </a:t>
            </a:r>
            <a:r>
              <a:rPr lang="en-US" sz="2000" b="1" spc="300" dirty="0">
                <a:ln w="11430" cmpd="sng">
                  <a:solidFill>
                    <a:schemeClr val="tx1"/>
                  </a:solidFill>
                  <a:prstDash val="solid"/>
                  <a:miter lim="800000"/>
                </a:ln>
                <a:solidFill>
                  <a:srgbClr val="006600"/>
                </a:solidFill>
                <a:effectLst>
                  <a:glow rad="45500">
                    <a:schemeClr val="accent1">
                      <a:satMod val="220000"/>
                      <a:alpha val="35000"/>
                    </a:schemeClr>
                  </a:glow>
                </a:effectLst>
                <a:latin typeface="Arial" pitchFamily="34" charset="0"/>
                <a:cs typeface="Arial" pitchFamily="34" charset="0"/>
              </a:rPr>
              <a:t>green </a:t>
            </a:r>
            <a:r>
              <a:rPr lang="en-US" sz="2000" b="1" dirty="0" smtClean="0">
                <a:solidFill>
                  <a:schemeClr val="tx1"/>
                </a:solidFill>
                <a:latin typeface="Arial" pitchFamily="34" charset="0"/>
                <a:cs typeface="Arial" pitchFamily="34" charset="0"/>
              </a:rPr>
              <a:t>colonies </a:t>
            </a:r>
          </a:p>
          <a:p>
            <a:pPr marL="0" indent="0" eaLnBrk="1" hangingPunct="1">
              <a:buFont typeface="Arial" charset="0"/>
              <a:buNone/>
              <a:defRPr/>
            </a:pPr>
            <a:endParaRPr lang="en-US" sz="2000" b="1" dirty="0" smtClean="0">
              <a:solidFill>
                <a:schemeClr val="tx1"/>
              </a:solidFill>
              <a:latin typeface="Arial" pitchFamily="34" charset="0"/>
              <a:cs typeface="Arial" pitchFamily="34" charset="0"/>
            </a:endParaRPr>
          </a:p>
        </p:txBody>
      </p:sp>
      <p:pic>
        <p:nvPicPr>
          <p:cNvPr id="67587" name="Picture 7" descr="http://ts4.mm.bing.net/th?id=HN.608004443902511455&amp;pid=15.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990850"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88" name="Picture 9" descr="Vibrio parahaemolyticus na TCBS agaru"/>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63613"/>
            <a:ext cx="2986088"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25390" y="4343400"/>
            <a:ext cx="3321269" cy="1015663"/>
          </a:xfrm>
          <a:prstGeom prst="rect">
            <a:avLst/>
          </a:prstGeom>
        </p:spPr>
        <p:txBody>
          <a:bodyPr>
            <a:spAutoFit/>
          </a:bodyPr>
          <a:lstStyle/>
          <a:p>
            <a:pPr eaLnBrk="1" hangingPunct="1">
              <a:defRPr/>
            </a:pPr>
            <a:r>
              <a:rPr lang="en-US" sz="2000" b="1" i="1" dirty="0"/>
              <a:t>Vibrio cholera</a:t>
            </a:r>
            <a:r>
              <a:rPr lang="en-US" sz="2000" b="1" dirty="0"/>
              <a:t>: Ferment sucrose smooth </a:t>
            </a:r>
            <a:r>
              <a:rPr lang="en-US" sz="2000" b="1" spc="300" dirty="0">
                <a:ln w="11430" cmpd="sng">
                  <a:solidFill>
                    <a:schemeClr val="tx1"/>
                  </a:solidFill>
                  <a:prstDash val="solid"/>
                  <a:miter lim="800000"/>
                </a:ln>
                <a:solidFill>
                  <a:srgbClr val="FFFF00"/>
                </a:solidFill>
                <a:effectLst>
                  <a:glow rad="45500">
                    <a:schemeClr val="accent1">
                      <a:satMod val="220000"/>
                      <a:alpha val="35000"/>
                    </a:schemeClr>
                  </a:glow>
                </a:effectLst>
              </a:rPr>
              <a:t>yellow </a:t>
            </a:r>
            <a:r>
              <a:rPr lang="en-US" sz="2000" b="1" dirty="0"/>
              <a:t>colonies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3400" y="457200"/>
            <a:ext cx="8229600" cy="1600200"/>
          </a:xfrm>
        </p:spPr>
        <p:txBody>
          <a:bodyPr/>
          <a:lstStyle/>
          <a:p>
            <a:pPr eaLnBrk="1" hangingPunct="1"/>
            <a:r>
              <a:rPr lang="en-US" altLang="en-US" smtClean="0">
                <a:solidFill>
                  <a:srgbClr val="FF3F3F"/>
                </a:solidFill>
              </a:rPr>
              <a:t>Salmonella -Shigella agar (SS agar)</a:t>
            </a:r>
          </a:p>
        </p:txBody>
      </p:sp>
      <p:sp>
        <p:nvSpPr>
          <p:cNvPr id="68611" name="Content Placeholder 2"/>
          <p:cNvSpPr>
            <a:spLocks noGrp="1"/>
          </p:cNvSpPr>
          <p:nvPr>
            <p:ph idx="1"/>
          </p:nvPr>
        </p:nvSpPr>
        <p:spPr>
          <a:xfrm>
            <a:off x="152400" y="1143000"/>
            <a:ext cx="6172200" cy="5486400"/>
          </a:xfrm>
        </p:spPr>
        <p:txBody>
          <a:bodyPr/>
          <a:lstStyle/>
          <a:p>
            <a:pPr eaLnBrk="1" hangingPunct="1">
              <a:buFont typeface="Wingdings 2" panose="05020102010507070707" pitchFamily="18" charset="2"/>
              <a:buNone/>
            </a:pPr>
            <a:r>
              <a:rPr lang="en-US" altLang="en-US" smtClean="0">
                <a:solidFill>
                  <a:schemeClr val="tx1"/>
                </a:solidFill>
                <a:latin typeface="Arial" panose="020B0604020202020204" pitchFamily="34" charset="0"/>
                <a:cs typeface="Arial" panose="020B0604020202020204" pitchFamily="34" charset="0"/>
              </a:rPr>
              <a:t> </a:t>
            </a:r>
          </a:p>
          <a:p>
            <a:pPr eaLnBrk="1" hangingPunct="1">
              <a:buFont typeface="Wingdings 2" panose="05020102010507070707" pitchFamily="18" charset="2"/>
              <a:buNone/>
            </a:pPr>
            <a:r>
              <a:rPr lang="en-US" altLang="en-US" smtClean="0">
                <a:solidFill>
                  <a:schemeClr val="tx1"/>
                </a:solidFill>
                <a:latin typeface="Arial" panose="020B0604020202020204" pitchFamily="34" charset="0"/>
                <a:cs typeface="Arial" panose="020B0604020202020204" pitchFamily="34" charset="0"/>
              </a:rPr>
              <a:t>         For isolation and differentiation of </a:t>
            </a:r>
            <a:r>
              <a:rPr lang="en-US" altLang="en-US" i="1" smtClean="0">
                <a:solidFill>
                  <a:schemeClr val="tx1"/>
                </a:solidFill>
                <a:latin typeface="Arial" panose="020B0604020202020204" pitchFamily="34" charset="0"/>
                <a:cs typeface="Arial" panose="020B0604020202020204" pitchFamily="34" charset="0"/>
              </a:rPr>
              <a:t>Salmonella &amp; Shigella</a:t>
            </a:r>
          </a:p>
          <a:p>
            <a:pPr eaLnBrk="1" hangingPunct="1">
              <a:buFont typeface="Wingdings 2" panose="05020102010507070707" pitchFamily="18" charset="2"/>
              <a:buNone/>
            </a:pPr>
            <a:r>
              <a:rPr lang="en-US" altLang="en-US" u="sng" smtClean="0">
                <a:solidFill>
                  <a:srgbClr val="C00000"/>
                </a:solidFill>
                <a:latin typeface="Arial" panose="020B0604020202020204" pitchFamily="34" charset="0"/>
                <a:cs typeface="Arial" panose="020B0604020202020204" pitchFamily="34" charset="0"/>
              </a:rPr>
              <a:t>Components: </a:t>
            </a:r>
          </a:p>
          <a:p>
            <a:pPr eaLnBrk="1" hangingPunct="1">
              <a:buClrTx/>
              <a:buFont typeface="Wingdings" panose="05000000000000000000" pitchFamily="2" charset="2"/>
              <a:buChar char="§"/>
            </a:pPr>
            <a:r>
              <a:rPr lang="en-US" altLang="en-US" smtClean="0">
                <a:solidFill>
                  <a:srgbClr val="006600"/>
                </a:solidFill>
                <a:latin typeface="Arial" panose="020B0604020202020204" pitchFamily="34" charset="0"/>
                <a:cs typeface="Arial" panose="020B0604020202020204" pitchFamily="34" charset="0"/>
              </a:rPr>
              <a:t>Bile salt: </a:t>
            </a:r>
            <a:r>
              <a:rPr lang="en-US" altLang="en-US" smtClean="0">
                <a:solidFill>
                  <a:schemeClr val="tx1"/>
                </a:solidFill>
                <a:latin typeface="Arial" panose="020B0604020202020204" pitchFamily="34" charset="0"/>
                <a:cs typeface="Arial" panose="020B0604020202020204" pitchFamily="34" charset="0"/>
              </a:rPr>
              <a:t>inhibit the growth of Gram positive bacteria (selective agent)</a:t>
            </a:r>
          </a:p>
          <a:p>
            <a:pPr eaLnBrk="1" hangingPunct="1">
              <a:buClrTx/>
              <a:buFont typeface="Wingdings" panose="05000000000000000000" pitchFamily="2" charset="2"/>
              <a:buChar char="§"/>
            </a:pPr>
            <a:r>
              <a:rPr lang="en-US" altLang="en-US" smtClean="0">
                <a:solidFill>
                  <a:srgbClr val="FF3F3F"/>
                </a:solidFill>
                <a:latin typeface="Arial" panose="020B0604020202020204" pitchFamily="34" charset="0"/>
                <a:cs typeface="Arial" panose="020B0604020202020204" pitchFamily="34" charset="0"/>
              </a:rPr>
              <a:t>Lactose: </a:t>
            </a:r>
            <a:r>
              <a:rPr lang="en-US" altLang="en-US" smtClean="0">
                <a:solidFill>
                  <a:schemeClr val="tx1"/>
                </a:solidFill>
                <a:latin typeface="Arial" panose="020B0604020202020204" pitchFamily="34" charset="0"/>
                <a:cs typeface="Arial" panose="020B0604020202020204" pitchFamily="34" charset="0"/>
              </a:rPr>
              <a:t>carbon source </a:t>
            </a:r>
          </a:p>
          <a:p>
            <a:pPr eaLnBrk="1" hangingPunct="1">
              <a:buClrTx/>
              <a:buFont typeface="Wingdings" panose="05000000000000000000" pitchFamily="2" charset="2"/>
              <a:buChar char="§"/>
            </a:pPr>
            <a:r>
              <a:rPr lang="en-US" altLang="en-US" smtClean="0">
                <a:solidFill>
                  <a:srgbClr val="FF2D2D"/>
                </a:solidFill>
                <a:latin typeface="Arial" panose="020B0604020202020204" pitchFamily="34" charset="0"/>
                <a:cs typeface="Arial" panose="020B0604020202020204" pitchFamily="34" charset="0"/>
              </a:rPr>
              <a:t>Neutral red: </a:t>
            </a:r>
            <a:r>
              <a:rPr lang="en-US" altLang="en-US" smtClean="0">
                <a:solidFill>
                  <a:schemeClr val="tx1"/>
                </a:solidFill>
                <a:latin typeface="Arial" panose="020B0604020202020204" pitchFamily="34" charset="0"/>
                <a:cs typeface="Arial" panose="020B0604020202020204" pitchFamily="34" charset="0"/>
              </a:rPr>
              <a:t>pH indicator, red in acidic conditions</a:t>
            </a:r>
            <a:endParaRPr lang="en-US" altLang="en-US" u="sng" smtClean="0">
              <a:solidFill>
                <a:schemeClr val="tx1"/>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endParaRPr lang="en-US" altLang="en-US" smtClean="0">
              <a:solidFill>
                <a:schemeClr val="tx1"/>
              </a:solidFill>
              <a:latin typeface="Arial" panose="020B0604020202020204" pitchFamily="34" charset="0"/>
              <a:cs typeface="Arial" panose="020B0604020202020204" pitchFamily="34" charset="0"/>
            </a:endParaRPr>
          </a:p>
          <a:p>
            <a:pPr eaLnBrk="1" hangingPunct="1">
              <a:buFont typeface="Wingdings 2" panose="05020102010507070707" pitchFamily="18" charset="2"/>
              <a:buNone/>
            </a:pPr>
            <a:endParaRPr lang="en-US" altLang="en-US" smtClean="0"/>
          </a:p>
        </p:txBody>
      </p:sp>
      <p:pic>
        <p:nvPicPr>
          <p:cNvPr id="68612" name="Picture 7" descr="Image result for ss a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2925763" cy="310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66800"/>
            <a:ext cx="3886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ChangeArrowheads="1"/>
          </p:cNvSpPr>
          <p:nvPr/>
        </p:nvSpPr>
        <p:spPr bwMode="auto">
          <a:xfrm>
            <a:off x="228600" y="1498600"/>
            <a:ext cx="480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 typeface="Wingdings 2" panose="05020102010507070707" pitchFamily="18" charset="2"/>
              <a:buNone/>
            </a:pPr>
            <a:r>
              <a:rPr lang="en-US" altLang="en-US" sz="1800">
                <a:solidFill>
                  <a:schemeClr val="tx1"/>
                </a:solidFill>
                <a:latin typeface="Arial" panose="020B0604020202020204" pitchFamily="34" charset="0"/>
              </a:rPr>
              <a:t>Due to the production of FeS (ferrous sulfide  forming black precipitate presented by black-centered  colonies) </a:t>
            </a:r>
          </a:p>
        </p:txBody>
      </p:sp>
      <p:sp>
        <p:nvSpPr>
          <p:cNvPr id="69636" name="Rectangle 4"/>
          <p:cNvSpPr>
            <a:spLocks noChangeArrowheads="1"/>
          </p:cNvSpPr>
          <p:nvPr/>
        </p:nvSpPr>
        <p:spPr bwMode="auto">
          <a:xfrm>
            <a:off x="838200" y="3733800"/>
            <a:ext cx="3940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a:solidFill>
                  <a:schemeClr val="tx1"/>
                </a:solidFill>
                <a:latin typeface="Arial" panose="020B0604020202020204" pitchFamily="34" charset="0"/>
              </a:rPr>
              <a:t>- Sodium thiosulfate (Na</a:t>
            </a:r>
            <a:r>
              <a:rPr lang="en-US" altLang="en-US" sz="1800" baseline="-25000">
                <a:solidFill>
                  <a:schemeClr val="tx1"/>
                </a:solidFill>
                <a:latin typeface="Arial" panose="020B0604020202020204" pitchFamily="34" charset="0"/>
              </a:rPr>
              <a:t>2</a:t>
            </a:r>
            <a:r>
              <a:rPr lang="en-US" altLang="en-US" sz="1800">
                <a:solidFill>
                  <a:schemeClr val="tx1"/>
                </a:solidFill>
                <a:latin typeface="Arial" panose="020B0604020202020204" pitchFamily="34" charset="0"/>
              </a:rPr>
              <a:t>S</a:t>
            </a:r>
            <a:r>
              <a:rPr lang="en-US" altLang="en-US" sz="1800" baseline="-25000">
                <a:solidFill>
                  <a:schemeClr val="tx1"/>
                </a:solidFill>
                <a:latin typeface="Arial" panose="020B0604020202020204" pitchFamily="34" charset="0"/>
              </a:rPr>
              <a:t>2</a:t>
            </a:r>
            <a:r>
              <a:rPr lang="en-US" altLang="en-US" sz="1800">
                <a:solidFill>
                  <a:schemeClr val="tx1"/>
                </a:solidFill>
                <a:latin typeface="Arial" panose="020B0604020202020204" pitchFamily="34" charset="0"/>
              </a:rPr>
              <a:t>O</a:t>
            </a:r>
            <a:r>
              <a:rPr lang="en-US" altLang="en-US" sz="1800" baseline="-25000">
                <a:solidFill>
                  <a:schemeClr val="tx1"/>
                </a:solidFill>
                <a:latin typeface="Arial" panose="020B0604020202020204" pitchFamily="34" charset="0"/>
              </a:rPr>
              <a:t>3</a:t>
            </a:r>
            <a:r>
              <a:rPr lang="en-US" altLang="en-US" sz="1800">
                <a:solidFill>
                  <a:schemeClr val="tx1"/>
                </a:solidFill>
                <a:latin typeface="Arial" panose="020B0604020202020204" pitchFamily="34" charset="0"/>
              </a:rPr>
              <a:t>): sulfur source</a:t>
            </a:r>
          </a:p>
          <a:p>
            <a:pPr eaLnBrk="1" hangingPunct="1">
              <a:spcBef>
                <a:spcPct val="0"/>
              </a:spcBef>
              <a:buClrTx/>
              <a:buFontTx/>
              <a:buChar char="-"/>
            </a:pPr>
            <a:r>
              <a:rPr lang="en-US" altLang="en-US" sz="1800">
                <a:solidFill>
                  <a:schemeClr val="tx1"/>
                </a:solidFill>
                <a:latin typeface="Arial" panose="020B0604020202020204" pitchFamily="34" charset="0"/>
              </a:rPr>
              <a:t> Fe</a:t>
            </a:r>
            <a:r>
              <a:rPr lang="en-US" altLang="en-US" sz="1800" baseline="30000">
                <a:solidFill>
                  <a:schemeClr val="tx1"/>
                </a:solidFill>
                <a:latin typeface="Arial" panose="020B0604020202020204" pitchFamily="34" charset="0"/>
              </a:rPr>
              <a:t>3+</a:t>
            </a:r>
            <a:r>
              <a:rPr lang="en-US" altLang="en-US" sz="1800">
                <a:solidFill>
                  <a:schemeClr val="tx1"/>
                </a:solidFill>
                <a:latin typeface="Arial" panose="020B0604020202020204" pitchFamily="34" charset="0"/>
              </a:rPr>
              <a:t> (ferric) H2S indicator</a:t>
            </a:r>
          </a:p>
          <a:p>
            <a:pPr eaLnBrk="1" hangingPunct="1">
              <a:spcBef>
                <a:spcPct val="0"/>
              </a:spcBef>
              <a:buClrTx/>
              <a:buFontTx/>
              <a:buChar char="-"/>
            </a:pPr>
            <a:endParaRPr lang="en-US" altLang="en-US" sz="1800">
              <a:solidFill>
                <a:schemeClr val="tx1"/>
              </a:solidFill>
              <a:latin typeface="Arial" panose="020B0604020202020204" pitchFamily="34" charset="0"/>
            </a:endParaRPr>
          </a:p>
        </p:txBody>
      </p:sp>
      <p:sp>
        <p:nvSpPr>
          <p:cNvPr id="69637" name="Rectangle 5"/>
          <p:cNvSpPr>
            <a:spLocks noChangeArrowheads="1"/>
          </p:cNvSpPr>
          <p:nvPr/>
        </p:nvSpPr>
        <p:spPr bwMode="auto">
          <a:xfrm>
            <a:off x="2057400" y="273050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2000" b="1">
                <a:solidFill>
                  <a:srgbClr val="C00000"/>
                </a:solidFill>
                <a:latin typeface="Arial" panose="020B0604020202020204" pitchFamily="34" charset="0"/>
              </a:rPr>
              <a:t>SS agar</a:t>
            </a:r>
          </a:p>
        </p:txBody>
      </p:sp>
      <p:cxnSp>
        <p:nvCxnSpPr>
          <p:cNvPr id="8" name="Straight Arrow Connector 7"/>
          <p:cNvCxnSpPr/>
          <p:nvPr/>
        </p:nvCxnSpPr>
        <p:spPr>
          <a:xfrm>
            <a:off x="2514600" y="33528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14600" y="4648200"/>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9641" idx="3"/>
          </p:cNvCxnSpPr>
          <p:nvPr/>
        </p:nvCxnSpPr>
        <p:spPr>
          <a:xfrm>
            <a:off x="4778375" y="1114425"/>
            <a:ext cx="2079625" cy="15525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41" name="TextBox 13"/>
          <p:cNvSpPr txBox="1">
            <a:spLocks noChangeArrowheads="1"/>
          </p:cNvSpPr>
          <p:nvPr/>
        </p:nvSpPr>
        <p:spPr bwMode="auto">
          <a:xfrm>
            <a:off x="2057400" y="914400"/>
            <a:ext cx="272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2000" b="1">
                <a:solidFill>
                  <a:schemeClr val="tx1"/>
                </a:solidFill>
                <a:latin typeface="Arial" panose="020B0604020202020204" pitchFamily="34" charset="0"/>
              </a:rPr>
              <a:t>Why black colonies?</a:t>
            </a:r>
          </a:p>
        </p:txBody>
      </p:sp>
      <p:sp>
        <p:nvSpPr>
          <p:cNvPr id="69642" name="Rectangle 16"/>
          <p:cNvSpPr>
            <a:spLocks noChangeArrowheads="1"/>
          </p:cNvSpPr>
          <p:nvPr/>
        </p:nvSpPr>
        <p:spPr bwMode="auto">
          <a:xfrm>
            <a:off x="228600" y="5105400"/>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 typeface="Wingdings 2" panose="05020102010507070707" pitchFamily="18" charset="2"/>
              <a:buNone/>
            </a:pPr>
            <a:r>
              <a:rPr lang="en-US" altLang="en-US" sz="1800">
                <a:solidFill>
                  <a:schemeClr val="tx1"/>
                </a:solidFill>
                <a:latin typeface="Arial" panose="020B0604020202020204" pitchFamily="34" charset="0"/>
              </a:rPr>
              <a:t>Na</a:t>
            </a:r>
            <a:r>
              <a:rPr lang="en-US" altLang="en-US" sz="1800" baseline="-25000">
                <a:solidFill>
                  <a:schemeClr val="tx1"/>
                </a:solidFill>
                <a:latin typeface="Arial" panose="020B0604020202020204" pitchFamily="34" charset="0"/>
              </a:rPr>
              <a:t>2</a:t>
            </a:r>
            <a:r>
              <a:rPr lang="en-US" altLang="en-US" sz="1800">
                <a:solidFill>
                  <a:schemeClr val="tx1"/>
                </a:solidFill>
                <a:latin typeface="Arial" panose="020B0604020202020204" pitchFamily="34" charset="0"/>
              </a:rPr>
              <a:t>S</a:t>
            </a:r>
            <a:r>
              <a:rPr lang="en-US" altLang="en-US" sz="1800" baseline="-25000">
                <a:solidFill>
                  <a:schemeClr val="tx1"/>
                </a:solidFill>
                <a:latin typeface="Arial" panose="020B0604020202020204" pitchFamily="34" charset="0"/>
              </a:rPr>
              <a:t>2</a:t>
            </a:r>
            <a:r>
              <a:rPr lang="en-US" altLang="en-US" sz="1800">
                <a:solidFill>
                  <a:schemeClr val="tx1"/>
                </a:solidFill>
                <a:latin typeface="Arial" panose="020B0604020202020204" pitchFamily="34" charset="0"/>
              </a:rPr>
              <a:t>O</a:t>
            </a:r>
            <a:r>
              <a:rPr lang="en-US" altLang="en-US" sz="1800" baseline="-25000">
                <a:solidFill>
                  <a:schemeClr val="tx1"/>
                </a:solidFill>
                <a:latin typeface="Arial" panose="020B0604020202020204" pitchFamily="34" charset="0"/>
              </a:rPr>
              <a:t>3 </a:t>
            </a:r>
            <a:r>
              <a:rPr lang="en-US" altLang="en-US" sz="1800">
                <a:solidFill>
                  <a:schemeClr val="tx1"/>
                </a:solidFill>
                <a:latin typeface="Arial" panose="020B0604020202020204" pitchFamily="34" charset="0"/>
              </a:rPr>
              <a:t> + thiosulfate reductase                 sulfite + H2S</a:t>
            </a:r>
          </a:p>
          <a:p>
            <a:pPr eaLnBrk="1" hangingPunct="1">
              <a:spcBef>
                <a:spcPct val="0"/>
              </a:spcBef>
              <a:buClrTx/>
              <a:buFont typeface="Wingdings 2" panose="05020102010507070707" pitchFamily="18" charset="2"/>
              <a:buNone/>
            </a:pPr>
            <a:r>
              <a:rPr lang="en-US" altLang="en-US" sz="1800">
                <a:solidFill>
                  <a:schemeClr val="tx1"/>
                </a:solidFill>
                <a:latin typeface="Arial" panose="020B0604020202020204" pitchFamily="34" charset="0"/>
              </a:rPr>
              <a:t>H2S + Fe+3             FeS (black precipitate presented by black-centered  colonies) </a:t>
            </a:r>
          </a:p>
        </p:txBody>
      </p:sp>
      <p:cxnSp>
        <p:nvCxnSpPr>
          <p:cNvPr id="18" name="Straight Arrow Connector 17"/>
          <p:cNvCxnSpPr/>
          <p:nvPr/>
        </p:nvCxnSpPr>
        <p:spPr>
          <a:xfrm>
            <a:off x="3810000" y="533400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00200" y="563880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685800" y="533400"/>
            <a:ext cx="7620000" cy="1828800"/>
          </a:xfrm>
        </p:spPr>
        <p:txBody>
          <a:bodyPr/>
          <a:lstStyle/>
          <a:p>
            <a:pPr eaLnBrk="1" hangingPunct="1">
              <a:buFont typeface="Wingdings" panose="05000000000000000000" pitchFamily="2" charset="2"/>
              <a:buChar char="§"/>
            </a:pPr>
            <a:r>
              <a:rPr lang="en-US" altLang="en-US" b="1" smtClean="0">
                <a:latin typeface="Arial" panose="020B0604020202020204" pitchFamily="34" charset="0"/>
                <a:cs typeface="Arial" panose="020B0604020202020204" pitchFamily="34" charset="0"/>
              </a:rPr>
              <a:t>Lactose fermenters: pink to red colonies </a:t>
            </a:r>
          </a:p>
          <a:p>
            <a:pPr eaLnBrk="1" hangingPunct="1">
              <a:buFont typeface="Wingdings" panose="05000000000000000000" pitchFamily="2" charset="2"/>
              <a:buChar char="§"/>
            </a:pPr>
            <a:r>
              <a:rPr lang="en-US" altLang="en-US" b="1" smtClean="0">
                <a:latin typeface="Arial" panose="020B0604020202020204" pitchFamily="34" charset="0"/>
                <a:cs typeface="Arial" panose="020B0604020202020204" pitchFamily="34" charset="0"/>
              </a:rPr>
              <a:t>Non lactose fermenters: translucent, colorless colonies with or without black centers</a:t>
            </a:r>
          </a:p>
        </p:txBody>
      </p:sp>
      <p:sp>
        <p:nvSpPr>
          <p:cNvPr id="70659" name="Rectangle 9"/>
          <p:cNvSpPr>
            <a:spLocks noChangeArrowheads="1"/>
          </p:cNvSpPr>
          <p:nvPr/>
        </p:nvSpPr>
        <p:spPr bwMode="auto">
          <a:xfrm>
            <a:off x="3429000" y="5265738"/>
            <a:ext cx="2362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i="1">
                <a:solidFill>
                  <a:srgbClr val="FF0000"/>
                </a:solidFill>
                <a:latin typeface="Arial" panose="020B0604020202020204" pitchFamily="34" charset="0"/>
              </a:rPr>
              <a:t>Salmonella: </a:t>
            </a:r>
          </a:p>
          <a:p>
            <a:pPr eaLnBrk="1" hangingPunct="1">
              <a:spcBef>
                <a:spcPct val="0"/>
              </a:spcBef>
              <a:buClrTx/>
              <a:buFontTx/>
              <a:buNone/>
            </a:pPr>
            <a:r>
              <a:rPr lang="en-US" altLang="en-US" sz="1400" b="1">
                <a:solidFill>
                  <a:srgbClr val="000000"/>
                </a:solidFill>
                <a:latin typeface="Arial" panose="020B0604020202020204" pitchFamily="34" charset="0"/>
              </a:rPr>
              <a:t>colorless colonies with black centers</a:t>
            </a:r>
          </a:p>
        </p:txBody>
      </p:sp>
      <p:sp>
        <p:nvSpPr>
          <p:cNvPr id="70660" name="Rectangle 10"/>
          <p:cNvSpPr>
            <a:spLocks noChangeArrowheads="1"/>
          </p:cNvSpPr>
          <p:nvPr/>
        </p:nvSpPr>
        <p:spPr bwMode="auto">
          <a:xfrm>
            <a:off x="6019800" y="5275263"/>
            <a:ext cx="23764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i="1">
                <a:solidFill>
                  <a:srgbClr val="FF0000"/>
                </a:solidFill>
                <a:latin typeface="Arial" panose="020B0604020202020204" pitchFamily="34" charset="0"/>
              </a:rPr>
              <a:t>Shigella</a:t>
            </a:r>
            <a:r>
              <a:rPr lang="en-US" altLang="en-US" sz="1400" b="1">
                <a:solidFill>
                  <a:srgbClr val="FF0000"/>
                </a:solidFill>
                <a:latin typeface="Arial" panose="020B0604020202020204" pitchFamily="34" charset="0"/>
              </a:rPr>
              <a:t>: </a:t>
            </a:r>
            <a:r>
              <a:rPr lang="en-US" altLang="en-US" sz="1400" b="1">
                <a:solidFill>
                  <a:srgbClr val="000000"/>
                </a:solidFill>
                <a:latin typeface="Arial" panose="020B0604020202020204" pitchFamily="34" charset="0"/>
              </a:rPr>
              <a:t>colorless colonies without</a:t>
            </a:r>
          </a:p>
          <a:p>
            <a:pPr eaLnBrk="1" hangingPunct="1">
              <a:spcBef>
                <a:spcPct val="0"/>
              </a:spcBef>
              <a:buClrTx/>
              <a:buFontTx/>
              <a:buNone/>
            </a:pPr>
            <a:r>
              <a:rPr lang="en-US" altLang="en-US" sz="1400" b="1">
                <a:solidFill>
                  <a:srgbClr val="000000"/>
                </a:solidFill>
                <a:latin typeface="Arial" panose="020B0604020202020204" pitchFamily="34" charset="0"/>
              </a:rPr>
              <a:t> black centers</a:t>
            </a:r>
          </a:p>
        </p:txBody>
      </p:sp>
      <p:sp>
        <p:nvSpPr>
          <p:cNvPr id="70661" name="Rectangle 11"/>
          <p:cNvSpPr>
            <a:spLocks noChangeArrowheads="1"/>
          </p:cNvSpPr>
          <p:nvPr/>
        </p:nvSpPr>
        <p:spPr bwMode="auto">
          <a:xfrm>
            <a:off x="814388" y="5227638"/>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400" b="1" i="1">
                <a:solidFill>
                  <a:srgbClr val="FF0000"/>
                </a:solidFill>
                <a:latin typeface="Arial" panose="020B0604020202020204" pitchFamily="34" charset="0"/>
              </a:rPr>
              <a:t>Lactose fermenter flora: </a:t>
            </a:r>
            <a:r>
              <a:rPr lang="en-US" altLang="en-US" sz="1400" b="1">
                <a:solidFill>
                  <a:srgbClr val="000000"/>
                </a:solidFill>
                <a:latin typeface="Arial" panose="020B0604020202020204" pitchFamily="34" charset="0"/>
              </a:rPr>
              <a:t>pink to red colonies </a:t>
            </a:r>
          </a:p>
        </p:txBody>
      </p:sp>
      <p:pic>
        <p:nvPicPr>
          <p:cNvPr id="70662" name="Picture 5" descr="Image result for ss a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2235200"/>
            <a:ext cx="75819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Image result for cary blair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900" y="2992438"/>
            <a:ext cx="2514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3" y="595313"/>
            <a:ext cx="3382962"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595558"/>
            <a:ext cx="4826962" cy="646331"/>
          </a:xfrm>
          <a:prstGeom prst="rect">
            <a:avLst/>
          </a:prstGeom>
          <a:noFill/>
          <a:ln>
            <a:noFill/>
          </a:ln>
        </p:spPr>
        <p:txBody>
          <a:bodyPr wrap="none"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buClr>
                <a:schemeClr val="accent1"/>
              </a:buClr>
              <a:buFont typeface="Arial" charset="0"/>
              <a:buNone/>
              <a:defRPr/>
            </a:pPr>
            <a:r>
              <a:rPr lang="en-US" sz="3600" b="1" cap="all" dirty="0">
                <a:ln/>
                <a:solidFill>
                  <a:srgbClr val="8B792D"/>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Transport media:</a:t>
            </a:r>
          </a:p>
        </p:txBody>
      </p:sp>
      <p:sp>
        <p:nvSpPr>
          <p:cNvPr id="71685" name="Rectangle 4"/>
          <p:cNvSpPr>
            <a:spLocks noChangeArrowheads="1"/>
          </p:cNvSpPr>
          <p:nvPr/>
        </p:nvSpPr>
        <p:spPr bwMode="auto">
          <a:xfrm>
            <a:off x="820738" y="1790700"/>
            <a:ext cx="423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pPr>
            <a:r>
              <a:rPr lang="en-US" altLang="en-US" b="1">
                <a:solidFill>
                  <a:schemeClr val="tx1"/>
                </a:solidFill>
                <a:latin typeface="Arial" panose="020B0604020202020204" pitchFamily="34" charset="0"/>
              </a:rPr>
              <a:t>Amies Transport Medium</a:t>
            </a:r>
            <a:r>
              <a:rPr lang="en-US" altLang="en-US">
                <a:solidFill>
                  <a:schemeClr val="tx1"/>
                </a:solidFill>
                <a:latin typeface="Arial" panose="020B0604020202020204" pitchFamily="34" charset="0"/>
              </a:rPr>
              <a:t> </a:t>
            </a:r>
          </a:p>
        </p:txBody>
      </p:sp>
      <p:sp>
        <p:nvSpPr>
          <p:cNvPr id="71686" name="Rectangle 5"/>
          <p:cNvSpPr>
            <a:spLocks noChangeArrowheads="1"/>
          </p:cNvSpPr>
          <p:nvPr/>
        </p:nvSpPr>
        <p:spPr bwMode="auto">
          <a:xfrm>
            <a:off x="838200" y="4083050"/>
            <a:ext cx="476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pPr>
            <a:r>
              <a:rPr lang="en-US" altLang="en-US">
                <a:solidFill>
                  <a:schemeClr val="tx1"/>
                </a:solidFill>
                <a:latin typeface="Arial" panose="020B0604020202020204" pitchFamily="34" charset="0"/>
              </a:rPr>
              <a:t> </a:t>
            </a:r>
            <a:r>
              <a:rPr lang="en-US" altLang="en-US" b="1">
                <a:solidFill>
                  <a:schemeClr val="tx1"/>
                </a:solidFill>
                <a:latin typeface="Arial" panose="020B0604020202020204" pitchFamily="34" charset="0"/>
              </a:rPr>
              <a:t>Cary Blair Transport Medium</a:t>
            </a:r>
            <a:endParaRPr lang="en-US" altLang="en-US">
              <a:solidFill>
                <a:schemeClr val="tx1"/>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42950" y="381000"/>
            <a:ext cx="6781800" cy="1905000"/>
          </a:xfrm>
        </p:spPr>
        <p:txBody>
          <a:bodyPr/>
          <a:lstStyle/>
          <a:p>
            <a:pPr eaLnBrk="1" hangingPunct="1"/>
            <a:r>
              <a:rPr lang="en-US" altLang="en-US" b="1" smtClean="0">
                <a:solidFill>
                  <a:srgbClr val="FF9900"/>
                </a:solidFill>
              </a:rPr>
              <a:t>Löffler's medium:</a:t>
            </a:r>
            <a:br>
              <a:rPr lang="en-US" altLang="en-US" b="1" smtClean="0">
                <a:solidFill>
                  <a:srgbClr val="FF9900"/>
                </a:solidFill>
              </a:rPr>
            </a:br>
            <a:endParaRPr lang="en-US" altLang="en-US" smtClean="0">
              <a:solidFill>
                <a:srgbClr val="FF9900"/>
              </a:solidFill>
            </a:endParaRPr>
          </a:p>
        </p:txBody>
      </p:sp>
      <p:sp>
        <p:nvSpPr>
          <p:cNvPr id="43011" name="Content Placeholder 2"/>
          <p:cNvSpPr>
            <a:spLocks noGrp="1"/>
          </p:cNvSpPr>
          <p:nvPr>
            <p:ph idx="1"/>
          </p:nvPr>
        </p:nvSpPr>
        <p:spPr>
          <a:xfrm>
            <a:off x="457200" y="1674813"/>
            <a:ext cx="6553200" cy="941387"/>
          </a:xfrm>
        </p:spPr>
        <p:txBody>
          <a:bodyPr/>
          <a:lstStyle/>
          <a:p>
            <a:pPr eaLnBrk="1" hangingPunct="1">
              <a:buFont typeface="Arial" charset="0"/>
              <a:buNone/>
              <a:defRPr/>
            </a:pPr>
            <a:r>
              <a:rPr lang="en-US" dirty="0" smtClean="0">
                <a:solidFill>
                  <a:schemeClr val="tx1">
                    <a:lumMod val="95000"/>
                    <a:lumOff val="5000"/>
                  </a:schemeClr>
                </a:solidFill>
                <a:latin typeface="Arial" pitchFamily="34" charset="0"/>
                <a:cs typeface="Arial" pitchFamily="34" charset="0"/>
              </a:rPr>
              <a:t>     Is a special substance used to grow </a:t>
            </a:r>
            <a:r>
              <a:rPr lang="en-US" i="1" dirty="0" err="1" smtClean="0">
                <a:solidFill>
                  <a:schemeClr val="tx1">
                    <a:lumMod val="95000"/>
                    <a:lumOff val="5000"/>
                  </a:schemeClr>
                </a:solidFill>
                <a:latin typeface="Arial" pitchFamily="34" charset="0"/>
                <a:cs typeface="Arial" pitchFamily="34" charset="0"/>
              </a:rPr>
              <a:t>Corynebacterium</a:t>
            </a:r>
            <a:r>
              <a:rPr lang="en-US" i="1" dirty="0" smtClean="0">
                <a:solidFill>
                  <a:schemeClr val="tx1">
                    <a:lumMod val="95000"/>
                    <a:lumOff val="5000"/>
                  </a:schemeClr>
                </a:solidFill>
                <a:latin typeface="Arial" pitchFamily="34" charset="0"/>
                <a:cs typeface="Arial" pitchFamily="34" charset="0"/>
              </a:rPr>
              <a:t> </a:t>
            </a:r>
            <a:r>
              <a:rPr lang="en-US" i="1" dirty="0" err="1" smtClean="0">
                <a:solidFill>
                  <a:schemeClr val="tx1">
                    <a:lumMod val="95000"/>
                    <a:lumOff val="5000"/>
                  </a:schemeClr>
                </a:solidFill>
                <a:latin typeface="Arial" pitchFamily="34" charset="0"/>
                <a:cs typeface="Arial" pitchFamily="34" charset="0"/>
              </a:rPr>
              <a:t>diphtheriae</a:t>
            </a:r>
            <a:r>
              <a:rPr lang="en-US" i="1" dirty="0" smtClean="0">
                <a:solidFill>
                  <a:schemeClr val="tx1">
                    <a:lumMod val="95000"/>
                    <a:lumOff val="5000"/>
                  </a:schemeClr>
                </a:solidFill>
                <a:latin typeface="Arial" pitchFamily="34" charset="0"/>
                <a:cs typeface="Arial" pitchFamily="34" charset="0"/>
              </a:rPr>
              <a:t> </a:t>
            </a:r>
            <a:r>
              <a:rPr lang="en-US" dirty="0" smtClean="0">
                <a:solidFill>
                  <a:schemeClr val="tx1">
                    <a:lumMod val="95000"/>
                    <a:lumOff val="5000"/>
                  </a:schemeClr>
                </a:solidFill>
                <a:latin typeface="Arial" pitchFamily="34" charset="0"/>
                <a:cs typeface="Arial" pitchFamily="34" charset="0"/>
              </a:rPr>
              <a:t>bacilli to confirm the diagnosis.</a:t>
            </a:r>
          </a:p>
        </p:txBody>
      </p:sp>
      <p:pic>
        <p:nvPicPr>
          <p:cNvPr id="727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33400"/>
            <a:ext cx="16002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7"/>
          <p:cNvSpPr>
            <a:spLocks noChangeArrowheads="1"/>
          </p:cNvSpPr>
          <p:nvPr/>
        </p:nvSpPr>
        <p:spPr bwMode="auto">
          <a:xfrm>
            <a:off x="833438" y="2814638"/>
            <a:ext cx="396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lnSpc>
                <a:spcPct val="150000"/>
              </a:lnSpc>
              <a:spcBef>
                <a:spcPct val="0"/>
              </a:spcBef>
              <a:buClrTx/>
              <a:buFontTx/>
              <a:buNone/>
            </a:pPr>
            <a:r>
              <a:rPr lang="en-US" altLang="en-US">
                <a:solidFill>
                  <a:schemeClr val="tx1"/>
                </a:solidFill>
                <a:latin typeface="Arial" panose="020B0604020202020204" pitchFamily="34" charset="0"/>
              </a:rPr>
              <a:t>Gram-positive rod-shaped bacteria that are straight or slightly curved. The bacteria group together in a characteristic way (Chinese letters)</a:t>
            </a:r>
          </a:p>
        </p:txBody>
      </p:sp>
      <p:pic>
        <p:nvPicPr>
          <p:cNvPr id="727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0"/>
            <a:ext cx="34258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84188" y="381000"/>
            <a:ext cx="8229600" cy="1143000"/>
          </a:xfrm>
        </p:spPr>
        <p:txBody>
          <a:bodyPr/>
          <a:lstStyle/>
          <a:p>
            <a:pPr eaLnBrk="1" hangingPunct="1"/>
            <a:r>
              <a:rPr lang="en-US" altLang="en-US" sz="3600" b="1" smtClean="0">
                <a:solidFill>
                  <a:srgbClr val="00CC99"/>
                </a:solidFill>
              </a:rPr>
              <a:t>Löwenstein–Jensen ( LJ ) medium :</a:t>
            </a:r>
            <a:br>
              <a:rPr lang="en-US" altLang="en-US" sz="3600" b="1" smtClean="0">
                <a:solidFill>
                  <a:srgbClr val="00CC99"/>
                </a:solidFill>
              </a:rPr>
            </a:br>
            <a:endParaRPr lang="en-US" altLang="en-US" sz="3600" smtClean="0">
              <a:solidFill>
                <a:srgbClr val="00CC99"/>
              </a:solidFill>
            </a:endParaRPr>
          </a:p>
        </p:txBody>
      </p:sp>
      <p:sp>
        <p:nvSpPr>
          <p:cNvPr id="44035" name="Content Placeholder 2"/>
          <p:cNvSpPr>
            <a:spLocks noGrp="1"/>
          </p:cNvSpPr>
          <p:nvPr>
            <p:ph idx="1"/>
          </p:nvPr>
        </p:nvSpPr>
        <p:spPr>
          <a:xfrm>
            <a:off x="609600" y="1219200"/>
            <a:ext cx="8229600" cy="792163"/>
          </a:xfrm>
        </p:spPr>
        <p:txBody>
          <a:bodyPr/>
          <a:lstStyle/>
          <a:p>
            <a:pPr eaLnBrk="1" hangingPunct="1">
              <a:buFont typeface="Arial" charset="0"/>
              <a:buChar char="•"/>
              <a:defRPr/>
            </a:pPr>
            <a:r>
              <a:rPr lang="en-US" dirty="0" smtClean="0">
                <a:solidFill>
                  <a:schemeClr val="tx1">
                    <a:lumMod val="95000"/>
                    <a:lumOff val="5000"/>
                  </a:schemeClr>
                </a:solidFill>
                <a:latin typeface="Arial" pitchFamily="34" charset="0"/>
                <a:cs typeface="Arial" pitchFamily="34" charset="0"/>
              </a:rPr>
              <a:t>Is a growth medium specially used for culture of </a:t>
            </a:r>
            <a:r>
              <a:rPr lang="en-US" b="1" i="1" dirty="0" smtClean="0">
                <a:solidFill>
                  <a:schemeClr val="tx1">
                    <a:lumMod val="95000"/>
                    <a:lumOff val="5000"/>
                  </a:schemeClr>
                </a:solidFill>
                <a:latin typeface="Arial" pitchFamily="34" charset="0"/>
                <a:cs typeface="Arial" pitchFamily="34" charset="0"/>
              </a:rPr>
              <a:t>Mycobacterium</a:t>
            </a:r>
            <a:r>
              <a:rPr lang="en-US" dirty="0" smtClean="0">
                <a:solidFill>
                  <a:schemeClr val="tx1">
                    <a:lumMod val="95000"/>
                    <a:lumOff val="5000"/>
                  </a:schemeClr>
                </a:solidFill>
                <a:latin typeface="Arial" pitchFamily="34" charset="0"/>
                <a:cs typeface="Arial" pitchFamily="34" charset="0"/>
              </a:rPr>
              <a:t>, notably </a:t>
            </a:r>
            <a:r>
              <a:rPr lang="en-US" i="1" dirty="0" smtClean="0">
                <a:solidFill>
                  <a:schemeClr val="tx1">
                    <a:lumMod val="95000"/>
                    <a:lumOff val="5000"/>
                  </a:schemeClr>
                </a:solidFill>
                <a:latin typeface="Arial" pitchFamily="34" charset="0"/>
                <a:cs typeface="Arial" pitchFamily="34" charset="0"/>
              </a:rPr>
              <a:t>Mycobacterium tuberculosis</a:t>
            </a:r>
            <a:r>
              <a:rPr lang="en-US" dirty="0" smtClean="0">
                <a:solidFill>
                  <a:schemeClr val="tx1">
                    <a:lumMod val="95000"/>
                    <a:lumOff val="5000"/>
                  </a:schemeClr>
                </a:solidFill>
                <a:latin typeface="Arial" pitchFamily="34" charset="0"/>
                <a:cs typeface="Arial" pitchFamily="34" charset="0"/>
              </a:rPr>
              <a:t>.</a:t>
            </a:r>
          </a:p>
          <a:p>
            <a:pPr eaLnBrk="1" hangingPunct="1">
              <a:buFont typeface="Arial" charset="0"/>
              <a:buChar char="•"/>
              <a:defRPr/>
            </a:pPr>
            <a:endParaRPr lang="en-US" dirty="0" smtClean="0">
              <a:solidFill>
                <a:schemeClr val="tx1">
                  <a:lumMod val="95000"/>
                  <a:lumOff val="5000"/>
                </a:schemeClr>
              </a:solidFill>
              <a:latin typeface="Arial" pitchFamily="34" charset="0"/>
              <a:cs typeface="Arial" pitchFamily="34" charset="0"/>
            </a:endParaRPr>
          </a:p>
        </p:txBody>
      </p:sp>
      <p:pic>
        <p:nvPicPr>
          <p:cNvPr id="747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1228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6"/>
          <p:cNvSpPr>
            <a:spLocks noChangeArrowheads="1"/>
          </p:cNvSpPr>
          <p:nvPr/>
        </p:nvSpPr>
        <p:spPr bwMode="auto">
          <a:xfrm>
            <a:off x="4724400" y="48768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lgn="ctr" eaLnBrk="1" hangingPunct="1">
              <a:spcBef>
                <a:spcPct val="0"/>
              </a:spcBef>
              <a:buClrTx/>
              <a:buFontTx/>
              <a:buNone/>
            </a:pPr>
            <a:r>
              <a:rPr lang="en-US" altLang="en-US" sz="2000" b="1" i="1">
                <a:solidFill>
                  <a:schemeClr val="tx1"/>
                </a:solidFill>
                <a:latin typeface="Arial" panose="020B0604020202020204" pitchFamily="34" charset="0"/>
              </a:rPr>
              <a:t>M. tuberculosis </a:t>
            </a:r>
            <a:r>
              <a:rPr lang="en-US" altLang="en-US" sz="2000" b="1">
                <a:solidFill>
                  <a:schemeClr val="tx1"/>
                </a:solidFill>
                <a:latin typeface="Arial" panose="020B0604020202020204" pitchFamily="34" charset="0"/>
              </a:rPr>
              <a:t>produces rough</a:t>
            </a:r>
          </a:p>
          <a:p>
            <a:pPr algn="ctr" eaLnBrk="1" hangingPunct="1">
              <a:spcBef>
                <a:spcPct val="0"/>
              </a:spcBef>
              <a:buClrTx/>
              <a:buFontTx/>
              <a:buNone/>
            </a:pPr>
            <a:r>
              <a:rPr lang="en-US" altLang="en-US" sz="2000" b="1">
                <a:solidFill>
                  <a:schemeClr val="tx1"/>
                </a:solidFill>
                <a:latin typeface="Arial" panose="020B0604020202020204" pitchFamily="34" charset="0"/>
              </a:rPr>
              <a:t>and tough colonies </a:t>
            </a:r>
          </a:p>
        </p:txBody>
      </p:sp>
      <p:pic>
        <p:nvPicPr>
          <p:cNvPr id="747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2514600"/>
            <a:ext cx="3533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9" descr="Image result for LJ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88" y="2001838"/>
            <a:ext cx="29051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00200" y="2286000"/>
          <a:ext cx="5410200" cy="3124200"/>
        </p:xfrm>
        <a:graphic>
          <a:graphicData uri="http://schemas.openxmlformats.org/drawingml/2006/table">
            <a:tbl>
              <a:tblPr/>
              <a:tblGrid>
                <a:gridCol w="2748266">
                  <a:extLst>
                    <a:ext uri="{9D8B030D-6E8A-4147-A177-3AD203B41FA5}">
                      <a16:colId xmlns:a16="http://schemas.microsoft.com/office/drawing/2014/main" val="20000"/>
                    </a:ext>
                  </a:extLst>
                </a:gridCol>
                <a:gridCol w="2661934">
                  <a:extLst>
                    <a:ext uri="{9D8B030D-6E8A-4147-A177-3AD203B41FA5}">
                      <a16:colId xmlns:a16="http://schemas.microsoft.com/office/drawing/2014/main" val="20001"/>
                    </a:ext>
                  </a:extLst>
                </a:gridCol>
              </a:tblGrid>
              <a:tr h="446314">
                <a:tc>
                  <a:txBody>
                    <a:bodyPr/>
                    <a:lstStyle/>
                    <a:p>
                      <a:pPr marL="0" marR="0">
                        <a:lnSpc>
                          <a:spcPct val="115000"/>
                        </a:lnSpc>
                        <a:spcBef>
                          <a:spcPts val="0"/>
                        </a:spcBef>
                        <a:spcAft>
                          <a:spcPts val="0"/>
                        </a:spcAft>
                      </a:pPr>
                      <a:r>
                        <a:rPr lang="en-US" sz="1800" dirty="0">
                          <a:latin typeface="Calibri"/>
                          <a:ea typeface="Times New Roman"/>
                          <a:cs typeface="Times New Roman"/>
                        </a:rPr>
                        <a:t>Composition</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Ingredients Gms / 600 ml</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314">
                <a:tc>
                  <a:txBody>
                    <a:bodyPr/>
                    <a:lstStyle/>
                    <a:p>
                      <a:pPr marL="0" marR="0">
                        <a:lnSpc>
                          <a:spcPct val="115000"/>
                        </a:lnSpc>
                        <a:spcBef>
                          <a:spcPts val="0"/>
                        </a:spcBef>
                        <a:spcAft>
                          <a:spcPts val="0"/>
                        </a:spcAft>
                      </a:pPr>
                      <a:r>
                        <a:rPr lang="en-US" sz="1800" dirty="0">
                          <a:latin typeface="Calibri"/>
                          <a:ea typeface="Times New Roman"/>
                          <a:cs typeface="Times New Roman"/>
                        </a:rPr>
                        <a:t>L-Asparagine</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3.600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6314">
                <a:tc>
                  <a:txBody>
                    <a:bodyPr/>
                    <a:lstStyle/>
                    <a:p>
                      <a:pPr marL="0" marR="0">
                        <a:lnSpc>
                          <a:spcPct val="115000"/>
                        </a:lnSpc>
                        <a:spcBef>
                          <a:spcPts val="0"/>
                        </a:spcBef>
                        <a:spcAft>
                          <a:spcPts val="0"/>
                        </a:spcAft>
                      </a:pPr>
                      <a:r>
                        <a:rPr lang="en-US" sz="1800">
                          <a:latin typeface="Calibri"/>
                          <a:ea typeface="Times New Roman"/>
                          <a:cs typeface="Times New Roman"/>
                        </a:rPr>
                        <a:t>Monopotassium phosphate</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2.400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6314">
                <a:tc>
                  <a:txBody>
                    <a:bodyPr/>
                    <a:lstStyle/>
                    <a:p>
                      <a:pPr marL="0" marR="0">
                        <a:lnSpc>
                          <a:spcPct val="115000"/>
                        </a:lnSpc>
                        <a:spcBef>
                          <a:spcPts val="0"/>
                        </a:spcBef>
                        <a:spcAft>
                          <a:spcPts val="0"/>
                        </a:spcAft>
                      </a:pPr>
                      <a:r>
                        <a:rPr lang="en-US" sz="1800">
                          <a:latin typeface="Calibri"/>
                          <a:ea typeface="Times New Roman"/>
                          <a:cs typeface="Times New Roman"/>
                        </a:rPr>
                        <a:t>Magnesium sulphate</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0.240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314">
                <a:tc>
                  <a:txBody>
                    <a:bodyPr/>
                    <a:lstStyle/>
                    <a:p>
                      <a:pPr marL="0" marR="0">
                        <a:lnSpc>
                          <a:spcPct val="115000"/>
                        </a:lnSpc>
                        <a:spcBef>
                          <a:spcPts val="0"/>
                        </a:spcBef>
                        <a:spcAft>
                          <a:spcPts val="0"/>
                        </a:spcAft>
                      </a:pPr>
                      <a:r>
                        <a:rPr lang="en-US" sz="1800">
                          <a:latin typeface="Calibri"/>
                          <a:ea typeface="Times New Roman"/>
                          <a:cs typeface="Times New Roman"/>
                        </a:rPr>
                        <a:t>Magnesium citrate</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0.600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6314">
                <a:tc>
                  <a:txBody>
                    <a:bodyPr/>
                    <a:lstStyle/>
                    <a:p>
                      <a:pPr marL="0" marR="0">
                        <a:lnSpc>
                          <a:spcPct val="115000"/>
                        </a:lnSpc>
                        <a:spcBef>
                          <a:spcPts val="0"/>
                        </a:spcBef>
                        <a:spcAft>
                          <a:spcPts val="0"/>
                        </a:spcAft>
                      </a:pPr>
                      <a:r>
                        <a:rPr lang="en-US" sz="1800">
                          <a:latin typeface="Calibri"/>
                          <a:ea typeface="Times New Roman"/>
                          <a:cs typeface="Times New Roman"/>
                        </a:rPr>
                        <a:t>Potato starch, soluble</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30.000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314">
                <a:tc>
                  <a:txBody>
                    <a:bodyPr/>
                    <a:lstStyle/>
                    <a:p>
                      <a:pPr marL="0" marR="0">
                        <a:lnSpc>
                          <a:spcPct val="115000"/>
                        </a:lnSpc>
                        <a:spcBef>
                          <a:spcPts val="0"/>
                        </a:spcBef>
                        <a:spcAft>
                          <a:spcPts val="0"/>
                        </a:spcAft>
                      </a:pPr>
                      <a:r>
                        <a:rPr lang="en-US" sz="1800" dirty="0">
                          <a:latin typeface="Calibri"/>
                          <a:ea typeface="Times New Roman"/>
                          <a:cs typeface="Times New Roman"/>
                        </a:rPr>
                        <a:t>Malachite green</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EBB"/>
                    </a:solidFill>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0.40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EBB"/>
                    </a:solidFill>
                  </a:tcPr>
                </a:tc>
                <a:extLst>
                  <a:ext uri="{0D108BD9-81ED-4DB2-BD59-A6C34878D82A}">
                    <a16:rowId xmlns:a16="http://schemas.microsoft.com/office/drawing/2014/main" val="10006"/>
                  </a:ext>
                </a:extLst>
              </a:tr>
            </a:tbl>
          </a:graphicData>
        </a:graphic>
      </p:graphicFrame>
      <p:sp>
        <p:nvSpPr>
          <p:cNvPr id="75804" name="Rectangle 2"/>
          <p:cNvSpPr>
            <a:spLocks noChangeArrowheads="1"/>
          </p:cNvSpPr>
          <p:nvPr/>
        </p:nvSpPr>
        <p:spPr bwMode="auto">
          <a:xfrm>
            <a:off x="609600" y="1066800"/>
            <a:ext cx="807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800">
                <a:solidFill>
                  <a:schemeClr val="tx1"/>
                </a:solidFill>
                <a:latin typeface="Arial" panose="020B0604020202020204" pitchFamily="34" charset="0"/>
              </a:rPr>
              <a:t>Penicillin and Nalidixic acid (FD053) along with malachite green prevents growth of the majority of contaminants surviving decontamination of the specimen while encouraging earliest possible growth of Mycobacteria</a:t>
            </a:r>
          </a:p>
        </p:txBody>
      </p:sp>
      <p:sp>
        <p:nvSpPr>
          <p:cNvPr id="75805" name="Title 1"/>
          <p:cNvSpPr>
            <a:spLocks noGrp="1"/>
          </p:cNvSpPr>
          <p:nvPr>
            <p:ph type="title"/>
          </p:nvPr>
        </p:nvSpPr>
        <p:spPr>
          <a:xfrm>
            <a:off x="457200" y="152400"/>
            <a:ext cx="8229600" cy="1143000"/>
          </a:xfrm>
        </p:spPr>
        <p:txBody>
          <a:bodyPr/>
          <a:lstStyle/>
          <a:p>
            <a:pPr eaLnBrk="1" hangingPunct="1"/>
            <a:r>
              <a:rPr lang="en-US" altLang="en-US" sz="2000" b="1" u="sng" smtClean="0">
                <a:latin typeface="Arial" panose="020B0604020202020204" pitchFamily="34" charset="0"/>
                <a:cs typeface="Arial" panose="020B0604020202020204" pitchFamily="34" charset="0"/>
              </a:rPr>
              <a:t>Löwenstein–Jensen (LJ) medium composition: </a:t>
            </a:r>
            <a:br>
              <a:rPr lang="en-US" altLang="en-US" sz="2000" b="1" u="sng" smtClean="0">
                <a:latin typeface="Arial" panose="020B0604020202020204" pitchFamily="34" charset="0"/>
                <a:cs typeface="Arial" panose="020B0604020202020204" pitchFamily="34" charset="0"/>
              </a:rPr>
            </a:br>
            <a:endParaRPr lang="en-US" altLang="en-US" sz="2000" u="sng"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817563" y="509588"/>
            <a:ext cx="6781800" cy="1066800"/>
          </a:xfrm>
        </p:spPr>
        <p:txBody>
          <a:bodyPr/>
          <a:lstStyle/>
          <a:p>
            <a:pPr eaLnBrk="1" hangingPunct="1"/>
            <a:r>
              <a:rPr lang="en-US" altLang="en-US" sz="3600" b="1" smtClean="0">
                <a:solidFill>
                  <a:srgbClr val="002060"/>
                </a:solidFill>
              </a:rPr>
              <a:t>Anaerobic jars:</a:t>
            </a:r>
            <a:br>
              <a:rPr lang="en-US" altLang="en-US" sz="3600" b="1" smtClean="0">
                <a:solidFill>
                  <a:srgbClr val="002060"/>
                </a:solidFill>
              </a:rPr>
            </a:br>
            <a:endParaRPr lang="en-US" altLang="en-US" sz="3600" b="1" smtClean="0">
              <a:solidFill>
                <a:srgbClr val="002060"/>
              </a:solidFill>
            </a:endParaRP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290638"/>
            <a:ext cx="36322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5" descr="http://o.quizlet.com/xK11uYVMr67fUx59p.qNuQ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290638"/>
            <a:ext cx="31242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91200" y="5335588"/>
            <a:ext cx="2143125" cy="369887"/>
          </a:xfrm>
          <a:prstGeom prst="rect">
            <a:avLst/>
          </a:prstGeom>
          <a:noFill/>
        </p:spPr>
        <p:txBody>
          <a:bodyPr wrap="none">
            <a:spAutoFit/>
          </a:bodyPr>
          <a:lstStyle/>
          <a:p>
            <a:pPr eaLnBrk="1" hangingPunct="1">
              <a:defRPr/>
            </a:pPr>
            <a:r>
              <a:rPr lang="en-US" b="1" dirty="0">
                <a:latin typeface="+mn-lt"/>
                <a:cs typeface="Arial" charset="0"/>
              </a:rPr>
              <a:t>Anaerobic candle jar</a:t>
            </a:r>
          </a:p>
        </p:txBody>
      </p:sp>
      <p:sp>
        <p:nvSpPr>
          <p:cNvPr id="6" name="TextBox 5"/>
          <p:cNvSpPr txBox="1"/>
          <p:nvPr/>
        </p:nvSpPr>
        <p:spPr>
          <a:xfrm>
            <a:off x="1549400" y="5335588"/>
            <a:ext cx="1463675" cy="369887"/>
          </a:xfrm>
          <a:prstGeom prst="rect">
            <a:avLst/>
          </a:prstGeom>
          <a:noFill/>
        </p:spPr>
        <p:txBody>
          <a:bodyPr wrap="none">
            <a:spAutoFit/>
          </a:bodyPr>
          <a:lstStyle/>
          <a:p>
            <a:pPr eaLnBrk="1" hangingPunct="1">
              <a:defRPr/>
            </a:pPr>
            <a:r>
              <a:rPr lang="en-US" b="1" dirty="0">
                <a:latin typeface="+mn-lt"/>
                <a:cs typeface="Arial" charset="0"/>
              </a:rPr>
              <a:t>Anaerobic jar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a:xfrm>
            <a:off x="436563" y="152400"/>
            <a:ext cx="8229600" cy="1143000"/>
          </a:xfrm>
        </p:spPr>
        <p:txBody>
          <a:bodyPr/>
          <a:lstStyle/>
          <a:p>
            <a:pPr eaLnBrk="1" hangingPunct="1"/>
            <a:r>
              <a:rPr lang="en-US" altLang="en-US" b="1" smtClean="0">
                <a:solidFill>
                  <a:srgbClr val="FFFF66"/>
                </a:solidFill>
              </a:rPr>
              <a:t>Overview of bacterial infections</a:t>
            </a: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296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044825"/>
            <a:ext cx="3708400"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7" name="AutoShape 5" descr="Image result for golden pigments of stap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en-US" altLang="en-US" sz="1800">
              <a:solidFill>
                <a:schemeClr val="tx1"/>
              </a:solidFill>
              <a:latin typeface="Arial" panose="020B0604020202020204" pitchFamily="34" charset="0"/>
            </a:endParaRPr>
          </a:p>
        </p:txBody>
      </p:sp>
      <p:pic>
        <p:nvPicPr>
          <p:cNvPr id="778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14338"/>
            <a:ext cx="3708400"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9" name="Picture 8" descr="Image result for serratia marcescens pigments on nutr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54175"/>
            <a:ext cx="3708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Box 1"/>
          <p:cNvSpPr txBox="1">
            <a:spLocks noChangeArrowheads="1"/>
          </p:cNvSpPr>
          <p:nvPr/>
        </p:nvSpPr>
        <p:spPr bwMode="auto">
          <a:xfrm>
            <a:off x="904875" y="58674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1600" b="1">
                <a:solidFill>
                  <a:schemeClr val="tx1"/>
                </a:solidFill>
                <a:latin typeface="Arial" panose="020B0604020202020204" pitchFamily="34" charset="0"/>
              </a:rPr>
              <a:t>Golden yellow pigments of </a:t>
            </a:r>
            <a:r>
              <a:rPr lang="en-US" altLang="en-US" sz="1600" b="1" i="1">
                <a:solidFill>
                  <a:schemeClr val="tx1"/>
                </a:solidFill>
                <a:latin typeface="Arial" panose="020B0604020202020204" pitchFamily="34" charset="0"/>
              </a:rPr>
              <a:t>Staphylococcus aureus</a:t>
            </a:r>
          </a:p>
        </p:txBody>
      </p:sp>
      <p:sp>
        <p:nvSpPr>
          <p:cNvPr id="77831" name="Rectangle 2"/>
          <p:cNvSpPr>
            <a:spLocks noChangeArrowheads="1"/>
          </p:cNvSpPr>
          <p:nvPr/>
        </p:nvSpPr>
        <p:spPr bwMode="auto">
          <a:xfrm>
            <a:off x="5478463" y="472440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1800" b="1" i="1">
                <a:solidFill>
                  <a:schemeClr val="tx1"/>
                </a:solidFill>
                <a:latin typeface="Arial" panose="020B0604020202020204" pitchFamily="34" charset="0"/>
              </a:rPr>
              <a:t>Serratia marcescens</a:t>
            </a:r>
            <a:r>
              <a:rPr lang="en-US" altLang="en-US" sz="1800" b="1">
                <a:solidFill>
                  <a:schemeClr val="tx1"/>
                </a:solidFill>
                <a:latin typeface="Arial" panose="020B0604020202020204"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 descr="Image result for pseudomonas aeruginosa pig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100" y="838200"/>
            <a:ext cx="310991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descr="Image result for swarming prot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5"/>
          <p:cNvSpPr txBox="1">
            <a:spLocks noChangeArrowheads="1"/>
          </p:cNvSpPr>
          <p:nvPr/>
        </p:nvSpPr>
        <p:spPr bwMode="auto">
          <a:xfrm>
            <a:off x="1066800" y="3948113"/>
            <a:ext cx="297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1600" b="1">
                <a:solidFill>
                  <a:schemeClr val="tx1"/>
                </a:solidFill>
                <a:latin typeface="Arial" panose="020B0604020202020204" pitchFamily="34" charset="0"/>
              </a:rPr>
              <a:t>Swarming growth of </a:t>
            </a:r>
            <a:r>
              <a:rPr lang="en-US" altLang="en-US" sz="1600" b="1" i="1">
                <a:solidFill>
                  <a:schemeClr val="tx1"/>
                </a:solidFill>
                <a:latin typeface="Arial" panose="020B0604020202020204" pitchFamily="34" charset="0"/>
              </a:rPr>
              <a:t>Proteus</a:t>
            </a:r>
          </a:p>
        </p:txBody>
      </p:sp>
      <p:sp>
        <p:nvSpPr>
          <p:cNvPr id="78853" name="TextBox 6"/>
          <p:cNvSpPr txBox="1">
            <a:spLocks noChangeArrowheads="1"/>
          </p:cNvSpPr>
          <p:nvPr/>
        </p:nvSpPr>
        <p:spPr bwMode="auto">
          <a:xfrm>
            <a:off x="5575300" y="4102100"/>
            <a:ext cx="3033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1600" b="1">
                <a:solidFill>
                  <a:schemeClr val="tx1"/>
                </a:solidFill>
                <a:latin typeface="Arial" panose="020B0604020202020204" pitchFamily="34" charset="0"/>
              </a:rPr>
              <a:t>Yellow green pigments of </a:t>
            </a:r>
            <a:r>
              <a:rPr lang="en-US" altLang="en-US" sz="1600" b="1" i="1">
                <a:solidFill>
                  <a:schemeClr val="tx1"/>
                </a:solidFill>
                <a:latin typeface="Arial" panose="020B0604020202020204" pitchFamily="34" charset="0"/>
              </a:rPr>
              <a:t>Pseudomonas aeruginosa</a:t>
            </a:r>
            <a:r>
              <a:rPr lang="en-US" altLang="en-US" sz="1600" b="1">
                <a:solidFill>
                  <a:schemeClr val="tx1"/>
                </a:solidFill>
                <a:latin typeface="Arial" panose="020B0604020202020204"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9250"/>
            <a:ext cx="263683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838" y="349250"/>
            <a:ext cx="2900362"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tcbs ag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200400"/>
            <a:ext cx="299878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ts3.mm.bing.net/th?id=HN.608018935127475254&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063" y="3236913"/>
            <a:ext cx="28098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tcbs ag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0938" y="349250"/>
            <a:ext cx="26289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result for alpha hemolysis on blood ag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44170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8" descr="C:\Users\BCC\Desktop\lectures and exams Mutah Univ\pictures for presentations In Shaa- Allah\pretty_pink_polka_dot_thank_you_stationery_note_card-r32244a19e21b4f40b5989282ffb5e6ee_xvua8_8byvr_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162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649288" y="1447800"/>
            <a:ext cx="7772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justLow" eaLnBrk="1" hangingPunct="1">
              <a:lnSpc>
                <a:spcPct val="200000"/>
              </a:lnSpc>
              <a:defRPr/>
            </a:pPr>
            <a:r>
              <a:rPr lang="en-US" sz="2400" b="1" u="sng" dirty="0">
                <a:solidFill>
                  <a:srgbClr val="FFFF00"/>
                </a:solidFill>
              </a:rPr>
              <a:t>Growth media are used to cultivate bacteria because it contains essential:  </a:t>
            </a:r>
          </a:p>
          <a:p>
            <a:pPr marL="800100" lvl="1" indent="-342900" algn="justLow" eaLnBrk="1" hangingPunct="1">
              <a:lnSpc>
                <a:spcPct val="200000"/>
              </a:lnSpc>
              <a:buFont typeface="Wingdings" pitchFamily="2" charset="2"/>
              <a:buChar char="Ø"/>
              <a:defRPr/>
            </a:pPr>
            <a:r>
              <a:rPr lang="en-US" sz="2400" dirty="0"/>
              <a:t>  Necessary nutrients</a:t>
            </a:r>
          </a:p>
          <a:p>
            <a:pPr marL="800100" lvl="1" indent="-342900" algn="justLow" eaLnBrk="1" hangingPunct="1">
              <a:lnSpc>
                <a:spcPct val="200000"/>
              </a:lnSpc>
              <a:buFont typeface="Wingdings" pitchFamily="2" charset="2"/>
              <a:buChar char="Ø"/>
              <a:defRPr/>
            </a:pPr>
            <a:r>
              <a:rPr lang="en-US" sz="2400" dirty="0"/>
              <a:t>   Moisture</a:t>
            </a:r>
          </a:p>
          <a:p>
            <a:pPr marL="800100" lvl="1" indent="-342900" algn="justLow" eaLnBrk="1" hangingPunct="1">
              <a:lnSpc>
                <a:spcPct val="200000"/>
              </a:lnSpc>
              <a:buFont typeface="Wingdings" pitchFamily="2" charset="2"/>
              <a:buChar char="Ø"/>
              <a:defRPr/>
            </a:pPr>
            <a:r>
              <a:rPr lang="en-US" sz="2400" dirty="0"/>
              <a:t>   pH to support microbial growth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6" y="535405"/>
            <a:ext cx="8454887" cy="57871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066800" y="3175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a:spcBef>
                <a:spcPct val="0"/>
              </a:spcBef>
              <a:buClrTx/>
              <a:buFontTx/>
              <a:buNone/>
            </a:pPr>
            <a:r>
              <a:rPr lang="en-US" altLang="en-US" sz="1800" b="1">
                <a:solidFill>
                  <a:srgbClr val="FFFF00"/>
                </a:solidFill>
                <a:latin typeface="Arial" panose="020B0604020202020204" pitchFamily="34" charset="0"/>
              </a:rPr>
              <a:t>Streaking Microbial Cultures on Agar Plates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70" y="962954"/>
            <a:ext cx="7620660" cy="49320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0" descr="Image result for separate colonies quadrant streaking on agar 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876300"/>
            <a:ext cx="3886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2" descr="Image result for separate colonies quadrant streaking on agar 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76300"/>
            <a:ext cx="36576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4876800"/>
            <a:ext cx="7772400" cy="1077913"/>
          </a:xfrm>
          <a:prstGeom prst="rect">
            <a:avLst/>
          </a:prstGeom>
        </p:spPr>
        <p:txBody>
          <a:bodyPr>
            <a:spAutoFit/>
          </a:bodyPr>
          <a:lstStyle/>
          <a:p>
            <a:pPr eaLnBrk="1" hangingPunct="1">
              <a:defRPr/>
            </a:pPr>
            <a:r>
              <a:rPr lang="en-US" sz="1600" dirty="0">
                <a:latin typeface="Arial" charset="0"/>
                <a:cs typeface="Arial" charset="0"/>
              </a:rPr>
              <a:t>In microbiology, </a:t>
            </a:r>
            <a:r>
              <a:rPr lang="en-US" sz="1600" b="1" dirty="0">
                <a:latin typeface="Arial" charset="0"/>
                <a:cs typeface="Arial" charset="0"/>
              </a:rPr>
              <a:t>streaking</a:t>
            </a:r>
            <a:r>
              <a:rPr lang="en-US" sz="1600" dirty="0">
                <a:latin typeface="Arial" charset="0"/>
                <a:cs typeface="Arial" charset="0"/>
              </a:rPr>
              <a:t> is a technique used to isolate a pure strain from a single species of microorganism, often bacteria. Samples can then be taken from the resulting colonies and  </a:t>
            </a:r>
            <a:r>
              <a:rPr lang="en-US" sz="1600" b="1" dirty="0">
                <a:latin typeface="Arial" charset="0"/>
                <a:cs typeface="Arial" charset="0"/>
              </a:rPr>
              <a:t>microbiological culture</a:t>
            </a:r>
            <a:r>
              <a:rPr lang="en-US" sz="1600" dirty="0">
                <a:latin typeface="Arial" charset="0"/>
                <a:cs typeface="Arial" charset="0"/>
              </a:rPr>
              <a:t> can be grown on a new </a:t>
            </a:r>
            <a:r>
              <a:rPr lang="en-US" sz="1600" b="1" dirty="0">
                <a:latin typeface="Arial" charset="0"/>
                <a:cs typeface="Arial" charset="0"/>
              </a:rPr>
              <a:t>plate</a:t>
            </a:r>
            <a:r>
              <a:rPr lang="en-US" sz="1600" dirty="0">
                <a:latin typeface="Arial" charset="0"/>
                <a:cs typeface="Arial" charset="0"/>
              </a:rPr>
              <a:t> so that the organism can be identified, studied, or tested.</a:t>
            </a:r>
            <a:endParaRPr lang="en-US" sz="1600" dirty="0">
              <a:latin typeface="+mn-lt"/>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66800" y="1600200"/>
          <a:ext cx="685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67000" y="549947"/>
            <a:ext cx="441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Types of Media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09" y="577334"/>
            <a:ext cx="3236784" cy="646331"/>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Basic media</a:t>
            </a:r>
          </a:p>
        </p:txBody>
      </p:sp>
      <p:sp>
        <p:nvSpPr>
          <p:cNvPr id="3" name="TextBox 2"/>
          <p:cNvSpPr txBox="1"/>
          <p:nvPr/>
        </p:nvSpPr>
        <p:spPr>
          <a:xfrm>
            <a:off x="846138" y="1295400"/>
            <a:ext cx="3573462" cy="4524375"/>
          </a:xfrm>
          <a:prstGeom prst="rect">
            <a:avLst/>
          </a:prstGeom>
          <a:noFill/>
        </p:spPr>
        <p:txBody>
          <a:bodyPr>
            <a:spAutoFit/>
          </a:bodyPr>
          <a:lstStyle/>
          <a:p>
            <a:pPr marL="342900" indent="-342900" eaLnBrk="1" hangingPunct="1">
              <a:lnSpc>
                <a:spcPct val="150000"/>
              </a:lnSpc>
              <a:buFontTx/>
              <a:buBlip>
                <a:blip r:embed="rId3"/>
              </a:buBlip>
              <a:defRPr/>
            </a:pPr>
            <a:r>
              <a:rPr lang="en-US" sz="2400" dirty="0">
                <a:latin typeface="Arial" charset="0"/>
                <a:cs typeface="Arial" charset="0"/>
              </a:rPr>
              <a:t>Simple media</a:t>
            </a:r>
          </a:p>
          <a:p>
            <a:pPr marL="342900" indent="-342900" eaLnBrk="1" hangingPunct="1">
              <a:lnSpc>
                <a:spcPct val="150000"/>
              </a:lnSpc>
              <a:buFontTx/>
              <a:buBlip>
                <a:blip r:embed="rId3"/>
              </a:buBlip>
              <a:defRPr/>
            </a:pPr>
            <a:r>
              <a:rPr lang="en-US" sz="2400" dirty="0">
                <a:latin typeface="Arial" charset="0"/>
                <a:cs typeface="Arial" charset="0"/>
              </a:rPr>
              <a:t>Support growth of microorganisms</a:t>
            </a:r>
          </a:p>
          <a:p>
            <a:pPr marL="342900" indent="-342900" eaLnBrk="1" hangingPunct="1">
              <a:lnSpc>
                <a:spcPct val="150000"/>
              </a:lnSpc>
              <a:buFontTx/>
              <a:buBlip>
                <a:blip r:embed="rId3"/>
              </a:buBlip>
              <a:defRPr/>
            </a:pPr>
            <a:r>
              <a:rPr lang="en-US" sz="2400" dirty="0">
                <a:latin typeface="Arial" charset="0"/>
                <a:cs typeface="Arial" charset="0"/>
              </a:rPr>
              <a:t>No special nutritional requirements</a:t>
            </a:r>
          </a:p>
          <a:p>
            <a:pPr marL="342900" indent="-342900" eaLnBrk="1" hangingPunct="1">
              <a:lnSpc>
                <a:spcPct val="150000"/>
              </a:lnSpc>
              <a:buFontTx/>
              <a:buBlip>
                <a:blip r:embed="rId3"/>
              </a:buBlip>
              <a:defRPr/>
            </a:pPr>
            <a:r>
              <a:rPr lang="en-US" sz="2400" b="1" u="sng" dirty="0">
                <a:latin typeface="Arial" charset="0"/>
                <a:cs typeface="Arial" charset="0"/>
              </a:rPr>
              <a:t>Examples:</a:t>
            </a:r>
          </a:p>
          <a:p>
            <a:pPr eaLnBrk="1" hangingPunct="1">
              <a:lnSpc>
                <a:spcPct val="150000"/>
              </a:lnSpc>
              <a:defRPr/>
            </a:pPr>
            <a:r>
              <a:rPr lang="en-US" sz="2400" dirty="0">
                <a:latin typeface="Arial" charset="0"/>
                <a:cs typeface="Arial" charset="0"/>
              </a:rPr>
              <a:t>           Nutrient agar</a:t>
            </a:r>
          </a:p>
          <a:p>
            <a:pPr eaLnBrk="1" hangingPunct="1">
              <a:lnSpc>
                <a:spcPct val="150000"/>
              </a:lnSpc>
              <a:defRPr/>
            </a:pPr>
            <a:r>
              <a:rPr lang="en-US" sz="2400" dirty="0">
                <a:latin typeface="Arial" charset="0"/>
                <a:cs typeface="Arial" charset="0"/>
              </a:rPr>
              <a:t>           Nutrient broth </a:t>
            </a:r>
          </a:p>
        </p:txBody>
      </p:sp>
      <p:pic>
        <p:nvPicPr>
          <p:cNvPr id="53252" name="Picture 2" descr="Image result for nutrient a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713" y="685800"/>
            <a:ext cx="2273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Image result for nutrient broth"/>
          <p:cNvPicPr>
            <a:picLocks noChangeAspect="1" noChangeArrowheads="1"/>
          </p:cNvPicPr>
          <p:nvPr/>
        </p:nvPicPr>
        <p:blipFill>
          <a:blip r:embed="rId5">
            <a:extLst>
              <a:ext uri="{28A0092B-C50C-407E-A947-70E740481C1C}">
                <a14:useLocalDpi xmlns:a14="http://schemas.microsoft.com/office/drawing/2010/main" val="0"/>
              </a:ext>
            </a:extLst>
          </a:blip>
          <a:srcRect l="53641" r="15726"/>
          <a:stretch>
            <a:fillRect/>
          </a:stretch>
        </p:blipFill>
        <p:spPr bwMode="auto">
          <a:xfrm>
            <a:off x="6221413" y="3557588"/>
            <a:ext cx="9779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3"/>
          <p:cNvSpPr>
            <a:spLocks noChangeArrowheads="1"/>
          </p:cNvSpPr>
          <p:nvPr/>
        </p:nvSpPr>
        <p:spPr bwMode="auto">
          <a:xfrm>
            <a:off x="5951538" y="2809875"/>
            <a:ext cx="14620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lnSpc>
                <a:spcPct val="150000"/>
              </a:lnSpc>
              <a:spcBef>
                <a:spcPct val="0"/>
              </a:spcBef>
              <a:buClrTx/>
              <a:buFontTx/>
              <a:buNone/>
            </a:pPr>
            <a:r>
              <a:rPr lang="en-US" altLang="en-US" sz="1600" b="1">
                <a:solidFill>
                  <a:schemeClr val="tx1"/>
                </a:solidFill>
                <a:latin typeface="Arial" panose="020B0604020202020204" pitchFamily="34" charset="0"/>
              </a:rPr>
              <a:t>Nutrient agar</a:t>
            </a:r>
          </a:p>
        </p:txBody>
      </p:sp>
      <p:sp>
        <p:nvSpPr>
          <p:cNvPr id="53255" name="Rectangle 4"/>
          <p:cNvSpPr>
            <a:spLocks noChangeArrowheads="1"/>
          </p:cNvSpPr>
          <p:nvPr/>
        </p:nvSpPr>
        <p:spPr bwMode="auto">
          <a:xfrm>
            <a:off x="5888038" y="5848350"/>
            <a:ext cx="164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1600" b="1">
                <a:solidFill>
                  <a:schemeClr val="tx1"/>
                </a:solidFill>
                <a:latin typeface="Arial" panose="020B0604020202020204" pitchFamily="34" charset="0"/>
              </a:rPr>
              <a:t>Nutrient</a:t>
            </a:r>
            <a:r>
              <a:rPr lang="en-US" altLang="en-US" sz="1800">
                <a:solidFill>
                  <a:schemeClr val="tx1"/>
                </a:solidFill>
                <a:latin typeface="Arial" panose="020B0604020202020204" pitchFamily="34" charset="0"/>
              </a:rPr>
              <a:t> </a:t>
            </a:r>
            <a:r>
              <a:rPr lang="en-US" altLang="en-US" sz="1600" b="1">
                <a:solidFill>
                  <a:schemeClr val="tx1"/>
                </a:solidFill>
                <a:latin typeface="Arial" panose="020B0604020202020204" pitchFamily="34" charset="0"/>
              </a:rPr>
              <a:t>broth</a:t>
            </a:r>
            <a:r>
              <a:rPr lang="en-US" altLang="en-US" sz="1800">
                <a:solidFill>
                  <a:schemeClr val="tx1"/>
                </a:solidFill>
                <a:latin typeface="Arial" panose="020B0604020202020204" pitchFamily="34" charset="0"/>
              </a:rPr>
              <a:t> </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Custom 2">
      <a:dk1>
        <a:srgbClr val="292934"/>
      </a:dk1>
      <a:lt1>
        <a:srgbClr val="FFFFFF"/>
      </a:lt1>
      <a:dk2>
        <a:srgbClr val="D2533C"/>
      </a:dk2>
      <a:lt2>
        <a:srgbClr val="F3F2DC"/>
      </a:lt2>
      <a:accent1>
        <a:srgbClr val="93A299"/>
      </a:accent1>
      <a:accent2>
        <a:srgbClr val="6D2619"/>
      </a:accent2>
      <a:accent3>
        <a:srgbClr val="726056"/>
      </a:accent3>
      <a:accent4>
        <a:srgbClr val="4C5A6A"/>
      </a:accent4>
      <a:accent5>
        <a:srgbClr val="808DA0"/>
      </a:accent5>
      <a:accent6>
        <a:srgbClr val="79463D"/>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48365A"/>
    </a:accent5>
    <a:accent6>
      <a:srgbClr val="C19859"/>
    </a:accent6>
    <a:hlink>
      <a:srgbClr val="6B9F25"/>
    </a:hlink>
    <a:folHlink>
      <a:srgbClr val="B26B02"/>
    </a:folHlink>
  </a:clrScheme>
</a:themeOverride>
</file>

<file path=ppt/theme/themeOverride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7.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8.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9.xml><?xml version="1.0" encoding="utf-8"?>
<a:themeOverride xmlns:a="http://schemas.openxmlformats.org/drawingml/2006/main">
  <a:clrScheme name="Custom 9">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424D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3" ma:contentTypeDescription="Create a new document." ma:contentTypeScope="" ma:versionID="c01e398f8a868412e26a98135db085f7">
  <xsd:schema xmlns:xsd="http://www.w3.org/2001/XMLSchema" xmlns:xs="http://www.w3.org/2001/XMLSchema" xmlns:p="http://schemas.microsoft.com/office/2006/metadata/properties" xmlns:ns2="e0585ad6-e60d-4dbf-9f0f-7ca5398387e1" targetNamespace="http://schemas.microsoft.com/office/2006/metadata/properties" ma:root="true" ma:fieldsID="69218052bc2637835f6b00bee49e84ff"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DF0C37-460A-4CDC-A6EB-BB9A180D0067}"/>
</file>

<file path=customXml/itemProps2.xml><?xml version="1.0" encoding="utf-8"?>
<ds:datastoreItem xmlns:ds="http://schemas.openxmlformats.org/officeDocument/2006/customXml" ds:itemID="{29285997-C0A6-4010-862E-1ED56ACD07C8}"/>
</file>

<file path=customXml/itemProps3.xml><?xml version="1.0" encoding="utf-8"?>
<ds:datastoreItem xmlns:ds="http://schemas.openxmlformats.org/officeDocument/2006/customXml" ds:itemID="{FCE8C4EF-0464-4818-93DA-7CAC123CEAAE}"/>
</file>

<file path=docProps/app.xml><?xml version="1.0" encoding="utf-8"?>
<Properties xmlns="http://schemas.openxmlformats.org/officeDocument/2006/extended-properties" xmlns:vt="http://schemas.openxmlformats.org/officeDocument/2006/docPropsVTypes">
  <TotalTime>828</TotalTime>
  <Words>998</Words>
  <Application>Microsoft Office PowerPoint</Application>
  <PresentationFormat>On-screen Show (4:3)</PresentationFormat>
  <Paragraphs>183</Paragraphs>
  <Slides>33</Slides>
  <Notes>3</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33</vt:i4>
      </vt:variant>
    </vt:vector>
  </HeadingPairs>
  <TitlesOfParts>
    <vt:vector size="56" baseType="lpstr">
      <vt:lpstr>Arial Unicode MS</vt:lpstr>
      <vt:lpstr>Arial</vt:lpstr>
      <vt:lpstr>Baskerville Old Face</vt:lpstr>
      <vt:lpstr>Book Antiqua</vt:lpstr>
      <vt:lpstr>Bookman Old Style</vt:lpstr>
      <vt:lpstr>Calibri</vt:lpstr>
      <vt:lpstr>Century Gothic</vt:lpstr>
      <vt:lpstr>Georgia</vt:lpstr>
      <vt:lpstr>Gill Sans MT</vt:lpstr>
      <vt:lpstr>Impact</vt:lpstr>
      <vt:lpstr>Palatino Linotype</vt:lpstr>
      <vt:lpstr>Times New Roman</vt:lpstr>
      <vt:lpstr>Trebuchet MS</vt:lpstr>
      <vt:lpstr>Wingdings</vt:lpstr>
      <vt:lpstr>Wingdings 2</vt:lpstr>
      <vt:lpstr>Wingdings 3</vt:lpstr>
      <vt:lpstr>Office Theme</vt:lpstr>
      <vt:lpstr>Austin</vt:lpstr>
      <vt:lpstr>Origin</vt:lpstr>
      <vt:lpstr>NewsPrint</vt:lpstr>
      <vt:lpstr>Apothecary</vt:lpstr>
      <vt:lpstr>Slipstream</vt:lpstr>
      <vt:lpstr>Ion Boardroom</vt:lpstr>
      <vt:lpstr>PowerPoint Presentation</vt:lpstr>
      <vt:lpstr>PowerPoint Presentation</vt:lpstr>
      <vt:lpstr>Overview of bacterial infections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Blood agar:</vt:lpstr>
      <vt:lpstr>PowerPoint Presentation</vt:lpstr>
      <vt:lpstr>Chocolate agar</vt:lpstr>
      <vt:lpstr>PowerPoint Presentation</vt:lpstr>
      <vt:lpstr>Many culture media are both selective and differential.</vt:lpstr>
      <vt:lpstr>PowerPoint Presentation</vt:lpstr>
      <vt:lpstr>PowerPoint Presentation</vt:lpstr>
      <vt:lpstr>Mannitol salt agar</vt:lpstr>
      <vt:lpstr>PowerPoint Presentation</vt:lpstr>
      <vt:lpstr> Thiosulfate citrate bile salt sucrose (TCBS)  agar </vt:lpstr>
      <vt:lpstr>PowerPoint Presentation</vt:lpstr>
      <vt:lpstr>Salmonella -Shigella agar (SS agar)</vt:lpstr>
      <vt:lpstr>PowerPoint Presentation</vt:lpstr>
      <vt:lpstr>PowerPoint Presentation</vt:lpstr>
      <vt:lpstr>PowerPoint Presentation</vt:lpstr>
      <vt:lpstr>Löffler's medium: </vt:lpstr>
      <vt:lpstr>Löwenstein–Jensen ( LJ ) medium : </vt:lpstr>
      <vt:lpstr>Löwenstein–Jensen (LJ) medium composition:  </vt:lpstr>
      <vt:lpstr>Anaerobic jars: </vt:lpstr>
      <vt:lpstr>PowerPoint Presentation</vt:lpstr>
      <vt:lpstr>PowerPoint Presentation</vt:lpstr>
      <vt:lpstr>PowerPoint Presentation</vt:lpstr>
      <vt:lpstr>PowerPoint Presentation</vt:lpstr>
    </vt:vector>
  </TitlesOfParts>
  <Company>MPIIB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Culture Media</dc:title>
  <dc:creator>mohammad</dc:creator>
  <cp:lastModifiedBy>Ghada</cp:lastModifiedBy>
  <cp:revision>209</cp:revision>
  <dcterms:created xsi:type="dcterms:W3CDTF">2014-10-30T07:03:08Z</dcterms:created>
  <dcterms:modified xsi:type="dcterms:W3CDTF">2020-11-01T15:09:55Z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