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0693400" cy="7556500"/>
  <p:notesSz cx="10693400" cy="75565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3700" y="1119153"/>
            <a:ext cx="5956300" cy="5318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241300" y="1873247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0900" y="341082"/>
            <a:ext cx="6032500" cy="687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41300" y="1873247"/>
            <a:ext cx="2743200" cy="381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</a:t>
            </a:r>
          </a:p>
          <a:p>
            <a:pPr algn="ctr"/>
            <a:r>
              <a:rPr lang="en-US" dirty="0" smtClean="0"/>
              <a:t>Keratin is thin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Papillary region of dermis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epidermis</a:t>
            </a:r>
          </a:p>
          <a:p>
            <a:pPr algn="ctr"/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سهم لأعلى 3"/>
          <p:cNvSpPr/>
          <p:nvPr/>
        </p:nvSpPr>
        <p:spPr>
          <a:xfrm>
            <a:off x="9541436" y="5176368"/>
            <a:ext cx="4572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8398435" y="5378450"/>
            <a:ext cx="457200" cy="1066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5100" y="0"/>
            <a:ext cx="63886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41300" y="2025650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skin: </a:t>
            </a:r>
          </a:p>
          <a:p>
            <a:pPr algn="ctr"/>
            <a:r>
              <a:rPr lang="en-US" dirty="0" smtClean="0"/>
              <a:t>Hair </a:t>
            </a:r>
            <a:r>
              <a:rPr lang="en-US" dirty="0" err="1" smtClean="0"/>
              <a:t>follilicles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Sebaceous glands </a:t>
            </a:r>
          </a:p>
        </p:txBody>
      </p:sp>
      <p:sp>
        <p:nvSpPr>
          <p:cNvPr id="4" name="سهم لأعلى 3"/>
          <p:cNvSpPr/>
          <p:nvPr/>
        </p:nvSpPr>
        <p:spPr>
          <a:xfrm>
            <a:off x="6864610" y="6445250"/>
            <a:ext cx="6096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5194300" y="6149041"/>
            <a:ext cx="6096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سهم لأعلى 5"/>
          <p:cNvSpPr/>
          <p:nvPr/>
        </p:nvSpPr>
        <p:spPr>
          <a:xfrm>
            <a:off x="9461500" y="6534150"/>
            <a:ext cx="6096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2700" y="0"/>
            <a:ext cx="60579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241300" y="1873247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skin:</a:t>
            </a:r>
          </a:p>
          <a:p>
            <a:pPr algn="ctr"/>
            <a:r>
              <a:rPr lang="en-US" dirty="0" smtClean="0"/>
              <a:t>Very thin keratin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8300" y="425450"/>
            <a:ext cx="7472539" cy="6577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797050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skin: </a:t>
            </a:r>
          </a:p>
          <a:p>
            <a:pPr algn="ctr"/>
            <a:r>
              <a:rPr lang="en-US" dirty="0" smtClean="0"/>
              <a:t>1-epidermis</a:t>
            </a:r>
          </a:p>
          <a:p>
            <a:pPr algn="ctr"/>
            <a:r>
              <a:rPr lang="en-US" dirty="0" smtClean="0"/>
              <a:t>2- hair follicle</a:t>
            </a:r>
          </a:p>
          <a:p>
            <a:pPr algn="ctr"/>
            <a:r>
              <a:rPr lang="en-US" dirty="0" smtClean="0"/>
              <a:t>3-alevoli of sebaceous gland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00" y="233150"/>
            <a:ext cx="7175500" cy="7090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88900" y="1949447"/>
            <a:ext cx="2743200" cy="28194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thick skin: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thick epidermis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dermis</a:t>
            </a:r>
          </a:p>
        </p:txBody>
      </p:sp>
      <p:sp>
        <p:nvSpPr>
          <p:cNvPr id="4" name="سهم لأعلى 3"/>
          <p:cNvSpPr/>
          <p:nvPr/>
        </p:nvSpPr>
        <p:spPr>
          <a:xfrm>
            <a:off x="9613900" y="3778247"/>
            <a:ext cx="457200" cy="1219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6794500" y="4387848"/>
            <a:ext cx="457200" cy="121920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858674"/>
            <a:ext cx="6946900" cy="5839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262965" y="1720850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skin: </a:t>
            </a:r>
          </a:p>
          <a:p>
            <a:pPr algn="ctr"/>
            <a:r>
              <a:rPr lang="en-US" dirty="0" smtClean="0"/>
              <a:t>Hair </a:t>
            </a:r>
            <a:r>
              <a:rPr lang="en-US" dirty="0" err="1" smtClean="0"/>
              <a:t>follilicles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Sebaceous glands </a:t>
            </a:r>
          </a:p>
        </p:txBody>
      </p:sp>
      <p:sp>
        <p:nvSpPr>
          <p:cNvPr id="5" name="سهم لأعلى 4"/>
          <p:cNvSpPr/>
          <p:nvPr/>
        </p:nvSpPr>
        <p:spPr>
          <a:xfrm>
            <a:off x="7979335" y="4638488"/>
            <a:ext cx="381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0" y="0"/>
            <a:ext cx="5877912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41300" y="1873247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</a:t>
            </a:r>
          </a:p>
          <a:p>
            <a:pPr algn="ctr"/>
            <a:r>
              <a:rPr lang="en-US" dirty="0" smtClean="0"/>
              <a:t>Very thin keratin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3700" y="0"/>
            <a:ext cx="6153164" cy="7544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241300" y="1873247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 skin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0" y="0"/>
            <a:ext cx="5537836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797050"/>
            <a:ext cx="2743200" cy="381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Thick skin: </a:t>
            </a:r>
          </a:p>
          <a:p>
            <a:pPr algn="ctr"/>
            <a:r>
              <a:rPr lang="en-US" dirty="0" smtClean="0"/>
              <a:t>(palm of hands , soles of feet)</a:t>
            </a:r>
          </a:p>
          <a:p>
            <a:pPr algn="ctr"/>
            <a:r>
              <a:rPr lang="en-US" dirty="0" smtClean="0"/>
              <a:t>No hair follicles + thick keratin </a:t>
            </a:r>
          </a:p>
          <a:p>
            <a:pPr algn="ctr"/>
            <a:r>
              <a:rPr lang="ar-JO" dirty="0" smtClean="0"/>
              <a:t>ركزوا ع أجزاء الصورة منيح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79</Words>
  <Application>Microsoft Office PowerPoint</Application>
  <PresentationFormat>مخصص</PresentationFormat>
  <Paragraphs>32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Eman</dc:creator>
  <cp:lastModifiedBy>Eman</cp:lastModifiedBy>
  <cp:revision>3</cp:revision>
  <dcterms:created xsi:type="dcterms:W3CDTF">2020-01-23T01:45:15Z</dcterms:created>
  <dcterms:modified xsi:type="dcterms:W3CDTF">2020-02-21T17:56:49Z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2020-01-23T00:00:00Z</vt:filetime>
  </property>
</Properties>
</file>