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940-65A8-A21E-5E61-3BF219DC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91B6B-9423-B812-E868-4712DBC6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4F6CC-C9B0-41FE-B426-F7C15DFF7CD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66C33-2F25-AFF3-0191-46A9ECF2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516EB-1D6F-F42C-4EB9-7F450258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10F-6D5B-40D3-BFDC-C7C3DF6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B49B8-5433-5E77-4EA9-ED19BDA5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9365B-7055-591B-4B77-C979E5FCA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6278-082E-E309-F42C-ACD4D32F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4F6CC-C9B0-41FE-B426-F7C15DFF7CD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D9B2F-9FF4-2B06-8A7D-765E22E14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5F0D2-FD69-1F91-AD61-125E498B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810F-6D5B-40D3-BFDC-C7C3DF6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B18709-EABF-941F-CB1A-2C7AC868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8100" b="1">
                <a:solidFill>
                  <a:schemeClr val="bg1"/>
                </a:solidFill>
              </a:rPr>
              <a:t>Dyslipidemia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7C052-87DE-1703-8375-41CD4E42DE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0B423F-1623-2B7F-B43A-011A27F4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480C0-6598-61B2-4A31-67B0022B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86322F-B47E-4E80-3E66-B54A7563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3) Familial Combined Hyperlipidemia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785B0-276A-B3FD-AE04-EF6215D8D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7BBFD-3395-4088-D9ED-ED76517E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dyslipidemia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60A19-6970-06D1-0676-C43434F46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DFF306-52D2-2FDD-C314-8AB83E2D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CFC7E-8D65-0D0E-20E6-C0E238A81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8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1E7CCE-F7B7-CCC5-AF38-4AD731E2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5A8AA-7D36-4A92-DEB1-59471B275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3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2DEA75-23F7-5458-70D1-C1B8330D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secondary dyslipidemia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AF416-A1CD-5B3F-4A2F-3C82492A1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DF914B-2D7F-B123-9B2A-30F20692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20D34-F10F-D995-9785-45D27BEF26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1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7172E-3FD0-82CC-82D5-7CB9F301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C2FD-4A1B-9EFA-64EF-A4F185BC1D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4323E-CC0A-CB2C-747E-E17B0DDB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A626E-6086-F3E2-6EA8-ECCD08876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4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0A097-5E00-0A09-B02D-71A81C40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136F5-BF86-E5E1-EE43-786212792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8A7055-08EC-4106-D91A-9B85C207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0452F-088A-83BA-F2DD-B88213057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9CC2C8-8B5C-3984-0ACA-1BA476331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panel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394880-028A-4EB7-32EF-596BFEB02E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F98C0A-30FD-C266-9D28-D3D53839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3D38C-9CBE-2E34-1B8F-5458547CB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AB9D21-615D-80F5-05BB-3EE507432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77BAE-620F-6457-3228-E9BBA0B63B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06875-F0EE-618A-86DE-721672D2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C5F87-D1F5-79BE-8CF3-A52ED7435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6AF04-FF94-739C-0D0E-2671996E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613E2-2BCF-EF8E-B5A2-30D2AE017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AAC995-081A-2919-788E-1B70E4C0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6E3A8-3057-1AF2-F4A0-54E028FCA9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1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F157EE-8943-D0C1-069B-A12210D5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Dyslipidemia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88C0A9-1A7B-B754-C95D-CC4502011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2F344-B88D-D68E-E5CE-A9DD0172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22074-76FE-2817-EE50-8F0181C39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4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4532D2-960F-0CB5-3A66-621FCD3C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D1411-7F4C-05AD-21A6-E2827781D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1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CDB89-C838-3066-9C6E-D467C42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100"/>
              <a:t>ASCVD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41A6E-5E5E-B19E-C68B-C5AB0392F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3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A51FD2-31D3-22CF-661C-31EACB8C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B3914-77FF-4144-55EB-2D9CBF592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F4AD2C-F9D2-9D14-1D9F-D594BE43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of ASCVD assessment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1AA03-6743-3902-07AE-E583FDA4E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04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45E2DC-D84C-5D97-8E19-B34992F4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 baseline="0">
                <a:latin typeface="TimesNewRomanPS-BoldMT"/>
              </a:rPr>
              <a:t>Non-diabetic patients aged 40 to 75 years with LDL between 70 to 190 mg/dL</a:t>
            </a:r>
            <a:endParaRPr lang="en-US" sz="9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4BB9B-F186-D4DF-C114-EF2155376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87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8E406C-C5C0-85E8-7948-1001BF7C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4DCC6-40C4-0F3D-0966-045851E55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3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7DEAA6-C45E-910F-C188-E61EC28A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/>
              <a:t>ADA recommendations of statin therapy in Diabetics patients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BAB47-C0F1-5C58-8751-5F9FDE7C6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D200A-D533-FC36-409F-7AE1F46C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6DB4B-A52E-94E6-BF86-EC64F5F94F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3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3DA8A4-2A9A-8394-7D8D-85286D2D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lowering classes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D7D1F-1EEA-44E3-3544-0EF434EBF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8976A-BBA3-806D-C015-EB0C4BA3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selection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1A4E2-9EF0-64A5-0D12-1CF719743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8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FF637-80D9-F4A3-59A2-FB61038C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31ED8-B07D-12CA-5B73-8026C4D6A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82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3E3A9-4E62-66CD-26CB-F65A6703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98DFF-D420-D980-F6E8-5BC4311B6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7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A3AAA2-B20D-1153-3AC1-B9FC1B78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1BCF3-3116-40FB-4949-5BE4D446A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4EB35-15E4-D12E-40DB-02C0107B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D0BB0-BF65-8398-0BB9-BA6163F306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5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2189FD-7AE8-BD1C-E712-4EEFADBD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B512F-1168-C838-9A05-FEA68397C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1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53887F-D921-2B0A-6E86-2333588C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refere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3B4D6-6679-D8A7-E328-54B15C6CC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3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AE887-46FB-070B-AC6B-DF407F79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Lifestyle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94C8EA-69EF-D3E7-55B9-3E2BDBAC4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9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C64B1-A8DD-BB4F-BF01-18EDB667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34BD4-EDD3-4C3D-D923-27ADC801A6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24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172AAC-6102-E9A4-B4E9-2D49441F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48E5B-1A0A-B619-E7AD-FCF172D81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31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6614AC-7444-C8A6-4D6F-8EFAB761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168FA-5C2C-F26A-3D9F-38687032C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85DB3B-1A85-53AE-BFEC-B1B1B03E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lipid panel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1835D-5BBD-D2FC-A94E-28D79E0B9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8E6712-8091-36AD-1934-AD8D98BE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Lipid metabolism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94965-60FD-02BF-E94F-B8FA03EBB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218519-398F-A1F3-C431-5FF6D7F3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dyslipidemia</a:t>
            </a:r>
            <a:br>
              <a:rPr lang="en-US"/>
            </a:br>
            <a:r>
              <a:rPr lang="en-US"/>
              <a:t>1) Familial hypercholesterolemia (FH)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3E52-821D-FECD-8359-06BF07375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E8F0CB-FBE5-09A7-EC91-7711BA10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DC999-930E-98C6-D964-79E06E656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E82D0-040F-06A5-46BF-2CFB7A72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2) Familial Hypertriglyceridemia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B1BE6-6069-E0A0-17B5-730CED5F6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23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TimesNewRomanPS-BoldMT</vt:lpstr>
      <vt:lpstr>Office Theme</vt:lpstr>
      <vt:lpstr>Dyslipidemia </vt:lpstr>
      <vt:lpstr>definition</vt:lpstr>
      <vt:lpstr>types</vt:lpstr>
      <vt:lpstr>PowerPoint Presentation</vt:lpstr>
      <vt:lpstr>Normal lipid panel</vt:lpstr>
      <vt:lpstr>Lipid metabolism</vt:lpstr>
      <vt:lpstr>Primary dyslipidemia 1) Familial hypercholesterolemia (FH) </vt:lpstr>
      <vt:lpstr>PowerPoint Presentation</vt:lpstr>
      <vt:lpstr>2) Familial Hypertriglyceridemia</vt:lpstr>
      <vt:lpstr>PowerPoint Presentation</vt:lpstr>
      <vt:lpstr>3) Familial Combined Hyperlipidemia </vt:lpstr>
      <vt:lpstr>Secondary dyslipidemia</vt:lpstr>
      <vt:lpstr>PowerPoint Presentation</vt:lpstr>
      <vt:lpstr>PowerPoint Presentation</vt:lpstr>
      <vt:lpstr>Causes of secondary dyslipidemia</vt:lpstr>
      <vt:lpstr>Clinical presentation</vt:lpstr>
      <vt:lpstr>PowerPoint Presentation</vt:lpstr>
      <vt:lpstr>PowerPoint Presentation</vt:lpstr>
      <vt:lpstr>investigations</vt:lpstr>
      <vt:lpstr>Lipid panel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Dyslipidemia screening</vt:lpstr>
      <vt:lpstr>PowerPoint Presentation</vt:lpstr>
      <vt:lpstr>management</vt:lpstr>
      <vt:lpstr>ASCVD Components</vt:lpstr>
      <vt:lpstr>Risk of ASCVD assessment</vt:lpstr>
      <vt:lpstr>Non-diabetic patients aged 40 to 75 years with LDL between 70 to 190 mg/dL</vt:lpstr>
      <vt:lpstr>PowerPoint Presentation</vt:lpstr>
      <vt:lpstr>ADA recommendations of statin therapy in Diabetics patients</vt:lpstr>
      <vt:lpstr>PowerPoint Presentation</vt:lpstr>
      <vt:lpstr>Lipid lowering classes </vt:lpstr>
      <vt:lpstr>Drug selection</vt:lpstr>
      <vt:lpstr>PowerPoint Presentation</vt:lpstr>
      <vt:lpstr>PowerPoint Presentation</vt:lpstr>
      <vt:lpstr>PowerPoint Presentation</vt:lpstr>
      <vt:lpstr>PowerPoint Presentation</vt:lpstr>
      <vt:lpstr>When to refere</vt:lpstr>
      <vt:lpstr>Lifestyle management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Dyslipidemia </dc:title>
  <dc:creator>HSAlsayed</dc:creator>
  <cp:lastModifiedBy>HSAlsayed</cp:lastModifiedBy>
  <cp:revision>1</cp:revision>
  <dcterms:created xsi:type="dcterms:W3CDTF">2023-03-02T05:15:28Z</dcterms:created>
  <dcterms:modified xsi:type="dcterms:W3CDTF">2023-03-02T05:15:28Z</dcterms:modified>
</cp:coreProperties>
</file>