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5" r:id="rId4"/>
  </p:sldMasterIdLst>
  <p:notesMasterIdLst>
    <p:notesMasterId r:id="rId70"/>
  </p:notesMasterIdLst>
  <p:handoutMasterIdLst>
    <p:handoutMasterId r:id="rId71"/>
  </p:handoutMasterIdLst>
  <p:sldIdLst>
    <p:sldId id="256" r:id="rId5"/>
    <p:sldId id="280" r:id="rId6"/>
    <p:sldId id="293" r:id="rId7"/>
    <p:sldId id="281" r:id="rId8"/>
    <p:sldId id="285" r:id="rId9"/>
    <p:sldId id="286" r:id="rId10"/>
    <p:sldId id="287" r:id="rId11"/>
    <p:sldId id="288" r:id="rId12"/>
    <p:sldId id="289" r:id="rId13"/>
    <p:sldId id="290" r:id="rId14"/>
    <p:sldId id="294" r:id="rId15"/>
    <p:sldId id="332" r:id="rId16"/>
    <p:sldId id="300" r:id="rId17"/>
    <p:sldId id="301" r:id="rId18"/>
    <p:sldId id="302" r:id="rId19"/>
    <p:sldId id="303" r:id="rId20"/>
    <p:sldId id="299" r:id="rId21"/>
    <p:sldId id="291" r:id="rId22"/>
    <p:sldId id="282" r:id="rId23"/>
    <p:sldId id="283" r:id="rId24"/>
    <p:sldId id="284" r:id="rId25"/>
    <p:sldId id="304" r:id="rId26"/>
    <p:sldId id="305" r:id="rId27"/>
    <p:sldId id="334" r:id="rId28"/>
    <p:sldId id="335" r:id="rId29"/>
    <p:sldId id="336" r:id="rId30"/>
    <p:sldId id="307" r:id="rId31"/>
    <p:sldId id="308" r:id="rId32"/>
    <p:sldId id="309" r:id="rId33"/>
    <p:sldId id="337" r:id="rId34"/>
    <p:sldId id="310" r:id="rId35"/>
    <p:sldId id="338" r:id="rId36"/>
    <p:sldId id="374" r:id="rId37"/>
    <p:sldId id="375" r:id="rId38"/>
    <p:sldId id="376" r:id="rId39"/>
    <p:sldId id="377" r:id="rId40"/>
    <p:sldId id="314" r:id="rId41"/>
    <p:sldId id="315" r:id="rId42"/>
    <p:sldId id="316" r:id="rId43"/>
    <p:sldId id="388" r:id="rId44"/>
    <p:sldId id="400" r:id="rId45"/>
    <p:sldId id="340" r:id="rId46"/>
    <p:sldId id="391" r:id="rId47"/>
    <p:sldId id="403" r:id="rId48"/>
    <p:sldId id="460" r:id="rId49"/>
    <p:sldId id="320" r:id="rId50"/>
    <p:sldId id="321" r:id="rId51"/>
    <p:sldId id="341" r:id="rId52"/>
    <p:sldId id="325" r:id="rId53"/>
    <p:sldId id="378" r:id="rId54"/>
    <p:sldId id="329" r:id="rId55"/>
    <p:sldId id="406" r:id="rId56"/>
    <p:sldId id="381" r:id="rId57"/>
    <p:sldId id="382" r:id="rId58"/>
    <p:sldId id="385" r:id="rId59"/>
    <p:sldId id="407" r:id="rId60"/>
    <p:sldId id="357" r:id="rId61"/>
    <p:sldId id="461" r:id="rId62"/>
    <p:sldId id="353" r:id="rId63"/>
    <p:sldId id="355" r:id="rId64"/>
    <p:sldId id="359" r:id="rId65"/>
    <p:sldId id="411" r:id="rId66"/>
    <p:sldId id="368" r:id="rId67"/>
    <p:sldId id="363" r:id="rId68"/>
    <p:sldId id="408" r:id="rId6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6CA62C"/>
    <a:srgbClr val="DBDBDB"/>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6" autoAdjust="0"/>
    <p:restoredTop sz="86380" autoAdjust="0"/>
  </p:normalViewPr>
  <p:slideViewPr>
    <p:cSldViewPr snapToGrid="0" showGuides="1">
      <p:cViewPr varScale="1">
        <p:scale>
          <a:sx n="88" d="100"/>
          <a:sy n="88" d="100"/>
        </p:scale>
        <p:origin x="1128" y="62"/>
      </p:cViewPr>
      <p:guideLst>
        <p:guide orient="horz" pos="2160"/>
        <p:guide pos="3840"/>
        <p:guide pos="288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D8833-70CB-426B-8907-181D287B46F2}"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988BEC9F-F573-4C65-B0A2-82891E90E2AB}">
      <dgm:prSet phldrT="[Text]" custT="1"/>
      <dgm:spPr/>
      <dgm:t>
        <a:bodyPr/>
        <a:lstStyle/>
        <a:p>
          <a:r>
            <a:rPr lang="en-US" sz="2000" b="1" dirty="0">
              <a:solidFill>
                <a:schemeClr val="accent4"/>
              </a:solidFill>
              <a:latin typeface="Calibri" pitchFamily="34" charset="0"/>
              <a:cs typeface="Calibri" pitchFamily="34" charset="0"/>
            </a:rPr>
            <a:t>Fractional</a:t>
          </a:r>
          <a:endParaRPr lang="en-US" sz="1600" b="1" dirty="0">
            <a:solidFill>
              <a:schemeClr val="accent4"/>
            </a:solidFill>
            <a:latin typeface="Calibri" pitchFamily="34" charset="0"/>
            <a:cs typeface="Calibri" pitchFamily="34" charset="0"/>
          </a:endParaRPr>
        </a:p>
      </dgm:t>
    </dgm:pt>
    <dgm:pt modelId="{078801DC-78AE-475D-AD28-6E87598A14B7}" type="parTrans" cxnId="{28CD869A-ECA7-4790-860B-6F19E8A1DE0B}">
      <dgm:prSet/>
      <dgm:spPr/>
      <dgm:t>
        <a:bodyPr/>
        <a:lstStyle/>
        <a:p>
          <a:endParaRPr lang="en-US" sz="2000" b="1">
            <a:solidFill>
              <a:schemeClr val="accent4"/>
            </a:solidFill>
            <a:latin typeface="Calibri" pitchFamily="34" charset="0"/>
            <a:cs typeface="Calibri" pitchFamily="34" charset="0"/>
          </a:endParaRPr>
        </a:p>
      </dgm:t>
    </dgm:pt>
    <dgm:pt modelId="{A7E91AC3-C4E3-49EC-831B-F64A44DD8731}" type="sibTrans" cxnId="{28CD869A-ECA7-4790-860B-6F19E8A1DE0B}">
      <dgm:prSet/>
      <dgm:spPr/>
      <dgm:t>
        <a:bodyPr/>
        <a:lstStyle/>
        <a:p>
          <a:endParaRPr lang="en-US"/>
        </a:p>
      </dgm:t>
    </dgm:pt>
    <dgm:pt modelId="{2C1ABA36-3272-4D83-9B22-7F11B95149F7}">
      <dgm:prSet phldrT="[Text]" custT="1"/>
      <dgm:spPr/>
      <dgm:t>
        <a:bodyPr/>
        <a:lstStyle/>
        <a:p>
          <a:r>
            <a:rPr lang="en-US" sz="2000" b="1" dirty="0">
              <a:solidFill>
                <a:schemeClr val="accent4"/>
              </a:solidFill>
              <a:latin typeface="Calibri" pitchFamily="34" charset="0"/>
              <a:cs typeface="Calibri" pitchFamily="34" charset="0"/>
            </a:rPr>
            <a:t>Protein based</a:t>
          </a:r>
          <a:endParaRPr lang="en-US" sz="1600" b="1" dirty="0">
            <a:solidFill>
              <a:schemeClr val="accent4"/>
            </a:solidFill>
            <a:latin typeface="Calibri" pitchFamily="34" charset="0"/>
            <a:cs typeface="Calibri" pitchFamily="34" charset="0"/>
          </a:endParaRPr>
        </a:p>
      </dgm:t>
    </dgm:pt>
    <dgm:pt modelId="{06CF97CE-134F-4589-B639-11878B2E7FF9}" type="parTrans" cxnId="{F93F131D-E4AC-4DDC-919E-C43E194812F8}">
      <dgm:prSet/>
      <dgm:spPr/>
      <dgm:t>
        <a:bodyPr/>
        <a:lstStyle/>
        <a:p>
          <a:endParaRPr lang="en-US" sz="2000" b="1">
            <a:solidFill>
              <a:schemeClr val="accent4"/>
            </a:solidFill>
            <a:latin typeface="Calibri" pitchFamily="34" charset="0"/>
            <a:cs typeface="Calibri" pitchFamily="34" charset="0"/>
          </a:endParaRPr>
        </a:p>
      </dgm:t>
    </dgm:pt>
    <dgm:pt modelId="{A29E1D13-E815-4033-AF24-1059B7EBA5D0}" type="sibTrans" cxnId="{F93F131D-E4AC-4DDC-919E-C43E194812F8}">
      <dgm:prSet/>
      <dgm:spPr/>
      <dgm:t>
        <a:bodyPr/>
        <a:lstStyle/>
        <a:p>
          <a:endParaRPr lang="en-US"/>
        </a:p>
      </dgm:t>
    </dgm:pt>
    <dgm:pt modelId="{F46D5F45-3793-4007-96DE-0AF6AD1F2C8E}">
      <dgm:prSet phldrT="[Text]" custT="1"/>
      <dgm:spPr/>
      <dgm:t>
        <a:bodyPr/>
        <a:lstStyle/>
        <a:p>
          <a:r>
            <a:rPr lang="en-US" sz="2000" b="1" dirty="0">
              <a:solidFill>
                <a:schemeClr val="accent4"/>
              </a:solidFill>
              <a:latin typeface="Calibri" pitchFamily="34" charset="0"/>
              <a:cs typeface="Calibri" pitchFamily="34" charset="0"/>
            </a:rPr>
            <a:t>Whole Cell</a:t>
          </a:r>
        </a:p>
      </dgm:t>
    </dgm:pt>
    <dgm:pt modelId="{D28433EB-D3EE-464E-B239-15BAFA1581BD}" type="sibTrans" cxnId="{0653ABB7-AFCD-44D2-946F-7946AE554FCB}">
      <dgm:prSet/>
      <dgm:spPr/>
      <dgm:t>
        <a:bodyPr/>
        <a:lstStyle/>
        <a:p>
          <a:endParaRPr lang="en-US"/>
        </a:p>
      </dgm:t>
    </dgm:pt>
    <dgm:pt modelId="{9C91A404-88F8-4B64-9162-B604FE5C1BBC}" type="parTrans" cxnId="{0653ABB7-AFCD-44D2-946F-7946AE554FCB}">
      <dgm:prSet/>
      <dgm:spPr/>
      <dgm:t>
        <a:bodyPr/>
        <a:lstStyle/>
        <a:p>
          <a:endParaRPr lang="en-US" sz="2000" b="1">
            <a:solidFill>
              <a:schemeClr val="accent4"/>
            </a:solidFill>
            <a:latin typeface="Calibri" pitchFamily="34" charset="0"/>
            <a:cs typeface="Calibri" pitchFamily="34" charset="0"/>
          </a:endParaRPr>
        </a:p>
      </dgm:t>
    </dgm:pt>
    <dgm:pt modelId="{FDD54C35-E40F-4321-A5EE-A6310634D717}">
      <dgm:prSet phldrT="[Text]" custT="1"/>
      <dgm:spPr/>
      <dgm:t>
        <a:bodyPr/>
        <a:lstStyle/>
        <a:p>
          <a:r>
            <a:rPr lang="en-US" sz="2400" b="1" dirty="0">
              <a:solidFill>
                <a:schemeClr val="accent4"/>
              </a:solidFill>
              <a:latin typeface="Calibri" pitchFamily="34" charset="0"/>
              <a:cs typeface="Calibri" pitchFamily="34" charset="0"/>
            </a:rPr>
            <a:t>Killed</a:t>
          </a:r>
          <a:endParaRPr lang="en-US" sz="1600" b="1" dirty="0">
            <a:solidFill>
              <a:schemeClr val="accent4"/>
            </a:solidFill>
            <a:latin typeface="Calibri" pitchFamily="34" charset="0"/>
            <a:cs typeface="Calibri" pitchFamily="34" charset="0"/>
          </a:endParaRPr>
        </a:p>
        <a:p>
          <a:r>
            <a:rPr lang="en-US" sz="1600" b="1" dirty="0">
              <a:solidFill>
                <a:schemeClr val="accent4"/>
              </a:solidFill>
              <a:latin typeface="Calibri" pitchFamily="34" charset="0"/>
              <a:cs typeface="Calibri" pitchFamily="34" charset="0"/>
            </a:rPr>
            <a:t>(inactivated)</a:t>
          </a:r>
        </a:p>
      </dgm:t>
    </dgm:pt>
    <dgm:pt modelId="{777064A1-94B3-4ADB-982F-59B5DEF78132}" type="sibTrans" cxnId="{E400AAE5-B107-474E-BED3-EA86FBA2FA56}">
      <dgm:prSet/>
      <dgm:spPr/>
      <dgm:t>
        <a:bodyPr/>
        <a:lstStyle/>
        <a:p>
          <a:endParaRPr lang="en-US"/>
        </a:p>
      </dgm:t>
    </dgm:pt>
    <dgm:pt modelId="{56AE12C7-F2E5-4127-B8D5-BCE18F43E5DC}" type="parTrans" cxnId="{E400AAE5-B107-474E-BED3-EA86FBA2FA56}">
      <dgm:prSet/>
      <dgm:spPr/>
      <dgm:t>
        <a:bodyPr/>
        <a:lstStyle/>
        <a:p>
          <a:endParaRPr lang="en-US"/>
        </a:p>
      </dgm:t>
    </dgm:pt>
    <dgm:pt modelId="{A3671E06-5A91-47E9-BF82-1DEC15C81E4A}">
      <dgm:prSet custT="1"/>
      <dgm:spPr>
        <a:noFill/>
        <a:ln>
          <a:noFill/>
        </a:ln>
      </dgm:spPr>
      <dgm:t>
        <a:bodyPr/>
        <a:lstStyle/>
        <a:p>
          <a:endParaRPr lang="en-US" sz="1600" b="1" dirty="0">
            <a:solidFill>
              <a:schemeClr val="accent4"/>
            </a:solidFill>
            <a:latin typeface="Calibri" pitchFamily="34" charset="0"/>
            <a:cs typeface="Calibri" pitchFamily="34" charset="0"/>
          </a:endParaRPr>
        </a:p>
      </dgm:t>
    </dgm:pt>
    <dgm:pt modelId="{99405D1A-5A2F-47BA-B83B-BDE7E4FFF7DD}" type="parTrans" cxnId="{5CA07832-0C35-4D78-BA41-ECC870128E00}">
      <dgm:prSet/>
      <dgm:spPr/>
      <dgm:t>
        <a:bodyPr/>
        <a:lstStyle/>
        <a:p>
          <a:endParaRPr lang="en-US"/>
        </a:p>
      </dgm:t>
    </dgm:pt>
    <dgm:pt modelId="{5AB188A6-1288-4809-B6C4-A920A4797C8D}" type="sibTrans" cxnId="{5CA07832-0C35-4D78-BA41-ECC870128E00}">
      <dgm:prSet/>
      <dgm:spPr/>
      <dgm:t>
        <a:bodyPr/>
        <a:lstStyle/>
        <a:p>
          <a:endParaRPr lang="en-US"/>
        </a:p>
      </dgm:t>
    </dgm:pt>
    <dgm:pt modelId="{ADD78A69-454B-4B45-99A7-6E010359BFCF}">
      <dgm:prSet custT="1"/>
      <dgm:spPr/>
      <dgm:t>
        <a:bodyPr/>
        <a:lstStyle/>
        <a:p>
          <a:r>
            <a:rPr lang="en-US" sz="2400" b="1" dirty="0">
              <a:solidFill>
                <a:schemeClr val="accent4"/>
              </a:solidFill>
              <a:latin typeface="Calibri" pitchFamily="34" charset="0"/>
              <a:cs typeface="Calibri" pitchFamily="34" charset="0"/>
            </a:rPr>
            <a:t>Live </a:t>
          </a:r>
          <a:r>
            <a:rPr lang="en-US" sz="1800" b="1" dirty="0">
              <a:solidFill>
                <a:schemeClr val="accent4"/>
              </a:solidFill>
              <a:latin typeface="Calibri" pitchFamily="34" charset="0"/>
              <a:cs typeface="Calibri" pitchFamily="34" charset="0"/>
            </a:rPr>
            <a:t>Attenuated</a:t>
          </a:r>
        </a:p>
      </dgm:t>
    </dgm:pt>
    <dgm:pt modelId="{C2400AC4-ED6D-42D4-9CF6-1D628762F948}" type="parTrans" cxnId="{C959EC8A-4C25-49A9-A9A2-060BFF316AFC}">
      <dgm:prSet/>
      <dgm:spPr/>
      <dgm:t>
        <a:bodyPr/>
        <a:lstStyle/>
        <a:p>
          <a:endParaRPr lang="en-US"/>
        </a:p>
      </dgm:t>
    </dgm:pt>
    <dgm:pt modelId="{72313ECF-716B-4D93-A459-44FC6B662E6D}" type="sibTrans" cxnId="{C959EC8A-4C25-49A9-A9A2-060BFF316AFC}">
      <dgm:prSet/>
      <dgm:spPr/>
      <dgm:t>
        <a:bodyPr/>
        <a:lstStyle/>
        <a:p>
          <a:endParaRPr lang="en-US"/>
        </a:p>
      </dgm:t>
    </dgm:pt>
    <dgm:pt modelId="{B46B5F8E-89A9-4ED2-9487-A7C1486036CA}">
      <dgm:prSet custT="1"/>
      <dgm:spPr/>
      <dgm:t>
        <a:bodyPr/>
        <a:lstStyle/>
        <a:p>
          <a:r>
            <a:rPr lang="en-US" sz="2000" b="1" dirty="0">
              <a:solidFill>
                <a:schemeClr val="accent4"/>
              </a:solidFill>
              <a:latin typeface="Calibri" pitchFamily="34" charset="0"/>
              <a:cs typeface="Calibri" pitchFamily="34" charset="0"/>
            </a:rPr>
            <a:t>Polysaccharide based</a:t>
          </a:r>
          <a:endParaRPr lang="en-US" sz="1600" b="1" dirty="0">
            <a:solidFill>
              <a:schemeClr val="accent4"/>
            </a:solidFill>
            <a:latin typeface="Calibri" pitchFamily="34" charset="0"/>
            <a:cs typeface="Calibri" pitchFamily="34" charset="0"/>
          </a:endParaRPr>
        </a:p>
      </dgm:t>
    </dgm:pt>
    <dgm:pt modelId="{CC0A8E8B-24F5-489F-B648-FD3A5E6BA6F3}" type="parTrans" cxnId="{1F0CF438-3387-4EE6-80B2-FE38EA96EFD0}">
      <dgm:prSet/>
      <dgm:spPr/>
      <dgm:t>
        <a:bodyPr/>
        <a:lstStyle/>
        <a:p>
          <a:endParaRPr lang="en-US" sz="2000" b="1">
            <a:solidFill>
              <a:schemeClr val="accent4"/>
            </a:solidFill>
            <a:latin typeface="Calibri" pitchFamily="34" charset="0"/>
            <a:cs typeface="Calibri" pitchFamily="34" charset="0"/>
          </a:endParaRPr>
        </a:p>
      </dgm:t>
    </dgm:pt>
    <dgm:pt modelId="{A1F66CBD-8517-46AE-A727-B35EB99E45A5}" type="sibTrans" cxnId="{1F0CF438-3387-4EE6-80B2-FE38EA96EFD0}">
      <dgm:prSet/>
      <dgm:spPr/>
      <dgm:t>
        <a:bodyPr/>
        <a:lstStyle/>
        <a:p>
          <a:endParaRPr lang="en-US"/>
        </a:p>
      </dgm:t>
    </dgm:pt>
    <dgm:pt modelId="{4A5CBF58-736F-4F0B-96D8-31CEEF3155FC}">
      <dgm:prSet custT="1"/>
      <dgm:spPr>
        <a:ln>
          <a:solidFill>
            <a:srgbClr val="00B050"/>
          </a:solidFill>
        </a:ln>
      </dgm:spPr>
      <dgm:t>
        <a:bodyPr/>
        <a:lstStyle/>
        <a:p>
          <a:r>
            <a:rPr lang="en-US" sz="2000" b="1" dirty="0">
              <a:solidFill>
                <a:schemeClr val="accent4"/>
              </a:solidFill>
              <a:latin typeface="Calibri" pitchFamily="34" charset="0"/>
              <a:cs typeface="Calibri" pitchFamily="34" charset="0"/>
            </a:rPr>
            <a:t>Pure</a:t>
          </a:r>
          <a:endParaRPr lang="en-US" sz="1600" b="1" dirty="0">
            <a:solidFill>
              <a:schemeClr val="accent4"/>
            </a:solidFill>
            <a:latin typeface="Calibri" pitchFamily="34" charset="0"/>
            <a:cs typeface="Calibri" pitchFamily="34" charset="0"/>
          </a:endParaRPr>
        </a:p>
      </dgm:t>
    </dgm:pt>
    <dgm:pt modelId="{73CBFB21-F93E-4851-8364-36C7F6535FDD}" type="parTrans" cxnId="{D6203F17-4AFD-4C67-8FE7-E2A487CD7214}">
      <dgm:prSet/>
      <dgm:spPr/>
      <dgm:t>
        <a:bodyPr/>
        <a:lstStyle/>
        <a:p>
          <a:endParaRPr lang="en-US" sz="2000" b="1">
            <a:solidFill>
              <a:schemeClr val="accent4"/>
            </a:solidFill>
            <a:latin typeface="Calibri" pitchFamily="34" charset="0"/>
            <a:cs typeface="Calibri" pitchFamily="34" charset="0"/>
          </a:endParaRPr>
        </a:p>
      </dgm:t>
    </dgm:pt>
    <dgm:pt modelId="{398F5EB1-430C-4699-A2CD-0A870A546B3E}" type="sibTrans" cxnId="{D6203F17-4AFD-4C67-8FE7-E2A487CD7214}">
      <dgm:prSet/>
      <dgm:spPr/>
      <dgm:t>
        <a:bodyPr/>
        <a:lstStyle/>
        <a:p>
          <a:endParaRPr lang="en-US"/>
        </a:p>
      </dgm:t>
    </dgm:pt>
    <dgm:pt modelId="{999F33D2-F4CA-4768-B9EA-CB96C24EC495}">
      <dgm:prSet custT="1"/>
      <dgm:spPr>
        <a:ln>
          <a:solidFill>
            <a:srgbClr val="00B050"/>
          </a:solidFill>
        </a:ln>
      </dgm:spPr>
      <dgm:t>
        <a:bodyPr/>
        <a:lstStyle/>
        <a:p>
          <a:r>
            <a:rPr lang="en-US" sz="1800" b="1" dirty="0">
              <a:solidFill>
                <a:schemeClr val="accent4"/>
              </a:solidFill>
              <a:latin typeface="Calibri" pitchFamily="34" charset="0"/>
              <a:cs typeface="Calibri" pitchFamily="34" charset="0"/>
            </a:rPr>
            <a:t>Conjugated</a:t>
          </a:r>
          <a:endParaRPr lang="en-US" sz="1600" b="1" dirty="0">
            <a:solidFill>
              <a:schemeClr val="accent4"/>
            </a:solidFill>
            <a:latin typeface="Calibri" pitchFamily="34" charset="0"/>
            <a:cs typeface="Calibri" pitchFamily="34" charset="0"/>
          </a:endParaRPr>
        </a:p>
      </dgm:t>
    </dgm:pt>
    <dgm:pt modelId="{13CB8178-746E-43FB-A918-C1F701FF87AF}" type="parTrans" cxnId="{D67A6960-55DD-4393-B8E6-F533C2CCB0D3}">
      <dgm:prSet/>
      <dgm:spPr/>
      <dgm:t>
        <a:bodyPr/>
        <a:lstStyle/>
        <a:p>
          <a:endParaRPr lang="en-US" sz="2000" b="1">
            <a:solidFill>
              <a:schemeClr val="accent4"/>
            </a:solidFill>
            <a:latin typeface="Calibri" pitchFamily="34" charset="0"/>
            <a:cs typeface="Calibri" pitchFamily="34" charset="0"/>
          </a:endParaRPr>
        </a:p>
      </dgm:t>
    </dgm:pt>
    <dgm:pt modelId="{F5B56FB1-F0E0-4332-8D20-794AF28EA70E}" type="sibTrans" cxnId="{D67A6960-55DD-4393-B8E6-F533C2CCB0D3}">
      <dgm:prSet/>
      <dgm:spPr/>
      <dgm:t>
        <a:bodyPr/>
        <a:lstStyle/>
        <a:p>
          <a:endParaRPr lang="en-US"/>
        </a:p>
      </dgm:t>
    </dgm:pt>
    <dgm:pt modelId="{46149756-BE09-45AB-A498-9F195D728364}">
      <dgm:prSet custT="1"/>
      <dgm:spPr>
        <a:ln>
          <a:solidFill>
            <a:srgbClr val="00B050"/>
          </a:solidFill>
        </a:ln>
      </dgm:spPr>
      <dgm:t>
        <a:bodyPr/>
        <a:lstStyle/>
        <a:p>
          <a:r>
            <a:rPr lang="en-US" sz="2000" b="1" dirty="0" err="1">
              <a:solidFill>
                <a:schemeClr val="accent4"/>
              </a:solidFill>
              <a:latin typeface="Calibri" pitchFamily="34" charset="0"/>
              <a:cs typeface="Calibri" pitchFamily="34" charset="0"/>
            </a:rPr>
            <a:t>Toxoids</a:t>
          </a:r>
          <a:endParaRPr lang="en-US" sz="1600" b="1" dirty="0">
            <a:solidFill>
              <a:schemeClr val="accent4"/>
            </a:solidFill>
            <a:latin typeface="Calibri" pitchFamily="34" charset="0"/>
            <a:cs typeface="Calibri" pitchFamily="34" charset="0"/>
          </a:endParaRPr>
        </a:p>
      </dgm:t>
    </dgm:pt>
    <dgm:pt modelId="{A1942854-D366-4B1C-9A0D-A05FED4537ED}" type="parTrans" cxnId="{C8CA2F36-F8F7-4A6E-A480-6587C3BF13A6}">
      <dgm:prSet/>
      <dgm:spPr/>
      <dgm:t>
        <a:bodyPr/>
        <a:lstStyle/>
        <a:p>
          <a:endParaRPr lang="en-US" b="1">
            <a:solidFill>
              <a:schemeClr val="accent4"/>
            </a:solidFill>
            <a:latin typeface="Calibri" pitchFamily="34" charset="0"/>
            <a:cs typeface="Calibri" pitchFamily="34" charset="0"/>
          </a:endParaRPr>
        </a:p>
      </dgm:t>
    </dgm:pt>
    <dgm:pt modelId="{FF80A0B4-6524-48C1-983F-CA94B29960D0}" type="sibTrans" cxnId="{C8CA2F36-F8F7-4A6E-A480-6587C3BF13A6}">
      <dgm:prSet/>
      <dgm:spPr/>
      <dgm:t>
        <a:bodyPr/>
        <a:lstStyle/>
        <a:p>
          <a:endParaRPr lang="en-US"/>
        </a:p>
      </dgm:t>
    </dgm:pt>
    <dgm:pt modelId="{EAA24C88-76BE-4B6E-BAA7-5292A05866A9}">
      <dgm:prSet custT="1"/>
      <dgm:spPr>
        <a:ln>
          <a:solidFill>
            <a:srgbClr val="00B050"/>
          </a:solidFill>
        </a:ln>
      </dgm:spPr>
      <dgm:t>
        <a:bodyPr/>
        <a:lstStyle/>
        <a:p>
          <a:r>
            <a:rPr lang="en-US" sz="2000" b="1" dirty="0">
              <a:solidFill>
                <a:schemeClr val="accent4"/>
              </a:solidFill>
              <a:latin typeface="Calibri" pitchFamily="34" charset="0"/>
              <a:cs typeface="Calibri" pitchFamily="34" charset="0"/>
            </a:rPr>
            <a:t>Recombinant</a:t>
          </a:r>
        </a:p>
      </dgm:t>
    </dgm:pt>
    <dgm:pt modelId="{F77104B9-634F-4739-BB95-5D0AEE990737}" type="parTrans" cxnId="{85E1804D-3D48-4682-B034-276381059A9F}">
      <dgm:prSet/>
      <dgm:spPr/>
      <dgm:t>
        <a:bodyPr/>
        <a:lstStyle/>
        <a:p>
          <a:endParaRPr lang="en-US" b="1">
            <a:solidFill>
              <a:schemeClr val="accent4"/>
            </a:solidFill>
            <a:latin typeface="Calibri" pitchFamily="34" charset="0"/>
            <a:cs typeface="Calibri" pitchFamily="34" charset="0"/>
          </a:endParaRPr>
        </a:p>
      </dgm:t>
    </dgm:pt>
    <dgm:pt modelId="{502611E4-7BA5-4EFB-9146-B63212608B54}" type="sibTrans" cxnId="{85E1804D-3D48-4682-B034-276381059A9F}">
      <dgm:prSet/>
      <dgm:spPr/>
      <dgm:t>
        <a:bodyPr/>
        <a:lstStyle/>
        <a:p>
          <a:endParaRPr lang="en-US"/>
        </a:p>
      </dgm:t>
    </dgm:pt>
    <dgm:pt modelId="{1A77A171-6267-4C92-A425-8BF5465A185B}" type="pres">
      <dgm:prSet presAssocID="{731D8833-70CB-426B-8907-181D287B46F2}" presName="hierChild1" presStyleCnt="0">
        <dgm:presLayoutVars>
          <dgm:chPref val="1"/>
          <dgm:dir/>
          <dgm:animOne val="branch"/>
          <dgm:animLvl val="lvl"/>
          <dgm:resizeHandles/>
        </dgm:presLayoutVars>
      </dgm:prSet>
      <dgm:spPr/>
    </dgm:pt>
    <dgm:pt modelId="{BD96FFEC-C91F-4391-A03F-E1029A2A97D8}" type="pres">
      <dgm:prSet presAssocID="{ADD78A69-454B-4B45-99A7-6E010359BFCF}" presName="hierRoot1" presStyleCnt="0"/>
      <dgm:spPr/>
    </dgm:pt>
    <dgm:pt modelId="{5F2F9275-5D4A-4189-8079-3FD5C3520B59}" type="pres">
      <dgm:prSet presAssocID="{ADD78A69-454B-4B45-99A7-6E010359BFCF}" presName="composite" presStyleCnt="0"/>
      <dgm:spPr/>
    </dgm:pt>
    <dgm:pt modelId="{803DA618-B86C-4A2F-9F38-F4E790FFD27C}" type="pres">
      <dgm:prSet presAssocID="{ADD78A69-454B-4B45-99A7-6E010359BFCF}" presName="background" presStyleLbl="node0" presStyleIdx="0" presStyleCnt="3"/>
      <dgm:spPr/>
    </dgm:pt>
    <dgm:pt modelId="{DAC3D5F3-D4D1-4F24-9E13-A3171329BEA6}" type="pres">
      <dgm:prSet presAssocID="{ADD78A69-454B-4B45-99A7-6E010359BFCF}" presName="text" presStyleLbl="fgAcc0" presStyleIdx="0" presStyleCnt="3">
        <dgm:presLayoutVars>
          <dgm:chPref val="3"/>
        </dgm:presLayoutVars>
      </dgm:prSet>
      <dgm:spPr/>
    </dgm:pt>
    <dgm:pt modelId="{A1798B07-2131-4639-B6A7-10B52C2888BA}" type="pres">
      <dgm:prSet presAssocID="{ADD78A69-454B-4B45-99A7-6E010359BFCF}" presName="hierChild2" presStyleCnt="0"/>
      <dgm:spPr/>
    </dgm:pt>
    <dgm:pt modelId="{49B06EC2-2831-48EC-A299-84B6B24C335F}" type="pres">
      <dgm:prSet presAssocID="{A3671E06-5A91-47E9-BF82-1DEC15C81E4A}" presName="hierRoot1" presStyleCnt="0"/>
      <dgm:spPr/>
    </dgm:pt>
    <dgm:pt modelId="{89231EA5-4998-4F76-9FE8-E4B5749EF1C1}" type="pres">
      <dgm:prSet presAssocID="{A3671E06-5A91-47E9-BF82-1DEC15C81E4A}" presName="composite" presStyleCnt="0"/>
      <dgm:spPr/>
    </dgm:pt>
    <dgm:pt modelId="{FB4FBDE0-119D-4794-B4EE-7D544EFB599A}" type="pres">
      <dgm:prSet presAssocID="{A3671E06-5A91-47E9-BF82-1DEC15C81E4A}" presName="background" presStyleLbl="node0" presStyleIdx="1" presStyleCnt="3"/>
      <dgm:spPr>
        <a:noFill/>
        <a:ln>
          <a:noFill/>
        </a:ln>
      </dgm:spPr>
    </dgm:pt>
    <dgm:pt modelId="{5481D9EB-BD8B-4488-A03E-2DE7AD25C891}" type="pres">
      <dgm:prSet presAssocID="{A3671E06-5A91-47E9-BF82-1DEC15C81E4A}" presName="text" presStyleLbl="fgAcc0" presStyleIdx="1" presStyleCnt="3">
        <dgm:presLayoutVars>
          <dgm:chPref val="3"/>
        </dgm:presLayoutVars>
      </dgm:prSet>
      <dgm:spPr/>
    </dgm:pt>
    <dgm:pt modelId="{717E46F7-223F-4125-BA42-40EC4C2802EC}" type="pres">
      <dgm:prSet presAssocID="{A3671E06-5A91-47E9-BF82-1DEC15C81E4A}" presName="hierChild2" presStyleCnt="0"/>
      <dgm:spPr/>
    </dgm:pt>
    <dgm:pt modelId="{CF0139D0-B2C0-40E6-831F-02AB778CED24}" type="pres">
      <dgm:prSet presAssocID="{FDD54C35-E40F-4321-A5EE-A6310634D717}" presName="hierRoot1" presStyleCnt="0"/>
      <dgm:spPr/>
    </dgm:pt>
    <dgm:pt modelId="{BCB83C03-353B-45AE-9B58-159ECF69896F}" type="pres">
      <dgm:prSet presAssocID="{FDD54C35-E40F-4321-A5EE-A6310634D717}" presName="composite" presStyleCnt="0"/>
      <dgm:spPr/>
    </dgm:pt>
    <dgm:pt modelId="{734702C6-0201-46B4-82EF-B22447EEED82}" type="pres">
      <dgm:prSet presAssocID="{FDD54C35-E40F-4321-A5EE-A6310634D717}" presName="background" presStyleLbl="node0" presStyleIdx="2" presStyleCnt="3"/>
      <dgm:spPr/>
    </dgm:pt>
    <dgm:pt modelId="{D841A6EB-47AC-44A6-9030-FD1DC531D453}" type="pres">
      <dgm:prSet presAssocID="{FDD54C35-E40F-4321-A5EE-A6310634D717}" presName="text" presStyleLbl="fgAcc0" presStyleIdx="2" presStyleCnt="3">
        <dgm:presLayoutVars>
          <dgm:chPref val="3"/>
        </dgm:presLayoutVars>
      </dgm:prSet>
      <dgm:spPr/>
    </dgm:pt>
    <dgm:pt modelId="{4BAD0DF0-3A54-4F2C-9BAC-F3D804622B2C}" type="pres">
      <dgm:prSet presAssocID="{FDD54C35-E40F-4321-A5EE-A6310634D717}" presName="hierChild2" presStyleCnt="0"/>
      <dgm:spPr/>
    </dgm:pt>
    <dgm:pt modelId="{11DEBDB1-ECCA-4FFC-924A-8785F5BEA29D}" type="pres">
      <dgm:prSet presAssocID="{9C91A404-88F8-4B64-9162-B604FE5C1BBC}" presName="Name10" presStyleLbl="parChTrans1D2" presStyleIdx="0" presStyleCnt="2"/>
      <dgm:spPr/>
    </dgm:pt>
    <dgm:pt modelId="{8BAAA2F2-6282-4A20-8BF6-42BDB222FE39}" type="pres">
      <dgm:prSet presAssocID="{F46D5F45-3793-4007-96DE-0AF6AD1F2C8E}" presName="hierRoot2" presStyleCnt="0"/>
      <dgm:spPr/>
    </dgm:pt>
    <dgm:pt modelId="{D733F91D-9798-4FF1-8C4A-41393FA2E9A7}" type="pres">
      <dgm:prSet presAssocID="{F46D5F45-3793-4007-96DE-0AF6AD1F2C8E}" presName="composite2" presStyleCnt="0"/>
      <dgm:spPr/>
    </dgm:pt>
    <dgm:pt modelId="{F30F9D4C-A23C-4EA4-BAF0-266B6D642316}" type="pres">
      <dgm:prSet presAssocID="{F46D5F45-3793-4007-96DE-0AF6AD1F2C8E}" presName="background2" presStyleLbl="node2" presStyleIdx="0" presStyleCnt="2"/>
      <dgm:spPr/>
    </dgm:pt>
    <dgm:pt modelId="{7441B410-EC5D-4777-AA49-8FC77657A00D}" type="pres">
      <dgm:prSet presAssocID="{F46D5F45-3793-4007-96DE-0AF6AD1F2C8E}" presName="text2" presStyleLbl="fgAcc2" presStyleIdx="0" presStyleCnt="2">
        <dgm:presLayoutVars>
          <dgm:chPref val="3"/>
        </dgm:presLayoutVars>
      </dgm:prSet>
      <dgm:spPr/>
    </dgm:pt>
    <dgm:pt modelId="{A5A2AC5C-501F-4510-BC1C-826270DBD3BD}" type="pres">
      <dgm:prSet presAssocID="{F46D5F45-3793-4007-96DE-0AF6AD1F2C8E}" presName="hierChild3" presStyleCnt="0"/>
      <dgm:spPr/>
    </dgm:pt>
    <dgm:pt modelId="{03E13D9C-81F2-4519-BDBD-02C7C89B8E25}" type="pres">
      <dgm:prSet presAssocID="{078801DC-78AE-475D-AD28-6E87598A14B7}" presName="Name10" presStyleLbl="parChTrans1D2" presStyleIdx="1" presStyleCnt="2"/>
      <dgm:spPr/>
    </dgm:pt>
    <dgm:pt modelId="{5E13995F-D78D-4A98-9BA8-04D631DBF408}" type="pres">
      <dgm:prSet presAssocID="{988BEC9F-F573-4C65-B0A2-82891E90E2AB}" presName="hierRoot2" presStyleCnt="0"/>
      <dgm:spPr/>
    </dgm:pt>
    <dgm:pt modelId="{CEFEE6B1-674F-4840-8EC8-E5C366341C7E}" type="pres">
      <dgm:prSet presAssocID="{988BEC9F-F573-4C65-B0A2-82891E90E2AB}" presName="composite2" presStyleCnt="0"/>
      <dgm:spPr/>
    </dgm:pt>
    <dgm:pt modelId="{CDCDEBBC-8B11-40D8-975E-B7579AAC108A}" type="pres">
      <dgm:prSet presAssocID="{988BEC9F-F573-4C65-B0A2-82891E90E2AB}" presName="background2" presStyleLbl="node2" presStyleIdx="1" presStyleCnt="2"/>
      <dgm:spPr/>
    </dgm:pt>
    <dgm:pt modelId="{8F89F47E-367A-4835-B1F1-E325EA564339}" type="pres">
      <dgm:prSet presAssocID="{988BEC9F-F573-4C65-B0A2-82891E90E2AB}" presName="text2" presStyleLbl="fgAcc2" presStyleIdx="1" presStyleCnt="2">
        <dgm:presLayoutVars>
          <dgm:chPref val="3"/>
        </dgm:presLayoutVars>
      </dgm:prSet>
      <dgm:spPr/>
    </dgm:pt>
    <dgm:pt modelId="{8D8CB70F-1317-4D90-8BC4-B6CAEC30146C}" type="pres">
      <dgm:prSet presAssocID="{988BEC9F-F573-4C65-B0A2-82891E90E2AB}" presName="hierChild3" presStyleCnt="0"/>
      <dgm:spPr/>
    </dgm:pt>
    <dgm:pt modelId="{3C4F90E5-6AE5-4C9B-BB07-E4D74F397706}" type="pres">
      <dgm:prSet presAssocID="{06CF97CE-134F-4589-B639-11878B2E7FF9}" presName="Name17" presStyleLbl="parChTrans1D3" presStyleIdx="0" presStyleCnt="2"/>
      <dgm:spPr/>
    </dgm:pt>
    <dgm:pt modelId="{F501DA14-D6F2-4E46-BE95-5619E01567F6}" type="pres">
      <dgm:prSet presAssocID="{2C1ABA36-3272-4D83-9B22-7F11B95149F7}" presName="hierRoot3" presStyleCnt="0"/>
      <dgm:spPr/>
    </dgm:pt>
    <dgm:pt modelId="{78E41740-3877-425C-AFD1-71F23CB8368A}" type="pres">
      <dgm:prSet presAssocID="{2C1ABA36-3272-4D83-9B22-7F11B95149F7}" presName="composite3" presStyleCnt="0"/>
      <dgm:spPr/>
    </dgm:pt>
    <dgm:pt modelId="{DBE86182-499F-4A9D-9C6C-F287F914F987}" type="pres">
      <dgm:prSet presAssocID="{2C1ABA36-3272-4D83-9B22-7F11B95149F7}" presName="background3" presStyleLbl="node3" presStyleIdx="0" presStyleCnt="2"/>
      <dgm:spPr/>
    </dgm:pt>
    <dgm:pt modelId="{0D133943-7114-4BAD-9B76-9B0EA9A79125}" type="pres">
      <dgm:prSet presAssocID="{2C1ABA36-3272-4D83-9B22-7F11B95149F7}" presName="text3" presStyleLbl="fgAcc3" presStyleIdx="0" presStyleCnt="2">
        <dgm:presLayoutVars>
          <dgm:chPref val="3"/>
        </dgm:presLayoutVars>
      </dgm:prSet>
      <dgm:spPr/>
    </dgm:pt>
    <dgm:pt modelId="{EAEE8F7A-B23B-42E9-B229-89CA947DD731}" type="pres">
      <dgm:prSet presAssocID="{2C1ABA36-3272-4D83-9B22-7F11B95149F7}" presName="hierChild4" presStyleCnt="0"/>
      <dgm:spPr/>
    </dgm:pt>
    <dgm:pt modelId="{AE31DE34-0B98-469F-A22D-40469D0D6E8C}" type="pres">
      <dgm:prSet presAssocID="{A1942854-D366-4B1C-9A0D-A05FED4537ED}" presName="Name23" presStyleLbl="parChTrans1D4" presStyleIdx="0" presStyleCnt="4"/>
      <dgm:spPr/>
    </dgm:pt>
    <dgm:pt modelId="{4C5831BA-4C3C-4BD9-A152-DA5D8EEC1856}" type="pres">
      <dgm:prSet presAssocID="{46149756-BE09-45AB-A498-9F195D728364}" presName="hierRoot4" presStyleCnt="0"/>
      <dgm:spPr/>
    </dgm:pt>
    <dgm:pt modelId="{05DDDD57-C6A8-4802-902A-787CFE12830D}" type="pres">
      <dgm:prSet presAssocID="{46149756-BE09-45AB-A498-9F195D728364}" presName="composite4" presStyleCnt="0"/>
      <dgm:spPr/>
    </dgm:pt>
    <dgm:pt modelId="{1CA1B080-5B68-40C1-81FD-23EBE1B3443E}" type="pres">
      <dgm:prSet presAssocID="{46149756-BE09-45AB-A498-9F195D728364}" presName="background4" presStyleLbl="node4" presStyleIdx="0" presStyleCnt="4"/>
      <dgm:spPr>
        <a:solidFill>
          <a:srgbClr val="92D050"/>
        </a:solidFill>
        <a:ln>
          <a:solidFill>
            <a:srgbClr val="00B050"/>
          </a:solidFill>
        </a:ln>
      </dgm:spPr>
    </dgm:pt>
    <dgm:pt modelId="{53E95BB8-78BE-44BD-BFAD-E8CE97D4AD07}" type="pres">
      <dgm:prSet presAssocID="{46149756-BE09-45AB-A498-9F195D728364}" presName="text4" presStyleLbl="fgAcc4" presStyleIdx="0" presStyleCnt="4">
        <dgm:presLayoutVars>
          <dgm:chPref val="3"/>
        </dgm:presLayoutVars>
      </dgm:prSet>
      <dgm:spPr/>
    </dgm:pt>
    <dgm:pt modelId="{F44BAF75-71B2-4EDE-9D80-8CD9ED3A183A}" type="pres">
      <dgm:prSet presAssocID="{46149756-BE09-45AB-A498-9F195D728364}" presName="hierChild5" presStyleCnt="0"/>
      <dgm:spPr/>
    </dgm:pt>
    <dgm:pt modelId="{9DD640D3-CE25-45B9-95D4-22515DB86922}" type="pres">
      <dgm:prSet presAssocID="{F77104B9-634F-4739-BB95-5D0AEE990737}" presName="Name23" presStyleLbl="parChTrans1D4" presStyleIdx="1" presStyleCnt="4"/>
      <dgm:spPr/>
    </dgm:pt>
    <dgm:pt modelId="{315E7249-8191-484B-8C00-7590D3C05EB6}" type="pres">
      <dgm:prSet presAssocID="{EAA24C88-76BE-4B6E-BAA7-5292A05866A9}" presName="hierRoot4" presStyleCnt="0"/>
      <dgm:spPr/>
    </dgm:pt>
    <dgm:pt modelId="{49BB8801-502A-4136-BC19-44BF0404FC3D}" type="pres">
      <dgm:prSet presAssocID="{EAA24C88-76BE-4B6E-BAA7-5292A05866A9}" presName="composite4" presStyleCnt="0"/>
      <dgm:spPr/>
    </dgm:pt>
    <dgm:pt modelId="{24E7D9AE-2E35-4BFD-A8DB-A9316D9BE979}" type="pres">
      <dgm:prSet presAssocID="{EAA24C88-76BE-4B6E-BAA7-5292A05866A9}" presName="background4" presStyleLbl="node4" presStyleIdx="1" presStyleCnt="4"/>
      <dgm:spPr>
        <a:solidFill>
          <a:srgbClr val="92D050"/>
        </a:solidFill>
        <a:ln>
          <a:solidFill>
            <a:srgbClr val="00B050"/>
          </a:solidFill>
        </a:ln>
      </dgm:spPr>
    </dgm:pt>
    <dgm:pt modelId="{A491EC28-4349-459F-8D11-1D5136973CEA}" type="pres">
      <dgm:prSet presAssocID="{EAA24C88-76BE-4B6E-BAA7-5292A05866A9}" presName="text4" presStyleLbl="fgAcc4" presStyleIdx="1" presStyleCnt="4" custScaleX="136212">
        <dgm:presLayoutVars>
          <dgm:chPref val="3"/>
        </dgm:presLayoutVars>
      </dgm:prSet>
      <dgm:spPr/>
    </dgm:pt>
    <dgm:pt modelId="{FC4A4126-F0DD-4E45-98DB-5DB8ADA05F47}" type="pres">
      <dgm:prSet presAssocID="{EAA24C88-76BE-4B6E-BAA7-5292A05866A9}" presName="hierChild5" presStyleCnt="0"/>
      <dgm:spPr/>
    </dgm:pt>
    <dgm:pt modelId="{0C186A4F-CD42-4BCF-B19D-1BC454499983}" type="pres">
      <dgm:prSet presAssocID="{CC0A8E8B-24F5-489F-B648-FD3A5E6BA6F3}" presName="Name17" presStyleLbl="parChTrans1D3" presStyleIdx="1" presStyleCnt="2"/>
      <dgm:spPr/>
    </dgm:pt>
    <dgm:pt modelId="{3D1506D7-B7EE-40E0-8A71-EDB95D72E145}" type="pres">
      <dgm:prSet presAssocID="{B46B5F8E-89A9-4ED2-9487-A7C1486036CA}" presName="hierRoot3" presStyleCnt="0"/>
      <dgm:spPr/>
    </dgm:pt>
    <dgm:pt modelId="{F9F13F06-8E52-4A21-A2FB-9F9779265738}" type="pres">
      <dgm:prSet presAssocID="{B46B5F8E-89A9-4ED2-9487-A7C1486036CA}" presName="composite3" presStyleCnt="0"/>
      <dgm:spPr/>
    </dgm:pt>
    <dgm:pt modelId="{102DFE7B-5C03-4F29-ADD3-E5404D812007}" type="pres">
      <dgm:prSet presAssocID="{B46B5F8E-89A9-4ED2-9487-A7C1486036CA}" presName="background3" presStyleLbl="node3" presStyleIdx="1" presStyleCnt="2"/>
      <dgm:spPr/>
    </dgm:pt>
    <dgm:pt modelId="{B3DA3462-6E9C-454F-B32F-D794E9A1B1EF}" type="pres">
      <dgm:prSet presAssocID="{B46B5F8E-89A9-4ED2-9487-A7C1486036CA}" presName="text3" presStyleLbl="fgAcc3" presStyleIdx="1" presStyleCnt="2" custScaleX="142666">
        <dgm:presLayoutVars>
          <dgm:chPref val="3"/>
        </dgm:presLayoutVars>
      </dgm:prSet>
      <dgm:spPr/>
    </dgm:pt>
    <dgm:pt modelId="{C84CF530-DFD4-4F76-9856-0D1E06D6B3A6}" type="pres">
      <dgm:prSet presAssocID="{B46B5F8E-89A9-4ED2-9487-A7C1486036CA}" presName="hierChild4" presStyleCnt="0"/>
      <dgm:spPr/>
    </dgm:pt>
    <dgm:pt modelId="{3A4557A1-4484-4E6D-8876-04EB5D16D562}" type="pres">
      <dgm:prSet presAssocID="{73CBFB21-F93E-4851-8364-36C7F6535FDD}" presName="Name23" presStyleLbl="parChTrans1D4" presStyleIdx="2" presStyleCnt="4"/>
      <dgm:spPr/>
    </dgm:pt>
    <dgm:pt modelId="{01B454CF-0BB9-4F05-8429-9A771FD795BD}" type="pres">
      <dgm:prSet presAssocID="{4A5CBF58-736F-4F0B-96D8-31CEEF3155FC}" presName="hierRoot4" presStyleCnt="0"/>
      <dgm:spPr/>
    </dgm:pt>
    <dgm:pt modelId="{38C33383-540F-45A7-848C-E00FC506EB06}" type="pres">
      <dgm:prSet presAssocID="{4A5CBF58-736F-4F0B-96D8-31CEEF3155FC}" presName="composite4" presStyleCnt="0"/>
      <dgm:spPr/>
    </dgm:pt>
    <dgm:pt modelId="{6F7D5D2D-DD54-4F78-BBF2-4F2F94B6B426}" type="pres">
      <dgm:prSet presAssocID="{4A5CBF58-736F-4F0B-96D8-31CEEF3155FC}" presName="background4" presStyleLbl="node4" presStyleIdx="2" presStyleCnt="4"/>
      <dgm:spPr>
        <a:solidFill>
          <a:srgbClr val="92D050"/>
        </a:solidFill>
        <a:ln>
          <a:solidFill>
            <a:srgbClr val="00B050"/>
          </a:solidFill>
        </a:ln>
      </dgm:spPr>
    </dgm:pt>
    <dgm:pt modelId="{4E3B30CB-66A8-43D4-AA60-73E9C098A7FA}" type="pres">
      <dgm:prSet presAssocID="{4A5CBF58-736F-4F0B-96D8-31CEEF3155FC}" presName="text4" presStyleLbl="fgAcc4" presStyleIdx="2" presStyleCnt="4">
        <dgm:presLayoutVars>
          <dgm:chPref val="3"/>
        </dgm:presLayoutVars>
      </dgm:prSet>
      <dgm:spPr/>
    </dgm:pt>
    <dgm:pt modelId="{1B3ABFFE-51DE-4FC6-BEB1-94812DF60D80}" type="pres">
      <dgm:prSet presAssocID="{4A5CBF58-736F-4F0B-96D8-31CEEF3155FC}" presName="hierChild5" presStyleCnt="0"/>
      <dgm:spPr/>
    </dgm:pt>
    <dgm:pt modelId="{8CD6188A-EC7A-4905-9481-0BD49BF3375C}" type="pres">
      <dgm:prSet presAssocID="{13CB8178-746E-43FB-A918-C1F701FF87AF}" presName="Name23" presStyleLbl="parChTrans1D4" presStyleIdx="3" presStyleCnt="4"/>
      <dgm:spPr/>
    </dgm:pt>
    <dgm:pt modelId="{0C717497-9EA7-41FB-9BFB-B59AFEAF20B1}" type="pres">
      <dgm:prSet presAssocID="{999F33D2-F4CA-4768-B9EA-CB96C24EC495}" presName="hierRoot4" presStyleCnt="0"/>
      <dgm:spPr/>
    </dgm:pt>
    <dgm:pt modelId="{61D7A5D8-8CCA-4F9A-A37F-4550C21890A0}" type="pres">
      <dgm:prSet presAssocID="{999F33D2-F4CA-4768-B9EA-CB96C24EC495}" presName="composite4" presStyleCnt="0"/>
      <dgm:spPr/>
    </dgm:pt>
    <dgm:pt modelId="{B00D8185-6BD2-42C5-8FAD-CF7805485D66}" type="pres">
      <dgm:prSet presAssocID="{999F33D2-F4CA-4768-B9EA-CB96C24EC495}" presName="background4" presStyleLbl="node4" presStyleIdx="3" presStyleCnt="4"/>
      <dgm:spPr>
        <a:solidFill>
          <a:srgbClr val="92D050"/>
        </a:solidFill>
        <a:ln>
          <a:solidFill>
            <a:srgbClr val="00B050"/>
          </a:solidFill>
        </a:ln>
      </dgm:spPr>
    </dgm:pt>
    <dgm:pt modelId="{E1203356-194F-4860-B03E-34716ECF49C7}" type="pres">
      <dgm:prSet presAssocID="{999F33D2-F4CA-4768-B9EA-CB96C24EC495}" presName="text4" presStyleLbl="fgAcc4" presStyleIdx="3" presStyleCnt="4">
        <dgm:presLayoutVars>
          <dgm:chPref val="3"/>
        </dgm:presLayoutVars>
      </dgm:prSet>
      <dgm:spPr/>
    </dgm:pt>
    <dgm:pt modelId="{80540505-64E8-4BD2-A62F-42B77B1CECA6}" type="pres">
      <dgm:prSet presAssocID="{999F33D2-F4CA-4768-B9EA-CB96C24EC495}" presName="hierChild5" presStyleCnt="0"/>
      <dgm:spPr/>
    </dgm:pt>
  </dgm:ptLst>
  <dgm:cxnLst>
    <dgm:cxn modelId="{779F890A-2C5E-4295-8E64-1F36C04875CA}" type="presOf" srcId="{4A5CBF58-736F-4F0B-96D8-31CEEF3155FC}" destId="{4E3B30CB-66A8-43D4-AA60-73E9C098A7FA}" srcOrd="0" destOrd="0" presId="urn:microsoft.com/office/officeart/2005/8/layout/hierarchy1"/>
    <dgm:cxn modelId="{B0C5300D-A3D0-4809-A680-A1748A5563DD}" type="presOf" srcId="{CC0A8E8B-24F5-489F-B648-FD3A5E6BA6F3}" destId="{0C186A4F-CD42-4BCF-B19D-1BC454499983}" srcOrd="0" destOrd="0" presId="urn:microsoft.com/office/officeart/2005/8/layout/hierarchy1"/>
    <dgm:cxn modelId="{D6203F17-4AFD-4C67-8FE7-E2A487CD7214}" srcId="{B46B5F8E-89A9-4ED2-9487-A7C1486036CA}" destId="{4A5CBF58-736F-4F0B-96D8-31CEEF3155FC}" srcOrd="0" destOrd="0" parTransId="{73CBFB21-F93E-4851-8364-36C7F6535FDD}" sibTransId="{398F5EB1-430C-4699-A2CD-0A870A546B3E}"/>
    <dgm:cxn modelId="{F93F131D-E4AC-4DDC-919E-C43E194812F8}" srcId="{988BEC9F-F573-4C65-B0A2-82891E90E2AB}" destId="{2C1ABA36-3272-4D83-9B22-7F11B95149F7}" srcOrd="0" destOrd="0" parTransId="{06CF97CE-134F-4589-B639-11878B2E7FF9}" sibTransId="{A29E1D13-E815-4033-AF24-1059B7EBA5D0}"/>
    <dgm:cxn modelId="{C573F21E-B009-445B-B775-7236BF3A9110}" type="presOf" srcId="{731D8833-70CB-426B-8907-181D287B46F2}" destId="{1A77A171-6267-4C92-A425-8BF5465A185B}" srcOrd="0" destOrd="0" presId="urn:microsoft.com/office/officeart/2005/8/layout/hierarchy1"/>
    <dgm:cxn modelId="{EAC4962C-85B9-43B2-8DD1-25B51192DFC8}" type="presOf" srcId="{A1942854-D366-4B1C-9A0D-A05FED4537ED}" destId="{AE31DE34-0B98-469F-A22D-40469D0D6E8C}" srcOrd="0" destOrd="0" presId="urn:microsoft.com/office/officeart/2005/8/layout/hierarchy1"/>
    <dgm:cxn modelId="{9BEC0C30-E573-4A82-AC58-774F0001E3EF}" type="presOf" srcId="{FDD54C35-E40F-4321-A5EE-A6310634D717}" destId="{D841A6EB-47AC-44A6-9030-FD1DC531D453}" srcOrd="0" destOrd="0" presId="urn:microsoft.com/office/officeart/2005/8/layout/hierarchy1"/>
    <dgm:cxn modelId="{5CA07832-0C35-4D78-BA41-ECC870128E00}" srcId="{731D8833-70CB-426B-8907-181D287B46F2}" destId="{A3671E06-5A91-47E9-BF82-1DEC15C81E4A}" srcOrd="1" destOrd="0" parTransId="{99405D1A-5A2F-47BA-B83B-BDE7E4FFF7DD}" sibTransId="{5AB188A6-1288-4809-B6C4-A920A4797C8D}"/>
    <dgm:cxn modelId="{C8CA2F36-F8F7-4A6E-A480-6587C3BF13A6}" srcId="{2C1ABA36-3272-4D83-9B22-7F11B95149F7}" destId="{46149756-BE09-45AB-A498-9F195D728364}" srcOrd="0" destOrd="0" parTransId="{A1942854-D366-4B1C-9A0D-A05FED4537ED}" sibTransId="{FF80A0B4-6524-48C1-983F-CA94B29960D0}"/>
    <dgm:cxn modelId="{1F0CF438-3387-4EE6-80B2-FE38EA96EFD0}" srcId="{988BEC9F-F573-4C65-B0A2-82891E90E2AB}" destId="{B46B5F8E-89A9-4ED2-9487-A7C1486036CA}" srcOrd="1" destOrd="0" parTransId="{CC0A8E8B-24F5-489F-B648-FD3A5E6BA6F3}" sibTransId="{A1F66CBD-8517-46AE-A727-B35EB99E45A5}"/>
    <dgm:cxn modelId="{89FA613E-E023-46A3-8F34-BB2368AC2E7D}" type="presOf" srcId="{B46B5F8E-89A9-4ED2-9487-A7C1486036CA}" destId="{B3DA3462-6E9C-454F-B32F-D794E9A1B1EF}" srcOrd="0" destOrd="0" presId="urn:microsoft.com/office/officeart/2005/8/layout/hierarchy1"/>
    <dgm:cxn modelId="{229DE043-F331-4864-96AA-5A003C63FF6B}" type="presOf" srcId="{73CBFB21-F93E-4851-8364-36C7F6535FDD}" destId="{3A4557A1-4484-4E6D-8876-04EB5D16D562}" srcOrd="0" destOrd="0" presId="urn:microsoft.com/office/officeart/2005/8/layout/hierarchy1"/>
    <dgm:cxn modelId="{85E1804D-3D48-4682-B034-276381059A9F}" srcId="{2C1ABA36-3272-4D83-9B22-7F11B95149F7}" destId="{EAA24C88-76BE-4B6E-BAA7-5292A05866A9}" srcOrd="1" destOrd="0" parTransId="{F77104B9-634F-4739-BB95-5D0AEE990737}" sibTransId="{502611E4-7BA5-4EFB-9146-B63212608B54}"/>
    <dgm:cxn modelId="{B301674E-F2F8-4F4E-84FE-2C746DE2FFA8}" type="presOf" srcId="{F77104B9-634F-4739-BB95-5D0AEE990737}" destId="{9DD640D3-CE25-45B9-95D4-22515DB86922}" srcOrd="0" destOrd="0" presId="urn:microsoft.com/office/officeart/2005/8/layout/hierarchy1"/>
    <dgm:cxn modelId="{D67A6960-55DD-4393-B8E6-F533C2CCB0D3}" srcId="{B46B5F8E-89A9-4ED2-9487-A7C1486036CA}" destId="{999F33D2-F4CA-4768-B9EA-CB96C24EC495}" srcOrd="1" destOrd="0" parTransId="{13CB8178-746E-43FB-A918-C1F701FF87AF}" sibTransId="{F5B56FB1-F0E0-4332-8D20-794AF28EA70E}"/>
    <dgm:cxn modelId="{782EC573-1779-42F3-A0E8-002803A6C29D}" type="presOf" srcId="{9C91A404-88F8-4B64-9162-B604FE5C1BBC}" destId="{11DEBDB1-ECCA-4FFC-924A-8785F5BEA29D}" srcOrd="0" destOrd="0" presId="urn:microsoft.com/office/officeart/2005/8/layout/hierarchy1"/>
    <dgm:cxn modelId="{C959EC8A-4C25-49A9-A9A2-060BFF316AFC}" srcId="{731D8833-70CB-426B-8907-181D287B46F2}" destId="{ADD78A69-454B-4B45-99A7-6E010359BFCF}" srcOrd="0" destOrd="0" parTransId="{C2400AC4-ED6D-42D4-9CF6-1D628762F948}" sibTransId="{72313ECF-716B-4D93-A459-44FC6B662E6D}"/>
    <dgm:cxn modelId="{28CD869A-ECA7-4790-860B-6F19E8A1DE0B}" srcId="{FDD54C35-E40F-4321-A5EE-A6310634D717}" destId="{988BEC9F-F573-4C65-B0A2-82891E90E2AB}" srcOrd="1" destOrd="0" parTransId="{078801DC-78AE-475D-AD28-6E87598A14B7}" sibTransId="{A7E91AC3-C4E3-49EC-831B-F64A44DD8731}"/>
    <dgm:cxn modelId="{776E79A0-AB4F-4672-906D-0A1F860496CE}" type="presOf" srcId="{46149756-BE09-45AB-A498-9F195D728364}" destId="{53E95BB8-78BE-44BD-BFAD-E8CE97D4AD07}" srcOrd="0" destOrd="0" presId="urn:microsoft.com/office/officeart/2005/8/layout/hierarchy1"/>
    <dgm:cxn modelId="{ADFDEEAB-113C-44CD-85C4-6A8D03C5A861}" type="presOf" srcId="{2C1ABA36-3272-4D83-9B22-7F11B95149F7}" destId="{0D133943-7114-4BAD-9B76-9B0EA9A79125}" srcOrd="0" destOrd="0" presId="urn:microsoft.com/office/officeart/2005/8/layout/hierarchy1"/>
    <dgm:cxn modelId="{DCB0FAAD-CE29-4620-BA62-C32EACB19A45}" type="presOf" srcId="{078801DC-78AE-475D-AD28-6E87598A14B7}" destId="{03E13D9C-81F2-4519-BDBD-02C7C89B8E25}" srcOrd="0" destOrd="0" presId="urn:microsoft.com/office/officeart/2005/8/layout/hierarchy1"/>
    <dgm:cxn modelId="{0653ABB7-AFCD-44D2-946F-7946AE554FCB}" srcId="{FDD54C35-E40F-4321-A5EE-A6310634D717}" destId="{F46D5F45-3793-4007-96DE-0AF6AD1F2C8E}" srcOrd="0" destOrd="0" parTransId="{9C91A404-88F8-4B64-9162-B604FE5C1BBC}" sibTransId="{D28433EB-D3EE-464E-B239-15BAFA1581BD}"/>
    <dgm:cxn modelId="{C5FF65BE-17D8-4AA0-9270-3C157D26E052}" type="presOf" srcId="{06CF97CE-134F-4589-B639-11878B2E7FF9}" destId="{3C4F90E5-6AE5-4C9B-BB07-E4D74F397706}" srcOrd="0" destOrd="0" presId="urn:microsoft.com/office/officeart/2005/8/layout/hierarchy1"/>
    <dgm:cxn modelId="{D2AE45BF-894A-4050-9E90-C0DF33BF1CE4}" type="presOf" srcId="{ADD78A69-454B-4B45-99A7-6E010359BFCF}" destId="{DAC3D5F3-D4D1-4F24-9E13-A3171329BEA6}" srcOrd="0" destOrd="0" presId="urn:microsoft.com/office/officeart/2005/8/layout/hierarchy1"/>
    <dgm:cxn modelId="{5E35DCBF-D4E6-46BE-833E-50B4D6B6E906}" type="presOf" srcId="{988BEC9F-F573-4C65-B0A2-82891E90E2AB}" destId="{8F89F47E-367A-4835-B1F1-E325EA564339}" srcOrd="0" destOrd="0" presId="urn:microsoft.com/office/officeart/2005/8/layout/hierarchy1"/>
    <dgm:cxn modelId="{4F5AD4C4-3BB2-4465-B7B2-A6E7312D5098}" type="presOf" srcId="{F46D5F45-3793-4007-96DE-0AF6AD1F2C8E}" destId="{7441B410-EC5D-4777-AA49-8FC77657A00D}" srcOrd="0" destOrd="0" presId="urn:microsoft.com/office/officeart/2005/8/layout/hierarchy1"/>
    <dgm:cxn modelId="{9F6C75C8-6790-49FA-A814-A57E2D2E82C6}" type="presOf" srcId="{13CB8178-746E-43FB-A918-C1F701FF87AF}" destId="{8CD6188A-EC7A-4905-9481-0BD49BF3375C}" srcOrd="0" destOrd="0" presId="urn:microsoft.com/office/officeart/2005/8/layout/hierarchy1"/>
    <dgm:cxn modelId="{BFD8D5CF-8724-4A8A-834B-BD6D44588718}" type="presOf" srcId="{EAA24C88-76BE-4B6E-BAA7-5292A05866A9}" destId="{A491EC28-4349-459F-8D11-1D5136973CEA}" srcOrd="0" destOrd="0" presId="urn:microsoft.com/office/officeart/2005/8/layout/hierarchy1"/>
    <dgm:cxn modelId="{F65034D3-7BEF-4F08-B2C9-E9160823C830}" type="presOf" srcId="{999F33D2-F4CA-4768-B9EA-CB96C24EC495}" destId="{E1203356-194F-4860-B03E-34716ECF49C7}" srcOrd="0" destOrd="0" presId="urn:microsoft.com/office/officeart/2005/8/layout/hierarchy1"/>
    <dgm:cxn modelId="{A2432BDC-D5E7-40CE-A8DE-75AA72B782AF}" type="presOf" srcId="{A3671E06-5A91-47E9-BF82-1DEC15C81E4A}" destId="{5481D9EB-BD8B-4488-A03E-2DE7AD25C891}" srcOrd="0" destOrd="0" presId="urn:microsoft.com/office/officeart/2005/8/layout/hierarchy1"/>
    <dgm:cxn modelId="{E400AAE5-B107-474E-BED3-EA86FBA2FA56}" srcId="{731D8833-70CB-426B-8907-181D287B46F2}" destId="{FDD54C35-E40F-4321-A5EE-A6310634D717}" srcOrd="2" destOrd="0" parTransId="{56AE12C7-F2E5-4127-B8D5-BCE18F43E5DC}" sibTransId="{777064A1-94B3-4ADB-982F-59B5DEF78132}"/>
    <dgm:cxn modelId="{D47986DC-5911-4D8E-92C0-D7F5F556EA91}" type="presParOf" srcId="{1A77A171-6267-4C92-A425-8BF5465A185B}" destId="{BD96FFEC-C91F-4391-A03F-E1029A2A97D8}" srcOrd="0" destOrd="0" presId="urn:microsoft.com/office/officeart/2005/8/layout/hierarchy1"/>
    <dgm:cxn modelId="{A035B65D-4B70-40F0-AADD-F66BC93CECD4}" type="presParOf" srcId="{BD96FFEC-C91F-4391-A03F-E1029A2A97D8}" destId="{5F2F9275-5D4A-4189-8079-3FD5C3520B59}" srcOrd="0" destOrd="0" presId="urn:microsoft.com/office/officeart/2005/8/layout/hierarchy1"/>
    <dgm:cxn modelId="{F59AA295-7CB3-4C12-986B-35392FED6A0E}" type="presParOf" srcId="{5F2F9275-5D4A-4189-8079-3FD5C3520B59}" destId="{803DA618-B86C-4A2F-9F38-F4E790FFD27C}" srcOrd="0" destOrd="0" presId="urn:microsoft.com/office/officeart/2005/8/layout/hierarchy1"/>
    <dgm:cxn modelId="{46F13C56-6B09-4BD2-92FC-863D99243B74}" type="presParOf" srcId="{5F2F9275-5D4A-4189-8079-3FD5C3520B59}" destId="{DAC3D5F3-D4D1-4F24-9E13-A3171329BEA6}" srcOrd="1" destOrd="0" presId="urn:microsoft.com/office/officeart/2005/8/layout/hierarchy1"/>
    <dgm:cxn modelId="{D554EBA7-DAEC-4646-A0E7-8C2DD594C6E0}" type="presParOf" srcId="{BD96FFEC-C91F-4391-A03F-E1029A2A97D8}" destId="{A1798B07-2131-4639-B6A7-10B52C2888BA}" srcOrd="1" destOrd="0" presId="urn:microsoft.com/office/officeart/2005/8/layout/hierarchy1"/>
    <dgm:cxn modelId="{07D64188-34C1-4DB1-99A3-A5E453A4370C}" type="presParOf" srcId="{1A77A171-6267-4C92-A425-8BF5465A185B}" destId="{49B06EC2-2831-48EC-A299-84B6B24C335F}" srcOrd="1" destOrd="0" presId="urn:microsoft.com/office/officeart/2005/8/layout/hierarchy1"/>
    <dgm:cxn modelId="{BC6C6241-C4AB-45F0-9D98-213835496D77}" type="presParOf" srcId="{49B06EC2-2831-48EC-A299-84B6B24C335F}" destId="{89231EA5-4998-4F76-9FE8-E4B5749EF1C1}" srcOrd="0" destOrd="0" presId="urn:microsoft.com/office/officeart/2005/8/layout/hierarchy1"/>
    <dgm:cxn modelId="{B1286B7B-9657-4FAB-AA9E-D4B0E6ADFCD7}" type="presParOf" srcId="{89231EA5-4998-4F76-9FE8-E4B5749EF1C1}" destId="{FB4FBDE0-119D-4794-B4EE-7D544EFB599A}" srcOrd="0" destOrd="0" presId="urn:microsoft.com/office/officeart/2005/8/layout/hierarchy1"/>
    <dgm:cxn modelId="{C330A268-E558-4922-8E85-C775B7D79DF5}" type="presParOf" srcId="{89231EA5-4998-4F76-9FE8-E4B5749EF1C1}" destId="{5481D9EB-BD8B-4488-A03E-2DE7AD25C891}" srcOrd="1" destOrd="0" presId="urn:microsoft.com/office/officeart/2005/8/layout/hierarchy1"/>
    <dgm:cxn modelId="{7428F435-F0B2-4C88-9CC5-25658879F934}" type="presParOf" srcId="{49B06EC2-2831-48EC-A299-84B6B24C335F}" destId="{717E46F7-223F-4125-BA42-40EC4C2802EC}" srcOrd="1" destOrd="0" presId="urn:microsoft.com/office/officeart/2005/8/layout/hierarchy1"/>
    <dgm:cxn modelId="{2AE89F41-A0D6-4DB9-8D41-7B27466E6E16}" type="presParOf" srcId="{1A77A171-6267-4C92-A425-8BF5465A185B}" destId="{CF0139D0-B2C0-40E6-831F-02AB778CED24}" srcOrd="2" destOrd="0" presId="urn:microsoft.com/office/officeart/2005/8/layout/hierarchy1"/>
    <dgm:cxn modelId="{65433D50-96D9-410B-96B3-16F3BA64C385}" type="presParOf" srcId="{CF0139D0-B2C0-40E6-831F-02AB778CED24}" destId="{BCB83C03-353B-45AE-9B58-159ECF69896F}" srcOrd="0" destOrd="0" presId="urn:microsoft.com/office/officeart/2005/8/layout/hierarchy1"/>
    <dgm:cxn modelId="{2D7C43D5-1845-4BC5-8110-B8F8AA8B42B3}" type="presParOf" srcId="{BCB83C03-353B-45AE-9B58-159ECF69896F}" destId="{734702C6-0201-46B4-82EF-B22447EEED82}" srcOrd="0" destOrd="0" presId="urn:microsoft.com/office/officeart/2005/8/layout/hierarchy1"/>
    <dgm:cxn modelId="{1F890863-2E3E-474F-955F-27DAD111A4F5}" type="presParOf" srcId="{BCB83C03-353B-45AE-9B58-159ECF69896F}" destId="{D841A6EB-47AC-44A6-9030-FD1DC531D453}" srcOrd="1" destOrd="0" presId="urn:microsoft.com/office/officeart/2005/8/layout/hierarchy1"/>
    <dgm:cxn modelId="{2AB4AAFA-19B5-42F7-B865-D9D4FFABF07E}" type="presParOf" srcId="{CF0139D0-B2C0-40E6-831F-02AB778CED24}" destId="{4BAD0DF0-3A54-4F2C-9BAC-F3D804622B2C}" srcOrd="1" destOrd="0" presId="urn:microsoft.com/office/officeart/2005/8/layout/hierarchy1"/>
    <dgm:cxn modelId="{47166A3C-9AA9-4ECA-89B3-E0DDF73061A1}" type="presParOf" srcId="{4BAD0DF0-3A54-4F2C-9BAC-F3D804622B2C}" destId="{11DEBDB1-ECCA-4FFC-924A-8785F5BEA29D}" srcOrd="0" destOrd="0" presId="urn:microsoft.com/office/officeart/2005/8/layout/hierarchy1"/>
    <dgm:cxn modelId="{1192EB1B-47C2-4082-B0BD-73DBAA56EC85}" type="presParOf" srcId="{4BAD0DF0-3A54-4F2C-9BAC-F3D804622B2C}" destId="{8BAAA2F2-6282-4A20-8BF6-42BDB222FE39}" srcOrd="1" destOrd="0" presId="urn:microsoft.com/office/officeart/2005/8/layout/hierarchy1"/>
    <dgm:cxn modelId="{69B31762-956B-44BA-B093-E54751621956}" type="presParOf" srcId="{8BAAA2F2-6282-4A20-8BF6-42BDB222FE39}" destId="{D733F91D-9798-4FF1-8C4A-41393FA2E9A7}" srcOrd="0" destOrd="0" presId="urn:microsoft.com/office/officeart/2005/8/layout/hierarchy1"/>
    <dgm:cxn modelId="{4F9EB327-50CA-4437-9A1A-72A15B0BFE3D}" type="presParOf" srcId="{D733F91D-9798-4FF1-8C4A-41393FA2E9A7}" destId="{F30F9D4C-A23C-4EA4-BAF0-266B6D642316}" srcOrd="0" destOrd="0" presId="urn:microsoft.com/office/officeart/2005/8/layout/hierarchy1"/>
    <dgm:cxn modelId="{08C0DA1B-DA20-4B72-AFB3-E531299AAF5B}" type="presParOf" srcId="{D733F91D-9798-4FF1-8C4A-41393FA2E9A7}" destId="{7441B410-EC5D-4777-AA49-8FC77657A00D}" srcOrd="1" destOrd="0" presId="urn:microsoft.com/office/officeart/2005/8/layout/hierarchy1"/>
    <dgm:cxn modelId="{E180916D-040D-4FA3-B9E2-31BD3BB1EE94}" type="presParOf" srcId="{8BAAA2F2-6282-4A20-8BF6-42BDB222FE39}" destId="{A5A2AC5C-501F-4510-BC1C-826270DBD3BD}" srcOrd="1" destOrd="0" presId="urn:microsoft.com/office/officeart/2005/8/layout/hierarchy1"/>
    <dgm:cxn modelId="{DEDA2549-2AB0-4DD7-A7C7-2EC7888DD4FD}" type="presParOf" srcId="{4BAD0DF0-3A54-4F2C-9BAC-F3D804622B2C}" destId="{03E13D9C-81F2-4519-BDBD-02C7C89B8E25}" srcOrd="2" destOrd="0" presId="urn:microsoft.com/office/officeart/2005/8/layout/hierarchy1"/>
    <dgm:cxn modelId="{1BE579C4-5CE8-4B52-9B14-CA7BF02B1D92}" type="presParOf" srcId="{4BAD0DF0-3A54-4F2C-9BAC-F3D804622B2C}" destId="{5E13995F-D78D-4A98-9BA8-04D631DBF408}" srcOrd="3" destOrd="0" presId="urn:microsoft.com/office/officeart/2005/8/layout/hierarchy1"/>
    <dgm:cxn modelId="{C5096DF6-27DA-4DEC-8862-D3DBB528FE9B}" type="presParOf" srcId="{5E13995F-D78D-4A98-9BA8-04D631DBF408}" destId="{CEFEE6B1-674F-4840-8EC8-E5C366341C7E}" srcOrd="0" destOrd="0" presId="urn:microsoft.com/office/officeart/2005/8/layout/hierarchy1"/>
    <dgm:cxn modelId="{EAE7E951-5457-4D25-80DF-F90EFAECC7C8}" type="presParOf" srcId="{CEFEE6B1-674F-4840-8EC8-E5C366341C7E}" destId="{CDCDEBBC-8B11-40D8-975E-B7579AAC108A}" srcOrd="0" destOrd="0" presId="urn:microsoft.com/office/officeart/2005/8/layout/hierarchy1"/>
    <dgm:cxn modelId="{D8F5AA8B-B028-4EBC-A5A1-4BECD516B860}" type="presParOf" srcId="{CEFEE6B1-674F-4840-8EC8-E5C366341C7E}" destId="{8F89F47E-367A-4835-B1F1-E325EA564339}" srcOrd="1" destOrd="0" presId="urn:microsoft.com/office/officeart/2005/8/layout/hierarchy1"/>
    <dgm:cxn modelId="{491101E7-BBC5-40D8-8E0F-FA7635EFE8B9}" type="presParOf" srcId="{5E13995F-D78D-4A98-9BA8-04D631DBF408}" destId="{8D8CB70F-1317-4D90-8BC4-B6CAEC30146C}" srcOrd="1" destOrd="0" presId="urn:microsoft.com/office/officeart/2005/8/layout/hierarchy1"/>
    <dgm:cxn modelId="{9A96C823-23B3-4EC3-9FF1-7F2DD8917F8D}" type="presParOf" srcId="{8D8CB70F-1317-4D90-8BC4-B6CAEC30146C}" destId="{3C4F90E5-6AE5-4C9B-BB07-E4D74F397706}" srcOrd="0" destOrd="0" presId="urn:microsoft.com/office/officeart/2005/8/layout/hierarchy1"/>
    <dgm:cxn modelId="{38E42EAA-49FF-4E16-8541-90758E348067}" type="presParOf" srcId="{8D8CB70F-1317-4D90-8BC4-B6CAEC30146C}" destId="{F501DA14-D6F2-4E46-BE95-5619E01567F6}" srcOrd="1" destOrd="0" presId="urn:microsoft.com/office/officeart/2005/8/layout/hierarchy1"/>
    <dgm:cxn modelId="{3FAEB649-A262-4551-9305-89ADA6F95438}" type="presParOf" srcId="{F501DA14-D6F2-4E46-BE95-5619E01567F6}" destId="{78E41740-3877-425C-AFD1-71F23CB8368A}" srcOrd="0" destOrd="0" presId="urn:microsoft.com/office/officeart/2005/8/layout/hierarchy1"/>
    <dgm:cxn modelId="{1AE0AD62-6EDD-453F-AEF9-14DD121233B9}" type="presParOf" srcId="{78E41740-3877-425C-AFD1-71F23CB8368A}" destId="{DBE86182-499F-4A9D-9C6C-F287F914F987}" srcOrd="0" destOrd="0" presId="urn:microsoft.com/office/officeart/2005/8/layout/hierarchy1"/>
    <dgm:cxn modelId="{707543DA-EB92-42AB-B585-15F194889593}" type="presParOf" srcId="{78E41740-3877-425C-AFD1-71F23CB8368A}" destId="{0D133943-7114-4BAD-9B76-9B0EA9A79125}" srcOrd="1" destOrd="0" presId="urn:microsoft.com/office/officeart/2005/8/layout/hierarchy1"/>
    <dgm:cxn modelId="{2FCB1668-9525-4707-A735-004FE8AD0818}" type="presParOf" srcId="{F501DA14-D6F2-4E46-BE95-5619E01567F6}" destId="{EAEE8F7A-B23B-42E9-B229-89CA947DD731}" srcOrd="1" destOrd="0" presId="urn:microsoft.com/office/officeart/2005/8/layout/hierarchy1"/>
    <dgm:cxn modelId="{3D730848-5ACA-425D-A5B8-61EDBD107E5B}" type="presParOf" srcId="{EAEE8F7A-B23B-42E9-B229-89CA947DD731}" destId="{AE31DE34-0B98-469F-A22D-40469D0D6E8C}" srcOrd="0" destOrd="0" presId="urn:microsoft.com/office/officeart/2005/8/layout/hierarchy1"/>
    <dgm:cxn modelId="{94D51254-8A9E-4E06-95B3-20BA584773F2}" type="presParOf" srcId="{EAEE8F7A-B23B-42E9-B229-89CA947DD731}" destId="{4C5831BA-4C3C-4BD9-A152-DA5D8EEC1856}" srcOrd="1" destOrd="0" presId="urn:microsoft.com/office/officeart/2005/8/layout/hierarchy1"/>
    <dgm:cxn modelId="{7C0F809C-D4A0-4111-9E77-73E86D46ED77}" type="presParOf" srcId="{4C5831BA-4C3C-4BD9-A152-DA5D8EEC1856}" destId="{05DDDD57-C6A8-4802-902A-787CFE12830D}" srcOrd="0" destOrd="0" presId="urn:microsoft.com/office/officeart/2005/8/layout/hierarchy1"/>
    <dgm:cxn modelId="{6B73EA08-D000-45A6-BE49-48ADD359FCBA}" type="presParOf" srcId="{05DDDD57-C6A8-4802-902A-787CFE12830D}" destId="{1CA1B080-5B68-40C1-81FD-23EBE1B3443E}" srcOrd="0" destOrd="0" presId="urn:microsoft.com/office/officeart/2005/8/layout/hierarchy1"/>
    <dgm:cxn modelId="{C6413CF3-76E2-4504-B7E4-FA4D78C90763}" type="presParOf" srcId="{05DDDD57-C6A8-4802-902A-787CFE12830D}" destId="{53E95BB8-78BE-44BD-BFAD-E8CE97D4AD07}" srcOrd="1" destOrd="0" presId="urn:microsoft.com/office/officeart/2005/8/layout/hierarchy1"/>
    <dgm:cxn modelId="{1F2063C7-65B9-4224-A98C-F33341CCFB96}" type="presParOf" srcId="{4C5831BA-4C3C-4BD9-A152-DA5D8EEC1856}" destId="{F44BAF75-71B2-4EDE-9D80-8CD9ED3A183A}" srcOrd="1" destOrd="0" presId="urn:microsoft.com/office/officeart/2005/8/layout/hierarchy1"/>
    <dgm:cxn modelId="{CC95F9D0-7F96-4870-AA33-2DDB3E0E3AAE}" type="presParOf" srcId="{EAEE8F7A-B23B-42E9-B229-89CA947DD731}" destId="{9DD640D3-CE25-45B9-95D4-22515DB86922}" srcOrd="2" destOrd="0" presId="urn:microsoft.com/office/officeart/2005/8/layout/hierarchy1"/>
    <dgm:cxn modelId="{8C295387-4E34-4E45-AE96-0BB44D6FBE1D}" type="presParOf" srcId="{EAEE8F7A-B23B-42E9-B229-89CA947DD731}" destId="{315E7249-8191-484B-8C00-7590D3C05EB6}" srcOrd="3" destOrd="0" presId="urn:microsoft.com/office/officeart/2005/8/layout/hierarchy1"/>
    <dgm:cxn modelId="{1881A1D2-1032-4947-8245-AA29D56BF305}" type="presParOf" srcId="{315E7249-8191-484B-8C00-7590D3C05EB6}" destId="{49BB8801-502A-4136-BC19-44BF0404FC3D}" srcOrd="0" destOrd="0" presId="urn:microsoft.com/office/officeart/2005/8/layout/hierarchy1"/>
    <dgm:cxn modelId="{CEFAAE3A-38BA-4C99-8163-AC095AFF8A2A}" type="presParOf" srcId="{49BB8801-502A-4136-BC19-44BF0404FC3D}" destId="{24E7D9AE-2E35-4BFD-A8DB-A9316D9BE979}" srcOrd="0" destOrd="0" presId="urn:microsoft.com/office/officeart/2005/8/layout/hierarchy1"/>
    <dgm:cxn modelId="{09A4B4F1-2709-4ED1-8A2C-712DD1AFE015}" type="presParOf" srcId="{49BB8801-502A-4136-BC19-44BF0404FC3D}" destId="{A491EC28-4349-459F-8D11-1D5136973CEA}" srcOrd="1" destOrd="0" presId="urn:microsoft.com/office/officeart/2005/8/layout/hierarchy1"/>
    <dgm:cxn modelId="{87BA264B-A4A6-4998-8008-DAF2042FA3F7}" type="presParOf" srcId="{315E7249-8191-484B-8C00-7590D3C05EB6}" destId="{FC4A4126-F0DD-4E45-98DB-5DB8ADA05F47}" srcOrd="1" destOrd="0" presId="urn:microsoft.com/office/officeart/2005/8/layout/hierarchy1"/>
    <dgm:cxn modelId="{91974CA9-0EE7-4F10-898A-1A943948A48A}" type="presParOf" srcId="{8D8CB70F-1317-4D90-8BC4-B6CAEC30146C}" destId="{0C186A4F-CD42-4BCF-B19D-1BC454499983}" srcOrd="2" destOrd="0" presId="urn:microsoft.com/office/officeart/2005/8/layout/hierarchy1"/>
    <dgm:cxn modelId="{1A248C52-DDCE-4950-9DE7-D4483E4DE8E0}" type="presParOf" srcId="{8D8CB70F-1317-4D90-8BC4-B6CAEC30146C}" destId="{3D1506D7-B7EE-40E0-8A71-EDB95D72E145}" srcOrd="3" destOrd="0" presId="urn:microsoft.com/office/officeart/2005/8/layout/hierarchy1"/>
    <dgm:cxn modelId="{B25176B3-C57E-4440-8F19-804F4CF44818}" type="presParOf" srcId="{3D1506D7-B7EE-40E0-8A71-EDB95D72E145}" destId="{F9F13F06-8E52-4A21-A2FB-9F9779265738}" srcOrd="0" destOrd="0" presId="urn:microsoft.com/office/officeart/2005/8/layout/hierarchy1"/>
    <dgm:cxn modelId="{3F127EE2-AAEB-4C8F-B0B4-7BA0A4845100}" type="presParOf" srcId="{F9F13F06-8E52-4A21-A2FB-9F9779265738}" destId="{102DFE7B-5C03-4F29-ADD3-E5404D812007}" srcOrd="0" destOrd="0" presId="urn:microsoft.com/office/officeart/2005/8/layout/hierarchy1"/>
    <dgm:cxn modelId="{CDF30BED-DB2B-4858-88F9-B833ADF12CAF}" type="presParOf" srcId="{F9F13F06-8E52-4A21-A2FB-9F9779265738}" destId="{B3DA3462-6E9C-454F-B32F-D794E9A1B1EF}" srcOrd="1" destOrd="0" presId="urn:microsoft.com/office/officeart/2005/8/layout/hierarchy1"/>
    <dgm:cxn modelId="{F481C444-17DB-420A-AE8B-8415E80D0A52}" type="presParOf" srcId="{3D1506D7-B7EE-40E0-8A71-EDB95D72E145}" destId="{C84CF530-DFD4-4F76-9856-0D1E06D6B3A6}" srcOrd="1" destOrd="0" presId="urn:microsoft.com/office/officeart/2005/8/layout/hierarchy1"/>
    <dgm:cxn modelId="{6C03007A-DF54-46E0-AD28-C08BD94A4546}" type="presParOf" srcId="{C84CF530-DFD4-4F76-9856-0D1E06D6B3A6}" destId="{3A4557A1-4484-4E6D-8876-04EB5D16D562}" srcOrd="0" destOrd="0" presId="urn:microsoft.com/office/officeart/2005/8/layout/hierarchy1"/>
    <dgm:cxn modelId="{ADA643D5-7B3F-4799-87D4-42AFB9F666D9}" type="presParOf" srcId="{C84CF530-DFD4-4F76-9856-0D1E06D6B3A6}" destId="{01B454CF-0BB9-4F05-8429-9A771FD795BD}" srcOrd="1" destOrd="0" presId="urn:microsoft.com/office/officeart/2005/8/layout/hierarchy1"/>
    <dgm:cxn modelId="{6B5B4DED-C249-4F9F-9D2F-8CF5C8920997}" type="presParOf" srcId="{01B454CF-0BB9-4F05-8429-9A771FD795BD}" destId="{38C33383-540F-45A7-848C-E00FC506EB06}" srcOrd="0" destOrd="0" presId="urn:microsoft.com/office/officeart/2005/8/layout/hierarchy1"/>
    <dgm:cxn modelId="{FF93F767-4912-4A99-A7EC-17B67FBD2F6F}" type="presParOf" srcId="{38C33383-540F-45A7-848C-E00FC506EB06}" destId="{6F7D5D2D-DD54-4F78-BBF2-4F2F94B6B426}" srcOrd="0" destOrd="0" presId="urn:microsoft.com/office/officeart/2005/8/layout/hierarchy1"/>
    <dgm:cxn modelId="{A05FE1E0-B062-486D-94B0-53C4CD67995C}" type="presParOf" srcId="{38C33383-540F-45A7-848C-E00FC506EB06}" destId="{4E3B30CB-66A8-43D4-AA60-73E9C098A7FA}" srcOrd="1" destOrd="0" presId="urn:microsoft.com/office/officeart/2005/8/layout/hierarchy1"/>
    <dgm:cxn modelId="{32531F88-D40C-43C9-8393-403F2DF725CA}" type="presParOf" srcId="{01B454CF-0BB9-4F05-8429-9A771FD795BD}" destId="{1B3ABFFE-51DE-4FC6-BEB1-94812DF60D80}" srcOrd="1" destOrd="0" presId="urn:microsoft.com/office/officeart/2005/8/layout/hierarchy1"/>
    <dgm:cxn modelId="{0790B385-F569-4107-97B5-71E517F04766}" type="presParOf" srcId="{C84CF530-DFD4-4F76-9856-0D1E06D6B3A6}" destId="{8CD6188A-EC7A-4905-9481-0BD49BF3375C}" srcOrd="2" destOrd="0" presId="urn:microsoft.com/office/officeart/2005/8/layout/hierarchy1"/>
    <dgm:cxn modelId="{D19FAFED-526C-4A0B-B2A4-5B7792040560}" type="presParOf" srcId="{C84CF530-DFD4-4F76-9856-0D1E06D6B3A6}" destId="{0C717497-9EA7-41FB-9BFB-B59AFEAF20B1}" srcOrd="3" destOrd="0" presId="urn:microsoft.com/office/officeart/2005/8/layout/hierarchy1"/>
    <dgm:cxn modelId="{600877B5-0118-47A8-8A65-71F467924D19}" type="presParOf" srcId="{0C717497-9EA7-41FB-9BFB-B59AFEAF20B1}" destId="{61D7A5D8-8CCA-4F9A-A37F-4550C21890A0}" srcOrd="0" destOrd="0" presId="urn:microsoft.com/office/officeart/2005/8/layout/hierarchy1"/>
    <dgm:cxn modelId="{78BAFA8D-09AF-4193-9A5A-A518BF78BA2B}" type="presParOf" srcId="{61D7A5D8-8CCA-4F9A-A37F-4550C21890A0}" destId="{B00D8185-6BD2-42C5-8FAD-CF7805485D66}" srcOrd="0" destOrd="0" presId="urn:microsoft.com/office/officeart/2005/8/layout/hierarchy1"/>
    <dgm:cxn modelId="{243DFB83-0D21-494A-B970-79C1D0E49861}" type="presParOf" srcId="{61D7A5D8-8CCA-4F9A-A37F-4550C21890A0}" destId="{E1203356-194F-4860-B03E-34716ECF49C7}" srcOrd="1" destOrd="0" presId="urn:microsoft.com/office/officeart/2005/8/layout/hierarchy1"/>
    <dgm:cxn modelId="{AAB5A9F1-B70C-4E80-A93E-99BB498BF83D}" type="presParOf" srcId="{0C717497-9EA7-41FB-9BFB-B59AFEAF20B1}" destId="{80540505-64E8-4BD2-A62F-42B77B1CECA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C910DC-2A70-42EC-9773-60D1EE6FFC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25E2650-EC29-4786-8D6E-335E249EE07C}">
      <dgm:prSet phldrT="[Text]" custT="1"/>
      <dgm:spPr>
        <a:solidFill>
          <a:schemeClr val="accent1">
            <a:lumMod val="20000"/>
            <a:lumOff val="80000"/>
          </a:schemeClr>
        </a:solidFill>
        <a:ln>
          <a:solidFill>
            <a:schemeClr val="accent2"/>
          </a:solidFill>
        </a:ln>
      </dgm:spPr>
      <dgm:t>
        <a:bodyPr/>
        <a:lstStyle/>
        <a:p>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Live attenuated</a:t>
          </a:r>
        </a:p>
      </dgm:t>
    </dgm:pt>
    <dgm:pt modelId="{95B2828A-5589-42CF-B0E6-AFFE44F12B9F}" type="parTrans" cxnId="{B6AB0C3A-AF1C-452C-BDD9-DC1FD1C66F8D}">
      <dgm:prSet/>
      <dgm:spPr/>
      <dgm:t>
        <a:bodyPr/>
        <a:lstStyle/>
        <a:p>
          <a:endParaRPr lang="en-US"/>
        </a:p>
      </dgm:t>
    </dgm:pt>
    <dgm:pt modelId="{54B5280D-F630-4CDE-95DF-D77F50CEF915}" type="sibTrans" cxnId="{B6AB0C3A-AF1C-452C-BDD9-DC1FD1C66F8D}">
      <dgm:prSet/>
      <dgm:spPr/>
      <dgm:t>
        <a:bodyPr/>
        <a:lstStyle/>
        <a:p>
          <a:endParaRPr lang="en-US"/>
        </a:p>
      </dgm:t>
    </dgm:pt>
    <dgm:pt modelId="{3C071C85-40C1-4531-AACD-EB2DE62427B8}">
      <dgm:prSet phldrT="[Text]" custT="1"/>
      <dgm:spPr>
        <a:solidFill>
          <a:schemeClr val="accent1">
            <a:lumMod val="20000"/>
            <a:lumOff val="80000"/>
          </a:schemeClr>
        </a:solidFill>
        <a:ln>
          <a:solidFill>
            <a:schemeClr val="accent2"/>
          </a:solidFill>
        </a:ln>
      </dgm:spPr>
      <dgm:t>
        <a:bodyPr/>
        <a:lstStyle/>
        <a:p>
          <a:r>
            <a:rPr lang="en-US" sz="1800" b="1" dirty="0">
              <a:solidFill>
                <a:schemeClr val="accent4"/>
              </a:solidFill>
              <a:latin typeface="Calibri" pitchFamily="34" charset="0"/>
              <a:cs typeface="Calibri" pitchFamily="34" charset="0"/>
            </a:rPr>
            <a:t>BCG</a:t>
          </a:r>
        </a:p>
      </dgm:t>
    </dgm:pt>
    <dgm:pt modelId="{5DC952E6-BB4A-4A08-8171-EE19A51044C2}" type="parTrans" cxnId="{95FD30BF-A5AB-4D34-AEDD-F9A37656B836}">
      <dgm:prSet/>
      <dgm:spPr/>
      <dgm:t>
        <a:bodyPr/>
        <a:lstStyle/>
        <a:p>
          <a:endParaRPr lang="en-US"/>
        </a:p>
      </dgm:t>
    </dgm:pt>
    <dgm:pt modelId="{DE9950AB-B8A6-429B-ADD1-03651734635F}" type="sibTrans" cxnId="{95FD30BF-A5AB-4D34-AEDD-F9A37656B836}">
      <dgm:prSet/>
      <dgm:spPr/>
      <dgm:t>
        <a:bodyPr/>
        <a:lstStyle/>
        <a:p>
          <a:endParaRPr lang="en-US"/>
        </a:p>
      </dgm:t>
    </dgm:pt>
    <dgm:pt modelId="{981E45B6-001E-485C-82C0-CA0E5F525E78}">
      <dgm:prSet phldrT="[Text]" custT="1"/>
      <dgm:spPr>
        <a:solidFill>
          <a:srgbClr val="CCFFFF"/>
        </a:solidFill>
        <a:ln>
          <a:solidFill>
            <a:schemeClr val="accent5"/>
          </a:solidFill>
        </a:ln>
      </dgm:spPr>
      <dgm:t>
        <a:bodyPr/>
        <a:lstStyle/>
        <a:p>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Whole cell</a:t>
          </a:r>
        </a:p>
      </dgm:t>
    </dgm:pt>
    <dgm:pt modelId="{D736CF98-2895-4D78-A514-BF38A017C5D5}" type="parTrans" cxnId="{E83BB2D6-6181-4A56-BAAC-4D628ABF445B}">
      <dgm:prSet/>
      <dgm:spPr/>
      <dgm:t>
        <a:bodyPr/>
        <a:lstStyle/>
        <a:p>
          <a:endParaRPr lang="en-US"/>
        </a:p>
      </dgm:t>
    </dgm:pt>
    <dgm:pt modelId="{10A3E894-8E12-4E8D-9A94-9C472A8D9A8B}" type="sibTrans" cxnId="{E83BB2D6-6181-4A56-BAAC-4D628ABF445B}">
      <dgm:prSet/>
      <dgm:spPr/>
      <dgm:t>
        <a:bodyPr/>
        <a:lstStyle/>
        <a:p>
          <a:endParaRPr lang="en-US"/>
        </a:p>
      </dgm:t>
    </dgm:pt>
    <dgm:pt modelId="{525471ED-E2D6-48E6-9955-A0C7F6BA0135}">
      <dgm:prSet phldrT="[Text]" custT="1"/>
      <dgm:spPr>
        <a:solidFill>
          <a:srgbClr val="CCFFFF"/>
        </a:solidFill>
        <a:ln>
          <a:solidFill>
            <a:schemeClr val="accent5"/>
          </a:solidFill>
        </a:ln>
      </dgm:spPr>
      <dgm:t>
        <a:bodyPr/>
        <a:lstStyle/>
        <a:p>
          <a:r>
            <a:rPr lang="en-US" sz="1800" b="1" dirty="0" err="1">
              <a:solidFill>
                <a:schemeClr val="accent4"/>
              </a:solidFill>
              <a:latin typeface="Calibri" pitchFamily="34" charset="0"/>
              <a:cs typeface="Calibri" pitchFamily="34" charset="0"/>
            </a:rPr>
            <a:t>Pertussis</a:t>
          </a:r>
          <a:endParaRPr lang="en-US" sz="1800" b="1" dirty="0">
            <a:solidFill>
              <a:schemeClr val="accent4"/>
            </a:solidFill>
            <a:latin typeface="Calibri" pitchFamily="34" charset="0"/>
            <a:cs typeface="Calibri" pitchFamily="34" charset="0"/>
          </a:endParaRPr>
        </a:p>
      </dgm:t>
    </dgm:pt>
    <dgm:pt modelId="{C2F08CD0-182F-4122-8A5C-DB7E3496AFB2}" type="parTrans" cxnId="{E447C889-8D32-462B-8098-549461C26551}">
      <dgm:prSet/>
      <dgm:spPr/>
      <dgm:t>
        <a:bodyPr/>
        <a:lstStyle/>
        <a:p>
          <a:endParaRPr lang="en-US"/>
        </a:p>
      </dgm:t>
    </dgm:pt>
    <dgm:pt modelId="{D79FF8FC-5626-4031-BA62-8B828FB4E0B6}" type="sibTrans" cxnId="{E447C889-8D32-462B-8098-549461C26551}">
      <dgm:prSet/>
      <dgm:spPr/>
      <dgm:t>
        <a:bodyPr/>
        <a:lstStyle/>
        <a:p>
          <a:endParaRPr lang="en-US"/>
        </a:p>
      </dgm:t>
    </dgm:pt>
    <dgm:pt modelId="{67B651EF-3C0C-43E1-82F3-716E1405DDD7}">
      <dgm:prSet phldrT="[Text]" custT="1"/>
      <dgm:spPr>
        <a:solidFill>
          <a:srgbClr val="CCFFFF"/>
        </a:solidFill>
        <a:ln>
          <a:solidFill>
            <a:schemeClr val="accent5"/>
          </a:solidFill>
        </a:ln>
      </dgm:spPr>
      <dgm:t>
        <a:bodyPr/>
        <a:lstStyle/>
        <a:p>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Subunit </a:t>
          </a:r>
          <a:b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400" b="1" dirty="0">
              <a:solidFill>
                <a:schemeClr val="tx1"/>
              </a:solidFill>
              <a:effectLst>
                <a:outerShdw blurRad="38100" dist="38100" dir="2700000" algn="tl">
                  <a:srgbClr val="000000">
                    <a:alpha val="43137"/>
                  </a:srgbClr>
                </a:outerShdw>
              </a:effectLst>
              <a:latin typeface="Calibri" pitchFamily="34" charset="0"/>
              <a:cs typeface="Calibri" pitchFamily="34" charset="0"/>
            </a:rPr>
            <a:t>conjugated</a:t>
          </a:r>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a:t>
          </a:r>
        </a:p>
      </dgm:t>
    </dgm:pt>
    <dgm:pt modelId="{A1DEAA29-0980-4847-ACFF-5EDBFE642518}" type="parTrans" cxnId="{A89741C6-7230-4C65-9AAA-0C8D2FEC3AD5}">
      <dgm:prSet/>
      <dgm:spPr/>
      <dgm:t>
        <a:bodyPr/>
        <a:lstStyle/>
        <a:p>
          <a:endParaRPr lang="en-US"/>
        </a:p>
      </dgm:t>
    </dgm:pt>
    <dgm:pt modelId="{5BA12B3C-F927-46EA-81F9-FF93F445D9F7}" type="sibTrans" cxnId="{A89741C6-7230-4C65-9AAA-0C8D2FEC3AD5}">
      <dgm:prSet/>
      <dgm:spPr/>
      <dgm:t>
        <a:bodyPr/>
        <a:lstStyle/>
        <a:p>
          <a:endParaRPr lang="en-US"/>
        </a:p>
      </dgm:t>
    </dgm:pt>
    <dgm:pt modelId="{2C51D740-EB51-470F-ABB7-89EA493AD060}">
      <dgm:prSet phldrT="[Text]" custT="1"/>
      <dgm:spPr>
        <a:solidFill>
          <a:srgbClr val="CCFFFF"/>
        </a:solidFill>
        <a:ln>
          <a:solidFill>
            <a:schemeClr val="accent5"/>
          </a:solidFill>
        </a:ln>
      </dgm:spPr>
      <dgm:t>
        <a:bodyPr/>
        <a:lstStyle/>
        <a:p>
          <a:r>
            <a:rPr lang="en-US" sz="1800" b="1" dirty="0" err="1">
              <a:solidFill>
                <a:schemeClr val="accent4"/>
              </a:solidFill>
              <a:latin typeface="Calibri" pitchFamily="34" charset="0"/>
              <a:cs typeface="Calibri" pitchFamily="34" charset="0"/>
            </a:rPr>
            <a:t>Hib</a:t>
          </a:r>
          <a:endParaRPr lang="en-US" sz="1800" b="1" dirty="0">
            <a:solidFill>
              <a:schemeClr val="accent4"/>
            </a:solidFill>
            <a:latin typeface="Calibri" pitchFamily="34" charset="0"/>
            <a:cs typeface="Calibri" pitchFamily="34" charset="0"/>
          </a:endParaRPr>
        </a:p>
      </dgm:t>
    </dgm:pt>
    <dgm:pt modelId="{82FE446E-9F97-4087-BD12-7E387AEC2415}" type="parTrans" cxnId="{842D86C7-99E7-40E7-ABDC-A90EAC50B624}">
      <dgm:prSet/>
      <dgm:spPr/>
      <dgm:t>
        <a:bodyPr/>
        <a:lstStyle/>
        <a:p>
          <a:endParaRPr lang="en-US"/>
        </a:p>
      </dgm:t>
    </dgm:pt>
    <dgm:pt modelId="{C19CDDF5-A7AF-4100-BE0E-AFB145D82040}" type="sibTrans" cxnId="{842D86C7-99E7-40E7-ABDC-A90EAC50B624}">
      <dgm:prSet/>
      <dgm:spPr/>
      <dgm:t>
        <a:bodyPr/>
        <a:lstStyle/>
        <a:p>
          <a:endParaRPr lang="en-US"/>
        </a:p>
      </dgm:t>
    </dgm:pt>
    <dgm:pt modelId="{C87874B1-FCBC-44A1-A8DE-5146A30D656A}">
      <dgm:prSet phldrT="[Text]" custT="1"/>
      <dgm:spPr>
        <a:solidFill>
          <a:schemeClr val="accent1">
            <a:lumMod val="20000"/>
            <a:lumOff val="80000"/>
          </a:schemeClr>
        </a:solidFill>
        <a:ln>
          <a:solidFill>
            <a:schemeClr val="accent2"/>
          </a:solidFill>
        </a:ln>
      </dgm:spPr>
      <dgm:t>
        <a:bodyPr/>
        <a:lstStyle/>
        <a:p>
          <a:r>
            <a:rPr lang="en-US" sz="1800" b="1" dirty="0">
              <a:solidFill>
                <a:schemeClr val="accent4"/>
              </a:solidFill>
              <a:latin typeface="Calibri" pitchFamily="34" charset="0"/>
              <a:cs typeface="Calibri" pitchFamily="34" charset="0"/>
            </a:rPr>
            <a:t>MMR</a:t>
          </a:r>
        </a:p>
      </dgm:t>
    </dgm:pt>
    <dgm:pt modelId="{02363075-CD77-4E55-B571-BEB833F1F1A9}" type="parTrans" cxnId="{51BCC0F7-60F5-45DB-B2DF-53E567AB17BE}">
      <dgm:prSet/>
      <dgm:spPr/>
      <dgm:t>
        <a:bodyPr/>
        <a:lstStyle/>
        <a:p>
          <a:endParaRPr lang="en-US"/>
        </a:p>
      </dgm:t>
    </dgm:pt>
    <dgm:pt modelId="{FD1E9135-9DC8-4CA3-BAF3-6D8F61359E87}" type="sibTrans" cxnId="{51BCC0F7-60F5-45DB-B2DF-53E567AB17BE}">
      <dgm:prSet/>
      <dgm:spPr/>
      <dgm:t>
        <a:bodyPr/>
        <a:lstStyle/>
        <a:p>
          <a:endParaRPr lang="en-US"/>
        </a:p>
      </dgm:t>
    </dgm:pt>
    <dgm:pt modelId="{D6B4625D-5C26-4B16-9A40-5990322F7418}">
      <dgm:prSet phldrT="[Text]" custT="1"/>
      <dgm:spPr>
        <a:solidFill>
          <a:schemeClr val="accent1">
            <a:lumMod val="20000"/>
            <a:lumOff val="80000"/>
          </a:schemeClr>
        </a:solidFill>
        <a:ln>
          <a:solidFill>
            <a:schemeClr val="accent2"/>
          </a:solidFill>
        </a:ln>
      </dgm:spPr>
      <dgm:t>
        <a:bodyPr/>
        <a:lstStyle/>
        <a:p>
          <a:r>
            <a:rPr lang="en-US" sz="1800" b="1" dirty="0">
              <a:solidFill>
                <a:schemeClr val="accent4"/>
              </a:solidFill>
              <a:latin typeface="Calibri" pitchFamily="34" charset="0"/>
              <a:cs typeface="Calibri" pitchFamily="34" charset="0"/>
            </a:rPr>
            <a:t>OPV</a:t>
          </a:r>
        </a:p>
      </dgm:t>
    </dgm:pt>
    <dgm:pt modelId="{0B661521-68C4-4FBC-A8F9-6836CE495CDA}" type="parTrans" cxnId="{D7245F0A-72ED-4CBE-B12A-0960AD8FBFB0}">
      <dgm:prSet/>
      <dgm:spPr/>
      <dgm:t>
        <a:bodyPr/>
        <a:lstStyle/>
        <a:p>
          <a:endParaRPr lang="en-US"/>
        </a:p>
      </dgm:t>
    </dgm:pt>
    <dgm:pt modelId="{22DCC267-14B2-4E00-B826-3AB4146A527E}" type="sibTrans" cxnId="{D7245F0A-72ED-4CBE-B12A-0960AD8FBFB0}">
      <dgm:prSet/>
      <dgm:spPr/>
      <dgm:t>
        <a:bodyPr/>
        <a:lstStyle/>
        <a:p>
          <a:endParaRPr lang="en-US"/>
        </a:p>
      </dgm:t>
    </dgm:pt>
    <dgm:pt modelId="{9B95D119-910E-492D-8D63-671E9EB6620F}">
      <dgm:prSet phldrT="[Text]" custT="1"/>
      <dgm:spPr>
        <a:solidFill>
          <a:schemeClr val="accent1">
            <a:lumMod val="20000"/>
            <a:lumOff val="80000"/>
          </a:schemeClr>
        </a:solidFill>
        <a:ln>
          <a:solidFill>
            <a:schemeClr val="accent2"/>
          </a:solidFill>
        </a:ln>
      </dgm:spPr>
      <dgm:t>
        <a:bodyPr/>
        <a:lstStyle/>
        <a:p>
          <a:r>
            <a:rPr lang="en-US" sz="1800" b="1" dirty="0">
              <a:solidFill>
                <a:schemeClr val="accent4"/>
              </a:solidFill>
              <a:latin typeface="Calibri" pitchFamily="34" charset="0"/>
              <a:cs typeface="Calibri" pitchFamily="34" charset="0"/>
            </a:rPr>
            <a:t>Rota</a:t>
          </a:r>
        </a:p>
      </dgm:t>
    </dgm:pt>
    <dgm:pt modelId="{90972538-79EC-4353-939C-5A96B018058C}" type="parTrans" cxnId="{DD3AF757-1886-4D13-8219-FE12E1A09BC1}">
      <dgm:prSet/>
      <dgm:spPr/>
      <dgm:t>
        <a:bodyPr/>
        <a:lstStyle/>
        <a:p>
          <a:endParaRPr lang="en-US"/>
        </a:p>
      </dgm:t>
    </dgm:pt>
    <dgm:pt modelId="{DE6E4E42-108A-40F7-9FFC-DD428FA67257}" type="sibTrans" cxnId="{DD3AF757-1886-4D13-8219-FE12E1A09BC1}">
      <dgm:prSet/>
      <dgm:spPr/>
      <dgm:t>
        <a:bodyPr/>
        <a:lstStyle/>
        <a:p>
          <a:endParaRPr lang="en-US"/>
        </a:p>
      </dgm:t>
    </dgm:pt>
    <dgm:pt modelId="{1E31EEE0-D7E0-4ABA-B7F4-046539E55FE9}">
      <dgm:prSet phldrT="[Text]" custT="1"/>
      <dgm:spPr>
        <a:solidFill>
          <a:schemeClr val="accent1">
            <a:lumMod val="20000"/>
            <a:lumOff val="80000"/>
          </a:schemeClr>
        </a:solidFill>
        <a:ln>
          <a:solidFill>
            <a:schemeClr val="accent2"/>
          </a:solidFill>
        </a:ln>
      </dgm:spPr>
      <dgm:t>
        <a:bodyPr/>
        <a:lstStyle/>
        <a:p>
          <a:r>
            <a:rPr lang="en-US" sz="1800" b="1" dirty="0" err="1">
              <a:solidFill>
                <a:schemeClr val="bg2">
                  <a:lumMod val="50000"/>
                </a:schemeClr>
              </a:solidFill>
              <a:latin typeface="Calibri" pitchFamily="34" charset="0"/>
              <a:cs typeface="Calibri" pitchFamily="34" charset="0"/>
            </a:rPr>
            <a:t>Varicella</a:t>
          </a:r>
          <a:endParaRPr lang="en-US" sz="1800" b="1" dirty="0">
            <a:solidFill>
              <a:schemeClr val="bg2">
                <a:lumMod val="50000"/>
              </a:schemeClr>
            </a:solidFill>
            <a:latin typeface="Calibri" pitchFamily="34" charset="0"/>
            <a:cs typeface="Calibri" pitchFamily="34" charset="0"/>
          </a:endParaRPr>
        </a:p>
      </dgm:t>
    </dgm:pt>
    <dgm:pt modelId="{BF602CF6-925D-4392-926C-9E345E92BA4B}" type="parTrans" cxnId="{5ABDAE26-2DEA-4441-BC77-EA5C3216949A}">
      <dgm:prSet/>
      <dgm:spPr/>
      <dgm:t>
        <a:bodyPr/>
        <a:lstStyle/>
        <a:p>
          <a:endParaRPr lang="en-US"/>
        </a:p>
      </dgm:t>
    </dgm:pt>
    <dgm:pt modelId="{F32D44A6-2B0A-43CB-A1C2-C69FDAAEF461}" type="sibTrans" cxnId="{5ABDAE26-2DEA-4441-BC77-EA5C3216949A}">
      <dgm:prSet/>
      <dgm:spPr/>
      <dgm:t>
        <a:bodyPr/>
        <a:lstStyle/>
        <a:p>
          <a:endParaRPr lang="en-US"/>
        </a:p>
      </dgm:t>
    </dgm:pt>
    <dgm:pt modelId="{38651939-1914-4A2A-8B0E-437C975B23A1}">
      <dgm:prSet phldrT="[Text]" custT="1"/>
      <dgm:spPr>
        <a:solidFill>
          <a:schemeClr val="accent1">
            <a:lumMod val="20000"/>
            <a:lumOff val="80000"/>
          </a:schemeClr>
        </a:solidFill>
        <a:ln>
          <a:solidFill>
            <a:schemeClr val="accent2"/>
          </a:solidFill>
        </a:ln>
      </dgm:spPr>
      <dgm:t>
        <a:bodyPr/>
        <a:lstStyle/>
        <a:p>
          <a:r>
            <a:rPr lang="en-US" sz="1800" b="1" dirty="0">
              <a:solidFill>
                <a:schemeClr val="bg2">
                  <a:lumMod val="50000"/>
                </a:schemeClr>
              </a:solidFill>
              <a:latin typeface="Calibri" pitchFamily="34" charset="0"/>
              <a:cs typeface="Calibri" pitchFamily="34" charset="0"/>
            </a:rPr>
            <a:t>Yellow fever</a:t>
          </a:r>
        </a:p>
      </dgm:t>
    </dgm:pt>
    <dgm:pt modelId="{A7202C5D-CA62-43A6-A51B-AAE67CF0681D}" type="parTrans" cxnId="{1C9E0071-D486-44A3-ABD8-D71B6AC7D9F8}">
      <dgm:prSet/>
      <dgm:spPr/>
      <dgm:t>
        <a:bodyPr/>
        <a:lstStyle/>
        <a:p>
          <a:endParaRPr lang="en-US"/>
        </a:p>
      </dgm:t>
    </dgm:pt>
    <dgm:pt modelId="{5322A611-584E-40D2-9480-0B0ACEBEF77B}" type="sibTrans" cxnId="{1C9E0071-D486-44A3-ABD8-D71B6AC7D9F8}">
      <dgm:prSet/>
      <dgm:spPr/>
      <dgm:t>
        <a:bodyPr/>
        <a:lstStyle/>
        <a:p>
          <a:endParaRPr lang="en-US"/>
        </a:p>
      </dgm:t>
    </dgm:pt>
    <dgm:pt modelId="{DDD7FD7D-DACF-4C82-A75A-D7DD2C67FB4B}">
      <dgm:prSet phldrT="[Text]" custT="1"/>
      <dgm:spPr>
        <a:solidFill>
          <a:srgbClr val="CCFFFF"/>
        </a:solidFill>
        <a:ln>
          <a:solidFill>
            <a:schemeClr val="accent5"/>
          </a:solidFill>
        </a:ln>
      </dgm:spPr>
      <dgm:t>
        <a:bodyPr/>
        <a:lstStyle/>
        <a:p>
          <a:r>
            <a:rPr lang="en-US" sz="1800" b="1" dirty="0" err="1">
              <a:solidFill>
                <a:schemeClr val="accent4"/>
              </a:solidFill>
              <a:latin typeface="Calibri" pitchFamily="34" charset="0"/>
              <a:cs typeface="Calibri" pitchFamily="34" charset="0"/>
            </a:rPr>
            <a:t>Pneumo</a:t>
          </a:r>
          <a:endParaRPr lang="en-US" sz="1800" b="1" dirty="0">
            <a:solidFill>
              <a:schemeClr val="accent4"/>
            </a:solidFill>
            <a:latin typeface="Calibri" pitchFamily="34" charset="0"/>
            <a:cs typeface="Calibri" pitchFamily="34" charset="0"/>
          </a:endParaRPr>
        </a:p>
      </dgm:t>
    </dgm:pt>
    <dgm:pt modelId="{9EACE522-05C2-4182-9E23-373CD1A3B0FC}" type="parTrans" cxnId="{689A379F-1D39-4F6A-AEBE-29DE00105630}">
      <dgm:prSet/>
      <dgm:spPr/>
      <dgm:t>
        <a:bodyPr/>
        <a:lstStyle/>
        <a:p>
          <a:endParaRPr lang="en-US"/>
        </a:p>
      </dgm:t>
    </dgm:pt>
    <dgm:pt modelId="{AEB097CC-E230-4C07-AA4F-6F6E7B2F3080}" type="sibTrans" cxnId="{689A379F-1D39-4F6A-AEBE-29DE00105630}">
      <dgm:prSet/>
      <dgm:spPr/>
      <dgm:t>
        <a:bodyPr/>
        <a:lstStyle/>
        <a:p>
          <a:endParaRPr lang="en-US"/>
        </a:p>
      </dgm:t>
    </dgm:pt>
    <dgm:pt modelId="{D4263907-C5D3-4CDD-96EC-600B5CEF2981}">
      <dgm:prSet phldrT="[Text]" custT="1"/>
      <dgm:spPr>
        <a:solidFill>
          <a:srgbClr val="CCFFFF"/>
        </a:solidFill>
        <a:ln>
          <a:solidFill>
            <a:schemeClr val="accent5"/>
          </a:solidFill>
        </a:ln>
      </dgm:spPr>
      <dgm:t>
        <a:bodyPr/>
        <a:lstStyle/>
        <a:p>
          <a:r>
            <a:rPr lang="en-US" sz="1800" b="1" dirty="0" err="1">
              <a:solidFill>
                <a:schemeClr val="accent4"/>
              </a:solidFill>
              <a:latin typeface="Calibri" pitchFamily="34" charset="0"/>
              <a:cs typeface="Calibri" pitchFamily="34" charset="0"/>
            </a:rPr>
            <a:t>Meningo</a:t>
          </a:r>
          <a:endParaRPr lang="en-US" sz="1800" b="1" dirty="0">
            <a:solidFill>
              <a:schemeClr val="accent4"/>
            </a:solidFill>
            <a:latin typeface="Calibri" pitchFamily="34" charset="0"/>
            <a:cs typeface="Calibri" pitchFamily="34" charset="0"/>
          </a:endParaRPr>
        </a:p>
      </dgm:t>
    </dgm:pt>
    <dgm:pt modelId="{48B6135F-DC41-4CAC-91ED-2739678E9E6E}" type="parTrans" cxnId="{5AE2825F-0DD0-494C-8C0E-3F551326874A}">
      <dgm:prSet/>
      <dgm:spPr/>
      <dgm:t>
        <a:bodyPr/>
        <a:lstStyle/>
        <a:p>
          <a:endParaRPr lang="en-US"/>
        </a:p>
      </dgm:t>
    </dgm:pt>
    <dgm:pt modelId="{4C80B118-77A4-458E-A182-235DF4F608CC}" type="sibTrans" cxnId="{5AE2825F-0DD0-494C-8C0E-3F551326874A}">
      <dgm:prSet/>
      <dgm:spPr/>
      <dgm:t>
        <a:bodyPr/>
        <a:lstStyle/>
        <a:p>
          <a:endParaRPr lang="en-US"/>
        </a:p>
      </dgm:t>
    </dgm:pt>
    <dgm:pt modelId="{143F6C09-5A51-4973-97A5-ED8B3097CE9F}">
      <dgm:prSet phldrT="[Text]" custT="1"/>
      <dgm:spPr>
        <a:solidFill>
          <a:srgbClr val="CCFFFF"/>
        </a:solidFill>
        <a:ln>
          <a:solidFill>
            <a:schemeClr val="accent5"/>
          </a:solidFill>
        </a:ln>
      </dgm:spPr>
      <dgm:t>
        <a:bodyPr/>
        <a:lstStyle/>
        <a:p>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Subunit </a:t>
          </a:r>
          <a:b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400" b="1" dirty="0">
              <a:solidFill>
                <a:schemeClr val="tx1"/>
              </a:solidFill>
              <a:effectLst>
                <a:outerShdw blurRad="38100" dist="38100" dir="2700000" algn="tl">
                  <a:srgbClr val="000000">
                    <a:alpha val="43137"/>
                  </a:srgbClr>
                </a:outerShdw>
              </a:effectLst>
              <a:latin typeface="Calibri" pitchFamily="34" charset="0"/>
              <a:cs typeface="Calibri" pitchFamily="34" charset="0"/>
            </a:rPr>
            <a:t>recombinant</a:t>
          </a:r>
          <a:r>
            <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rPr>
            <a:t>)</a:t>
          </a:r>
        </a:p>
      </dgm:t>
    </dgm:pt>
    <dgm:pt modelId="{0F11B201-9BC2-41F6-AD12-EC72D1A68D5A}" type="parTrans" cxnId="{81523978-152C-4F31-80F5-BC9A3D09E7B0}">
      <dgm:prSet/>
      <dgm:spPr/>
      <dgm:t>
        <a:bodyPr/>
        <a:lstStyle/>
        <a:p>
          <a:endParaRPr lang="en-US"/>
        </a:p>
      </dgm:t>
    </dgm:pt>
    <dgm:pt modelId="{B795FD61-76A6-4E5F-B65E-8D4E1897B665}" type="sibTrans" cxnId="{81523978-152C-4F31-80F5-BC9A3D09E7B0}">
      <dgm:prSet/>
      <dgm:spPr/>
      <dgm:t>
        <a:bodyPr/>
        <a:lstStyle/>
        <a:p>
          <a:endParaRPr lang="en-US"/>
        </a:p>
      </dgm:t>
    </dgm:pt>
    <dgm:pt modelId="{B84E9538-FF49-43C2-BAC4-6D6DC8734524}">
      <dgm:prSet phldrT="[Text]" custT="1"/>
      <dgm:spPr>
        <a:solidFill>
          <a:srgbClr val="CCFFFF"/>
        </a:solidFill>
        <a:ln>
          <a:solidFill>
            <a:schemeClr val="accent5"/>
          </a:solidFill>
        </a:ln>
      </dgm:spPr>
      <dgm:t>
        <a:bodyPr/>
        <a:lstStyle/>
        <a:p>
          <a:r>
            <a:rPr lang="en-US" sz="1800" b="1" dirty="0" err="1">
              <a:solidFill>
                <a:schemeClr val="accent4"/>
              </a:solidFill>
              <a:latin typeface="Calibri" pitchFamily="34" charset="0"/>
              <a:cs typeface="Calibri" pitchFamily="34" charset="0"/>
            </a:rPr>
            <a:t>HepB</a:t>
          </a:r>
          <a:endParaRPr lang="en-US" sz="1800" b="1" dirty="0">
            <a:solidFill>
              <a:schemeClr val="accent4"/>
            </a:solidFill>
            <a:latin typeface="Calibri" pitchFamily="34" charset="0"/>
            <a:cs typeface="Calibri" pitchFamily="34" charset="0"/>
          </a:endParaRPr>
        </a:p>
      </dgm:t>
    </dgm:pt>
    <dgm:pt modelId="{BD90B194-4CA7-4C47-8B17-8F20AB4639DB}" type="parTrans" cxnId="{DB479B9E-D142-4D00-A9C8-73402254B56E}">
      <dgm:prSet/>
      <dgm:spPr/>
      <dgm:t>
        <a:bodyPr/>
        <a:lstStyle/>
        <a:p>
          <a:endParaRPr lang="en-US"/>
        </a:p>
      </dgm:t>
    </dgm:pt>
    <dgm:pt modelId="{09962C12-BB7B-4B6F-86E4-42FD9199CB8F}" type="sibTrans" cxnId="{DB479B9E-D142-4D00-A9C8-73402254B56E}">
      <dgm:prSet/>
      <dgm:spPr/>
      <dgm:t>
        <a:bodyPr/>
        <a:lstStyle/>
        <a:p>
          <a:endParaRPr lang="en-US"/>
        </a:p>
      </dgm:t>
    </dgm:pt>
    <dgm:pt modelId="{379DD9E1-EE15-42BE-94B2-AE79343A07EE}">
      <dgm:prSet phldrT="[Text]" custT="1"/>
      <dgm:spPr>
        <a:solidFill>
          <a:srgbClr val="CCFFFF"/>
        </a:solidFill>
        <a:ln>
          <a:solidFill>
            <a:schemeClr val="accent5"/>
          </a:solidFill>
        </a:ln>
      </dgm:spPr>
      <dgm:t>
        <a:bodyPr/>
        <a:lstStyle/>
        <a:p>
          <a:r>
            <a:rPr lang="en-US" sz="1800" b="1" dirty="0" err="1">
              <a:solidFill>
                <a:schemeClr val="tx1"/>
              </a:solidFill>
              <a:effectLst>
                <a:outerShdw blurRad="38100" dist="38100" dir="2700000" algn="tl">
                  <a:srgbClr val="000000">
                    <a:alpha val="43137"/>
                  </a:srgbClr>
                </a:outerShdw>
              </a:effectLst>
              <a:latin typeface="Calibri" pitchFamily="34" charset="0"/>
              <a:cs typeface="Calibri" pitchFamily="34" charset="0"/>
            </a:rPr>
            <a:t>Toxoids</a:t>
          </a:r>
          <a:endParaRPr lang="en-US" sz="18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gm:t>
    </dgm:pt>
    <dgm:pt modelId="{0BFDC2FD-7F72-41E4-A33A-44235787B481}" type="parTrans" cxnId="{B62D39E0-F4FA-4406-A232-EFEC3C7D80A6}">
      <dgm:prSet/>
      <dgm:spPr/>
      <dgm:t>
        <a:bodyPr/>
        <a:lstStyle/>
        <a:p>
          <a:endParaRPr lang="en-US"/>
        </a:p>
      </dgm:t>
    </dgm:pt>
    <dgm:pt modelId="{9EC6ABF5-1BD4-43ED-A76A-BB73746AB3AC}" type="sibTrans" cxnId="{B62D39E0-F4FA-4406-A232-EFEC3C7D80A6}">
      <dgm:prSet/>
      <dgm:spPr/>
      <dgm:t>
        <a:bodyPr/>
        <a:lstStyle/>
        <a:p>
          <a:endParaRPr lang="en-US"/>
        </a:p>
      </dgm:t>
    </dgm:pt>
    <dgm:pt modelId="{4A4A8A29-E407-4611-A6B3-080A2B2A31A0}">
      <dgm:prSet phldrT="[Text]" custT="1"/>
      <dgm:spPr>
        <a:solidFill>
          <a:srgbClr val="CCFFFF"/>
        </a:solidFill>
        <a:ln>
          <a:solidFill>
            <a:schemeClr val="accent5"/>
          </a:solidFill>
        </a:ln>
      </dgm:spPr>
      <dgm:t>
        <a:bodyPr/>
        <a:lstStyle/>
        <a:p>
          <a:r>
            <a:rPr lang="en-US" sz="1800" b="1" dirty="0">
              <a:solidFill>
                <a:schemeClr val="accent4"/>
              </a:solidFill>
              <a:latin typeface="Calibri" pitchFamily="34" charset="0"/>
              <a:cs typeface="Calibri" pitchFamily="34" charset="0"/>
            </a:rPr>
            <a:t>Tetanus</a:t>
          </a:r>
        </a:p>
      </dgm:t>
    </dgm:pt>
    <dgm:pt modelId="{761451B5-FB29-49A1-9528-6892CEBDA7AB}" type="parTrans" cxnId="{F987C55E-E9AE-4BBB-845A-4264D0323206}">
      <dgm:prSet/>
      <dgm:spPr/>
      <dgm:t>
        <a:bodyPr/>
        <a:lstStyle/>
        <a:p>
          <a:endParaRPr lang="en-US"/>
        </a:p>
      </dgm:t>
    </dgm:pt>
    <dgm:pt modelId="{AD520BEC-9314-47D3-99A0-2DB7AE7D84DB}" type="sibTrans" cxnId="{F987C55E-E9AE-4BBB-845A-4264D0323206}">
      <dgm:prSet/>
      <dgm:spPr/>
      <dgm:t>
        <a:bodyPr/>
        <a:lstStyle/>
        <a:p>
          <a:endParaRPr lang="en-US"/>
        </a:p>
      </dgm:t>
    </dgm:pt>
    <dgm:pt modelId="{AAAB593A-1146-44A6-97CB-CB743C42A328}">
      <dgm:prSet custT="1"/>
      <dgm:spPr>
        <a:solidFill>
          <a:srgbClr val="CCFFFF"/>
        </a:solidFill>
        <a:ln>
          <a:solidFill>
            <a:schemeClr val="accent5"/>
          </a:solidFill>
        </a:ln>
      </dgm:spPr>
      <dgm:t>
        <a:bodyPr/>
        <a:lstStyle/>
        <a:p>
          <a:r>
            <a:rPr lang="en-US" sz="1800" b="1" dirty="0">
              <a:solidFill>
                <a:schemeClr val="accent4"/>
              </a:solidFill>
              <a:latin typeface="Calibri" pitchFamily="34" charset="0"/>
              <a:cs typeface="Calibri" pitchFamily="34" charset="0"/>
            </a:rPr>
            <a:t>Diphtheria</a:t>
          </a:r>
        </a:p>
      </dgm:t>
    </dgm:pt>
    <dgm:pt modelId="{AA256303-BAA6-4F8A-B05A-E8C1356E0060}" type="parTrans" cxnId="{603435B3-40F0-4D3A-86B2-84CF0A8A9381}">
      <dgm:prSet/>
      <dgm:spPr/>
      <dgm:t>
        <a:bodyPr/>
        <a:lstStyle/>
        <a:p>
          <a:endParaRPr lang="en-US"/>
        </a:p>
      </dgm:t>
    </dgm:pt>
    <dgm:pt modelId="{C6C4F2E0-D57E-46DD-AB88-F7EFFC8D5B4F}" type="sibTrans" cxnId="{603435B3-40F0-4D3A-86B2-84CF0A8A9381}">
      <dgm:prSet/>
      <dgm:spPr/>
      <dgm:t>
        <a:bodyPr/>
        <a:lstStyle/>
        <a:p>
          <a:endParaRPr lang="en-US"/>
        </a:p>
      </dgm:t>
    </dgm:pt>
    <dgm:pt modelId="{1755A31D-3B24-4DB4-9537-50B357492ACF}">
      <dgm:prSet phldrT="[Text]" custT="1"/>
      <dgm:spPr>
        <a:solidFill>
          <a:srgbClr val="CCFFFF"/>
        </a:solidFill>
        <a:ln>
          <a:solidFill>
            <a:schemeClr val="accent5"/>
          </a:solidFill>
        </a:ln>
      </dgm:spPr>
      <dgm:t>
        <a:bodyPr/>
        <a:lstStyle/>
        <a:p>
          <a:r>
            <a:rPr lang="en-US" sz="1800" b="1" dirty="0">
              <a:solidFill>
                <a:schemeClr val="accent4"/>
              </a:solidFill>
              <a:latin typeface="Calibri" pitchFamily="34" charset="0"/>
              <a:cs typeface="Calibri" pitchFamily="34" charset="0"/>
            </a:rPr>
            <a:t>IPV</a:t>
          </a:r>
        </a:p>
      </dgm:t>
    </dgm:pt>
    <dgm:pt modelId="{B2AC78CF-96EC-4321-AE67-228BE032780C}" type="parTrans" cxnId="{BF625406-D628-493E-9CA4-0AF1EB97EF64}">
      <dgm:prSet/>
      <dgm:spPr/>
      <dgm:t>
        <a:bodyPr/>
        <a:lstStyle/>
        <a:p>
          <a:endParaRPr lang="en-US"/>
        </a:p>
      </dgm:t>
    </dgm:pt>
    <dgm:pt modelId="{2437371F-0B71-4AFF-8F10-C29D1E954AF1}" type="sibTrans" cxnId="{BF625406-D628-493E-9CA4-0AF1EB97EF64}">
      <dgm:prSet/>
      <dgm:spPr/>
      <dgm:t>
        <a:bodyPr/>
        <a:lstStyle/>
        <a:p>
          <a:endParaRPr lang="en-US"/>
        </a:p>
      </dgm:t>
    </dgm:pt>
    <dgm:pt modelId="{35105440-D1C6-4E12-A969-9A986A78C075}">
      <dgm:prSet phldrT="[Text]" custT="1"/>
      <dgm:spPr>
        <a:solidFill>
          <a:srgbClr val="CCFFFF"/>
        </a:solidFill>
        <a:ln>
          <a:solidFill>
            <a:schemeClr val="accent5"/>
          </a:solidFill>
        </a:ln>
      </dgm:spPr>
      <dgm:t>
        <a:bodyPr/>
        <a:lstStyle/>
        <a:p>
          <a:r>
            <a:rPr lang="en-US" sz="1800" b="1" dirty="0">
              <a:solidFill>
                <a:schemeClr val="bg1">
                  <a:lumMod val="50000"/>
                </a:schemeClr>
              </a:solidFill>
              <a:latin typeface="Calibri" pitchFamily="34" charset="0"/>
              <a:cs typeface="Calibri" pitchFamily="34" charset="0"/>
            </a:rPr>
            <a:t>Flu</a:t>
          </a:r>
        </a:p>
      </dgm:t>
    </dgm:pt>
    <dgm:pt modelId="{D9F0F3F2-0CA9-49A4-A7D2-1AE84B03E8E2}" type="parTrans" cxnId="{FBCB4615-0DEF-494E-BB82-F2A08EF0520B}">
      <dgm:prSet/>
      <dgm:spPr/>
      <dgm:t>
        <a:bodyPr/>
        <a:lstStyle/>
        <a:p>
          <a:endParaRPr lang="en-US"/>
        </a:p>
      </dgm:t>
    </dgm:pt>
    <dgm:pt modelId="{290727F2-ED27-456E-884F-CA0A5981E801}" type="sibTrans" cxnId="{FBCB4615-0DEF-494E-BB82-F2A08EF0520B}">
      <dgm:prSet/>
      <dgm:spPr/>
      <dgm:t>
        <a:bodyPr/>
        <a:lstStyle/>
        <a:p>
          <a:endParaRPr lang="en-US"/>
        </a:p>
      </dgm:t>
    </dgm:pt>
    <dgm:pt modelId="{0C47EDE3-2C32-4F62-B584-AAB9FB298A4A}">
      <dgm:prSet phldrT="[Text]" custT="1"/>
      <dgm:spPr>
        <a:solidFill>
          <a:srgbClr val="CCFFFF"/>
        </a:solidFill>
        <a:ln>
          <a:solidFill>
            <a:schemeClr val="accent5"/>
          </a:solidFill>
        </a:ln>
      </dgm:spPr>
      <dgm:t>
        <a:bodyPr/>
        <a:lstStyle/>
        <a:p>
          <a:r>
            <a:rPr lang="en-US" sz="1800" b="1" dirty="0" err="1">
              <a:solidFill>
                <a:schemeClr val="bg1">
                  <a:lumMod val="50000"/>
                </a:schemeClr>
              </a:solidFill>
              <a:latin typeface="Calibri" pitchFamily="34" charset="0"/>
              <a:cs typeface="Calibri" pitchFamily="34" charset="0"/>
            </a:rPr>
            <a:t>HepA</a:t>
          </a:r>
          <a:endParaRPr lang="en-US" sz="1800" b="1" dirty="0">
            <a:solidFill>
              <a:schemeClr val="bg1">
                <a:lumMod val="50000"/>
              </a:schemeClr>
            </a:solidFill>
            <a:latin typeface="Calibri" pitchFamily="34" charset="0"/>
            <a:cs typeface="Calibri" pitchFamily="34" charset="0"/>
          </a:endParaRPr>
        </a:p>
      </dgm:t>
    </dgm:pt>
    <dgm:pt modelId="{CD842516-8C1D-4D42-BD29-BC4899A147F1}" type="parTrans" cxnId="{01B773DD-D695-4A77-AD1C-A5E1DC757484}">
      <dgm:prSet/>
      <dgm:spPr/>
      <dgm:t>
        <a:bodyPr/>
        <a:lstStyle/>
        <a:p>
          <a:endParaRPr lang="en-US"/>
        </a:p>
      </dgm:t>
    </dgm:pt>
    <dgm:pt modelId="{BCC7C925-E8A0-4EDC-9027-2263CE6A1FBC}" type="sibTrans" cxnId="{01B773DD-D695-4A77-AD1C-A5E1DC757484}">
      <dgm:prSet/>
      <dgm:spPr/>
      <dgm:t>
        <a:bodyPr/>
        <a:lstStyle/>
        <a:p>
          <a:endParaRPr lang="en-US"/>
        </a:p>
      </dgm:t>
    </dgm:pt>
    <dgm:pt modelId="{00DF84E3-2F15-4552-8A40-548EB75A3B41}" type="pres">
      <dgm:prSet presAssocID="{63C910DC-2A70-42EC-9773-60D1EE6FFC05}" presName="Name0" presStyleCnt="0">
        <dgm:presLayoutVars>
          <dgm:dir/>
          <dgm:animLvl val="lvl"/>
          <dgm:resizeHandles val="exact"/>
        </dgm:presLayoutVars>
      </dgm:prSet>
      <dgm:spPr/>
    </dgm:pt>
    <dgm:pt modelId="{7B687C8D-0897-43A8-B221-F4500FE1873E}" type="pres">
      <dgm:prSet presAssocID="{325E2650-EC29-4786-8D6E-335E249EE07C}" presName="composite" presStyleCnt="0"/>
      <dgm:spPr/>
    </dgm:pt>
    <dgm:pt modelId="{16286891-50BF-401C-AC41-BD83C484193A}" type="pres">
      <dgm:prSet presAssocID="{325E2650-EC29-4786-8D6E-335E249EE07C}" presName="parTx" presStyleLbl="alignNode1" presStyleIdx="0" presStyleCnt="5">
        <dgm:presLayoutVars>
          <dgm:chMax val="0"/>
          <dgm:chPref val="0"/>
          <dgm:bulletEnabled val="1"/>
        </dgm:presLayoutVars>
      </dgm:prSet>
      <dgm:spPr/>
    </dgm:pt>
    <dgm:pt modelId="{A5A88DA6-3735-4E1F-A391-F61B6F781DC2}" type="pres">
      <dgm:prSet presAssocID="{325E2650-EC29-4786-8D6E-335E249EE07C}" presName="desTx" presStyleLbl="alignAccFollowNode1" presStyleIdx="0" presStyleCnt="5" custScaleY="74591">
        <dgm:presLayoutVars>
          <dgm:bulletEnabled val="1"/>
        </dgm:presLayoutVars>
      </dgm:prSet>
      <dgm:spPr/>
    </dgm:pt>
    <dgm:pt modelId="{530C33EB-3B9A-404D-BCA6-24F87F5B8849}" type="pres">
      <dgm:prSet presAssocID="{54B5280D-F630-4CDE-95DF-D77F50CEF915}" presName="space" presStyleCnt="0"/>
      <dgm:spPr/>
    </dgm:pt>
    <dgm:pt modelId="{BD50A182-CE72-4262-90EC-AD2BC620AFFA}" type="pres">
      <dgm:prSet presAssocID="{981E45B6-001E-485C-82C0-CA0E5F525E78}" presName="composite" presStyleCnt="0"/>
      <dgm:spPr/>
    </dgm:pt>
    <dgm:pt modelId="{568258A5-2478-4FCC-AF35-09BF330BC650}" type="pres">
      <dgm:prSet presAssocID="{981E45B6-001E-485C-82C0-CA0E5F525E78}" presName="parTx" presStyleLbl="alignNode1" presStyleIdx="1" presStyleCnt="5">
        <dgm:presLayoutVars>
          <dgm:chMax val="0"/>
          <dgm:chPref val="0"/>
          <dgm:bulletEnabled val="1"/>
        </dgm:presLayoutVars>
      </dgm:prSet>
      <dgm:spPr/>
    </dgm:pt>
    <dgm:pt modelId="{42F77932-40F8-4E36-A0CC-B9EFCA54DFDC}" type="pres">
      <dgm:prSet presAssocID="{981E45B6-001E-485C-82C0-CA0E5F525E78}" presName="desTx" presStyleLbl="alignAccFollowNode1" presStyleIdx="1" presStyleCnt="5" custScaleY="74410">
        <dgm:presLayoutVars>
          <dgm:bulletEnabled val="1"/>
        </dgm:presLayoutVars>
      </dgm:prSet>
      <dgm:spPr/>
    </dgm:pt>
    <dgm:pt modelId="{873F0CCC-FB92-4CBC-8F23-3F1B849492E4}" type="pres">
      <dgm:prSet presAssocID="{10A3E894-8E12-4E8D-9A94-9C472A8D9A8B}" presName="space" presStyleCnt="0"/>
      <dgm:spPr/>
    </dgm:pt>
    <dgm:pt modelId="{C10D67D3-F00C-4C66-AF24-69DB1730F095}" type="pres">
      <dgm:prSet presAssocID="{67B651EF-3C0C-43E1-82F3-716E1405DDD7}" presName="composite" presStyleCnt="0"/>
      <dgm:spPr/>
    </dgm:pt>
    <dgm:pt modelId="{8B4D5662-E63E-471D-BB80-9602F7B01653}" type="pres">
      <dgm:prSet presAssocID="{67B651EF-3C0C-43E1-82F3-716E1405DDD7}" presName="parTx" presStyleLbl="alignNode1" presStyleIdx="2" presStyleCnt="5">
        <dgm:presLayoutVars>
          <dgm:chMax val="0"/>
          <dgm:chPref val="0"/>
          <dgm:bulletEnabled val="1"/>
        </dgm:presLayoutVars>
      </dgm:prSet>
      <dgm:spPr/>
    </dgm:pt>
    <dgm:pt modelId="{FCAC7943-91D3-4A85-BB27-BE1B442244CC}" type="pres">
      <dgm:prSet presAssocID="{67B651EF-3C0C-43E1-82F3-716E1405DDD7}" presName="desTx" presStyleLbl="alignAccFollowNode1" presStyleIdx="2" presStyleCnt="5" custScaleY="75694">
        <dgm:presLayoutVars>
          <dgm:bulletEnabled val="1"/>
        </dgm:presLayoutVars>
      </dgm:prSet>
      <dgm:spPr/>
    </dgm:pt>
    <dgm:pt modelId="{DF2BB3DB-0B4F-4B5C-A393-A9ECA0DCFF5D}" type="pres">
      <dgm:prSet presAssocID="{5BA12B3C-F927-46EA-81F9-FF93F445D9F7}" presName="space" presStyleCnt="0"/>
      <dgm:spPr/>
    </dgm:pt>
    <dgm:pt modelId="{7052195D-E572-4A93-9A0A-9C3F22181AC2}" type="pres">
      <dgm:prSet presAssocID="{143F6C09-5A51-4973-97A5-ED8B3097CE9F}" presName="composite" presStyleCnt="0"/>
      <dgm:spPr/>
    </dgm:pt>
    <dgm:pt modelId="{070C1A16-4BF6-4DC1-BB91-938485ED2F1E}" type="pres">
      <dgm:prSet presAssocID="{143F6C09-5A51-4973-97A5-ED8B3097CE9F}" presName="parTx" presStyleLbl="alignNode1" presStyleIdx="3" presStyleCnt="5">
        <dgm:presLayoutVars>
          <dgm:chMax val="0"/>
          <dgm:chPref val="0"/>
          <dgm:bulletEnabled val="1"/>
        </dgm:presLayoutVars>
      </dgm:prSet>
      <dgm:spPr/>
    </dgm:pt>
    <dgm:pt modelId="{640E019B-BBAE-4558-9BA5-8BC2DF8AECE1}" type="pres">
      <dgm:prSet presAssocID="{143F6C09-5A51-4973-97A5-ED8B3097CE9F}" presName="desTx" presStyleLbl="alignAccFollowNode1" presStyleIdx="3" presStyleCnt="5" custScaleY="75043">
        <dgm:presLayoutVars>
          <dgm:bulletEnabled val="1"/>
        </dgm:presLayoutVars>
      </dgm:prSet>
      <dgm:spPr/>
    </dgm:pt>
    <dgm:pt modelId="{FF256224-4ECA-483C-B83F-42B76BF89411}" type="pres">
      <dgm:prSet presAssocID="{B795FD61-76A6-4E5F-B65E-8D4E1897B665}" presName="space" presStyleCnt="0"/>
      <dgm:spPr/>
    </dgm:pt>
    <dgm:pt modelId="{0A9725DD-169A-46F6-BE74-1DB5B00B5769}" type="pres">
      <dgm:prSet presAssocID="{379DD9E1-EE15-42BE-94B2-AE79343A07EE}" presName="composite" presStyleCnt="0"/>
      <dgm:spPr/>
    </dgm:pt>
    <dgm:pt modelId="{30407A80-4674-4585-B82F-3F042F2D6E4F}" type="pres">
      <dgm:prSet presAssocID="{379DD9E1-EE15-42BE-94B2-AE79343A07EE}" presName="parTx" presStyleLbl="alignNode1" presStyleIdx="4" presStyleCnt="5">
        <dgm:presLayoutVars>
          <dgm:chMax val="0"/>
          <dgm:chPref val="0"/>
          <dgm:bulletEnabled val="1"/>
        </dgm:presLayoutVars>
      </dgm:prSet>
      <dgm:spPr/>
    </dgm:pt>
    <dgm:pt modelId="{BEFAEBC6-D516-44A5-9587-2BA696F2A513}" type="pres">
      <dgm:prSet presAssocID="{379DD9E1-EE15-42BE-94B2-AE79343A07EE}" presName="desTx" presStyleLbl="alignAccFollowNode1" presStyleIdx="4" presStyleCnt="5" custScaleY="77639">
        <dgm:presLayoutVars>
          <dgm:bulletEnabled val="1"/>
        </dgm:presLayoutVars>
      </dgm:prSet>
      <dgm:spPr/>
    </dgm:pt>
  </dgm:ptLst>
  <dgm:cxnLst>
    <dgm:cxn modelId="{BF625406-D628-493E-9CA4-0AF1EB97EF64}" srcId="{981E45B6-001E-485C-82C0-CA0E5F525E78}" destId="{1755A31D-3B24-4DB4-9537-50B357492ACF}" srcOrd="1" destOrd="0" parTransId="{B2AC78CF-96EC-4321-AE67-228BE032780C}" sibTransId="{2437371F-0B71-4AFF-8F10-C29D1E954AF1}"/>
    <dgm:cxn modelId="{D7245F0A-72ED-4CBE-B12A-0960AD8FBFB0}" srcId="{325E2650-EC29-4786-8D6E-335E249EE07C}" destId="{D6B4625D-5C26-4B16-9A40-5990322F7418}" srcOrd="2" destOrd="0" parTransId="{0B661521-68C4-4FBC-A8F9-6836CE495CDA}" sibTransId="{22DCC267-14B2-4E00-B826-3AB4146A527E}"/>
    <dgm:cxn modelId="{FBCB4615-0DEF-494E-BB82-F2A08EF0520B}" srcId="{981E45B6-001E-485C-82C0-CA0E5F525E78}" destId="{35105440-D1C6-4E12-A969-9A986A78C075}" srcOrd="2" destOrd="0" parTransId="{D9F0F3F2-0CA9-49A4-A7D2-1AE84B03E8E2}" sibTransId="{290727F2-ED27-456E-884F-CA0A5981E801}"/>
    <dgm:cxn modelId="{FE5F0B18-D61D-4EF5-9B0C-069DA561A13A}" type="presOf" srcId="{1755A31D-3B24-4DB4-9537-50B357492ACF}" destId="{42F77932-40F8-4E36-A0CC-B9EFCA54DFDC}" srcOrd="0" destOrd="1" presId="urn:microsoft.com/office/officeart/2005/8/layout/hList1"/>
    <dgm:cxn modelId="{5E358119-7701-4C33-84DC-D546AD77A991}" type="presOf" srcId="{525471ED-E2D6-48E6-9955-A0C7F6BA0135}" destId="{42F77932-40F8-4E36-A0CC-B9EFCA54DFDC}" srcOrd="0" destOrd="0" presId="urn:microsoft.com/office/officeart/2005/8/layout/hList1"/>
    <dgm:cxn modelId="{5346501C-2134-47C6-BF75-FFC56CAE3917}" type="presOf" srcId="{D6B4625D-5C26-4B16-9A40-5990322F7418}" destId="{A5A88DA6-3735-4E1F-A391-F61B6F781DC2}" srcOrd="0" destOrd="2" presId="urn:microsoft.com/office/officeart/2005/8/layout/hList1"/>
    <dgm:cxn modelId="{5ABDAE26-2DEA-4441-BC77-EA5C3216949A}" srcId="{325E2650-EC29-4786-8D6E-335E249EE07C}" destId="{1E31EEE0-D7E0-4ABA-B7F4-046539E55FE9}" srcOrd="4" destOrd="0" parTransId="{BF602CF6-925D-4392-926C-9E345E92BA4B}" sibTransId="{F32D44A6-2B0A-43CB-A1C2-C69FDAAEF461}"/>
    <dgm:cxn modelId="{B6AB0C3A-AF1C-452C-BDD9-DC1FD1C66F8D}" srcId="{63C910DC-2A70-42EC-9773-60D1EE6FFC05}" destId="{325E2650-EC29-4786-8D6E-335E249EE07C}" srcOrd="0" destOrd="0" parTransId="{95B2828A-5589-42CF-B0E6-AFFE44F12B9F}" sibTransId="{54B5280D-F630-4CDE-95DF-D77F50CEF915}"/>
    <dgm:cxn modelId="{DD3AF757-1886-4D13-8219-FE12E1A09BC1}" srcId="{325E2650-EC29-4786-8D6E-335E249EE07C}" destId="{9B95D119-910E-492D-8D63-671E9EB6620F}" srcOrd="3" destOrd="0" parTransId="{90972538-79EC-4353-939C-5A96B018058C}" sibTransId="{DE6E4E42-108A-40F7-9FFC-DD428FA67257}"/>
    <dgm:cxn modelId="{F987C55E-E9AE-4BBB-845A-4264D0323206}" srcId="{379DD9E1-EE15-42BE-94B2-AE79343A07EE}" destId="{4A4A8A29-E407-4611-A6B3-080A2B2A31A0}" srcOrd="0" destOrd="0" parTransId="{761451B5-FB29-49A1-9528-6892CEBDA7AB}" sibTransId="{AD520BEC-9314-47D3-99A0-2DB7AE7D84DB}"/>
    <dgm:cxn modelId="{5AE2825F-0DD0-494C-8C0E-3F551326874A}" srcId="{67B651EF-3C0C-43E1-82F3-716E1405DDD7}" destId="{D4263907-C5D3-4CDD-96EC-600B5CEF2981}" srcOrd="2" destOrd="0" parTransId="{48B6135F-DC41-4CAC-91ED-2739678E9E6E}" sibTransId="{4C80B118-77A4-458E-A182-235DF4F608CC}"/>
    <dgm:cxn modelId="{3464766C-7B9B-49D2-89D6-DF12AF1A6194}" type="presOf" srcId="{63C910DC-2A70-42EC-9773-60D1EE6FFC05}" destId="{00DF84E3-2F15-4552-8A40-548EB75A3B41}" srcOrd="0" destOrd="0" presId="urn:microsoft.com/office/officeart/2005/8/layout/hList1"/>
    <dgm:cxn modelId="{4127906C-0788-4BAE-BA14-19F331920784}" type="presOf" srcId="{67B651EF-3C0C-43E1-82F3-716E1405DDD7}" destId="{8B4D5662-E63E-471D-BB80-9602F7B01653}" srcOrd="0" destOrd="0" presId="urn:microsoft.com/office/officeart/2005/8/layout/hList1"/>
    <dgm:cxn modelId="{1C9E0071-D486-44A3-ABD8-D71B6AC7D9F8}" srcId="{325E2650-EC29-4786-8D6E-335E249EE07C}" destId="{38651939-1914-4A2A-8B0E-437C975B23A1}" srcOrd="5" destOrd="0" parTransId="{A7202C5D-CA62-43A6-A51B-AAE67CF0681D}" sibTransId="{5322A611-584E-40D2-9480-0B0ACEBEF77B}"/>
    <dgm:cxn modelId="{81523978-152C-4F31-80F5-BC9A3D09E7B0}" srcId="{63C910DC-2A70-42EC-9773-60D1EE6FFC05}" destId="{143F6C09-5A51-4973-97A5-ED8B3097CE9F}" srcOrd="3" destOrd="0" parTransId="{0F11B201-9BC2-41F6-AD12-EC72D1A68D5A}" sibTransId="{B795FD61-76A6-4E5F-B65E-8D4E1897B665}"/>
    <dgm:cxn modelId="{E447C889-8D32-462B-8098-549461C26551}" srcId="{981E45B6-001E-485C-82C0-CA0E5F525E78}" destId="{525471ED-E2D6-48E6-9955-A0C7F6BA0135}" srcOrd="0" destOrd="0" parTransId="{C2F08CD0-182F-4122-8A5C-DB7E3496AFB2}" sibTransId="{D79FF8FC-5626-4031-BA62-8B828FB4E0B6}"/>
    <dgm:cxn modelId="{EFCD3A91-6E36-410C-AE19-346795948EAF}" type="presOf" srcId="{1E31EEE0-D7E0-4ABA-B7F4-046539E55FE9}" destId="{A5A88DA6-3735-4E1F-A391-F61B6F781DC2}" srcOrd="0" destOrd="4" presId="urn:microsoft.com/office/officeart/2005/8/layout/hList1"/>
    <dgm:cxn modelId="{13F6C39A-7F08-402D-BAF0-414F914D33B2}" type="presOf" srcId="{35105440-D1C6-4E12-A969-9A986A78C075}" destId="{42F77932-40F8-4E36-A0CC-B9EFCA54DFDC}" srcOrd="0" destOrd="2" presId="urn:microsoft.com/office/officeart/2005/8/layout/hList1"/>
    <dgm:cxn modelId="{DB479B9E-D142-4D00-A9C8-73402254B56E}" srcId="{143F6C09-5A51-4973-97A5-ED8B3097CE9F}" destId="{B84E9538-FF49-43C2-BAC4-6D6DC8734524}" srcOrd="0" destOrd="0" parTransId="{BD90B194-4CA7-4C47-8B17-8F20AB4639DB}" sibTransId="{09962C12-BB7B-4B6F-86E4-42FD9199CB8F}"/>
    <dgm:cxn modelId="{689A379F-1D39-4F6A-AEBE-29DE00105630}" srcId="{67B651EF-3C0C-43E1-82F3-716E1405DDD7}" destId="{DDD7FD7D-DACF-4C82-A75A-D7DD2C67FB4B}" srcOrd="1" destOrd="0" parTransId="{9EACE522-05C2-4182-9E23-373CD1A3B0FC}" sibTransId="{AEB097CC-E230-4C07-AA4F-6F6E7B2F3080}"/>
    <dgm:cxn modelId="{26C5A7A7-85F5-4F9A-A1EE-4A2D5C94FF09}" type="presOf" srcId="{9B95D119-910E-492D-8D63-671E9EB6620F}" destId="{A5A88DA6-3735-4E1F-A391-F61B6F781DC2}" srcOrd="0" destOrd="3" presId="urn:microsoft.com/office/officeart/2005/8/layout/hList1"/>
    <dgm:cxn modelId="{5F4FE5AD-1979-4E2C-B5AA-03DA6D9EAFFD}" type="presOf" srcId="{325E2650-EC29-4786-8D6E-335E249EE07C}" destId="{16286891-50BF-401C-AC41-BD83C484193A}" srcOrd="0" destOrd="0" presId="urn:microsoft.com/office/officeart/2005/8/layout/hList1"/>
    <dgm:cxn modelId="{3BA49BB0-50AF-419D-BE66-D7AF7411FD60}" type="presOf" srcId="{4A4A8A29-E407-4611-A6B3-080A2B2A31A0}" destId="{BEFAEBC6-D516-44A5-9587-2BA696F2A513}" srcOrd="0" destOrd="0" presId="urn:microsoft.com/office/officeart/2005/8/layout/hList1"/>
    <dgm:cxn modelId="{603435B3-40F0-4D3A-86B2-84CF0A8A9381}" srcId="{379DD9E1-EE15-42BE-94B2-AE79343A07EE}" destId="{AAAB593A-1146-44A6-97CB-CB743C42A328}" srcOrd="1" destOrd="0" parTransId="{AA256303-BAA6-4F8A-B05A-E8C1356E0060}" sibTransId="{C6C4F2E0-D57E-46DD-AB88-F7EFFC8D5B4F}"/>
    <dgm:cxn modelId="{EF7036BD-CA27-43A4-8B8F-5AEF31095753}" type="presOf" srcId="{981E45B6-001E-485C-82C0-CA0E5F525E78}" destId="{568258A5-2478-4FCC-AF35-09BF330BC650}" srcOrd="0" destOrd="0" presId="urn:microsoft.com/office/officeart/2005/8/layout/hList1"/>
    <dgm:cxn modelId="{95FD30BF-A5AB-4D34-AEDD-F9A37656B836}" srcId="{325E2650-EC29-4786-8D6E-335E249EE07C}" destId="{3C071C85-40C1-4531-AACD-EB2DE62427B8}" srcOrd="0" destOrd="0" parTransId="{5DC952E6-BB4A-4A08-8171-EE19A51044C2}" sibTransId="{DE9950AB-B8A6-429B-ADD1-03651734635F}"/>
    <dgm:cxn modelId="{D8644BC2-A225-42F6-BA2C-94D44DFDB495}" type="presOf" srcId="{3C071C85-40C1-4531-AACD-EB2DE62427B8}" destId="{A5A88DA6-3735-4E1F-A391-F61B6F781DC2}" srcOrd="0" destOrd="0" presId="urn:microsoft.com/office/officeart/2005/8/layout/hList1"/>
    <dgm:cxn modelId="{A89741C6-7230-4C65-9AAA-0C8D2FEC3AD5}" srcId="{63C910DC-2A70-42EC-9773-60D1EE6FFC05}" destId="{67B651EF-3C0C-43E1-82F3-716E1405DDD7}" srcOrd="2" destOrd="0" parTransId="{A1DEAA29-0980-4847-ACFF-5EDBFE642518}" sibTransId="{5BA12B3C-F927-46EA-81F9-FF93F445D9F7}"/>
    <dgm:cxn modelId="{842D86C7-99E7-40E7-ABDC-A90EAC50B624}" srcId="{67B651EF-3C0C-43E1-82F3-716E1405DDD7}" destId="{2C51D740-EB51-470F-ABB7-89EA493AD060}" srcOrd="0" destOrd="0" parTransId="{82FE446E-9F97-4087-BD12-7E387AEC2415}" sibTransId="{C19CDDF5-A7AF-4100-BE0E-AFB145D82040}"/>
    <dgm:cxn modelId="{FACB05CF-897C-40D1-95FD-0587DA858571}" type="presOf" srcId="{38651939-1914-4A2A-8B0E-437C975B23A1}" destId="{A5A88DA6-3735-4E1F-A391-F61B6F781DC2}" srcOrd="0" destOrd="5" presId="urn:microsoft.com/office/officeart/2005/8/layout/hList1"/>
    <dgm:cxn modelId="{7580B1D4-D426-4A6F-A918-9ED0B3F57640}" type="presOf" srcId="{0C47EDE3-2C32-4F62-B584-AAB9FB298A4A}" destId="{42F77932-40F8-4E36-A0CC-B9EFCA54DFDC}" srcOrd="0" destOrd="3" presId="urn:microsoft.com/office/officeart/2005/8/layout/hList1"/>
    <dgm:cxn modelId="{34BA39D5-B1D1-47A8-AFE2-2E27428EE91B}" type="presOf" srcId="{2C51D740-EB51-470F-ABB7-89EA493AD060}" destId="{FCAC7943-91D3-4A85-BB27-BE1B442244CC}" srcOrd="0" destOrd="0" presId="urn:microsoft.com/office/officeart/2005/8/layout/hList1"/>
    <dgm:cxn modelId="{E83BB2D6-6181-4A56-BAAC-4D628ABF445B}" srcId="{63C910DC-2A70-42EC-9773-60D1EE6FFC05}" destId="{981E45B6-001E-485C-82C0-CA0E5F525E78}" srcOrd="1" destOrd="0" parTransId="{D736CF98-2895-4D78-A514-BF38A017C5D5}" sibTransId="{10A3E894-8E12-4E8D-9A94-9C472A8D9A8B}"/>
    <dgm:cxn modelId="{01B773DD-D695-4A77-AD1C-A5E1DC757484}" srcId="{981E45B6-001E-485C-82C0-CA0E5F525E78}" destId="{0C47EDE3-2C32-4F62-B584-AAB9FB298A4A}" srcOrd="3" destOrd="0" parTransId="{CD842516-8C1D-4D42-BD29-BC4899A147F1}" sibTransId="{BCC7C925-E8A0-4EDC-9027-2263CE6A1FBC}"/>
    <dgm:cxn modelId="{B62D39E0-F4FA-4406-A232-EFEC3C7D80A6}" srcId="{63C910DC-2A70-42EC-9773-60D1EE6FFC05}" destId="{379DD9E1-EE15-42BE-94B2-AE79343A07EE}" srcOrd="4" destOrd="0" parTransId="{0BFDC2FD-7F72-41E4-A33A-44235787B481}" sibTransId="{9EC6ABF5-1BD4-43ED-A76A-BB73746AB3AC}"/>
    <dgm:cxn modelId="{7520B4E2-7721-4E18-B36A-5B9B34ED73BC}" type="presOf" srcId="{DDD7FD7D-DACF-4C82-A75A-D7DD2C67FB4B}" destId="{FCAC7943-91D3-4A85-BB27-BE1B442244CC}" srcOrd="0" destOrd="1" presId="urn:microsoft.com/office/officeart/2005/8/layout/hList1"/>
    <dgm:cxn modelId="{F3FD96E5-77BE-4FA3-84DC-0B9BC3182E9D}" type="presOf" srcId="{AAAB593A-1146-44A6-97CB-CB743C42A328}" destId="{BEFAEBC6-D516-44A5-9587-2BA696F2A513}" srcOrd="0" destOrd="1" presId="urn:microsoft.com/office/officeart/2005/8/layout/hList1"/>
    <dgm:cxn modelId="{45DB5DE8-72C1-4E71-80BC-52D49A3FB07B}" type="presOf" srcId="{143F6C09-5A51-4973-97A5-ED8B3097CE9F}" destId="{070C1A16-4BF6-4DC1-BB91-938485ED2F1E}" srcOrd="0" destOrd="0" presId="urn:microsoft.com/office/officeart/2005/8/layout/hList1"/>
    <dgm:cxn modelId="{7B32DFE9-0402-4853-805C-642E165BDC24}" type="presOf" srcId="{379DD9E1-EE15-42BE-94B2-AE79343A07EE}" destId="{30407A80-4674-4585-B82F-3F042F2D6E4F}" srcOrd="0" destOrd="0" presId="urn:microsoft.com/office/officeart/2005/8/layout/hList1"/>
    <dgm:cxn modelId="{ACF998F7-119B-49B5-BE0E-B09569EF9DCD}" type="presOf" srcId="{D4263907-C5D3-4CDD-96EC-600B5CEF2981}" destId="{FCAC7943-91D3-4A85-BB27-BE1B442244CC}" srcOrd="0" destOrd="2" presId="urn:microsoft.com/office/officeart/2005/8/layout/hList1"/>
    <dgm:cxn modelId="{51BCC0F7-60F5-45DB-B2DF-53E567AB17BE}" srcId="{325E2650-EC29-4786-8D6E-335E249EE07C}" destId="{C87874B1-FCBC-44A1-A8DE-5146A30D656A}" srcOrd="1" destOrd="0" parTransId="{02363075-CD77-4E55-B571-BEB833F1F1A9}" sibTransId="{FD1E9135-9DC8-4CA3-BAF3-6D8F61359E87}"/>
    <dgm:cxn modelId="{293B8AF8-4423-40F2-8B71-18CB884F4EB9}" type="presOf" srcId="{C87874B1-FCBC-44A1-A8DE-5146A30D656A}" destId="{A5A88DA6-3735-4E1F-A391-F61B6F781DC2}" srcOrd="0" destOrd="1" presId="urn:microsoft.com/office/officeart/2005/8/layout/hList1"/>
    <dgm:cxn modelId="{7C95DDF8-48DB-481A-848B-ADD2EAF85DD3}" type="presOf" srcId="{B84E9538-FF49-43C2-BAC4-6D6DC8734524}" destId="{640E019B-BBAE-4558-9BA5-8BC2DF8AECE1}" srcOrd="0" destOrd="0" presId="urn:microsoft.com/office/officeart/2005/8/layout/hList1"/>
    <dgm:cxn modelId="{625A3658-0905-4B81-9AA9-9EEE45B57667}" type="presParOf" srcId="{00DF84E3-2F15-4552-8A40-548EB75A3B41}" destId="{7B687C8D-0897-43A8-B221-F4500FE1873E}" srcOrd="0" destOrd="0" presId="urn:microsoft.com/office/officeart/2005/8/layout/hList1"/>
    <dgm:cxn modelId="{03BE6C3B-6F5B-45A0-8C69-F169BB9D43FC}" type="presParOf" srcId="{7B687C8D-0897-43A8-B221-F4500FE1873E}" destId="{16286891-50BF-401C-AC41-BD83C484193A}" srcOrd="0" destOrd="0" presId="urn:microsoft.com/office/officeart/2005/8/layout/hList1"/>
    <dgm:cxn modelId="{ADDA0241-BB29-4C92-BC80-A7FA321AF3EA}" type="presParOf" srcId="{7B687C8D-0897-43A8-B221-F4500FE1873E}" destId="{A5A88DA6-3735-4E1F-A391-F61B6F781DC2}" srcOrd="1" destOrd="0" presId="urn:microsoft.com/office/officeart/2005/8/layout/hList1"/>
    <dgm:cxn modelId="{3CF7DD69-4DD5-47D0-81DE-EBFD87B99315}" type="presParOf" srcId="{00DF84E3-2F15-4552-8A40-548EB75A3B41}" destId="{530C33EB-3B9A-404D-BCA6-24F87F5B8849}" srcOrd="1" destOrd="0" presId="urn:microsoft.com/office/officeart/2005/8/layout/hList1"/>
    <dgm:cxn modelId="{B332172B-1415-4104-8676-7253A74F59AA}" type="presParOf" srcId="{00DF84E3-2F15-4552-8A40-548EB75A3B41}" destId="{BD50A182-CE72-4262-90EC-AD2BC620AFFA}" srcOrd="2" destOrd="0" presId="urn:microsoft.com/office/officeart/2005/8/layout/hList1"/>
    <dgm:cxn modelId="{A02468A0-30C6-4A58-B7EB-7F8EE1A979A9}" type="presParOf" srcId="{BD50A182-CE72-4262-90EC-AD2BC620AFFA}" destId="{568258A5-2478-4FCC-AF35-09BF330BC650}" srcOrd="0" destOrd="0" presId="urn:microsoft.com/office/officeart/2005/8/layout/hList1"/>
    <dgm:cxn modelId="{FF96D7C8-8A82-4581-B4FC-A92B9E5E9C3F}" type="presParOf" srcId="{BD50A182-CE72-4262-90EC-AD2BC620AFFA}" destId="{42F77932-40F8-4E36-A0CC-B9EFCA54DFDC}" srcOrd="1" destOrd="0" presId="urn:microsoft.com/office/officeart/2005/8/layout/hList1"/>
    <dgm:cxn modelId="{42E0D09D-3043-4377-998B-DEB4A3A1E5E7}" type="presParOf" srcId="{00DF84E3-2F15-4552-8A40-548EB75A3B41}" destId="{873F0CCC-FB92-4CBC-8F23-3F1B849492E4}" srcOrd="3" destOrd="0" presId="urn:microsoft.com/office/officeart/2005/8/layout/hList1"/>
    <dgm:cxn modelId="{06F91C21-58CD-4B9A-A313-9FF985EECDBD}" type="presParOf" srcId="{00DF84E3-2F15-4552-8A40-548EB75A3B41}" destId="{C10D67D3-F00C-4C66-AF24-69DB1730F095}" srcOrd="4" destOrd="0" presId="urn:microsoft.com/office/officeart/2005/8/layout/hList1"/>
    <dgm:cxn modelId="{C59C7FD0-3375-4F28-B0BC-D058484AD2F8}" type="presParOf" srcId="{C10D67D3-F00C-4C66-AF24-69DB1730F095}" destId="{8B4D5662-E63E-471D-BB80-9602F7B01653}" srcOrd="0" destOrd="0" presId="urn:microsoft.com/office/officeart/2005/8/layout/hList1"/>
    <dgm:cxn modelId="{37B1EB78-C2CD-49DA-B216-D40151715D5B}" type="presParOf" srcId="{C10D67D3-F00C-4C66-AF24-69DB1730F095}" destId="{FCAC7943-91D3-4A85-BB27-BE1B442244CC}" srcOrd="1" destOrd="0" presId="urn:microsoft.com/office/officeart/2005/8/layout/hList1"/>
    <dgm:cxn modelId="{CF12119F-A673-4398-B0B6-F70042CCBB45}" type="presParOf" srcId="{00DF84E3-2F15-4552-8A40-548EB75A3B41}" destId="{DF2BB3DB-0B4F-4B5C-A393-A9ECA0DCFF5D}" srcOrd="5" destOrd="0" presId="urn:microsoft.com/office/officeart/2005/8/layout/hList1"/>
    <dgm:cxn modelId="{EE0DCE66-6B38-4D39-87E9-84CB814172ED}" type="presParOf" srcId="{00DF84E3-2F15-4552-8A40-548EB75A3B41}" destId="{7052195D-E572-4A93-9A0A-9C3F22181AC2}" srcOrd="6" destOrd="0" presId="urn:microsoft.com/office/officeart/2005/8/layout/hList1"/>
    <dgm:cxn modelId="{5A33DFF4-179F-4952-815E-1484F82ED455}" type="presParOf" srcId="{7052195D-E572-4A93-9A0A-9C3F22181AC2}" destId="{070C1A16-4BF6-4DC1-BB91-938485ED2F1E}" srcOrd="0" destOrd="0" presId="urn:microsoft.com/office/officeart/2005/8/layout/hList1"/>
    <dgm:cxn modelId="{8DFDE233-20D6-4907-8FB1-16DD7685079F}" type="presParOf" srcId="{7052195D-E572-4A93-9A0A-9C3F22181AC2}" destId="{640E019B-BBAE-4558-9BA5-8BC2DF8AECE1}" srcOrd="1" destOrd="0" presId="urn:microsoft.com/office/officeart/2005/8/layout/hList1"/>
    <dgm:cxn modelId="{AFCFB294-B926-4A8D-89B1-6F335AF32265}" type="presParOf" srcId="{00DF84E3-2F15-4552-8A40-548EB75A3B41}" destId="{FF256224-4ECA-483C-B83F-42B76BF89411}" srcOrd="7" destOrd="0" presId="urn:microsoft.com/office/officeart/2005/8/layout/hList1"/>
    <dgm:cxn modelId="{AD9CE572-84A6-4800-9185-C914C856A95C}" type="presParOf" srcId="{00DF84E3-2F15-4552-8A40-548EB75A3B41}" destId="{0A9725DD-169A-46F6-BE74-1DB5B00B5769}" srcOrd="8" destOrd="0" presId="urn:microsoft.com/office/officeart/2005/8/layout/hList1"/>
    <dgm:cxn modelId="{E32B4E46-29E8-4E5D-A9A5-E63575F4DF50}" type="presParOf" srcId="{0A9725DD-169A-46F6-BE74-1DB5B00B5769}" destId="{30407A80-4674-4585-B82F-3F042F2D6E4F}" srcOrd="0" destOrd="0" presId="urn:microsoft.com/office/officeart/2005/8/layout/hList1"/>
    <dgm:cxn modelId="{4012E7B5-CC57-4DAF-B918-0FD0494DC071}" type="presParOf" srcId="{0A9725DD-169A-46F6-BE74-1DB5B00B5769}" destId="{BEFAEBC6-D516-44A5-9587-2BA696F2A51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C86176-D2A4-41B9-88CD-D650E81F572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E6845F3-FDB9-4C36-8DEA-2AC18D9A9230}">
      <dgm:prSet phldrT="[Text]" custT="1"/>
      <dgm:spPr/>
      <dgm:t>
        <a:bodyPr/>
        <a:lstStyle/>
        <a:p>
          <a:pPr algn="ctr" rtl="0"/>
          <a:r>
            <a:rPr lang="en-US" sz="2400" b="1"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Local</a:t>
          </a:r>
          <a:endParaRPr lang="en-US" sz="1900" b="1"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endParaRPr>
        </a:p>
      </dgm:t>
    </dgm:pt>
    <dgm:pt modelId="{FB9CD347-33B1-45EC-825F-0277BD150DAD}" type="parTrans" cxnId="{320C0B08-CCE8-4963-AD62-7F4F232A938B}">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A705388D-836D-4522-BC0C-99331C2CFF7B}" type="sibTrans" cxnId="{320C0B08-CCE8-4963-AD62-7F4F232A938B}">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DA6A9ACD-329C-48E4-BE71-D041AF3A80FC}">
      <dgm:prSet phldrT="[Text]"/>
      <dgm:spPr/>
      <dgm:t>
        <a:bodyPr/>
        <a:lstStyle/>
        <a:p>
          <a:pPr algn="l" rtl="0"/>
          <a:r>
            <a:rPr lang="en-US" altLang="ar-JO" dirty="0">
              <a:solidFill>
                <a:schemeClr val="accent4">
                  <a:lumMod val="50000"/>
                </a:schemeClr>
              </a:solidFill>
              <a:latin typeface="Calibri" pitchFamily="34" charset="0"/>
              <a:cs typeface="Calibri" pitchFamily="34" charset="0"/>
            </a:rPr>
            <a:t>Pain , swelling, redness </a:t>
          </a:r>
          <a:r>
            <a:rPr lang="en-US" altLang="ar-JO" b="1" dirty="0">
              <a:solidFill>
                <a:schemeClr val="accent4">
                  <a:lumMod val="50000"/>
                </a:schemeClr>
              </a:solidFill>
              <a:latin typeface="Calibri" pitchFamily="34" charset="0"/>
              <a:cs typeface="Calibri" pitchFamily="34" charset="0"/>
            </a:rPr>
            <a:t>at site of injection</a:t>
          </a:r>
          <a:endParaRPr lang="en-US" b="1" dirty="0">
            <a:solidFill>
              <a:schemeClr val="accent4">
                <a:lumMod val="50000"/>
              </a:schemeClr>
            </a:solidFill>
            <a:latin typeface="Calibri" pitchFamily="34" charset="0"/>
            <a:cs typeface="Calibri" pitchFamily="34" charset="0"/>
          </a:endParaRPr>
        </a:p>
      </dgm:t>
    </dgm:pt>
    <dgm:pt modelId="{51C8C336-DDE2-4FD5-AAF2-9417F7681B23}" type="parTrans" cxnId="{1E4C2C0B-CFDA-45F4-BC8C-7BD8A3B08981}">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2A3D17ED-3EC6-42B3-8ABE-E722C3124129}" type="sibTrans" cxnId="{1E4C2C0B-CFDA-45F4-BC8C-7BD8A3B08981}">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469FEE2F-1EC5-49A9-81E1-032A874E7255}">
      <dgm:prSet phldrT="[Text]" custT="1"/>
      <dgm:spPr/>
      <dgm:t>
        <a:bodyPr/>
        <a:lstStyle/>
        <a:p>
          <a:pPr algn="ctr" rtl="0"/>
          <a:r>
            <a:rPr lang="en-US" sz="2400" b="1"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Systemic</a:t>
          </a:r>
          <a:endParaRPr lang="en-US" sz="1900" b="1"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endParaRPr>
        </a:p>
      </dgm:t>
    </dgm:pt>
    <dgm:pt modelId="{04A796F4-5A7B-4D6C-8E3C-5F0361A6FE45}" type="parTrans" cxnId="{19E8D64A-A5B9-4B0E-98B2-046EBF88BADE}">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395C4162-5C07-49CA-88FC-F20B4CCDE9AE}" type="sibTrans" cxnId="{19E8D64A-A5B9-4B0E-98B2-046EBF88BADE}">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F0C10DB8-AA76-40B5-AA0F-B01DA340EF54}">
      <dgm:prSet phldrT="[Text]"/>
      <dgm:spPr/>
      <dgm:t>
        <a:bodyPr/>
        <a:lstStyle/>
        <a:p>
          <a:pPr algn="l" rtl="0"/>
          <a:r>
            <a:rPr lang="en-US" altLang="ar-JO" b="1" dirty="0">
              <a:solidFill>
                <a:schemeClr val="accent4">
                  <a:lumMod val="50000"/>
                </a:schemeClr>
              </a:solidFill>
              <a:latin typeface="Calibri" pitchFamily="34" charset="0"/>
              <a:cs typeface="Calibri" pitchFamily="34" charset="0"/>
            </a:rPr>
            <a:t>Fever &amp; non-specific symptoms </a:t>
          </a:r>
          <a:r>
            <a:rPr lang="en-US" altLang="ar-JO" dirty="0">
              <a:solidFill>
                <a:schemeClr val="accent4">
                  <a:lumMod val="50000"/>
                </a:schemeClr>
              </a:solidFill>
              <a:latin typeface="Calibri" pitchFamily="34" charset="0"/>
              <a:cs typeface="Calibri" pitchFamily="34" charset="0"/>
            </a:rPr>
            <a:t>(</a:t>
          </a:r>
          <a:r>
            <a:rPr lang="en-US" altLang="ar-JO" dirty="0" err="1">
              <a:solidFill>
                <a:schemeClr val="accent4">
                  <a:lumMod val="50000"/>
                </a:schemeClr>
              </a:solidFill>
              <a:latin typeface="Calibri" pitchFamily="34" charset="0"/>
              <a:cs typeface="Calibri" pitchFamily="34" charset="0"/>
            </a:rPr>
            <a:t>malaise,headache</a:t>
          </a:r>
          <a:r>
            <a:rPr lang="en-US" altLang="ar-JO" dirty="0">
              <a:solidFill>
                <a:schemeClr val="accent4">
                  <a:lumMod val="50000"/>
                </a:schemeClr>
              </a:solidFill>
              <a:latin typeface="Calibri" pitchFamily="34" charset="0"/>
              <a:cs typeface="Calibri" pitchFamily="34" charset="0"/>
            </a:rPr>
            <a:t>)</a:t>
          </a:r>
          <a:endParaRPr lang="en-US" dirty="0">
            <a:solidFill>
              <a:schemeClr val="accent4">
                <a:lumMod val="50000"/>
              </a:schemeClr>
            </a:solidFill>
            <a:latin typeface="Calibri" pitchFamily="34" charset="0"/>
            <a:cs typeface="Calibri" pitchFamily="34" charset="0"/>
          </a:endParaRPr>
        </a:p>
      </dgm:t>
    </dgm:pt>
    <dgm:pt modelId="{394E0FE5-FF87-43D3-B19A-31947F28446C}" type="parTrans" cxnId="{D8603020-6D6F-4577-8DC5-1E9BFE2A07DC}">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794258C7-F5DA-471B-91F9-4EB7252A226F}" type="sibTrans" cxnId="{D8603020-6D6F-4577-8DC5-1E9BFE2A07DC}">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B1CECE37-7E71-4B09-BABC-33F84E62737A}">
      <dgm:prSet phldrT="[Text]" custT="1"/>
      <dgm:spPr/>
      <dgm:t>
        <a:bodyPr/>
        <a:lstStyle/>
        <a:p>
          <a:pPr algn="ctr" rtl="0"/>
          <a:r>
            <a:rPr lang="en-US" sz="2400" b="1"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Allergic</a:t>
          </a:r>
          <a:r>
            <a:rPr lang="en-US" sz="2400" b="1" dirty="0">
              <a:solidFill>
                <a:schemeClr val="accent4">
                  <a:lumMod val="50000"/>
                </a:schemeClr>
              </a:solidFill>
              <a:latin typeface="Calibri" pitchFamily="34" charset="0"/>
              <a:cs typeface="Calibri" pitchFamily="34" charset="0"/>
            </a:rPr>
            <a:t> (</a:t>
          </a:r>
          <a:r>
            <a:rPr lang="en-US" sz="2400" b="1"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anaphylaxis</a:t>
          </a:r>
          <a:r>
            <a:rPr lang="en-US" sz="2400" b="1" dirty="0">
              <a:solidFill>
                <a:schemeClr val="accent4">
                  <a:lumMod val="50000"/>
                </a:schemeClr>
              </a:solidFill>
              <a:latin typeface="Calibri" pitchFamily="34" charset="0"/>
              <a:cs typeface="Calibri" pitchFamily="34" charset="0"/>
            </a:rPr>
            <a:t>)</a:t>
          </a:r>
          <a:endParaRPr lang="en-US" sz="1700" b="1" dirty="0">
            <a:solidFill>
              <a:schemeClr val="accent4">
                <a:lumMod val="50000"/>
              </a:schemeClr>
            </a:solidFill>
            <a:latin typeface="Calibri" pitchFamily="34" charset="0"/>
            <a:cs typeface="Calibri" pitchFamily="34" charset="0"/>
          </a:endParaRPr>
        </a:p>
      </dgm:t>
    </dgm:pt>
    <dgm:pt modelId="{BC08B10F-273F-4F07-84D9-D70575FDFB31}" type="parTrans" cxnId="{C6A3804C-51A0-41D3-866C-97C475B9E28C}">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D9A6193D-7F40-4644-8CC6-C261788801FB}" type="sibTrans" cxnId="{C6A3804C-51A0-41D3-866C-97C475B9E28C}">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E5CCB8C3-E315-4B60-88CD-46B8ECE6EA58}">
      <dgm:prSet/>
      <dgm:spPr/>
      <dgm:t>
        <a:bodyPr/>
        <a:lstStyle/>
        <a:p>
          <a:pPr algn="l" rtl="0"/>
          <a:r>
            <a:rPr lang="en-US" altLang="ar-JO" u="none" dirty="0">
              <a:solidFill>
                <a:schemeClr val="accent4">
                  <a:lumMod val="50000"/>
                </a:schemeClr>
              </a:solidFill>
              <a:latin typeface="Calibri" pitchFamily="34" charset="0"/>
              <a:cs typeface="Calibri" pitchFamily="34" charset="0"/>
            </a:rPr>
            <a:t>Common with </a:t>
          </a:r>
          <a:r>
            <a:rPr lang="en-US" altLang="ar-JO" b="1" u="none" dirty="0">
              <a:solidFill>
                <a:schemeClr val="accent2"/>
              </a:solidFill>
              <a:latin typeface="Calibri" pitchFamily="34" charset="0"/>
              <a:cs typeface="Calibri" pitchFamily="34" charset="0"/>
            </a:rPr>
            <a:t>inactivated vaccines</a:t>
          </a:r>
        </a:p>
      </dgm:t>
    </dgm:pt>
    <dgm:pt modelId="{8BB43EC0-43FE-4619-A32C-4D1075D3D20F}" type="parTrans" cxnId="{CAC13A8E-7CA6-4E32-ACF8-3A4AE5193CF8}">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597F38DA-B2A0-4DC0-9D41-B4BCAD17F4E6}" type="sibTrans" cxnId="{CAC13A8E-7CA6-4E32-ACF8-3A4AE5193CF8}">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42C92D8F-82D1-4B07-AA9B-95157D1A6472}">
      <dgm:prSet/>
      <dgm:spPr/>
      <dgm:t>
        <a:bodyPr/>
        <a:lstStyle/>
        <a:p>
          <a:pPr algn="l" rtl="0"/>
          <a:r>
            <a:rPr lang="en-US" altLang="ar-JO" b="1" dirty="0">
              <a:solidFill>
                <a:schemeClr val="accent4">
                  <a:lumMod val="50000"/>
                </a:schemeClr>
              </a:solidFill>
              <a:latin typeface="Calibri" pitchFamily="34" charset="0"/>
              <a:cs typeface="Calibri" pitchFamily="34" charset="0"/>
            </a:rPr>
            <a:t>Usually mild and self limited</a:t>
          </a:r>
        </a:p>
      </dgm:t>
    </dgm:pt>
    <dgm:pt modelId="{27045A96-F941-4254-A9D8-3D8248AEFC8E}" type="parTrans" cxnId="{EB01A735-0FE6-41CF-BC70-0B6CB4BF0C96}">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2A8F581A-416E-4A8B-9735-BCC10BD392A8}" type="sibTrans" cxnId="{EB01A735-0FE6-41CF-BC70-0B6CB4BF0C96}">
      <dgm:prSet/>
      <dgm:spPr/>
      <dgm:t>
        <a:bodyPr/>
        <a:lstStyle/>
        <a:p>
          <a:pPr algn="l" rtl="0"/>
          <a:endParaRPr lang="en-US">
            <a:solidFill>
              <a:schemeClr val="accent4">
                <a:lumMod val="50000"/>
              </a:schemeClr>
            </a:solidFill>
            <a:latin typeface="Calibri" pitchFamily="34" charset="0"/>
            <a:cs typeface="Calibri" pitchFamily="34" charset="0"/>
          </a:endParaRPr>
        </a:p>
      </dgm:t>
    </dgm:pt>
    <dgm:pt modelId="{407C5375-3F35-4639-A19B-208FFEE46750}">
      <dgm:prSet/>
      <dgm:spPr/>
      <dgm:t>
        <a:bodyPr/>
        <a:lstStyle/>
        <a:p>
          <a:pPr algn="l" rtl="0"/>
          <a:endParaRPr lang="en-US" altLang="ar-JO" dirty="0">
            <a:solidFill>
              <a:schemeClr val="accent4">
                <a:lumMod val="50000"/>
              </a:schemeClr>
            </a:solidFill>
            <a:latin typeface="Calibri" pitchFamily="34" charset="0"/>
            <a:cs typeface="Calibri" pitchFamily="34" charset="0"/>
          </a:endParaRPr>
        </a:p>
      </dgm:t>
    </dgm:pt>
    <dgm:pt modelId="{FC490AD0-F58E-469C-84D7-7AD4BA90EEBD}" type="parTrans" cxnId="{E8C5C514-CCA8-4484-B981-215217C41C9D}">
      <dgm:prSet/>
      <dgm:spPr/>
      <dgm:t>
        <a:bodyPr/>
        <a:lstStyle/>
        <a:p>
          <a:endParaRPr lang="en-US">
            <a:solidFill>
              <a:schemeClr val="accent4">
                <a:lumMod val="50000"/>
              </a:schemeClr>
            </a:solidFill>
          </a:endParaRPr>
        </a:p>
      </dgm:t>
    </dgm:pt>
    <dgm:pt modelId="{93000602-F677-42EC-845F-3407188C9972}" type="sibTrans" cxnId="{E8C5C514-CCA8-4484-B981-215217C41C9D}">
      <dgm:prSet/>
      <dgm:spPr/>
      <dgm:t>
        <a:bodyPr/>
        <a:lstStyle/>
        <a:p>
          <a:endParaRPr lang="en-US">
            <a:solidFill>
              <a:schemeClr val="accent4">
                <a:lumMod val="50000"/>
              </a:schemeClr>
            </a:solidFill>
          </a:endParaRPr>
        </a:p>
      </dgm:t>
    </dgm:pt>
    <dgm:pt modelId="{F246B07C-4278-4B08-AC6E-46E0B7F7B0EC}">
      <dgm:prSet/>
      <dgm:spPr/>
      <dgm:t>
        <a:bodyPr/>
        <a:lstStyle/>
        <a:p>
          <a:pPr algn="l" rtl="0"/>
          <a:endParaRPr lang="en-US" altLang="ar-JO" b="1" u="sng" dirty="0">
            <a:solidFill>
              <a:schemeClr val="accent4">
                <a:lumMod val="50000"/>
              </a:schemeClr>
            </a:solidFill>
            <a:latin typeface="Calibri" pitchFamily="34" charset="0"/>
            <a:cs typeface="Calibri" pitchFamily="34" charset="0"/>
          </a:endParaRPr>
        </a:p>
      </dgm:t>
    </dgm:pt>
    <dgm:pt modelId="{2B31A5DC-9326-4CA5-BA20-6AF92C1F99FB}" type="parTrans" cxnId="{940A6CD7-6FC1-47D3-A5CE-48910330CA6B}">
      <dgm:prSet/>
      <dgm:spPr/>
      <dgm:t>
        <a:bodyPr/>
        <a:lstStyle/>
        <a:p>
          <a:endParaRPr lang="en-US">
            <a:solidFill>
              <a:schemeClr val="accent4">
                <a:lumMod val="50000"/>
              </a:schemeClr>
            </a:solidFill>
          </a:endParaRPr>
        </a:p>
      </dgm:t>
    </dgm:pt>
    <dgm:pt modelId="{666425FA-69CA-4A2C-9811-13597BF79773}" type="sibTrans" cxnId="{940A6CD7-6FC1-47D3-A5CE-48910330CA6B}">
      <dgm:prSet/>
      <dgm:spPr/>
      <dgm:t>
        <a:bodyPr/>
        <a:lstStyle/>
        <a:p>
          <a:endParaRPr lang="en-US">
            <a:solidFill>
              <a:schemeClr val="accent4">
                <a:lumMod val="50000"/>
              </a:schemeClr>
            </a:solidFill>
          </a:endParaRPr>
        </a:p>
      </dgm:t>
    </dgm:pt>
    <dgm:pt modelId="{210B0690-506E-4972-9BD3-73EEA294E258}">
      <dgm:prSet/>
      <dgm:spPr/>
      <dgm:t>
        <a:bodyPr/>
        <a:lstStyle/>
        <a:p>
          <a:pPr algn="l" rtl="0"/>
          <a:endParaRPr lang="en-US" altLang="ar-JO" b="1" dirty="0">
            <a:solidFill>
              <a:schemeClr val="accent4">
                <a:lumMod val="50000"/>
              </a:schemeClr>
            </a:solidFill>
            <a:latin typeface="Calibri" pitchFamily="34" charset="0"/>
            <a:cs typeface="Calibri" pitchFamily="34" charset="0"/>
          </a:endParaRPr>
        </a:p>
      </dgm:t>
    </dgm:pt>
    <dgm:pt modelId="{7E8797B3-802E-42CC-9A66-F5848E60FE24}" type="parTrans" cxnId="{C031A3EC-6EDB-4E6B-8FF7-9D5ED71377C9}">
      <dgm:prSet/>
      <dgm:spPr/>
      <dgm:t>
        <a:bodyPr/>
        <a:lstStyle/>
        <a:p>
          <a:endParaRPr lang="en-US">
            <a:solidFill>
              <a:schemeClr val="accent4">
                <a:lumMod val="50000"/>
              </a:schemeClr>
            </a:solidFill>
          </a:endParaRPr>
        </a:p>
      </dgm:t>
    </dgm:pt>
    <dgm:pt modelId="{3A833A8E-88E2-4518-9A53-A10A4BACEA15}" type="sibTrans" cxnId="{C031A3EC-6EDB-4E6B-8FF7-9D5ED71377C9}">
      <dgm:prSet/>
      <dgm:spPr/>
      <dgm:t>
        <a:bodyPr/>
        <a:lstStyle/>
        <a:p>
          <a:endParaRPr lang="en-US">
            <a:solidFill>
              <a:schemeClr val="accent4">
                <a:lumMod val="50000"/>
              </a:schemeClr>
            </a:solidFill>
          </a:endParaRPr>
        </a:p>
      </dgm:t>
    </dgm:pt>
    <dgm:pt modelId="{FDE0FD9B-67D5-4ACD-8C4D-14ED20058287}">
      <dgm:prSet/>
      <dgm:spPr/>
      <dgm:t>
        <a:bodyPr/>
        <a:lstStyle/>
        <a:p>
          <a:pPr algn="l" rtl="0"/>
          <a:r>
            <a:rPr lang="en-US" altLang="ar-JO" dirty="0">
              <a:solidFill>
                <a:schemeClr val="accent4">
                  <a:lumMod val="50000"/>
                </a:schemeClr>
              </a:solidFill>
              <a:latin typeface="Calibri" pitchFamily="34" charset="0"/>
              <a:cs typeface="Calibri" pitchFamily="34" charset="0"/>
            </a:rPr>
            <a:t>May be unrelated to vaccine</a:t>
          </a:r>
          <a:endParaRPr lang="en-US" altLang="ar-JO" b="1" u="sng" dirty="0">
            <a:solidFill>
              <a:schemeClr val="accent4">
                <a:lumMod val="50000"/>
              </a:schemeClr>
            </a:solidFill>
            <a:latin typeface="Calibri" pitchFamily="34" charset="0"/>
            <a:cs typeface="Calibri" pitchFamily="34" charset="0"/>
          </a:endParaRPr>
        </a:p>
      </dgm:t>
    </dgm:pt>
    <dgm:pt modelId="{7F8CDAF9-3A9E-44F8-A48A-C7BC092E3F2A}" type="parTrans" cxnId="{25B2B0D5-C9C4-4DA5-9D03-A34BA6DD3009}">
      <dgm:prSet/>
      <dgm:spPr/>
      <dgm:t>
        <a:bodyPr/>
        <a:lstStyle/>
        <a:p>
          <a:endParaRPr lang="en-US"/>
        </a:p>
      </dgm:t>
    </dgm:pt>
    <dgm:pt modelId="{322253C2-5142-45E2-B8B2-DB2C9B84C35F}" type="sibTrans" cxnId="{25B2B0D5-C9C4-4DA5-9D03-A34BA6DD3009}">
      <dgm:prSet/>
      <dgm:spPr/>
      <dgm:t>
        <a:bodyPr/>
        <a:lstStyle/>
        <a:p>
          <a:endParaRPr lang="en-US"/>
        </a:p>
      </dgm:t>
    </dgm:pt>
    <dgm:pt modelId="{BA42F4FF-303E-405C-B8FD-727F3F02E9CF}">
      <dgm:prSet/>
      <dgm:spPr/>
      <dgm:t>
        <a:bodyPr/>
        <a:lstStyle/>
        <a:p>
          <a:pPr algn="l" rtl="0"/>
          <a:endParaRPr lang="en-US" altLang="ar-JO" b="1" u="sng" dirty="0">
            <a:solidFill>
              <a:schemeClr val="accent4">
                <a:lumMod val="50000"/>
              </a:schemeClr>
            </a:solidFill>
            <a:latin typeface="Calibri" pitchFamily="34" charset="0"/>
            <a:cs typeface="Calibri" pitchFamily="34" charset="0"/>
          </a:endParaRPr>
        </a:p>
      </dgm:t>
    </dgm:pt>
    <dgm:pt modelId="{7C1B886C-3DE8-489E-8087-F2EA11F693EF}" type="parTrans" cxnId="{6ACC5204-47A7-4E6A-A263-2BDF4F58FB8E}">
      <dgm:prSet/>
      <dgm:spPr/>
      <dgm:t>
        <a:bodyPr/>
        <a:lstStyle/>
        <a:p>
          <a:endParaRPr lang="en-US"/>
        </a:p>
      </dgm:t>
    </dgm:pt>
    <dgm:pt modelId="{F674189F-A93C-46F0-A5BB-6759B141AF01}" type="sibTrans" cxnId="{6ACC5204-47A7-4E6A-A263-2BDF4F58FB8E}">
      <dgm:prSet/>
      <dgm:spPr/>
      <dgm:t>
        <a:bodyPr/>
        <a:lstStyle/>
        <a:p>
          <a:endParaRPr lang="en-US"/>
        </a:p>
      </dgm:t>
    </dgm:pt>
    <dgm:pt modelId="{A880C5B7-E841-4CA7-8F16-240525775ECD}">
      <dgm:prSet phldrT="[Text]"/>
      <dgm:spPr/>
      <dgm:t>
        <a:bodyPr/>
        <a:lstStyle/>
        <a:p>
          <a:pPr algn="l" rtl="0"/>
          <a:r>
            <a:rPr lang="en-US" altLang="ar-JO" dirty="0">
              <a:solidFill>
                <a:schemeClr val="accent4">
                  <a:lumMod val="50000"/>
                </a:schemeClr>
              </a:solidFill>
              <a:latin typeface="Calibri" pitchFamily="34" charset="0"/>
              <a:cs typeface="Calibri" pitchFamily="34" charset="0"/>
            </a:rPr>
            <a:t>Within </a:t>
          </a:r>
          <a:r>
            <a:rPr lang="en-US" altLang="ar-JO" b="1" dirty="0">
              <a:solidFill>
                <a:schemeClr val="accent5"/>
              </a:solidFill>
              <a:latin typeface="Calibri" pitchFamily="34" charset="0"/>
              <a:cs typeface="Calibri" pitchFamily="34" charset="0"/>
            </a:rPr>
            <a:t>5-30 min</a:t>
          </a:r>
          <a:r>
            <a:rPr lang="en-US" altLang="ar-JO" dirty="0">
              <a:solidFill>
                <a:schemeClr val="accent4">
                  <a:lumMod val="50000"/>
                </a:schemeClr>
              </a:solidFill>
              <a:latin typeface="Calibri" pitchFamily="34" charset="0"/>
              <a:cs typeface="Calibri" pitchFamily="34" charset="0"/>
            </a:rPr>
            <a:t> after the vaccination .</a:t>
          </a:r>
          <a:endParaRPr lang="en-US" dirty="0">
            <a:solidFill>
              <a:schemeClr val="accent4">
                <a:lumMod val="50000"/>
              </a:schemeClr>
            </a:solidFill>
            <a:latin typeface="Calibri" pitchFamily="34" charset="0"/>
            <a:cs typeface="Calibri" pitchFamily="34" charset="0"/>
          </a:endParaRPr>
        </a:p>
      </dgm:t>
    </dgm:pt>
    <dgm:pt modelId="{934D38F2-4442-4893-A1FA-C2C10456E91C}" type="parTrans" cxnId="{1C7BEB0C-4E73-475C-9D92-C41F5F6AF240}">
      <dgm:prSet/>
      <dgm:spPr/>
      <dgm:t>
        <a:bodyPr/>
        <a:lstStyle/>
        <a:p>
          <a:endParaRPr lang="en-US"/>
        </a:p>
      </dgm:t>
    </dgm:pt>
    <dgm:pt modelId="{D317DA76-EDFB-41F8-860D-81255DC19B97}" type="sibTrans" cxnId="{1C7BEB0C-4E73-475C-9D92-C41F5F6AF240}">
      <dgm:prSet/>
      <dgm:spPr/>
      <dgm:t>
        <a:bodyPr/>
        <a:lstStyle/>
        <a:p>
          <a:endParaRPr lang="en-US"/>
        </a:p>
      </dgm:t>
    </dgm:pt>
    <dgm:pt modelId="{83402E3A-D009-4442-9390-17E6C292925B}">
      <dgm:prSet phldrT="[Text]"/>
      <dgm:spPr/>
      <dgm:t>
        <a:bodyPr/>
        <a:lstStyle/>
        <a:p>
          <a:pPr algn="l" rtl="0"/>
          <a:r>
            <a:rPr lang="en-US" dirty="0">
              <a:solidFill>
                <a:schemeClr val="accent4">
                  <a:lumMod val="50000"/>
                </a:schemeClr>
              </a:solidFill>
              <a:latin typeface="Calibri" pitchFamily="34" charset="0"/>
              <a:cs typeface="Calibri" pitchFamily="34" charset="0"/>
            </a:rPr>
            <a:t>Appear within </a:t>
          </a:r>
          <a:r>
            <a:rPr lang="en-US" b="1" dirty="0">
              <a:solidFill>
                <a:schemeClr val="accent5"/>
              </a:solidFill>
              <a:latin typeface="Calibri" pitchFamily="34" charset="0"/>
              <a:cs typeface="Calibri" pitchFamily="34" charset="0"/>
            </a:rPr>
            <a:t>24-48 h</a:t>
          </a:r>
        </a:p>
      </dgm:t>
    </dgm:pt>
    <dgm:pt modelId="{548F91EA-2E22-40C3-8324-D4D8B647D4B4}" type="parTrans" cxnId="{8E1EECC2-EAC5-4FEE-9BDB-45AD9648B5FC}">
      <dgm:prSet/>
      <dgm:spPr/>
      <dgm:t>
        <a:bodyPr/>
        <a:lstStyle/>
        <a:p>
          <a:endParaRPr lang="en-US"/>
        </a:p>
      </dgm:t>
    </dgm:pt>
    <dgm:pt modelId="{A588C88B-39F0-4337-B4DA-5C40D7C51748}" type="sibTrans" cxnId="{8E1EECC2-EAC5-4FEE-9BDB-45AD9648B5FC}">
      <dgm:prSet/>
      <dgm:spPr/>
      <dgm:t>
        <a:bodyPr/>
        <a:lstStyle/>
        <a:p>
          <a:endParaRPr lang="en-US"/>
        </a:p>
      </dgm:t>
    </dgm:pt>
    <dgm:pt modelId="{39D61234-B0CB-4D29-BF5D-5D051D717532}">
      <dgm:prSet phldrT="[Text]"/>
      <dgm:spPr/>
      <dgm:t>
        <a:bodyPr/>
        <a:lstStyle/>
        <a:p>
          <a:pPr algn="l" rtl="0"/>
          <a:endParaRPr lang="en-US" dirty="0">
            <a:solidFill>
              <a:schemeClr val="accent4">
                <a:lumMod val="50000"/>
              </a:schemeClr>
            </a:solidFill>
            <a:latin typeface="Calibri" pitchFamily="34" charset="0"/>
            <a:cs typeface="Calibri" pitchFamily="34" charset="0"/>
          </a:endParaRPr>
        </a:p>
      </dgm:t>
    </dgm:pt>
    <dgm:pt modelId="{9301393B-F805-4615-88E2-5BA6A5D751CC}" type="parTrans" cxnId="{B0F73879-9EAA-4913-B02A-244868E79D0F}">
      <dgm:prSet/>
      <dgm:spPr/>
      <dgm:t>
        <a:bodyPr/>
        <a:lstStyle/>
        <a:p>
          <a:endParaRPr lang="en-US"/>
        </a:p>
      </dgm:t>
    </dgm:pt>
    <dgm:pt modelId="{61DE6274-21B6-4BA9-871E-7D6E5CD7F166}" type="sibTrans" cxnId="{B0F73879-9EAA-4913-B02A-244868E79D0F}">
      <dgm:prSet/>
      <dgm:spPr/>
      <dgm:t>
        <a:bodyPr/>
        <a:lstStyle/>
        <a:p>
          <a:endParaRPr lang="en-US"/>
        </a:p>
      </dgm:t>
    </dgm:pt>
    <dgm:pt modelId="{A55D94E4-AF34-491F-8F9E-072F5679FDAC}">
      <dgm:prSet/>
      <dgm:spPr/>
      <dgm:t>
        <a:bodyPr/>
        <a:lstStyle/>
        <a:p>
          <a:pPr algn="l" rtl="0"/>
          <a:r>
            <a:rPr lang="en-US" altLang="ar-JO" b="0" u="none" dirty="0">
              <a:solidFill>
                <a:schemeClr val="accent4">
                  <a:lumMod val="50000"/>
                </a:schemeClr>
              </a:solidFill>
              <a:latin typeface="Calibri" pitchFamily="34" charset="0"/>
              <a:cs typeface="Calibri" pitchFamily="34" charset="0"/>
            </a:rPr>
            <a:t>Appear within </a:t>
          </a:r>
          <a:r>
            <a:rPr lang="en-US" altLang="ar-JO" b="1" u="none" dirty="0">
              <a:solidFill>
                <a:schemeClr val="accent5"/>
              </a:solidFill>
              <a:latin typeface="Calibri" pitchFamily="34" charset="0"/>
              <a:cs typeface="Calibri" pitchFamily="34" charset="0"/>
            </a:rPr>
            <a:t>24-48h</a:t>
          </a:r>
        </a:p>
      </dgm:t>
    </dgm:pt>
    <dgm:pt modelId="{A419720B-6E4F-4F6A-8236-B73CA210D50C}" type="parTrans" cxnId="{8B7983C5-4927-453A-854C-0327B817F47D}">
      <dgm:prSet/>
      <dgm:spPr/>
      <dgm:t>
        <a:bodyPr/>
        <a:lstStyle/>
        <a:p>
          <a:endParaRPr lang="en-US"/>
        </a:p>
      </dgm:t>
    </dgm:pt>
    <dgm:pt modelId="{31BC0905-F99A-45D9-9CAB-304D5B437CEE}" type="sibTrans" cxnId="{8B7983C5-4927-453A-854C-0327B817F47D}">
      <dgm:prSet/>
      <dgm:spPr/>
      <dgm:t>
        <a:bodyPr/>
        <a:lstStyle/>
        <a:p>
          <a:endParaRPr lang="en-US"/>
        </a:p>
      </dgm:t>
    </dgm:pt>
    <dgm:pt modelId="{FEFE4AE2-8F9F-49B2-BF06-A028C047A4E8}">
      <dgm:prSet/>
      <dgm:spPr/>
      <dgm:t>
        <a:bodyPr/>
        <a:lstStyle/>
        <a:p>
          <a:pPr algn="l" rtl="0"/>
          <a:r>
            <a:rPr lang="en-US" altLang="ar-JO" b="1" u="none" dirty="0">
              <a:solidFill>
                <a:schemeClr val="accent2"/>
              </a:solidFill>
              <a:latin typeface="Calibri" pitchFamily="34" charset="0"/>
              <a:cs typeface="Calibri" pitchFamily="34" charset="0"/>
            </a:rPr>
            <a:t>Live attenuated vaccines</a:t>
          </a:r>
          <a:r>
            <a:rPr lang="en-US" altLang="ar-JO" b="0" u="none" dirty="0">
              <a:solidFill>
                <a:schemeClr val="accent4">
                  <a:lumMod val="50000"/>
                </a:schemeClr>
              </a:solidFill>
              <a:latin typeface="Calibri" pitchFamily="34" charset="0"/>
              <a:cs typeface="Calibri" pitchFamily="34" charset="0"/>
            </a:rPr>
            <a:t>:  Symptoms occur after</a:t>
          </a:r>
          <a:r>
            <a:rPr lang="en-US" altLang="ar-JO" b="0" u="none" dirty="0">
              <a:solidFill>
                <a:schemeClr val="accent5"/>
              </a:solidFill>
              <a:latin typeface="Calibri" pitchFamily="34" charset="0"/>
              <a:cs typeface="Calibri" pitchFamily="34" charset="0"/>
            </a:rPr>
            <a:t> </a:t>
          </a:r>
          <a:r>
            <a:rPr lang="en-US" altLang="ar-JO" b="1" u="none" dirty="0">
              <a:solidFill>
                <a:schemeClr val="accent5"/>
              </a:solidFill>
              <a:latin typeface="Calibri" pitchFamily="34" charset="0"/>
              <a:cs typeface="Calibri" pitchFamily="34" charset="0"/>
            </a:rPr>
            <a:t>7-21days </a:t>
          </a:r>
          <a:r>
            <a:rPr lang="en-US" altLang="ar-JO" b="1" u="none" dirty="0">
              <a:solidFill>
                <a:schemeClr val="accent4">
                  <a:lumMod val="50000"/>
                </a:schemeClr>
              </a:solidFill>
              <a:latin typeface="Calibri" pitchFamily="34" charset="0"/>
              <a:cs typeface="Calibri" pitchFamily="34" charset="0"/>
            </a:rPr>
            <a:t>(time for viral replication)</a:t>
          </a:r>
          <a:endParaRPr lang="en-US" altLang="ar-JO" b="0" u="none" dirty="0">
            <a:solidFill>
              <a:schemeClr val="accent4">
                <a:lumMod val="50000"/>
              </a:schemeClr>
            </a:solidFill>
            <a:latin typeface="Calibri" pitchFamily="34" charset="0"/>
            <a:cs typeface="Calibri" pitchFamily="34" charset="0"/>
          </a:endParaRPr>
        </a:p>
      </dgm:t>
    </dgm:pt>
    <dgm:pt modelId="{CBC709CC-0063-4369-8601-6F8F464D12D3}" type="parTrans" cxnId="{53D481A9-E951-4B2D-816F-86EBB0C91EFB}">
      <dgm:prSet/>
      <dgm:spPr/>
      <dgm:t>
        <a:bodyPr/>
        <a:lstStyle/>
        <a:p>
          <a:endParaRPr lang="en-US"/>
        </a:p>
      </dgm:t>
    </dgm:pt>
    <dgm:pt modelId="{EF3A05E6-5EDD-420E-8FCF-EFECD59BABF0}" type="sibTrans" cxnId="{53D481A9-E951-4B2D-816F-86EBB0C91EFB}">
      <dgm:prSet/>
      <dgm:spPr/>
      <dgm:t>
        <a:bodyPr/>
        <a:lstStyle/>
        <a:p>
          <a:endParaRPr lang="en-US"/>
        </a:p>
      </dgm:t>
    </dgm:pt>
    <dgm:pt modelId="{D3B62F38-1D1C-4011-BD64-194D3E13754B}">
      <dgm:prSet phldrT="[Text]"/>
      <dgm:spPr/>
      <dgm:t>
        <a:bodyPr/>
        <a:lstStyle/>
        <a:p>
          <a:pPr algn="l" rtl="0"/>
          <a:r>
            <a:rPr lang="en-US" altLang="ar-JO" dirty="0">
              <a:solidFill>
                <a:schemeClr val="accent4">
                  <a:lumMod val="50000"/>
                </a:schemeClr>
              </a:solidFill>
              <a:latin typeface="Calibri" pitchFamily="34" charset="0"/>
              <a:cs typeface="Calibri" pitchFamily="34" charset="0"/>
            </a:rPr>
            <a:t>severe anxiety/hives (itchy skin rash)/swelling of the lips and face/difficulty breathing/LOC </a:t>
          </a:r>
          <a:endParaRPr lang="en-US" dirty="0">
            <a:solidFill>
              <a:schemeClr val="accent4">
                <a:lumMod val="50000"/>
              </a:schemeClr>
            </a:solidFill>
            <a:latin typeface="Calibri" pitchFamily="34" charset="0"/>
            <a:cs typeface="Calibri" pitchFamily="34" charset="0"/>
          </a:endParaRPr>
        </a:p>
      </dgm:t>
    </dgm:pt>
    <dgm:pt modelId="{1307D9B1-C912-4914-B751-51834DBD2A2C}" type="parTrans" cxnId="{8F1B6F0F-1926-4E3D-AE34-4ACB20078E10}">
      <dgm:prSet/>
      <dgm:spPr/>
      <dgm:t>
        <a:bodyPr/>
        <a:lstStyle/>
        <a:p>
          <a:endParaRPr lang="en-US"/>
        </a:p>
      </dgm:t>
    </dgm:pt>
    <dgm:pt modelId="{4065F0D4-3462-46E0-A112-F8E5A1A9023B}" type="sibTrans" cxnId="{8F1B6F0F-1926-4E3D-AE34-4ACB20078E10}">
      <dgm:prSet/>
      <dgm:spPr/>
      <dgm:t>
        <a:bodyPr/>
        <a:lstStyle/>
        <a:p>
          <a:endParaRPr lang="en-US"/>
        </a:p>
      </dgm:t>
    </dgm:pt>
    <dgm:pt modelId="{12EFD505-CAE4-4E10-BD7C-B1AD0A72715C}">
      <dgm:prSet phldrT="[Text]"/>
      <dgm:spPr/>
      <dgm:t>
        <a:bodyPr/>
        <a:lstStyle/>
        <a:p>
          <a:pPr algn="l" rtl="0"/>
          <a:endParaRPr lang="en-US" dirty="0">
            <a:solidFill>
              <a:schemeClr val="accent4">
                <a:lumMod val="50000"/>
              </a:schemeClr>
            </a:solidFill>
            <a:latin typeface="Calibri" pitchFamily="34" charset="0"/>
            <a:cs typeface="Calibri" pitchFamily="34" charset="0"/>
          </a:endParaRPr>
        </a:p>
      </dgm:t>
    </dgm:pt>
    <dgm:pt modelId="{D1E16F21-EA91-43F6-A8EF-9EF1D2BA628F}" type="parTrans" cxnId="{17069557-3C33-4425-BDE8-7647D05AE2FC}">
      <dgm:prSet/>
      <dgm:spPr/>
      <dgm:t>
        <a:bodyPr/>
        <a:lstStyle/>
        <a:p>
          <a:endParaRPr lang="en-US"/>
        </a:p>
      </dgm:t>
    </dgm:pt>
    <dgm:pt modelId="{7B83A8E1-2418-4002-AECF-0FC212D2CA35}" type="sibTrans" cxnId="{17069557-3C33-4425-BDE8-7647D05AE2FC}">
      <dgm:prSet/>
      <dgm:spPr/>
      <dgm:t>
        <a:bodyPr/>
        <a:lstStyle/>
        <a:p>
          <a:endParaRPr lang="en-US"/>
        </a:p>
      </dgm:t>
    </dgm:pt>
    <dgm:pt modelId="{76DBC948-2BF4-4F4A-922C-2A8154248E88}">
      <dgm:prSet phldrT="[Text]"/>
      <dgm:spPr/>
      <dgm:t>
        <a:bodyPr/>
        <a:lstStyle/>
        <a:p>
          <a:pPr algn="l" rtl="0"/>
          <a:r>
            <a:rPr lang="en-US" altLang="ar-JO" b="1" dirty="0">
              <a:solidFill>
                <a:schemeClr val="accent4">
                  <a:lumMod val="50000"/>
                </a:schemeClr>
              </a:solidFill>
              <a:latin typeface="Calibri" pitchFamily="34" charset="0"/>
              <a:cs typeface="Calibri" pitchFamily="34" charset="0"/>
            </a:rPr>
            <a:t>Rare</a:t>
          </a:r>
          <a:r>
            <a:rPr lang="en-US" altLang="ar-JO" dirty="0">
              <a:solidFill>
                <a:schemeClr val="accent4">
                  <a:lumMod val="50000"/>
                </a:schemeClr>
              </a:solidFill>
              <a:latin typeface="Calibri" pitchFamily="34" charset="0"/>
              <a:cs typeface="Calibri" pitchFamily="34" charset="0"/>
            </a:rPr>
            <a:t>: in about 1 in every million.</a:t>
          </a:r>
          <a:endParaRPr lang="en-US" dirty="0">
            <a:solidFill>
              <a:schemeClr val="accent4">
                <a:lumMod val="50000"/>
              </a:schemeClr>
            </a:solidFill>
            <a:latin typeface="Calibri" pitchFamily="34" charset="0"/>
            <a:cs typeface="Calibri" pitchFamily="34" charset="0"/>
          </a:endParaRPr>
        </a:p>
      </dgm:t>
    </dgm:pt>
    <dgm:pt modelId="{576BF32E-8602-4D98-B147-212DE374FF4C}" type="parTrans" cxnId="{9B73FE19-DEC0-47A2-987E-5F0220C41FF3}">
      <dgm:prSet/>
      <dgm:spPr/>
      <dgm:t>
        <a:bodyPr/>
        <a:lstStyle/>
        <a:p>
          <a:endParaRPr lang="en-US"/>
        </a:p>
      </dgm:t>
    </dgm:pt>
    <dgm:pt modelId="{4F315A1D-A9FA-4F10-8884-718320E6C01C}" type="sibTrans" cxnId="{9B73FE19-DEC0-47A2-987E-5F0220C41FF3}">
      <dgm:prSet/>
      <dgm:spPr/>
      <dgm:t>
        <a:bodyPr/>
        <a:lstStyle/>
        <a:p>
          <a:endParaRPr lang="en-US"/>
        </a:p>
      </dgm:t>
    </dgm:pt>
    <dgm:pt modelId="{F600AD01-8910-4CC0-B5D6-3D676B0E709C}">
      <dgm:prSet phldrT="[Text]"/>
      <dgm:spPr/>
      <dgm:t>
        <a:bodyPr/>
        <a:lstStyle/>
        <a:p>
          <a:pPr algn="l" rtl="0"/>
          <a:endParaRPr lang="en-US" dirty="0">
            <a:solidFill>
              <a:schemeClr val="accent4">
                <a:lumMod val="50000"/>
              </a:schemeClr>
            </a:solidFill>
            <a:latin typeface="Calibri" pitchFamily="34" charset="0"/>
            <a:cs typeface="Calibri" pitchFamily="34" charset="0"/>
          </a:endParaRPr>
        </a:p>
      </dgm:t>
    </dgm:pt>
    <dgm:pt modelId="{267BE80F-31DE-47D3-B3B5-1E3EA6B267D7}" type="parTrans" cxnId="{28BD5C48-79E8-4828-AC98-5EA376FE61F4}">
      <dgm:prSet/>
      <dgm:spPr/>
      <dgm:t>
        <a:bodyPr/>
        <a:lstStyle/>
        <a:p>
          <a:endParaRPr lang="en-US"/>
        </a:p>
      </dgm:t>
    </dgm:pt>
    <dgm:pt modelId="{811FC36B-53D3-4C4A-A42B-A29505171395}" type="sibTrans" cxnId="{28BD5C48-79E8-4828-AC98-5EA376FE61F4}">
      <dgm:prSet/>
      <dgm:spPr/>
      <dgm:t>
        <a:bodyPr/>
        <a:lstStyle/>
        <a:p>
          <a:endParaRPr lang="en-US"/>
        </a:p>
      </dgm:t>
    </dgm:pt>
    <dgm:pt modelId="{5F2EA560-0A9B-498F-9BC0-9632FADC90B4}">
      <dgm:prSet phldrT="[Text]"/>
      <dgm:spPr/>
      <dgm:t>
        <a:bodyPr/>
        <a:lstStyle/>
        <a:p>
          <a:pPr algn="l" rtl="0"/>
          <a:r>
            <a:rPr lang="en-US" altLang="ar-JO" dirty="0">
              <a:solidFill>
                <a:schemeClr val="accent4">
                  <a:lumMod val="50000"/>
                </a:schemeClr>
              </a:solidFill>
              <a:latin typeface="Calibri" pitchFamily="34" charset="0"/>
              <a:cs typeface="Calibri" pitchFamily="34" charset="0"/>
            </a:rPr>
            <a:t>The treatment for anaphylaxis </a:t>
          </a:r>
          <a:r>
            <a:rPr lang="en-US" altLang="ar-JO" dirty="0" err="1">
              <a:solidFill>
                <a:schemeClr val="accent4">
                  <a:lumMod val="50000"/>
                </a:schemeClr>
              </a:solidFill>
              <a:latin typeface="Calibri" pitchFamily="34" charset="0"/>
              <a:cs typeface="Calibri" pitchFamily="34" charset="0"/>
            </a:rPr>
            <a:t>is</a:t>
          </a:r>
          <a:r>
            <a:rPr lang="en-US" altLang="ar-JO" dirty="0" err="1">
              <a:solidFill>
                <a:schemeClr val="accent4">
                  <a:lumMod val="50000"/>
                </a:schemeClr>
              </a:solidFill>
              <a:latin typeface="Calibri" pitchFamily="34" charset="0"/>
              <a:cs typeface="Calibri" pitchFamily="34" charset="0"/>
              <a:sym typeface="Wingdings" pitchFamily="2" charset="2"/>
            </a:rPr>
            <a:t></a:t>
          </a:r>
          <a:r>
            <a:rPr lang="en-US" altLang="ar-JO" dirty="0" err="1">
              <a:solidFill>
                <a:schemeClr val="accent4">
                  <a:lumMod val="50000"/>
                </a:schemeClr>
              </a:solidFill>
              <a:latin typeface="Calibri" pitchFamily="34" charset="0"/>
              <a:cs typeface="Calibri" pitchFamily="34" charset="0"/>
            </a:rPr>
            <a:t>immediate</a:t>
          </a:r>
          <a:r>
            <a:rPr lang="en-US" altLang="ar-JO" dirty="0">
              <a:solidFill>
                <a:schemeClr val="accent4">
                  <a:lumMod val="50000"/>
                </a:schemeClr>
              </a:solidFill>
              <a:latin typeface="Calibri" pitchFamily="34" charset="0"/>
              <a:cs typeface="Calibri" pitchFamily="34" charset="0"/>
            </a:rPr>
            <a:t> injection of </a:t>
          </a:r>
          <a:r>
            <a:rPr lang="en-US" altLang="ar-JO" b="1" dirty="0">
              <a:solidFill>
                <a:schemeClr val="accent4">
                  <a:lumMod val="50000"/>
                </a:schemeClr>
              </a:solidFill>
              <a:latin typeface="Calibri" pitchFamily="34" charset="0"/>
              <a:cs typeface="Calibri" pitchFamily="34" charset="0"/>
            </a:rPr>
            <a:t>adrenaline</a:t>
          </a:r>
          <a:endParaRPr lang="en-US" b="1" dirty="0">
            <a:solidFill>
              <a:schemeClr val="accent4">
                <a:lumMod val="50000"/>
              </a:schemeClr>
            </a:solidFill>
            <a:latin typeface="Calibri" pitchFamily="34" charset="0"/>
            <a:cs typeface="Calibri" pitchFamily="34" charset="0"/>
          </a:endParaRPr>
        </a:p>
      </dgm:t>
    </dgm:pt>
    <dgm:pt modelId="{920584AB-2A58-4B18-B06B-76A8299620F1}" type="parTrans" cxnId="{EEB9E628-DEF8-4549-AD90-259D8AFBC0EE}">
      <dgm:prSet/>
      <dgm:spPr/>
      <dgm:t>
        <a:bodyPr/>
        <a:lstStyle/>
        <a:p>
          <a:endParaRPr lang="en-US"/>
        </a:p>
      </dgm:t>
    </dgm:pt>
    <dgm:pt modelId="{206E4082-A181-43D7-87CA-52E564319F30}" type="sibTrans" cxnId="{EEB9E628-DEF8-4549-AD90-259D8AFBC0EE}">
      <dgm:prSet/>
      <dgm:spPr/>
      <dgm:t>
        <a:bodyPr/>
        <a:lstStyle/>
        <a:p>
          <a:endParaRPr lang="en-US"/>
        </a:p>
      </dgm:t>
    </dgm:pt>
    <dgm:pt modelId="{444B522D-16DC-446B-B7AC-57603294279A}">
      <dgm:prSet phldrT="[Text]"/>
      <dgm:spPr/>
      <dgm:t>
        <a:bodyPr/>
        <a:lstStyle/>
        <a:p>
          <a:pPr algn="l" rtl="0"/>
          <a:endParaRPr lang="en-US" dirty="0">
            <a:solidFill>
              <a:schemeClr val="accent4">
                <a:lumMod val="50000"/>
              </a:schemeClr>
            </a:solidFill>
            <a:latin typeface="Calibri" pitchFamily="34" charset="0"/>
            <a:cs typeface="Calibri" pitchFamily="34" charset="0"/>
          </a:endParaRPr>
        </a:p>
      </dgm:t>
    </dgm:pt>
    <dgm:pt modelId="{82CFA7A7-DBB5-4D83-90A5-A1307932BF3F}" type="parTrans" cxnId="{9487AC1B-A48E-4F1F-B845-B57F33B51171}">
      <dgm:prSet/>
      <dgm:spPr/>
      <dgm:t>
        <a:bodyPr/>
        <a:lstStyle/>
        <a:p>
          <a:endParaRPr lang="en-US"/>
        </a:p>
      </dgm:t>
    </dgm:pt>
    <dgm:pt modelId="{0ECDFF94-7DAE-40E5-9B11-8B8BBDFC8FAF}" type="sibTrans" cxnId="{9487AC1B-A48E-4F1F-B845-B57F33B51171}">
      <dgm:prSet/>
      <dgm:spPr/>
      <dgm:t>
        <a:bodyPr/>
        <a:lstStyle/>
        <a:p>
          <a:endParaRPr lang="en-US"/>
        </a:p>
      </dgm:t>
    </dgm:pt>
    <dgm:pt modelId="{3E224544-8525-41B1-B817-009824C4E737}">
      <dgm:prSet/>
      <dgm:spPr/>
      <dgm:t>
        <a:bodyPr/>
        <a:lstStyle/>
        <a:p>
          <a:pPr rtl="0"/>
          <a:endParaRPr lang="en-US" dirty="0">
            <a:solidFill>
              <a:schemeClr val="accent4">
                <a:lumMod val="50000"/>
              </a:schemeClr>
            </a:solidFill>
            <a:latin typeface="Calibri" pitchFamily="34" charset="0"/>
            <a:cs typeface="Calibri" pitchFamily="34" charset="0"/>
          </a:endParaRPr>
        </a:p>
      </dgm:t>
    </dgm:pt>
    <dgm:pt modelId="{62B95DF4-2A43-44CF-B701-45D6CD6CCF8F}" type="parTrans" cxnId="{591914B5-7EE7-4AD4-8C81-83F3A473F337}">
      <dgm:prSet/>
      <dgm:spPr/>
      <dgm:t>
        <a:bodyPr/>
        <a:lstStyle/>
        <a:p>
          <a:endParaRPr lang="en-US"/>
        </a:p>
      </dgm:t>
    </dgm:pt>
    <dgm:pt modelId="{980E2744-0C58-45FB-9642-841AF029A910}" type="sibTrans" cxnId="{591914B5-7EE7-4AD4-8C81-83F3A473F337}">
      <dgm:prSet/>
      <dgm:spPr/>
      <dgm:t>
        <a:bodyPr/>
        <a:lstStyle/>
        <a:p>
          <a:endParaRPr lang="en-US"/>
        </a:p>
      </dgm:t>
    </dgm:pt>
    <dgm:pt modelId="{BB5F1609-E64A-493F-9ED6-5BEB1C461842}">
      <dgm:prSet/>
      <dgm:spPr/>
      <dgm:t>
        <a:bodyPr/>
        <a:lstStyle/>
        <a:p>
          <a:pPr algn="l" rtl="0"/>
          <a:endParaRPr lang="en-US" altLang="ar-JO" b="0" u="none" dirty="0">
            <a:solidFill>
              <a:schemeClr val="accent4">
                <a:lumMod val="50000"/>
              </a:schemeClr>
            </a:solidFill>
            <a:latin typeface="Calibri" pitchFamily="34" charset="0"/>
            <a:cs typeface="Calibri" pitchFamily="34" charset="0"/>
          </a:endParaRPr>
        </a:p>
      </dgm:t>
    </dgm:pt>
    <dgm:pt modelId="{1E43059B-CCBD-4437-9836-8CB051160D51}" type="parTrans" cxnId="{0FE2B941-7C74-4488-BAC0-D9AE08784E29}">
      <dgm:prSet/>
      <dgm:spPr/>
      <dgm:t>
        <a:bodyPr/>
        <a:lstStyle/>
        <a:p>
          <a:endParaRPr lang="en-US"/>
        </a:p>
      </dgm:t>
    </dgm:pt>
    <dgm:pt modelId="{D1B207BB-A3B5-4FE2-BA37-E73837AA043F}" type="sibTrans" cxnId="{0FE2B941-7C74-4488-BAC0-D9AE08784E29}">
      <dgm:prSet/>
      <dgm:spPr/>
      <dgm:t>
        <a:bodyPr/>
        <a:lstStyle/>
        <a:p>
          <a:endParaRPr lang="en-US"/>
        </a:p>
      </dgm:t>
    </dgm:pt>
    <dgm:pt modelId="{86463E04-5225-4100-8AD1-9F79D2E17808}" type="pres">
      <dgm:prSet presAssocID="{B3C86176-D2A4-41B9-88CD-D650E81F572B}" presName="Name0" presStyleCnt="0">
        <dgm:presLayoutVars>
          <dgm:dir/>
          <dgm:animLvl val="lvl"/>
          <dgm:resizeHandles val="exact"/>
        </dgm:presLayoutVars>
      </dgm:prSet>
      <dgm:spPr/>
    </dgm:pt>
    <dgm:pt modelId="{BC847371-87A3-4716-AA05-D663F72C86BE}" type="pres">
      <dgm:prSet presAssocID="{2E6845F3-FDB9-4C36-8DEA-2AC18D9A9230}" presName="composite" presStyleCnt="0"/>
      <dgm:spPr/>
    </dgm:pt>
    <dgm:pt modelId="{C53B33E7-3645-4BE3-B3C6-A6F3349C8D3E}" type="pres">
      <dgm:prSet presAssocID="{2E6845F3-FDB9-4C36-8DEA-2AC18D9A9230}" presName="parTx" presStyleLbl="alignNode1" presStyleIdx="0" presStyleCnt="3">
        <dgm:presLayoutVars>
          <dgm:chMax val="0"/>
          <dgm:chPref val="0"/>
          <dgm:bulletEnabled val="1"/>
        </dgm:presLayoutVars>
      </dgm:prSet>
      <dgm:spPr/>
    </dgm:pt>
    <dgm:pt modelId="{1C78FDCA-46B0-40B9-97F7-73B869307EC2}" type="pres">
      <dgm:prSet presAssocID="{2E6845F3-FDB9-4C36-8DEA-2AC18D9A9230}" presName="desTx" presStyleLbl="alignAccFollowNode1" presStyleIdx="0" presStyleCnt="3">
        <dgm:presLayoutVars>
          <dgm:bulletEnabled val="1"/>
        </dgm:presLayoutVars>
      </dgm:prSet>
      <dgm:spPr/>
    </dgm:pt>
    <dgm:pt modelId="{34358064-25F7-41AD-A55A-59142FADB6B8}" type="pres">
      <dgm:prSet presAssocID="{A705388D-836D-4522-BC0C-99331C2CFF7B}" presName="space" presStyleCnt="0"/>
      <dgm:spPr/>
    </dgm:pt>
    <dgm:pt modelId="{65DBF77D-978E-4D15-A854-03FACA33A4D4}" type="pres">
      <dgm:prSet presAssocID="{469FEE2F-1EC5-49A9-81E1-032A874E7255}" presName="composite" presStyleCnt="0"/>
      <dgm:spPr/>
    </dgm:pt>
    <dgm:pt modelId="{119853E5-EBBC-4F3D-A08E-FC4F1BE27E9F}" type="pres">
      <dgm:prSet presAssocID="{469FEE2F-1EC5-49A9-81E1-032A874E7255}" presName="parTx" presStyleLbl="alignNode1" presStyleIdx="1" presStyleCnt="3">
        <dgm:presLayoutVars>
          <dgm:chMax val="0"/>
          <dgm:chPref val="0"/>
          <dgm:bulletEnabled val="1"/>
        </dgm:presLayoutVars>
      </dgm:prSet>
      <dgm:spPr/>
    </dgm:pt>
    <dgm:pt modelId="{4C4D3219-82B4-49EC-9734-4E09052CAF49}" type="pres">
      <dgm:prSet presAssocID="{469FEE2F-1EC5-49A9-81E1-032A874E7255}" presName="desTx" presStyleLbl="alignAccFollowNode1" presStyleIdx="1" presStyleCnt="3">
        <dgm:presLayoutVars>
          <dgm:bulletEnabled val="1"/>
        </dgm:presLayoutVars>
      </dgm:prSet>
      <dgm:spPr/>
    </dgm:pt>
    <dgm:pt modelId="{5CCE6626-A7D4-4943-A3D4-9BC9FA475BA3}" type="pres">
      <dgm:prSet presAssocID="{395C4162-5C07-49CA-88FC-F20B4CCDE9AE}" presName="space" presStyleCnt="0"/>
      <dgm:spPr/>
    </dgm:pt>
    <dgm:pt modelId="{9F987F51-784F-4EAA-A288-52533CB996BC}" type="pres">
      <dgm:prSet presAssocID="{B1CECE37-7E71-4B09-BABC-33F84E62737A}" presName="composite" presStyleCnt="0"/>
      <dgm:spPr/>
    </dgm:pt>
    <dgm:pt modelId="{B4916F9D-C71A-4B82-A079-B86969F69946}" type="pres">
      <dgm:prSet presAssocID="{B1CECE37-7E71-4B09-BABC-33F84E62737A}" presName="parTx" presStyleLbl="alignNode1" presStyleIdx="2" presStyleCnt="3">
        <dgm:presLayoutVars>
          <dgm:chMax val="0"/>
          <dgm:chPref val="0"/>
          <dgm:bulletEnabled val="1"/>
        </dgm:presLayoutVars>
      </dgm:prSet>
      <dgm:spPr/>
    </dgm:pt>
    <dgm:pt modelId="{31A06ED8-D0E6-48FB-95E7-279FA85C39CF}" type="pres">
      <dgm:prSet presAssocID="{B1CECE37-7E71-4B09-BABC-33F84E62737A}" presName="desTx" presStyleLbl="alignAccFollowNode1" presStyleIdx="2" presStyleCnt="3">
        <dgm:presLayoutVars>
          <dgm:bulletEnabled val="1"/>
        </dgm:presLayoutVars>
      </dgm:prSet>
      <dgm:spPr/>
    </dgm:pt>
  </dgm:ptLst>
  <dgm:cxnLst>
    <dgm:cxn modelId="{6ACC5204-47A7-4E6A-A263-2BDF4F58FB8E}" srcId="{469FEE2F-1EC5-49A9-81E1-032A874E7255}" destId="{BA42F4FF-303E-405C-B8FD-727F3F02E9CF}" srcOrd="5" destOrd="0" parTransId="{7C1B886C-3DE8-489E-8087-F2EA11F693EF}" sibTransId="{F674189F-A93C-46F0-A5BB-6759B141AF01}"/>
    <dgm:cxn modelId="{49C59907-9161-4C4D-BBA0-F9298AF3F76B}" type="presOf" srcId="{76DBC948-2BF4-4F4A-922C-2A8154248E88}" destId="{31A06ED8-D0E6-48FB-95E7-279FA85C39CF}" srcOrd="0" destOrd="4" presId="urn:microsoft.com/office/officeart/2005/8/layout/hList1"/>
    <dgm:cxn modelId="{320C0B08-CCE8-4963-AD62-7F4F232A938B}" srcId="{B3C86176-D2A4-41B9-88CD-D650E81F572B}" destId="{2E6845F3-FDB9-4C36-8DEA-2AC18D9A9230}" srcOrd="0" destOrd="0" parTransId="{FB9CD347-33B1-45EC-825F-0277BD150DAD}" sibTransId="{A705388D-836D-4522-BC0C-99331C2CFF7B}"/>
    <dgm:cxn modelId="{1E4C2C0B-CFDA-45F4-BC8C-7BD8A3B08981}" srcId="{2E6845F3-FDB9-4C36-8DEA-2AC18D9A9230}" destId="{DA6A9ACD-329C-48E4-BE71-D041AF3A80FC}" srcOrd="0" destOrd="0" parTransId="{51C8C336-DDE2-4FD5-AAF2-9417F7681B23}" sibTransId="{2A3D17ED-3EC6-42B3-8ABE-E722C3124129}"/>
    <dgm:cxn modelId="{1C7BEB0C-4E73-475C-9D92-C41F5F6AF240}" srcId="{B1CECE37-7E71-4B09-BABC-33F84E62737A}" destId="{A880C5B7-E841-4CA7-8F16-240525775ECD}" srcOrd="2" destOrd="0" parTransId="{934D38F2-4442-4893-A1FA-C2C10456E91C}" sibTransId="{D317DA76-EDFB-41F8-860D-81255DC19B97}"/>
    <dgm:cxn modelId="{8F1B6F0F-1926-4E3D-AE34-4ACB20078E10}" srcId="{B1CECE37-7E71-4B09-BABC-33F84E62737A}" destId="{D3B62F38-1D1C-4011-BD64-194D3E13754B}" srcOrd="0" destOrd="0" parTransId="{1307D9B1-C912-4914-B751-51834DBD2A2C}" sibTransId="{4065F0D4-3462-46E0-A112-F8E5A1A9023B}"/>
    <dgm:cxn modelId="{E8C5C514-CCA8-4484-B981-215217C41C9D}" srcId="{469FEE2F-1EC5-49A9-81E1-032A874E7255}" destId="{407C5375-3F35-4639-A19B-208FFEE46750}" srcOrd="1" destOrd="0" parTransId="{FC490AD0-F58E-469C-84D7-7AD4BA90EEBD}" sibTransId="{93000602-F677-42EC-845F-3407188C9972}"/>
    <dgm:cxn modelId="{9B73FE19-DEC0-47A2-987E-5F0220C41FF3}" srcId="{B1CECE37-7E71-4B09-BABC-33F84E62737A}" destId="{76DBC948-2BF4-4F4A-922C-2A8154248E88}" srcOrd="4" destOrd="0" parTransId="{576BF32E-8602-4D98-B147-212DE374FF4C}" sibTransId="{4F315A1D-A9FA-4F10-8884-718320E6C01C}"/>
    <dgm:cxn modelId="{9487AC1B-A48E-4F1F-B845-B57F33B51171}" srcId="{B1CECE37-7E71-4B09-BABC-33F84E62737A}" destId="{444B522D-16DC-446B-B7AC-57603294279A}" srcOrd="5" destOrd="0" parTransId="{82CFA7A7-DBB5-4D83-90A5-A1307932BF3F}" sibTransId="{0ECDFF94-7DAE-40E5-9B11-8B8BBDFC8FAF}"/>
    <dgm:cxn modelId="{D8603020-6D6F-4577-8DC5-1E9BFE2A07DC}" srcId="{469FEE2F-1EC5-49A9-81E1-032A874E7255}" destId="{F0C10DB8-AA76-40B5-AA0F-B01DA340EF54}" srcOrd="0" destOrd="0" parTransId="{394E0FE5-FF87-43D3-B19A-31947F28446C}" sibTransId="{794258C7-F5DA-471B-91F9-4EB7252A226F}"/>
    <dgm:cxn modelId="{F6E06D26-F8B2-4A2B-B1E8-64B0ABC5742A}" type="presOf" srcId="{BA42F4FF-303E-405C-B8FD-727F3F02E9CF}" destId="{4C4D3219-82B4-49EC-9734-4E09052CAF49}" srcOrd="0" destOrd="5" presId="urn:microsoft.com/office/officeart/2005/8/layout/hList1"/>
    <dgm:cxn modelId="{EEB9E628-DEF8-4549-AD90-259D8AFBC0EE}" srcId="{B1CECE37-7E71-4B09-BABC-33F84E62737A}" destId="{5F2EA560-0A9B-498F-9BC0-9632FADC90B4}" srcOrd="6" destOrd="0" parTransId="{920584AB-2A58-4B18-B06B-76A8299620F1}" sibTransId="{206E4082-A181-43D7-87CA-52E564319F30}"/>
    <dgm:cxn modelId="{89CE9333-C990-42AE-94DB-385349AA1F1B}" type="presOf" srcId="{A880C5B7-E841-4CA7-8F16-240525775ECD}" destId="{31A06ED8-D0E6-48FB-95E7-279FA85C39CF}" srcOrd="0" destOrd="2" presId="urn:microsoft.com/office/officeart/2005/8/layout/hList1"/>
    <dgm:cxn modelId="{EB01A735-0FE6-41CF-BC70-0B6CB4BF0C96}" srcId="{2E6845F3-FDB9-4C36-8DEA-2AC18D9A9230}" destId="{42C92D8F-82D1-4B07-AA9B-95157D1A6472}" srcOrd="6" destOrd="0" parTransId="{27045A96-F941-4254-A9D8-3D8248AEFC8E}" sibTransId="{2A8F581A-416E-4A8B-9735-BCC10BD392A8}"/>
    <dgm:cxn modelId="{0FE2B941-7C74-4488-BAC0-D9AE08784E29}" srcId="{469FEE2F-1EC5-49A9-81E1-032A874E7255}" destId="{BB5F1609-E64A-493F-9ED6-5BEB1C461842}" srcOrd="3" destOrd="0" parTransId="{1E43059B-CCBD-4437-9836-8CB051160D51}" sibTransId="{D1B207BB-A3B5-4FE2-BA37-E73837AA043F}"/>
    <dgm:cxn modelId="{AC50CB41-29C1-464F-AA60-435D3331342B}" type="presOf" srcId="{2E6845F3-FDB9-4C36-8DEA-2AC18D9A9230}" destId="{C53B33E7-3645-4BE3-B3C6-A6F3349C8D3E}" srcOrd="0" destOrd="0" presId="urn:microsoft.com/office/officeart/2005/8/layout/hList1"/>
    <dgm:cxn modelId="{87F2C946-9FE6-4349-9BDB-D17389ABB121}" type="presOf" srcId="{F600AD01-8910-4CC0-B5D6-3D676B0E709C}" destId="{31A06ED8-D0E6-48FB-95E7-279FA85C39CF}" srcOrd="0" destOrd="3" presId="urn:microsoft.com/office/officeart/2005/8/layout/hList1"/>
    <dgm:cxn modelId="{28BD5C48-79E8-4828-AC98-5EA376FE61F4}" srcId="{B1CECE37-7E71-4B09-BABC-33F84E62737A}" destId="{F600AD01-8910-4CC0-B5D6-3D676B0E709C}" srcOrd="3" destOrd="0" parTransId="{267BE80F-31DE-47D3-B3B5-1E3EA6B267D7}" sibTransId="{811FC36B-53D3-4C4A-A42B-A29505171395}"/>
    <dgm:cxn modelId="{19E8D64A-A5B9-4B0E-98B2-046EBF88BADE}" srcId="{B3C86176-D2A4-41B9-88CD-D650E81F572B}" destId="{469FEE2F-1EC5-49A9-81E1-032A874E7255}" srcOrd="1" destOrd="0" parTransId="{04A796F4-5A7B-4D6C-8E3C-5F0361A6FE45}" sibTransId="{395C4162-5C07-49CA-88FC-F20B4CCDE9AE}"/>
    <dgm:cxn modelId="{A566ED4A-1750-4BA9-A2C0-34BF0C9CB573}" type="presOf" srcId="{E5CCB8C3-E315-4B60-88CD-46B8ECE6EA58}" destId="{1C78FDCA-46B0-40B9-97F7-73B869307EC2}" srcOrd="0" destOrd="4" presId="urn:microsoft.com/office/officeart/2005/8/layout/hList1"/>
    <dgm:cxn modelId="{A054B94B-8D1F-44C0-88B6-5255C07E4B5E}" type="presOf" srcId="{F246B07C-4278-4B08-AC6E-46E0B7F7B0EC}" destId="{1C78FDCA-46B0-40B9-97F7-73B869307EC2}" srcOrd="0" destOrd="3" presId="urn:microsoft.com/office/officeart/2005/8/layout/hList1"/>
    <dgm:cxn modelId="{C6A3804C-51A0-41D3-866C-97C475B9E28C}" srcId="{B3C86176-D2A4-41B9-88CD-D650E81F572B}" destId="{B1CECE37-7E71-4B09-BABC-33F84E62737A}" srcOrd="2" destOrd="0" parTransId="{BC08B10F-273F-4F07-84D9-D70575FDFB31}" sibTransId="{D9A6193D-7F40-4644-8CC6-C261788801FB}"/>
    <dgm:cxn modelId="{23630A56-48F0-445E-ABB6-D68185DF125F}" type="presOf" srcId="{B1CECE37-7E71-4B09-BABC-33F84E62737A}" destId="{B4916F9D-C71A-4B82-A079-B86969F69946}" srcOrd="0" destOrd="0" presId="urn:microsoft.com/office/officeart/2005/8/layout/hList1"/>
    <dgm:cxn modelId="{17069557-3C33-4425-BDE8-7647D05AE2FC}" srcId="{B1CECE37-7E71-4B09-BABC-33F84E62737A}" destId="{12EFD505-CAE4-4E10-BD7C-B1AD0A72715C}" srcOrd="1" destOrd="0" parTransId="{D1E16F21-EA91-43F6-A8EF-9EF1D2BA628F}" sibTransId="{7B83A8E1-2418-4002-AECF-0FC212D2CA35}"/>
    <dgm:cxn modelId="{5B3FA25F-3E2A-4D36-A272-8B5DFFD522DC}" type="presOf" srcId="{FDE0FD9B-67D5-4ACD-8C4D-14ED20058287}" destId="{4C4D3219-82B4-49EC-9734-4E09052CAF49}" srcOrd="0" destOrd="6" presId="urn:microsoft.com/office/officeart/2005/8/layout/hList1"/>
    <dgm:cxn modelId="{4623906B-1341-4311-8249-1324FBD170F5}" type="presOf" srcId="{D3B62F38-1D1C-4011-BD64-194D3E13754B}" destId="{31A06ED8-D0E6-48FB-95E7-279FA85C39CF}" srcOrd="0" destOrd="0" presId="urn:microsoft.com/office/officeart/2005/8/layout/hList1"/>
    <dgm:cxn modelId="{2B320470-5A99-4B1F-89E5-2B246F7B648B}" type="presOf" srcId="{444B522D-16DC-446B-B7AC-57603294279A}" destId="{31A06ED8-D0E6-48FB-95E7-279FA85C39CF}" srcOrd="0" destOrd="5" presId="urn:microsoft.com/office/officeart/2005/8/layout/hList1"/>
    <dgm:cxn modelId="{B0F73879-9EAA-4913-B02A-244868E79D0F}" srcId="{2E6845F3-FDB9-4C36-8DEA-2AC18D9A9230}" destId="{39D61234-B0CB-4D29-BF5D-5D051D717532}" srcOrd="1" destOrd="0" parTransId="{9301393B-F805-4615-88E2-5BA6A5D751CC}" sibTransId="{61DE6274-21B6-4BA9-871E-7D6E5CD7F166}"/>
    <dgm:cxn modelId="{CAC13A8E-7CA6-4E32-ACF8-3A4AE5193CF8}" srcId="{2E6845F3-FDB9-4C36-8DEA-2AC18D9A9230}" destId="{E5CCB8C3-E315-4B60-88CD-46B8ECE6EA58}" srcOrd="4" destOrd="0" parTransId="{8BB43EC0-43FE-4619-A32C-4D1075D3D20F}" sibTransId="{597F38DA-B2A0-4DC0-9D41-B4BCAD17F4E6}"/>
    <dgm:cxn modelId="{FCB7229E-4B5A-473F-ABBA-A3AAB5C01388}" type="presOf" srcId="{A55D94E4-AF34-491F-8F9E-072F5679FDAC}" destId="{4C4D3219-82B4-49EC-9734-4E09052CAF49}" srcOrd="0" destOrd="2" presId="urn:microsoft.com/office/officeart/2005/8/layout/hList1"/>
    <dgm:cxn modelId="{5638029F-1915-4531-BA76-F22FB53A3B8D}" type="presOf" srcId="{3E224544-8525-41B1-B817-009824C4E737}" destId="{31A06ED8-D0E6-48FB-95E7-279FA85C39CF}" srcOrd="0" destOrd="7" presId="urn:microsoft.com/office/officeart/2005/8/layout/hList1"/>
    <dgm:cxn modelId="{292985A3-0C1E-44C5-8665-65BA8A552A5E}" type="presOf" srcId="{5F2EA560-0A9B-498F-9BC0-9632FADC90B4}" destId="{31A06ED8-D0E6-48FB-95E7-279FA85C39CF}" srcOrd="0" destOrd="6" presId="urn:microsoft.com/office/officeart/2005/8/layout/hList1"/>
    <dgm:cxn modelId="{07FD4EA4-1982-4100-AFC6-ED1F4A65456A}" type="presOf" srcId="{12EFD505-CAE4-4E10-BD7C-B1AD0A72715C}" destId="{31A06ED8-D0E6-48FB-95E7-279FA85C39CF}" srcOrd="0" destOrd="1" presId="urn:microsoft.com/office/officeart/2005/8/layout/hList1"/>
    <dgm:cxn modelId="{53D481A9-E951-4B2D-816F-86EBB0C91EFB}" srcId="{469FEE2F-1EC5-49A9-81E1-032A874E7255}" destId="{FEFE4AE2-8F9F-49B2-BF06-A028C047A4E8}" srcOrd="4" destOrd="0" parTransId="{CBC709CC-0063-4369-8601-6F8F464D12D3}" sibTransId="{EF3A05E6-5EDD-420E-8FCF-EFECD59BABF0}"/>
    <dgm:cxn modelId="{591914B5-7EE7-4AD4-8C81-83F3A473F337}" srcId="{B1CECE37-7E71-4B09-BABC-33F84E62737A}" destId="{3E224544-8525-41B1-B817-009824C4E737}" srcOrd="7" destOrd="0" parTransId="{62B95DF4-2A43-44CF-B701-45D6CD6CCF8F}" sibTransId="{980E2744-0C58-45FB-9642-841AF029A910}"/>
    <dgm:cxn modelId="{F7264DBE-198F-4057-AF6A-0D5651AE4D98}" type="presOf" srcId="{39D61234-B0CB-4D29-BF5D-5D051D717532}" destId="{1C78FDCA-46B0-40B9-97F7-73B869307EC2}" srcOrd="0" destOrd="1" presId="urn:microsoft.com/office/officeart/2005/8/layout/hList1"/>
    <dgm:cxn modelId="{EE31D8C0-2240-4638-9264-74AE03FF9785}" type="presOf" srcId="{210B0690-506E-4972-9BD3-73EEA294E258}" destId="{1C78FDCA-46B0-40B9-97F7-73B869307EC2}" srcOrd="0" destOrd="5" presId="urn:microsoft.com/office/officeart/2005/8/layout/hList1"/>
    <dgm:cxn modelId="{C0FB94C1-F123-40E2-B5D6-655B6AE949B8}" type="presOf" srcId="{42C92D8F-82D1-4B07-AA9B-95157D1A6472}" destId="{1C78FDCA-46B0-40B9-97F7-73B869307EC2}" srcOrd="0" destOrd="6" presId="urn:microsoft.com/office/officeart/2005/8/layout/hList1"/>
    <dgm:cxn modelId="{8E1EECC2-EAC5-4FEE-9BDB-45AD9648B5FC}" srcId="{2E6845F3-FDB9-4C36-8DEA-2AC18D9A9230}" destId="{83402E3A-D009-4442-9390-17E6C292925B}" srcOrd="2" destOrd="0" parTransId="{548F91EA-2E22-40C3-8324-D4D8B647D4B4}" sibTransId="{A588C88B-39F0-4337-B4DA-5C40D7C51748}"/>
    <dgm:cxn modelId="{8B7983C5-4927-453A-854C-0327B817F47D}" srcId="{469FEE2F-1EC5-49A9-81E1-032A874E7255}" destId="{A55D94E4-AF34-491F-8F9E-072F5679FDAC}" srcOrd="2" destOrd="0" parTransId="{A419720B-6E4F-4F6A-8236-B73CA210D50C}" sibTransId="{31BC0905-F99A-45D9-9CAB-304D5B437CEE}"/>
    <dgm:cxn modelId="{4D35A3C5-CC67-4AD7-AEF9-3686B03F3A0A}" type="presOf" srcId="{407C5375-3F35-4639-A19B-208FFEE46750}" destId="{4C4D3219-82B4-49EC-9734-4E09052CAF49}" srcOrd="0" destOrd="1" presId="urn:microsoft.com/office/officeart/2005/8/layout/hList1"/>
    <dgm:cxn modelId="{C47CCDC9-566D-4C7C-850D-0A5DB9494E5A}" type="presOf" srcId="{BB5F1609-E64A-493F-9ED6-5BEB1C461842}" destId="{4C4D3219-82B4-49EC-9734-4E09052CAF49}" srcOrd="0" destOrd="3" presId="urn:microsoft.com/office/officeart/2005/8/layout/hList1"/>
    <dgm:cxn modelId="{904045CB-CC38-4D76-9DB4-D2B28AA6E269}" type="presOf" srcId="{469FEE2F-1EC5-49A9-81E1-032A874E7255}" destId="{119853E5-EBBC-4F3D-A08E-FC4F1BE27E9F}" srcOrd="0" destOrd="0" presId="urn:microsoft.com/office/officeart/2005/8/layout/hList1"/>
    <dgm:cxn modelId="{D1B1E2D4-FAF7-428F-B3DE-7199D7FE7977}" type="presOf" srcId="{83402E3A-D009-4442-9390-17E6C292925B}" destId="{1C78FDCA-46B0-40B9-97F7-73B869307EC2}" srcOrd="0" destOrd="2" presId="urn:microsoft.com/office/officeart/2005/8/layout/hList1"/>
    <dgm:cxn modelId="{25B2B0D5-C9C4-4DA5-9D03-A34BA6DD3009}" srcId="{469FEE2F-1EC5-49A9-81E1-032A874E7255}" destId="{FDE0FD9B-67D5-4ACD-8C4D-14ED20058287}" srcOrd="6" destOrd="0" parTransId="{7F8CDAF9-3A9E-44F8-A48A-C7BC092E3F2A}" sibTransId="{322253C2-5142-45E2-B8B2-DB2C9B84C35F}"/>
    <dgm:cxn modelId="{940A6CD7-6FC1-47D3-A5CE-48910330CA6B}" srcId="{2E6845F3-FDB9-4C36-8DEA-2AC18D9A9230}" destId="{F246B07C-4278-4B08-AC6E-46E0B7F7B0EC}" srcOrd="3" destOrd="0" parTransId="{2B31A5DC-9326-4CA5-BA20-6AF92C1F99FB}" sibTransId="{666425FA-69CA-4A2C-9811-13597BF79773}"/>
    <dgm:cxn modelId="{5C3081D9-4D10-4D80-B7CC-D6305B440FAC}" type="presOf" srcId="{FEFE4AE2-8F9F-49B2-BF06-A028C047A4E8}" destId="{4C4D3219-82B4-49EC-9734-4E09052CAF49}" srcOrd="0" destOrd="4" presId="urn:microsoft.com/office/officeart/2005/8/layout/hList1"/>
    <dgm:cxn modelId="{D9E300DE-D1FE-40B5-AB42-1988622F1F6D}" type="presOf" srcId="{B3C86176-D2A4-41B9-88CD-D650E81F572B}" destId="{86463E04-5225-4100-8AD1-9F79D2E17808}" srcOrd="0" destOrd="0" presId="urn:microsoft.com/office/officeart/2005/8/layout/hList1"/>
    <dgm:cxn modelId="{C031A3EC-6EDB-4E6B-8FF7-9D5ED71377C9}" srcId="{2E6845F3-FDB9-4C36-8DEA-2AC18D9A9230}" destId="{210B0690-506E-4972-9BD3-73EEA294E258}" srcOrd="5" destOrd="0" parTransId="{7E8797B3-802E-42CC-9A66-F5848E60FE24}" sibTransId="{3A833A8E-88E2-4518-9A53-A10A4BACEA15}"/>
    <dgm:cxn modelId="{600630ED-ACB4-40C5-95BE-52F82CE77019}" type="presOf" srcId="{F0C10DB8-AA76-40B5-AA0F-B01DA340EF54}" destId="{4C4D3219-82B4-49EC-9734-4E09052CAF49}" srcOrd="0" destOrd="0" presId="urn:microsoft.com/office/officeart/2005/8/layout/hList1"/>
    <dgm:cxn modelId="{E80338F5-A189-4A17-9A92-EDF94835A71E}" type="presOf" srcId="{DA6A9ACD-329C-48E4-BE71-D041AF3A80FC}" destId="{1C78FDCA-46B0-40B9-97F7-73B869307EC2}" srcOrd="0" destOrd="0" presId="urn:microsoft.com/office/officeart/2005/8/layout/hList1"/>
    <dgm:cxn modelId="{A2A47571-F776-41E1-918A-F63898BDD530}" type="presParOf" srcId="{86463E04-5225-4100-8AD1-9F79D2E17808}" destId="{BC847371-87A3-4716-AA05-D663F72C86BE}" srcOrd="0" destOrd="0" presId="urn:microsoft.com/office/officeart/2005/8/layout/hList1"/>
    <dgm:cxn modelId="{2EFFA564-6BA4-4CF8-BCF1-96A9E2DDBC13}" type="presParOf" srcId="{BC847371-87A3-4716-AA05-D663F72C86BE}" destId="{C53B33E7-3645-4BE3-B3C6-A6F3349C8D3E}" srcOrd="0" destOrd="0" presId="urn:microsoft.com/office/officeart/2005/8/layout/hList1"/>
    <dgm:cxn modelId="{91B572DF-9B62-47DB-85AD-60BE063D5B29}" type="presParOf" srcId="{BC847371-87A3-4716-AA05-D663F72C86BE}" destId="{1C78FDCA-46B0-40B9-97F7-73B869307EC2}" srcOrd="1" destOrd="0" presId="urn:microsoft.com/office/officeart/2005/8/layout/hList1"/>
    <dgm:cxn modelId="{F2E8B641-294E-4C90-849E-D918612A9BD6}" type="presParOf" srcId="{86463E04-5225-4100-8AD1-9F79D2E17808}" destId="{34358064-25F7-41AD-A55A-59142FADB6B8}" srcOrd="1" destOrd="0" presId="urn:microsoft.com/office/officeart/2005/8/layout/hList1"/>
    <dgm:cxn modelId="{78419729-3A02-4C2C-88E5-6CFE1A519B22}" type="presParOf" srcId="{86463E04-5225-4100-8AD1-9F79D2E17808}" destId="{65DBF77D-978E-4D15-A854-03FACA33A4D4}" srcOrd="2" destOrd="0" presId="urn:microsoft.com/office/officeart/2005/8/layout/hList1"/>
    <dgm:cxn modelId="{B6D69B28-9D34-450D-A964-65B6BDD5C8FD}" type="presParOf" srcId="{65DBF77D-978E-4D15-A854-03FACA33A4D4}" destId="{119853E5-EBBC-4F3D-A08E-FC4F1BE27E9F}" srcOrd="0" destOrd="0" presId="urn:microsoft.com/office/officeart/2005/8/layout/hList1"/>
    <dgm:cxn modelId="{A5FBF183-E0B0-47FF-92B8-C54E5FB665CE}" type="presParOf" srcId="{65DBF77D-978E-4D15-A854-03FACA33A4D4}" destId="{4C4D3219-82B4-49EC-9734-4E09052CAF49}" srcOrd="1" destOrd="0" presId="urn:microsoft.com/office/officeart/2005/8/layout/hList1"/>
    <dgm:cxn modelId="{3AF95D49-1C26-41A2-AE19-54B691330F9A}" type="presParOf" srcId="{86463E04-5225-4100-8AD1-9F79D2E17808}" destId="{5CCE6626-A7D4-4943-A3D4-9BC9FA475BA3}" srcOrd="3" destOrd="0" presId="urn:microsoft.com/office/officeart/2005/8/layout/hList1"/>
    <dgm:cxn modelId="{4A75D3E2-A5CF-4D89-BF8C-5A1F3186370E}" type="presParOf" srcId="{86463E04-5225-4100-8AD1-9F79D2E17808}" destId="{9F987F51-784F-4EAA-A288-52533CB996BC}" srcOrd="4" destOrd="0" presId="urn:microsoft.com/office/officeart/2005/8/layout/hList1"/>
    <dgm:cxn modelId="{D98C65C2-0734-4F49-8DF9-217E1F4A607A}" type="presParOf" srcId="{9F987F51-784F-4EAA-A288-52533CB996BC}" destId="{B4916F9D-C71A-4B82-A079-B86969F69946}" srcOrd="0" destOrd="0" presId="urn:microsoft.com/office/officeart/2005/8/layout/hList1"/>
    <dgm:cxn modelId="{D463866E-2B0C-4CF3-AAE4-4F64A7CDB2F8}" type="presParOf" srcId="{9F987F51-784F-4EAA-A288-52533CB996BC}" destId="{31A06ED8-D0E6-48FB-95E7-279FA85C39C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6188A-EC7A-4905-9481-0BD49BF3375C}">
      <dsp:nvSpPr>
        <dsp:cNvPr id="0" name=""/>
        <dsp:cNvSpPr/>
      </dsp:nvSpPr>
      <dsp:spPr>
        <a:xfrm>
          <a:off x="6382780" y="3349067"/>
          <a:ext cx="818786" cy="389668"/>
        </a:xfrm>
        <a:custGeom>
          <a:avLst/>
          <a:gdLst/>
          <a:ahLst/>
          <a:cxnLst/>
          <a:rect l="0" t="0" r="0" b="0"/>
          <a:pathLst>
            <a:path>
              <a:moveTo>
                <a:pt x="0" y="0"/>
              </a:moveTo>
              <a:lnTo>
                <a:pt x="0" y="265547"/>
              </a:lnTo>
              <a:lnTo>
                <a:pt x="818786" y="265547"/>
              </a:lnTo>
              <a:lnTo>
                <a:pt x="818786" y="38966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4557A1-4484-4E6D-8876-04EB5D16D562}">
      <dsp:nvSpPr>
        <dsp:cNvPr id="0" name=""/>
        <dsp:cNvSpPr/>
      </dsp:nvSpPr>
      <dsp:spPr>
        <a:xfrm>
          <a:off x="5563993" y="3349067"/>
          <a:ext cx="818786" cy="389668"/>
        </a:xfrm>
        <a:custGeom>
          <a:avLst/>
          <a:gdLst/>
          <a:ahLst/>
          <a:cxnLst/>
          <a:rect l="0" t="0" r="0" b="0"/>
          <a:pathLst>
            <a:path>
              <a:moveTo>
                <a:pt x="818786" y="0"/>
              </a:moveTo>
              <a:lnTo>
                <a:pt x="818786" y="265547"/>
              </a:lnTo>
              <a:lnTo>
                <a:pt x="0" y="265547"/>
              </a:lnTo>
              <a:lnTo>
                <a:pt x="0" y="38966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86A4F-CD42-4BCF-B19D-1BC454499983}">
      <dsp:nvSpPr>
        <dsp:cNvPr id="0" name=""/>
        <dsp:cNvSpPr/>
      </dsp:nvSpPr>
      <dsp:spPr>
        <a:xfrm>
          <a:off x="4766824" y="2108605"/>
          <a:ext cx="1615955" cy="389668"/>
        </a:xfrm>
        <a:custGeom>
          <a:avLst/>
          <a:gdLst/>
          <a:ahLst/>
          <a:cxnLst/>
          <a:rect l="0" t="0" r="0" b="0"/>
          <a:pathLst>
            <a:path>
              <a:moveTo>
                <a:pt x="0" y="0"/>
              </a:moveTo>
              <a:lnTo>
                <a:pt x="0" y="265547"/>
              </a:lnTo>
              <a:lnTo>
                <a:pt x="1615955" y="265547"/>
              </a:lnTo>
              <a:lnTo>
                <a:pt x="1615955" y="38966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D640D3-CE25-45B9-95D4-22515DB86922}">
      <dsp:nvSpPr>
        <dsp:cNvPr id="0" name=""/>
        <dsp:cNvSpPr/>
      </dsp:nvSpPr>
      <dsp:spPr>
        <a:xfrm>
          <a:off x="2865042" y="3349067"/>
          <a:ext cx="818786" cy="389668"/>
        </a:xfrm>
        <a:custGeom>
          <a:avLst/>
          <a:gdLst/>
          <a:ahLst/>
          <a:cxnLst/>
          <a:rect l="0" t="0" r="0" b="0"/>
          <a:pathLst>
            <a:path>
              <a:moveTo>
                <a:pt x="0" y="0"/>
              </a:moveTo>
              <a:lnTo>
                <a:pt x="0" y="265547"/>
              </a:lnTo>
              <a:lnTo>
                <a:pt x="818786" y="265547"/>
              </a:lnTo>
              <a:lnTo>
                <a:pt x="818786" y="38966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1DE34-0B98-469F-A22D-40469D0D6E8C}">
      <dsp:nvSpPr>
        <dsp:cNvPr id="0" name=""/>
        <dsp:cNvSpPr/>
      </dsp:nvSpPr>
      <dsp:spPr>
        <a:xfrm>
          <a:off x="1803665" y="3349067"/>
          <a:ext cx="1061377" cy="389668"/>
        </a:xfrm>
        <a:custGeom>
          <a:avLst/>
          <a:gdLst/>
          <a:ahLst/>
          <a:cxnLst/>
          <a:rect l="0" t="0" r="0" b="0"/>
          <a:pathLst>
            <a:path>
              <a:moveTo>
                <a:pt x="1061377" y="0"/>
              </a:moveTo>
              <a:lnTo>
                <a:pt x="1061377" y="265547"/>
              </a:lnTo>
              <a:lnTo>
                <a:pt x="0" y="265547"/>
              </a:lnTo>
              <a:lnTo>
                <a:pt x="0" y="389668"/>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F90E5-6AE5-4C9B-BB07-E4D74F397706}">
      <dsp:nvSpPr>
        <dsp:cNvPr id="0" name=""/>
        <dsp:cNvSpPr/>
      </dsp:nvSpPr>
      <dsp:spPr>
        <a:xfrm>
          <a:off x="2865042" y="2108605"/>
          <a:ext cx="1901782" cy="389668"/>
        </a:xfrm>
        <a:custGeom>
          <a:avLst/>
          <a:gdLst/>
          <a:ahLst/>
          <a:cxnLst/>
          <a:rect l="0" t="0" r="0" b="0"/>
          <a:pathLst>
            <a:path>
              <a:moveTo>
                <a:pt x="1901782" y="0"/>
              </a:moveTo>
              <a:lnTo>
                <a:pt x="1901782" y="265547"/>
              </a:lnTo>
              <a:lnTo>
                <a:pt x="0" y="265547"/>
              </a:lnTo>
              <a:lnTo>
                <a:pt x="0" y="389668"/>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13D9C-81F2-4519-BDBD-02C7C89B8E25}">
      <dsp:nvSpPr>
        <dsp:cNvPr id="0" name=""/>
        <dsp:cNvSpPr/>
      </dsp:nvSpPr>
      <dsp:spPr>
        <a:xfrm>
          <a:off x="3948037" y="868143"/>
          <a:ext cx="818786" cy="389668"/>
        </a:xfrm>
        <a:custGeom>
          <a:avLst/>
          <a:gdLst/>
          <a:ahLst/>
          <a:cxnLst/>
          <a:rect l="0" t="0" r="0" b="0"/>
          <a:pathLst>
            <a:path>
              <a:moveTo>
                <a:pt x="0" y="0"/>
              </a:moveTo>
              <a:lnTo>
                <a:pt x="0" y="265547"/>
              </a:lnTo>
              <a:lnTo>
                <a:pt x="818786" y="265547"/>
              </a:lnTo>
              <a:lnTo>
                <a:pt x="818786" y="38966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DEBDB1-ECCA-4FFC-924A-8785F5BEA29D}">
      <dsp:nvSpPr>
        <dsp:cNvPr id="0" name=""/>
        <dsp:cNvSpPr/>
      </dsp:nvSpPr>
      <dsp:spPr>
        <a:xfrm>
          <a:off x="3129251" y="868143"/>
          <a:ext cx="818786" cy="389668"/>
        </a:xfrm>
        <a:custGeom>
          <a:avLst/>
          <a:gdLst/>
          <a:ahLst/>
          <a:cxnLst/>
          <a:rect l="0" t="0" r="0" b="0"/>
          <a:pathLst>
            <a:path>
              <a:moveTo>
                <a:pt x="818786" y="0"/>
              </a:moveTo>
              <a:lnTo>
                <a:pt x="818786" y="265547"/>
              </a:lnTo>
              <a:lnTo>
                <a:pt x="0" y="265547"/>
              </a:lnTo>
              <a:lnTo>
                <a:pt x="0" y="389668"/>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DA618-B86C-4A2F-9F38-F4E790FFD27C}">
      <dsp:nvSpPr>
        <dsp:cNvPr id="0" name=""/>
        <dsp:cNvSpPr/>
      </dsp:nvSpPr>
      <dsp:spPr>
        <a:xfrm>
          <a:off x="2973" y="17349"/>
          <a:ext cx="1339833" cy="8507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3D5F3-D4D1-4F24-9E13-A3171329BEA6}">
      <dsp:nvSpPr>
        <dsp:cNvPr id="0" name=""/>
        <dsp:cNvSpPr/>
      </dsp:nvSpPr>
      <dsp:spPr>
        <a:xfrm>
          <a:off x="151844" y="158776"/>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solidFill>
              <a:latin typeface="Calibri" pitchFamily="34" charset="0"/>
              <a:cs typeface="Calibri" pitchFamily="34" charset="0"/>
            </a:rPr>
            <a:t>Live </a:t>
          </a:r>
          <a:r>
            <a:rPr lang="en-US" sz="1800" b="1" kern="1200" dirty="0">
              <a:solidFill>
                <a:schemeClr val="accent4"/>
              </a:solidFill>
              <a:latin typeface="Calibri" pitchFamily="34" charset="0"/>
              <a:cs typeface="Calibri" pitchFamily="34" charset="0"/>
            </a:rPr>
            <a:t>Attenuated</a:t>
          </a:r>
        </a:p>
      </dsp:txBody>
      <dsp:txXfrm>
        <a:off x="176763" y="183695"/>
        <a:ext cx="1289995" cy="800956"/>
      </dsp:txXfrm>
    </dsp:sp>
    <dsp:sp modelId="{FB4FBDE0-119D-4794-B4EE-7D544EFB599A}">
      <dsp:nvSpPr>
        <dsp:cNvPr id="0" name=""/>
        <dsp:cNvSpPr/>
      </dsp:nvSpPr>
      <dsp:spPr>
        <a:xfrm>
          <a:off x="1640547" y="17349"/>
          <a:ext cx="1339833" cy="850794"/>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81D9EB-BD8B-4488-A03E-2DE7AD25C891}">
      <dsp:nvSpPr>
        <dsp:cNvPr id="0" name=""/>
        <dsp:cNvSpPr/>
      </dsp:nvSpPr>
      <dsp:spPr>
        <a:xfrm>
          <a:off x="1789417" y="158776"/>
          <a:ext cx="1339833" cy="850794"/>
        </a:xfrm>
        <a:prstGeom prst="roundRect">
          <a:avLst>
            <a:gd name="adj" fmla="val 10000"/>
          </a:avLst>
        </a:prstGeom>
        <a:no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chemeClr val="accent4"/>
            </a:solidFill>
            <a:latin typeface="Calibri" pitchFamily="34" charset="0"/>
            <a:cs typeface="Calibri" pitchFamily="34" charset="0"/>
          </a:endParaRPr>
        </a:p>
      </dsp:txBody>
      <dsp:txXfrm>
        <a:off x="1814336" y="183695"/>
        <a:ext cx="1289995" cy="800956"/>
      </dsp:txXfrm>
    </dsp:sp>
    <dsp:sp modelId="{734702C6-0201-46B4-82EF-B22447EEED82}">
      <dsp:nvSpPr>
        <dsp:cNvPr id="0" name=""/>
        <dsp:cNvSpPr/>
      </dsp:nvSpPr>
      <dsp:spPr>
        <a:xfrm>
          <a:off x="3278121" y="17349"/>
          <a:ext cx="1339833" cy="85079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1A6EB-47AC-44A6-9030-FD1DC531D453}">
      <dsp:nvSpPr>
        <dsp:cNvPr id="0" name=""/>
        <dsp:cNvSpPr/>
      </dsp:nvSpPr>
      <dsp:spPr>
        <a:xfrm>
          <a:off x="3426991" y="158776"/>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4"/>
              </a:solidFill>
              <a:latin typeface="Calibri" pitchFamily="34" charset="0"/>
              <a:cs typeface="Calibri" pitchFamily="34" charset="0"/>
            </a:rPr>
            <a:t>Killed</a:t>
          </a:r>
          <a:endParaRPr lang="en-US" sz="1600" b="1" kern="1200" dirty="0">
            <a:solidFill>
              <a:schemeClr val="accent4"/>
            </a:solidFill>
            <a:latin typeface="Calibri" pitchFamily="34" charset="0"/>
            <a:cs typeface="Calibri" pitchFamily="34" charset="0"/>
          </a:endParaRPr>
        </a:p>
        <a:p>
          <a:pPr marL="0" lvl="0" indent="0" algn="ctr" defTabSz="1066800">
            <a:lnSpc>
              <a:spcPct val="90000"/>
            </a:lnSpc>
            <a:spcBef>
              <a:spcPct val="0"/>
            </a:spcBef>
            <a:spcAft>
              <a:spcPct val="35000"/>
            </a:spcAft>
            <a:buNone/>
          </a:pPr>
          <a:r>
            <a:rPr lang="en-US" sz="1600" b="1" kern="1200" dirty="0">
              <a:solidFill>
                <a:schemeClr val="accent4"/>
              </a:solidFill>
              <a:latin typeface="Calibri" pitchFamily="34" charset="0"/>
              <a:cs typeface="Calibri" pitchFamily="34" charset="0"/>
            </a:rPr>
            <a:t>(inactivated)</a:t>
          </a:r>
        </a:p>
      </dsp:txBody>
      <dsp:txXfrm>
        <a:off x="3451910" y="183695"/>
        <a:ext cx="1289995" cy="800956"/>
      </dsp:txXfrm>
    </dsp:sp>
    <dsp:sp modelId="{F30F9D4C-A23C-4EA4-BAF0-266B6D642316}">
      <dsp:nvSpPr>
        <dsp:cNvPr id="0" name=""/>
        <dsp:cNvSpPr/>
      </dsp:nvSpPr>
      <dsp:spPr>
        <a:xfrm>
          <a:off x="2459334" y="1257811"/>
          <a:ext cx="1339833" cy="850794"/>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1B410-EC5D-4777-AA49-8FC77657A00D}">
      <dsp:nvSpPr>
        <dsp:cNvPr id="0" name=""/>
        <dsp:cNvSpPr/>
      </dsp:nvSpPr>
      <dsp:spPr>
        <a:xfrm>
          <a:off x="2608204" y="1399238"/>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Calibri" pitchFamily="34" charset="0"/>
              <a:cs typeface="Calibri" pitchFamily="34" charset="0"/>
            </a:rPr>
            <a:t>Whole Cell</a:t>
          </a:r>
        </a:p>
      </dsp:txBody>
      <dsp:txXfrm>
        <a:off x="2633123" y="1424157"/>
        <a:ext cx="1289995" cy="800956"/>
      </dsp:txXfrm>
    </dsp:sp>
    <dsp:sp modelId="{CDCDEBBC-8B11-40D8-975E-B7579AAC108A}">
      <dsp:nvSpPr>
        <dsp:cNvPr id="0" name=""/>
        <dsp:cNvSpPr/>
      </dsp:nvSpPr>
      <dsp:spPr>
        <a:xfrm>
          <a:off x="4096908" y="1257811"/>
          <a:ext cx="1339833" cy="850794"/>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9F47E-367A-4835-B1F1-E325EA564339}">
      <dsp:nvSpPr>
        <dsp:cNvPr id="0" name=""/>
        <dsp:cNvSpPr/>
      </dsp:nvSpPr>
      <dsp:spPr>
        <a:xfrm>
          <a:off x="4245778" y="1399238"/>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Calibri" pitchFamily="34" charset="0"/>
              <a:cs typeface="Calibri" pitchFamily="34" charset="0"/>
            </a:rPr>
            <a:t>Fractional</a:t>
          </a:r>
          <a:endParaRPr lang="en-US" sz="1600" b="1" kern="1200" dirty="0">
            <a:solidFill>
              <a:schemeClr val="accent4"/>
            </a:solidFill>
            <a:latin typeface="Calibri" pitchFamily="34" charset="0"/>
            <a:cs typeface="Calibri" pitchFamily="34" charset="0"/>
          </a:endParaRPr>
        </a:p>
      </dsp:txBody>
      <dsp:txXfrm>
        <a:off x="4270697" y="1424157"/>
        <a:ext cx="1289995" cy="800956"/>
      </dsp:txXfrm>
    </dsp:sp>
    <dsp:sp modelId="{DBE86182-499F-4A9D-9C6C-F287F914F987}">
      <dsp:nvSpPr>
        <dsp:cNvPr id="0" name=""/>
        <dsp:cNvSpPr/>
      </dsp:nvSpPr>
      <dsp:spPr>
        <a:xfrm>
          <a:off x="2195126" y="2498273"/>
          <a:ext cx="1339833" cy="85079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33943-7114-4BAD-9B76-9B0EA9A79125}">
      <dsp:nvSpPr>
        <dsp:cNvPr id="0" name=""/>
        <dsp:cNvSpPr/>
      </dsp:nvSpPr>
      <dsp:spPr>
        <a:xfrm>
          <a:off x="2343996" y="2639700"/>
          <a:ext cx="1339833" cy="850794"/>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Calibri" pitchFamily="34" charset="0"/>
              <a:cs typeface="Calibri" pitchFamily="34" charset="0"/>
            </a:rPr>
            <a:t>Protein based</a:t>
          </a:r>
          <a:endParaRPr lang="en-US" sz="1600" b="1" kern="1200" dirty="0">
            <a:solidFill>
              <a:schemeClr val="accent4"/>
            </a:solidFill>
            <a:latin typeface="Calibri" pitchFamily="34" charset="0"/>
            <a:cs typeface="Calibri" pitchFamily="34" charset="0"/>
          </a:endParaRPr>
        </a:p>
      </dsp:txBody>
      <dsp:txXfrm>
        <a:off x="2368915" y="2664619"/>
        <a:ext cx="1289995" cy="800956"/>
      </dsp:txXfrm>
    </dsp:sp>
    <dsp:sp modelId="{1CA1B080-5B68-40C1-81FD-23EBE1B3443E}">
      <dsp:nvSpPr>
        <dsp:cNvPr id="0" name=""/>
        <dsp:cNvSpPr/>
      </dsp:nvSpPr>
      <dsp:spPr>
        <a:xfrm>
          <a:off x="1133749" y="3738735"/>
          <a:ext cx="1339833" cy="850794"/>
        </a:xfrm>
        <a:prstGeom prst="roundRect">
          <a:avLst>
            <a:gd name="adj" fmla="val 10000"/>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53E95BB8-78BE-44BD-BFAD-E8CE97D4AD07}">
      <dsp:nvSpPr>
        <dsp:cNvPr id="0" name=""/>
        <dsp:cNvSpPr/>
      </dsp:nvSpPr>
      <dsp:spPr>
        <a:xfrm>
          <a:off x="1282619" y="3880162"/>
          <a:ext cx="1339833" cy="850794"/>
        </a:xfrm>
        <a:prstGeom prst="roundRect">
          <a:avLst>
            <a:gd name="adj" fmla="val 10000"/>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4"/>
              </a:solidFill>
              <a:latin typeface="Calibri" pitchFamily="34" charset="0"/>
              <a:cs typeface="Calibri" pitchFamily="34" charset="0"/>
            </a:rPr>
            <a:t>Toxoids</a:t>
          </a:r>
          <a:endParaRPr lang="en-US" sz="1600" b="1" kern="1200" dirty="0">
            <a:solidFill>
              <a:schemeClr val="accent4"/>
            </a:solidFill>
            <a:latin typeface="Calibri" pitchFamily="34" charset="0"/>
            <a:cs typeface="Calibri" pitchFamily="34" charset="0"/>
          </a:endParaRPr>
        </a:p>
      </dsp:txBody>
      <dsp:txXfrm>
        <a:off x="1307538" y="3905081"/>
        <a:ext cx="1289995" cy="800956"/>
      </dsp:txXfrm>
    </dsp:sp>
    <dsp:sp modelId="{24E7D9AE-2E35-4BFD-A8DB-A9316D9BE979}">
      <dsp:nvSpPr>
        <dsp:cNvPr id="0" name=""/>
        <dsp:cNvSpPr/>
      </dsp:nvSpPr>
      <dsp:spPr>
        <a:xfrm>
          <a:off x="2771322" y="3738735"/>
          <a:ext cx="1825013" cy="850794"/>
        </a:xfrm>
        <a:prstGeom prst="roundRect">
          <a:avLst>
            <a:gd name="adj" fmla="val 10000"/>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A491EC28-4349-459F-8D11-1D5136973CEA}">
      <dsp:nvSpPr>
        <dsp:cNvPr id="0" name=""/>
        <dsp:cNvSpPr/>
      </dsp:nvSpPr>
      <dsp:spPr>
        <a:xfrm>
          <a:off x="2920193" y="3880162"/>
          <a:ext cx="1825013" cy="850794"/>
        </a:xfrm>
        <a:prstGeom prst="roundRect">
          <a:avLst>
            <a:gd name="adj" fmla="val 10000"/>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Calibri" pitchFamily="34" charset="0"/>
              <a:cs typeface="Calibri" pitchFamily="34" charset="0"/>
            </a:rPr>
            <a:t>Recombinant</a:t>
          </a:r>
        </a:p>
      </dsp:txBody>
      <dsp:txXfrm>
        <a:off x="2945112" y="3905081"/>
        <a:ext cx="1775175" cy="800956"/>
      </dsp:txXfrm>
    </dsp:sp>
    <dsp:sp modelId="{102DFE7B-5C03-4F29-ADD3-E5404D812007}">
      <dsp:nvSpPr>
        <dsp:cNvPr id="0" name=""/>
        <dsp:cNvSpPr/>
      </dsp:nvSpPr>
      <dsp:spPr>
        <a:xfrm>
          <a:off x="5427037" y="2498273"/>
          <a:ext cx="1911486" cy="850794"/>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DA3462-6E9C-454F-B32F-D794E9A1B1EF}">
      <dsp:nvSpPr>
        <dsp:cNvPr id="0" name=""/>
        <dsp:cNvSpPr/>
      </dsp:nvSpPr>
      <dsp:spPr>
        <a:xfrm>
          <a:off x="5575907" y="2639700"/>
          <a:ext cx="1911486" cy="850794"/>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Calibri" pitchFamily="34" charset="0"/>
              <a:cs typeface="Calibri" pitchFamily="34" charset="0"/>
            </a:rPr>
            <a:t>Polysaccharide based</a:t>
          </a:r>
          <a:endParaRPr lang="en-US" sz="1600" b="1" kern="1200" dirty="0">
            <a:solidFill>
              <a:schemeClr val="accent4"/>
            </a:solidFill>
            <a:latin typeface="Calibri" pitchFamily="34" charset="0"/>
            <a:cs typeface="Calibri" pitchFamily="34" charset="0"/>
          </a:endParaRPr>
        </a:p>
      </dsp:txBody>
      <dsp:txXfrm>
        <a:off x="5600826" y="2664619"/>
        <a:ext cx="1861648" cy="800956"/>
      </dsp:txXfrm>
    </dsp:sp>
    <dsp:sp modelId="{6F7D5D2D-DD54-4F78-BBF2-4F2F94B6B426}">
      <dsp:nvSpPr>
        <dsp:cNvPr id="0" name=""/>
        <dsp:cNvSpPr/>
      </dsp:nvSpPr>
      <dsp:spPr>
        <a:xfrm>
          <a:off x="4894076" y="3738735"/>
          <a:ext cx="1339833" cy="850794"/>
        </a:xfrm>
        <a:prstGeom prst="roundRect">
          <a:avLst>
            <a:gd name="adj" fmla="val 10000"/>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4E3B30CB-66A8-43D4-AA60-73E9C098A7FA}">
      <dsp:nvSpPr>
        <dsp:cNvPr id="0" name=""/>
        <dsp:cNvSpPr/>
      </dsp:nvSpPr>
      <dsp:spPr>
        <a:xfrm>
          <a:off x="5042947" y="3880162"/>
          <a:ext cx="1339833" cy="850794"/>
        </a:xfrm>
        <a:prstGeom prst="roundRect">
          <a:avLst>
            <a:gd name="adj" fmla="val 10000"/>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latin typeface="Calibri" pitchFamily="34" charset="0"/>
              <a:cs typeface="Calibri" pitchFamily="34" charset="0"/>
            </a:rPr>
            <a:t>Pure</a:t>
          </a:r>
          <a:endParaRPr lang="en-US" sz="1600" b="1" kern="1200" dirty="0">
            <a:solidFill>
              <a:schemeClr val="accent4"/>
            </a:solidFill>
            <a:latin typeface="Calibri" pitchFamily="34" charset="0"/>
            <a:cs typeface="Calibri" pitchFamily="34" charset="0"/>
          </a:endParaRPr>
        </a:p>
      </dsp:txBody>
      <dsp:txXfrm>
        <a:off x="5067866" y="3905081"/>
        <a:ext cx="1289995" cy="800956"/>
      </dsp:txXfrm>
    </dsp:sp>
    <dsp:sp modelId="{B00D8185-6BD2-42C5-8FAD-CF7805485D66}">
      <dsp:nvSpPr>
        <dsp:cNvPr id="0" name=""/>
        <dsp:cNvSpPr/>
      </dsp:nvSpPr>
      <dsp:spPr>
        <a:xfrm>
          <a:off x="6531650" y="3738735"/>
          <a:ext cx="1339833" cy="850794"/>
        </a:xfrm>
        <a:prstGeom prst="roundRect">
          <a:avLst>
            <a:gd name="adj" fmla="val 10000"/>
          </a:avLst>
        </a:prstGeom>
        <a:solidFill>
          <a:srgbClr val="92D050"/>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E1203356-194F-4860-B03E-34716ECF49C7}">
      <dsp:nvSpPr>
        <dsp:cNvPr id="0" name=""/>
        <dsp:cNvSpPr/>
      </dsp:nvSpPr>
      <dsp:spPr>
        <a:xfrm>
          <a:off x="6680521" y="3880162"/>
          <a:ext cx="1339833" cy="850794"/>
        </a:xfrm>
        <a:prstGeom prst="roundRect">
          <a:avLst>
            <a:gd name="adj" fmla="val 10000"/>
          </a:avLst>
        </a:prstGeom>
        <a:solidFill>
          <a:schemeClr val="lt1">
            <a:alpha val="90000"/>
            <a:hueOff val="0"/>
            <a:satOff val="0"/>
            <a:lumOff val="0"/>
            <a:alphaOff val="0"/>
          </a:schemeClr>
        </a:solidFill>
        <a:ln w="19050" cap="rnd"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Calibri" pitchFamily="34" charset="0"/>
              <a:cs typeface="Calibri" pitchFamily="34" charset="0"/>
            </a:rPr>
            <a:t>Conjugated</a:t>
          </a:r>
          <a:endParaRPr lang="en-US" sz="1600" b="1" kern="1200" dirty="0">
            <a:solidFill>
              <a:schemeClr val="accent4"/>
            </a:solidFill>
            <a:latin typeface="Calibri" pitchFamily="34" charset="0"/>
            <a:cs typeface="Calibri" pitchFamily="34" charset="0"/>
          </a:endParaRPr>
        </a:p>
      </dsp:txBody>
      <dsp:txXfrm>
        <a:off x="6705440" y="3905081"/>
        <a:ext cx="1289995" cy="800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86891-50BF-401C-AC41-BD83C484193A}">
      <dsp:nvSpPr>
        <dsp:cNvPr id="0" name=""/>
        <dsp:cNvSpPr/>
      </dsp:nvSpPr>
      <dsp:spPr>
        <a:xfrm>
          <a:off x="4071" y="931082"/>
          <a:ext cx="1560909" cy="624363"/>
        </a:xfrm>
        <a:prstGeom prst="rect">
          <a:avLst/>
        </a:prstGeom>
        <a:solidFill>
          <a:schemeClr val="accent1">
            <a:lumMod val="20000"/>
            <a:lumOff val="8000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Live attenuated</a:t>
          </a:r>
        </a:p>
      </dsp:txBody>
      <dsp:txXfrm>
        <a:off x="4071" y="931082"/>
        <a:ext cx="1560909" cy="624363"/>
      </dsp:txXfrm>
    </dsp:sp>
    <dsp:sp modelId="{A5A88DA6-3735-4E1F-A391-F61B6F781DC2}">
      <dsp:nvSpPr>
        <dsp:cNvPr id="0" name=""/>
        <dsp:cNvSpPr/>
      </dsp:nvSpPr>
      <dsp:spPr>
        <a:xfrm>
          <a:off x="4071" y="1912554"/>
          <a:ext cx="1560909" cy="2096663"/>
        </a:xfrm>
        <a:prstGeom prst="rect">
          <a:avLst/>
        </a:prstGeom>
        <a:solidFill>
          <a:schemeClr val="accent1">
            <a:lumMod val="20000"/>
            <a:lumOff val="8000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accent4"/>
              </a:solidFill>
              <a:latin typeface="Calibri" pitchFamily="34" charset="0"/>
              <a:cs typeface="Calibri" pitchFamily="34" charset="0"/>
            </a:rPr>
            <a:t>BCG</a:t>
          </a:r>
        </a:p>
        <a:p>
          <a:pPr marL="171450" lvl="1" indent="-171450" algn="l" defTabSz="800100">
            <a:lnSpc>
              <a:spcPct val="90000"/>
            </a:lnSpc>
            <a:spcBef>
              <a:spcPct val="0"/>
            </a:spcBef>
            <a:spcAft>
              <a:spcPct val="15000"/>
            </a:spcAft>
            <a:buChar char="•"/>
          </a:pPr>
          <a:r>
            <a:rPr lang="en-US" sz="1800" b="1" kern="1200" dirty="0">
              <a:solidFill>
                <a:schemeClr val="accent4"/>
              </a:solidFill>
              <a:latin typeface="Calibri" pitchFamily="34" charset="0"/>
              <a:cs typeface="Calibri" pitchFamily="34" charset="0"/>
            </a:rPr>
            <a:t>MMR</a:t>
          </a:r>
        </a:p>
        <a:p>
          <a:pPr marL="171450" lvl="1" indent="-171450" algn="l" defTabSz="800100">
            <a:lnSpc>
              <a:spcPct val="90000"/>
            </a:lnSpc>
            <a:spcBef>
              <a:spcPct val="0"/>
            </a:spcBef>
            <a:spcAft>
              <a:spcPct val="15000"/>
            </a:spcAft>
            <a:buChar char="•"/>
          </a:pPr>
          <a:r>
            <a:rPr lang="en-US" sz="1800" b="1" kern="1200" dirty="0">
              <a:solidFill>
                <a:schemeClr val="accent4"/>
              </a:solidFill>
              <a:latin typeface="Calibri" pitchFamily="34" charset="0"/>
              <a:cs typeface="Calibri" pitchFamily="34" charset="0"/>
            </a:rPr>
            <a:t>OPV</a:t>
          </a:r>
        </a:p>
        <a:p>
          <a:pPr marL="171450" lvl="1" indent="-171450" algn="l" defTabSz="800100">
            <a:lnSpc>
              <a:spcPct val="90000"/>
            </a:lnSpc>
            <a:spcBef>
              <a:spcPct val="0"/>
            </a:spcBef>
            <a:spcAft>
              <a:spcPct val="15000"/>
            </a:spcAft>
            <a:buChar char="•"/>
          </a:pPr>
          <a:r>
            <a:rPr lang="en-US" sz="1800" b="1" kern="1200" dirty="0">
              <a:solidFill>
                <a:schemeClr val="accent4"/>
              </a:solidFill>
              <a:latin typeface="Calibri" pitchFamily="34" charset="0"/>
              <a:cs typeface="Calibri" pitchFamily="34" charset="0"/>
            </a:rPr>
            <a:t>Rota</a:t>
          </a:r>
        </a:p>
        <a:p>
          <a:pPr marL="171450" lvl="1" indent="-171450" algn="l" defTabSz="800100">
            <a:lnSpc>
              <a:spcPct val="90000"/>
            </a:lnSpc>
            <a:spcBef>
              <a:spcPct val="0"/>
            </a:spcBef>
            <a:spcAft>
              <a:spcPct val="15000"/>
            </a:spcAft>
            <a:buChar char="•"/>
          </a:pPr>
          <a:r>
            <a:rPr lang="en-US" sz="1800" b="1" kern="1200" dirty="0" err="1">
              <a:solidFill>
                <a:schemeClr val="bg2">
                  <a:lumMod val="50000"/>
                </a:schemeClr>
              </a:solidFill>
              <a:latin typeface="Calibri" pitchFamily="34" charset="0"/>
              <a:cs typeface="Calibri" pitchFamily="34" charset="0"/>
            </a:rPr>
            <a:t>Varicella</a:t>
          </a:r>
          <a:endParaRPr lang="en-US" sz="1800" b="1" kern="1200" dirty="0">
            <a:solidFill>
              <a:schemeClr val="bg2">
                <a:lumMod val="50000"/>
              </a:schemeClr>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a:solidFill>
                <a:schemeClr val="bg2">
                  <a:lumMod val="50000"/>
                </a:schemeClr>
              </a:solidFill>
              <a:latin typeface="Calibri" pitchFamily="34" charset="0"/>
              <a:cs typeface="Calibri" pitchFamily="34" charset="0"/>
            </a:rPr>
            <a:t>Yellow fever</a:t>
          </a:r>
        </a:p>
      </dsp:txBody>
      <dsp:txXfrm>
        <a:off x="4071" y="1912554"/>
        <a:ext cx="1560909" cy="2096663"/>
      </dsp:txXfrm>
    </dsp:sp>
    <dsp:sp modelId="{568258A5-2478-4FCC-AF35-09BF330BC650}">
      <dsp:nvSpPr>
        <dsp:cNvPr id="0" name=""/>
        <dsp:cNvSpPr/>
      </dsp:nvSpPr>
      <dsp:spPr>
        <a:xfrm>
          <a:off x="1783508" y="932354"/>
          <a:ext cx="1560909" cy="624363"/>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Whole cell</a:t>
          </a:r>
        </a:p>
      </dsp:txBody>
      <dsp:txXfrm>
        <a:off x="1783508" y="932354"/>
        <a:ext cx="1560909" cy="624363"/>
      </dsp:txXfrm>
    </dsp:sp>
    <dsp:sp modelId="{42F77932-40F8-4E36-A0CC-B9EFCA54DFDC}">
      <dsp:nvSpPr>
        <dsp:cNvPr id="0" name=""/>
        <dsp:cNvSpPr/>
      </dsp:nvSpPr>
      <dsp:spPr>
        <a:xfrm>
          <a:off x="1783508" y="1916370"/>
          <a:ext cx="1560909" cy="2091575"/>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err="1">
              <a:solidFill>
                <a:schemeClr val="accent4"/>
              </a:solidFill>
              <a:latin typeface="Calibri" pitchFamily="34" charset="0"/>
              <a:cs typeface="Calibri" pitchFamily="34" charset="0"/>
            </a:rPr>
            <a:t>Pertussis</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a:solidFill>
                <a:schemeClr val="accent4"/>
              </a:solidFill>
              <a:latin typeface="Calibri" pitchFamily="34" charset="0"/>
              <a:cs typeface="Calibri" pitchFamily="34" charset="0"/>
            </a:rPr>
            <a:t>IPV</a:t>
          </a:r>
        </a:p>
        <a:p>
          <a:pPr marL="171450" lvl="1" indent="-171450" algn="l" defTabSz="800100">
            <a:lnSpc>
              <a:spcPct val="90000"/>
            </a:lnSpc>
            <a:spcBef>
              <a:spcPct val="0"/>
            </a:spcBef>
            <a:spcAft>
              <a:spcPct val="15000"/>
            </a:spcAft>
            <a:buChar char="•"/>
          </a:pPr>
          <a:r>
            <a:rPr lang="en-US" sz="1800" b="1" kern="1200" dirty="0">
              <a:solidFill>
                <a:schemeClr val="bg1">
                  <a:lumMod val="50000"/>
                </a:schemeClr>
              </a:solidFill>
              <a:latin typeface="Calibri" pitchFamily="34" charset="0"/>
              <a:cs typeface="Calibri" pitchFamily="34" charset="0"/>
            </a:rPr>
            <a:t>Flu</a:t>
          </a:r>
        </a:p>
        <a:p>
          <a:pPr marL="171450" lvl="1" indent="-171450" algn="l" defTabSz="800100">
            <a:lnSpc>
              <a:spcPct val="90000"/>
            </a:lnSpc>
            <a:spcBef>
              <a:spcPct val="0"/>
            </a:spcBef>
            <a:spcAft>
              <a:spcPct val="15000"/>
            </a:spcAft>
            <a:buChar char="•"/>
          </a:pPr>
          <a:r>
            <a:rPr lang="en-US" sz="1800" b="1" kern="1200" dirty="0" err="1">
              <a:solidFill>
                <a:schemeClr val="bg1">
                  <a:lumMod val="50000"/>
                </a:schemeClr>
              </a:solidFill>
              <a:latin typeface="Calibri" pitchFamily="34" charset="0"/>
              <a:cs typeface="Calibri" pitchFamily="34" charset="0"/>
            </a:rPr>
            <a:t>HepA</a:t>
          </a:r>
          <a:endParaRPr lang="en-US" sz="1800" b="1" kern="1200" dirty="0">
            <a:solidFill>
              <a:schemeClr val="bg1">
                <a:lumMod val="50000"/>
              </a:schemeClr>
            </a:solidFill>
            <a:latin typeface="Calibri" pitchFamily="34" charset="0"/>
            <a:cs typeface="Calibri" pitchFamily="34" charset="0"/>
          </a:endParaRPr>
        </a:p>
      </dsp:txBody>
      <dsp:txXfrm>
        <a:off x="1783508" y="1916370"/>
        <a:ext cx="1560909" cy="2091575"/>
      </dsp:txXfrm>
    </dsp:sp>
    <dsp:sp modelId="{8B4D5662-E63E-471D-BB80-9602F7B01653}">
      <dsp:nvSpPr>
        <dsp:cNvPr id="0" name=""/>
        <dsp:cNvSpPr/>
      </dsp:nvSpPr>
      <dsp:spPr>
        <a:xfrm>
          <a:off x="3562945" y="923331"/>
          <a:ext cx="1560909" cy="624363"/>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Subunit </a:t>
          </a:r>
          <a:b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4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conjugated</a:t>
          </a:r>
          <a: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a:t>
          </a:r>
        </a:p>
      </dsp:txBody>
      <dsp:txXfrm>
        <a:off x="3562945" y="923331"/>
        <a:ext cx="1560909" cy="624363"/>
      </dsp:txXfrm>
    </dsp:sp>
    <dsp:sp modelId="{FCAC7943-91D3-4A85-BB27-BE1B442244CC}">
      <dsp:nvSpPr>
        <dsp:cNvPr id="0" name=""/>
        <dsp:cNvSpPr/>
      </dsp:nvSpPr>
      <dsp:spPr>
        <a:xfrm>
          <a:off x="3562945" y="1889301"/>
          <a:ext cx="1560909" cy="2127667"/>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err="1">
              <a:solidFill>
                <a:schemeClr val="accent4"/>
              </a:solidFill>
              <a:latin typeface="Calibri" pitchFamily="34" charset="0"/>
              <a:cs typeface="Calibri" pitchFamily="34" charset="0"/>
            </a:rPr>
            <a:t>Hib</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err="1">
              <a:solidFill>
                <a:schemeClr val="accent4"/>
              </a:solidFill>
              <a:latin typeface="Calibri" pitchFamily="34" charset="0"/>
              <a:cs typeface="Calibri" pitchFamily="34" charset="0"/>
            </a:rPr>
            <a:t>Pneumo</a:t>
          </a:r>
          <a:endParaRPr lang="en-US" sz="1800" b="1" kern="1200" dirty="0">
            <a:solidFill>
              <a:schemeClr val="accent4"/>
            </a:solidFill>
            <a:latin typeface="Calibri" pitchFamily="34" charset="0"/>
            <a:cs typeface="Calibri" pitchFamily="34" charset="0"/>
          </a:endParaRPr>
        </a:p>
        <a:p>
          <a:pPr marL="171450" lvl="1" indent="-171450" algn="l" defTabSz="800100">
            <a:lnSpc>
              <a:spcPct val="90000"/>
            </a:lnSpc>
            <a:spcBef>
              <a:spcPct val="0"/>
            </a:spcBef>
            <a:spcAft>
              <a:spcPct val="15000"/>
            </a:spcAft>
            <a:buChar char="•"/>
          </a:pPr>
          <a:r>
            <a:rPr lang="en-US" sz="1800" b="1" kern="1200" dirty="0" err="1">
              <a:solidFill>
                <a:schemeClr val="accent4"/>
              </a:solidFill>
              <a:latin typeface="Calibri" pitchFamily="34" charset="0"/>
              <a:cs typeface="Calibri" pitchFamily="34" charset="0"/>
            </a:rPr>
            <a:t>Meningo</a:t>
          </a:r>
          <a:endParaRPr lang="en-US" sz="1800" b="1" kern="1200" dirty="0">
            <a:solidFill>
              <a:schemeClr val="accent4"/>
            </a:solidFill>
            <a:latin typeface="Calibri" pitchFamily="34" charset="0"/>
            <a:cs typeface="Calibri" pitchFamily="34" charset="0"/>
          </a:endParaRPr>
        </a:p>
      </dsp:txBody>
      <dsp:txXfrm>
        <a:off x="3562945" y="1889301"/>
        <a:ext cx="1560909" cy="2127667"/>
      </dsp:txXfrm>
    </dsp:sp>
    <dsp:sp modelId="{070C1A16-4BF6-4DC1-BB91-938485ED2F1E}">
      <dsp:nvSpPr>
        <dsp:cNvPr id="0" name=""/>
        <dsp:cNvSpPr/>
      </dsp:nvSpPr>
      <dsp:spPr>
        <a:xfrm>
          <a:off x="5342381" y="927905"/>
          <a:ext cx="1560909" cy="624363"/>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Subunit </a:t>
          </a:r>
          <a:b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a:t>
          </a:r>
          <a:r>
            <a:rPr lang="en-US" sz="14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recombinant</a:t>
          </a:r>
          <a:r>
            <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rPr>
            <a:t>)</a:t>
          </a:r>
        </a:p>
      </dsp:txBody>
      <dsp:txXfrm>
        <a:off x="5342381" y="927905"/>
        <a:ext cx="1560909" cy="624363"/>
      </dsp:txXfrm>
    </dsp:sp>
    <dsp:sp modelId="{640E019B-BBAE-4558-9BA5-8BC2DF8AECE1}">
      <dsp:nvSpPr>
        <dsp:cNvPr id="0" name=""/>
        <dsp:cNvSpPr/>
      </dsp:nvSpPr>
      <dsp:spPr>
        <a:xfrm>
          <a:off x="5342381" y="1903025"/>
          <a:ext cx="1560909" cy="2109368"/>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err="1">
              <a:solidFill>
                <a:schemeClr val="accent4"/>
              </a:solidFill>
              <a:latin typeface="Calibri" pitchFamily="34" charset="0"/>
              <a:cs typeface="Calibri" pitchFamily="34" charset="0"/>
            </a:rPr>
            <a:t>HepB</a:t>
          </a:r>
          <a:endParaRPr lang="en-US" sz="1800" b="1" kern="1200" dirty="0">
            <a:solidFill>
              <a:schemeClr val="accent4"/>
            </a:solidFill>
            <a:latin typeface="Calibri" pitchFamily="34" charset="0"/>
            <a:cs typeface="Calibri" pitchFamily="34" charset="0"/>
          </a:endParaRPr>
        </a:p>
      </dsp:txBody>
      <dsp:txXfrm>
        <a:off x="5342381" y="1903025"/>
        <a:ext cx="1560909" cy="2109368"/>
      </dsp:txXfrm>
    </dsp:sp>
    <dsp:sp modelId="{30407A80-4674-4585-B82F-3F042F2D6E4F}">
      <dsp:nvSpPr>
        <dsp:cNvPr id="0" name=""/>
        <dsp:cNvSpPr/>
      </dsp:nvSpPr>
      <dsp:spPr>
        <a:xfrm>
          <a:off x="7121818" y="909663"/>
          <a:ext cx="1560909" cy="624363"/>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tx1"/>
              </a:solidFill>
              <a:effectLst>
                <a:outerShdw blurRad="38100" dist="38100" dir="2700000" algn="tl">
                  <a:srgbClr val="000000">
                    <a:alpha val="43137"/>
                  </a:srgbClr>
                </a:outerShdw>
              </a:effectLst>
              <a:latin typeface="Calibri" pitchFamily="34" charset="0"/>
              <a:cs typeface="Calibri" pitchFamily="34" charset="0"/>
            </a:rPr>
            <a:t>Toxoids</a:t>
          </a:r>
          <a:endParaRPr lang="en-US" sz="1800" b="1" kern="120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dsp:txBody>
      <dsp:txXfrm>
        <a:off x="7121818" y="909663"/>
        <a:ext cx="1560909" cy="624363"/>
      </dsp:txXfrm>
    </dsp:sp>
    <dsp:sp modelId="{BEFAEBC6-D516-44A5-9587-2BA696F2A513}">
      <dsp:nvSpPr>
        <dsp:cNvPr id="0" name=""/>
        <dsp:cNvSpPr/>
      </dsp:nvSpPr>
      <dsp:spPr>
        <a:xfrm>
          <a:off x="7121818" y="1848297"/>
          <a:ext cx="1560909" cy="2182339"/>
        </a:xfrm>
        <a:prstGeom prst="rect">
          <a:avLst/>
        </a:prstGeom>
        <a:solidFill>
          <a:srgbClr val="CCFFFF"/>
        </a:solidFill>
        <a:ln w="1905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solidFill>
                <a:schemeClr val="accent4"/>
              </a:solidFill>
              <a:latin typeface="Calibri" pitchFamily="34" charset="0"/>
              <a:cs typeface="Calibri" pitchFamily="34" charset="0"/>
            </a:rPr>
            <a:t>Tetanus</a:t>
          </a:r>
        </a:p>
        <a:p>
          <a:pPr marL="171450" lvl="1" indent="-171450" algn="l" defTabSz="800100">
            <a:lnSpc>
              <a:spcPct val="90000"/>
            </a:lnSpc>
            <a:spcBef>
              <a:spcPct val="0"/>
            </a:spcBef>
            <a:spcAft>
              <a:spcPct val="15000"/>
            </a:spcAft>
            <a:buChar char="•"/>
          </a:pPr>
          <a:r>
            <a:rPr lang="en-US" sz="1800" b="1" kern="1200" dirty="0">
              <a:solidFill>
                <a:schemeClr val="accent4"/>
              </a:solidFill>
              <a:latin typeface="Calibri" pitchFamily="34" charset="0"/>
              <a:cs typeface="Calibri" pitchFamily="34" charset="0"/>
            </a:rPr>
            <a:t>Diphtheria</a:t>
          </a:r>
        </a:p>
      </dsp:txBody>
      <dsp:txXfrm>
        <a:off x="7121818" y="1848297"/>
        <a:ext cx="1560909" cy="2182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B33E7-3645-4BE3-B3C6-A6F3349C8D3E}">
      <dsp:nvSpPr>
        <dsp:cNvPr id="0" name=""/>
        <dsp:cNvSpPr/>
      </dsp:nvSpPr>
      <dsp:spPr>
        <a:xfrm>
          <a:off x="2609" y="362383"/>
          <a:ext cx="2544330" cy="86656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Local</a:t>
          </a:r>
          <a:endParaRPr lang="en-US" sz="1900" b="1" kern="1200"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endParaRPr>
        </a:p>
      </dsp:txBody>
      <dsp:txXfrm>
        <a:off x="2609" y="362383"/>
        <a:ext cx="2544330" cy="866567"/>
      </dsp:txXfrm>
    </dsp:sp>
    <dsp:sp modelId="{1C78FDCA-46B0-40B9-97F7-73B869307EC2}">
      <dsp:nvSpPr>
        <dsp:cNvPr id="0" name=""/>
        <dsp:cNvSpPr/>
      </dsp:nvSpPr>
      <dsp:spPr>
        <a:xfrm>
          <a:off x="2609" y="1228950"/>
          <a:ext cx="2544330" cy="4809465"/>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altLang="ar-JO" sz="1800" kern="1200" dirty="0">
              <a:solidFill>
                <a:schemeClr val="accent4">
                  <a:lumMod val="50000"/>
                </a:schemeClr>
              </a:solidFill>
              <a:latin typeface="Calibri" pitchFamily="34" charset="0"/>
              <a:cs typeface="Calibri" pitchFamily="34" charset="0"/>
            </a:rPr>
            <a:t>Pain , swelling, redness </a:t>
          </a:r>
          <a:r>
            <a:rPr lang="en-US" altLang="ar-JO" sz="1800" b="1" kern="1200" dirty="0">
              <a:solidFill>
                <a:schemeClr val="accent4">
                  <a:lumMod val="50000"/>
                </a:schemeClr>
              </a:solidFill>
              <a:latin typeface="Calibri" pitchFamily="34" charset="0"/>
              <a:cs typeface="Calibri" pitchFamily="34" charset="0"/>
            </a:rPr>
            <a:t>at site of injection</a:t>
          </a:r>
          <a:endParaRPr lang="en-US" sz="1800" b="1"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sz="1800" kern="1200" dirty="0">
              <a:solidFill>
                <a:schemeClr val="accent4">
                  <a:lumMod val="50000"/>
                </a:schemeClr>
              </a:solidFill>
              <a:latin typeface="Calibri" pitchFamily="34" charset="0"/>
              <a:cs typeface="Calibri" pitchFamily="34" charset="0"/>
            </a:rPr>
            <a:t>Appear within </a:t>
          </a:r>
          <a:r>
            <a:rPr lang="en-US" sz="1800" b="1" kern="1200" dirty="0">
              <a:solidFill>
                <a:schemeClr val="accent5"/>
              </a:solidFill>
              <a:latin typeface="Calibri" pitchFamily="34" charset="0"/>
              <a:cs typeface="Calibri" pitchFamily="34" charset="0"/>
            </a:rPr>
            <a:t>24-48 h</a:t>
          </a:r>
        </a:p>
        <a:p>
          <a:pPr marL="171450" lvl="1" indent="-171450" algn="l" defTabSz="800100" rtl="0">
            <a:lnSpc>
              <a:spcPct val="90000"/>
            </a:lnSpc>
            <a:spcBef>
              <a:spcPct val="0"/>
            </a:spcBef>
            <a:spcAft>
              <a:spcPct val="15000"/>
            </a:spcAft>
            <a:buChar char="•"/>
          </a:pPr>
          <a:endParaRPr lang="en-US" altLang="ar-JO" sz="1800" b="1" u="sng"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u="none" kern="1200" dirty="0">
              <a:solidFill>
                <a:schemeClr val="accent4">
                  <a:lumMod val="50000"/>
                </a:schemeClr>
              </a:solidFill>
              <a:latin typeface="Calibri" pitchFamily="34" charset="0"/>
              <a:cs typeface="Calibri" pitchFamily="34" charset="0"/>
            </a:rPr>
            <a:t>Common with </a:t>
          </a:r>
          <a:r>
            <a:rPr lang="en-US" altLang="ar-JO" sz="1800" b="1" u="none" kern="1200" dirty="0">
              <a:solidFill>
                <a:schemeClr val="accent2"/>
              </a:solidFill>
              <a:latin typeface="Calibri" pitchFamily="34" charset="0"/>
              <a:cs typeface="Calibri" pitchFamily="34" charset="0"/>
            </a:rPr>
            <a:t>inactivated vaccines</a:t>
          </a:r>
        </a:p>
        <a:p>
          <a:pPr marL="171450" lvl="1" indent="-171450" algn="l" defTabSz="800100" rtl="0">
            <a:lnSpc>
              <a:spcPct val="90000"/>
            </a:lnSpc>
            <a:spcBef>
              <a:spcPct val="0"/>
            </a:spcBef>
            <a:spcAft>
              <a:spcPct val="15000"/>
            </a:spcAft>
            <a:buChar char="•"/>
          </a:pPr>
          <a:endParaRPr lang="en-US" altLang="ar-JO" sz="1800" b="1"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b="1" kern="1200" dirty="0">
              <a:solidFill>
                <a:schemeClr val="accent4">
                  <a:lumMod val="50000"/>
                </a:schemeClr>
              </a:solidFill>
              <a:latin typeface="Calibri" pitchFamily="34" charset="0"/>
              <a:cs typeface="Calibri" pitchFamily="34" charset="0"/>
            </a:rPr>
            <a:t>Usually mild and self limited</a:t>
          </a:r>
        </a:p>
      </dsp:txBody>
      <dsp:txXfrm>
        <a:off x="2609" y="1228950"/>
        <a:ext cx="2544330" cy="4809465"/>
      </dsp:txXfrm>
    </dsp:sp>
    <dsp:sp modelId="{119853E5-EBBC-4F3D-A08E-FC4F1BE27E9F}">
      <dsp:nvSpPr>
        <dsp:cNvPr id="0" name=""/>
        <dsp:cNvSpPr/>
      </dsp:nvSpPr>
      <dsp:spPr>
        <a:xfrm>
          <a:off x="2903145" y="362383"/>
          <a:ext cx="2544330" cy="86656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Systemic</a:t>
          </a:r>
          <a:endParaRPr lang="en-US" sz="1900" b="1" kern="1200"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endParaRPr>
        </a:p>
      </dsp:txBody>
      <dsp:txXfrm>
        <a:off x="2903145" y="362383"/>
        <a:ext cx="2544330" cy="866567"/>
      </dsp:txXfrm>
    </dsp:sp>
    <dsp:sp modelId="{4C4D3219-82B4-49EC-9734-4E09052CAF49}">
      <dsp:nvSpPr>
        <dsp:cNvPr id="0" name=""/>
        <dsp:cNvSpPr/>
      </dsp:nvSpPr>
      <dsp:spPr>
        <a:xfrm>
          <a:off x="2903145" y="1228950"/>
          <a:ext cx="2544330" cy="4809465"/>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altLang="ar-JO" sz="1800" b="1" kern="1200" dirty="0">
              <a:solidFill>
                <a:schemeClr val="accent4">
                  <a:lumMod val="50000"/>
                </a:schemeClr>
              </a:solidFill>
              <a:latin typeface="Calibri" pitchFamily="34" charset="0"/>
              <a:cs typeface="Calibri" pitchFamily="34" charset="0"/>
            </a:rPr>
            <a:t>Fever &amp; non-specific symptoms </a:t>
          </a:r>
          <a:r>
            <a:rPr lang="en-US" altLang="ar-JO" sz="1800" kern="1200" dirty="0">
              <a:solidFill>
                <a:schemeClr val="accent4">
                  <a:lumMod val="50000"/>
                </a:schemeClr>
              </a:solidFill>
              <a:latin typeface="Calibri" pitchFamily="34" charset="0"/>
              <a:cs typeface="Calibri" pitchFamily="34" charset="0"/>
            </a:rPr>
            <a:t>(</a:t>
          </a:r>
          <a:r>
            <a:rPr lang="en-US" altLang="ar-JO" sz="1800" kern="1200" dirty="0" err="1">
              <a:solidFill>
                <a:schemeClr val="accent4">
                  <a:lumMod val="50000"/>
                </a:schemeClr>
              </a:solidFill>
              <a:latin typeface="Calibri" pitchFamily="34" charset="0"/>
              <a:cs typeface="Calibri" pitchFamily="34" charset="0"/>
            </a:rPr>
            <a:t>malaise,headache</a:t>
          </a:r>
          <a:r>
            <a:rPr lang="en-US" altLang="ar-JO" sz="1800" kern="1200" dirty="0">
              <a:solidFill>
                <a:schemeClr val="accent4">
                  <a:lumMod val="50000"/>
                </a:schemeClr>
              </a:solidFill>
              <a:latin typeface="Calibri" pitchFamily="34" charset="0"/>
              <a:cs typeface="Calibri" pitchFamily="34" charset="0"/>
            </a:rPr>
            <a:t>)</a:t>
          </a: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altLang="ar-JO"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b="0" u="none" kern="1200" dirty="0">
              <a:solidFill>
                <a:schemeClr val="accent4">
                  <a:lumMod val="50000"/>
                </a:schemeClr>
              </a:solidFill>
              <a:latin typeface="Calibri" pitchFamily="34" charset="0"/>
              <a:cs typeface="Calibri" pitchFamily="34" charset="0"/>
            </a:rPr>
            <a:t>Appear within </a:t>
          </a:r>
          <a:r>
            <a:rPr lang="en-US" altLang="ar-JO" sz="1800" b="1" u="none" kern="1200" dirty="0">
              <a:solidFill>
                <a:schemeClr val="accent5"/>
              </a:solidFill>
              <a:latin typeface="Calibri" pitchFamily="34" charset="0"/>
              <a:cs typeface="Calibri" pitchFamily="34" charset="0"/>
            </a:rPr>
            <a:t>24-48h</a:t>
          </a:r>
        </a:p>
        <a:p>
          <a:pPr marL="171450" lvl="1" indent="-171450" algn="l" defTabSz="800100" rtl="0">
            <a:lnSpc>
              <a:spcPct val="90000"/>
            </a:lnSpc>
            <a:spcBef>
              <a:spcPct val="0"/>
            </a:spcBef>
            <a:spcAft>
              <a:spcPct val="15000"/>
            </a:spcAft>
            <a:buChar char="•"/>
          </a:pPr>
          <a:endParaRPr lang="en-US" altLang="ar-JO" sz="1800" b="0" u="none"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b="1" u="none" kern="1200" dirty="0">
              <a:solidFill>
                <a:schemeClr val="accent2"/>
              </a:solidFill>
              <a:latin typeface="Calibri" pitchFamily="34" charset="0"/>
              <a:cs typeface="Calibri" pitchFamily="34" charset="0"/>
            </a:rPr>
            <a:t>Live attenuated vaccines</a:t>
          </a:r>
          <a:r>
            <a:rPr lang="en-US" altLang="ar-JO" sz="1800" b="0" u="none" kern="1200" dirty="0">
              <a:solidFill>
                <a:schemeClr val="accent4">
                  <a:lumMod val="50000"/>
                </a:schemeClr>
              </a:solidFill>
              <a:latin typeface="Calibri" pitchFamily="34" charset="0"/>
              <a:cs typeface="Calibri" pitchFamily="34" charset="0"/>
            </a:rPr>
            <a:t>:  Symptoms occur after</a:t>
          </a:r>
          <a:r>
            <a:rPr lang="en-US" altLang="ar-JO" sz="1800" b="0" u="none" kern="1200" dirty="0">
              <a:solidFill>
                <a:schemeClr val="accent5"/>
              </a:solidFill>
              <a:latin typeface="Calibri" pitchFamily="34" charset="0"/>
              <a:cs typeface="Calibri" pitchFamily="34" charset="0"/>
            </a:rPr>
            <a:t> </a:t>
          </a:r>
          <a:r>
            <a:rPr lang="en-US" altLang="ar-JO" sz="1800" b="1" u="none" kern="1200" dirty="0">
              <a:solidFill>
                <a:schemeClr val="accent5"/>
              </a:solidFill>
              <a:latin typeface="Calibri" pitchFamily="34" charset="0"/>
              <a:cs typeface="Calibri" pitchFamily="34" charset="0"/>
            </a:rPr>
            <a:t>7-21days </a:t>
          </a:r>
          <a:r>
            <a:rPr lang="en-US" altLang="ar-JO" sz="1800" b="1" u="none" kern="1200" dirty="0">
              <a:solidFill>
                <a:schemeClr val="accent4">
                  <a:lumMod val="50000"/>
                </a:schemeClr>
              </a:solidFill>
              <a:latin typeface="Calibri" pitchFamily="34" charset="0"/>
              <a:cs typeface="Calibri" pitchFamily="34" charset="0"/>
            </a:rPr>
            <a:t>(time for viral replication)</a:t>
          </a:r>
          <a:endParaRPr lang="en-US" altLang="ar-JO" sz="1800" b="0" u="none"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altLang="ar-JO" sz="1800" b="1" u="sng"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kern="1200" dirty="0">
              <a:solidFill>
                <a:schemeClr val="accent4">
                  <a:lumMod val="50000"/>
                </a:schemeClr>
              </a:solidFill>
              <a:latin typeface="Calibri" pitchFamily="34" charset="0"/>
              <a:cs typeface="Calibri" pitchFamily="34" charset="0"/>
            </a:rPr>
            <a:t>May be unrelated to vaccine</a:t>
          </a:r>
          <a:endParaRPr lang="en-US" altLang="ar-JO" sz="1800" b="1" u="sng" kern="1200" dirty="0">
            <a:solidFill>
              <a:schemeClr val="accent4">
                <a:lumMod val="50000"/>
              </a:schemeClr>
            </a:solidFill>
            <a:latin typeface="Calibri" pitchFamily="34" charset="0"/>
            <a:cs typeface="Calibri" pitchFamily="34" charset="0"/>
          </a:endParaRPr>
        </a:p>
      </dsp:txBody>
      <dsp:txXfrm>
        <a:off x="2903145" y="1228950"/>
        <a:ext cx="2544330" cy="4809465"/>
      </dsp:txXfrm>
    </dsp:sp>
    <dsp:sp modelId="{B4916F9D-C71A-4B82-A079-B86969F69946}">
      <dsp:nvSpPr>
        <dsp:cNvPr id="0" name=""/>
        <dsp:cNvSpPr/>
      </dsp:nvSpPr>
      <dsp:spPr>
        <a:xfrm>
          <a:off x="5803682" y="362383"/>
          <a:ext cx="2544330" cy="866567"/>
        </a:xfrm>
        <a:prstGeom prst="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Allergic</a:t>
          </a:r>
          <a:r>
            <a:rPr lang="en-US" sz="2400" b="1" kern="1200" dirty="0">
              <a:solidFill>
                <a:schemeClr val="accent4">
                  <a:lumMod val="50000"/>
                </a:schemeClr>
              </a:solidFill>
              <a:latin typeface="Calibri" pitchFamily="34" charset="0"/>
              <a:cs typeface="Calibri" pitchFamily="34" charset="0"/>
            </a:rPr>
            <a:t> (</a:t>
          </a:r>
          <a:r>
            <a:rPr lang="en-US" sz="2400" b="1" kern="1200" dirty="0">
              <a:solidFill>
                <a:schemeClr val="accent4">
                  <a:lumMod val="50000"/>
                </a:schemeClr>
              </a:solidFill>
              <a:effectLst>
                <a:outerShdw blurRad="38100" dist="38100" dir="2700000" algn="tl">
                  <a:srgbClr val="000000">
                    <a:alpha val="43137"/>
                  </a:srgbClr>
                </a:outerShdw>
              </a:effectLst>
              <a:latin typeface="Calibri" pitchFamily="34" charset="0"/>
              <a:cs typeface="Calibri" pitchFamily="34" charset="0"/>
            </a:rPr>
            <a:t>anaphylaxis</a:t>
          </a:r>
          <a:r>
            <a:rPr lang="en-US" sz="2400" b="1" kern="1200" dirty="0">
              <a:solidFill>
                <a:schemeClr val="accent4">
                  <a:lumMod val="50000"/>
                </a:schemeClr>
              </a:solidFill>
              <a:latin typeface="Calibri" pitchFamily="34" charset="0"/>
              <a:cs typeface="Calibri" pitchFamily="34" charset="0"/>
            </a:rPr>
            <a:t>)</a:t>
          </a:r>
          <a:endParaRPr lang="en-US" sz="1700" b="1" kern="1200" dirty="0">
            <a:solidFill>
              <a:schemeClr val="accent4">
                <a:lumMod val="50000"/>
              </a:schemeClr>
            </a:solidFill>
            <a:latin typeface="Calibri" pitchFamily="34" charset="0"/>
            <a:cs typeface="Calibri" pitchFamily="34" charset="0"/>
          </a:endParaRPr>
        </a:p>
      </dsp:txBody>
      <dsp:txXfrm>
        <a:off x="5803682" y="362383"/>
        <a:ext cx="2544330" cy="866567"/>
      </dsp:txXfrm>
    </dsp:sp>
    <dsp:sp modelId="{31A06ED8-D0E6-48FB-95E7-279FA85C39CF}">
      <dsp:nvSpPr>
        <dsp:cNvPr id="0" name=""/>
        <dsp:cNvSpPr/>
      </dsp:nvSpPr>
      <dsp:spPr>
        <a:xfrm>
          <a:off x="5803682" y="1228950"/>
          <a:ext cx="2544330" cy="4809465"/>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altLang="ar-JO" sz="1800" kern="1200" dirty="0">
              <a:solidFill>
                <a:schemeClr val="accent4">
                  <a:lumMod val="50000"/>
                </a:schemeClr>
              </a:solidFill>
              <a:latin typeface="Calibri" pitchFamily="34" charset="0"/>
              <a:cs typeface="Calibri" pitchFamily="34" charset="0"/>
            </a:rPr>
            <a:t>severe anxiety/hives (itchy skin rash)/swelling of the lips and face/difficulty breathing/LOC </a:t>
          </a: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kern="1200" dirty="0">
              <a:solidFill>
                <a:schemeClr val="accent4">
                  <a:lumMod val="50000"/>
                </a:schemeClr>
              </a:solidFill>
              <a:latin typeface="Calibri" pitchFamily="34" charset="0"/>
              <a:cs typeface="Calibri" pitchFamily="34" charset="0"/>
            </a:rPr>
            <a:t>Within </a:t>
          </a:r>
          <a:r>
            <a:rPr lang="en-US" altLang="ar-JO" sz="1800" b="1" kern="1200" dirty="0">
              <a:solidFill>
                <a:schemeClr val="accent5"/>
              </a:solidFill>
              <a:latin typeface="Calibri" pitchFamily="34" charset="0"/>
              <a:cs typeface="Calibri" pitchFamily="34" charset="0"/>
            </a:rPr>
            <a:t>5-30 min</a:t>
          </a:r>
          <a:r>
            <a:rPr lang="en-US" altLang="ar-JO" sz="1800" kern="1200" dirty="0">
              <a:solidFill>
                <a:schemeClr val="accent4">
                  <a:lumMod val="50000"/>
                </a:schemeClr>
              </a:solidFill>
              <a:latin typeface="Calibri" pitchFamily="34" charset="0"/>
              <a:cs typeface="Calibri" pitchFamily="34" charset="0"/>
            </a:rPr>
            <a:t> after the vaccination .</a:t>
          </a: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b="1" kern="1200" dirty="0">
              <a:solidFill>
                <a:schemeClr val="accent4">
                  <a:lumMod val="50000"/>
                </a:schemeClr>
              </a:solidFill>
              <a:latin typeface="Calibri" pitchFamily="34" charset="0"/>
              <a:cs typeface="Calibri" pitchFamily="34" charset="0"/>
            </a:rPr>
            <a:t>Rare</a:t>
          </a:r>
          <a:r>
            <a:rPr lang="en-US" altLang="ar-JO" sz="1800" kern="1200" dirty="0">
              <a:solidFill>
                <a:schemeClr val="accent4">
                  <a:lumMod val="50000"/>
                </a:schemeClr>
              </a:solidFill>
              <a:latin typeface="Calibri" pitchFamily="34" charset="0"/>
              <a:cs typeface="Calibri" pitchFamily="34" charset="0"/>
            </a:rPr>
            <a:t>: in about 1 in every million.</a:t>
          </a: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r>
            <a:rPr lang="en-US" altLang="ar-JO" sz="1800" kern="1200" dirty="0">
              <a:solidFill>
                <a:schemeClr val="accent4">
                  <a:lumMod val="50000"/>
                </a:schemeClr>
              </a:solidFill>
              <a:latin typeface="Calibri" pitchFamily="34" charset="0"/>
              <a:cs typeface="Calibri" pitchFamily="34" charset="0"/>
            </a:rPr>
            <a:t>The treatment for anaphylaxis </a:t>
          </a:r>
          <a:r>
            <a:rPr lang="en-US" altLang="ar-JO" sz="1800" kern="1200" dirty="0" err="1">
              <a:solidFill>
                <a:schemeClr val="accent4">
                  <a:lumMod val="50000"/>
                </a:schemeClr>
              </a:solidFill>
              <a:latin typeface="Calibri" pitchFamily="34" charset="0"/>
              <a:cs typeface="Calibri" pitchFamily="34" charset="0"/>
            </a:rPr>
            <a:t>is</a:t>
          </a:r>
          <a:r>
            <a:rPr lang="en-US" altLang="ar-JO" sz="1800" kern="1200" dirty="0" err="1">
              <a:solidFill>
                <a:schemeClr val="accent4">
                  <a:lumMod val="50000"/>
                </a:schemeClr>
              </a:solidFill>
              <a:latin typeface="Calibri" pitchFamily="34" charset="0"/>
              <a:cs typeface="Calibri" pitchFamily="34" charset="0"/>
              <a:sym typeface="Wingdings" pitchFamily="2" charset="2"/>
            </a:rPr>
            <a:t></a:t>
          </a:r>
          <a:r>
            <a:rPr lang="en-US" altLang="ar-JO" sz="1800" kern="1200" dirty="0" err="1">
              <a:solidFill>
                <a:schemeClr val="accent4">
                  <a:lumMod val="50000"/>
                </a:schemeClr>
              </a:solidFill>
              <a:latin typeface="Calibri" pitchFamily="34" charset="0"/>
              <a:cs typeface="Calibri" pitchFamily="34" charset="0"/>
            </a:rPr>
            <a:t>immediate</a:t>
          </a:r>
          <a:r>
            <a:rPr lang="en-US" altLang="ar-JO" sz="1800" kern="1200" dirty="0">
              <a:solidFill>
                <a:schemeClr val="accent4">
                  <a:lumMod val="50000"/>
                </a:schemeClr>
              </a:solidFill>
              <a:latin typeface="Calibri" pitchFamily="34" charset="0"/>
              <a:cs typeface="Calibri" pitchFamily="34" charset="0"/>
            </a:rPr>
            <a:t> injection of </a:t>
          </a:r>
          <a:r>
            <a:rPr lang="en-US" altLang="ar-JO" sz="1800" b="1" kern="1200" dirty="0">
              <a:solidFill>
                <a:schemeClr val="accent4">
                  <a:lumMod val="50000"/>
                </a:schemeClr>
              </a:solidFill>
              <a:latin typeface="Calibri" pitchFamily="34" charset="0"/>
              <a:cs typeface="Calibri" pitchFamily="34" charset="0"/>
            </a:rPr>
            <a:t>adrenaline</a:t>
          </a:r>
          <a:endParaRPr lang="en-US" sz="1800" b="1" kern="1200" dirty="0">
            <a:solidFill>
              <a:schemeClr val="accent4">
                <a:lumMod val="50000"/>
              </a:schemeClr>
            </a:solidFill>
            <a:latin typeface="Calibri" pitchFamily="34" charset="0"/>
            <a:cs typeface="Calibri" pitchFamily="34" charset="0"/>
          </a:endParaRPr>
        </a:p>
        <a:p>
          <a:pPr marL="171450" lvl="1" indent="-171450" algn="l" defTabSz="800100" rtl="0">
            <a:lnSpc>
              <a:spcPct val="90000"/>
            </a:lnSpc>
            <a:spcBef>
              <a:spcPct val="0"/>
            </a:spcBef>
            <a:spcAft>
              <a:spcPct val="15000"/>
            </a:spcAft>
            <a:buChar char="•"/>
          </a:pPr>
          <a:endParaRPr lang="en-US" sz="1800" kern="1200" dirty="0">
            <a:solidFill>
              <a:schemeClr val="accent4">
                <a:lumMod val="50000"/>
              </a:schemeClr>
            </a:solidFill>
            <a:latin typeface="Calibri" pitchFamily="34" charset="0"/>
            <a:cs typeface="Calibri" pitchFamily="34" charset="0"/>
          </a:endParaRPr>
        </a:p>
      </dsp:txBody>
      <dsp:txXfrm>
        <a:off x="5803682" y="1228950"/>
        <a:ext cx="2544330" cy="48094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pPr/>
              <a:t>11/10/22</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pPr/>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pPr/>
              <a:t>11/10/22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pPr/>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Antigen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Central_nervous_system" TargetMode="External"/><Relationship Id="rId3" Type="http://schemas.openxmlformats.org/officeDocument/2006/relationships/hyperlink" Target="https://en.wikipedia.org/wiki/IgA" TargetMode="External"/><Relationship Id="rId7" Type="http://schemas.openxmlformats.org/officeDocument/2006/relationships/hyperlink" Target="https://en.wikipedia.org/wiki/IgM"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s://en.wikipedia.org/wiki/IgG" TargetMode="External"/><Relationship Id="rId5" Type="http://schemas.openxmlformats.org/officeDocument/2006/relationships/hyperlink" Target="https://en.wikipedia.org/wiki/Tonsil" TargetMode="External"/><Relationship Id="rId4" Type="http://schemas.openxmlformats.org/officeDocument/2006/relationships/hyperlink" Target="https://en.wikipedia.org/wiki/Antibodie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Say, you’ve got ten people.</a:t>
            </a:r>
            <a:r>
              <a:rPr lang="en-US" baseline="0" dirty="0"/>
              <a:t> One of them gets infected with </a:t>
            </a:r>
            <a:r>
              <a:rPr lang="en-US" baseline="0" dirty="0" err="1"/>
              <a:t>checken</a:t>
            </a:r>
            <a:r>
              <a:rPr lang="en-US" baseline="0" dirty="0"/>
              <a:t> pox, the other nine will get it too. However if you vaccinate, let’s say, seven out of the ten, then the spread of infection will be restricted. And if one of those three that haven’t been vaccinated has a contraindication like being </a:t>
            </a:r>
            <a:r>
              <a:rPr lang="en-US" baseline="0" dirty="0" err="1"/>
              <a:t>immunocompromised</a:t>
            </a:r>
            <a:r>
              <a:rPr lang="en-US" baseline="0" dirty="0"/>
              <a:t>, they will be protected too, because the others won’t spread the infection to them.</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8B3AD61-3193-4848-90FD-C77F744F988D}" type="slidenum">
              <a:rPr lang="en-US" smtClean="0"/>
              <a:pPr/>
              <a:t>55</a:t>
            </a:fld>
            <a:endParaRPr lang="en-US"/>
          </a:p>
        </p:txBody>
      </p:sp>
      <p:sp>
        <p:nvSpPr>
          <p:cNvPr id="46083" name="Slide Image Placeholder 1"/>
          <p:cNvSpPr>
            <a:spLocks noGrp="1" noRot="1" noChangeAspect="1" noTextEdit="1"/>
          </p:cNvSpPr>
          <p:nvPr>
            <p:ph type="sldImg"/>
          </p:nvPr>
        </p:nvSpPr>
        <p:spPr>
          <a:xfrm>
            <a:off x="1195388" y="704850"/>
            <a:ext cx="4638675" cy="3478213"/>
          </a:xfrm>
          <a:ln/>
        </p:spPr>
      </p:sp>
      <p:sp>
        <p:nvSpPr>
          <p:cNvPr id="46084" name="Notes Placeholder 2"/>
          <p:cNvSpPr>
            <a:spLocks noGrp="1"/>
          </p:cNvSpPr>
          <p:nvPr>
            <p:ph type="body" idx="1"/>
          </p:nvPr>
        </p:nvSpPr>
        <p:spPr>
          <a:xfrm>
            <a:off x="291004" y="4433136"/>
            <a:ext cx="6445970" cy="4583439"/>
          </a:xfrm>
          <a:noFill/>
          <a:ln/>
        </p:spPr>
        <p:txBody>
          <a:bodyPr lIns="96121" tIns="47217" rIns="96121" bIns="47217"/>
          <a:lstStyle/>
          <a:p>
            <a:endParaRPr lang="en-US" sz="1800" dirty="0"/>
          </a:p>
        </p:txBody>
      </p:sp>
      <p:sp>
        <p:nvSpPr>
          <p:cNvPr id="46085" name="Slide Number Placeholder 3"/>
          <p:cNvSpPr txBox="1">
            <a:spLocks noGrp="1"/>
          </p:cNvSpPr>
          <p:nvPr/>
        </p:nvSpPr>
        <p:spPr bwMode="auto">
          <a:xfrm>
            <a:off x="3978132" y="8842029"/>
            <a:ext cx="3043343" cy="465455"/>
          </a:xfrm>
          <a:prstGeom prst="rect">
            <a:avLst/>
          </a:prstGeom>
          <a:noFill/>
          <a:ln w="9525">
            <a:noFill/>
            <a:miter lim="800000"/>
            <a:headEnd/>
            <a:tailEnd/>
          </a:ln>
        </p:spPr>
        <p:txBody>
          <a:bodyPr lIns="93319" tIns="46660" rIns="93319" bIns="46660"/>
          <a:lstStyle/>
          <a:p>
            <a:pPr algn="ctr" defTabSz="915415" eaLnBrk="0" hangingPunct="0"/>
            <a:fld id="{D5D4C40B-F77D-4049-9E89-2F8D6C73FB67}" type="slidenum">
              <a:rPr lang="ar-SA" sz="3600"/>
              <a:pPr algn="ctr" defTabSz="915415" eaLnBrk="0" hangingPunct="0"/>
              <a:t>55</a:t>
            </a:fld>
            <a:endParaRPr lang="en-US" sz="36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Two outbreaks coinciding with pilgrimage seasons for Hajj/</a:t>
            </a:r>
            <a:r>
              <a:rPr lang="en-US" sz="1200" b="0" i="0" kern="1200" dirty="0" err="1">
                <a:solidFill>
                  <a:schemeClr val="tx1"/>
                </a:solidFill>
                <a:latin typeface="+mn-lt"/>
                <a:ea typeface="+mn-ea"/>
                <a:cs typeface="+mn-cs"/>
              </a:rPr>
              <a:t>Umra</a:t>
            </a:r>
            <a:r>
              <a:rPr lang="en-US" sz="1200" b="0" i="0" kern="1200" dirty="0">
                <a:solidFill>
                  <a:schemeClr val="tx1"/>
                </a:solidFill>
                <a:latin typeface="+mn-lt"/>
                <a:ea typeface="+mn-ea"/>
                <a:cs typeface="+mn-cs"/>
              </a:rPr>
              <a:t> in 2000 and 2001 have been associated with </a:t>
            </a:r>
            <a:r>
              <a:rPr lang="en-US" sz="1200" b="0" i="1" kern="1200" dirty="0" err="1">
                <a:solidFill>
                  <a:schemeClr val="tx1"/>
                </a:solidFill>
                <a:latin typeface="+mn-lt"/>
                <a:ea typeface="+mn-ea"/>
                <a:cs typeface="+mn-cs"/>
              </a:rPr>
              <a:t>N.meningitidis</a:t>
            </a:r>
            <a:r>
              <a:rPr lang="en-US" sz="1200" b="0" i="1" kern="1200" dirty="0">
                <a:solidFill>
                  <a:schemeClr val="tx1"/>
                </a:solidFill>
                <a:latin typeface="+mn-lt"/>
                <a:ea typeface="+mn-ea"/>
                <a:cs typeface="+mn-cs"/>
              </a:rPr>
              <a:t> </a:t>
            </a:r>
            <a:r>
              <a:rPr lang="en-US" sz="1200" b="0" i="0" kern="1200" dirty="0">
                <a:solidFill>
                  <a:schemeClr val="tx1"/>
                </a:solidFill>
                <a:latin typeface="+mn-lt"/>
                <a:ea typeface="+mn-ea"/>
                <a:cs typeface="+mn-cs"/>
              </a:rPr>
              <a:t>W135.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the capsular polysaccharide on the type B bacterium is too similar to human neural </a:t>
            </a:r>
            <a:r>
              <a:rPr lang="en-US" sz="1200" b="0" i="0" u="none" strike="noStrike" kern="1200" dirty="0">
                <a:solidFill>
                  <a:schemeClr val="tx1"/>
                </a:solidFill>
                <a:latin typeface="+mn-lt"/>
                <a:ea typeface="+mn-ea"/>
                <a:cs typeface="+mn-cs"/>
                <a:hlinkClick r:id="rId3" tooltip="Antigens"/>
              </a:rPr>
              <a:t>antigens</a:t>
            </a:r>
            <a:r>
              <a:rPr lang="en-US" sz="1200" b="0" i="0" kern="1200" dirty="0">
                <a:solidFill>
                  <a:schemeClr val="tx1"/>
                </a:solidFill>
                <a:latin typeface="+mn-lt"/>
                <a:ea typeface="+mn-ea"/>
                <a:cs typeface="+mn-cs"/>
              </a:rPr>
              <a:t> to be a useful target.</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Encapsulated bacteria need antibodies</a:t>
            </a:r>
            <a:r>
              <a:rPr lang="en-US" baseline="0" dirty="0"/>
              <a:t> and complements and </a:t>
            </a:r>
            <a:r>
              <a:rPr lang="en-US" baseline="0" dirty="0" err="1"/>
              <a:t>opsonins</a:t>
            </a:r>
            <a:r>
              <a:rPr lang="en-US" baseline="0" dirty="0"/>
              <a:t> (produced by the spleen) to be </a:t>
            </a:r>
            <a:r>
              <a:rPr lang="en-US" baseline="0" dirty="0" err="1"/>
              <a:t>phagocytosed</a:t>
            </a:r>
            <a:r>
              <a:rPr lang="en-US" baseline="0" dirty="0"/>
              <a:t> by macrophages in the spleen and elsewhere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64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r>
              <a:rPr lang="en-US" altLang="ar-JO" dirty="0">
                <a:latin typeface="Garamond" pitchFamily="18" charset="0"/>
              </a:rPr>
              <a:t>Nonliving vaccines administered </a:t>
            </a:r>
            <a:r>
              <a:rPr lang="en-US" altLang="ar-JO" dirty="0" err="1">
                <a:latin typeface="Garamond" pitchFamily="18" charset="0"/>
              </a:rPr>
              <a:t>parenterally</a:t>
            </a:r>
            <a:r>
              <a:rPr lang="en-US" altLang="ar-JO" dirty="0">
                <a:latin typeface="Garamond" pitchFamily="18" charset="0"/>
              </a:rPr>
              <a:t> </a:t>
            </a:r>
            <a:r>
              <a:rPr lang="en-US" altLang="ar-JO" b="1" dirty="0">
                <a:solidFill>
                  <a:srgbClr val="000099"/>
                </a:solidFill>
                <a:latin typeface="Garamond" pitchFamily="18" charset="0"/>
              </a:rPr>
              <a:t>fail to induce mucosal immunity</a:t>
            </a:r>
            <a:r>
              <a:rPr lang="en-US" altLang="ar-JO" dirty="0">
                <a:solidFill>
                  <a:srgbClr val="0070C0"/>
                </a:solidFill>
                <a:latin typeface="Garamond" pitchFamily="18" charset="0"/>
              </a:rPr>
              <a:t> </a:t>
            </a:r>
            <a:r>
              <a:rPr lang="en-US" altLang="ar-JO" dirty="0">
                <a:latin typeface="Garamond" pitchFamily="18" charset="0"/>
              </a:rPr>
              <a:t>because they lack a delivery system that can effectively transport them to local mucosal antigen-processing cells.</a:t>
            </a:r>
          </a:p>
          <a:p>
            <a:pPr eaLnBrk="1" hangingPunct="1"/>
            <a:r>
              <a:rPr lang="en-US" altLang="ar-JO" dirty="0">
                <a:latin typeface="Garamond" pitchFamily="18" charset="0"/>
              </a:rPr>
              <a:t>It also Typically require multiple doses and periodic boosters for the maintenance of immunity because antibody titer falls with time.</a:t>
            </a:r>
            <a:r>
              <a:rPr lang="ar-JO" altLang="ar-JO" dirty="0">
                <a:latin typeface="Garamond" pitchFamily="18" charset="0"/>
              </a:rPr>
              <a:t> </a:t>
            </a:r>
            <a:endParaRPr lang="en-US" altLang="ar-JO" dirty="0">
              <a:latin typeface="Garamond" pitchFamily="18" charset="0"/>
            </a:endParaRPr>
          </a:p>
          <a:p>
            <a:pPr eaLnBrk="1" hangingPunct="1"/>
            <a:endParaRPr lang="en-US" altLang="ar-JO" dirty="0">
              <a:latin typeface="Garamond" pitchFamily="18" charset="0"/>
            </a:endParaRPr>
          </a:p>
          <a:p>
            <a:pPr eaLnBrk="1" hangingPunct="1"/>
            <a:endParaRPr lang="ar-JO" altLang="ar-JO" dirty="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6F8140-1923-4023-8D91-7889597A3394}" type="slidenum">
              <a:rPr lang="ar-SA" altLang="ar-JO" smtClean="0">
                <a:solidFill>
                  <a:srgbClr val="000000"/>
                </a:solidFill>
                <a:latin typeface="Arial" pitchFamily="34" charset="0"/>
              </a:rPr>
              <a:pPr fontAlgn="base">
                <a:spcBef>
                  <a:spcPct val="0"/>
                </a:spcBef>
                <a:spcAft>
                  <a:spcPct val="0"/>
                </a:spcAft>
                <a:defRPr/>
              </a:pPr>
              <a:t>12</a:t>
            </a:fld>
            <a:endParaRPr lang="en-US" altLang="ar-JO">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Disorders of </a:t>
            </a:r>
            <a:r>
              <a:rPr lang="en-US" dirty="0" err="1"/>
              <a:t>Humoral</a:t>
            </a:r>
            <a:r>
              <a:rPr lang="en-US" dirty="0"/>
              <a:t> </a:t>
            </a:r>
            <a:r>
              <a:rPr lang="en-US" dirty="0" err="1"/>
              <a:t>Immunity:There</a:t>
            </a:r>
            <a:r>
              <a:rPr lang="en-US" dirty="0"/>
              <a:t> is a spectrum of disease within this category ranging from patients with an inability to make any type of antibody response to patients whose only defect is making an </a:t>
            </a:r>
            <a:r>
              <a:rPr lang="en-US" dirty="0" err="1"/>
              <a:t>IgA</a:t>
            </a:r>
            <a:r>
              <a:rPr lang="en-US" dirty="0"/>
              <a:t> antibody response. Patients with severe deficiencies of </a:t>
            </a:r>
            <a:r>
              <a:rPr lang="en-US" dirty="0" err="1"/>
              <a:t>humoral</a:t>
            </a:r>
            <a:r>
              <a:rPr lang="en-US" dirty="0"/>
              <a:t> immunity (X-linked </a:t>
            </a:r>
            <a:r>
              <a:rPr lang="en-US" dirty="0" err="1"/>
              <a:t>agammaglobulinemia</a:t>
            </a:r>
            <a:r>
              <a:rPr lang="en-US" dirty="0"/>
              <a:t> and common variable immunodeficiency) have little or no ability to mount antibody responses to vaccines or microbial pathogens. They are highly susceptible to infections caused by encapsulated bacteria and </a:t>
            </a:r>
            <a:r>
              <a:rPr lang="en-US" dirty="0" err="1"/>
              <a:t>enteroviruses</a:t>
            </a:r>
            <a:r>
              <a:rPr lang="en-US" dirty="0"/>
              <a:t>, including polio and </a:t>
            </a:r>
            <a:r>
              <a:rPr lang="en-US" dirty="0" err="1"/>
              <a:t>coxsackie</a:t>
            </a:r>
            <a:r>
              <a:rPr lang="en-US" dirty="0"/>
              <a:t> viruses. Treatment with prophylactic intravenous infusions of gamma globulin (IVIG) is effective at preventing bacterial sepsis and meningitis, but may be less helpful for preventing sinusitis and bronchitis. Less severe forms of </a:t>
            </a:r>
            <a:r>
              <a:rPr lang="en-US" dirty="0" err="1"/>
              <a:t>humoral</a:t>
            </a:r>
            <a:r>
              <a:rPr lang="en-US" dirty="0"/>
              <a:t> immune deficiency include patients with selective inability to produce antibodies of a specific class (</a:t>
            </a:r>
            <a:r>
              <a:rPr lang="en-US" dirty="0" err="1"/>
              <a:t>IgA</a:t>
            </a:r>
            <a:r>
              <a:rPr lang="en-US" dirty="0"/>
              <a:t> deficiency) or subclass (</a:t>
            </a:r>
            <a:r>
              <a:rPr lang="en-US" dirty="0" err="1"/>
              <a:t>IgG</a:t>
            </a:r>
            <a:r>
              <a:rPr lang="en-US" dirty="0"/>
              <a:t> subclass deficiency). They generally have less severe problems with infection since some elements of </a:t>
            </a:r>
            <a:r>
              <a:rPr lang="en-US" dirty="0" err="1"/>
              <a:t>humoral</a:t>
            </a:r>
            <a:r>
              <a:rPr lang="en-US" dirty="0"/>
              <a:t> immunity are intact. </a:t>
            </a:r>
            <a:r>
              <a:rPr lang="en-US" dirty="0" err="1"/>
              <a:t>IgA</a:t>
            </a:r>
            <a:r>
              <a:rPr lang="en-US" dirty="0"/>
              <a:t> deficient patients typically develop infections along mucosal surfaces (</a:t>
            </a:r>
            <a:r>
              <a:rPr lang="en-US" dirty="0" err="1"/>
              <a:t>otitis</a:t>
            </a:r>
            <a:r>
              <a:rPr lang="en-US" dirty="0"/>
              <a:t>, sinusitis and bronchitis) but rarely develop tissue invasive infections because they have normal ability</a:t>
            </a:r>
          </a:p>
          <a:p>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t>
            </a:r>
            <a:r>
              <a:rPr lang="en-US" dirty="0" err="1"/>
              <a:t>immunosuppre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ar-JO" b="1" dirty="0">
                <a:solidFill>
                  <a:schemeClr val="accent2"/>
                </a:solidFill>
                <a:latin typeface="Calibri" pitchFamily="34" charset="0"/>
                <a:cs typeface="Calibri" pitchFamily="34" charset="0"/>
              </a:rPr>
              <a:t>Severe </a:t>
            </a:r>
            <a:r>
              <a:rPr lang="en-US" altLang="ar-JO" b="1" dirty="0" err="1">
                <a:solidFill>
                  <a:schemeClr val="accent2"/>
                </a:solidFill>
                <a:latin typeface="Calibri" pitchFamily="34" charset="0"/>
                <a:cs typeface="Calibri" pitchFamily="34" charset="0"/>
              </a:rPr>
              <a:t>immunosuppression</a:t>
            </a:r>
            <a:r>
              <a:rPr lang="en-US" altLang="ar-JO" b="1" dirty="0">
                <a:solidFill>
                  <a:schemeClr val="accent2"/>
                </a:solidFill>
                <a:latin typeface="Calibri" pitchFamily="34" charset="0"/>
                <a:cs typeface="Calibri" pitchFamily="34" charset="0"/>
              </a:rPr>
              <a:t> </a:t>
            </a:r>
            <a:r>
              <a:rPr lang="en-US" altLang="ar-JO" sz="1200" b="1" dirty="0">
                <a:solidFill>
                  <a:schemeClr val="accent2"/>
                </a:solidFill>
                <a:latin typeface="Calibri" pitchFamily="34" charset="0"/>
                <a:cs typeface="Calibri" pitchFamily="34" charset="0"/>
              </a:rPr>
              <a:t>(</a:t>
            </a:r>
            <a:r>
              <a:rPr lang="en-US" altLang="ar-JO" sz="1200" dirty="0">
                <a:solidFill>
                  <a:schemeClr val="accent4">
                    <a:lumMod val="50000"/>
                  </a:schemeClr>
                </a:solidFill>
                <a:latin typeface="Calibri" pitchFamily="34" charset="0"/>
                <a:cs typeface="Calibri" pitchFamily="34" charset="0"/>
              </a:rPr>
              <a:t>congenital immunodeficiency /HIV infection/ leukemia / lymphoma / cancer therapy / a prolonged course of high-dose corticosteroids (≥2 mg/kg/day for &gt;2 weeks) </a:t>
            </a:r>
            <a:r>
              <a:rPr lang="en-US" altLang="ar-JO" sz="1200" dirty="0">
                <a:solidFill>
                  <a:schemeClr val="accent2"/>
                </a:solidFill>
                <a:latin typeface="Calibri" pitchFamily="34" charset="0"/>
                <a:cs typeface="Calibri" pitchFamily="34" charset="0"/>
              </a:rPr>
              <a:t>)</a:t>
            </a:r>
          </a:p>
          <a:p>
            <a:r>
              <a:rPr lang="en-US" dirty="0" err="1"/>
              <a:t>ssion</a:t>
            </a:r>
            <a:r>
              <a:rPr lang="en-US" dirty="0"/>
              <a:t> during</a:t>
            </a:r>
            <a:r>
              <a:rPr lang="en-US" baseline="0" dirty="0"/>
              <a:t> pregnancy so that the body doesn’t attack the fetus as a foreign body</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41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In immune individuals, </a:t>
            </a:r>
            <a:r>
              <a:rPr lang="en-US" sz="1200" b="0" i="0" u="none" strike="noStrike" kern="1200" dirty="0" err="1">
                <a:solidFill>
                  <a:schemeClr val="tx1"/>
                </a:solidFill>
                <a:latin typeface="+mn-lt"/>
                <a:ea typeface="+mn-ea"/>
                <a:cs typeface="+mn-cs"/>
                <a:hlinkClick r:id="rId3" tooltip="IgA"/>
              </a:rPr>
              <a:t>IgA</a:t>
            </a:r>
            <a:r>
              <a:rPr lang="en-US" sz="1200" b="0" i="0"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hlinkClick r:id="rId4" tooltip="Antibodies"/>
              </a:rPr>
              <a:t>antibodies</a:t>
            </a:r>
            <a:r>
              <a:rPr lang="en-US" sz="1200" b="0" i="0" kern="1200" dirty="0">
                <a:solidFill>
                  <a:schemeClr val="tx1"/>
                </a:solidFill>
                <a:latin typeface="+mn-lt"/>
                <a:ea typeface="+mn-ea"/>
                <a:cs typeface="+mn-cs"/>
              </a:rPr>
              <a:t> against poliovirus are present in the </a:t>
            </a:r>
            <a:r>
              <a:rPr lang="en-US" sz="1200" b="0" i="0" u="none" strike="noStrike" kern="1200" dirty="0">
                <a:solidFill>
                  <a:schemeClr val="tx1"/>
                </a:solidFill>
                <a:latin typeface="+mn-lt"/>
                <a:ea typeface="+mn-ea"/>
                <a:cs typeface="+mn-cs"/>
                <a:hlinkClick r:id="rId5" tooltip="Tonsil"/>
              </a:rPr>
              <a:t>tonsils</a:t>
            </a:r>
            <a:r>
              <a:rPr lang="en-US" sz="1200" b="0" i="0" kern="1200" dirty="0">
                <a:solidFill>
                  <a:schemeClr val="tx1"/>
                </a:solidFill>
                <a:latin typeface="+mn-lt"/>
                <a:ea typeface="+mn-ea"/>
                <a:cs typeface="+mn-cs"/>
              </a:rPr>
              <a:t> and gastrointestinal tract, and are able to block virus replication; </a:t>
            </a:r>
            <a:r>
              <a:rPr lang="en-US" sz="1200" b="0" i="0" u="none" strike="noStrike" kern="1200" dirty="0" err="1">
                <a:solidFill>
                  <a:schemeClr val="tx1"/>
                </a:solidFill>
                <a:latin typeface="+mn-lt"/>
                <a:ea typeface="+mn-ea"/>
                <a:cs typeface="+mn-cs"/>
                <a:hlinkClick r:id="rId6" tooltip="IgG"/>
              </a:rPr>
              <a:t>IgG</a:t>
            </a:r>
            <a:r>
              <a:rPr lang="en-US" sz="1200" b="0" i="0" kern="1200" dirty="0" err="1">
                <a:solidFill>
                  <a:schemeClr val="tx1"/>
                </a:solidFill>
                <a:latin typeface="+mn-lt"/>
                <a:ea typeface="+mn-ea"/>
                <a:cs typeface="+mn-cs"/>
              </a:rPr>
              <a:t>and</a:t>
            </a:r>
            <a:r>
              <a:rPr lang="en-US" sz="1200" b="0" i="0" kern="1200" dirty="0">
                <a:solidFill>
                  <a:schemeClr val="tx1"/>
                </a:solidFill>
                <a:latin typeface="+mn-lt"/>
                <a:ea typeface="+mn-ea"/>
                <a:cs typeface="+mn-cs"/>
              </a:rPr>
              <a:t> </a:t>
            </a:r>
            <a:r>
              <a:rPr lang="en-US" sz="1200" b="0" i="0" u="none" strike="noStrike" kern="1200" dirty="0" err="1">
                <a:solidFill>
                  <a:schemeClr val="tx1"/>
                </a:solidFill>
                <a:latin typeface="+mn-lt"/>
                <a:ea typeface="+mn-ea"/>
                <a:cs typeface="+mn-cs"/>
                <a:hlinkClick r:id="rId7" tooltip="IgM"/>
              </a:rPr>
              <a:t>IgM</a:t>
            </a:r>
            <a:r>
              <a:rPr lang="en-US" sz="1200" b="0" i="0" kern="1200" dirty="0">
                <a:solidFill>
                  <a:schemeClr val="tx1"/>
                </a:solidFill>
                <a:latin typeface="+mn-lt"/>
                <a:ea typeface="+mn-ea"/>
                <a:cs typeface="+mn-cs"/>
              </a:rPr>
              <a:t> antibodies against PV can prevent the spread of the virus to motor neurons of the </a:t>
            </a:r>
            <a:r>
              <a:rPr lang="en-US" sz="1200" b="0" i="0" u="none" strike="noStrike" kern="1200" dirty="0">
                <a:solidFill>
                  <a:schemeClr val="tx1"/>
                </a:solidFill>
                <a:latin typeface="+mn-lt"/>
                <a:ea typeface="+mn-ea"/>
                <a:cs typeface="+mn-cs"/>
                <a:hlinkClick r:id="rId8" tooltip="Central nervous system"/>
              </a:rPr>
              <a:t>central nervous system</a:t>
            </a:r>
            <a:r>
              <a:rPr lang="en-US" sz="1200" b="0" i="0" kern="1200" dirty="0">
                <a:solidFill>
                  <a:schemeClr val="tx1"/>
                </a:solidFill>
                <a:latin typeface="+mn-lt"/>
                <a:ea typeface="+mn-ea"/>
                <a:cs typeface="+mn-cs"/>
              </a:rPr>
              <a:t>.</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Polio </a:t>
            </a:r>
            <a:r>
              <a:rPr lang="en-US" sz="1200" b="0" i="0" kern="1200" dirty="0" err="1">
                <a:solidFill>
                  <a:schemeClr val="tx1"/>
                </a:solidFill>
                <a:latin typeface="+mn-lt"/>
                <a:ea typeface="+mn-ea"/>
                <a:cs typeface="+mn-cs"/>
              </a:rPr>
              <a:t>vacc</a:t>
            </a:r>
            <a:r>
              <a:rPr lang="en-US" sz="1200" b="0" i="0" kern="1200" dirty="0">
                <a:solidFill>
                  <a:schemeClr val="tx1"/>
                </a:solidFill>
                <a:latin typeface="+mn-lt"/>
                <a:ea typeface="+mn-ea"/>
                <a:cs typeface="+mn-cs"/>
              </a:rPr>
              <a:t> provide immunity against polio</a:t>
            </a:r>
            <a:r>
              <a:rPr lang="en-US" sz="1200" b="0" i="0" kern="1200" baseline="0" dirty="0">
                <a:solidFill>
                  <a:schemeClr val="tx1"/>
                </a:solidFill>
                <a:latin typeface="+mn-lt"/>
                <a:ea typeface="+mn-ea"/>
                <a:cs typeface="+mn-cs"/>
              </a:rPr>
              <a:t> 1,2,3</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47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Contact immunity: a person vaccinated with </a:t>
            </a:r>
            <a:r>
              <a:rPr lang="en-US" dirty="0" err="1"/>
              <a:t>Opv</a:t>
            </a:r>
            <a:r>
              <a:rPr lang="en-US" dirty="0"/>
              <a:t> will shed the virus in</a:t>
            </a:r>
            <a:r>
              <a:rPr lang="en-US" baseline="0" dirty="0"/>
              <a:t> their feces. Healthy </a:t>
            </a:r>
            <a:r>
              <a:rPr lang="en-US" baseline="0" dirty="0" err="1"/>
              <a:t>immunocompetent</a:t>
            </a:r>
            <a:r>
              <a:rPr lang="en-US" baseline="0" dirty="0"/>
              <a:t> people who come in contact with that person will acquire the viral particles and develop immunity without having to be vaccinated.</a:t>
            </a:r>
          </a:p>
          <a:p>
            <a:endParaRPr lang="en-US" baseline="0" dirty="0"/>
          </a:p>
          <a:p>
            <a:r>
              <a:rPr lang="en-US" baseline="0" dirty="0"/>
              <a:t>This shedding of viral particles in the feces of vaccinated individuals puts their </a:t>
            </a:r>
            <a:r>
              <a:rPr lang="en-US" baseline="0" dirty="0" err="1"/>
              <a:t>immunocompromised</a:t>
            </a:r>
            <a:r>
              <a:rPr lang="en-US" baseline="0" dirty="0"/>
              <a:t> contacts at risk of poliomyelitis .</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48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http://www.researchgate.net/publication/49743936_Nafi_O._Rotavirus_gastroenteritis_among_children_aged_under_5_years_in_Al_Karak_Jordan</a:t>
            </a:r>
          </a:p>
        </p:txBody>
      </p:sp>
      <p:sp>
        <p:nvSpPr>
          <p:cNvPr id="4" name="Slide Number Placeholder 3"/>
          <p:cNvSpPr>
            <a:spLocks noGrp="1"/>
          </p:cNvSpPr>
          <p:nvPr>
            <p:ph type="sldNum" sz="quarter" idx="10"/>
          </p:nvPr>
        </p:nvSpPr>
        <p:spPr/>
        <p:txBody>
          <a:bodyPr/>
          <a:lstStyle/>
          <a:p>
            <a:fld id="{67F715A1-4ADC-44E0-9587-804FF39D6B22}" type="slidenum">
              <a:rPr lang="en-US" smtClean="0"/>
              <a:pPr/>
              <a:t>53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Rot-1 (</a:t>
            </a:r>
            <a:r>
              <a:rPr lang="en-US" sz="1200" b="0" i="0" kern="1200" dirty="0" err="1">
                <a:solidFill>
                  <a:schemeClr val="tx1"/>
                </a:solidFill>
                <a:latin typeface="+mn-lt"/>
                <a:ea typeface="+mn-ea"/>
                <a:cs typeface="+mn-cs"/>
              </a:rPr>
              <a:t>Rotarix</a:t>
            </a:r>
            <a:r>
              <a:rPr lang="en-US" sz="1200" b="0" i="0" kern="1200" dirty="0">
                <a:solidFill>
                  <a:schemeClr val="tx1"/>
                </a:solidFill>
                <a:latin typeface="+mn-lt"/>
                <a:ea typeface="+mn-ea"/>
                <a:cs typeface="+mn-cs"/>
              </a:rPr>
              <a:t>™) requires 2 doses (at least 4 weeks apart) and Rot-5 (</a:t>
            </a:r>
            <a:r>
              <a:rPr lang="en-US" sz="1200" b="0" i="0" kern="1200" dirty="0" err="1">
                <a:solidFill>
                  <a:schemeClr val="tx1"/>
                </a:solidFill>
                <a:latin typeface="+mn-lt"/>
                <a:ea typeface="+mn-ea"/>
                <a:cs typeface="+mn-cs"/>
              </a:rPr>
              <a:t>RotaTeq</a:t>
            </a:r>
            <a:r>
              <a:rPr lang="en-US" sz="1200" b="0" i="0" kern="1200" dirty="0">
                <a:solidFill>
                  <a:schemeClr val="tx1"/>
                </a:solidFill>
                <a:latin typeface="+mn-lt"/>
                <a:ea typeface="+mn-ea"/>
                <a:cs typeface="+mn-cs"/>
              </a:rPr>
              <a:t>™) requires 3 doses (4-10 weeks apart).</a:t>
            </a:r>
          </a:p>
          <a:p>
            <a:br>
              <a:rPr lang="en-US" dirty="0"/>
            </a:b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pPr/>
              <a:t>54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274040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57083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7045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36372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195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94800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858029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4103181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ar-JO"/>
          </a:p>
        </p:txBody>
      </p:sp>
      <p:sp>
        <p:nvSpPr>
          <p:cNvPr id="3" name="Table Placeholder 2"/>
          <p:cNvSpPr>
            <a:spLocks noGrp="1"/>
          </p:cNvSpPr>
          <p:nvPr>
            <p:ph type="tbl" idx="1"/>
          </p:nvPr>
        </p:nvSpPr>
        <p:spPr>
          <a:xfrm>
            <a:off x="457200" y="1600200"/>
            <a:ext cx="8229600" cy="4530725"/>
          </a:xfrm>
        </p:spPr>
        <p:txBody>
          <a:bodyPr/>
          <a:lstStyle/>
          <a:p>
            <a:pPr lvl="0"/>
            <a:endParaRPr lang="ar-JO"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23C35F-E7E3-416E-B57A-6166C8CEC885}" type="slidenum">
              <a:rPr lang="ar-SA" altLang="en-US"/>
              <a:pPr>
                <a:defRPr/>
              </a:pPr>
              <a:t>‹#›</a:t>
            </a:fld>
            <a:endParaRPr lang="en-US" altLang="en-US"/>
          </a:p>
        </p:txBody>
      </p:sp>
    </p:spTree>
    <p:extLst>
      <p:ext uri="{BB962C8B-B14F-4D97-AF65-F5344CB8AC3E}">
        <p14:creationId xmlns:p14="http://schemas.microsoft.com/office/powerpoint/2010/main" val="414141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36390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pPr/>
              <a:t>11/10/22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174066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FF0622-75E4-48B8-A617-5428CA5926CE}" type="datetimeFigureOut">
              <a:rPr lang="en-US" smtClean="0"/>
              <a:pPr/>
              <a:t>11/10/22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98326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pPr/>
              <a:t>11/10/22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769277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F0622-75E4-48B8-A617-5428CA5926CE}" type="datetimeFigureOut">
              <a:rPr lang="en-US" smtClean="0"/>
              <a:pPr/>
              <a:t>11/10/22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83251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F0622-75E4-48B8-A617-5428CA5926CE}" type="datetimeFigureOut">
              <a:rPr lang="en-US" smtClean="0"/>
              <a:pPr/>
              <a:t>11/10/22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322617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11/10/22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423761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pPr/>
              <a:t>11/10/22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pPr/>
              <a:t>‹#›</a:t>
            </a:fld>
            <a:endParaRPr lang="en-US"/>
          </a:p>
        </p:txBody>
      </p:sp>
    </p:spTree>
    <p:extLst>
      <p:ext uri="{BB962C8B-B14F-4D97-AF65-F5344CB8AC3E}">
        <p14:creationId xmlns:p14="http://schemas.microsoft.com/office/powerpoint/2010/main" val="4213246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FF0622-75E4-48B8-A617-5428CA5926CE}" type="datetimeFigureOut">
              <a:rPr lang="en-US" smtClean="0"/>
              <a:pPr/>
              <a:t>11/10/22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A875541-8164-4CC7-9F2F-6F0C49BB858D}" type="slidenum">
              <a:rPr lang="en-US" smtClean="0"/>
              <a:pPr/>
              <a:t>‹#›</a:t>
            </a:fld>
            <a:endParaRPr lang="en-US"/>
          </a:p>
        </p:txBody>
      </p:sp>
    </p:spTree>
    <p:extLst>
      <p:ext uri="{BB962C8B-B14F-4D97-AF65-F5344CB8AC3E}">
        <p14:creationId xmlns:p14="http://schemas.microsoft.com/office/powerpoint/2010/main" val="417545782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462" y="824248"/>
            <a:ext cx="7017020" cy="2054963"/>
          </a:xfrm>
        </p:spPr>
        <p:txBody>
          <a:bodyPr/>
          <a:lstStyle/>
          <a:p>
            <a:pPr algn="ctr"/>
            <a:r>
              <a:rPr lang="en-US" dirty="0">
                <a:solidFill>
                  <a:schemeClr val="accent3">
                    <a:lumMod val="50000"/>
                  </a:schemeClr>
                </a:solidFill>
              </a:rPr>
              <a:t>IMMUNIZATION</a:t>
            </a:r>
          </a:p>
        </p:txBody>
      </p:sp>
      <p:sp>
        <p:nvSpPr>
          <p:cNvPr id="3" name="Subtitle 2"/>
          <p:cNvSpPr>
            <a:spLocks noGrp="1"/>
          </p:cNvSpPr>
          <p:nvPr>
            <p:ph type="subTitle" idx="1"/>
          </p:nvPr>
        </p:nvSpPr>
        <p:spPr>
          <a:xfrm>
            <a:off x="466970" y="2743198"/>
            <a:ext cx="7521039" cy="3435551"/>
          </a:xfrm>
        </p:spPr>
        <p:txBody>
          <a:bodyPr>
            <a:normAutofit/>
          </a:bodyPr>
          <a:lstStyle/>
          <a:p>
            <a:endParaRPr lang="en-US" sz="2800" b="1" dirty="0">
              <a:solidFill>
                <a:schemeClr val="accent1">
                  <a:lumMod val="75000"/>
                </a:schemeClr>
              </a:solidFill>
            </a:endParaRPr>
          </a:p>
          <a:p>
            <a:endParaRPr lang="en-US" sz="2800" b="1" dirty="0">
              <a:solidFill>
                <a:schemeClr val="accent1">
                  <a:lumMod val="75000"/>
                </a:schemeClr>
              </a:solidFill>
            </a:endParaRPr>
          </a:p>
          <a:p>
            <a:pPr algn="ctr"/>
            <a:r>
              <a:rPr lang="en-US" sz="2800" b="1" dirty="0">
                <a:solidFill>
                  <a:schemeClr val="accent1">
                    <a:lumMod val="75000"/>
                  </a:schemeClr>
                </a:solidFill>
              </a:rPr>
              <a:t>Supervised by: prof . Omar </a:t>
            </a:r>
            <a:r>
              <a:rPr lang="en-US" sz="2800" b="1" dirty="0" err="1">
                <a:solidFill>
                  <a:schemeClr val="accent1">
                    <a:lumMod val="75000"/>
                  </a:schemeClr>
                </a:solidFill>
              </a:rPr>
              <a:t>Nafi</a:t>
            </a:r>
            <a:endParaRPr lang="en-US" sz="2800" b="1" dirty="0">
              <a:solidFill>
                <a:schemeClr val="accent1">
                  <a:lumMod val="75000"/>
                </a:schemeClr>
              </a:solidFill>
            </a:endParaRPr>
          </a:p>
          <a:p>
            <a:pPr algn="ctr"/>
            <a:endParaRPr lang="en-US" sz="2800" b="1" dirty="0">
              <a:solidFill>
                <a:schemeClr val="accent1">
                  <a:lumMod val="75000"/>
                </a:schemeClr>
              </a:solidFill>
            </a:endParaRPr>
          </a:p>
          <a:p>
            <a:pPr algn="ctr"/>
            <a:r>
              <a:rPr lang="en-US" sz="2800" b="1" dirty="0">
                <a:solidFill>
                  <a:schemeClr val="accent1">
                    <a:lumMod val="75000"/>
                  </a:schemeClr>
                </a:solidFill>
              </a:rPr>
              <a:t>Updated 2022</a:t>
            </a:r>
          </a:p>
          <a:p>
            <a:endParaRPr lang="en-US" sz="2800" b="1" dirty="0">
              <a:solidFill>
                <a:schemeClr val="accent1">
                  <a:lumMod val="75000"/>
                </a:schemeClr>
              </a:solidFill>
            </a:endParaRPr>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0020173"/>
              </p:ext>
            </p:extLst>
          </p:nvPr>
        </p:nvGraphicFramePr>
        <p:xfrm>
          <a:off x="402085" y="629149"/>
          <a:ext cx="7764820" cy="4728152"/>
        </p:xfrm>
        <a:graphic>
          <a:graphicData uri="http://schemas.openxmlformats.org/drawingml/2006/table">
            <a:tbl>
              <a:tblPr rtl="1" firstRow="1" bandRow="1">
                <a:tableStyleId>{5C22544A-7EE6-4342-B048-85BDC9FD1C3A}</a:tableStyleId>
              </a:tblPr>
              <a:tblGrid>
                <a:gridCol w="1552964">
                  <a:extLst>
                    <a:ext uri="{9D8B030D-6E8A-4147-A177-3AD203B41FA5}">
                      <a16:colId xmlns:a16="http://schemas.microsoft.com/office/drawing/2014/main" val="20000"/>
                    </a:ext>
                  </a:extLst>
                </a:gridCol>
                <a:gridCol w="1552964">
                  <a:extLst>
                    <a:ext uri="{9D8B030D-6E8A-4147-A177-3AD203B41FA5}">
                      <a16:colId xmlns:a16="http://schemas.microsoft.com/office/drawing/2014/main" val="20001"/>
                    </a:ext>
                  </a:extLst>
                </a:gridCol>
                <a:gridCol w="1552964">
                  <a:extLst>
                    <a:ext uri="{9D8B030D-6E8A-4147-A177-3AD203B41FA5}">
                      <a16:colId xmlns:a16="http://schemas.microsoft.com/office/drawing/2014/main" val="20002"/>
                    </a:ext>
                  </a:extLst>
                </a:gridCol>
                <a:gridCol w="1552964">
                  <a:extLst>
                    <a:ext uri="{9D8B030D-6E8A-4147-A177-3AD203B41FA5}">
                      <a16:colId xmlns:a16="http://schemas.microsoft.com/office/drawing/2014/main" val="20003"/>
                    </a:ext>
                  </a:extLst>
                </a:gridCol>
                <a:gridCol w="1552964">
                  <a:extLst>
                    <a:ext uri="{9D8B030D-6E8A-4147-A177-3AD203B41FA5}">
                      <a16:colId xmlns:a16="http://schemas.microsoft.com/office/drawing/2014/main" val="20004"/>
                    </a:ext>
                  </a:extLst>
                </a:gridCol>
              </a:tblGrid>
              <a:tr h="747698">
                <a:tc>
                  <a:txBody>
                    <a:bodyPr/>
                    <a:lstStyle/>
                    <a:p>
                      <a:pPr algn="ctr"/>
                      <a:r>
                        <a:rPr lang="en-US" b="1" dirty="0">
                          <a:solidFill>
                            <a:schemeClr val="accent4">
                              <a:lumMod val="50000"/>
                            </a:schemeClr>
                          </a:solidFill>
                        </a:rPr>
                        <a:t>Extinction</a:t>
                      </a:r>
                    </a:p>
                  </a:txBody>
                  <a:tcPr/>
                </a:tc>
                <a:tc>
                  <a:txBody>
                    <a:bodyPr/>
                    <a:lstStyle/>
                    <a:p>
                      <a:pPr algn="ctr"/>
                      <a:r>
                        <a:rPr lang="en-US" b="1" dirty="0">
                          <a:solidFill>
                            <a:schemeClr val="accent4">
                              <a:lumMod val="50000"/>
                            </a:schemeClr>
                          </a:solidFill>
                        </a:rPr>
                        <a:t>Control</a:t>
                      </a:r>
                    </a:p>
                  </a:txBody>
                  <a:tcPr/>
                </a:tc>
                <a:tc>
                  <a:txBody>
                    <a:bodyPr/>
                    <a:lstStyle/>
                    <a:p>
                      <a:pPr algn="ctr"/>
                      <a:r>
                        <a:rPr lang="en-US" b="1" dirty="0">
                          <a:solidFill>
                            <a:schemeClr val="accent4">
                              <a:lumMod val="50000"/>
                            </a:schemeClr>
                          </a:solidFill>
                        </a:rPr>
                        <a:t>Elimination</a:t>
                      </a:r>
                    </a:p>
                  </a:txBody>
                  <a:tcPr/>
                </a:tc>
                <a:tc>
                  <a:txBody>
                    <a:bodyPr/>
                    <a:lstStyle/>
                    <a:p>
                      <a:pPr algn="ctr"/>
                      <a:r>
                        <a:rPr lang="en-US" b="1" dirty="0">
                          <a:solidFill>
                            <a:schemeClr val="accent4">
                              <a:lumMod val="50000"/>
                            </a:schemeClr>
                          </a:solidFill>
                        </a:rPr>
                        <a:t>Eradication</a:t>
                      </a:r>
                    </a:p>
                  </a:txBody>
                  <a:tcPr/>
                </a:tc>
                <a:tc>
                  <a:txBody>
                    <a:bodyPr/>
                    <a:lstStyle/>
                    <a:p>
                      <a:pPr algn="ctr"/>
                      <a:endParaRPr lang="en-US" b="1" dirty="0">
                        <a:solidFill>
                          <a:schemeClr val="accent4">
                            <a:lumMod val="50000"/>
                          </a:schemeClr>
                        </a:solidFill>
                      </a:endParaRPr>
                    </a:p>
                  </a:txBody>
                  <a:tcPr/>
                </a:tc>
                <a:extLst>
                  <a:ext uri="{0D108BD9-81ED-4DB2-BD59-A6C34878D82A}">
                    <a16:rowId xmlns:a16="http://schemas.microsoft.com/office/drawing/2014/main" val="10000"/>
                  </a:ext>
                </a:extLst>
              </a:tr>
              <a:tr h="747698">
                <a:tc>
                  <a:txBody>
                    <a:bodyPr/>
                    <a:lstStyle/>
                    <a:p>
                      <a:pPr algn="ctr"/>
                      <a:r>
                        <a:rPr lang="en-US" b="1" dirty="0">
                          <a:solidFill>
                            <a:schemeClr val="accent4">
                              <a:lumMod val="50000"/>
                            </a:schemeClr>
                          </a:solidFill>
                        </a:rPr>
                        <a:t>0</a:t>
                      </a:r>
                    </a:p>
                  </a:txBody>
                  <a:tcPr/>
                </a:tc>
                <a:tc>
                  <a:txBody>
                    <a:bodyPr/>
                    <a:lstStyle/>
                    <a:p>
                      <a:pPr algn="ctr"/>
                      <a:r>
                        <a:rPr lang="en-US" b="1" dirty="0">
                          <a:solidFill>
                            <a:schemeClr val="accent4">
                              <a:lumMod val="50000"/>
                            </a:schemeClr>
                          </a:solidFill>
                        </a:rPr>
                        <a:t>Acceptable low levels</a:t>
                      </a:r>
                    </a:p>
                  </a:txBody>
                  <a:tcPr/>
                </a:tc>
                <a:tc>
                  <a:txBody>
                    <a:bodyPr/>
                    <a:lstStyle/>
                    <a:p>
                      <a:pPr algn="ctr"/>
                      <a:r>
                        <a:rPr lang="en-US" b="1" dirty="0">
                          <a:solidFill>
                            <a:schemeClr val="accent4">
                              <a:lumMod val="50000"/>
                            </a:schemeClr>
                          </a:solidFill>
                        </a:rPr>
                        <a:t>0</a:t>
                      </a:r>
                    </a:p>
                  </a:txBody>
                  <a:tcPr/>
                </a:tc>
                <a:tc>
                  <a:txBody>
                    <a:bodyPr/>
                    <a:lstStyle/>
                    <a:p>
                      <a:pPr algn="ctr"/>
                      <a:r>
                        <a:rPr lang="en-US" b="1" dirty="0">
                          <a:solidFill>
                            <a:schemeClr val="accent4">
                              <a:lumMod val="50000"/>
                            </a:schemeClr>
                          </a:solidFill>
                        </a:rPr>
                        <a:t>0</a:t>
                      </a:r>
                    </a:p>
                  </a:txBody>
                  <a:tcPr/>
                </a:tc>
                <a:tc>
                  <a:txBody>
                    <a:bodyPr/>
                    <a:lstStyle/>
                    <a:p>
                      <a:pPr algn="ctr"/>
                      <a:r>
                        <a:rPr lang="en-US" b="1" dirty="0">
                          <a:solidFill>
                            <a:schemeClr val="accent4">
                              <a:lumMod val="50000"/>
                            </a:schemeClr>
                          </a:solidFill>
                        </a:rPr>
                        <a:t>Incidence</a:t>
                      </a:r>
                    </a:p>
                  </a:txBody>
                  <a:tcPr>
                    <a:solidFill>
                      <a:schemeClr val="accent1"/>
                    </a:solidFill>
                  </a:tcPr>
                </a:tc>
                <a:extLst>
                  <a:ext uri="{0D108BD9-81ED-4DB2-BD59-A6C34878D82A}">
                    <a16:rowId xmlns:a16="http://schemas.microsoft.com/office/drawing/2014/main" val="10001"/>
                  </a:ext>
                </a:extLst>
              </a:tr>
              <a:tr h="747698">
                <a:tc>
                  <a:txBody>
                    <a:bodyPr/>
                    <a:lstStyle/>
                    <a:p>
                      <a:pPr algn="ctr"/>
                      <a:r>
                        <a:rPr lang="en-US" b="1" dirty="0">
                          <a:solidFill>
                            <a:schemeClr val="accent4">
                              <a:lumMod val="50000"/>
                            </a:schemeClr>
                          </a:solidFill>
                        </a:rPr>
                        <a:t>Worldwide</a:t>
                      </a:r>
                    </a:p>
                  </a:txBody>
                  <a:tcPr/>
                </a:tc>
                <a:tc>
                  <a:txBody>
                    <a:bodyPr/>
                    <a:lstStyle/>
                    <a:p>
                      <a:pPr algn="ctr"/>
                      <a:endParaRPr lang="en-US" b="1" dirty="0">
                        <a:solidFill>
                          <a:schemeClr val="accent4">
                            <a:lumMod val="50000"/>
                          </a:schemeClr>
                        </a:solidFill>
                      </a:endParaRPr>
                    </a:p>
                  </a:txBody>
                  <a:tcPr/>
                </a:tc>
                <a:tc>
                  <a:txBody>
                    <a:bodyPr/>
                    <a:lstStyle/>
                    <a:p>
                      <a:pPr algn="ctr"/>
                      <a:r>
                        <a:rPr lang="en-US" b="1" dirty="0">
                          <a:solidFill>
                            <a:schemeClr val="accent4">
                              <a:lumMod val="50000"/>
                            </a:schemeClr>
                          </a:solidFill>
                        </a:rPr>
                        <a:t>Definite area</a:t>
                      </a:r>
                    </a:p>
                  </a:txBody>
                  <a:tcPr/>
                </a:tc>
                <a:tc>
                  <a:txBody>
                    <a:bodyPr/>
                    <a:lstStyle/>
                    <a:p>
                      <a:pPr algn="ctr"/>
                      <a:r>
                        <a:rPr lang="en-US" b="1" dirty="0">
                          <a:solidFill>
                            <a:schemeClr val="accent4">
                              <a:lumMod val="50000"/>
                            </a:schemeClr>
                          </a:solidFill>
                        </a:rPr>
                        <a:t>Worldwide</a:t>
                      </a:r>
                    </a:p>
                  </a:txBody>
                  <a:tcPr/>
                </a:tc>
                <a:tc>
                  <a:txBody>
                    <a:bodyPr/>
                    <a:lstStyle/>
                    <a:p>
                      <a:pPr algn="ctr"/>
                      <a:r>
                        <a:rPr lang="en-US" b="1" dirty="0">
                          <a:solidFill>
                            <a:schemeClr val="accent4">
                              <a:lumMod val="50000"/>
                            </a:schemeClr>
                          </a:solidFill>
                        </a:rPr>
                        <a:t>Geographic area</a:t>
                      </a:r>
                    </a:p>
                  </a:txBody>
                  <a:tcPr>
                    <a:solidFill>
                      <a:schemeClr val="accent1"/>
                    </a:solidFill>
                  </a:tcPr>
                </a:tc>
                <a:extLst>
                  <a:ext uri="{0D108BD9-81ED-4DB2-BD59-A6C34878D82A}">
                    <a16:rowId xmlns:a16="http://schemas.microsoft.com/office/drawing/2014/main" val="10002"/>
                  </a:ext>
                </a:extLst>
              </a:tr>
              <a:tr h="747698">
                <a:tc>
                  <a:txBody>
                    <a:bodyPr/>
                    <a:lstStyle/>
                    <a:p>
                      <a:pPr algn="ctr"/>
                      <a:r>
                        <a:rPr lang="en-US" b="1" dirty="0">
                          <a:solidFill>
                            <a:schemeClr val="accent4">
                              <a:lumMod val="50000"/>
                            </a:schemeClr>
                          </a:solidFill>
                        </a:rPr>
                        <a:t>No</a:t>
                      </a:r>
                    </a:p>
                  </a:txBody>
                  <a:tcPr/>
                </a:tc>
                <a:tc>
                  <a:txBody>
                    <a:bodyPr/>
                    <a:lstStyle/>
                    <a:p>
                      <a:pPr algn="ctr"/>
                      <a:r>
                        <a:rPr lang="en-US" b="1" dirty="0">
                          <a:solidFill>
                            <a:schemeClr val="accent4">
                              <a:lumMod val="50000"/>
                            </a:schemeClr>
                          </a:solidFill>
                        </a:rPr>
                        <a:t>Yes</a:t>
                      </a:r>
                    </a:p>
                  </a:txBody>
                  <a:tcPr/>
                </a:tc>
                <a:tc>
                  <a:txBody>
                    <a:bodyPr/>
                    <a:lstStyle/>
                    <a:p>
                      <a:pPr algn="ctr"/>
                      <a:r>
                        <a:rPr lang="en-US" b="1" dirty="0">
                          <a:solidFill>
                            <a:schemeClr val="accent4">
                              <a:lumMod val="50000"/>
                            </a:schemeClr>
                          </a:solidFill>
                        </a:rPr>
                        <a:t>Yes</a:t>
                      </a:r>
                    </a:p>
                  </a:txBody>
                  <a:tcPr/>
                </a:tc>
                <a:tc>
                  <a:txBody>
                    <a:bodyPr/>
                    <a:lstStyle/>
                    <a:p>
                      <a:pPr algn="ctr"/>
                      <a:r>
                        <a:rPr lang="en-US" b="1" dirty="0">
                          <a:solidFill>
                            <a:schemeClr val="accent4">
                              <a:lumMod val="50000"/>
                            </a:schemeClr>
                          </a:solidFill>
                        </a:rPr>
                        <a:t>No</a:t>
                      </a:r>
                    </a:p>
                  </a:txBody>
                  <a:tcPr/>
                </a:tc>
                <a:tc>
                  <a:txBody>
                    <a:bodyPr/>
                    <a:lstStyle/>
                    <a:p>
                      <a:pPr algn="ctr"/>
                      <a:r>
                        <a:rPr lang="en-US" sz="1600" b="1" dirty="0">
                          <a:solidFill>
                            <a:schemeClr val="accent4">
                              <a:lumMod val="50000"/>
                            </a:schemeClr>
                          </a:solidFill>
                        </a:rPr>
                        <a:t>Need for further control</a:t>
                      </a:r>
                    </a:p>
                  </a:txBody>
                  <a:tcPr>
                    <a:solidFill>
                      <a:schemeClr val="accent1"/>
                    </a:solidFill>
                  </a:tcPr>
                </a:tc>
                <a:extLst>
                  <a:ext uri="{0D108BD9-81ED-4DB2-BD59-A6C34878D82A}">
                    <a16:rowId xmlns:a16="http://schemas.microsoft.com/office/drawing/2014/main" val="10003"/>
                  </a:ext>
                </a:extLst>
              </a:tr>
              <a:tr h="747698">
                <a:tc>
                  <a:txBody>
                    <a:bodyPr/>
                    <a:lstStyle/>
                    <a:p>
                      <a:pPr algn="ctr"/>
                      <a:r>
                        <a:rPr lang="en-US" b="1" dirty="0">
                          <a:solidFill>
                            <a:schemeClr val="accent4">
                              <a:lumMod val="50000"/>
                            </a:schemeClr>
                          </a:solidFill>
                        </a:rPr>
                        <a:t>No</a:t>
                      </a:r>
                    </a:p>
                  </a:txBody>
                  <a:tcPr/>
                </a:tc>
                <a:tc>
                  <a:txBody>
                    <a:bodyPr/>
                    <a:lstStyle/>
                    <a:p>
                      <a:pPr algn="ctr"/>
                      <a:r>
                        <a:rPr lang="en-US" b="1" dirty="0">
                          <a:solidFill>
                            <a:schemeClr val="accent4">
                              <a:lumMod val="50000"/>
                            </a:schemeClr>
                          </a:solidFill>
                        </a:rPr>
                        <a:t>Yes</a:t>
                      </a:r>
                    </a:p>
                  </a:txBody>
                  <a:tcPr/>
                </a:tc>
                <a:tc>
                  <a:txBody>
                    <a:bodyPr/>
                    <a:lstStyle/>
                    <a:p>
                      <a:pPr algn="ctr"/>
                      <a:r>
                        <a:rPr lang="en-US" b="1" dirty="0">
                          <a:solidFill>
                            <a:schemeClr val="accent4">
                              <a:lumMod val="50000"/>
                            </a:schemeClr>
                          </a:solidFill>
                        </a:rPr>
                        <a:t>Yes</a:t>
                      </a:r>
                    </a:p>
                  </a:txBody>
                  <a:tcPr/>
                </a:tc>
                <a:tc>
                  <a:txBody>
                    <a:bodyPr/>
                    <a:lstStyle/>
                    <a:p>
                      <a:pPr algn="ctr"/>
                      <a:r>
                        <a:rPr lang="en-US" b="1" dirty="0">
                          <a:solidFill>
                            <a:schemeClr val="accent4">
                              <a:lumMod val="50000"/>
                            </a:schemeClr>
                          </a:solidFill>
                        </a:rPr>
                        <a:t>Yes</a:t>
                      </a:r>
                    </a:p>
                  </a:txBody>
                  <a:tcPr/>
                </a:tc>
                <a:tc>
                  <a:txBody>
                    <a:bodyPr/>
                    <a:lstStyle/>
                    <a:p>
                      <a:pPr algn="ctr"/>
                      <a:r>
                        <a:rPr lang="en-US" b="1" dirty="0">
                          <a:solidFill>
                            <a:schemeClr val="accent4">
                              <a:lumMod val="50000"/>
                            </a:schemeClr>
                          </a:solidFill>
                        </a:rPr>
                        <a:t>Causative agent still exists?</a:t>
                      </a:r>
                    </a:p>
                  </a:txBody>
                  <a:tcPr>
                    <a:solidFill>
                      <a:schemeClr val="accent1"/>
                    </a:solidFill>
                  </a:tcPr>
                </a:tc>
                <a:extLst>
                  <a:ext uri="{0D108BD9-81ED-4DB2-BD59-A6C34878D82A}">
                    <a16:rowId xmlns:a16="http://schemas.microsoft.com/office/drawing/2014/main" val="10004"/>
                  </a:ext>
                </a:extLst>
              </a:tr>
              <a:tr h="747698">
                <a:tc>
                  <a:txBody>
                    <a:bodyPr/>
                    <a:lstStyle/>
                    <a:p>
                      <a:pPr algn="ctr"/>
                      <a:r>
                        <a:rPr lang="en-US" b="1" dirty="0">
                          <a:solidFill>
                            <a:schemeClr val="accent4">
                              <a:lumMod val="50000"/>
                            </a:schemeClr>
                          </a:solidFill>
                        </a:rPr>
                        <a:t>None</a:t>
                      </a:r>
                    </a:p>
                  </a:txBody>
                  <a:tcPr/>
                </a:tc>
                <a:tc>
                  <a:txBody>
                    <a:bodyPr/>
                    <a:lstStyle/>
                    <a:p>
                      <a:pPr algn="ctr"/>
                      <a:r>
                        <a:rPr lang="en-US" b="1" dirty="0">
                          <a:solidFill>
                            <a:schemeClr val="accent4">
                              <a:lumMod val="50000"/>
                            </a:schemeClr>
                          </a:solidFill>
                        </a:rPr>
                        <a:t>Diarrheal disease</a:t>
                      </a:r>
                    </a:p>
                  </a:txBody>
                  <a:tcPr/>
                </a:tc>
                <a:tc>
                  <a:txBody>
                    <a:bodyPr/>
                    <a:lstStyle/>
                    <a:p>
                      <a:pPr algn="ctr"/>
                      <a:r>
                        <a:rPr lang="en-US" b="1" dirty="0">
                          <a:solidFill>
                            <a:schemeClr val="accent4">
                              <a:lumMod val="50000"/>
                            </a:schemeClr>
                          </a:solidFill>
                        </a:rPr>
                        <a:t>Measles</a:t>
                      </a:r>
                    </a:p>
                    <a:p>
                      <a:pPr algn="ctr"/>
                      <a:r>
                        <a:rPr lang="en-US" b="1" dirty="0">
                          <a:solidFill>
                            <a:schemeClr val="accent4">
                              <a:lumMod val="50000"/>
                            </a:schemeClr>
                          </a:solidFill>
                        </a:rPr>
                        <a:t>Polio</a:t>
                      </a:r>
                    </a:p>
                  </a:txBody>
                  <a:tcPr/>
                </a:tc>
                <a:tc>
                  <a:txBody>
                    <a:bodyPr/>
                    <a:lstStyle/>
                    <a:p>
                      <a:pPr algn="ctr"/>
                      <a:r>
                        <a:rPr lang="en-US" b="1" dirty="0">
                          <a:solidFill>
                            <a:schemeClr val="accent4">
                              <a:lumMod val="50000"/>
                            </a:schemeClr>
                          </a:solidFill>
                        </a:rPr>
                        <a:t>Smallpox</a:t>
                      </a:r>
                    </a:p>
                  </a:txBody>
                  <a:tcPr/>
                </a:tc>
                <a:tc>
                  <a:txBody>
                    <a:bodyPr/>
                    <a:lstStyle/>
                    <a:p>
                      <a:pPr algn="ctr"/>
                      <a:r>
                        <a:rPr lang="en-US" b="1" dirty="0">
                          <a:solidFill>
                            <a:schemeClr val="accent4">
                              <a:lumMod val="50000"/>
                            </a:schemeClr>
                          </a:solidFill>
                        </a:rPr>
                        <a:t>Example</a:t>
                      </a:r>
                    </a:p>
                  </a:txBody>
                  <a:tcPr>
                    <a:solidFill>
                      <a:schemeClr val="accen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solidFill>
                <a:latin typeface="Calibri" pitchFamily="34" charset="0"/>
                <a:cs typeface="Calibri" pitchFamily="34" charset="0"/>
              </a:rPr>
              <a:t>Types Of Vaccines</a:t>
            </a:r>
          </a:p>
        </p:txBody>
      </p:sp>
      <p:graphicFrame>
        <p:nvGraphicFramePr>
          <p:cNvPr id="4" name="Diagram 3"/>
          <p:cNvGraphicFramePr/>
          <p:nvPr/>
        </p:nvGraphicFramePr>
        <p:xfrm>
          <a:off x="1051943" y="1397000"/>
          <a:ext cx="8023328" cy="4748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03DA618-B86C-4A2F-9F38-F4E790FFD27C}"/>
                                            </p:graphicEl>
                                          </p:spTgt>
                                        </p:tgtEl>
                                        <p:attrNameLst>
                                          <p:attrName>style.visibility</p:attrName>
                                        </p:attrNameLst>
                                      </p:cBhvr>
                                      <p:to>
                                        <p:strVal val="visible"/>
                                      </p:to>
                                    </p:set>
                                    <p:animEffect transition="in" filter="fade">
                                      <p:cBhvr>
                                        <p:cTn id="7" dur="2000"/>
                                        <p:tgtEl>
                                          <p:spTgt spid="4">
                                            <p:graphicEl>
                                              <a:dgm id="{803DA618-B86C-4A2F-9F38-F4E790FFD27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C3D5F3-D4D1-4F24-9E13-A3171329BEA6}"/>
                                            </p:graphicEl>
                                          </p:spTgt>
                                        </p:tgtEl>
                                        <p:attrNameLst>
                                          <p:attrName>style.visibility</p:attrName>
                                        </p:attrNameLst>
                                      </p:cBhvr>
                                      <p:to>
                                        <p:strVal val="visible"/>
                                      </p:to>
                                    </p:set>
                                    <p:animEffect transition="in" filter="fade">
                                      <p:cBhvr>
                                        <p:cTn id="10" dur="2000"/>
                                        <p:tgtEl>
                                          <p:spTgt spid="4">
                                            <p:graphicEl>
                                              <a:dgm id="{DAC3D5F3-D4D1-4F24-9E13-A3171329BEA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B4FBDE0-119D-4794-B4EE-7D544EFB599A}"/>
                                            </p:graphicEl>
                                          </p:spTgt>
                                        </p:tgtEl>
                                        <p:attrNameLst>
                                          <p:attrName>style.visibility</p:attrName>
                                        </p:attrNameLst>
                                      </p:cBhvr>
                                      <p:to>
                                        <p:strVal val="visible"/>
                                      </p:to>
                                    </p:set>
                                    <p:animEffect transition="in" filter="fade">
                                      <p:cBhvr>
                                        <p:cTn id="15" dur="2000"/>
                                        <p:tgtEl>
                                          <p:spTgt spid="4">
                                            <p:graphicEl>
                                              <a:dgm id="{FB4FBDE0-119D-4794-B4EE-7D544EFB599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5481D9EB-BD8B-4488-A03E-2DE7AD25C891}"/>
                                            </p:graphicEl>
                                          </p:spTgt>
                                        </p:tgtEl>
                                        <p:attrNameLst>
                                          <p:attrName>style.visibility</p:attrName>
                                        </p:attrNameLst>
                                      </p:cBhvr>
                                      <p:to>
                                        <p:strVal val="visible"/>
                                      </p:to>
                                    </p:set>
                                    <p:animEffect transition="in" filter="fade">
                                      <p:cBhvr>
                                        <p:cTn id="18" dur="2000"/>
                                        <p:tgtEl>
                                          <p:spTgt spid="4">
                                            <p:graphicEl>
                                              <a:dgm id="{5481D9EB-BD8B-4488-A03E-2DE7AD25C89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734702C6-0201-46B4-82EF-B22447EEED82}"/>
                                            </p:graphicEl>
                                          </p:spTgt>
                                        </p:tgtEl>
                                        <p:attrNameLst>
                                          <p:attrName>style.visibility</p:attrName>
                                        </p:attrNameLst>
                                      </p:cBhvr>
                                      <p:to>
                                        <p:strVal val="visible"/>
                                      </p:to>
                                    </p:set>
                                    <p:animEffect transition="in" filter="fade">
                                      <p:cBhvr>
                                        <p:cTn id="23" dur="2000"/>
                                        <p:tgtEl>
                                          <p:spTgt spid="4">
                                            <p:graphicEl>
                                              <a:dgm id="{734702C6-0201-46B4-82EF-B22447EEED8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841A6EB-47AC-44A6-9030-FD1DC531D453}"/>
                                            </p:graphicEl>
                                          </p:spTgt>
                                        </p:tgtEl>
                                        <p:attrNameLst>
                                          <p:attrName>style.visibility</p:attrName>
                                        </p:attrNameLst>
                                      </p:cBhvr>
                                      <p:to>
                                        <p:strVal val="visible"/>
                                      </p:to>
                                    </p:set>
                                    <p:animEffect transition="in" filter="fade">
                                      <p:cBhvr>
                                        <p:cTn id="26" dur="2000"/>
                                        <p:tgtEl>
                                          <p:spTgt spid="4">
                                            <p:graphicEl>
                                              <a:dgm id="{D841A6EB-47AC-44A6-9030-FD1DC531D45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11DEBDB1-ECCA-4FFC-924A-8785F5BEA29D}"/>
                                            </p:graphicEl>
                                          </p:spTgt>
                                        </p:tgtEl>
                                        <p:attrNameLst>
                                          <p:attrName>style.visibility</p:attrName>
                                        </p:attrNameLst>
                                      </p:cBhvr>
                                      <p:to>
                                        <p:strVal val="visible"/>
                                      </p:to>
                                    </p:set>
                                    <p:animEffect transition="in" filter="fade">
                                      <p:cBhvr>
                                        <p:cTn id="31" dur="2000"/>
                                        <p:tgtEl>
                                          <p:spTgt spid="4">
                                            <p:graphicEl>
                                              <a:dgm id="{11DEBDB1-ECCA-4FFC-924A-8785F5BEA29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30F9D4C-A23C-4EA4-BAF0-266B6D642316}"/>
                                            </p:graphicEl>
                                          </p:spTgt>
                                        </p:tgtEl>
                                        <p:attrNameLst>
                                          <p:attrName>style.visibility</p:attrName>
                                        </p:attrNameLst>
                                      </p:cBhvr>
                                      <p:to>
                                        <p:strVal val="visible"/>
                                      </p:to>
                                    </p:set>
                                    <p:animEffect transition="in" filter="fade">
                                      <p:cBhvr>
                                        <p:cTn id="34" dur="2000"/>
                                        <p:tgtEl>
                                          <p:spTgt spid="4">
                                            <p:graphicEl>
                                              <a:dgm id="{F30F9D4C-A23C-4EA4-BAF0-266B6D642316}"/>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7441B410-EC5D-4777-AA49-8FC77657A00D}"/>
                                            </p:graphicEl>
                                          </p:spTgt>
                                        </p:tgtEl>
                                        <p:attrNameLst>
                                          <p:attrName>style.visibility</p:attrName>
                                        </p:attrNameLst>
                                      </p:cBhvr>
                                      <p:to>
                                        <p:strVal val="visible"/>
                                      </p:to>
                                    </p:set>
                                    <p:animEffect transition="in" filter="fade">
                                      <p:cBhvr>
                                        <p:cTn id="37" dur="2000"/>
                                        <p:tgtEl>
                                          <p:spTgt spid="4">
                                            <p:graphicEl>
                                              <a:dgm id="{7441B410-EC5D-4777-AA49-8FC77657A00D}"/>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03E13D9C-81F2-4519-BDBD-02C7C89B8E25}"/>
                                            </p:graphicEl>
                                          </p:spTgt>
                                        </p:tgtEl>
                                        <p:attrNameLst>
                                          <p:attrName>style.visibility</p:attrName>
                                        </p:attrNameLst>
                                      </p:cBhvr>
                                      <p:to>
                                        <p:strVal val="visible"/>
                                      </p:to>
                                    </p:set>
                                    <p:animEffect transition="in" filter="fade">
                                      <p:cBhvr>
                                        <p:cTn id="42" dur="2000"/>
                                        <p:tgtEl>
                                          <p:spTgt spid="4">
                                            <p:graphicEl>
                                              <a:dgm id="{03E13D9C-81F2-4519-BDBD-02C7C89B8E25}"/>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CDCDEBBC-8B11-40D8-975E-B7579AAC108A}"/>
                                            </p:graphicEl>
                                          </p:spTgt>
                                        </p:tgtEl>
                                        <p:attrNameLst>
                                          <p:attrName>style.visibility</p:attrName>
                                        </p:attrNameLst>
                                      </p:cBhvr>
                                      <p:to>
                                        <p:strVal val="visible"/>
                                      </p:to>
                                    </p:set>
                                    <p:animEffect transition="in" filter="fade">
                                      <p:cBhvr>
                                        <p:cTn id="45" dur="2000"/>
                                        <p:tgtEl>
                                          <p:spTgt spid="4">
                                            <p:graphicEl>
                                              <a:dgm id="{CDCDEBBC-8B11-40D8-975E-B7579AAC108A}"/>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8F89F47E-367A-4835-B1F1-E325EA564339}"/>
                                            </p:graphicEl>
                                          </p:spTgt>
                                        </p:tgtEl>
                                        <p:attrNameLst>
                                          <p:attrName>style.visibility</p:attrName>
                                        </p:attrNameLst>
                                      </p:cBhvr>
                                      <p:to>
                                        <p:strVal val="visible"/>
                                      </p:to>
                                    </p:set>
                                    <p:animEffect transition="in" filter="fade">
                                      <p:cBhvr>
                                        <p:cTn id="48" dur="2000"/>
                                        <p:tgtEl>
                                          <p:spTgt spid="4">
                                            <p:graphicEl>
                                              <a:dgm id="{8F89F47E-367A-4835-B1F1-E325EA56433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graphicEl>
                                              <a:dgm id="{3C4F90E5-6AE5-4C9B-BB07-E4D74F397706}"/>
                                            </p:graphicEl>
                                          </p:spTgt>
                                        </p:tgtEl>
                                        <p:attrNameLst>
                                          <p:attrName>style.visibility</p:attrName>
                                        </p:attrNameLst>
                                      </p:cBhvr>
                                      <p:to>
                                        <p:strVal val="visible"/>
                                      </p:to>
                                    </p:set>
                                    <p:animEffect transition="in" filter="fade">
                                      <p:cBhvr>
                                        <p:cTn id="53" dur="2000"/>
                                        <p:tgtEl>
                                          <p:spTgt spid="4">
                                            <p:graphicEl>
                                              <a:dgm id="{3C4F90E5-6AE5-4C9B-BB07-E4D74F397706}"/>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graphicEl>
                                              <a:dgm id="{DBE86182-499F-4A9D-9C6C-F287F914F987}"/>
                                            </p:graphicEl>
                                          </p:spTgt>
                                        </p:tgtEl>
                                        <p:attrNameLst>
                                          <p:attrName>style.visibility</p:attrName>
                                        </p:attrNameLst>
                                      </p:cBhvr>
                                      <p:to>
                                        <p:strVal val="visible"/>
                                      </p:to>
                                    </p:set>
                                    <p:animEffect transition="in" filter="fade">
                                      <p:cBhvr>
                                        <p:cTn id="56" dur="2000"/>
                                        <p:tgtEl>
                                          <p:spTgt spid="4">
                                            <p:graphicEl>
                                              <a:dgm id="{DBE86182-499F-4A9D-9C6C-F287F914F987}"/>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
                                            <p:graphicEl>
                                              <a:dgm id="{0D133943-7114-4BAD-9B76-9B0EA9A79125}"/>
                                            </p:graphicEl>
                                          </p:spTgt>
                                        </p:tgtEl>
                                        <p:attrNameLst>
                                          <p:attrName>style.visibility</p:attrName>
                                        </p:attrNameLst>
                                      </p:cBhvr>
                                      <p:to>
                                        <p:strVal val="visible"/>
                                      </p:to>
                                    </p:set>
                                    <p:animEffect transition="in" filter="fade">
                                      <p:cBhvr>
                                        <p:cTn id="59" dur="2000"/>
                                        <p:tgtEl>
                                          <p:spTgt spid="4">
                                            <p:graphicEl>
                                              <a:dgm id="{0D133943-7114-4BAD-9B76-9B0EA9A7912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graphicEl>
                                              <a:dgm id="{AE31DE34-0B98-469F-A22D-40469D0D6E8C}"/>
                                            </p:graphicEl>
                                          </p:spTgt>
                                        </p:tgtEl>
                                        <p:attrNameLst>
                                          <p:attrName>style.visibility</p:attrName>
                                        </p:attrNameLst>
                                      </p:cBhvr>
                                      <p:to>
                                        <p:strVal val="visible"/>
                                      </p:to>
                                    </p:set>
                                    <p:animEffect transition="in" filter="fade">
                                      <p:cBhvr>
                                        <p:cTn id="64" dur="2000"/>
                                        <p:tgtEl>
                                          <p:spTgt spid="4">
                                            <p:graphicEl>
                                              <a:dgm id="{AE31DE34-0B98-469F-A22D-40469D0D6E8C}"/>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
                                            <p:graphicEl>
                                              <a:dgm id="{1CA1B080-5B68-40C1-81FD-23EBE1B3443E}"/>
                                            </p:graphicEl>
                                          </p:spTgt>
                                        </p:tgtEl>
                                        <p:attrNameLst>
                                          <p:attrName>style.visibility</p:attrName>
                                        </p:attrNameLst>
                                      </p:cBhvr>
                                      <p:to>
                                        <p:strVal val="visible"/>
                                      </p:to>
                                    </p:set>
                                    <p:animEffect transition="in" filter="fade">
                                      <p:cBhvr>
                                        <p:cTn id="67" dur="2000"/>
                                        <p:tgtEl>
                                          <p:spTgt spid="4">
                                            <p:graphicEl>
                                              <a:dgm id="{1CA1B080-5B68-40C1-81FD-23EBE1B3443E}"/>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graphicEl>
                                              <a:dgm id="{53E95BB8-78BE-44BD-BFAD-E8CE97D4AD07}"/>
                                            </p:graphicEl>
                                          </p:spTgt>
                                        </p:tgtEl>
                                        <p:attrNameLst>
                                          <p:attrName>style.visibility</p:attrName>
                                        </p:attrNameLst>
                                      </p:cBhvr>
                                      <p:to>
                                        <p:strVal val="visible"/>
                                      </p:to>
                                    </p:set>
                                    <p:animEffect transition="in" filter="fade">
                                      <p:cBhvr>
                                        <p:cTn id="70" dur="2000"/>
                                        <p:tgtEl>
                                          <p:spTgt spid="4">
                                            <p:graphicEl>
                                              <a:dgm id="{53E95BB8-78BE-44BD-BFAD-E8CE97D4AD0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graphicEl>
                                              <a:dgm id="{9DD640D3-CE25-45B9-95D4-22515DB86922}"/>
                                            </p:graphicEl>
                                          </p:spTgt>
                                        </p:tgtEl>
                                        <p:attrNameLst>
                                          <p:attrName>style.visibility</p:attrName>
                                        </p:attrNameLst>
                                      </p:cBhvr>
                                      <p:to>
                                        <p:strVal val="visible"/>
                                      </p:to>
                                    </p:set>
                                    <p:animEffect transition="in" filter="fade">
                                      <p:cBhvr>
                                        <p:cTn id="75" dur="2000"/>
                                        <p:tgtEl>
                                          <p:spTgt spid="4">
                                            <p:graphicEl>
                                              <a:dgm id="{9DD640D3-CE25-45B9-95D4-22515DB86922}"/>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
                                            <p:graphicEl>
                                              <a:dgm id="{24E7D9AE-2E35-4BFD-A8DB-A9316D9BE979}"/>
                                            </p:graphicEl>
                                          </p:spTgt>
                                        </p:tgtEl>
                                        <p:attrNameLst>
                                          <p:attrName>style.visibility</p:attrName>
                                        </p:attrNameLst>
                                      </p:cBhvr>
                                      <p:to>
                                        <p:strVal val="visible"/>
                                      </p:to>
                                    </p:set>
                                    <p:animEffect transition="in" filter="fade">
                                      <p:cBhvr>
                                        <p:cTn id="78" dur="2000"/>
                                        <p:tgtEl>
                                          <p:spTgt spid="4">
                                            <p:graphicEl>
                                              <a:dgm id="{24E7D9AE-2E35-4BFD-A8DB-A9316D9BE979}"/>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
                                            <p:graphicEl>
                                              <a:dgm id="{A491EC28-4349-459F-8D11-1D5136973CEA}"/>
                                            </p:graphicEl>
                                          </p:spTgt>
                                        </p:tgtEl>
                                        <p:attrNameLst>
                                          <p:attrName>style.visibility</p:attrName>
                                        </p:attrNameLst>
                                      </p:cBhvr>
                                      <p:to>
                                        <p:strVal val="visible"/>
                                      </p:to>
                                    </p:set>
                                    <p:animEffect transition="in" filter="fade">
                                      <p:cBhvr>
                                        <p:cTn id="81" dur="2000"/>
                                        <p:tgtEl>
                                          <p:spTgt spid="4">
                                            <p:graphicEl>
                                              <a:dgm id="{A491EC28-4349-459F-8D11-1D5136973CEA}"/>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
                                            <p:graphicEl>
                                              <a:dgm id="{0C186A4F-CD42-4BCF-B19D-1BC454499983}"/>
                                            </p:graphicEl>
                                          </p:spTgt>
                                        </p:tgtEl>
                                        <p:attrNameLst>
                                          <p:attrName>style.visibility</p:attrName>
                                        </p:attrNameLst>
                                      </p:cBhvr>
                                      <p:to>
                                        <p:strVal val="visible"/>
                                      </p:to>
                                    </p:set>
                                    <p:animEffect transition="in" filter="fade">
                                      <p:cBhvr>
                                        <p:cTn id="86" dur="2000"/>
                                        <p:tgtEl>
                                          <p:spTgt spid="4">
                                            <p:graphicEl>
                                              <a:dgm id="{0C186A4F-CD42-4BCF-B19D-1BC454499983}"/>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
                                            <p:graphicEl>
                                              <a:dgm id="{102DFE7B-5C03-4F29-ADD3-E5404D812007}"/>
                                            </p:graphicEl>
                                          </p:spTgt>
                                        </p:tgtEl>
                                        <p:attrNameLst>
                                          <p:attrName>style.visibility</p:attrName>
                                        </p:attrNameLst>
                                      </p:cBhvr>
                                      <p:to>
                                        <p:strVal val="visible"/>
                                      </p:to>
                                    </p:set>
                                    <p:animEffect transition="in" filter="fade">
                                      <p:cBhvr>
                                        <p:cTn id="89" dur="2000"/>
                                        <p:tgtEl>
                                          <p:spTgt spid="4">
                                            <p:graphicEl>
                                              <a:dgm id="{102DFE7B-5C03-4F29-ADD3-E5404D812007}"/>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
                                            <p:graphicEl>
                                              <a:dgm id="{B3DA3462-6E9C-454F-B32F-D794E9A1B1EF}"/>
                                            </p:graphicEl>
                                          </p:spTgt>
                                        </p:tgtEl>
                                        <p:attrNameLst>
                                          <p:attrName>style.visibility</p:attrName>
                                        </p:attrNameLst>
                                      </p:cBhvr>
                                      <p:to>
                                        <p:strVal val="visible"/>
                                      </p:to>
                                    </p:set>
                                    <p:animEffect transition="in" filter="fade">
                                      <p:cBhvr>
                                        <p:cTn id="92" dur="2000"/>
                                        <p:tgtEl>
                                          <p:spTgt spid="4">
                                            <p:graphicEl>
                                              <a:dgm id="{B3DA3462-6E9C-454F-B32F-D794E9A1B1E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graphicEl>
                                              <a:dgm id="{3A4557A1-4484-4E6D-8876-04EB5D16D562}"/>
                                            </p:graphicEl>
                                          </p:spTgt>
                                        </p:tgtEl>
                                        <p:attrNameLst>
                                          <p:attrName>style.visibility</p:attrName>
                                        </p:attrNameLst>
                                      </p:cBhvr>
                                      <p:to>
                                        <p:strVal val="visible"/>
                                      </p:to>
                                    </p:set>
                                    <p:animEffect transition="in" filter="fade">
                                      <p:cBhvr>
                                        <p:cTn id="97" dur="2000"/>
                                        <p:tgtEl>
                                          <p:spTgt spid="4">
                                            <p:graphicEl>
                                              <a:dgm id="{3A4557A1-4484-4E6D-8876-04EB5D16D562}"/>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
                                            <p:graphicEl>
                                              <a:dgm id="{6F7D5D2D-DD54-4F78-BBF2-4F2F94B6B426}"/>
                                            </p:graphicEl>
                                          </p:spTgt>
                                        </p:tgtEl>
                                        <p:attrNameLst>
                                          <p:attrName>style.visibility</p:attrName>
                                        </p:attrNameLst>
                                      </p:cBhvr>
                                      <p:to>
                                        <p:strVal val="visible"/>
                                      </p:to>
                                    </p:set>
                                    <p:animEffect transition="in" filter="fade">
                                      <p:cBhvr>
                                        <p:cTn id="100" dur="2000"/>
                                        <p:tgtEl>
                                          <p:spTgt spid="4">
                                            <p:graphicEl>
                                              <a:dgm id="{6F7D5D2D-DD54-4F78-BBF2-4F2F94B6B426}"/>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graphicEl>
                                              <a:dgm id="{4E3B30CB-66A8-43D4-AA60-73E9C098A7FA}"/>
                                            </p:graphicEl>
                                          </p:spTgt>
                                        </p:tgtEl>
                                        <p:attrNameLst>
                                          <p:attrName>style.visibility</p:attrName>
                                        </p:attrNameLst>
                                      </p:cBhvr>
                                      <p:to>
                                        <p:strVal val="visible"/>
                                      </p:to>
                                    </p:set>
                                    <p:animEffect transition="in" filter="fade">
                                      <p:cBhvr>
                                        <p:cTn id="103" dur="2000"/>
                                        <p:tgtEl>
                                          <p:spTgt spid="4">
                                            <p:graphicEl>
                                              <a:dgm id="{4E3B30CB-66A8-43D4-AA60-73E9C098A7FA}"/>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
                                            <p:graphicEl>
                                              <a:dgm id="{8CD6188A-EC7A-4905-9481-0BD49BF3375C}"/>
                                            </p:graphicEl>
                                          </p:spTgt>
                                        </p:tgtEl>
                                        <p:attrNameLst>
                                          <p:attrName>style.visibility</p:attrName>
                                        </p:attrNameLst>
                                      </p:cBhvr>
                                      <p:to>
                                        <p:strVal val="visible"/>
                                      </p:to>
                                    </p:set>
                                    <p:animEffect transition="in" filter="fade">
                                      <p:cBhvr>
                                        <p:cTn id="108" dur="2000"/>
                                        <p:tgtEl>
                                          <p:spTgt spid="4">
                                            <p:graphicEl>
                                              <a:dgm id="{8CD6188A-EC7A-4905-9481-0BD49BF3375C}"/>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
                                            <p:graphicEl>
                                              <a:dgm id="{B00D8185-6BD2-42C5-8FAD-CF7805485D66}"/>
                                            </p:graphicEl>
                                          </p:spTgt>
                                        </p:tgtEl>
                                        <p:attrNameLst>
                                          <p:attrName>style.visibility</p:attrName>
                                        </p:attrNameLst>
                                      </p:cBhvr>
                                      <p:to>
                                        <p:strVal val="visible"/>
                                      </p:to>
                                    </p:set>
                                    <p:animEffect transition="in" filter="fade">
                                      <p:cBhvr>
                                        <p:cTn id="111" dur="2000"/>
                                        <p:tgtEl>
                                          <p:spTgt spid="4">
                                            <p:graphicEl>
                                              <a:dgm id="{B00D8185-6BD2-42C5-8FAD-CF7805485D66}"/>
                                            </p:graphicEl>
                                          </p:spTgt>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
                                            <p:graphicEl>
                                              <a:dgm id="{E1203356-194F-4860-B03E-34716ECF49C7}"/>
                                            </p:graphicEl>
                                          </p:spTgt>
                                        </p:tgtEl>
                                        <p:attrNameLst>
                                          <p:attrName>style.visibility</p:attrName>
                                        </p:attrNameLst>
                                      </p:cBhvr>
                                      <p:to>
                                        <p:strVal val="visible"/>
                                      </p:to>
                                    </p:set>
                                    <p:animEffect transition="in" filter="fade">
                                      <p:cBhvr>
                                        <p:cTn id="114" dur="2000"/>
                                        <p:tgtEl>
                                          <p:spTgt spid="4">
                                            <p:graphicEl>
                                              <a:dgm id="{E1203356-194F-4860-B03E-34716ECF49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0" name="Group 30"/>
          <p:cNvGraphicFramePr>
            <a:graphicFrameLocks noGrp="1"/>
          </p:cNvGraphicFramePr>
          <p:nvPr>
            <p:ph type="tbl" idx="1"/>
            <p:extLst>
              <p:ext uri="{D42A27DB-BD31-4B8C-83A1-F6EECF244321}">
                <p14:modId xmlns:p14="http://schemas.microsoft.com/office/powerpoint/2010/main" val="1190149811"/>
              </p:ext>
            </p:extLst>
          </p:nvPr>
        </p:nvGraphicFramePr>
        <p:xfrm>
          <a:off x="0" y="177671"/>
          <a:ext cx="9144000" cy="6680329"/>
        </p:xfrm>
        <a:graphic>
          <a:graphicData uri="http://schemas.openxmlformats.org/drawingml/2006/table">
            <a:tbl>
              <a:tblPr rtl="1">
                <a:tableStyleId>{69CF1AB2-1976-4502-BF36-3FF5EA218861}</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79541">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400" u="none" strike="noStrike" cap="none" normalizeH="0" baseline="0" dirty="0">
                          <a:ln>
                            <a:noFill/>
                          </a:ln>
                          <a:effectLst/>
                        </a:rPr>
                        <a:t>Inactivated vaccine</a:t>
                      </a:r>
                      <a:endParaRPr kumimoji="0" lang="ar-JO" sz="2400" b="1" i="0" u="none" strike="noStrike" cap="none" normalizeH="0" baseline="0" dirty="0">
                        <a:ln>
                          <a:noFill/>
                        </a:ln>
                        <a:solidFill>
                          <a:schemeClr val="accent6"/>
                        </a:solidFill>
                        <a:effectLst/>
                        <a:latin typeface="Calibri" pitchFamily="34" charset="0"/>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400" u="none" strike="noStrike" cap="none" normalizeH="0" baseline="0" dirty="0">
                          <a:ln>
                            <a:noFill/>
                          </a:ln>
                          <a:effectLst/>
                        </a:rPr>
                        <a:t>Live attenuated </a:t>
                      </a:r>
                      <a:endParaRPr kumimoji="0" lang="ar-JO" sz="2400" b="1" i="0" u="none" strike="noStrike" cap="none" normalizeH="0" baseline="0" dirty="0">
                        <a:ln>
                          <a:noFill/>
                        </a:ln>
                        <a:solidFill>
                          <a:schemeClr val="accent3"/>
                        </a:solidFill>
                        <a:effectLst/>
                        <a:latin typeface="Calibri" pitchFamily="34" charset="0"/>
                        <a:cs typeface="Arial" pitchFamily="34" charset="0"/>
                      </a:endParaRPr>
                    </a:p>
                  </a:txBody>
                  <a:tcPr marT="45726" marB="45726" horzOverflow="overflow"/>
                </a:tc>
                <a:extLst>
                  <a:ext uri="{0D108BD9-81ED-4DB2-BD59-A6C34878D82A}">
                    <a16:rowId xmlns:a16="http://schemas.microsoft.com/office/drawing/2014/main" val="10000"/>
                  </a:ext>
                </a:extLst>
              </a:tr>
              <a:tr h="104369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u="none" strike="noStrike" cap="none" normalizeH="0" baseline="0" dirty="0">
                          <a:ln>
                            <a:noFill/>
                          </a:ln>
                          <a:effectLst/>
                        </a:rPr>
                        <a:t>Killed organisms </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400" u="none" strike="noStrike" cap="none" normalizeH="0" baseline="0" dirty="0">
                          <a:ln>
                            <a:noFill/>
                          </a:ln>
                          <a:effectLst/>
                        </a:rPr>
                        <a:t>(by heat/chemicals [formaldehyde]).</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1" i="0" u="none" strike="noStrike" cap="none" normalizeH="0" baseline="0" dirty="0">
                        <a:ln>
                          <a:noFill/>
                        </a:ln>
                        <a:solidFill>
                          <a:schemeClr val="accent6"/>
                        </a:solidFill>
                        <a:effectLst/>
                        <a:latin typeface="Calibri" pitchFamily="34" charset="0"/>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u="none" strike="noStrike" cap="none" normalizeH="0" baseline="0" dirty="0">
                          <a:ln>
                            <a:noFill/>
                          </a:ln>
                          <a:effectLst/>
                        </a:rPr>
                        <a:t>Live organisms</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400" u="none" strike="noStrike" cap="none" normalizeH="0" baseline="0" dirty="0">
                          <a:ln>
                            <a:noFill/>
                          </a:ln>
                          <a:effectLst/>
                        </a:rPr>
                        <a:t>Lost ability to induce the disease</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400" u="none" strike="noStrike" cap="none" normalizeH="0" baseline="0" dirty="0">
                          <a:ln>
                            <a:noFill/>
                          </a:ln>
                          <a:effectLst/>
                        </a:rPr>
                        <a:t>Retain capacity to grow but slowly and locally only</a:t>
                      </a:r>
                      <a:endParaRPr kumimoji="0" lang="en-US" sz="1400" b="0" i="0" u="none" strike="noStrike" cap="none" normalizeH="0" baseline="0" dirty="0">
                        <a:ln>
                          <a:noFill/>
                        </a:ln>
                        <a:solidFill>
                          <a:schemeClr val="accent3"/>
                        </a:solidFill>
                        <a:effectLst/>
                        <a:latin typeface="Calibri" pitchFamily="34" charset="0"/>
                        <a:cs typeface="Calibri" pitchFamily="34" charset="0"/>
                      </a:endParaRPr>
                    </a:p>
                  </a:txBody>
                  <a:tcPr marT="45726" marB="45726" horzOverflow="overflow"/>
                </a:tc>
                <a:extLst>
                  <a:ext uri="{0D108BD9-81ED-4DB2-BD59-A6C34878D82A}">
                    <a16:rowId xmlns:a16="http://schemas.microsoft.com/office/drawing/2014/main" val="10001"/>
                  </a:ext>
                </a:extLst>
              </a:tr>
              <a:tr h="1214487">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u="none" strike="noStrike" cap="none" normalizeH="0" baseline="0" dirty="0">
                          <a:ln>
                            <a:noFill/>
                          </a:ln>
                          <a:effectLst/>
                        </a:rPr>
                        <a:t>Cannot keep producing antigens:</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800" u="none" strike="noStrike" cap="none" normalizeH="0" baseline="0" dirty="0">
                          <a:ln>
                            <a:noFill/>
                          </a:ln>
                          <a:effectLst/>
                        </a:rPr>
                        <a:t>Less potent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800" u="none" strike="noStrike" cap="none" normalizeH="0" baseline="0" dirty="0">
                          <a:ln>
                            <a:noFill/>
                          </a:ln>
                          <a:effectLst/>
                        </a:rPr>
                        <a:t>Need booster doses</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800" u="none" strike="noStrike" cap="none" normalizeH="0" baseline="0" dirty="0">
                          <a:ln>
                            <a:noFill/>
                          </a:ln>
                          <a:effectLst/>
                        </a:rPr>
                        <a:t>Shorter immunity</a:t>
                      </a:r>
                      <a:endParaRPr kumimoji="0" lang="ar-JO" sz="1800" b="0" i="0" u="none" strike="noStrike" cap="none" normalizeH="0" baseline="0" dirty="0">
                        <a:ln>
                          <a:noFill/>
                        </a:ln>
                        <a:solidFill>
                          <a:schemeClr val="accent6"/>
                        </a:solidFill>
                        <a:effectLst/>
                        <a:latin typeface="Calibri" pitchFamily="34" charset="0"/>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u="none" strike="noStrike" cap="none" normalizeH="0" baseline="0" dirty="0">
                          <a:ln>
                            <a:noFill/>
                          </a:ln>
                          <a:effectLst/>
                        </a:rPr>
                        <a:t>Can produce antigens continuously:</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800" u="none" strike="noStrike" cap="none" normalizeH="0" baseline="0" dirty="0">
                          <a:ln>
                            <a:noFill/>
                          </a:ln>
                          <a:effectLst/>
                        </a:rPr>
                        <a:t>More potent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800" u="none" strike="noStrike" cap="none" normalizeH="0" baseline="0" dirty="0">
                          <a:ln>
                            <a:noFill/>
                          </a:ln>
                          <a:effectLst/>
                        </a:rPr>
                        <a:t>1 Dose is sufficient</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800" u="none" strike="noStrike" cap="none" normalizeH="0" baseline="0" dirty="0">
                          <a:ln>
                            <a:noFill/>
                          </a:ln>
                          <a:effectLst/>
                        </a:rPr>
                        <a:t>Longer immunity</a:t>
                      </a:r>
                      <a:endParaRPr kumimoji="0" lang="ar-JO" sz="1800" b="0" i="0" u="none" strike="noStrike" cap="none" normalizeH="0" baseline="0" dirty="0">
                        <a:ln>
                          <a:noFill/>
                        </a:ln>
                        <a:solidFill>
                          <a:schemeClr val="accent3"/>
                        </a:solidFill>
                        <a:effectLst/>
                        <a:latin typeface="Calibri" pitchFamily="34" charset="0"/>
                        <a:cs typeface="Arial" pitchFamily="34" charset="0"/>
                      </a:endParaRPr>
                    </a:p>
                  </a:txBody>
                  <a:tcPr marT="45726" marB="45726" horzOverflow="overflow"/>
                </a:tc>
                <a:extLst>
                  <a:ext uri="{0D108BD9-81ED-4DB2-BD59-A6C34878D82A}">
                    <a16:rowId xmlns:a16="http://schemas.microsoft.com/office/drawing/2014/main" val="10002"/>
                  </a:ext>
                </a:extLst>
              </a:tr>
              <a:tr h="65396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defRPr/>
                      </a:pPr>
                      <a:r>
                        <a:rPr lang="en-US" sz="1800" dirty="0"/>
                        <a:t>Induce </a:t>
                      </a:r>
                      <a:r>
                        <a:rPr lang="en-US" sz="1800" dirty="0" err="1"/>
                        <a:t>humoral</a:t>
                      </a:r>
                      <a:r>
                        <a:rPr lang="en-US" sz="1800" baseline="0" dirty="0"/>
                        <a:t> immunity only</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defRPr/>
                      </a:pPr>
                      <a:r>
                        <a:rPr lang="en-US" sz="1800" baseline="0" dirty="0"/>
                        <a:t>Antibody titers fall with time</a:t>
                      </a:r>
                      <a:endParaRPr lang="en-US" sz="1800" b="0" dirty="0">
                        <a:solidFill>
                          <a:schemeClr val="accent6"/>
                        </a:solidFill>
                        <a:latin typeface="Calibri" pitchFamily="34" charset="0"/>
                        <a:cs typeface="Calibri"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u="none" strike="noStrike" cap="none" normalizeH="0" baseline="0" dirty="0">
                          <a:ln>
                            <a:noFill/>
                          </a:ln>
                          <a:effectLst/>
                        </a:rPr>
                        <a:t>Induce </a:t>
                      </a:r>
                      <a:r>
                        <a:rPr kumimoji="0" lang="en-US" sz="1800" u="none" strike="noStrike" cap="none" normalizeH="0" baseline="0" dirty="0" err="1">
                          <a:ln>
                            <a:noFill/>
                          </a:ln>
                          <a:effectLst/>
                        </a:rPr>
                        <a:t>humoral</a:t>
                      </a:r>
                      <a:r>
                        <a:rPr kumimoji="0" lang="en-US" sz="1800" u="none" strike="noStrike" cap="none" normalizeH="0" baseline="0" dirty="0">
                          <a:ln>
                            <a:noFill/>
                          </a:ln>
                          <a:effectLst/>
                        </a:rPr>
                        <a:t> &amp; cellular immunity</a:t>
                      </a:r>
                      <a:endParaRPr kumimoji="0" lang="ar-JO" sz="1800" b="1" i="0" u="none" strike="noStrike" cap="none" normalizeH="0" baseline="0" dirty="0">
                        <a:ln>
                          <a:noFill/>
                        </a:ln>
                        <a:solidFill>
                          <a:schemeClr val="accent3"/>
                        </a:solidFill>
                        <a:effectLst/>
                        <a:latin typeface="Calibri" pitchFamily="34" charset="0"/>
                        <a:cs typeface="Arial" pitchFamily="34" charset="0"/>
                      </a:endParaRPr>
                    </a:p>
                  </a:txBody>
                  <a:tcPr marT="45726" marB="45726" horzOverflow="overflow"/>
                </a:tc>
                <a:extLst>
                  <a:ext uri="{0D108BD9-81ED-4DB2-BD59-A6C34878D82A}">
                    <a16:rowId xmlns:a16="http://schemas.microsoft.com/office/drawing/2014/main" val="10003"/>
                  </a:ext>
                </a:extLst>
              </a:tr>
              <a:tr h="890983">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u="none" strike="noStrike" cap="none" normalizeH="0" baseline="0" dirty="0">
                          <a:ln>
                            <a:noFill/>
                          </a:ln>
                          <a:effectLst/>
                        </a:rPr>
                        <a:t>No risk of infection</a:t>
                      </a:r>
                      <a:endParaRPr kumimoji="0" lang="ar-JO" sz="1800" b="1" i="0" u="none" strike="noStrike" cap="none" normalizeH="0" baseline="0" dirty="0">
                        <a:ln>
                          <a:noFill/>
                        </a:ln>
                        <a:solidFill>
                          <a:schemeClr val="accent6"/>
                        </a:solidFill>
                        <a:effectLst/>
                        <a:latin typeface="Calibri" pitchFamily="34" charset="0"/>
                        <a:cs typeface="Arial" pitchFamily="34" charset="0"/>
                      </a:endParaRPr>
                    </a:p>
                  </a:txBody>
                  <a:tcPr marT="45726" marB="45726" horzOverflow="overflow"/>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u="none" strike="noStrike" cap="none" normalizeH="0" baseline="0" dirty="0">
                          <a:ln>
                            <a:noFill/>
                          </a:ln>
                          <a:effectLst/>
                        </a:rPr>
                        <a:t>Risk of infection</a:t>
                      </a:r>
                    </a:p>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Char char="Ø"/>
                        <a:tabLst/>
                      </a:pPr>
                      <a:r>
                        <a:rPr kumimoji="0" lang="en-US" sz="1800" u="none" strike="noStrike" cap="none" normalizeH="0" baseline="0" dirty="0">
                          <a:ln>
                            <a:noFill/>
                          </a:ln>
                          <a:effectLst/>
                        </a:rPr>
                        <a:t>Can mutate back to its virulent form</a:t>
                      </a:r>
                      <a:endParaRPr kumimoji="0" lang="ar-JO" sz="1800" b="0" i="0" u="none" strike="noStrike" cap="none" normalizeH="0" baseline="0" dirty="0">
                        <a:ln>
                          <a:noFill/>
                        </a:ln>
                        <a:solidFill>
                          <a:schemeClr val="accent3"/>
                        </a:solidFill>
                        <a:effectLst/>
                        <a:latin typeface="Calibri" pitchFamily="34" charset="0"/>
                        <a:cs typeface="Arial" pitchFamily="34" charset="0"/>
                      </a:endParaRPr>
                    </a:p>
                  </a:txBody>
                  <a:tcPr marT="45726" marB="45726" horzOverflow="overflow"/>
                </a:tc>
                <a:extLst>
                  <a:ext uri="{0D108BD9-81ED-4DB2-BD59-A6C34878D82A}">
                    <a16:rowId xmlns:a16="http://schemas.microsoft.com/office/drawing/2014/main" val="10004"/>
                  </a:ext>
                </a:extLst>
              </a:tr>
              <a:tr h="2397663">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24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24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400" u="none" strike="noStrike" cap="none" normalizeH="0" baseline="0" dirty="0">
                          <a:ln>
                            <a:noFill/>
                          </a:ln>
                          <a:effectLst/>
                        </a:rPr>
                        <a:t>Safe</a:t>
                      </a:r>
                      <a:endParaRPr kumimoji="0" lang="ar-JO" sz="1800" b="1" i="0" u="none" strike="noStrike" cap="none" normalizeH="0" baseline="0" dirty="0">
                        <a:ln>
                          <a:noFill/>
                        </a:ln>
                        <a:solidFill>
                          <a:schemeClr val="accent6"/>
                        </a:solidFill>
                        <a:effectLst/>
                        <a:latin typeface="Calibri" pitchFamily="34" charset="0"/>
                        <a:cs typeface="Arial" pitchFamily="34" charset="0"/>
                      </a:endParaRPr>
                    </a:p>
                  </a:txBody>
                  <a:tcPr marT="45726" marB="45726" horzOverflow="overflow"/>
                </a:tc>
                <a:tc>
                  <a:txBody>
                    <a:bodyPr/>
                    <a:lstStyle/>
                    <a:p>
                      <a:pPr algn="ctr" rtl="0">
                        <a:lnSpc>
                          <a:spcPct val="80000"/>
                        </a:lnSpc>
                        <a:buFont typeface="Wingdings" pitchFamily="2" charset="2"/>
                        <a:buChar char="§"/>
                      </a:pPr>
                      <a:r>
                        <a:rPr lang="en-US" sz="1800" dirty="0"/>
                        <a:t>Not safe for </a:t>
                      </a:r>
                      <a:r>
                        <a:rPr lang="en-US" sz="1800" dirty="0" err="1"/>
                        <a:t>immunocompromised</a:t>
                      </a:r>
                      <a:r>
                        <a:rPr lang="en-US" sz="1800" dirty="0"/>
                        <a:t> people</a:t>
                      </a:r>
                      <a:endParaRPr lang="en-US" sz="1600" dirty="0"/>
                    </a:p>
                    <a:p>
                      <a:pPr algn="l" rtl="0">
                        <a:lnSpc>
                          <a:spcPct val="80000"/>
                        </a:lnSpc>
                        <a:buFont typeface="Wingdings" pitchFamily="2" charset="2"/>
                        <a:buNone/>
                      </a:pPr>
                      <a:r>
                        <a:rPr lang="en-US" sz="1800" dirty="0"/>
                        <a:t>1-immunocompromised individuals.</a:t>
                      </a:r>
                    </a:p>
                    <a:p>
                      <a:pPr algn="l" rtl="0">
                        <a:lnSpc>
                          <a:spcPct val="80000"/>
                        </a:lnSpc>
                        <a:buFont typeface="Wingdings 2" pitchFamily="18" charset="2"/>
                        <a:buNone/>
                      </a:pPr>
                      <a:r>
                        <a:rPr lang="en-US" sz="1800" dirty="0"/>
                        <a:t>     </a:t>
                      </a:r>
                    </a:p>
                    <a:p>
                      <a:pPr algn="l" rtl="0">
                        <a:lnSpc>
                          <a:spcPct val="80000"/>
                        </a:lnSpc>
                        <a:buFont typeface="Wingdings 2" pitchFamily="18" charset="2"/>
                        <a:buNone/>
                      </a:pPr>
                      <a:r>
                        <a:rPr lang="en-US" sz="1800" dirty="0"/>
                        <a:t>2-People being treated for certain chronic illnesses</a:t>
                      </a:r>
                      <a:r>
                        <a:rPr lang="en-US" sz="1800" baseline="0" dirty="0"/>
                        <a:t> (steroids used)</a:t>
                      </a:r>
                      <a:endParaRPr lang="en-US" sz="1800" dirty="0"/>
                    </a:p>
                    <a:p>
                      <a:pPr algn="l" rtl="0">
                        <a:lnSpc>
                          <a:spcPct val="80000"/>
                        </a:lnSpc>
                        <a:buFont typeface="Wingdings 2" pitchFamily="18" charset="2"/>
                        <a:buNone/>
                      </a:pPr>
                      <a:endParaRPr lang="en-US" sz="1800" dirty="0"/>
                    </a:p>
                    <a:p>
                      <a:pPr algn="l" rtl="0">
                        <a:lnSpc>
                          <a:spcPct val="80000"/>
                        </a:lnSpc>
                        <a:buFont typeface="Wingdings 2" pitchFamily="18" charset="2"/>
                        <a:buNone/>
                      </a:pPr>
                      <a:r>
                        <a:rPr lang="en-US" sz="1800" dirty="0"/>
                        <a:t>3-Pregnant women unless absolutely necessary.</a:t>
                      </a:r>
                      <a:endParaRPr lang="en-US" sz="1600" dirty="0"/>
                    </a:p>
                    <a:p>
                      <a:pPr marL="0" marR="0" lvl="0" indent="0" algn="l"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1" i="0" u="none" strike="noStrike" cap="none" normalizeH="0" baseline="0" dirty="0">
                        <a:ln>
                          <a:noFill/>
                        </a:ln>
                        <a:solidFill>
                          <a:schemeClr val="accent3"/>
                        </a:solidFill>
                        <a:effectLst/>
                        <a:latin typeface="Calibri" pitchFamily="34" charset="0"/>
                        <a:cs typeface="Arial" pitchFamily="34" charset="0"/>
                      </a:endParaRPr>
                    </a:p>
                  </a:txBody>
                  <a:tcPr marT="45726" marB="45726" horzOverflow="overflow"/>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00669"/>
            <a:ext cx="6347713" cy="1320800"/>
          </a:xfrm>
        </p:spPr>
        <p:txBody>
          <a:bodyPr/>
          <a:lstStyle/>
          <a:p>
            <a:r>
              <a:rPr lang="en-US" b="1" dirty="0">
                <a:solidFill>
                  <a:schemeClr val="accent2"/>
                </a:solidFill>
                <a:latin typeface="Calibri" pitchFamily="34" charset="0"/>
                <a:cs typeface="Calibri" pitchFamily="34" charset="0"/>
              </a:rPr>
              <a:t>Recombinant Vaccines</a:t>
            </a:r>
          </a:p>
        </p:txBody>
      </p:sp>
      <p:sp>
        <p:nvSpPr>
          <p:cNvPr id="3" name="Content Placeholder 2"/>
          <p:cNvSpPr>
            <a:spLocks noGrp="1"/>
          </p:cNvSpPr>
          <p:nvPr>
            <p:ph idx="1"/>
          </p:nvPr>
        </p:nvSpPr>
        <p:spPr/>
        <p:txBody>
          <a:bodyPr>
            <a:normAutofit/>
          </a:bodyPr>
          <a:lstStyle/>
          <a:p>
            <a:r>
              <a:rPr lang="en-US" sz="2800" dirty="0">
                <a:solidFill>
                  <a:schemeClr val="accent4"/>
                </a:solidFill>
                <a:latin typeface="Calibri" pitchFamily="34" charset="0"/>
                <a:cs typeface="Calibri" pitchFamily="34" charset="0"/>
              </a:rPr>
              <a:t>They are made by </a:t>
            </a:r>
            <a:r>
              <a:rPr lang="en-US" sz="2800" b="1" dirty="0">
                <a:solidFill>
                  <a:schemeClr val="accent4"/>
                </a:solidFill>
                <a:latin typeface="Calibri" pitchFamily="34" charset="0"/>
                <a:cs typeface="Calibri" pitchFamily="34" charset="0"/>
              </a:rPr>
              <a:t>inserting viral genes </a:t>
            </a:r>
            <a:r>
              <a:rPr lang="en-US" sz="2800" dirty="0">
                <a:solidFill>
                  <a:schemeClr val="accent4"/>
                </a:solidFill>
                <a:latin typeface="Calibri" pitchFamily="34" charset="0"/>
                <a:cs typeface="Calibri" pitchFamily="34" charset="0"/>
              </a:rPr>
              <a:t>that code for important antigens </a:t>
            </a:r>
            <a:r>
              <a:rPr lang="en-US" sz="2800" b="1" dirty="0">
                <a:solidFill>
                  <a:schemeClr val="accent4"/>
                </a:solidFill>
                <a:latin typeface="Calibri" pitchFamily="34" charset="0"/>
                <a:cs typeface="Calibri" pitchFamily="34" charset="0"/>
              </a:rPr>
              <a:t>into</a:t>
            </a:r>
            <a:r>
              <a:rPr lang="en-US" sz="2800" dirty="0">
                <a:solidFill>
                  <a:schemeClr val="accent4"/>
                </a:solidFill>
                <a:latin typeface="Calibri" pitchFamily="34" charset="0"/>
                <a:cs typeface="Calibri" pitchFamily="34" charset="0"/>
              </a:rPr>
              <a:t> common baker’s </a:t>
            </a:r>
            <a:r>
              <a:rPr lang="en-US" sz="2800" b="1" dirty="0">
                <a:solidFill>
                  <a:schemeClr val="accent4"/>
                </a:solidFill>
                <a:latin typeface="Calibri" pitchFamily="34" charset="0"/>
                <a:cs typeface="Calibri" pitchFamily="34" charset="0"/>
              </a:rPr>
              <a:t>yeast</a:t>
            </a:r>
            <a:r>
              <a:rPr lang="en-US" sz="2800" dirty="0">
                <a:solidFill>
                  <a:schemeClr val="accent4"/>
                </a:solidFill>
                <a:latin typeface="Calibri" pitchFamily="34" charset="0"/>
                <a:cs typeface="Calibri" pitchFamily="34" charset="0"/>
              </a:rPr>
              <a:t>. The yeast then </a:t>
            </a:r>
            <a:r>
              <a:rPr lang="en-US" sz="2800" b="1" dirty="0">
                <a:solidFill>
                  <a:schemeClr val="accent4"/>
                </a:solidFill>
                <a:latin typeface="Calibri" pitchFamily="34" charset="0"/>
                <a:cs typeface="Calibri" pitchFamily="34" charset="0"/>
              </a:rPr>
              <a:t>produces the antigens</a:t>
            </a:r>
            <a:r>
              <a:rPr lang="en-US" sz="2800" dirty="0">
                <a:solidFill>
                  <a:schemeClr val="accent4"/>
                </a:solidFill>
                <a:latin typeface="Calibri" pitchFamily="34" charset="0"/>
                <a:cs typeface="Calibri" pitchFamily="34" charset="0"/>
              </a:rPr>
              <a:t>, which are collected and </a:t>
            </a:r>
            <a:r>
              <a:rPr lang="en-US" sz="2800" b="1" dirty="0">
                <a:solidFill>
                  <a:schemeClr val="accent4"/>
                </a:solidFill>
                <a:latin typeface="Calibri" pitchFamily="34" charset="0"/>
                <a:cs typeface="Calibri" pitchFamily="34" charset="0"/>
              </a:rPr>
              <a:t>purified</a:t>
            </a:r>
            <a:r>
              <a:rPr lang="en-US" sz="2800" dirty="0">
                <a:solidFill>
                  <a:schemeClr val="accent4"/>
                </a:solidFill>
                <a:latin typeface="Calibri" pitchFamily="34" charset="0"/>
                <a:cs typeface="Calibri" pitchFamily="34" charset="0"/>
              </a:rPr>
              <a:t> for use in the </a:t>
            </a:r>
            <a:r>
              <a:rPr lang="en-US" sz="2800" b="1" dirty="0">
                <a:solidFill>
                  <a:schemeClr val="accent4"/>
                </a:solidFill>
                <a:latin typeface="Calibri" pitchFamily="34" charset="0"/>
                <a:cs typeface="Calibri" pitchFamily="34" charset="0"/>
              </a:rPr>
              <a:t>vaccine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lth4.jpg"/>
          <p:cNvPicPr>
            <a:picLocks noGrp="1" noChangeAspect="1"/>
          </p:cNvPicPr>
          <p:nvPr>
            <p:ph idx="1"/>
          </p:nvPr>
        </p:nvPicPr>
        <p:blipFill>
          <a:blip r:embed="rId2" cstate="print"/>
          <a:stretch>
            <a:fillRect/>
          </a:stretch>
        </p:blipFill>
        <p:spPr>
          <a:xfrm>
            <a:off x="397739" y="403412"/>
            <a:ext cx="8361344" cy="611393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51" y="363941"/>
            <a:ext cx="6347713" cy="1320800"/>
          </a:xfrm>
        </p:spPr>
        <p:txBody>
          <a:bodyPr/>
          <a:lstStyle/>
          <a:p>
            <a:r>
              <a:rPr lang="en-US" b="1" dirty="0">
                <a:solidFill>
                  <a:schemeClr val="accent2"/>
                </a:solidFill>
                <a:latin typeface="Calibri" pitchFamily="34" charset="0"/>
                <a:cs typeface="Calibri" pitchFamily="34" charset="0"/>
              </a:rPr>
              <a:t>Polysaccharide-based Vaccines</a:t>
            </a:r>
          </a:p>
        </p:txBody>
      </p:sp>
      <p:sp>
        <p:nvSpPr>
          <p:cNvPr id="3" name="Content Placeholder 2"/>
          <p:cNvSpPr>
            <a:spLocks noGrp="1"/>
          </p:cNvSpPr>
          <p:nvPr>
            <p:ph idx="1"/>
          </p:nvPr>
        </p:nvSpPr>
        <p:spPr>
          <a:xfrm>
            <a:off x="268940" y="1344706"/>
            <a:ext cx="6468035" cy="5432611"/>
          </a:xfrm>
        </p:spPr>
        <p:txBody>
          <a:bodyPr>
            <a:normAutofit fontScale="77500" lnSpcReduction="20000"/>
          </a:bodyPr>
          <a:lstStyle/>
          <a:p>
            <a:pPr marL="457200" indent="-457200">
              <a:buFont typeface="+mj-lt"/>
              <a:buAutoNum type="arabicPeriod"/>
            </a:pPr>
            <a:r>
              <a:rPr lang="en-US" sz="2600" b="1" dirty="0" err="1">
                <a:solidFill>
                  <a:schemeClr val="accent5"/>
                </a:solidFill>
                <a:latin typeface="Calibri" pitchFamily="34" charset="0"/>
                <a:cs typeface="Calibri" pitchFamily="34" charset="0"/>
              </a:rPr>
              <a:t>Hemophilus</a:t>
            </a:r>
            <a:r>
              <a:rPr lang="en-US" sz="2600" b="1" dirty="0">
                <a:solidFill>
                  <a:schemeClr val="accent5"/>
                </a:solidFill>
                <a:latin typeface="Calibri" pitchFamily="34" charset="0"/>
                <a:cs typeface="Calibri" pitchFamily="34" charset="0"/>
              </a:rPr>
              <a:t> </a:t>
            </a:r>
            <a:r>
              <a:rPr lang="en-US" sz="2600" b="1" dirty="0" err="1">
                <a:solidFill>
                  <a:schemeClr val="accent5"/>
                </a:solidFill>
                <a:latin typeface="Calibri" pitchFamily="34" charset="0"/>
                <a:cs typeface="Calibri" pitchFamily="34" charset="0"/>
              </a:rPr>
              <a:t>influenzae</a:t>
            </a:r>
            <a:r>
              <a:rPr lang="en-US" sz="2600" b="1" dirty="0">
                <a:solidFill>
                  <a:schemeClr val="accent5"/>
                </a:solidFill>
                <a:latin typeface="Calibri" pitchFamily="34" charset="0"/>
                <a:cs typeface="Calibri" pitchFamily="34" charset="0"/>
              </a:rPr>
              <a:t> B</a:t>
            </a:r>
            <a:endParaRPr lang="en-US" sz="2600" dirty="0">
              <a:solidFill>
                <a:schemeClr val="accent4"/>
              </a:solidFill>
              <a:latin typeface="Calibri" pitchFamily="34" charset="0"/>
              <a:cs typeface="Calibri" pitchFamily="34" charset="0"/>
            </a:endParaRPr>
          </a:p>
          <a:p>
            <a:pPr marL="457200" indent="-457200">
              <a:buFont typeface="+mj-lt"/>
              <a:buAutoNum type="arabicPeriod"/>
            </a:pPr>
            <a:r>
              <a:rPr lang="en-US" sz="2600" b="1" dirty="0">
                <a:solidFill>
                  <a:schemeClr val="accent5"/>
                </a:solidFill>
                <a:latin typeface="Calibri" pitchFamily="34" charset="0"/>
                <a:cs typeface="Calibri" pitchFamily="34" charset="0"/>
              </a:rPr>
              <a:t>Streptococcus </a:t>
            </a:r>
            <a:r>
              <a:rPr lang="en-US" sz="2600" b="1" dirty="0" err="1">
                <a:solidFill>
                  <a:schemeClr val="accent5"/>
                </a:solidFill>
                <a:latin typeface="Calibri" pitchFamily="34" charset="0"/>
                <a:cs typeface="Calibri" pitchFamily="34" charset="0"/>
              </a:rPr>
              <a:t>pneumoniae</a:t>
            </a:r>
            <a:r>
              <a:rPr lang="en-US" sz="2600" b="1" dirty="0">
                <a:solidFill>
                  <a:schemeClr val="accent5"/>
                </a:solidFill>
                <a:latin typeface="Calibri" pitchFamily="34" charset="0"/>
                <a:cs typeface="Calibri" pitchFamily="34" charset="0"/>
              </a:rPr>
              <a:t> </a:t>
            </a:r>
            <a:endParaRPr lang="en-US" sz="2600" dirty="0">
              <a:solidFill>
                <a:schemeClr val="accent4"/>
              </a:solidFill>
              <a:latin typeface="Calibri" pitchFamily="34" charset="0"/>
              <a:cs typeface="Calibri" pitchFamily="34" charset="0"/>
            </a:endParaRPr>
          </a:p>
          <a:p>
            <a:pPr marL="457200" indent="-457200">
              <a:buFont typeface="+mj-lt"/>
              <a:buAutoNum type="arabicPeriod"/>
            </a:pPr>
            <a:r>
              <a:rPr lang="en-US" sz="2600" b="1" dirty="0" err="1">
                <a:solidFill>
                  <a:schemeClr val="accent5"/>
                </a:solidFill>
                <a:latin typeface="Calibri" pitchFamily="34" charset="0"/>
                <a:cs typeface="Calibri" pitchFamily="34" charset="0"/>
              </a:rPr>
              <a:t>Nisseria</a:t>
            </a:r>
            <a:r>
              <a:rPr lang="en-US" sz="2600" b="1" dirty="0">
                <a:solidFill>
                  <a:schemeClr val="accent5"/>
                </a:solidFill>
                <a:latin typeface="Calibri" pitchFamily="34" charset="0"/>
                <a:cs typeface="Calibri" pitchFamily="34" charset="0"/>
              </a:rPr>
              <a:t> </a:t>
            </a:r>
            <a:r>
              <a:rPr lang="en-US" sz="2600" b="1" dirty="0" err="1">
                <a:solidFill>
                  <a:schemeClr val="accent5"/>
                </a:solidFill>
                <a:latin typeface="Calibri" pitchFamily="34" charset="0"/>
                <a:cs typeface="Calibri" pitchFamily="34" charset="0"/>
              </a:rPr>
              <a:t>meningitidis</a:t>
            </a:r>
            <a:r>
              <a:rPr lang="en-US" sz="2600" b="1" dirty="0">
                <a:solidFill>
                  <a:schemeClr val="accent5"/>
                </a:solidFill>
                <a:latin typeface="Calibri" pitchFamily="34" charset="0"/>
                <a:cs typeface="Calibri" pitchFamily="34" charset="0"/>
              </a:rPr>
              <a:t> </a:t>
            </a:r>
          </a:p>
          <a:p>
            <a:r>
              <a:rPr lang="en-US" sz="2300" dirty="0">
                <a:solidFill>
                  <a:schemeClr val="accent4"/>
                </a:solidFill>
                <a:latin typeface="Calibri" pitchFamily="34" charset="0"/>
                <a:cs typeface="Calibri" pitchFamily="34" charset="0"/>
              </a:rPr>
              <a:t>All of the above posses a </a:t>
            </a:r>
            <a:r>
              <a:rPr lang="en-US" sz="2300" b="1" dirty="0">
                <a:solidFill>
                  <a:schemeClr val="accent4"/>
                </a:solidFill>
                <a:latin typeface="Calibri" pitchFamily="34" charset="0"/>
                <a:cs typeface="Calibri" pitchFamily="34" charset="0"/>
              </a:rPr>
              <a:t>polysaccharide</a:t>
            </a:r>
            <a:r>
              <a:rPr lang="en-US" sz="2300" dirty="0">
                <a:solidFill>
                  <a:schemeClr val="accent4"/>
                </a:solidFill>
                <a:latin typeface="Calibri" pitchFamily="34" charset="0"/>
                <a:cs typeface="Calibri" pitchFamily="34" charset="0"/>
              </a:rPr>
              <a:t> layer that forms a large capsule outside the bacterial cell wall.</a:t>
            </a:r>
          </a:p>
          <a:p>
            <a:pPr>
              <a:buNone/>
            </a:pPr>
            <a:r>
              <a:rPr lang="en-US" sz="2300" dirty="0">
                <a:solidFill>
                  <a:schemeClr val="accent4"/>
                </a:solidFill>
                <a:latin typeface="Calibri" pitchFamily="34" charset="0"/>
                <a:cs typeface="Calibri" pitchFamily="34" charset="0"/>
              </a:rPr>
              <a:t> </a:t>
            </a:r>
          </a:p>
          <a:p>
            <a:r>
              <a:rPr lang="en-US" sz="3600" b="1" u="sng" dirty="0">
                <a:solidFill>
                  <a:schemeClr val="accent4"/>
                </a:solidFill>
                <a:latin typeface="Calibri" pitchFamily="34" charset="0"/>
                <a:cs typeface="Calibri" pitchFamily="34" charset="0"/>
              </a:rPr>
              <a:t>Pure</a:t>
            </a:r>
            <a:r>
              <a:rPr lang="en-US" sz="3600" b="1" dirty="0">
                <a:solidFill>
                  <a:schemeClr val="accent4"/>
                </a:solidFill>
                <a:latin typeface="Calibri" pitchFamily="34" charset="0"/>
                <a:cs typeface="Calibri" pitchFamily="34" charset="0"/>
              </a:rPr>
              <a:t> </a:t>
            </a:r>
            <a:r>
              <a:rPr lang="en-US" sz="2600" b="1" dirty="0">
                <a:solidFill>
                  <a:schemeClr val="accent4"/>
                </a:solidFill>
                <a:latin typeface="Calibri" pitchFamily="34" charset="0"/>
                <a:cs typeface="Calibri" pitchFamily="34" charset="0"/>
              </a:rPr>
              <a:t>polysaccharide vaccines:</a:t>
            </a:r>
          </a:p>
          <a:p>
            <a:pPr lvl="1"/>
            <a:r>
              <a:rPr lang="en-US" sz="2300" dirty="0">
                <a:solidFill>
                  <a:schemeClr val="accent4"/>
                </a:solidFill>
                <a:latin typeface="Calibri" pitchFamily="34" charset="0"/>
                <a:cs typeface="Calibri" pitchFamily="34" charset="0"/>
              </a:rPr>
              <a:t>They</a:t>
            </a:r>
            <a:r>
              <a:rPr lang="en-US" sz="2300" b="1" dirty="0">
                <a:solidFill>
                  <a:schemeClr val="accent4"/>
                </a:solidFill>
                <a:latin typeface="Calibri" pitchFamily="34" charset="0"/>
                <a:cs typeface="Calibri" pitchFamily="34" charset="0"/>
              </a:rPr>
              <a:t> </a:t>
            </a:r>
            <a:r>
              <a:rPr lang="en-US" sz="2300" dirty="0">
                <a:solidFill>
                  <a:schemeClr val="accent4"/>
                </a:solidFill>
                <a:latin typeface="Calibri" pitchFamily="34" charset="0"/>
                <a:cs typeface="Calibri" pitchFamily="34" charset="0"/>
              </a:rPr>
              <a:t>induce a T-cell INDEPENDENT immune response. This means that they </a:t>
            </a:r>
            <a:r>
              <a:rPr lang="en-US" sz="2300" b="1" dirty="0">
                <a:solidFill>
                  <a:schemeClr val="accent4"/>
                </a:solidFill>
                <a:latin typeface="Calibri" pitchFamily="34" charset="0"/>
                <a:cs typeface="Calibri" pitchFamily="34" charset="0"/>
              </a:rPr>
              <a:t>stimulate B cells without the need for T helper cells </a:t>
            </a:r>
            <a:r>
              <a:rPr lang="en-US" sz="2300" dirty="0">
                <a:solidFill>
                  <a:schemeClr val="accent4"/>
                </a:solidFill>
                <a:latin typeface="Calibri" pitchFamily="34" charset="0"/>
                <a:cs typeface="Calibri" pitchFamily="34" charset="0"/>
              </a:rPr>
              <a:t>(</a:t>
            </a:r>
            <a:r>
              <a:rPr lang="en-US" sz="2300" dirty="0" err="1">
                <a:solidFill>
                  <a:schemeClr val="accent4"/>
                </a:solidFill>
                <a:latin typeface="Calibri" pitchFamily="34" charset="0"/>
                <a:cs typeface="Calibri" pitchFamily="34" charset="0"/>
              </a:rPr>
              <a:t>humoral</a:t>
            </a:r>
            <a:r>
              <a:rPr lang="en-US" sz="2300" dirty="0">
                <a:solidFill>
                  <a:schemeClr val="accent4"/>
                </a:solidFill>
                <a:latin typeface="Calibri" pitchFamily="34" charset="0"/>
                <a:cs typeface="Calibri" pitchFamily="34" charset="0"/>
              </a:rPr>
              <a:t> immunity only)</a:t>
            </a:r>
          </a:p>
          <a:p>
            <a:pPr lvl="1"/>
            <a:r>
              <a:rPr lang="en-US" sz="2300" u="sng" dirty="0">
                <a:solidFill>
                  <a:schemeClr val="accent4"/>
                </a:solidFill>
                <a:latin typeface="Calibri" pitchFamily="34" charset="0"/>
                <a:cs typeface="Calibri" pitchFamily="34" charset="0"/>
              </a:rPr>
              <a:t>This causes them to have weaknesses:</a:t>
            </a:r>
          </a:p>
          <a:p>
            <a:pPr marL="800100" lvl="1" indent="-342900">
              <a:buFont typeface="+mj-lt"/>
              <a:buAutoNum type="arabicPeriod"/>
            </a:pPr>
            <a:r>
              <a:rPr lang="en-US" sz="2300" dirty="0">
                <a:solidFill>
                  <a:schemeClr val="accent5"/>
                </a:solidFill>
                <a:latin typeface="Calibri" pitchFamily="34" charset="0"/>
                <a:cs typeface="Calibri" pitchFamily="34" charset="0"/>
              </a:rPr>
              <a:t>Not immunogenic in children younger than 2 years of age  </a:t>
            </a:r>
            <a:r>
              <a:rPr lang="en-US" sz="2300" dirty="0">
                <a:solidFill>
                  <a:schemeClr val="accent4"/>
                </a:solidFill>
                <a:latin typeface="Calibri" pitchFamily="34" charset="0"/>
                <a:cs typeface="Calibri" pitchFamily="34" charset="0"/>
              </a:rPr>
              <a:t>(underdeveloped immune system. B cells must be activated through T cells)</a:t>
            </a:r>
          </a:p>
          <a:p>
            <a:pPr marL="800100" lvl="1" indent="-342900">
              <a:buFont typeface="+mj-lt"/>
              <a:buAutoNum type="arabicPeriod"/>
            </a:pPr>
            <a:r>
              <a:rPr lang="en-US" sz="2300" dirty="0">
                <a:solidFill>
                  <a:schemeClr val="accent5"/>
                </a:solidFill>
                <a:latin typeface="Calibri" pitchFamily="34" charset="0"/>
                <a:cs typeface="Calibri" pitchFamily="34" charset="0"/>
              </a:rPr>
              <a:t>No booster response in adults </a:t>
            </a:r>
            <a:r>
              <a:rPr lang="en-US" sz="2300" dirty="0">
                <a:solidFill>
                  <a:schemeClr val="accent4"/>
                </a:solidFill>
                <a:latin typeface="Calibri" pitchFamily="34" charset="0"/>
                <a:cs typeface="Calibri" pitchFamily="34" charset="0"/>
              </a:rPr>
              <a:t>(antibody titers don’t increase</a:t>
            </a:r>
            <a:r>
              <a:rPr lang="en-US" sz="2100" dirty="0">
                <a:solidFill>
                  <a:schemeClr val="accent4"/>
                </a:solidFill>
                <a:latin typeface="Calibri" pitchFamily="34" charset="0"/>
                <a:cs typeface="Calibri" pitchFamily="34" charset="0"/>
              </a:rPr>
              <a:t>)</a:t>
            </a:r>
          </a:p>
          <a:p>
            <a:endParaRPr lang="en-US" sz="2300" dirty="0">
              <a:solidFill>
                <a:schemeClr val="accent4"/>
              </a:solidFill>
              <a:latin typeface="Calibri" pitchFamily="34" charset="0"/>
              <a:cs typeface="Calibri" pitchFamily="34" charset="0"/>
            </a:endParaRPr>
          </a:p>
        </p:txBody>
      </p:sp>
      <p:pic>
        <p:nvPicPr>
          <p:cNvPr id="5" name="Picture 4" descr="FIG23.28.D_MICROB3_CH23.jpg"/>
          <p:cNvPicPr>
            <a:picLocks noChangeAspect="1"/>
          </p:cNvPicPr>
          <p:nvPr/>
        </p:nvPicPr>
        <p:blipFill>
          <a:blip r:embed="rId2" cstate="print"/>
          <a:stretch>
            <a:fillRect/>
          </a:stretch>
        </p:blipFill>
        <p:spPr>
          <a:xfrm>
            <a:off x="6763551" y="1887594"/>
            <a:ext cx="2380449" cy="3181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2000"/>
                                        <p:tgtEl>
                                          <p:spTgt spid="3">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2000"/>
                                        <p:tgtEl>
                                          <p:spTgt spid="3">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248" y="582707"/>
            <a:ext cx="6931470" cy="5952565"/>
          </a:xfrm>
        </p:spPr>
        <p:txBody>
          <a:bodyPr>
            <a:normAutofit/>
          </a:bodyPr>
          <a:lstStyle/>
          <a:p>
            <a:r>
              <a:rPr lang="en-US" sz="2400" dirty="0">
                <a:solidFill>
                  <a:schemeClr val="accent4"/>
                </a:solidFill>
                <a:latin typeface="Calibri" pitchFamily="34" charset="0"/>
                <a:cs typeface="Calibri" pitchFamily="34" charset="0"/>
              </a:rPr>
              <a:t>How was this problem solved?</a:t>
            </a:r>
          </a:p>
          <a:p>
            <a:pPr lvl="1"/>
            <a:r>
              <a:rPr lang="en-US" sz="2200" dirty="0">
                <a:solidFill>
                  <a:schemeClr val="accent4"/>
                </a:solidFill>
                <a:latin typeface="Calibri" pitchFamily="34" charset="0"/>
                <a:cs typeface="Calibri" pitchFamily="34" charset="0"/>
              </a:rPr>
              <a:t>By </a:t>
            </a:r>
            <a:r>
              <a:rPr lang="en-US" sz="2200" dirty="0">
                <a:solidFill>
                  <a:schemeClr val="accent5"/>
                </a:solidFill>
                <a:latin typeface="Calibri" pitchFamily="34" charset="0"/>
                <a:cs typeface="Calibri" pitchFamily="34" charset="0"/>
              </a:rPr>
              <a:t>joining</a:t>
            </a:r>
            <a:r>
              <a:rPr lang="en-US" sz="2200" dirty="0">
                <a:solidFill>
                  <a:schemeClr val="accent4"/>
                </a:solidFill>
                <a:latin typeface="Calibri" pitchFamily="34" charset="0"/>
                <a:cs typeface="Calibri" pitchFamily="34" charset="0"/>
              </a:rPr>
              <a:t> the polysaccharide molecule </a:t>
            </a:r>
            <a:r>
              <a:rPr lang="en-US" sz="2200" dirty="0">
                <a:solidFill>
                  <a:schemeClr val="accent5"/>
                </a:solidFill>
                <a:latin typeface="Calibri" pitchFamily="34" charset="0"/>
                <a:cs typeface="Calibri" pitchFamily="34" charset="0"/>
              </a:rPr>
              <a:t>to a protein </a:t>
            </a:r>
            <a:r>
              <a:rPr lang="en-US" sz="2200" dirty="0">
                <a:solidFill>
                  <a:schemeClr val="accent4"/>
                </a:solidFill>
                <a:latin typeface="Calibri" pitchFamily="34" charset="0"/>
                <a:cs typeface="Calibri" pitchFamily="34" charset="0"/>
              </a:rPr>
              <a:t>molecule and making a </a:t>
            </a:r>
            <a:r>
              <a:rPr lang="en-US" sz="2400" b="1" dirty="0">
                <a:solidFill>
                  <a:schemeClr val="accent5"/>
                </a:solidFill>
                <a:latin typeface="Calibri" pitchFamily="34" charset="0"/>
                <a:cs typeface="Calibri" pitchFamily="34" charset="0"/>
              </a:rPr>
              <a:t>conjugated</a:t>
            </a:r>
            <a:r>
              <a:rPr lang="en-US" sz="2400" b="1" dirty="0">
                <a:solidFill>
                  <a:schemeClr val="accent4"/>
                </a:solidFill>
                <a:latin typeface="Calibri" pitchFamily="34" charset="0"/>
                <a:cs typeface="Calibri" pitchFamily="34" charset="0"/>
              </a:rPr>
              <a:t> </a:t>
            </a:r>
            <a:r>
              <a:rPr lang="en-US" sz="2400" dirty="0">
                <a:solidFill>
                  <a:schemeClr val="accent4"/>
                </a:solidFill>
                <a:latin typeface="Calibri" pitchFamily="34" charset="0"/>
                <a:cs typeface="Calibri" pitchFamily="34" charset="0"/>
              </a:rPr>
              <a:t>polysaccharide vaccines</a:t>
            </a:r>
            <a:r>
              <a:rPr lang="en-US" sz="3000" b="1" dirty="0">
                <a:solidFill>
                  <a:schemeClr val="accent4"/>
                </a:solidFill>
                <a:latin typeface="Calibri" pitchFamily="34" charset="0"/>
                <a:cs typeface="Calibri" pitchFamily="34" charset="0"/>
              </a:rPr>
              <a:t>.</a:t>
            </a:r>
            <a:endParaRPr lang="en-US" sz="2200" b="1" dirty="0">
              <a:solidFill>
                <a:schemeClr val="accent4"/>
              </a:solidFill>
              <a:latin typeface="Calibri" pitchFamily="34" charset="0"/>
              <a:cs typeface="Calibri" pitchFamily="34" charset="0"/>
            </a:endParaRPr>
          </a:p>
          <a:p>
            <a:endParaRPr lang="en-US" sz="2400" dirty="0">
              <a:solidFill>
                <a:schemeClr val="accent4"/>
              </a:solidFill>
              <a:latin typeface="Calibri" pitchFamily="34" charset="0"/>
              <a:cs typeface="Calibri" pitchFamily="34" charset="0"/>
            </a:endParaRPr>
          </a:p>
          <a:p>
            <a:r>
              <a:rPr lang="en-US" sz="2400" dirty="0">
                <a:solidFill>
                  <a:schemeClr val="accent4"/>
                </a:solidFill>
                <a:latin typeface="Calibri" pitchFamily="34" charset="0"/>
                <a:cs typeface="Calibri" pitchFamily="34" charset="0"/>
              </a:rPr>
              <a:t>This way the polysaccharide vaccine will stimulate a </a:t>
            </a:r>
            <a:r>
              <a:rPr lang="en-US" sz="2400" dirty="0">
                <a:solidFill>
                  <a:schemeClr val="accent5"/>
                </a:solidFill>
                <a:latin typeface="Calibri" pitchFamily="34" charset="0"/>
                <a:cs typeface="Calibri" pitchFamily="34" charset="0"/>
              </a:rPr>
              <a:t>T cell DEPENDENT </a:t>
            </a:r>
            <a:r>
              <a:rPr lang="en-US" sz="2400" dirty="0">
                <a:solidFill>
                  <a:schemeClr val="accent4"/>
                </a:solidFill>
                <a:latin typeface="Calibri" pitchFamily="34" charset="0"/>
                <a:cs typeface="Calibri" pitchFamily="34" charset="0"/>
              </a:rPr>
              <a:t>immune response.</a:t>
            </a:r>
          </a:p>
          <a:p>
            <a:endParaRPr lang="en-US" sz="2400" b="1" dirty="0">
              <a:solidFill>
                <a:schemeClr val="accent4"/>
              </a:solidFill>
              <a:latin typeface="Calibri" pitchFamily="34" charset="0"/>
              <a:cs typeface="Calibri" pitchFamily="34" charset="0"/>
            </a:endParaRPr>
          </a:p>
          <a:p>
            <a:r>
              <a:rPr lang="en-US" sz="2400" b="1" dirty="0">
                <a:solidFill>
                  <a:schemeClr val="accent4"/>
                </a:solidFill>
                <a:latin typeface="Calibri" pitchFamily="34" charset="0"/>
                <a:cs typeface="Calibri" pitchFamily="34" charset="0"/>
              </a:rPr>
              <a:t>Conjugated vaccines:</a:t>
            </a:r>
          </a:p>
          <a:p>
            <a:pPr marL="914400" lvl="1" indent="-457200">
              <a:buFont typeface="+mj-lt"/>
              <a:buAutoNum type="arabicPeriod"/>
            </a:pPr>
            <a:r>
              <a:rPr lang="en-US" sz="2200" dirty="0">
                <a:solidFill>
                  <a:schemeClr val="accent5"/>
                </a:solidFill>
                <a:latin typeface="Calibri" pitchFamily="34" charset="0"/>
                <a:cs typeface="Calibri" pitchFamily="34" charset="0"/>
              </a:rPr>
              <a:t>Induce an immune response in children younger than 2 years</a:t>
            </a:r>
            <a:endParaRPr lang="en-US" sz="2200" dirty="0">
              <a:solidFill>
                <a:schemeClr val="accent4"/>
              </a:solidFill>
              <a:latin typeface="Calibri" pitchFamily="34" charset="0"/>
              <a:cs typeface="Calibri" pitchFamily="34" charset="0"/>
            </a:endParaRPr>
          </a:p>
          <a:p>
            <a:pPr marL="914400" lvl="1" indent="-457200">
              <a:buFont typeface="+mj-lt"/>
              <a:buAutoNum type="arabicPeriod"/>
            </a:pPr>
            <a:r>
              <a:rPr lang="en-US" sz="2200" dirty="0">
                <a:solidFill>
                  <a:schemeClr val="accent4"/>
                </a:solidFill>
                <a:latin typeface="Calibri" pitchFamily="34" charset="0"/>
                <a:cs typeface="Calibri" pitchFamily="34" charset="0"/>
              </a:rPr>
              <a:t>have a booster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alibri" pitchFamily="34" charset="0"/>
                <a:cs typeface="Calibri" pitchFamily="34" charset="0"/>
              </a:rPr>
              <a:t>Examples For Each Type Of Vaccines</a:t>
            </a:r>
          </a:p>
        </p:txBody>
      </p:sp>
      <p:graphicFrame>
        <p:nvGraphicFramePr>
          <p:cNvPr id="9" name="Content Placeholder 8"/>
          <p:cNvGraphicFramePr>
            <a:graphicFrameLocks noGrp="1"/>
          </p:cNvGraphicFramePr>
          <p:nvPr>
            <p:ph idx="1"/>
          </p:nvPr>
        </p:nvGraphicFramePr>
        <p:xfrm>
          <a:off x="304800" y="1701800"/>
          <a:ext cx="8686800" cy="494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16286891-50BF-401C-AC41-BD83C484193A}"/>
                                            </p:graphicEl>
                                          </p:spTgt>
                                        </p:tgtEl>
                                        <p:attrNameLst>
                                          <p:attrName>style.visibility</p:attrName>
                                        </p:attrNameLst>
                                      </p:cBhvr>
                                      <p:to>
                                        <p:strVal val="visible"/>
                                      </p:to>
                                    </p:set>
                                    <p:animEffect transition="in" filter="fade">
                                      <p:cBhvr>
                                        <p:cTn id="7" dur="2000"/>
                                        <p:tgtEl>
                                          <p:spTgt spid="9">
                                            <p:graphicEl>
                                              <a:dgm id="{16286891-50BF-401C-AC41-BD83C484193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A5A88DA6-3735-4E1F-A391-F61B6F781DC2}"/>
                                            </p:graphicEl>
                                          </p:spTgt>
                                        </p:tgtEl>
                                        <p:attrNameLst>
                                          <p:attrName>style.visibility</p:attrName>
                                        </p:attrNameLst>
                                      </p:cBhvr>
                                      <p:to>
                                        <p:strVal val="visible"/>
                                      </p:to>
                                    </p:set>
                                    <p:animEffect transition="in" filter="fade">
                                      <p:cBhvr>
                                        <p:cTn id="12" dur="2000"/>
                                        <p:tgtEl>
                                          <p:spTgt spid="9">
                                            <p:graphicEl>
                                              <a:dgm id="{A5A88DA6-3735-4E1F-A391-F61B6F781DC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568258A5-2478-4FCC-AF35-09BF330BC650}"/>
                                            </p:graphicEl>
                                          </p:spTgt>
                                        </p:tgtEl>
                                        <p:attrNameLst>
                                          <p:attrName>style.visibility</p:attrName>
                                        </p:attrNameLst>
                                      </p:cBhvr>
                                      <p:to>
                                        <p:strVal val="visible"/>
                                      </p:to>
                                    </p:set>
                                    <p:animEffect transition="in" filter="fade">
                                      <p:cBhvr>
                                        <p:cTn id="17" dur="2000"/>
                                        <p:tgtEl>
                                          <p:spTgt spid="9">
                                            <p:graphicEl>
                                              <a:dgm id="{568258A5-2478-4FCC-AF35-09BF330BC65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graphicEl>
                                              <a:dgm id="{42F77932-40F8-4E36-A0CC-B9EFCA54DFDC}"/>
                                            </p:graphicEl>
                                          </p:spTgt>
                                        </p:tgtEl>
                                        <p:attrNameLst>
                                          <p:attrName>style.visibility</p:attrName>
                                        </p:attrNameLst>
                                      </p:cBhvr>
                                      <p:to>
                                        <p:strVal val="visible"/>
                                      </p:to>
                                    </p:set>
                                    <p:animEffect transition="in" filter="fade">
                                      <p:cBhvr>
                                        <p:cTn id="22" dur="2000"/>
                                        <p:tgtEl>
                                          <p:spTgt spid="9">
                                            <p:graphicEl>
                                              <a:dgm id="{42F77932-40F8-4E36-A0CC-B9EFCA54DFD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graphicEl>
                                              <a:dgm id="{8B4D5662-E63E-471D-BB80-9602F7B01653}"/>
                                            </p:graphicEl>
                                          </p:spTgt>
                                        </p:tgtEl>
                                        <p:attrNameLst>
                                          <p:attrName>style.visibility</p:attrName>
                                        </p:attrNameLst>
                                      </p:cBhvr>
                                      <p:to>
                                        <p:strVal val="visible"/>
                                      </p:to>
                                    </p:set>
                                    <p:animEffect transition="in" filter="fade">
                                      <p:cBhvr>
                                        <p:cTn id="27" dur="2000"/>
                                        <p:tgtEl>
                                          <p:spTgt spid="9">
                                            <p:graphicEl>
                                              <a:dgm id="{8B4D5662-E63E-471D-BB80-9602F7B0165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FCAC7943-91D3-4A85-BB27-BE1B442244CC}"/>
                                            </p:graphicEl>
                                          </p:spTgt>
                                        </p:tgtEl>
                                        <p:attrNameLst>
                                          <p:attrName>style.visibility</p:attrName>
                                        </p:attrNameLst>
                                      </p:cBhvr>
                                      <p:to>
                                        <p:strVal val="visible"/>
                                      </p:to>
                                    </p:set>
                                    <p:animEffect transition="in" filter="fade">
                                      <p:cBhvr>
                                        <p:cTn id="32" dur="2000"/>
                                        <p:tgtEl>
                                          <p:spTgt spid="9">
                                            <p:graphicEl>
                                              <a:dgm id="{FCAC7943-91D3-4A85-BB27-BE1B442244C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graphicEl>
                                              <a:dgm id="{070C1A16-4BF6-4DC1-BB91-938485ED2F1E}"/>
                                            </p:graphicEl>
                                          </p:spTgt>
                                        </p:tgtEl>
                                        <p:attrNameLst>
                                          <p:attrName>style.visibility</p:attrName>
                                        </p:attrNameLst>
                                      </p:cBhvr>
                                      <p:to>
                                        <p:strVal val="visible"/>
                                      </p:to>
                                    </p:set>
                                    <p:animEffect transition="in" filter="fade">
                                      <p:cBhvr>
                                        <p:cTn id="37" dur="2000"/>
                                        <p:tgtEl>
                                          <p:spTgt spid="9">
                                            <p:graphicEl>
                                              <a:dgm id="{070C1A16-4BF6-4DC1-BB91-938485ED2F1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graphicEl>
                                              <a:dgm id="{640E019B-BBAE-4558-9BA5-8BC2DF8AECE1}"/>
                                            </p:graphicEl>
                                          </p:spTgt>
                                        </p:tgtEl>
                                        <p:attrNameLst>
                                          <p:attrName>style.visibility</p:attrName>
                                        </p:attrNameLst>
                                      </p:cBhvr>
                                      <p:to>
                                        <p:strVal val="visible"/>
                                      </p:to>
                                    </p:set>
                                    <p:animEffect transition="in" filter="fade">
                                      <p:cBhvr>
                                        <p:cTn id="42" dur="2000"/>
                                        <p:tgtEl>
                                          <p:spTgt spid="9">
                                            <p:graphicEl>
                                              <a:dgm id="{640E019B-BBAE-4558-9BA5-8BC2DF8AECE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30407A80-4674-4585-B82F-3F042F2D6E4F}"/>
                                            </p:graphicEl>
                                          </p:spTgt>
                                        </p:tgtEl>
                                        <p:attrNameLst>
                                          <p:attrName>style.visibility</p:attrName>
                                        </p:attrNameLst>
                                      </p:cBhvr>
                                      <p:to>
                                        <p:strVal val="visible"/>
                                      </p:to>
                                    </p:set>
                                    <p:animEffect transition="in" filter="fade">
                                      <p:cBhvr>
                                        <p:cTn id="47" dur="2000"/>
                                        <p:tgtEl>
                                          <p:spTgt spid="9">
                                            <p:graphicEl>
                                              <a:dgm id="{30407A80-4674-4585-B82F-3F042F2D6E4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BEFAEBC6-D516-44A5-9587-2BA696F2A513}"/>
                                            </p:graphicEl>
                                          </p:spTgt>
                                        </p:tgtEl>
                                        <p:attrNameLst>
                                          <p:attrName>style.visibility</p:attrName>
                                        </p:attrNameLst>
                                      </p:cBhvr>
                                      <p:to>
                                        <p:strVal val="visible"/>
                                      </p:to>
                                    </p:set>
                                    <p:animEffect transition="in" filter="fade">
                                      <p:cBhvr>
                                        <p:cTn id="52" dur="2000"/>
                                        <p:tgtEl>
                                          <p:spTgt spid="9">
                                            <p:graphicEl>
                                              <a:dgm id="{BEFAEBC6-D516-44A5-9587-2BA696F2A5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007" y="2168606"/>
            <a:ext cx="6347715" cy="1826581"/>
          </a:xfrm>
        </p:spPr>
        <p:txBody>
          <a:bodyPr>
            <a:noAutofit/>
          </a:bodyPr>
          <a:lstStyle/>
          <a:p>
            <a:pPr algn="ctr"/>
            <a:r>
              <a:rPr lang="en-US" sz="5400" b="1" dirty="0">
                <a:solidFill>
                  <a:schemeClr val="accent2"/>
                </a:solidFill>
              </a:rPr>
              <a:t>Artificial Passive Immunization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313899"/>
            <a:ext cx="8884693" cy="5784374"/>
          </a:xfrm>
        </p:spPr>
        <p:txBody>
          <a:bodyPr>
            <a:noAutofit/>
          </a:bodyPr>
          <a:lstStyle/>
          <a:p>
            <a:r>
              <a:rPr lang="en-US" b="1" u="sng" dirty="0">
                <a:solidFill>
                  <a:schemeClr val="tx1"/>
                </a:solidFill>
                <a:latin typeface="Calibri" pitchFamily="34" charset="0"/>
                <a:cs typeface="Calibri" pitchFamily="34" charset="0"/>
              </a:rPr>
              <a:t>What is it?</a:t>
            </a:r>
          </a:p>
          <a:p>
            <a:pPr lvl="1"/>
            <a:r>
              <a:rPr lang="en-US" sz="2000" dirty="0">
                <a:solidFill>
                  <a:schemeClr val="tx1"/>
                </a:solidFill>
                <a:latin typeface="Calibri" pitchFamily="34" charset="0"/>
                <a:cs typeface="Calibri" pitchFamily="34" charset="0"/>
              </a:rPr>
              <a:t>It is giving ready-made antibodies from another source to provide a temporary immunization.</a:t>
            </a:r>
          </a:p>
          <a:p>
            <a:pPr lvl="1"/>
            <a:endParaRPr lang="en-US" sz="2000" dirty="0">
              <a:solidFill>
                <a:schemeClr val="tx1"/>
              </a:solidFill>
              <a:latin typeface="Calibri" pitchFamily="34" charset="0"/>
              <a:cs typeface="Calibri" pitchFamily="34" charset="0"/>
            </a:endParaRPr>
          </a:p>
          <a:p>
            <a:r>
              <a:rPr lang="en-US" b="1" u="sng" dirty="0">
                <a:solidFill>
                  <a:schemeClr val="tx1"/>
                </a:solidFill>
                <a:latin typeface="Calibri" pitchFamily="34" charset="0"/>
                <a:cs typeface="Calibri" pitchFamily="34" charset="0"/>
              </a:rPr>
              <a:t>When is it used?</a:t>
            </a:r>
          </a:p>
          <a:p>
            <a:pPr lvl="1"/>
            <a:r>
              <a:rPr lang="en-US" sz="2000" dirty="0">
                <a:solidFill>
                  <a:schemeClr val="tx1"/>
                </a:solidFill>
                <a:latin typeface="Calibri" pitchFamily="34" charset="0"/>
                <a:cs typeface="Calibri" pitchFamily="34" charset="0"/>
              </a:rPr>
              <a:t>When </a:t>
            </a:r>
            <a:r>
              <a:rPr lang="en-US" sz="2000" u="sng" dirty="0">
                <a:solidFill>
                  <a:schemeClr val="tx1"/>
                </a:solidFill>
                <a:latin typeface="Calibri" pitchFamily="34" charset="0"/>
                <a:cs typeface="Calibri" pitchFamily="34" charset="0"/>
              </a:rPr>
              <a:t>instant immunization </a:t>
            </a:r>
            <a:r>
              <a:rPr lang="en-US" sz="2000" dirty="0">
                <a:solidFill>
                  <a:schemeClr val="tx1"/>
                </a:solidFill>
                <a:latin typeface="Calibri" pitchFamily="34" charset="0"/>
                <a:cs typeface="Calibri" pitchFamily="34" charset="0"/>
              </a:rPr>
              <a:t>is needed</a:t>
            </a:r>
          </a:p>
          <a:p>
            <a:pPr lvl="2">
              <a:buFont typeface="Wingdings" pitchFamily="2" charset="2"/>
              <a:buChar char="§"/>
            </a:pPr>
            <a:r>
              <a:rPr lang="en-US" sz="2000" dirty="0">
                <a:solidFill>
                  <a:schemeClr val="tx1"/>
                </a:solidFill>
                <a:latin typeface="Calibri" pitchFamily="34" charset="0"/>
                <a:cs typeface="Calibri" pitchFamily="34" charset="0"/>
              </a:rPr>
              <a:t>Person cannot be vaccinated (</a:t>
            </a:r>
            <a:r>
              <a:rPr lang="en-US" sz="2000" dirty="0" err="1">
                <a:solidFill>
                  <a:schemeClr val="tx1"/>
                </a:solidFill>
                <a:latin typeface="Calibri" pitchFamily="34" charset="0"/>
                <a:cs typeface="Calibri" pitchFamily="34" charset="0"/>
              </a:rPr>
              <a:t>eg</a:t>
            </a:r>
            <a:r>
              <a:rPr lang="en-US" sz="2000" dirty="0">
                <a:solidFill>
                  <a:schemeClr val="tx1"/>
                </a:solidFill>
                <a:latin typeface="Calibri" pitchFamily="34" charset="0"/>
                <a:cs typeface="Calibri" pitchFamily="34" charset="0"/>
              </a:rPr>
              <a:t>. due to a contraindication)</a:t>
            </a:r>
          </a:p>
          <a:p>
            <a:pPr lvl="2">
              <a:buFont typeface="Wingdings" pitchFamily="2" charset="2"/>
              <a:buChar char="§"/>
            </a:pPr>
            <a:r>
              <a:rPr lang="en-US" sz="2000" dirty="0">
                <a:solidFill>
                  <a:schemeClr val="tx1"/>
                </a:solidFill>
                <a:latin typeface="Calibri" pitchFamily="34" charset="0"/>
                <a:cs typeface="Calibri" pitchFamily="34" charset="0"/>
              </a:rPr>
              <a:t>Person hasn’t received the vaccine yet </a:t>
            </a:r>
          </a:p>
          <a:p>
            <a:endParaRPr lang="en-US" b="1" u="sng" dirty="0">
              <a:solidFill>
                <a:schemeClr val="tx1"/>
              </a:solidFill>
              <a:latin typeface="Calibri" pitchFamily="34" charset="0"/>
              <a:cs typeface="Calibri" pitchFamily="34" charset="0"/>
            </a:endParaRPr>
          </a:p>
          <a:p>
            <a:r>
              <a:rPr lang="en-US" b="1" u="sng" dirty="0">
                <a:solidFill>
                  <a:schemeClr val="tx1"/>
                </a:solidFill>
                <a:latin typeface="Calibri" pitchFamily="34" charset="0"/>
                <a:cs typeface="Calibri" pitchFamily="34" charset="0"/>
              </a:rPr>
              <a:t>What are the benefits?</a:t>
            </a:r>
          </a:p>
          <a:p>
            <a:pPr lvl="1"/>
            <a:r>
              <a:rPr lang="en-US" sz="2000" dirty="0">
                <a:solidFill>
                  <a:schemeClr val="tx1"/>
                </a:solidFill>
                <a:latin typeface="Calibri" pitchFamily="34" charset="0"/>
                <a:cs typeface="Calibri" pitchFamily="34" charset="0"/>
              </a:rPr>
              <a:t>Preventing severe complications of the disease.</a:t>
            </a:r>
          </a:p>
          <a:p>
            <a:endParaRPr lang="en-US" b="1" u="sng" dirty="0">
              <a:solidFill>
                <a:schemeClr val="tx1"/>
              </a:solidFill>
              <a:latin typeface="Calibri" pitchFamily="34" charset="0"/>
              <a:cs typeface="Calibri" pitchFamily="34" charset="0"/>
            </a:endParaRPr>
          </a:p>
          <a:p>
            <a:r>
              <a:rPr lang="en-US" b="1" u="sng" dirty="0">
                <a:solidFill>
                  <a:schemeClr val="tx1"/>
                </a:solidFill>
                <a:latin typeface="Calibri" pitchFamily="34" charset="0"/>
                <a:cs typeface="Calibri" pitchFamily="34" charset="0"/>
              </a:rPr>
              <a:t>What are the drawbacks?</a:t>
            </a:r>
          </a:p>
          <a:p>
            <a:pPr lvl="1"/>
            <a:r>
              <a:rPr lang="en-US" sz="2000" dirty="0">
                <a:solidFill>
                  <a:schemeClr val="tx1"/>
                </a:solidFill>
                <a:latin typeface="Calibri" pitchFamily="34" charset="0"/>
                <a:cs typeface="Calibri" pitchFamily="34" charset="0"/>
              </a:rPr>
              <a:t>The acquired immunity is </a:t>
            </a:r>
            <a:r>
              <a:rPr lang="en-US" sz="2000" u="sng" dirty="0">
                <a:solidFill>
                  <a:schemeClr val="tx1"/>
                </a:solidFill>
                <a:latin typeface="Calibri" pitchFamily="34" charset="0"/>
                <a:cs typeface="Calibri" pitchFamily="34" charset="0"/>
              </a:rPr>
              <a:t>temporary</a:t>
            </a:r>
            <a:r>
              <a:rPr lang="en-US" sz="2000" dirty="0">
                <a:solidFill>
                  <a:schemeClr val="tx1"/>
                </a:solidFill>
                <a:latin typeface="Calibri" pitchFamily="34" charset="0"/>
                <a:cs typeface="Calibri" pitchFamily="34" charset="0"/>
              </a:rPr>
              <a:t> and of a short duration.</a:t>
            </a:r>
          </a:p>
          <a:p>
            <a:pPr lvl="2"/>
            <a:endParaRPr lang="en-US" sz="2000" dirty="0">
              <a:solidFill>
                <a:schemeClr val="tx1"/>
              </a:solidFill>
              <a:latin typeface="Calibri" pitchFamily="34" charset="0"/>
              <a:cs typeface="Calibri" pitchFamily="34" charset="0"/>
            </a:endParaRPr>
          </a:p>
          <a:p>
            <a:pPr lvl="1"/>
            <a:endParaRPr lang="en-US" sz="2000" dirty="0">
              <a:solidFill>
                <a:schemeClr val="tx1"/>
              </a:solidFill>
              <a:latin typeface="Calibri" pitchFamily="34" charset="0"/>
              <a:cs typeface="Calibri" pitchFamily="34" charset="0"/>
            </a:endParaRPr>
          </a:p>
          <a:p>
            <a:endParaRPr lang="en-US"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29" y="236113"/>
            <a:ext cx="6347713" cy="907571"/>
          </a:xfrm>
        </p:spPr>
        <p:txBody>
          <a:bodyPr/>
          <a:lstStyle/>
          <a:p>
            <a:pPr algn="ctr"/>
            <a:r>
              <a:rPr lang="en-US" sz="4400" b="1" dirty="0">
                <a:solidFill>
                  <a:schemeClr val="accent2"/>
                </a:solidFill>
                <a:latin typeface="Calibri" pitchFamily="34" charset="0"/>
                <a:cs typeface="Calibri" pitchFamily="34" charset="0"/>
              </a:rPr>
              <a:t>TYPES OF IMMUNITY</a:t>
            </a:r>
          </a:p>
        </p:txBody>
      </p:sp>
      <p:sp>
        <p:nvSpPr>
          <p:cNvPr id="16" name="TextBox 15"/>
          <p:cNvSpPr txBox="1"/>
          <p:nvPr/>
        </p:nvSpPr>
        <p:spPr>
          <a:xfrm>
            <a:off x="5065600" y="1517171"/>
            <a:ext cx="2222301" cy="738664"/>
          </a:xfrm>
          <a:prstGeom prst="rect">
            <a:avLst/>
          </a:prstGeom>
          <a:solidFill>
            <a:schemeClr val="accent4">
              <a:lumMod val="40000"/>
              <a:lumOff val="60000"/>
            </a:schemeClr>
          </a:solidFill>
          <a:ln>
            <a:solidFill>
              <a:schemeClr val="accent4">
                <a:lumMod val="60000"/>
                <a:lumOff val="40000"/>
              </a:schemeClr>
            </a:solidFill>
          </a:ln>
        </p:spPr>
        <p:txBody>
          <a:bodyPr wrap="square" rtlCol="1">
            <a:spAutoFit/>
          </a:bodyPr>
          <a:lstStyle/>
          <a:p>
            <a:pPr algn="ctr"/>
            <a:r>
              <a:rPr lang="en-US" sz="2800" b="1" dirty="0">
                <a:solidFill>
                  <a:schemeClr val="accent4"/>
                </a:solidFill>
              </a:rPr>
              <a:t>ACQUIRED</a:t>
            </a:r>
            <a:endParaRPr lang="en-US" sz="2000" b="1" dirty="0">
              <a:solidFill>
                <a:schemeClr val="accent4"/>
              </a:solidFill>
            </a:endParaRPr>
          </a:p>
          <a:p>
            <a:pPr algn="ctr"/>
            <a:r>
              <a:rPr lang="en-US" sz="1400" b="1" dirty="0">
                <a:solidFill>
                  <a:schemeClr val="accent4"/>
                </a:solidFill>
              </a:rPr>
              <a:t>Specific </a:t>
            </a:r>
            <a:endParaRPr lang="en-US" sz="2000" b="1" dirty="0">
              <a:solidFill>
                <a:schemeClr val="accent4"/>
              </a:solidFill>
            </a:endParaRPr>
          </a:p>
        </p:txBody>
      </p:sp>
      <p:sp>
        <p:nvSpPr>
          <p:cNvPr id="17" name="TextBox 16"/>
          <p:cNvSpPr txBox="1"/>
          <p:nvPr/>
        </p:nvSpPr>
        <p:spPr>
          <a:xfrm>
            <a:off x="602766" y="2813727"/>
            <a:ext cx="1937982" cy="707886"/>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Physical Barriers</a:t>
            </a:r>
          </a:p>
        </p:txBody>
      </p:sp>
      <p:sp>
        <p:nvSpPr>
          <p:cNvPr id="18" name="TextBox 17"/>
          <p:cNvSpPr txBox="1"/>
          <p:nvPr/>
        </p:nvSpPr>
        <p:spPr>
          <a:xfrm>
            <a:off x="605040" y="3935124"/>
            <a:ext cx="1937982" cy="707886"/>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Blood (Phagocytes)</a:t>
            </a:r>
          </a:p>
        </p:txBody>
      </p:sp>
      <p:sp>
        <p:nvSpPr>
          <p:cNvPr id="19" name="TextBox 18"/>
          <p:cNvSpPr txBox="1"/>
          <p:nvPr/>
        </p:nvSpPr>
        <p:spPr>
          <a:xfrm>
            <a:off x="3675794" y="2679513"/>
            <a:ext cx="1937982" cy="892552"/>
          </a:xfrm>
          <a:prstGeom prst="rect">
            <a:avLst/>
          </a:prstGeom>
          <a:solidFill>
            <a:schemeClr val="accent1">
              <a:lumMod val="20000"/>
              <a:lumOff val="80000"/>
            </a:schemeClr>
          </a:solidFill>
          <a:ln>
            <a:solidFill>
              <a:schemeClr val="accent2"/>
            </a:solidFill>
          </a:ln>
        </p:spPr>
        <p:txBody>
          <a:bodyPr wrap="square" rtlCol="1">
            <a:spAutoFit/>
          </a:bodyPr>
          <a:lstStyle/>
          <a:p>
            <a:pPr algn="ctr"/>
            <a:r>
              <a:rPr lang="en-US" sz="2800" b="1" dirty="0">
                <a:solidFill>
                  <a:schemeClr val="accent4"/>
                </a:solidFill>
              </a:rPr>
              <a:t>Active</a:t>
            </a:r>
            <a:endParaRPr lang="en-US" sz="2000" b="1" dirty="0">
              <a:solidFill>
                <a:schemeClr val="accent4"/>
              </a:solidFill>
            </a:endParaRPr>
          </a:p>
          <a:p>
            <a:pPr algn="ctr"/>
            <a:r>
              <a:rPr lang="en-US" sz="1200" b="1" dirty="0">
                <a:solidFill>
                  <a:schemeClr val="accent4"/>
                </a:solidFill>
              </a:rPr>
              <a:t>Form your own antibodies</a:t>
            </a:r>
          </a:p>
        </p:txBody>
      </p:sp>
      <p:sp>
        <p:nvSpPr>
          <p:cNvPr id="20" name="TextBox 19"/>
          <p:cNvSpPr txBox="1"/>
          <p:nvPr/>
        </p:nvSpPr>
        <p:spPr>
          <a:xfrm>
            <a:off x="6393972" y="2668143"/>
            <a:ext cx="1937982" cy="892552"/>
          </a:xfrm>
          <a:prstGeom prst="rect">
            <a:avLst/>
          </a:prstGeom>
          <a:solidFill>
            <a:schemeClr val="accent1">
              <a:lumMod val="20000"/>
              <a:lumOff val="80000"/>
            </a:schemeClr>
          </a:solidFill>
          <a:ln>
            <a:solidFill>
              <a:schemeClr val="accent2"/>
            </a:solidFill>
          </a:ln>
        </p:spPr>
        <p:txBody>
          <a:bodyPr wrap="square" rtlCol="1">
            <a:spAutoFit/>
          </a:bodyPr>
          <a:lstStyle/>
          <a:p>
            <a:pPr algn="ctr"/>
            <a:r>
              <a:rPr lang="en-US" sz="2800" b="1" dirty="0">
                <a:solidFill>
                  <a:schemeClr val="accent4"/>
                </a:solidFill>
              </a:rPr>
              <a:t>Passive</a:t>
            </a:r>
            <a:endParaRPr lang="en-US" sz="2000" b="1" dirty="0">
              <a:solidFill>
                <a:schemeClr val="accent4"/>
              </a:solidFill>
            </a:endParaRPr>
          </a:p>
          <a:p>
            <a:pPr algn="ctr"/>
            <a:r>
              <a:rPr lang="en-US" sz="1200" b="1" dirty="0">
                <a:solidFill>
                  <a:schemeClr val="accent4"/>
                </a:solidFill>
              </a:rPr>
              <a:t>Ready-made antibodies</a:t>
            </a:r>
          </a:p>
        </p:txBody>
      </p:sp>
      <p:sp>
        <p:nvSpPr>
          <p:cNvPr id="21" name="TextBox 20"/>
          <p:cNvSpPr txBox="1"/>
          <p:nvPr/>
        </p:nvSpPr>
        <p:spPr>
          <a:xfrm>
            <a:off x="3910086" y="3923742"/>
            <a:ext cx="1937982" cy="400110"/>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Natural</a:t>
            </a:r>
            <a:endParaRPr lang="en-US" sz="1200" b="1" dirty="0">
              <a:solidFill>
                <a:schemeClr val="accent4"/>
              </a:solidFill>
            </a:endParaRPr>
          </a:p>
        </p:txBody>
      </p:sp>
      <p:sp>
        <p:nvSpPr>
          <p:cNvPr id="22" name="TextBox 21"/>
          <p:cNvSpPr txBox="1"/>
          <p:nvPr/>
        </p:nvSpPr>
        <p:spPr>
          <a:xfrm>
            <a:off x="3926005" y="4895008"/>
            <a:ext cx="1937982" cy="400110"/>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Artificial</a:t>
            </a:r>
            <a:endParaRPr lang="en-US" sz="1200" b="1" dirty="0">
              <a:solidFill>
                <a:schemeClr val="accent4"/>
              </a:solidFill>
            </a:endParaRPr>
          </a:p>
        </p:txBody>
      </p:sp>
      <p:sp>
        <p:nvSpPr>
          <p:cNvPr id="23" name="TextBox 22"/>
          <p:cNvSpPr txBox="1"/>
          <p:nvPr/>
        </p:nvSpPr>
        <p:spPr>
          <a:xfrm>
            <a:off x="6614618" y="3898718"/>
            <a:ext cx="1937982" cy="400110"/>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Natural</a:t>
            </a:r>
            <a:endParaRPr lang="en-US" sz="1200" b="1" dirty="0">
              <a:solidFill>
                <a:schemeClr val="accent4"/>
              </a:solidFill>
            </a:endParaRPr>
          </a:p>
        </p:txBody>
      </p:sp>
      <p:sp>
        <p:nvSpPr>
          <p:cNvPr id="24" name="TextBox 23"/>
          <p:cNvSpPr txBox="1"/>
          <p:nvPr/>
        </p:nvSpPr>
        <p:spPr>
          <a:xfrm>
            <a:off x="6644186" y="4897282"/>
            <a:ext cx="1937982" cy="400110"/>
          </a:xfrm>
          <a:prstGeom prst="rect">
            <a:avLst/>
          </a:prstGeom>
          <a:solidFill>
            <a:schemeClr val="bg1"/>
          </a:solidFill>
          <a:ln>
            <a:solidFill>
              <a:schemeClr val="accent2"/>
            </a:solidFill>
          </a:ln>
        </p:spPr>
        <p:txBody>
          <a:bodyPr wrap="square" rtlCol="1">
            <a:spAutoFit/>
          </a:bodyPr>
          <a:lstStyle/>
          <a:p>
            <a:pPr algn="ctr"/>
            <a:r>
              <a:rPr lang="en-US" sz="2000" b="1" dirty="0">
                <a:solidFill>
                  <a:schemeClr val="accent4"/>
                </a:solidFill>
              </a:rPr>
              <a:t>Artificial</a:t>
            </a:r>
            <a:endParaRPr lang="en-US" sz="1200" b="1" dirty="0">
              <a:solidFill>
                <a:schemeClr val="accent4"/>
              </a:solidFill>
            </a:endParaRPr>
          </a:p>
        </p:txBody>
      </p:sp>
      <p:sp>
        <p:nvSpPr>
          <p:cNvPr id="31" name="Bent-Up Arrow 30"/>
          <p:cNvSpPr/>
          <p:nvPr/>
        </p:nvSpPr>
        <p:spPr>
          <a:xfrm rot="5400000">
            <a:off x="53379" y="2503587"/>
            <a:ext cx="1078173" cy="477672"/>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2" name="Bent-Up Arrow 31"/>
          <p:cNvSpPr/>
          <p:nvPr/>
        </p:nvSpPr>
        <p:spPr>
          <a:xfrm rot="5400000">
            <a:off x="43213" y="3537055"/>
            <a:ext cx="1078173" cy="477672"/>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3" name="Bent-Up Arrow 32"/>
          <p:cNvSpPr/>
          <p:nvPr/>
        </p:nvSpPr>
        <p:spPr>
          <a:xfrm rot="5400000">
            <a:off x="3591645" y="3673522"/>
            <a:ext cx="623234"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4" name="Bent-Up Arrow 33"/>
          <p:cNvSpPr/>
          <p:nvPr/>
        </p:nvSpPr>
        <p:spPr>
          <a:xfrm rot="5400000">
            <a:off x="3366445" y="4471922"/>
            <a:ext cx="1078176"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5" name="Bent-Up Arrow 34"/>
          <p:cNvSpPr/>
          <p:nvPr/>
        </p:nvSpPr>
        <p:spPr>
          <a:xfrm rot="5400000">
            <a:off x="6296176" y="3675798"/>
            <a:ext cx="623234"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6" name="Bent-Up Arrow 35"/>
          <p:cNvSpPr/>
          <p:nvPr/>
        </p:nvSpPr>
        <p:spPr>
          <a:xfrm rot="5400000">
            <a:off x="6070976" y="4474198"/>
            <a:ext cx="1078176" cy="432173"/>
          </a:xfrm>
          <a:prstGeom prst="bentUp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a:p>
        </p:txBody>
      </p:sp>
      <p:sp>
        <p:nvSpPr>
          <p:cNvPr id="37" name="TextBox 36"/>
          <p:cNvSpPr txBox="1"/>
          <p:nvPr/>
        </p:nvSpPr>
        <p:spPr>
          <a:xfrm>
            <a:off x="4203509" y="4380931"/>
            <a:ext cx="1354858" cy="400110"/>
          </a:xfrm>
          <a:prstGeom prst="rect">
            <a:avLst/>
          </a:prstGeom>
          <a:noFill/>
        </p:spPr>
        <p:txBody>
          <a:bodyPr wrap="none" rtlCol="1">
            <a:spAutoFit/>
          </a:bodyPr>
          <a:lstStyle/>
          <a:p>
            <a:pPr>
              <a:buFont typeface="Arial" pitchFamily="34" charset="0"/>
              <a:buChar char="•"/>
            </a:pPr>
            <a:r>
              <a:rPr lang="en-US" sz="2000" b="1" dirty="0">
                <a:solidFill>
                  <a:schemeClr val="accent2"/>
                </a:solidFill>
              </a:rPr>
              <a:t>Infection</a:t>
            </a:r>
          </a:p>
        </p:txBody>
      </p:sp>
      <p:sp>
        <p:nvSpPr>
          <p:cNvPr id="38" name="TextBox 37"/>
          <p:cNvSpPr txBox="1"/>
          <p:nvPr/>
        </p:nvSpPr>
        <p:spPr>
          <a:xfrm>
            <a:off x="4192133" y="5311267"/>
            <a:ext cx="1790875" cy="400110"/>
          </a:xfrm>
          <a:prstGeom prst="rect">
            <a:avLst/>
          </a:prstGeom>
          <a:noFill/>
        </p:spPr>
        <p:txBody>
          <a:bodyPr wrap="none" rtlCol="1">
            <a:spAutoFit/>
          </a:bodyPr>
          <a:lstStyle/>
          <a:p>
            <a:pPr>
              <a:buFont typeface="Arial" pitchFamily="34" charset="0"/>
              <a:buChar char="•"/>
            </a:pPr>
            <a:r>
              <a:rPr lang="en-US" sz="2000" b="1" dirty="0">
                <a:solidFill>
                  <a:schemeClr val="accent2"/>
                </a:solidFill>
              </a:rPr>
              <a:t>Vaccination</a:t>
            </a:r>
          </a:p>
        </p:txBody>
      </p:sp>
      <p:sp>
        <p:nvSpPr>
          <p:cNvPr id="39" name="TextBox 38"/>
          <p:cNvSpPr txBox="1"/>
          <p:nvPr/>
        </p:nvSpPr>
        <p:spPr>
          <a:xfrm>
            <a:off x="6785208" y="4246726"/>
            <a:ext cx="2089033" cy="707886"/>
          </a:xfrm>
          <a:prstGeom prst="rect">
            <a:avLst/>
          </a:prstGeom>
          <a:noFill/>
        </p:spPr>
        <p:txBody>
          <a:bodyPr wrap="none" rtlCol="1">
            <a:spAutoFit/>
          </a:bodyPr>
          <a:lstStyle/>
          <a:p>
            <a:pPr>
              <a:buFont typeface="Arial" pitchFamily="34" charset="0"/>
              <a:buChar char="•"/>
            </a:pPr>
            <a:r>
              <a:rPr lang="en-US" sz="2000" b="1" dirty="0" err="1">
                <a:solidFill>
                  <a:schemeClr val="accent2"/>
                </a:solidFill>
              </a:rPr>
              <a:t>Transplacental</a:t>
            </a:r>
            <a:endParaRPr lang="en-US" sz="2000" b="1" dirty="0">
              <a:solidFill>
                <a:schemeClr val="accent2"/>
              </a:solidFill>
            </a:endParaRPr>
          </a:p>
          <a:p>
            <a:pPr>
              <a:buFont typeface="Arial" pitchFamily="34" charset="0"/>
              <a:buChar char="•"/>
            </a:pPr>
            <a:r>
              <a:rPr lang="en-US" sz="2000" b="1" dirty="0">
                <a:solidFill>
                  <a:schemeClr val="accent2"/>
                </a:solidFill>
              </a:rPr>
              <a:t>Breast milk</a:t>
            </a:r>
          </a:p>
        </p:txBody>
      </p:sp>
      <p:sp>
        <p:nvSpPr>
          <p:cNvPr id="9" name="TextBox 8"/>
          <p:cNvSpPr txBox="1"/>
          <p:nvPr/>
        </p:nvSpPr>
        <p:spPr>
          <a:xfrm>
            <a:off x="327534" y="1555839"/>
            <a:ext cx="1937982" cy="738664"/>
          </a:xfrm>
          <a:prstGeom prst="rect">
            <a:avLst/>
          </a:prstGeom>
          <a:solidFill>
            <a:schemeClr val="accent4">
              <a:lumMod val="40000"/>
              <a:lumOff val="60000"/>
            </a:schemeClr>
          </a:solidFill>
          <a:ln>
            <a:solidFill>
              <a:schemeClr val="accent4">
                <a:lumMod val="60000"/>
                <a:lumOff val="40000"/>
              </a:schemeClr>
            </a:solidFill>
          </a:ln>
        </p:spPr>
        <p:txBody>
          <a:bodyPr wrap="square" rtlCol="1">
            <a:spAutoFit/>
          </a:bodyPr>
          <a:lstStyle/>
          <a:p>
            <a:pPr algn="ctr"/>
            <a:r>
              <a:rPr lang="en-US" sz="2800" b="1" dirty="0">
                <a:solidFill>
                  <a:schemeClr val="accent4"/>
                </a:solidFill>
              </a:rPr>
              <a:t>INNATE</a:t>
            </a:r>
          </a:p>
          <a:p>
            <a:pPr algn="ctr"/>
            <a:r>
              <a:rPr lang="en-US" sz="1400" b="1" dirty="0">
                <a:solidFill>
                  <a:schemeClr val="accent4"/>
                </a:solidFill>
              </a:rPr>
              <a:t>Non-specific</a:t>
            </a:r>
            <a:endParaRPr lang="en-US" sz="2000" b="1" dirty="0">
              <a:solidFill>
                <a:schemeClr val="accent4"/>
              </a:solidFill>
            </a:endParaRPr>
          </a:p>
        </p:txBody>
      </p:sp>
      <p:sp>
        <p:nvSpPr>
          <p:cNvPr id="42" name="TextBox 41"/>
          <p:cNvSpPr txBox="1"/>
          <p:nvPr/>
        </p:nvSpPr>
        <p:spPr>
          <a:xfrm>
            <a:off x="6651005" y="5409060"/>
            <a:ext cx="2225289" cy="1015663"/>
          </a:xfrm>
          <a:prstGeom prst="rect">
            <a:avLst/>
          </a:prstGeom>
          <a:noFill/>
        </p:spPr>
        <p:txBody>
          <a:bodyPr wrap="none" rtlCol="1">
            <a:spAutoFit/>
          </a:bodyPr>
          <a:lstStyle/>
          <a:p>
            <a:pPr>
              <a:buFont typeface="Arial" pitchFamily="34" charset="0"/>
              <a:buChar char="•"/>
            </a:pPr>
            <a:r>
              <a:rPr lang="en-US" sz="2000" b="1" dirty="0">
                <a:solidFill>
                  <a:schemeClr val="accent2"/>
                </a:solidFill>
              </a:rPr>
              <a:t>Antibodies from</a:t>
            </a:r>
            <a:br>
              <a:rPr lang="en-US" sz="2000" b="1" dirty="0">
                <a:solidFill>
                  <a:schemeClr val="accent2"/>
                </a:solidFill>
              </a:rPr>
            </a:br>
            <a:r>
              <a:rPr lang="en-US" sz="2000" b="1" dirty="0">
                <a:solidFill>
                  <a:schemeClr val="accent2"/>
                </a:solidFill>
              </a:rPr>
              <a:t>other sources </a:t>
            </a:r>
            <a:br>
              <a:rPr lang="en-US" sz="2000" b="1" dirty="0">
                <a:solidFill>
                  <a:schemeClr val="accent2"/>
                </a:solidFill>
              </a:rPr>
            </a:br>
            <a:r>
              <a:rPr lang="en-US" sz="2000" b="1" dirty="0">
                <a:solidFill>
                  <a:schemeClr val="accent2"/>
                </a:solidFill>
              </a:rPr>
              <a:t>(IVIG)</a:t>
            </a:r>
          </a:p>
        </p:txBody>
      </p:sp>
      <p:sp>
        <p:nvSpPr>
          <p:cNvPr id="43" name="TextBox 42"/>
          <p:cNvSpPr txBox="1"/>
          <p:nvPr/>
        </p:nvSpPr>
        <p:spPr>
          <a:xfrm>
            <a:off x="3753132" y="3589358"/>
            <a:ext cx="2154756" cy="338554"/>
          </a:xfrm>
          <a:prstGeom prst="rect">
            <a:avLst/>
          </a:prstGeom>
          <a:noFill/>
        </p:spPr>
        <p:txBody>
          <a:bodyPr wrap="none" rtlCol="1">
            <a:spAutoFit/>
          </a:bodyPr>
          <a:lstStyle/>
          <a:p>
            <a:r>
              <a:rPr lang="en-US" sz="1600" b="1" i="1" dirty="0">
                <a:solidFill>
                  <a:schemeClr val="accent5"/>
                </a:solidFill>
              </a:rPr>
              <a:t>Exposure to antigen</a:t>
            </a:r>
          </a:p>
        </p:txBody>
      </p:sp>
      <p:sp>
        <p:nvSpPr>
          <p:cNvPr id="44" name="TextBox 43"/>
          <p:cNvSpPr txBox="1"/>
          <p:nvPr/>
        </p:nvSpPr>
        <p:spPr>
          <a:xfrm>
            <a:off x="6580493" y="3564337"/>
            <a:ext cx="2520242" cy="338554"/>
          </a:xfrm>
          <a:prstGeom prst="rect">
            <a:avLst/>
          </a:prstGeom>
          <a:noFill/>
        </p:spPr>
        <p:txBody>
          <a:bodyPr wrap="none" rtlCol="1">
            <a:spAutoFit/>
          </a:bodyPr>
          <a:lstStyle/>
          <a:p>
            <a:r>
              <a:rPr lang="en-US" sz="1600" b="1" i="1" dirty="0">
                <a:solidFill>
                  <a:schemeClr val="accent5"/>
                </a:solidFill>
              </a:rPr>
              <a:t>No exposure to antigen</a:t>
            </a:r>
          </a:p>
        </p:txBody>
      </p:sp>
      <p:sp>
        <p:nvSpPr>
          <p:cNvPr id="45" name="TextBox 44"/>
          <p:cNvSpPr txBox="1"/>
          <p:nvPr/>
        </p:nvSpPr>
        <p:spPr>
          <a:xfrm>
            <a:off x="436725" y="2320117"/>
            <a:ext cx="2191626" cy="307777"/>
          </a:xfrm>
          <a:prstGeom prst="rect">
            <a:avLst/>
          </a:prstGeom>
          <a:noFill/>
        </p:spPr>
        <p:txBody>
          <a:bodyPr wrap="none" rtlCol="1">
            <a:spAutoFit/>
          </a:bodyPr>
          <a:lstStyle/>
          <a:p>
            <a:r>
              <a:rPr lang="en-US" sz="1400" b="1" i="1" dirty="0">
                <a:solidFill>
                  <a:schemeClr val="accent5"/>
                </a:solidFill>
              </a:rPr>
              <a:t>No antibodies involved</a:t>
            </a:r>
          </a:p>
        </p:txBody>
      </p:sp>
      <p:sp>
        <p:nvSpPr>
          <p:cNvPr id="46" name="TextBox 45"/>
          <p:cNvSpPr txBox="1"/>
          <p:nvPr/>
        </p:nvSpPr>
        <p:spPr>
          <a:xfrm>
            <a:off x="5106534" y="2240504"/>
            <a:ext cx="2156360" cy="338554"/>
          </a:xfrm>
          <a:prstGeom prst="rect">
            <a:avLst/>
          </a:prstGeom>
          <a:noFill/>
        </p:spPr>
        <p:txBody>
          <a:bodyPr wrap="none" rtlCol="1">
            <a:spAutoFit/>
          </a:bodyPr>
          <a:lstStyle/>
          <a:p>
            <a:r>
              <a:rPr lang="en-US" sz="1600" b="1" i="1" dirty="0">
                <a:solidFill>
                  <a:schemeClr val="accent5"/>
                </a:solidFill>
              </a:rPr>
              <a:t>Antibodies involved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xEl>
                                              <p:pRg st="0" end="0"/>
                                            </p:txEl>
                                          </p:spTgt>
                                        </p:tgtEl>
                                        <p:attrNameLst>
                                          <p:attrName>style.visibility</p:attrName>
                                        </p:attrNameLst>
                                      </p:cBhvr>
                                      <p:to>
                                        <p:strVal val="visible"/>
                                      </p:to>
                                    </p:set>
                                    <p:animEffect transition="in" filter="fade">
                                      <p:cBhvr>
                                        <p:cTn id="18" dur="2000"/>
                                        <p:tgtEl>
                                          <p:spTgt spid="4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xEl>
                                              <p:pRg st="0" end="0"/>
                                            </p:txEl>
                                          </p:spTgt>
                                        </p:tgtEl>
                                        <p:attrNameLst>
                                          <p:attrName>style.visibility</p:attrName>
                                        </p:attrNameLst>
                                      </p:cBhvr>
                                      <p:to>
                                        <p:strVal val="visible"/>
                                      </p:to>
                                    </p:set>
                                    <p:animEffect transition="in" filter="fade">
                                      <p:cBhvr>
                                        <p:cTn id="23" dur="2000"/>
                                        <p:tgtEl>
                                          <p:spTgt spid="4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bg/>
                                          </p:spTgt>
                                        </p:tgtEl>
                                        <p:attrNameLst>
                                          <p:attrName>style.visibility</p:attrName>
                                        </p:attrNameLst>
                                      </p:cBhvr>
                                      <p:to>
                                        <p:strVal val="visible"/>
                                      </p:to>
                                    </p:set>
                                    <p:animEffect transition="in" filter="fade">
                                      <p:cBhvr>
                                        <p:cTn id="26" dur="2000"/>
                                        <p:tgtEl>
                                          <p:spTgt spid="16">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Effect transition="in" filter="fade">
                                      <p:cBhvr>
                                        <p:cTn id="29" dur="2000"/>
                                        <p:tgtEl>
                                          <p:spTgt spid="1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xEl>
                                              <p:pRg st="1" end="1"/>
                                            </p:txEl>
                                          </p:spTgt>
                                        </p:tgtEl>
                                        <p:attrNameLst>
                                          <p:attrName>style.visibility</p:attrName>
                                        </p:attrNameLst>
                                      </p:cBhvr>
                                      <p:to>
                                        <p:strVal val="visible"/>
                                      </p:to>
                                    </p:set>
                                    <p:animEffect transition="in" filter="fade">
                                      <p:cBhvr>
                                        <p:cTn id="32" dur="2000"/>
                                        <p:tgtEl>
                                          <p:spTgt spid="1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fade">
                                      <p:cBhvr>
                                        <p:cTn id="56" dur="20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4">
                                            <p:txEl>
                                              <p:pRg st="0" end="0"/>
                                            </p:txEl>
                                          </p:spTgt>
                                        </p:tgtEl>
                                        <p:attrNameLst>
                                          <p:attrName>style.visibility</p:attrName>
                                        </p:attrNameLst>
                                      </p:cBhvr>
                                      <p:to>
                                        <p:strVal val="visible"/>
                                      </p:to>
                                    </p:set>
                                    <p:animEffect transition="in" filter="fade">
                                      <p:cBhvr>
                                        <p:cTn id="61" dur="2000"/>
                                        <p:tgtEl>
                                          <p:spTgt spid="44">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2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0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20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20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20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000"/>
                                        <p:tgtEl>
                                          <p:spTgt spid="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000"/>
                                        <p:tgtEl>
                                          <p:spTgt spid="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2000"/>
                                        <p:tgtEl>
                                          <p:spTgt spid="3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000"/>
                                        <p:tgtEl>
                                          <p:spTgt spid="3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2000"/>
                                        <p:tgtEl>
                                          <p:spTgt spid="3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2000"/>
                                        <p:tgtEl>
                                          <p:spTgt spid="2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animBg="1"/>
      <p:bldP spid="17" grpId="0" animBg="1"/>
      <p:bldP spid="18" grpId="0" animBg="1"/>
      <p:bldP spid="19" grpId="0" animBg="1"/>
      <p:bldP spid="20" grpId="0" animBg="1"/>
      <p:bldP spid="21" grpId="0" animBg="1"/>
      <p:bldP spid="22" grpId="0" animBg="1"/>
      <p:bldP spid="23" grpId="0" animBg="1"/>
      <p:bldP spid="24" grpId="0" animBg="1"/>
      <p:bldP spid="31" grpId="0" animBg="1"/>
      <p:bldP spid="32" grpId="0" animBg="1"/>
      <p:bldP spid="33" grpId="0" animBg="1"/>
      <p:bldP spid="34" grpId="0" animBg="1"/>
      <p:bldP spid="35" grpId="0" animBg="1"/>
      <p:bldP spid="36" grpId="0" animBg="1"/>
      <p:bldP spid="37" grpId="0"/>
      <p:bldP spid="38" grpId="0"/>
      <p:bldP spid="39" grpId="0"/>
      <p:bldP spid="9" grpId="0" build="allAtOnce" animBg="1"/>
      <p:bldP spid="42" grpId="0"/>
      <p:bldP spid="43" grpId="0" build="allAtOnce"/>
      <p:bldP spid="44" grpId="0" build="allAtOnce"/>
      <p:bldP spid="45" grpId="0" build="allAtOnce"/>
      <p:bldP spid="4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44" y="350292"/>
            <a:ext cx="6347713" cy="1320800"/>
          </a:xfrm>
        </p:spPr>
        <p:txBody>
          <a:bodyPr/>
          <a:lstStyle/>
          <a:p>
            <a:pPr algn="ctr"/>
            <a:r>
              <a:rPr lang="en-US" dirty="0">
                <a:solidFill>
                  <a:schemeClr val="accent2"/>
                </a:solidFill>
                <a:latin typeface="Calibri" pitchFamily="34" charset="0"/>
                <a:cs typeface="Calibri" pitchFamily="34" charset="0"/>
              </a:rPr>
              <a:t>Approaches To Passive </a:t>
            </a:r>
            <a:r>
              <a:rPr lang="en-US" dirty="0" err="1">
                <a:solidFill>
                  <a:schemeClr val="accent2"/>
                </a:solidFill>
                <a:latin typeface="Calibri" pitchFamily="34" charset="0"/>
                <a:cs typeface="Calibri" pitchFamily="34" charset="0"/>
              </a:rPr>
              <a:t>Imunization</a:t>
            </a:r>
            <a:endParaRPr lang="en-US"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595472" y="1875498"/>
            <a:ext cx="7388468" cy="4195481"/>
          </a:xfrm>
        </p:spPr>
        <p:txBody>
          <a:bodyPr>
            <a:noAutofit/>
          </a:bodyPr>
          <a:lstStyle/>
          <a:p>
            <a:pPr marL="457200" indent="-457200">
              <a:buFont typeface="+mj-lt"/>
              <a:buAutoNum type="arabicPeriod"/>
            </a:pPr>
            <a:r>
              <a:rPr lang="en-US" sz="2800" b="1" dirty="0">
                <a:solidFill>
                  <a:schemeClr val="accent4"/>
                </a:solidFill>
                <a:latin typeface="Calibri" pitchFamily="34" charset="0"/>
                <a:cs typeface="Calibri" pitchFamily="34" charset="0"/>
              </a:rPr>
              <a:t>Standard human serum </a:t>
            </a:r>
            <a:r>
              <a:rPr lang="en-US" sz="2800" b="1" dirty="0" err="1">
                <a:solidFill>
                  <a:schemeClr val="accent4"/>
                </a:solidFill>
                <a:latin typeface="Calibri" pitchFamily="34" charset="0"/>
                <a:cs typeface="Calibri" pitchFamily="34" charset="0"/>
              </a:rPr>
              <a:t>immunoglobulins</a:t>
            </a:r>
            <a:endParaRPr lang="en-US" sz="2800" b="1" dirty="0">
              <a:solidFill>
                <a:schemeClr val="accent4"/>
              </a:solidFill>
              <a:latin typeface="Calibri" pitchFamily="34" charset="0"/>
              <a:cs typeface="Calibri" pitchFamily="34" charset="0"/>
            </a:endParaRPr>
          </a:p>
          <a:p>
            <a:pPr marL="800100" lvl="1" indent="-342900"/>
            <a:r>
              <a:rPr lang="en-US" sz="2400" dirty="0" err="1">
                <a:solidFill>
                  <a:schemeClr val="accent4"/>
                </a:solidFill>
                <a:latin typeface="Calibri" pitchFamily="34" charset="0"/>
                <a:cs typeface="Calibri" pitchFamily="34" charset="0"/>
              </a:rPr>
              <a:t>Ig</a:t>
            </a:r>
            <a:r>
              <a:rPr lang="en-US" sz="2400" dirty="0">
                <a:solidFill>
                  <a:schemeClr val="accent4"/>
                </a:solidFill>
                <a:latin typeface="Calibri" pitchFamily="34" charset="0"/>
                <a:cs typeface="Calibri" pitchFamily="34" charset="0"/>
              </a:rPr>
              <a:t> </a:t>
            </a:r>
            <a:r>
              <a:rPr lang="en-US" sz="2400" u="sng" dirty="0">
                <a:solidFill>
                  <a:schemeClr val="accent5"/>
                </a:solidFill>
                <a:latin typeface="Calibri" pitchFamily="34" charset="0"/>
                <a:cs typeface="Calibri" pitchFamily="34" charset="0"/>
              </a:rPr>
              <a:t>not specific </a:t>
            </a:r>
            <a:r>
              <a:rPr lang="en-US" sz="2400" dirty="0">
                <a:solidFill>
                  <a:schemeClr val="accent4"/>
                </a:solidFill>
                <a:latin typeface="Calibri" pitchFamily="34" charset="0"/>
                <a:cs typeface="Calibri" pitchFamily="34" charset="0"/>
              </a:rPr>
              <a:t>for a disease</a:t>
            </a:r>
          </a:p>
          <a:p>
            <a:pPr marL="800100" lvl="1" indent="-342900">
              <a:buFont typeface="+mj-lt"/>
              <a:buAutoNum type="arabicPeriod"/>
            </a:pPr>
            <a:endParaRPr lang="en-US" sz="2400" dirty="0">
              <a:solidFill>
                <a:schemeClr val="accent4"/>
              </a:solidFill>
              <a:latin typeface="Calibri" pitchFamily="34" charset="0"/>
              <a:cs typeface="Calibri" pitchFamily="34" charset="0"/>
            </a:endParaRPr>
          </a:p>
          <a:p>
            <a:pPr marL="457200" indent="-457200">
              <a:buFont typeface="+mj-lt"/>
              <a:buAutoNum type="arabicPeriod"/>
            </a:pPr>
            <a:r>
              <a:rPr lang="en-US" sz="2800" b="1" dirty="0">
                <a:solidFill>
                  <a:schemeClr val="accent4"/>
                </a:solidFill>
                <a:latin typeface="Calibri" pitchFamily="34" charset="0"/>
                <a:cs typeface="Calibri" pitchFamily="34" charset="0"/>
              </a:rPr>
              <a:t>Specific human </a:t>
            </a:r>
            <a:r>
              <a:rPr lang="en-US" sz="2800" b="1" dirty="0" err="1">
                <a:solidFill>
                  <a:schemeClr val="accent4"/>
                </a:solidFill>
                <a:latin typeface="Calibri" pitchFamily="34" charset="0"/>
                <a:cs typeface="Calibri" pitchFamily="34" charset="0"/>
              </a:rPr>
              <a:t>immunoglobulins</a:t>
            </a:r>
            <a:r>
              <a:rPr lang="en-US" sz="2800" b="1" dirty="0">
                <a:solidFill>
                  <a:schemeClr val="accent4"/>
                </a:solidFill>
                <a:latin typeface="Calibri" pitchFamily="34" charset="0"/>
                <a:cs typeface="Calibri" pitchFamily="34" charset="0"/>
              </a:rPr>
              <a:t> from an </a:t>
            </a:r>
            <a:r>
              <a:rPr lang="en-US" sz="2800" b="1" u="sng" dirty="0">
                <a:solidFill>
                  <a:schemeClr val="accent4"/>
                </a:solidFill>
                <a:latin typeface="Calibri" pitchFamily="34" charset="0"/>
                <a:cs typeface="Calibri" pitchFamily="34" charset="0"/>
              </a:rPr>
              <a:t>immunized donor</a:t>
            </a:r>
          </a:p>
          <a:p>
            <a:pPr marL="800100" lvl="1" indent="-342900"/>
            <a:r>
              <a:rPr lang="en-US" sz="2400" dirty="0" err="1">
                <a:solidFill>
                  <a:schemeClr val="accent4"/>
                </a:solidFill>
                <a:latin typeface="Calibri" pitchFamily="34" charset="0"/>
                <a:cs typeface="Calibri" pitchFamily="34" charset="0"/>
              </a:rPr>
              <a:t>Ig</a:t>
            </a:r>
            <a:r>
              <a:rPr lang="en-US" sz="2400" dirty="0">
                <a:solidFill>
                  <a:schemeClr val="accent4"/>
                </a:solidFill>
                <a:latin typeface="Calibri" pitchFamily="34" charset="0"/>
                <a:cs typeface="Calibri" pitchFamily="34" charset="0"/>
              </a:rPr>
              <a:t> against </a:t>
            </a:r>
            <a:r>
              <a:rPr lang="en-US" sz="2400" dirty="0">
                <a:solidFill>
                  <a:schemeClr val="accent5"/>
                </a:solidFill>
                <a:latin typeface="Calibri" pitchFamily="34" charset="0"/>
                <a:cs typeface="Calibri" pitchFamily="34" charset="0"/>
              </a:rPr>
              <a:t>specific</a:t>
            </a:r>
            <a:r>
              <a:rPr lang="en-US" sz="2400" dirty="0">
                <a:solidFill>
                  <a:schemeClr val="accent4"/>
                </a:solidFill>
                <a:latin typeface="Calibri" pitchFamily="34" charset="0"/>
                <a:cs typeface="Calibri" pitchFamily="34" charset="0"/>
              </a:rPr>
              <a:t> disease</a:t>
            </a:r>
          </a:p>
          <a:p>
            <a:pPr marL="800100" lvl="1" indent="-342900">
              <a:buFont typeface="+mj-lt"/>
              <a:buAutoNum type="arabicPeriod"/>
            </a:pPr>
            <a:endParaRPr lang="en-US" sz="2400" dirty="0">
              <a:solidFill>
                <a:schemeClr val="accent4"/>
              </a:solidFill>
              <a:latin typeface="Calibri" pitchFamily="34" charset="0"/>
              <a:cs typeface="Calibri" pitchFamily="34" charset="0"/>
            </a:endParaRPr>
          </a:p>
          <a:p>
            <a:pPr marL="457200" indent="-457200">
              <a:buFont typeface="+mj-lt"/>
              <a:buAutoNum type="arabicPeriod"/>
            </a:pPr>
            <a:r>
              <a:rPr lang="en-US" sz="2800" b="1" dirty="0">
                <a:solidFill>
                  <a:schemeClr val="accent4"/>
                </a:solidFill>
                <a:latin typeface="Calibri" pitchFamily="34" charset="0"/>
                <a:cs typeface="Calibri" pitchFamily="34" charset="0"/>
              </a:rPr>
              <a:t>Specific </a:t>
            </a:r>
            <a:r>
              <a:rPr lang="en-US" sz="2800" b="1" dirty="0">
                <a:solidFill>
                  <a:schemeClr val="accent5"/>
                </a:solidFill>
                <a:latin typeface="Calibri" pitchFamily="34" charset="0"/>
                <a:cs typeface="Calibri" pitchFamily="34" charset="0"/>
              </a:rPr>
              <a:t>animal</a:t>
            </a:r>
            <a:r>
              <a:rPr lang="en-US" sz="2800" b="1" dirty="0">
                <a:solidFill>
                  <a:schemeClr val="accent4"/>
                </a:solidFill>
                <a:latin typeface="Calibri" pitchFamily="34" charset="0"/>
                <a:cs typeface="Calibri" pitchFamily="34" charset="0"/>
              </a:rPr>
              <a:t> </a:t>
            </a:r>
            <a:r>
              <a:rPr lang="en-US" sz="2800" b="1" dirty="0" err="1">
                <a:solidFill>
                  <a:schemeClr val="accent4"/>
                </a:solidFill>
                <a:latin typeface="Calibri" pitchFamily="34" charset="0"/>
                <a:cs typeface="Calibri" pitchFamily="34" charset="0"/>
              </a:rPr>
              <a:t>immunoglobulins</a:t>
            </a:r>
            <a:endParaRPr lang="en-US" sz="2800" b="1" dirty="0">
              <a:solidFill>
                <a:schemeClr val="accent4"/>
              </a:solidFill>
              <a:latin typeface="Calibri" pitchFamily="34" charset="0"/>
              <a:cs typeface="Calibri" pitchFamily="34" charset="0"/>
            </a:endParaRPr>
          </a:p>
          <a:p>
            <a:pPr lvl="1"/>
            <a:r>
              <a:rPr lang="en-US" sz="2400" dirty="0" err="1">
                <a:solidFill>
                  <a:schemeClr val="accent4"/>
                </a:solidFill>
                <a:latin typeface="Calibri" pitchFamily="34" charset="0"/>
                <a:cs typeface="Calibri" pitchFamily="34" charset="0"/>
              </a:rPr>
              <a:t>Eg</a:t>
            </a:r>
            <a:r>
              <a:rPr lang="en-US" sz="2400" dirty="0">
                <a:solidFill>
                  <a:schemeClr val="accent4"/>
                </a:solidFill>
                <a:latin typeface="Calibri" pitchFamily="34" charset="0"/>
                <a:cs typeface="Calibri" pitchFamily="34" charset="0"/>
              </a:rPr>
              <a:t>. Horse </a:t>
            </a:r>
            <a:r>
              <a:rPr lang="en-US" sz="2400" dirty="0" err="1">
                <a:solidFill>
                  <a:schemeClr val="accent4"/>
                </a:solidFill>
                <a:latin typeface="Calibri" pitchFamily="34" charset="0"/>
                <a:cs typeface="Calibri" pitchFamily="34" charset="0"/>
              </a:rPr>
              <a:t>Ig</a:t>
            </a:r>
            <a:r>
              <a:rPr lang="en-US" sz="2400" dirty="0">
                <a:solidFill>
                  <a:schemeClr val="accent4"/>
                </a:solidFill>
                <a:latin typeface="Calibri" pitchFamily="34" charset="0"/>
                <a:cs typeface="Calibri" pitchFamily="34" charset="0"/>
              </a:rPr>
              <a:t> against tetanus toxin.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chemeClr val="accent2"/>
                </a:solidFill>
                <a:latin typeface="Calibri" pitchFamily="34" charset="0"/>
                <a:cs typeface="Calibri" pitchFamily="34" charset="0"/>
              </a:rPr>
              <a:t>Examples </a:t>
            </a:r>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4400" dirty="0">
                <a:solidFill>
                  <a:schemeClr val="accent4"/>
                </a:solidFill>
                <a:latin typeface="Calibri" pitchFamily="34" charset="0"/>
                <a:cs typeface="Calibri" pitchFamily="34" charset="0"/>
              </a:rPr>
              <a:t>Tetanus </a:t>
            </a:r>
            <a:r>
              <a:rPr lang="en-US" sz="4400" dirty="0" err="1">
                <a:solidFill>
                  <a:schemeClr val="accent4"/>
                </a:solidFill>
                <a:latin typeface="Calibri" pitchFamily="34" charset="0"/>
                <a:cs typeface="Calibri" pitchFamily="34" charset="0"/>
              </a:rPr>
              <a:t>Ig</a:t>
            </a:r>
            <a:endParaRPr lang="en-US" sz="4400" dirty="0">
              <a:solidFill>
                <a:schemeClr val="accent4"/>
              </a:solidFill>
              <a:latin typeface="Calibri" pitchFamily="34" charset="0"/>
              <a:cs typeface="Calibri" pitchFamily="34" charset="0"/>
            </a:endParaRPr>
          </a:p>
          <a:p>
            <a:pPr marL="742950" indent="-742950">
              <a:buFont typeface="+mj-lt"/>
              <a:buAutoNum type="arabicPeriod"/>
            </a:pPr>
            <a:r>
              <a:rPr lang="en-US" sz="4400" dirty="0">
                <a:solidFill>
                  <a:schemeClr val="accent4"/>
                </a:solidFill>
                <a:latin typeface="Calibri" pitchFamily="34" charset="0"/>
                <a:cs typeface="Calibri" pitchFamily="34" charset="0"/>
              </a:rPr>
              <a:t>Rabies </a:t>
            </a:r>
            <a:r>
              <a:rPr lang="en-US" sz="4400" dirty="0" err="1">
                <a:solidFill>
                  <a:schemeClr val="accent4"/>
                </a:solidFill>
                <a:latin typeface="Calibri" pitchFamily="34" charset="0"/>
                <a:cs typeface="Calibri" pitchFamily="34" charset="0"/>
              </a:rPr>
              <a:t>Ig</a:t>
            </a:r>
            <a:endParaRPr lang="en-US" sz="4400" dirty="0">
              <a:solidFill>
                <a:schemeClr val="accent4"/>
              </a:solidFill>
              <a:latin typeface="Calibri" pitchFamily="34" charset="0"/>
              <a:cs typeface="Calibri" pitchFamily="34" charset="0"/>
            </a:endParaRPr>
          </a:p>
          <a:p>
            <a:pPr marL="742950" indent="-742950">
              <a:buFont typeface="+mj-lt"/>
              <a:buAutoNum type="arabicPeriod"/>
            </a:pPr>
            <a:r>
              <a:rPr lang="en-US" sz="4400" dirty="0">
                <a:solidFill>
                  <a:schemeClr val="accent4"/>
                </a:solidFill>
                <a:latin typeface="Calibri" pitchFamily="34" charset="0"/>
                <a:cs typeface="Calibri" pitchFamily="34" charset="0"/>
              </a:rPr>
              <a:t>Hepatitis A + B </a:t>
            </a:r>
            <a:r>
              <a:rPr lang="en-US" sz="4400" dirty="0" err="1">
                <a:solidFill>
                  <a:schemeClr val="accent4"/>
                </a:solidFill>
                <a:latin typeface="Calibri" pitchFamily="34" charset="0"/>
                <a:cs typeface="Calibri" pitchFamily="34" charset="0"/>
              </a:rPr>
              <a:t>Ig</a:t>
            </a:r>
            <a:endParaRPr lang="en-US" sz="4400" dirty="0">
              <a:solidFill>
                <a:schemeClr val="accent4"/>
              </a:solidFill>
              <a:latin typeface="Calibri" pitchFamily="34" charset="0"/>
              <a:cs typeface="Calibri" pitchFamily="34" charset="0"/>
            </a:endParaRPr>
          </a:p>
          <a:p>
            <a:pPr marL="742950" indent="-742950">
              <a:buFont typeface="+mj-lt"/>
              <a:buAutoNum type="arabicPeriod"/>
            </a:pPr>
            <a:r>
              <a:rPr lang="en-US" sz="4400" dirty="0" err="1">
                <a:solidFill>
                  <a:schemeClr val="accent4"/>
                </a:solidFill>
                <a:latin typeface="Calibri" pitchFamily="34" charset="0"/>
                <a:cs typeface="Calibri" pitchFamily="34" charset="0"/>
              </a:rPr>
              <a:t>Varicella</a:t>
            </a:r>
            <a:r>
              <a:rPr lang="en-US" sz="4400" dirty="0">
                <a:solidFill>
                  <a:schemeClr val="accent4"/>
                </a:solidFill>
                <a:latin typeface="Calibri" pitchFamily="34" charset="0"/>
                <a:cs typeface="Calibri" pitchFamily="34" charset="0"/>
              </a:rPr>
              <a:t> </a:t>
            </a:r>
            <a:r>
              <a:rPr lang="en-US" sz="4400" dirty="0" err="1">
                <a:solidFill>
                  <a:schemeClr val="accent4"/>
                </a:solidFill>
                <a:latin typeface="Calibri" pitchFamily="34" charset="0"/>
                <a:cs typeface="Calibri" pitchFamily="34" charset="0"/>
              </a:rPr>
              <a:t>Ig</a:t>
            </a:r>
            <a:endParaRPr lang="en-US" sz="4400" dirty="0">
              <a:solidFill>
                <a:schemeClr val="accent4"/>
              </a:solidFill>
              <a:latin typeface="Calibri" pitchFamily="34" charset="0"/>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latin typeface="Calibri" pitchFamily="34" charset="0"/>
                <a:cs typeface="Calibri" pitchFamily="34" charset="0"/>
              </a:rPr>
              <a:t>How Can Passive Immunization Interfere With Vaccination?</a:t>
            </a:r>
          </a:p>
        </p:txBody>
      </p:sp>
      <p:sp>
        <p:nvSpPr>
          <p:cNvPr id="3" name="Content Placeholder 2"/>
          <p:cNvSpPr>
            <a:spLocks noGrp="1"/>
          </p:cNvSpPr>
          <p:nvPr>
            <p:ph idx="1"/>
          </p:nvPr>
        </p:nvSpPr>
        <p:spPr>
          <a:xfrm>
            <a:off x="827484" y="2052918"/>
            <a:ext cx="8007234" cy="4805081"/>
          </a:xfrm>
        </p:spPr>
        <p:txBody>
          <a:bodyPr>
            <a:normAutofit fontScale="92500" lnSpcReduction="10000"/>
          </a:bodyPr>
          <a:lstStyle/>
          <a:p>
            <a:r>
              <a:rPr lang="en-US" sz="2200" dirty="0">
                <a:solidFill>
                  <a:schemeClr val="accent4"/>
                </a:solidFill>
                <a:latin typeface="Calibri" pitchFamily="34" charset="0"/>
                <a:cs typeface="Calibri" pitchFamily="34" charset="0"/>
              </a:rPr>
              <a:t>Antibody from any source (e.g., </a:t>
            </a:r>
            <a:r>
              <a:rPr lang="en-US" sz="2200" dirty="0" err="1">
                <a:solidFill>
                  <a:schemeClr val="accent4"/>
                </a:solidFill>
                <a:latin typeface="Calibri" pitchFamily="34" charset="0"/>
                <a:cs typeface="Calibri" pitchFamily="34" charset="0"/>
              </a:rPr>
              <a:t>transplacental</a:t>
            </a:r>
            <a:r>
              <a:rPr lang="en-US" sz="2200" dirty="0">
                <a:solidFill>
                  <a:schemeClr val="accent4"/>
                </a:solidFill>
                <a:latin typeface="Calibri" pitchFamily="34" charset="0"/>
                <a:cs typeface="Calibri" pitchFamily="34" charset="0"/>
              </a:rPr>
              <a:t>, transfusion) can </a:t>
            </a:r>
            <a:r>
              <a:rPr lang="en-US" sz="2200" b="1" dirty="0">
                <a:solidFill>
                  <a:schemeClr val="accent4"/>
                </a:solidFill>
                <a:latin typeface="Calibri" pitchFamily="34" charset="0"/>
                <a:cs typeface="Calibri" pitchFamily="34" charset="0"/>
              </a:rPr>
              <a:t>interfere with </a:t>
            </a:r>
            <a:r>
              <a:rPr lang="en-US" sz="2200" b="1" i="1" u="sng" dirty="0">
                <a:solidFill>
                  <a:schemeClr val="accent4"/>
                </a:solidFill>
                <a:latin typeface="Calibri" pitchFamily="34" charset="0"/>
                <a:cs typeface="Calibri" pitchFamily="34" charset="0"/>
              </a:rPr>
              <a:t>replication</a:t>
            </a:r>
            <a:r>
              <a:rPr lang="en-US" sz="2200" b="1" dirty="0">
                <a:solidFill>
                  <a:schemeClr val="accent4"/>
                </a:solidFill>
                <a:latin typeface="Calibri" pitchFamily="34" charset="0"/>
                <a:cs typeface="Calibri" pitchFamily="34" charset="0"/>
              </a:rPr>
              <a:t> </a:t>
            </a:r>
            <a:r>
              <a:rPr lang="en-US" sz="2200" dirty="0">
                <a:solidFill>
                  <a:schemeClr val="accent4"/>
                </a:solidFill>
                <a:latin typeface="Calibri" pitchFamily="34" charset="0"/>
                <a:cs typeface="Calibri" pitchFamily="34" charset="0"/>
              </a:rPr>
              <a:t>of the vaccine organism and lead to </a:t>
            </a:r>
            <a:r>
              <a:rPr lang="en-US" sz="2200" b="1" dirty="0">
                <a:solidFill>
                  <a:schemeClr val="accent4"/>
                </a:solidFill>
                <a:latin typeface="Calibri" pitchFamily="34" charset="0"/>
                <a:cs typeface="Calibri" pitchFamily="34" charset="0"/>
              </a:rPr>
              <a:t>poor response or no response </a:t>
            </a:r>
            <a:r>
              <a:rPr lang="en-US" sz="2200" dirty="0">
                <a:solidFill>
                  <a:schemeClr val="accent4"/>
                </a:solidFill>
                <a:latin typeface="Calibri" pitchFamily="34" charset="0"/>
                <a:cs typeface="Calibri" pitchFamily="34" charset="0"/>
              </a:rPr>
              <a:t>to the vaccine (also known as </a:t>
            </a:r>
            <a:r>
              <a:rPr lang="en-US" sz="2200" b="1" u="sng" dirty="0">
                <a:solidFill>
                  <a:schemeClr val="accent5"/>
                </a:solidFill>
                <a:latin typeface="Calibri" pitchFamily="34" charset="0"/>
                <a:cs typeface="Calibri" pitchFamily="34" charset="0"/>
              </a:rPr>
              <a:t>vaccine failure</a:t>
            </a:r>
            <a:r>
              <a:rPr lang="en-US" sz="2200" dirty="0">
                <a:solidFill>
                  <a:schemeClr val="accent4"/>
                </a:solidFill>
                <a:latin typeface="Calibri" pitchFamily="34" charset="0"/>
                <a:cs typeface="Calibri" pitchFamily="34" charset="0"/>
              </a:rPr>
              <a:t>).</a:t>
            </a:r>
          </a:p>
          <a:p>
            <a:endParaRPr lang="en-US" dirty="0">
              <a:solidFill>
                <a:schemeClr val="accent4"/>
              </a:solidFill>
              <a:latin typeface="Calibri" pitchFamily="34" charset="0"/>
              <a:cs typeface="Calibri" pitchFamily="34" charset="0"/>
            </a:endParaRPr>
          </a:p>
          <a:p>
            <a:r>
              <a:rPr lang="en-US" sz="2200" b="1" dirty="0">
                <a:solidFill>
                  <a:schemeClr val="accent4"/>
                </a:solidFill>
                <a:latin typeface="Calibri" pitchFamily="34" charset="0"/>
                <a:cs typeface="Calibri" pitchFamily="34" charset="0"/>
              </a:rPr>
              <a:t>Which type of vaccines is </a:t>
            </a:r>
            <a:r>
              <a:rPr lang="en-US" sz="2200" b="1" dirty="0">
                <a:solidFill>
                  <a:schemeClr val="accent5"/>
                </a:solidFill>
                <a:latin typeface="Calibri" pitchFamily="34" charset="0"/>
                <a:cs typeface="Calibri" pitchFamily="34" charset="0"/>
              </a:rPr>
              <a:t>affected</a:t>
            </a:r>
            <a:r>
              <a:rPr lang="en-US" sz="2200" b="1" dirty="0">
                <a:solidFill>
                  <a:schemeClr val="accent4"/>
                </a:solidFill>
                <a:latin typeface="Calibri" pitchFamily="34" charset="0"/>
                <a:cs typeface="Calibri" pitchFamily="34" charset="0"/>
              </a:rPr>
              <a:t> by passive immunization?</a:t>
            </a:r>
          </a:p>
          <a:p>
            <a:pPr>
              <a:buFont typeface="Wingdings" pitchFamily="2" charset="2"/>
              <a:buChar char="§"/>
            </a:pPr>
            <a:r>
              <a:rPr lang="en-US" u="sng" dirty="0">
                <a:solidFill>
                  <a:schemeClr val="accent5"/>
                </a:solidFill>
                <a:latin typeface="Calibri" pitchFamily="34" charset="0"/>
                <a:cs typeface="Calibri" pitchFamily="34" charset="0"/>
              </a:rPr>
              <a:t>Live attenuated </a:t>
            </a:r>
            <a:r>
              <a:rPr lang="en-US" dirty="0">
                <a:solidFill>
                  <a:schemeClr val="accent4"/>
                </a:solidFill>
                <a:latin typeface="Calibri" pitchFamily="34" charset="0"/>
                <a:cs typeface="Calibri" pitchFamily="34" charset="0"/>
              </a:rPr>
              <a:t>vaccines.</a:t>
            </a:r>
          </a:p>
          <a:p>
            <a:endParaRPr lang="en-US" dirty="0">
              <a:solidFill>
                <a:schemeClr val="accent4"/>
              </a:solidFill>
              <a:latin typeface="Calibri" pitchFamily="34" charset="0"/>
              <a:cs typeface="Calibri" pitchFamily="34" charset="0"/>
            </a:endParaRPr>
          </a:p>
          <a:p>
            <a:r>
              <a:rPr lang="en-US" sz="2200" b="1" dirty="0">
                <a:solidFill>
                  <a:schemeClr val="accent4"/>
                </a:solidFill>
                <a:latin typeface="Calibri" pitchFamily="34" charset="0"/>
                <a:cs typeface="Calibri" pitchFamily="34" charset="0"/>
              </a:rPr>
              <a:t>Which vaccine types are </a:t>
            </a:r>
            <a:r>
              <a:rPr lang="en-US" sz="2200" b="1" dirty="0">
                <a:solidFill>
                  <a:schemeClr val="accent5"/>
                </a:solidFill>
                <a:latin typeface="Calibri" pitchFamily="34" charset="0"/>
                <a:cs typeface="Calibri" pitchFamily="34" charset="0"/>
              </a:rPr>
              <a:t>not affected </a:t>
            </a:r>
            <a:r>
              <a:rPr lang="en-US" sz="2200" b="1" dirty="0">
                <a:solidFill>
                  <a:schemeClr val="accent4"/>
                </a:solidFill>
                <a:latin typeface="Calibri" pitchFamily="34" charset="0"/>
                <a:cs typeface="Calibri" pitchFamily="34" charset="0"/>
              </a:rPr>
              <a:t>by passive immunization?</a:t>
            </a:r>
          </a:p>
          <a:p>
            <a:pPr marL="457200" indent="-457200">
              <a:buFont typeface="+mj-lt"/>
              <a:buAutoNum type="arabicPeriod"/>
            </a:pPr>
            <a:r>
              <a:rPr lang="en-US" dirty="0">
                <a:solidFill>
                  <a:schemeClr val="accent5"/>
                </a:solidFill>
                <a:latin typeface="Calibri" pitchFamily="34" charset="0"/>
                <a:cs typeface="Calibri" pitchFamily="34" charset="0"/>
              </a:rPr>
              <a:t>Inactivated</a:t>
            </a:r>
            <a:r>
              <a:rPr lang="en-US" dirty="0">
                <a:solidFill>
                  <a:schemeClr val="accent4"/>
                </a:solidFill>
                <a:latin typeface="Calibri" pitchFamily="34" charset="0"/>
                <a:cs typeface="Calibri" pitchFamily="34" charset="0"/>
              </a:rPr>
              <a:t> vaccines</a:t>
            </a:r>
          </a:p>
          <a:p>
            <a:pPr marL="457200" indent="-457200">
              <a:buFont typeface="+mj-lt"/>
              <a:buAutoNum type="arabicPeriod"/>
            </a:pPr>
            <a:r>
              <a:rPr lang="en-US" dirty="0">
                <a:solidFill>
                  <a:schemeClr val="accent5"/>
                </a:solidFill>
                <a:latin typeface="Calibri" pitchFamily="34" charset="0"/>
                <a:cs typeface="Calibri" pitchFamily="34" charset="0"/>
              </a:rPr>
              <a:t>Some types of live attenuated vaccines</a:t>
            </a:r>
          </a:p>
          <a:p>
            <a:pPr lvl="1"/>
            <a:r>
              <a:rPr lang="en-US" b="1" dirty="0">
                <a:solidFill>
                  <a:schemeClr val="accent4"/>
                </a:solidFill>
                <a:latin typeface="Calibri" pitchFamily="34" charset="0"/>
                <a:cs typeface="Calibri" pitchFamily="34" charset="0"/>
              </a:rPr>
              <a:t>BCG</a:t>
            </a:r>
          </a:p>
          <a:p>
            <a:pPr lvl="1"/>
            <a:r>
              <a:rPr lang="en-US" b="1" u="sng" dirty="0">
                <a:solidFill>
                  <a:schemeClr val="accent4"/>
                </a:solidFill>
                <a:latin typeface="Calibri" pitchFamily="34" charset="0"/>
                <a:cs typeface="Calibri" pitchFamily="34" charset="0"/>
              </a:rPr>
              <a:t>Oral</a:t>
            </a:r>
            <a:r>
              <a:rPr lang="en-US" b="1" dirty="0">
                <a:solidFill>
                  <a:schemeClr val="accent4"/>
                </a:solidFill>
                <a:latin typeface="Calibri" pitchFamily="34" charset="0"/>
                <a:cs typeface="Calibri" pitchFamily="34" charset="0"/>
              </a:rPr>
              <a:t> Polio</a:t>
            </a:r>
          </a:p>
          <a:p>
            <a:pPr lvl="1"/>
            <a:r>
              <a:rPr lang="en-US" b="1" u="sng" dirty="0">
                <a:solidFill>
                  <a:schemeClr val="accent4"/>
                </a:solidFill>
                <a:latin typeface="Calibri" pitchFamily="34" charset="0"/>
                <a:cs typeface="Calibri" pitchFamily="34" charset="0"/>
              </a:rPr>
              <a:t>Intranasal</a:t>
            </a:r>
            <a:r>
              <a:rPr lang="en-US" b="1" dirty="0">
                <a:solidFill>
                  <a:schemeClr val="accent4"/>
                </a:solidFill>
                <a:latin typeface="Calibri" pitchFamily="34" charset="0"/>
                <a:cs typeface="Calibri" pitchFamily="34" charset="0"/>
              </a:rPr>
              <a:t> live flu vaccine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3371" y="2632631"/>
            <a:ext cx="6347715" cy="1826581"/>
          </a:xfrm>
        </p:spPr>
        <p:txBody>
          <a:bodyPr>
            <a:noAutofit/>
          </a:bodyPr>
          <a:lstStyle/>
          <a:p>
            <a:pPr algn="ctr"/>
            <a:r>
              <a:rPr lang="en-US" sz="4800" b="1" dirty="0">
                <a:solidFill>
                  <a:schemeClr val="accent2"/>
                </a:solidFill>
                <a:latin typeface="Calibri" pitchFamily="34" charset="0"/>
                <a:cs typeface="Calibri" pitchFamily="34" charset="0"/>
              </a:rPr>
              <a:t>Route &amp; Site of Administration for Vaccines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6643" y="404884"/>
            <a:ext cx="6773841" cy="1320800"/>
          </a:xfrm>
        </p:spPr>
        <p:txBody>
          <a:bodyPr>
            <a:normAutofit fontScale="90000"/>
          </a:bodyPr>
          <a:lstStyle/>
          <a:p>
            <a:r>
              <a:rPr lang="en-US" sz="3600" b="1" dirty="0">
                <a:solidFill>
                  <a:schemeClr val="accent2"/>
                </a:solidFill>
                <a:latin typeface="Calibri" pitchFamily="34" charset="0"/>
                <a:cs typeface="Calibri" pitchFamily="34" charset="0"/>
              </a:rPr>
              <a:t>Why are there different routes of administration for each vaccine?</a:t>
            </a:r>
            <a:br>
              <a:rPr lang="en-US" sz="3600" b="1" dirty="0">
                <a:solidFill>
                  <a:schemeClr val="accent2"/>
                </a:solidFill>
                <a:latin typeface="Calibri" pitchFamily="34" charset="0"/>
                <a:cs typeface="Calibri" pitchFamily="34" charset="0"/>
              </a:rPr>
            </a:br>
            <a:endParaRPr lang="en-US" sz="3600" dirty="0">
              <a:solidFill>
                <a:schemeClr val="accent2"/>
              </a:solidFill>
              <a:latin typeface="Calibri" pitchFamily="34" charset="0"/>
              <a:cs typeface="Calibri" pitchFamily="34" charset="0"/>
            </a:endParaRPr>
          </a:p>
        </p:txBody>
      </p:sp>
      <p:sp>
        <p:nvSpPr>
          <p:cNvPr id="9" name="Content Placeholder 8"/>
          <p:cNvSpPr>
            <a:spLocks noGrp="1"/>
          </p:cNvSpPr>
          <p:nvPr>
            <p:ph idx="1"/>
          </p:nvPr>
        </p:nvSpPr>
        <p:spPr>
          <a:xfrm>
            <a:off x="264926" y="1816356"/>
            <a:ext cx="7960660" cy="4917139"/>
          </a:xfrm>
        </p:spPr>
        <p:txBody>
          <a:bodyPr>
            <a:noAutofit/>
          </a:bodyPr>
          <a:lstStyle/>
          <a:p>
            <a:r>
              <a:rPr lang="en-US" sz="2000" dirty="0">
                <a:solidFill>
                  <a:schemeClr val="tx1"/>
                </a:solidFill>
                <a:latin typeface="Calibri" pitchFamily="34" charset="0"/>
                <a:cs typeface="Calibri" pitchFamily="34" charset="0"/>
              </a:rPr>
              <a:t>Route of administration affects:</a:t>
            </a:r>
          </a:p>
          <a:p>
            <a:pPr lvl="1">
              <a:buFont typeface="Wingdings" pitchFamily="2" charset="2"/>
              <a:buChar char="§"/>
            </a:pPr>
            <a:r>
              <a:rPr lang="en-US" sz="1800" dirty="0">
                <a:solidFill>
                  <a:schemeClr val="tx1"/>
                </a:solidFill>
                <a:latin typeface="Calibri" pitchFamily="34" charset="0"/>
                <a:cs typeface="Calibri" pitchFamily="34" charset="0"/>
              </a:rPr>
              <a:t>The immune response </a:t>
            </a:r>
          </a:p>
          <a:p>
            <a:pPr lvl="1">
              <a:buFont typeface="Wingdings" pitchFamily="2" charset="2"/>
              <a:buChar char="§"/>
            </a:pPr>
            <a:r>
              <a:rPr lang="en-US" sz="1800" dirty="0">
                <a:solidFill>
                  <a:schemeClr val="tx1"/>
                </a:solidFill>
                <a:latin typeface="Calibri" pitchFamily="34" charset="0"/>
                <a:cs typeface="Calibri" pitchFamily="34" charset="0"/>
              </a:rPr>
              <a:t>Rate of adverse injection site reaction</a:t>
            </a:r>
          </a:p>
          <a:p>
            <a:r>
              <a:rPr lang="en-US" sz="2000" dirty="0">
                <a:solidFill>
                  <a:schemeClr val="tx1"/>
                </a:solidFill>
                <a:latin typeface="Calibri" pitchFamily="34" charset="0"/>
                <a:cs typeface="Calibri" pitchFamily="34" charset="0"/>
              </a:rPr>
              <a:t>At the beginning, all vaccines (except BCG vaccine) were given </a:t>
            </a:r>
            <a:r>
              <a:rPr lang="en-US" sz="2000" b="1" dirty="0">
                <a:solidFill>
                  <a:schemeClr val="tx1"/>
                </a:solidFill>
                <a:latin typeface="Calibri" pitchFamily="34" charset="0"/>
                <a:cs typeface="Calibri" pitchFamily="34" charset="0"/>
              </a:rPr>
              <a:t>subcutaneously</a:t>
            </a:r>
            <a:r>
              <a:rPr lang="en-US" sz="2000" dirty="0">
                <a:solidFill>
                  <a:schemeClr val="tx1"/>
                </a:solidFill>
                <a:latin typeface="Calibri" pitchFamily="34" charset="0"/>
                <a:cs typeface="Calibri" pitchFamily="34" charset="0"/>
              </a:rPr>
              <a:t>.</a:t>
            </a:r>
          </a:p>
          <a:p>
            <a:r>
              <a:rPr lang="en-US" sz="2000" dirty="0">
                <a:solidFill>
                  <a:schemeClr val="tx1"/>
                </a:solidFill>
                <a:latin typeface="Calibri" pitchFamily="34" charset="0"/>
                <a:cs typeface="Calibri" pitchFamily="34" charset="0"/>
              </a:rPr>
              <a:t>However, SC injections of vaccines with </a:t>
            </a:r>
            <a:r>
              <a:rPr lang="en-US" sz="2000" b="1" dirty="0" err="1">
                <a:solidFill>
                  <a:schemeClr val="tx1"/>
                </a:solidFill>
                <a:latin typeface="Calibri" pitchFamily="34" charset="0"/>
                <a:cs typeface="Calibri" pitchFamily="34" charset="0"/>
              </a:rPr>
              <a:t>adjuvants</a:t>
            </a:r>
            <a:r>
              <a:rPr lang="en-US" sz="2000" dirty="0">
                <a:solidFill>
                  <a:schemeClr val="tx1"/>
                </a:solidFill>
                <a:latin typeface="Calibri" pitchFamily="34" charset="0"/>
                <a:cs typeface="Calibri" pitchFamily="34" charset="0"/>
              </a:rPr>
              <a:t> were associated with:</a:t>
            </a:r>
          </a:p>
          <a:p>
            <a:pPr lvl="1"/>
            <a:r>
              <a:rPr lang="en-US" sz="1800" dirty="0">
                <a:solidFill>
                  <a:schemeClr val="tx1"/>
                </a:solidFill>
                <a:latin typeface="Calibri" pitchFamily="34" charset="0"/>
                <a:cs typeface="Calibri" pitchFamily="34" charset="0"/>
              </a:rPr>
              <a:t>High rate of injection site adverse reactions </a:t>
            </a:r>
          </a:p>
          <a:p>
            <a:pPr lvl="1"/>
            <a:r>
              <a:rPr lang="en-US" sz="1800" dirty="0">
                <a:solidFill>
                  <a:schemeClr val="tx1"/>
                </a:solidFill>
                <a:latin typeface="Calibri" pitchFamily="34" charset="0"/>
                <a:cs typeface="Calibri" pitchFamily="34" charset="0"/>
              </a:rPr>
              <a:t>Low immunogenicity </a:t>
            </a:r>
          </a:p>
          <a:p>
            <a:r>
              <a:rPr lang="en-US" sz="2000" dirty="0">
                <a:solidFill>
                  <a:schemeClr val="tx1"/>
                </a:solidFill>
                <a:latin typeface="Calibri" pitchFamily="34" charset="0"/>
                <a:cs typeface="Calibri" pitchFamily="34" charset="0"/>
              </a:rPr>
              <a:t>Therefore, another route was proposed for vaccines with </a:t>
            </a:r>
            <a:r>
              <a:rPr lang="en-US" sz="2000" dirty="0" err="1">
                <a:solidFill>
                  <a:schemeClr val="tx1"/>
                </a:solidFill>
                <a:latin typeface="Calibri" pitchFamily="34" charset="0"/>
                <a:cs typeface="Calibri" pitchFamily="34" charset="0"/>
              </a:rPr>
              <a:t>adjuvants</a:t>
            </a:r>
            <a:r>
              <a:rPr lang="en-US" sz="2000" dirty="0">
                <a:solidFill>
                  <a:schemeClr val="tx1"/>
                </a:solidFill>
                <a:latin typeface="Calibri" pitchFamily="34" charset="0"/>
                <a:cs typeface="Calibri" pitchFamily="34" charset="0"/>
              </a:rPr>
              <a:t>; the </a:t>
            </a:r>
            <a:r>
              <a:rPr lang="en-US" sz="2000" b="1" dirty="0">
                <a:solidFill>
                  <a:schemeClr val="tx1"/>
                </a:solidFill>
                <a:latin typeface="Calibri" pitchFamily="34" charset="0"/>
                <a:cs typeface="Calibri" pitchFamily="34" charset="0"/>
              </a:rPr>
              <a:t>intramuscular</a:t>
            </a:r>
            <a:r>
              <a:rPr lang="en-US" sz="2000" dirty="0">
                <a:solidFill>
                  <a:schemeClr val="tx1"/>
                </a:solidFill>
                <a:latin typeface="Calibri" pitchFamily="34" charset="0"/>
                <a:cs typeface="Calibri" pitchFamily="34" charset="0"/>
              </a:rPr>
              <a:t> route.</a:t>
            </a:r>
          </a:p>
          <a:p>
            <a:pPr lvl="1"/>
            <a:r>
              <a:rPr lang="en-US" sz="1800" dirty="0">
                <a:solidFill>
                  <a:schemeClr val="tx1"/>
                </a:solidFill>
                <a:latin typeface="Calibri" pitchFamily="34" charset="0"/>
                <a:cs typeface="Calibri" pitchFamily="34" charset="0"/>
              </a:rPr>
              <a:t>Lesser injection site reaction</a:t>
            </a:r>
          </a:p>
          <a:p>
            <a:pPr lvl="1"/>
            <a:r>
              <a:rPr lang="en-US" sz="1800" dirty="0">
                <a:solidFill>
                  <a:schemeClr val="tx1"/>
                </a:solidFill>
                <a:latin typeface="Calibri" pitchFamily="34" charset="0"/>
                <a:cs typeface="Calibri" pitchFamily="34" charset="0"/>
              </a:rPr>
              <a:t>Higher immunogenicity</a:t>
            </a:r>
          </a:p>
          <a:p>
            <a:pPr>
              <a:buNone/>
            </a:pPr>
            <a:br>
              <a:rPr lang="en-US" sz="2000" b="1" dirty="0">
                <a:solidFill>
                  <a:schemeClr val="tx1"/>
                </a:solidFill>
                <a:latin typeface="Calibri" pitchFamily="34" charset="0"/>
                <a:cs typeface="Calibri" pitchFamily="34" charset="0"/>
              </a:rPr>
            </a:br>
            <a:endParaRPr lang="en-US" sz="2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20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20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2000"/>
                                        <p:tgtEl>
                                          <p:spTgt spid="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2000"/>
                                        <p:tgtEl>
                                          <p:spTgt spid="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2000"/>
                                        <p:tgtEl>
                                          <p:spTgt spid="9">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fade">
                                      <p:cBhvr>
                                        <p:cTn id="37" dur="2000"/>
                                        <p:tgtEl>
                                          <p:spTgt spid="9">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9" end="9"/>
                                            </p:txEl>
                                          </p:spTgt>
                                        </p:tgtEl>
                                        <p:attrNameLst>
                                          <p:attrName>style.visibility</p:attrName>
                                        </p:attrNameLst>
                                      </p:cBhvr>
                                      <p:to>
                                        <p:strVal val="visible"/>
                                      </p:to>
                                    </p:set>
                                    <p:animEffect transition="in" filter="fade">
                                      <p:cBhvr>
                                        <p:cTn id="40" dur="2000"/>
                                        <p:tgtEl>
                                          <p:spTgt spid="9">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Effect transition="in" filter="fade">
                                      <p:cBhvr>
                                        <p:cTn id="45" dur="2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10" y="383810"/>
            <a:ext cx="7073768" cy="5750859"/>
          </a:xfrm>
        </p:spPr>
        <p:txBody>
          <a:bodyPr>
            <a:normAutofit/>
          </a:bodyPr>
          <a:lstStyle/>
          <a:p>
            <a:r>
              <a:rPr lang="en-US" sz="2400" dirty="0">
                <a:solidFill>
                  <a:schemeClr val="tx1"/>
                </a:solidFill>
                <a:latin typeface="Calibri" pitchFamily="34" charset="0"/>
                <a:cs typeface="Calibri" pitchFamily="34" charset="0"/>
              </a:rPr>
              <a:t>The </a:t>
            </a:r>
            <a:r>
              <a:rPr lang="en-US" sz="2400" b="1" dirty="0">
                <a:solidFill>
                  <a:schemeClr val="tx1"/>
                </a:solidFill>
                <a:latin typeface="Calibri" pitchFamily="34" charset="0"/>
                <a:cs typeface="Calibri" pitchFamily="34" charset="0"/>
              </a:rPr>
              <a:t>oral route </a:t>
            </a:r>
            <a:r>
              <a:rPr lang="en-US" sz="2400" dirty="0">
                <a:solidFill>
                  <a:schemeClr val="tx1"/>
                </a:solidFill>
                <a:latin typeface="Calibri" pitchFamily="34" charset="0"/>
                <a:cs typeface="Calibri" pitchFamily="34" charset="0"/>
              </a:rPr>
              <a:t>is mostly used for pathogens infecting the intestinal tract to </a:t>
            </a:r>
            <a:r>
              <a:rPr lang="en-US" sz="2400" u="sng" dirty="0">
                <a:solidFill>
                  <a:schemeClr val="tx1"/>
                </a:solidFill>
                <a:latin typeface="Calibri" pitchFamily="34" charset="0"/>
                <a:cs typeface="Calibri" pitchFamily="34" charset="0"/>
              </a:rPr>
              <a:t>induce a mucosal immunity (</a:t>
            </a:r>
            <a:r>
              <a:rPr lang="en-US" sz="2400" u="sng" dirty="0" err="1">
                <a:solidFill>
                  <a:schemeClr val="tx1"/>
                </a:solidFill>
                <a:latin typeface="Calibri" pitchFamily="34" charset="0"/>
                <a:cs typeface="Calibri" pitchFamily="34" charset="0"/>
              </a:rPr>
              <a:t>IgA</a:t>
            </a:r>
            <a:r>
              <a:rPr lang="en-US" sz="2400" u="sng" dirty="0">
                <a:solidFill>
                  <a:schemeClr val="tx1"/>
                </a:solidFill>
                <a:latin typeface="Calibri" pitchFamily="34" charset="0"/>
                <a:cs typeface="Calibri" pitchFamily="34" charset="0"/>
              </a:rPr>
              <a:t>):</a:t>
            </a:r>
          </a:p>
          <a:p>
            <a:pPr lvl="1"/>
            <a:r>
              <a:rPr lang="en-US" sz="2000" b="1" dirty="0">
                <a:solidFill>
                  <a:schemeClr val="tx1"/>
                </a:solidFill>
                <a:latin typeface="Calibri" pitchFamily="34" charset="0"/>
                <a:cs typeface="Calibri" pitchFamily="34" charset="0"/>
              </a:rPr>
              <a:t>Polio</a:t>
            </a:r>
          </a:p>
          <a:p>
            <a:pPr lvl="1"/>
            <a:r>
              <a:rPr lang="en-US" sz="2000" b="1" dirty="0">
                <a:solidFill>
                  <a:schemeClr val="tx1"/>
                </a:solidFill>
                <a:latin typeface="Calibri" pitchFamily="34" charset="0"/>
                <a:cs typeface="Calibri" pitchFamily="34" charset="0"/>
              </a:rPr>
              <a:t>Rotavirus</a:t>
            </a:r>
          </a:p>
          <a:p>
            <a:endParaRPr lang="en-US" sz="2400" dirty="0">
              <a:solidFill>
                <a:schemeClr val="tx1"/>
              </a:solidFill>
              <a:latin typeface="Calibri" pitchFamily="34" charset="0"/>
              <a:cs typeface="Calibri" pitchFamily="34" charset="0"/>
            </a:endParaRPr>
          </a:p>
          <a:p>
            <a:r>
              <a:rPr lang="en-US" sz="2400" b="1" dirty="0">
                <a:solidFill>
                  <a:schemeClr val="tx1"/>
                </a:solidFill>
                <a:latin typeface="Calibri" pitchFamily="34" charset="0"/>
                <a:cs typeface="Calibri" pitchFamily="34" charset="0"/>
              </a:rPr>
              <a:t>The BCG vaccine </a:t>
            </a:r>
            <a:r>
              <a:rPr lang="en-US" sz="2400" dirty="0">
                <a:solidFill>
                  <a:schemeClr val="tx1"/>
                </a:solidFill>
                <a:latin typeface="Calibri" pitchFamily="34" charset="0"/>
                <a:cs typeface="Calibri" pitchFamily="34" charset="0"/>
              </a:rPr>
              <a:t>is given </a:t>
            </a:r>
            <a:r>
              <a:rPr lang="en-US" sz="2400" b="1" dirty="0" err="1">
                <a:solidFill>
                  <a:schemeClr val="tx1"/>
                </a:solidFill>
                <a:latin typeface="Calibri" pitchFamily="34" charset="0"/>
                <a:cs typeface="Calibri" pitchFamily="34" charset="0"/>
              </a:rPr>
              <a:t>intradermally</a:t>
            </a:r>
            <a:r>
              <a:rPr lang="en-US" sz="2400" dirty="0">
                <a:solidFill>
                  <a:schemeClr val="tx1"/>
                </a:solidFill>
                <a:latin typeface="Calibri" pitchFamily="34" charset="0"/>
                <a:cs typeface="Calibri" pitchFamily="34" charset="0"/>
              </a:rPr>
              <a:t> only because if it’s given </a:t>
            </a:r>
            <a:r>
              <a:rPr lang="en-US" sz="2400" dirty="0" err="1">
                <a:solidFill>
                  <a:schemeClr val="tx1"/>
                </a:solidFill>
                <a:latin typeface="Calibri" pitchFamily="34" charset="0"/>
                <a:cs typeface="Calibri" pitchFamily="34" charset="0"/>
              </a:rPr>
              <a:t>suncutaneously</a:t>
            </a:r>
            <a:r>
              <a:rPr lang="en-US" sz="2400" dirty="0">
                <a:solidFill>
                  <a:schemeClr val="tx1"/>
                </a:solidFill>
                <a:latin typeface="Calibri" pitchFamily="34" charset="0"/>
                <a:cs typeface="Calibri" pitchFamily="34" charset="0"/>
              </a:rPr>
              <a:t>, a </a:t>
            </a:r>
            <a:r>
              <a:rPr lang="en-US" sz="2400" b="1" dirty="0">
                <a:solidFill>
                  <a:schemeClr val="tx1"/>
                </a:solidFill>
                <a:latin typeface="Calibri" pitchFamily="34" charset="0"/>
                <a:cs typeface="Calibri" pitchFamily="34" charset="0"/>
              </a:rPr>
              <a:t>local</a:t>
            </a:r>
            <a:r>
              <a:rPr lang="en-US" sz="2400" dirty="0">
                <a:solidFill>
                  <a:schemeClr val="tx1"/>
                </a:solidFill>
                <a:latin typeface="Calibri" pitchFamily="34" charset="0"/>
                <a:cs typeface="Calibri" pitchFamily="34" charset="0"/>
              </a:rPr>
              <a:t> </a:t>
            </a:r>
            <a:r>
              <a:rPr lang="en-US" sz="2400" b="1" dirty="0">
                <a:solidFill>
                  <a:schemeClr val="tx1"/>
                </a:solidFill>
                <a:latin typeface="Calibri" pitchFamily="34" charset="0"/>
                <a:cs typeface="Calibri" pitchFamily="34" charset="0"/>
              </a:rPr>
              <a:t>abscess</a:t>
            </a:r>
            <a:r>
              <a:rPr lang="en-US" sz="2400" dirty="0">
                <a:solidFill>
                  <a:schemeClr val="tx1"/>
                </a:solidFill>
                <a:latin typeface="Calibri" pitchFamily="34" charset="0"/>
                <a:cs typeface="Calibri" pitchFamily="34" charset="0"/>
              </a:rPr>
              <a:t> may form that can sometimes ulcerate, and may require treatment with antibiotics immediately. Otherwise, without treatment, it could spread the infection causing severe damage to vital organs.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descr="injection-types.png"/>
          <p:cNvPicPr>
            <a:picLocks noGrp="1" noChangeAspect="1"/>
          </p:cNvPicPr>
          <p:nvPr>
            <p:ph idx="1"/>
          </p:nvPr>
        </p:nvPicPr>
        <p:blipFill>
          <a:blip r:embed="rId2" cstate="print"/>
          <a:stretch>
            <a:fillRect/>
          </a:stretch>
        </p:blipFill>
        <p:spPr>
          <a:xfrm>
            <a:off x="1501526" y="3545761"/>
            <a:ext cx="6348413" cy="3158255"/>
          </a:xfrm>
        </p:spPr>
      </p:pic>
      <p:grpSp>
        <p:nvGrpSpPr>
          <p:cNvPr id="8" name="Group 7"/>
          <p:cNvGrpSpPr/>
          <p:nvPr/>
        </p:nvGrpSpPr>
        <p:grpSpPr>
          <a:xfrm>
            <a:off x="433637" y="242048"/>
            <a:ext cx="8484192" cy="2959474"/>
            <a:chOff x="433637" y="336177"/>
            <a:chExt cx="8484192" cy="2959474"/>
          </a:xfrm>
        </p:grpSpPr>
        <p:pic>
          <p:nvPicPr>
            <p:cNvPr id="4" name="Picture 4" descr="http://www.vaccine-safety-training.org/tl_files/vs/images2/02-routes-of-administration.gif"/>
            <p:cNvPicPr>
              <a:picLocks noChangeAspect="1" noChangeArrowheads="1"/>
            </p:cNvPicPr>
            <p:nvPr/>
          </p:nvPicPr>
          <p:blipFill>
            <a:blip r:embed="rId3" cstate="print"/>
            <a:srcRect/>
            <a:stretch>
              <a:fillRect/>
            </a:stretch>
          </p:blipFill>
          <p:spPr bwMode="auto">
            <a:xfrm>
              <a:off x="433637" y="336177"/>
              <a:ext cx="8484192" cy="2959474"/>
            </a:xfrm>
            <a:prstGeom prst="rect">
              <a:avLst/>
            </a:prstGeom>
            <a:noFill/>
            <a:ln w="9525">
              <a:noFill/>
              <a:miter lim="800000"/>
              <a:headEnd/>
              <a:tailEnd/>
            </a:ln>
          </p:spPr>
        </p:pic>
        <p:sp>
          <p:nvSpPr>
            <p:cNvPr id="6" name="Rectangle 5"/>
            <p:cNvSpPr/>
            <p:nvPr/>
          </p:nvSpPr>
          <p:spPr>
            <a:xfrm>
              <a:off x="5620871" y="1788459"/>
              <a:ext cx="2958353" cy="1398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sp>
          <p:nvSpPr>
            <p:cNvPr id="7" name="Rectangle 6"/>
            <p:cNvSpPr/>
            <p:nvPr/>
          </p:nvSpPr>
          <p:spPr>
            <a:xfrm>
              <a:off x="658906" y="1801906"/>
              <a:ext cx="2164976" cy="1452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04" y="377588"/>
            <a:ext cx="6347713" cy="1320800"/>
          </a:xfrm>
        </p:spPr>
        <p:txBody>
          <a:bodyPr/>
          <a:lstStyle/>
          <a:p>
            <a:r>
              <a:rPr lang="en-US" b="1" dirty="0">
                <a:solidFill>
                  <a:schemeClr val="accent2"/>
                </a:solidFill>
                <a:latin typeface="Calibri" pitchFamily="34" charset="0"/>
                <a:cs typeface="Calibri" pitchFamily="34" charset="0"/>
              </a:rPr>
              <a:t>Site of Administration</a:t>
            </a:r>
          </a:p>
        </p:txBody>
      </p:sp>
      <p:sp>
        <p:nvSpPr>
          <p:cNvPr id="3" name="Content Placeholder 2"/>
          <p:cNvSpPr>
            <a:spLocks noGrp="1"/>
          </p:cNvSpPr>
          <p:nvPr>
            <p:ph idx="1"/>
          </p:nvPr>
        </p:nvSpPr>
        <p:spPr>
          <a:xfrm>
            <a:off x="389963" y="1243886"/>
            <a:ext cx="8565778" cy="4195481"/>
          </a:xfrm>
        </p:spPr>
        <p:txBody>
          <a:bodyPr>
            <a:normAutofit/>
          </a:bodyPr>
          <a:lstStyle/>
          <a:p>
            <a:pPr>
              <a:lnSpc>
                <a:spcPct val="80000"/>
              </a:lnSpc>
            </a:pPr>
            <a:r>
              <a:rPr lang="en-US" altLang="ar-JO" sz="2400" dirty="0">
                <a:solidFill>
                  <a:schemeClr val="accent4">
                    <a:lumMod val="50000"/>
                  </a:schemeClr>
                </a:solidFill>
                <a:latin typeface="Calibri" pitchFamily="34" charset="0"/>
                <a:cs typeface="Calibri" pitchFamily="34" charset="0"/>
              </a:rPr>
              <a:t>You must </a:t>
            </a:r>
            <a:r>
              <a:rPr lang="en-US" altLang="ar-JO" sz="2400" dirty="0">
                <a:solidFill>
                  <a:schemeClr val="accent5"/>
                </a:solidFill>
                <a:latin typeface="Calibri" pitchFamily="34" charset="0"/>
                <a:cs typeface="Calibri" pitchFamily="34" charset="0"/>
              </a:rPr>
              <a:t>avoid vascular, neural or tissue injury</a:t>
            </a:r>
            <a:r>
              <a:rPr lang="en-US" altLang="ar-JO" sz="2400" dirty="0">
                <a:latin typeface="Calibri" pitchFamily="34" charset="0"/>
                <a:cs typeface="Calibri" pitchFamily="34" charset="0"/>
              </a:rPr>
              <a:t> </a:t>
            </a:r>
            <a:r>
              <a:rPr lang="en-US" altLang="ar-JO" sz="2400" dirty="0">
                <a:solidFill>
                  <a:schemeClr val="accent4">
                    <a:lumMod val="50000"/>
                  </a:schemeClr>
                </a:solidFill>
                <a:latin typeface="Calibri" pitchFamily="34" charset="0"/>
                <a:cs typeface="Calibri" pitchFamily="34" charset="0"/>
              </a:rPr>
              <a:t>when injecting the vaccine.</a:t>
            </a:r>
          </a:p>
          <a:p>
            <a:pPr>
              <a:lnSpc>
                <a:spcPct val="80000"/>
              </a:lnSpc>
            </a:pPr>
            <a:endParaRPr lang="en-US" altLang="ar-JO" sz="2400" dirty="0">
              <a:solidFill>
                <a:schemeClr val="accent4">
                  <a:lumMod val="50000"/>
                </a:schemeClr>
              </a:solidFill>
              <a:latin typeface="Calibri" pitchFamily="34" charset="0"/>
              <a:cs typeface="Calibri" pitchFamily="34" charset="0"/>
            </a:endParaRPr>
          </a:p>
          <a:p>
            <a:pPr>
              <a:lnSpc>
                <a:spcPct val="80000"/>
              </a:lnSpc>
            </a:pPr>
            <a:r>
              <a:rPr lang="en-US" altLang="ar-JO" sz="2400" dirty="0">
                <a:solidFill>
                  <a:schemeClr val="accent4">
                    <a:lumMod val="50000"/>
                  </a:schemeClr>
                </a:solidFill>
                <a:latin typeface="Calibri" pitchFamily="34" charset="0"/>
                <a:cs typeface="Calibri" pitchFamily="34" charset="0"/>
              </a:rPr>
              <a:t>The preferred sites </a:t>
            </a:r>
            <a:r>
              <a:rPr lang="en-US" altLang="ar-JO" sz="2400" dirty="0">
                <a:solidFill>
                  <a:schemeClr val="accent5"/>
                </a:solidFill>
                <a:latin typeface="Calibri" pitchFamily="34" charset="0"/>
                <a:cs typeface="Calibri" pitchFamily="34" charset="0"/>
              </a:rPr>
              <a:t>for IM administration </a:t>
            </a:r>
            <a:r>
              <a:rPr lang="en-US" altLang="ar-JO" sz="2400" dirty="0">
                <a:solidFill>
                  <a:schemeClr val="accent4">
                    <a:lumMod val="50000"/>
                  </a:schemeClr>
                </a:solidFill>
                <a:latin typeface="Calibri" pitchFamily="34" charset="0"/>
                <a:cs typeface="Calibri" pitchFamily="34" charset="0"/>
              </a:rPr>
              <a:t>are:</a:t>
            </a:r>
          </a:p>
          <a:p>
            <a:pPr lvl="1">
              <a:lnSpc>
                <a:spcPct val="80000"/>
              </a:lnSpc>
            </a:pPr>
            <a:r>
              <a:rPr lang="en-US" altLang="ar-JO" sz="2000" b="1" dirty="0" err="1">
                <a:solidFill>
                  <a:schemeClr val="accent4">
                    <a:lumMod val="50000"/>
                  </a:schemeClr>
                </a:solidFill>
                <a:latin typeface="Calibri" pitchFamily="34" charset="0"/>
                <a:cs typeface="Calibri" pitchFamily="34" charset="0"/>
              </a:rPr>
              <a:t>Anterolateral</a:t>
            </a:r>
            <a:r>
              <a:rPr lang="en-US" altLang="ar-JO" sz="2000" dirty="0">
                <a:solidFill>
                  <a:schemeClr val="accent4">
                    <a:lumMod val="50000"/>
                  </a:schemeClr>
                </a:solidFill>
                <a:latin typeface="Calibri" pitchFamily="34" charset="0"/>
                <a:cs typeface="Calibri" pitchFamily="34" charset="0"/>
              </a:rPr>
              <a:t> aspect of the </a:t>
            </a:r>
            <a:r>
              <a:rPr lang="en-US" altLang="ar-JO" sz="2000" b="1" dirty="0">
                <a:solidFill>
                  <a:schemeClr val="accent4">
                    <a:lumMod val="50000"/>
                  </a:schemeClr>
                </a:solidFill>
                <a:latin typeface="Calibri" pitchFamily="34" charset="0"/>
                <a:cs typeface="Calibri" pitchFamily="34" charset="0"/>
              </a:rPr>
              <a:t>thigh in infants</a:t>
            </a:r>
            <a:r>
              <a:rPr lang="en-US" altLang="ar-JO" sz="2000" dirty="0">
                <a:solidFill>
                  <a:schemeClr val="accent4">
                    <a:lumMod val="50000"/>
                  </a:schemeClr>
                </a:solidFill>
                <a:latin typeface="Calibri" pitchFamily="34" charset="0"/>
                <a:cs typeface="Calibri" pitchFamily="34" charset="0"/>
              </a:rPr>
              <a:t> </a:t>
            </a:r>
          </a:p>
          <a:p>
            <a:pPr lvl="1">
              <a:lnSpc>
                <a:spcPct val="80000"/>
              </a:lnSpc>
            </a:pPr>
            <a:r>
              <a:rPr lang="en-US" altLang="ar-JO" sz="2000" dirty="0">
                <a:solidFill>
                  <a:schemeClr val="accent4">
                    <a:lumMod val="50000"/>
                  </a:schemeClr>
                </a:solidFill>
                <a:latin typeface="Calibri" pitchFamily="34" charset="0"/>
                <a:cs typeface="Calibri" pitchFamily="34" charset="0"/>
              </a:rPr>
              <a:t>The </a:t>
            </a:r>
            <a:r>
              <a:rPr lang="en-US" altLang="ar-JO" sz="2000" b="1" dirty="0">
                <a:solidFill>
                  <a:schemeClr val="accent4">
                    <a:lumMod val="50000"/>
                  </a:schemeClr>
                </a:solidFill>
                <a:latin typeface="Calibri" pitchFamily="34" charset="0"/>
                <a:cs typeface="Calibri" pitchFamily="34" charset="0"/>
              </a:rPr>
              <a:t>deltoid</a:t>
            </a:r>
            <a:r>
              <a:rPr lang="en-US" altLang="ar-JO" sz="2000" dirty="0">
                <a:solidFill>
                  <a:schemeClr val="accent4">
                    <a:lumMod val="50000"/>
                  </a:schemeClr>
                </a:solidFill>
                <a:latin typeface="Calibri" pitchFamily="34" charset="0"/>
                <a:cs typeface="Calibri" pitchFamily="34" charset="0"/>
              </a:rPr>
              <a:t> region in </a:t>
            </a:r>
            <a:r>
              <a:rPr lang="en-US" altLang="ar-JO" sz="2000" b="1" dirty="0">
                <a:solidFill>
                  <a:schemeClr val="accent4">
                    <a:lumMod val="50000"/>
                  </a:schemeClr>
                </a:solidFill>
                <a:latin typeface="Calibri" pitchFamily="34" charset="0"/>
                <a:cs typeface="Calibri" pitchFamily="34" charset="0"/>
              </a:rPr>
              <a:t>children and adults</a:t>
            </a:r>
            <a:r>
              <a:rPr lang="ar-SA" altLang="ar-JO" sz="2000" b="1" dirty="0">
                <a:solidFill>
                  <a:schemeClr val="accent4">
                    <a:lumMod val="50000"/>
                  </a:schemeClr>
                </a:solidFill>
                <a:latin typeface="Calibri" pitchFamily="34" charset="0"/>
              </a:rPr>
              <a:t>. </a:t>
            </a:r>
            <a:endParaRPr lang="en-US" altLang="ar-JO" sz="2000" b="1" dirty="0">
              <a:solidFill>
                <a:schemeClr val="accent4">
                  <a:lumMod val="50000"/>
                </a:schemeClr>
              </a:solidFill>
              <a:latin typeface="Calibri" pitchFamily="34" charset="0"/>
            </a:endParaRPr>
          </a:p>
          <a:p>
            <a:pPr>
              <a:lnSpc>
                <a:spcPct val="80000"/>
              </a:lnSpc>
              <a:buFont typeface="Courier New" pitchFamily="49" charset="0"/>
              <a:buChar char="o"/>
            </a:pPr>
            <a:endParaRPr lang="en-US" altLang="ar-JO" sz="2400" b="1" dirty="0">
              <a:solidFill>
                <a:srgbClr val="FF0000"/>
              </a:solidFill>
              <a:latin typeface="Calibri" pitchFamily="34" charset="0"/>
              <a:cs typeface="Calibri" pitchFamily="34" charset="0"/>
            </a:endParaRPr>
          </a:p>
          <a:p>
            <a:pPr lvl="1">
              <a:lnSpc>
                <a:spcPct val="80000"/>
              </a:lnSpc>
            </a:pPr>
            <a:endParaRPr lang="en-US" altLang="ar-JO" sz="2000" b="1" dirty="0">
              <a:solidFill>
                <a:schemeClr val="accent4">
                  <a:lumMod val="50000"/>
                </a:schemeClr>
              </a:solidFill>
              <a:latin typeface="Calibri" pitchFamily="34" charset="0"/>
              <a:cs typeface="Calibri" pitchFamily="34" charset="0"/>
            </a:endParaRPr>
          </a:p>
          <a:p>
            <a:pPr>
              <a:lnSpc>
                <a:spcPct val="80000"/>
              </a:lnSpc>
            </a:pPr>
            <a:endParaRPr lang="en-US" altLang="ar-JO" sz="2400" dirty="0">
              <a:solidFill>
                <a:schemeClr val="accent4">
                  <a:lumMod val="50000"/>
                </a:schemeClr>
              </a:solidFill>
              <a:latin typeface="Calibri" pitchFamily="34" charset="0"/>
              <a:cs typeface="Calibri" pitchFamily="34" charset="0"/>
            </a:endParaRPr>
          </a:p>
          <a:p>
            <a:pPr>
              <a:lnSpc>
                <a:spcPct val="80000"/>
              </a:lnSpc>
            </a:pPr>
            <a:endParaRPr lang="en-US" altLang="ar-JO" sz="2400" dirty="0">
              <a:latin typeface="Calibri" pitchFamily="34" charset="0"/>
              <a:cs typeface="Calibri" pitchFamily="34" charset="0"/>
            </a:endParaRPr>
          </a:p>
          <a:p>
            <a:pPr>
              <a:lnSpc>
                <a:spcPct val="80000"/>
              </a:lnSpc>
            </a:pPr>
            <a:endParaRPr lang="en-US" altLang="ar-JO" sz="2400" dirty="0">
              <a:latin typeface="Calibri" pitchFamily="34" charset="0"/>
              <a:cs typeface="Calibri" pitchFamily="34" charset="0"/>
            </a:endParaRPr>
          </a:p>
          <a:p>
            <a:endParaRPr lang="en-US" sz="2400" dirty="0">
              <a:latin typeface="Calibri" pitchFamily="34" charset="0"/>
              <a:cs typeface="Calibri" pitchFamily="34" charset="0"/>
            </a:endParaRPr>
          </a:p>
        </p:txBody>
      </p:sp>
      <p:pic>
        <p:nvPicPr>
          <p:cNvPr id="7" name="Picture 6" descr="figure-art.png"/>
          <p:cNvPicPr>
            <a:picLocks noChangeAspect="1"/>
          </p:cNvPicPr>
          <p:nvPr/>
        </p:nvPicPr>
        <p:blipFill rotWithShape="1">
          <a:blip r:embed="rId2" cstate="print"/>
          <a:srcRect b="21294"/>
          <a:stretch/>
        </p:blipFill>
        <p:spPr>
          <a:xfrm>
            <a:off x="1666527" y="3837527"/>
            <a:ext cx="5908583" cy="2658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193" y="5609230"/>
            <a:ext cx="8041347" cy="955343"/>
          </a:xfrm>
        </p:spPr>
        <p:txBody>
          <a:bodyPr>
            <a:normAutofit/>
          </a:bodyPr>
          <a:lstStyle/>
          <a:p>
            <a:pPr algn="ctr"/>
            <a:r>
              <a:rPr lang="en-US" altLang="ar-JO" sz="2800" b="1" dirty="0">
                <a:solidFill>
                  <a:schemeClr val="accent4">
                    <a:lumMod val="50000"/>
                  </a:schemeClr>
                </a:solidFill>
                <a:latin typeface="Calibri" pitchFamily="34" charset="0"/>
                <a:cs typeface="Calibri" pitchFamily="34" charset="0"/>
              </a:rPr>
              <a:t>The </a:t>
            </a:r>
            <a:r>
              <a:rPr lang="en-US" altLang="ar-JO" sz="2800" b="1" dirty="0">
                <a:solidFill>
                  <a:schemeClr val="accent5"/>
                </a:solidFill>
                <a:latin typeface="Calibri" pitchFamily="34" charset="0"/>
                <a:cs typeface="Calibri" pitchFamily="34" charset="0"/>
              </a:rPr>
              <a:t>sciatic nerve </a:t>
            </a:r>
            <a:r>
              <a:rPr lang="en-US" altLang="ar-JO" sz="2800" b="1" dirty="0">
                <a:solidFill>
                  <a:schemeClr val="accent4">
                    <a:lumMod val="50000"/>
                  </a:schemeClr>
                </a:solidFill>
                <a:latin typeface="Calibri" pitchFamily="34" charset="0"/>
                <a:cs typeface="Calibri" pitchFamily="34" charset="0"/>
              </a:rPr>
              <a:t>may be injured by deep </a:t>
            </a:r>
            <a:r>
              <a:rPr lang="en-US" altLang="ar-JO" sz="2800" b="1" dirty="0" err="1">
                <a:solidFill>
                  <a:schemeClr val="accent4">
                    <a:lumMod val="50000"/>
                  </a:schemeClr>
                </a:solidFill>
                <a:latin typeface="Calibri" pitchFamily="34" charset="0"/>
                <a:cs typeface="Calibri" pitchFamily="34" charset="0"/>
              </a:rPr>
              <a:t>intragluteal</a:t>
            </a:r>
            <a:r>
              <a:rPr lang="en-US" altLang="ar-JO" sz="2800" b="1" dirty="0">
                <a:solidFill>
                  <a:schemeClr val="accent4">
                    <a:lumMod val="50000"/>
                  </a:schemeClr>
                </a:solidFill>
                <a:latin typeface="Calibri" pitchFamily="34" charset="0"/>
                <a:cs typeface="Calibri" pitchFamily="34" charset="0"/>
              </a:rPr>
              <a:t> injections.</a:t>
            </a:r>
          </a:p>
          <a:p>
            <a:pPr algn="ctr"/>
            <a:endParaRPr lang="en-US" sz="2800" dirty="0">
              <a:solidFill>
                <a:schemeClr val="accent4">
                  <a:lumMod val="50000"/>
                </a:schemeClr>
              </a:solidFill>
            </a:endParaRPr>
          </a:p>
        </p:txBody>
      </p:sp>
      <p:pic>
        <p:nvPicPr>
          <p:cNvPr id="4" name="Picture 3" descr="IntJStudRes_2014_4_2_25_149755_f2.jpg"/>
          <p:cNvPicPr>
            <a:picLocks noChangeAspect="1"/>
          </p:cNvPicPr>
          <p:nvPr/>
        </p:nvPicPr>
        <p:blipFill>
          <a:blip r:embed="rId2" cstate="print"/>
          <a:stretch>
            <a:fillRect/>
          </a:stretch>
        </p:blipFill>
        <p:spPr>
          <a:xfrm>
            <a:off x="1924334" y="156055"/>
            <a:ext cx="4705066" cy="525285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434" y="1458922"/>
            <a:ext cx="7137779" cy="1826581"/>
          </a:xfrm>
        </p:spPr>
        <p:txBody>
          <a:bodyPr>
            <a:normAutofit/>
          </a:bodyPr>
          <a:lstStyle/>
          <a:p>
            <a:pPr algn="ctr"/>
            <a:r>
              <a:rPr lang="en-US" altLang="ar-JO" sz="4800" b="1" dirty="0">
                <a:solidFill>
                  <a:schemeClr val="accent2"/>
                </a:solidFill>
                <a:latin typeface="Calibri" pitchFamily="34" charset="0"/>
                <a:cs typeface="Calibri" pitchFamily="34" charset="0"/>
              </a:rPr>
              <a:t>Vaccine Adverse Reactions</a:t>
            </a:r>
            <a:endParaRPr lang="en-US" sz="4800" dirty="0">
              <a:solidFill>
                <a:schemeClr val="accent2"/>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86" name="Group 106"/>
          <p:cNvGraphicFramePr>
            <a:graphicFrameLocks noGrp="1"/>
          </p:cNvGraphicFramePr>
          <p:nvPr/>
        </p:nvGraphicFramePr>
        <p:xfrm>
          <a:off x="542947" y="1207427"/>
          <a:ext cx="7993064" cy="5608280"/>
        </p:xfrm>
        <a:graphic>
          <a:graphicData uri="http://schemas.openxmlformats.org/drawingml/2006/table">
            <a:tbl>
              <a:tblPr rtl="1">
                <a:effectLst>
                  <a:outerShdw blurRad="50800" dist="38100" dir="8100000" algn="tr" rotWithShape="0">
                    <a:prstClr val="black">
                      <a:alpha val="40000"/>
                    </a:prstClr>
                  </a:outerShdw>
                </a:effectLst>
              </a:tblPr>
              <a:tblGrid>
                <a:gridCol w="3995737">
                  <a:extLst>
                    <a:ext uri="{9D8B030D-6E8A-4147-A177-3AD203B41FA5}">
                      <a16:colId xmlns:a16="http://schemas.microsoft.com/office/drawing/2014/main" val="20000"/>
                    </a:ext>
                  </a:extLst>
                </a:gridCol>
                <a:gridCol w="3997327">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1" i="0" u="none" strike="noStrike" cap="none" normalizeH="0" baseline="0" dirty="0">
                          <a:ln>
                            <a:noFill/>
                          </a:ln>
                          <a:solidFill>
                            <a:schemeClr val="accent2"/>
                          </a:solidFill>
                          <a:effectLst>
                            <a:outerShdw blurRad="38100" dist="38100" dir="2700000" algn="tl">
                              <a:srgbClr val="000000">
                                <a:alpha val="43137"/>
                              </a:srgbClr>
                            </a:outerShdw>
                          </a:effectLst>
                          <a:latin typeface="Calibri" pitchFamily="34" charset="0"/>
                          <a:cs typeface="Calibri" pitchFamily="34" charset="0"/>
                        </a:rPr>
                        <a:t>PASSIVE</a:t>
                      </a:r>
                      <a:endParaRPr kumimoji="0" lang="ar-JO" sz="1800" b="1" i="0" u="none" strike="noStrike" cap="none" normalizeH="0" baseline="0" dirty="0">
                        <a:ln>
                          <a:noFill/>
                        </a:ln>
                        <a:solidFill>
                          <a:schemeClr val="accent2"/>
                        </a:solidFill>
                        <a:effectLst>
                          <a:outerShdw blurRad="38100" dist="38100" dir="2700000" algn="tl">
                            <a:srgbClr val="000000">
                              <a:alpha val="43137"/>
                            </a:srgbClr>
                          </a:outerShdw>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1" i="0" u="none" strike="noStrike" cap="none" normalizeH="0" baseline="0" dirty="0">
                          <a:ln>
                            <a:noFill/>
                          </a:ln>
                          <a:solidFill>
                            <a:schemeClr val="accent2"/>
                          </a:solidFill>
                          <a:effectLst>
                            <a:outerShdw blurRad="38100" dist="38100" dir="2700000" algn="tl">
                              <a:srgbClr val="000000">
                                <a:alpha val="43137"/>
                              </a:srgbClr>
                            </a:outerShdw>
                          </a:effectLst>
                          <a:latin typeface="Calibri" pitchFamily="34" charset="0"/>
                          <a:cs typeface="Calibri" pitchFamily="34" charset="0"/>
                        </a:rPr>
                        <a:t>ACTIVE</a:t>
                      </a:r>
                      <a:endParaRPr kumimoji="0" lang="ar-JO" sz="2800" b="1" i="0" u="none" strike="noStrike" cap="none" normalizeH="0" baseline="0" dirty="0">
                        <a:ln>
                          <a:noFill/>
                        </a:ln>
                        <a:solidFill>
                          <a:schemeClr val="accent2"/>
                        </a:solidFill>
                        <a:effectLst>
                          <a:outerShdw blurRad="38100" dist="38100" dir="2700000" algn="tl">
                            <a:srgbClr val="000000">
                              <a:alpha val="43137"/>
                            </a:srgbClr>
                          </a:outerShdw>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extLst>
                  <a:ext uri="{0D108BD9-81ED-4DB2-BD59-A6C34878D82A}">
                    <a16:rowId xmlns:a16="http://schemas.microsoft.com/office/drawing/2014/main" val="10000"/>
                  </a:ext>
                </a:extLst>
              </a:tr>
              <a:tr h="1085851">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a:ln>
                            <a:noFill/>
                          </a:ln>
                          <a:solidFill>
                            <a:schemeClr val="accent5"/>
                          </a:solidFill>
                          <a:effectLst/>
                          <a:latin typeface="Calibri" pitchFamily="34" charset="0"/>
                          <a:cs typeface="Calibri" pitchFamily="34" charset="0"/>
                        </a:rPr>
                        <a:t>Ready-made immune globulin </a:t>
                      </a:r>
                      <a:r>
                        <a:rPr kumimoji="0" lang="en-US" sz="1800" b="0" i="0" u="none" strike="noStrike" cap="none" normalizeH="0" baseline="0" dirty="0">
                          <a:ln>
                            <a:noFill/>
                          </a:ln>
                          <a:solidFill>
                            <a:schemeClr val="accent4"/>
                          </a:solidFill>
                          <a:effectLst/>
                          <a:latin typeface="Calibri" pitchFamily="34" charset="0"/>
                          <a:cs typeface="Calibri" pitchFamily="34" charset="0"/>
                        </a:rPr>
                        <a:t>(antibodies) from human or animal sources are given to the body.</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0" i="0" u="none" strike="noStrike" cap="none" normalizeH="0" baseline="0" dirty="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a:ln>
                            <a:noFill/>
                          </a:ln>
                          <a:solidFill>
                            <a:schemeClr val="accent4"/>
                          </a:solidFill>
                          <a:effectLst/>
                          <a:latin typeface="Calibri" pitchFamily="34" charset="0"/>
                          <a:cs typeface="Calibri" pitchFamily="34" charset="0"/>
                        </a:rPr>
                        <a:t>Immunogenic </a:t>
                      </a:r>
                      <a:r>
                        <a:rPr kumimoji="0" lang="en-US" sz="1800" b="0" i="0" u="none" strike="noStrike" cap="none" normalizeH="0" baseline="0" dirty="0">
                          <a:ln>
                            <a:noFill/>
                          </a:ln>
                          <a:solidFill>
                            <a:schemeClr val="accent5"/>
                          </a:solidFill>
                          <a:effectLst/>
                          <a:latin typeface="Calibri" pitchFamily="34" charset="0"/>
                          <a:cs typeface="Calibri" pitchFamily="34" charset="0"/>
                        </a:rPr>
                        <a:t>antigen</a:t>
                      </a:r>
                      <a:r>
                        <a:rPr kumimoji="0" lang="en-US" sz="1800" b="0" i="0" u="none" strike="noStrike" cap="none" normalizeH="0" baseline="0" dirty="0">
                          <a:ln>
                            <a:noFill/>
                          </a:ln>
                          <a:solidFill>
                            <a:schemeClr val="accent4"/>
                          </a:solidFill>
                          <a:effectLst/>
                          <a:latin typeface="Calibri" pitchFamily="34" charset="0"/>
                          <a:cs typeface="Calibri" pitchFamily="34" charset="0"/>
                        </a:rPr>
                        <a:t> is given then the body </a:t>
                      </a:r>
                      <a:r>
                        <a:rPr kumimoji="0" lang="en-US" sz="1800" b="0" i="0" u="none" strike="noStrike" cap="none" normalizeH="0" baseline="0" dirty="0">
                          <a:ln>
                            <a:noFill/>
                          </a:ln>
                          <a:solidFill>
                            <a:schemeClr val="accent5"/>
                          </a:solidFill>
                          <a:effectLst/>
                          <a:latin typeface="Calibri" pitchFamily="34" charset="0"/>
                          <a:cs typeface="Calibri" pitchFamily="34" charset="0"/>
                        </a:rPr>
                        <a:t>forms</a:t>
                      </a:r>
                      <a:r>
                        <a:rPr kumimoji="0" lang="en-US" sz="1800" b="0" i="0" u="none" strike="noStrike" cap="none" normalizeH="0" baseline="0" dirty="0">
                          <a:ln>
                            <a:noFill/>
                          </a:ln>
                          <a:solidFill>
                            <a:schemeClr val="accent4"/>
                          </a:solidFill>
                          <a:effectLst/>
                          <a:latin typeface="Calibri" pitchFamily="34" charset="0"/>
                          <a:cs typeface="Calibri" pitchFamily="34" charset="0"/>
                        </a:rPr>
                        <a:t> its </a:t>
                      </a:r>
                      <a:r>
                        <a:rPr kumimoji="0" lang="en-US" sz="1800" b="0" i="0" u="none" strike="noStrike" cap="none" normalizeH="0" baseline="0" dirty="0">
                          <a:ln>
                            <a:noFill/>
                          </a:ln>
                          <a:solidFill>
                            <a:schemeClr val="accent5"/>
                          </a:solidFill>
                          <a:effectLst/>
                          <a:latin typeface="Calibri" pitchFamily="34" charset="0"/>
                          <a:cs typeface="Calibri" pitchFamily="34" charset="0"/>
                        </a:rPr>
                        <a:t>own</a:t>
                      </a:r>
                      <a:r>
                        <a:rPr kumimoji="0" lang="en-US" sz="1800" b="0" i="0" u="none" strike="noStrike" cap="none" normalizeH="0" baseline="0" dirty="0">
                          <a:ln>
                            <a:noFill/>
                          </a:ln>
                          <a:solidFill>
                            <a:schemeClr val="accent4"/>
                          </a:solidFill>
                          <a:effectLst/>
                          <a:latin typeface="Calibri" pitchFamily="34" charset="0"/>
                          <a:cs typeface="Calibri" pitchFamily="34" charset="0"/>
                        </a:rPr>
                        <a:t> protective </a:t>
                      </a:r>
                      <a:r>
                        <a:rPr kumimoji="0" lang="en-US" sz="1800" b="0" i="0" u="none" strike="noStrike" cap="none" normalizeH="0" baseline="0" dirty="0">
                          <a:ln>
                            <a:noFill/>
                          </a:ln>
                          <a:solidFill>
                            <a:schemeClr val="accent5"/>
                          </a:solidFill>
                          <a:effectLst/>
                          <a:latin typeface="Calibri" pitchFamily="34" charset="0"/>
                          <a:cs typeface="Calibri" pitchFamily="34" charset="0"/>
                        </a:rPr>
                        <a:t>antibodies</a:t>
                      </a:r>
                      <a:r>
                        <a:rPr kumimoji="0" lang="en-US" sz="1800" b="0" i="0" u="none" strike="noStrike" cap="none" normalizeH="0" baseline="0" dirty="0">
                          <a:ln>
                            <a:noFill/>
                          </a:ln>
                          <a:solidFill>
                            <a:schemeClr val="accent4"/>
                          </a:solidFill>
                          <a:effectLst/>
                          <a:latin typeface="Calibri" pitchFamily="34" charset="0"/>
                          <a:cs typeface="Calibri" pitchFamily="34" charset="0"/>
                        </a:rPr>
                        <a:t>. </a:t>
                      </a:r>
                      <a:endParaRPr kumimoji="0" lang="ar-JO" sz="1800" b="0" i="0" u="none" strike="noStrike" cap="none" normalizeH="0" baseline="0" dirty="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22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a:ln>
                          <a:noFill/>
                        </a:ln>
                        <a:solidFill>
                          <a:schemeClr val="accent5"/>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a:ln>
                            <a:noFill/>
                          </a:ln>
                          <a:solidFill>
                            <a:schemeClr val="accent5"/>
                          </a:solidFill>
                          <a:effectLst/>
                          <a:latin typeface="Calibri" pitchFamily="34" charset="0"/>
                          <a:cs typeface="Calibri" pitchFamily="34" charset="0"/>
                        </a:rPr>
                        <a:t>Temporary</a:t>
                      </a:r>
                      <a:r>
                        <a:rPr kumimoji="0" lang="en-US" sz="1800" b="0" i="0" u="none" strike="noStrike" cap="none" normalizeH="0" baseline="0" dirty="0">
                          <a:ln>
                            <a:noFill/>
                          </a:ln>
                          <a:solidFill>
                            <a:schemeClr val="accent4"/>
                          </a:solidFill>
                          <a:effectLst/>
                          <a:latin typeface="Calibri" pitchFamily="34" charset="0"/>
                          <a:cs typeface="Calibri" pitchFamily="34" charset="0"/>
                        </a:rPr>
                        <a:t> immunity that decreases with time (turnover of the administered immunoglobulin)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0" i="0" u="none" strike="noStrike" cap="none" normalizeH="0" baseline="0" dirty="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a:ln>
                          <a:noFill/>
                        </a:ln>
                        <a:solidFill>
                          <a:schemeClr val="accent5"/>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a:ln>
                            <a:noFill/>
                          </a:ln>
                          <a:solidFill>
                            <a:schemeClr val="accent5"/>
                          </a:solidFill>
                          <a:effectLst/>
                          <a:latin typeface="Calibri" pitchFamily="34" charset="0"/>
                          <a:cs typeface="Calibri" pitchFamily="34" charset="0"/>
                        </a:rPr>
                        <a:t>Long term </a:t>
                      </a:r>
                      <a:r>
                        <a:rPr kumimoji="0" lang="en-US" sz="1800" b="0" i="0" u="none" strike="noStrike" cap="none" normalizeH="0" baseline="0" dirty="0">
                          <a:ln>
                            <a:noFill/>
                          </a:ln>
                          <a:solidFill>
                            <a:schemeClr val="accent4"/>
                          </a:solidFill>
                          <a:effectLst/>
                          <a:latin typeface="Calibri" pitchFamily="34" charset="0"/>
                          <a:cs typeface="Calibri" pitchFamily="34" charset="0"/>
                        </a:rPr>
                        <a:t>protection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a:ln>
                            <a:noFill/>
                          </a:ln>
                          <a:solidFill>
                            <a:schemeClr val="accent4"/>
                          </a:solidFill>
                          <a:effectLst/>
                          <a:latin typeface="Calibri" pitchFamily="34" charset="0"/>
                          <a:cs typeface="Calibri" pitchFamily="34" charset="0"/>
                        </a:rPr>
                        <a:t>(Sometimes life long)</a:t>
                      </a:r>
                      <a:endParaRPr kumimoji="0" lang="ar-JO" sz="1800" b="0" i="0" u="none" strike="noStrike" cap="none" normalizeH="0" baseline="0" dirty="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590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0" i="0" u="none" strike="noStrike" cap="none" normalizeH="0" baseline="0" dirty="0">
                          <a:ln>
                            <a:noFill/>
                          </a:ln>
                          <a:solidFill>
                            <a:schemeClr val="accent4"/>
                          </a:solidFill>
                          <a:effectLst/>
                          <a:latin typeface="Calibri" pitchFamily="34" charset="0"/>
                          <a:cs typeface="Calibri" pitchFamily="34" charset="0"/>
                        </a:rPr>
                        <a:t>Examples: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1" i="0" u="none" strike="noStrike" cap="none" normalizeH="0" baseline="0" dirty="0">
                          <a:ln>
                            <a:noFill/>
                          </a:ln>
                          <a:solidFill>
                            <a:schemeClr val="accent4"/>
                          </a:solidFill>
                          <a:effectLst/>
                          <a:latin typeface="Calibri" pitchFamily="34" charset="0"/>
                          <a:cs typeface="Calibri" pitchFamily="34" charset="0"/>
                        </a:rPr>
                        <a:t>Natural</a:t>
                      </a:r>
                      <a:r>
                        <a:rPr kumimoji="0" lang="en-US" sz="1800" b="0" i="0" u="none" strike="noStrike" cap="none" normalizeH="0" baseline="0" dirty="0">
                          <a:ln>
                            <a:noFill/>
                          </a:ln>
                          <a:solidFill>
                            <a:schemeClr val="accent4"/>
                          </a:solidFill>
                          <a:effectLst/>
                          <a:latin typeface="Calibri" pitchFamily="34" charset="0"/>
                          <a:cs typeface="Calibri" pitchFamily="34" charset="0"/>
                        </a:rPr>
                        <a:t>: Mother’s </a:t>
                      </a:r>
                      <a:r>
                        <a:rPr kumimoji="0" lang="en-US" sz="1800" b="0" i="0" u="none" strike="noStrike" cap="none" normalizeH="0" baseline="0" dirty="0" err="1">
                          <a:ln>
                            <a:noFill/>
                          </a:ln>
                          <a:solidFill>
                            <a:schemeClr val="accent4"/>
                          </a:solidFill>
                          <a:effectLst/>
                          <a:latin typeface="Calibri" pitchFamily="34" charset="0"/>
                          <a:cs typeface="Calibri" pitchFamily="34" charset="0"/>
                        </a:rPr>
                        <a:t>Ig</a:t>
                      </a:r>
                      <a:r>
                        <a:rPr kumimoji="0" lang="en-US" sz="1800" b="0" i="0" u="none" strike="noStrike" cap="none" normalizeH="0" baseline="0" dirty="0">
                          <a:ln>
                            <a:noFill/>
                          </a:ln>
                          <a:solidFill>
                            <a:schemeClr val="accent4"/>
                          </a:solidFill>
                          <a:effectLst/>
                          <a:latin typeface="Calibri" pitchFamily="34" charset="0"/>
                          <a:cs typeface="Calibri" pitchFamily="34" charset="0"/>
                        </a:rPr>
                        <a:t> to infant (</a:t>
                      </a:r>
                      <a:r>
                        <a:rPr kumimoji="0" lang="en-US" sz="1800" b="0" i="0" u="none" strike="noStrike" cap="none" normalizeH="0" baseline="0" dirty="0" err="1">
                          <a:ln>
                            <a:noFill/>
                          </a:ln>
                          <a:solidFill>
                            <a:schemeClr val="accent5"/>
                          </a:solidFill>
                          <a:effectLst/>
                          <a:latin typeface="Calibri" pitchFamily="34" charset="0"/>
                          <a:cs typeface="Calibri" pitchFamily="34" charset="0"/>
                        </a:rPr>
                        <a:t>transplacental</a:t>
                      </a:r>
                      <a:r>
                        <a:rPr kumimoji="0" lang="en-US" sz="1800" b="0" i="0" u="none" strike="noStrike" cap="none" normalizeH="0" baseline="0" dirty="0">
                          <a:ln>
                            <a:noFill/>
                          </a:ln>
                          <a:solidFill>
                            <a:schemeClr val="accent5"/>
                          </a:solidFill>
                          <a:effectLst/>
                          <a:latin typeface="Calibri" pitchFamily="34" charset="0"/>
                          <a:cs typeface="Calibri" pitchFamily="34" charset="0"/>
                        </a:rPr>
                        <a:t>/breast</a:t>
                      </a:r>
                      <a:r>
                        <a:rPr kumimoji="0" lang="en-US" sz="1800" b="0" i="0" u="none" strike="noStrike" cap="none" normalizeH="0" baseline="0" dirty="0">
                          <a:ln>
                            <a:noFill/>
                          </a:ln>
                          <a:solidFill>
                            <a:schemeClr val="accent4"/>
                          </a:solidFill>
                          <a:effectLst/>
                          <a:latin typeface="Calibri" pitchFamily="34" charset="0"/>
                          <a:cs typeface="Calibri" pitchFamily="34" charset="0"/>
                        </a:rPr>
                        <a:t> </a:t>
                      </a:r>
                      <a:r>
                        <a:rPr kumimoji="0" lang="en-US" sz="1800" b="0" i="0" u="none" strike="noStrike" cap="none" normalizeH="0" baseline="0" dirty="0">
                          <a:ln>
                            <a:noFill/>
                          </a:ln>
                          <a:solidFill>
                            <a:schemeClr val="accent5"/>
                          </a:solidFill>
                          <a:effectLst/>
                          <a:latin typeface="Calibri" pitchFamily="34" charset="0"/>
                          <a:cs typeface="Calibri" pitchFamily="34" charset="0"/>
                        </a:rPr>
                        <a:t>milk</a:t>
                      </a:r>
                      <a:r>
                        <a:rPr kumimoji="0" lang="en-US" sz="1800" b="0" i="0" u="none" strike="noStrike" cap="none" normalizeH="0" baseline="0" dirty="0">
                          <a:ln>
                            <a:noFill/>
                          </a:ln>
                          <a:solidFill>
                            <a:schemeClr val="accent4"/>
                          </a:solidFill>
                          <a:effectLst/>
                          <a:latin typeface="Calibri" pitchFamily="34" charset="0"/>
                          <a:cs typeface="Calibri" pitchFamily="34" charset="0"/>
                        </a:rPr>
                        <a:t>)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0" i="0" u="none" strike="noStrike" cap="none" normalizeH="0" baseline="0" dirty="0">
                          <a:ln>
                            <a:noFill/>
                          </a:ln>
                          <a:solidFill>
                            <a:schemeClr val="accent4"/>
                          </a:solidFill>
                          <a:effectLst/>
                          <a:latin typeface="Calibri" pitchFamily="34" charset="0"/>
                          <a:cs typeface="Calibri" pitchFamily="34" charset="0"/>
                        </a:rPr>
                        <a:t>effective for about 6 months.</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a:ln>
                          <a:noFill/>
                        </a:ln>
                        <a:solidFill>
                          <a:schemeClr val="accent4"/>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1" i="0" u="none" strike="noStrike" cap="none" normalizeH="0" baseline="0" dirty="0">
                          <a:ln>
                            <a:noFill/>
                          </a:ln>
                          <a:solidFill>
                            <a:schemeClr val="accent4"/>
                          </a:solidFill>
                          <a:effectLst/>
                          <a:latin typeface="Calibri" pitchFamily="34" charset="0"/>
                          <a:cs typeface="Calibri" pitchFamily="34" charset="0"/>
                        </a:rPr>
                        <a:t>Artificial</a:t>
                      </a:r>
                      <a:r>
                        <a:rPr kumimoji="0" lang="en-US" sz="1800" b="0" i="0" u="none" strike="noStrike" cap="none" normalizeH="0" baseline="0" dirty="0">
                          <a:ln>
                            <a:noFill/>
                          </a:ln>
                          <a:solidFill>
                            <a:schemeClr val="accent4"/>
                          </a:solidFill>
                          <a:effectLst/>
                          <a:latin typeface="Calibri" pitchFamily="34" charset="0"/>
                          <a:cs typeface="Calibri" pitchFamily="34" charset="0"/>
                        </a:rPr>
                        <a:t>: </a:t>
                      </a:r>
                      <a:r>
                        <a:rPr kumimoji="0" lang="en-US" sz="1800" b="0" i="0" u="none" strike="noStrike" cap="none" normalizeH="0" baseline="0" dirty="0" err="1">
                          <a:ln>
                            <a:noFill/>
                          </a:ln>
                          <a:solidFill>
                            <a:schemeClr val="accent4"/>
                          </a:solidFill>
                          <a:effectLst/>
                          <a:latin typeface="Calibri" pitchFamily="34" charset="0"/>
                          <a:cs typeface="Calibri" pitchFamily="34" charset="0"/>
                        </a:rPr>
                        <a:t>Adminestration</a:t>
                      </a:r>
                      <a:r>
                        <a:rPr kumimoji="0" lang="en-US" sz="1800" b="0" i="0" u="none" strike="noStrike" cap="none" normalizeH="0" baseline="0" dirty="0">
                          <a:ln>
                            <a:noFill/>
                          </a:ln>
                          <a:solidFill>
                            <a:schemeClr val="accent4"/>
                          </a:solidFill>
                          <a:effectLst/>
                          <a:latin typeface="Calibri" pitchFamily="34" charset="0"/>
                          <a:cs typeface="Calibri" pitchFamily="34" charset="0"/>
                        </a:rPr>
                        <a:t> of antibodies (</a:t>
                      </a:r>
                      <a:r>
                        <a:rPr kumimoji="0" lang="en-US" sz="1800" b="0" i="0" u="none" strike="noStrike" cap="none" normalizeH="0" baseline="0" dirty="0" err="1">
                          <a:ln>
                            <a:noFill/>
                          </a:ln>
                          <a:solidFill>
                            <a:schemeClr val="accent4"/>
                          </a:solidFill>
                          <a:effectLst/>
                          <a:latin typeface="Calibri" pitchFamily="34" charset="0"/>
                          <a:cs typeface="Calibri" pitchFamily="34" charset="0"/>
                        </a:rPr>
                        <a:t>e.g</a:t>
                      </a:r>
                      <a:r>
                        <a:rPr kumimoji="0" lang="en-US" sz="1800" b="0" i="0" u="none" strike="noStrike" cap="none" normalizeH="0" baseline="0" dirty="0">
                          <a:ln>
                            <a:noFill/>
                          </a:ln>
                          <a:solidFill>
                            <a:schemeClr val="accent4"/>
                          </a:solidFill>
                          <a:effectLst/>
                          <a:latin typeface="Calibri" pitchFamily="34" charset="0"/>
                          <a:cs typeface="Calibri" pitchFamily="34" charset="0"/>
                        </a:rPr>
                        <a:t>: </a:t>
                      </a:r>
                      <a:r>
                        <a:rPr kumimoji="0" lang="en-US" sz="1800" b="0" i="0" u="none" strike="noStrike" cap="none" normalizeH="0" baseline="0" dirty="0">
                          <a:ln>
                            <a:noFill/>
                          </a:ln>
                          <a:solidFill>
                            <a:schemeClr val="accent5"/>
                          </a:solidFill>
                          <a:effectLst/>
                          <a:latin typeface="Calibri" pitchFamily="34" charset="0"/>
                          <a:cs typeface="Calibri" pitchFamily="34" charset="0"/>
                        </a:rPr>
                        <a:t>Hepatitis B IG</a:t>
                      </a:r>
                      <a:r>
                        <a:rPr kumimoji="0" lang="en-US" sz="1800" b="0" i="0" u="none" strike="noStrike" cap="none" normalizeH="0" baseline="0" dirty="0">
                          <a:ln>
                            <a:noFill/>
                          </a:ln>
                          <a:solidFill>
                            <a:schemeClr val="accent4"/>
                          </a:solidFill>
                          <a:effectLst/>
                          <a:latin typeface="Calibri" pitchFamily="34" charset="0"/>
                          <a:cs typeface="Calibri" pitchFamily="34" charset="0"/>
                        </a:rPr>
                        <a:t>, </a:t>
                      </a:r>
                      <a:r>
                        <a:rPr kumimoji="0" lang="en-US" sz="1800" b="0" i="0" u="none" strike="noStrike" cap="none" normalizeH="0" baseline="0" dirty="0" err="1">
                          <a:ln>
                            <a:noFill/>
                          </a:ln>
                          <a:solidFill>
                            <a:schemeClr val="accent5"/>
                          </a:solidFill>
                          <a:effectLst/>
                          <a:latin typeface="Calibri" pitchFamily="34" charset="0"/>
                          <a:cs typeface="Calibri" pitchFamily="34" charset="0"/>
                        </a:rPr>
                        <a:t>Varicella</a:t>
                      </a:r>
                      <a:r>
                        <a:rPr kumimoji="0" lang="en-US" sz="1800" b="0" i="0" u="none" strike="noStrike" cap="none" normalizeH="0" baseline="0" dirty="0">
                          <a:ln>
                            <a:noFill/>
                          </a:ln>
                          <a:solidFill>
                            <a:schemeClr val="accent5"/>
                          </a:solidFill>
                          <a:effectLst/>
                          <a:latin typeface="Calibri" pitchFamily="34" charset="0"/>
                          <a:cs typeface="Calibri" pitchFamily="34" charset="0"/>
                        </a:rPr>
                        <a:t> IG</a:t>
                      </a:r>
                      <a:r>
                        <a:rPr kumimoji="0" lang="en-US" sz="1800" b="0" i="0" u="none" strike="noStrike" cap="none" normalizeH="0" baseline="0" dirty="0">
                          <a:ln>
                            <a:noFill/>
                          </a:ln>
                          <a:solidFill>
                            <a:schemeClr val="accent4"/>
                          </a:solidFill>
                          <a:effectLst/>
                          <a:latin typeface="Calibri" pitchFamily="34" charset="0"/>
                          <a:cs typeface="Calibri" pitchFamily="34" charset="0"/>
                        </a:rPr>
                        <a:t>)</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0" i="0" u="none" strike="noStrike" cap="none" normalizeH="0" baseline="0" dirty="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a:ln>
                          <a:noFill/>
                        </a:ln>
                        <a:solidFill>
                          <a:schemeClr val="accent4"/>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2800" b="0" i="0" u="none" strike="noStrike" cap="none" normalizeH="0" baseline="0" dirty="0">
                          <a:ln>
                            <a:noFill/>
                          </a:ln>
                          <a:solidFill>
                            <a:schemeClr val="accent4"/>
                          </a:solidFill>
                          <a:effectLst/>
                          <a:latin typeface="Calibri" pitchFamily="34" charset="0"/>
                          <a:cs typeface="Calibri" pitchFamily="34" charset="0"/>
                        </a:rPr>
                        <a:t>Examples:</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a:ln>
                          <a:noFill/>
                        </a:ln>
                        <a:solidFill>
                          <a:schemeClr val="accent4"/>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1" i="0" u="none" strike="noStrike" cap="none" normalizeH="0" baseline="0" dirty="0">
                          <a:ln>
                            <a:noFill/>
                          </a:ln>
                          <a:solidFill>
                            <a:schemeClr val="accent4"/>
                          </a:solidFill>
                          <a:effectLst/>
                          <a:latin typeface="Calibri" pitchFamily="34" charset="0"/>
                          <a:cs typeface="Calibri" pitchFamily="34" charset="0"/>
                        </a:rPr>
                        <a:t>Natural</a:t>
                      </a:r>
                      <a:r>
                        <a:rPr kumimoji="0" lang="en-US" sz="1800" b="0" i="0" u="none" strike="noStrike" cap="none" normalizeH="0" baseline="0" dirty="0">
                          <a:ln>
                            <a:noFill/>
                          </a:ln>
                          <a:solidFill>
                            <a:schemeClr val="accent4"/>
                          </a:solidFill>
                          <a:effectLst/>
                          <a:latin typeface="Calibri" pitchFamily="34" charset="0"/>
                          <a:cs typeface="Calibri" pitchFamily="34" charset="0"/>
                        </a:rPr>
                        <a:t>: </a:t>
                      </a:r>
                      <a:r>
                        <a:rPr kumimoji="0" lang="en-US" sz="1800" b="0" i="0" u="none" strike="noStrike" cap="none" normalizeH="0" baseline="0" dirty="0">
                          <a:ln>
                            <a:noFill/>
                          </a:ln>
                          <a:solidFill>
                            <a:schemeClr val="accent5"/>
                          </a:solidFill>
                          <a:effectLst/>
                          <a:latin typeface="Calibri" pitchFamily="34" charset="0"/>
                          <a:cs typeface="Calibri" pitchFamily="34" charset="0"/>
                        </a:rPr>
                        <a:t>Infection</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en-US" sz="1800" b="0" i="0" u="none" strike="noStrike" cap="none" normalizeH="0" baseline="0" dirty="0">
                        <a:ln>
                          <a:noFill/>
                        </a:ln>
                        <a:solidFill>
                          <a:schemeClr val="accent4"/>
                        </a:solidFill>
                        <a:effectLst/>
                        <a:latin typeface="Calibri" pitchFamily="34" charset="0"/>
                        <a:cs typeface="Calibri" pitchFamily="34" charset="0"/>
                      </a:endParaRP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r>
                        <a:rPr kumimoji="0" lang="en-US" sz="1800" b="1" i="0" u="none" strike="noStrike" cap="none" normalizeH="0" baseline="0" dirty="0">
                          <a:ln>
                            <a:noFill/>
                          </a:ln>
                          <a:solidFill>
                            <a:schemeClr val="accent4"/>
                          </a:solidFill>
                          <a:effectLst/>
                          <a:latin typeface="Calibri" pitchFamily="34" charset="0"/>
                          <a:cs typeface="Calibri" pitchFamily="34" charset="0"/>
                        </a:rPr>
                        <a:t>Artificial</a:t>
                      </a:r>
                      <a:r>
                        <a:rPr kumimoji="0" lang="en-US" sz="1800" b="0" i="0" u="none" strike="noStrike" cap="none" normalizeH="0" baseline="0" dirty="0">
                          <a:ln>
                            <a:noFill/>
                          </a:ln>
                          <a:solidFill>
                            <a:schemeClr val="accent4"/>
                          </a:solidFill>
                          <a:effectLst/>
                          <a:latin typeface="Calibri" pitchFamily="34" charset="0"/>
                          <a:cs typeface="Calibri" pitchFamily="34" charset="0"/>
                        </a:rPr>
                        <a:t>: </a:t>
                      </a:r>
                      <a:r>
                        <a:rPr kumimoji="0" lang="en-US" sz="1800" b="0" i="0" u="none" strike="noStrike" cap="none" normalizeH="0" baseline="0" dirty="0">
                          <a:ln>
                            <a:noFill/>
                          </a:ln>
                          <a:solidFill>
                            <a:schemeClr val="accent5"/>
                          </a:solidFill>
                          <a:effectLst/>
                          <a:latin typeface="Calibri" pitchFamily="34" charset="0"/>
                          <a:cs typeface="Calibri" pitchFamily="34" charset="0"/>
                        </a:rPr>
                        <a:t>Vaccination </a:t>
                      </a:r>
                    </a:p>
                    <a:p>
                      <a:pPr marL="0" marR="0" lvl="0" indent="0" algn="ctr" defTabSz="914400" rtl="0" eaLnBrk="1" fontAlgn="base" latinLnBrk="0" hangingPunct="1">
                        <a:lnSpc>
                          <a:spcPct val="100000"/>
                        </a:lnSpc>
                        <a:spcBef>
                          <a:spcPct val="0"/>
                        </a:spcBef>
                        <a:spcAft>
                          <a:spcPct val="0"/>
                        </a:spcAft>
                        <a:buClr>
                          <a:schemeClr val="accent1"/>
                        </a:buClr>
                        <a:buSzPct val="65000"/>
                        <a:buFontTx/>
                        <a:buNone/>
                        <a:tabLst/>
                      </a:pPr>
                      <a:endParaRPr kumimoji="0" lang="ar-JO" sz="1800" b="0" i="0" u="none" strike="noStrike" cap="none" normalizeH="0" baseline="0" dirty="0">
                        <a:ln>
                          <a:noFill/>
                        </a:ln>
                        <a:solidFill>
                          <a:schemeClr val="accent4"/>
                        </a:solidFill>
                        <a:effectLst/>
                        <a:latin typeface="Calibri" pitchFamily="34" charset="0"/>
                        <a:cs typeface="Arial"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235" name="Rectangle 107"/>
          <p:cNvSpPr>
            <a:spLocks noChangeArrowheads="1"/>
          </p:cNvSpPr>
          <p:nvPr/>
        </p:nvSpPr>
        <p:spPr bwMode="auto">
          <a:xfrm>
            <a:off x="859764" y="260351"/>
            <a:ext cx="6060044" cy="716663"/>
          </a:xfrm>
          <a:prstGeom prst="rect">
            <a:avLst/>
          </a:prstGeom>
          <a:noFill/>
          <a:ln w="9525">
            <a:noFill/>
            <a:miter lim="800000"/>
            <a:headEnd/>
            <a:tailEnd/>
          </a:ln>
        </p:spPr>
        <p:txBody>
          <a:bodyPr wrap="none" lIns="84893" tIns="42446" rIns="84893" bIns="42446">
            <a:spAutoFit/>
          </a:bodyPr>
          <a:lstStyle/>
          <a:p>
            <a:r>
              <a:rPr lang="en-US" altLang="ar-JO" sz="4100" b="1" dirty="0">
                <a:solidFill>
                  <a:schemeClr val="accent2"/>
                </a:solidFill>
                <a:latin typeface="Calibri" pitchFamily="34" charset="0"/>
                <a:cs typeface="Calibri" pitchFamily="34" charset="0"/>
              </a:rPr>
              <a:t>Active </a:t>
            </a:r>
            <a:r>
              <a:rPr lang="en-US" altLang="ar-JO" sz="4100" b="1" dirty="0" err="1">
                <a:solidFill>
                  <a:schemeClr val="accent2"/>
                </a:solidFill>
                <a:latin typeface="Calibri" pitchFamily="34" charset="0"/>
                <a:cs typeface="Calibri" pitchFamily="34" charset="0"/>
              </a:rPr>
              <a:t>vs</a:t>
            </a:r>
            <a:r>
              <a:rPr lang="en-US" altLang="ar-JO" sz="4100" b="1" dirty="0">
                <a:solidFill>
                  <a:schemeClr val="accent2"/>
                </a:solidFill>
                <a:latin typeface="Calibri" pitchFamily="34" charset="0"/>
                <a:cs typeface="Calibri" pitchFamily="34" charset="0"/>
              </a:rPr>
              <a:t> Passive immunity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6954" y="509585"/>
            <a:ext cx="6945719" cy="5643282"/>
          </a:xfrm>
        </p:spPr>
        <p:txBody>
          <a:bodyPr>
            <a:noAutofit/>
          </a:bodyPr>
          <a:lstStyle/>
          <a:p>
            <a:r>
              <a:rPr lang="en-US" sz="2400" dirty="0">
                <a:solidFill>
                  <a:schemeClr val="tx1"/>
                </a:solidFill>
                <a:latin typeface="Calibri" pitchFamily="34" charset="0"/>
                <a:cs typeface="Calibri" pitchFamily="34" charset="0"/>
              </a:rPr>
              <a:t>Vaccine reactions can be </a:t>
            </a:r>
            <a:r>
              <a:rPr lang="en-US" sz="2400" dirty="0" err="1">
                <a:solidFill>
                  <a:schemeClr val="tx1"/>
                </a:solidFill>
                <a:latin typeface="Calibri" pitchFamily="34" charset="0"/>
                <a:cs typeface="Calibri" pitchFamily="34" charset="0"/>
              </a:rPr>
              <a:t>categorised</a:t>
            </a:r>
            <a:r>
              <a:rPr lang="en-US" sz="2400" dirty="0">
                <a:solidFill>
                  <a:schemeClr val="tx1"/>
                </a:solidFill>
                <a:latin typeface="Calibri" pitchFamily="34" charset="0"/>
                <a:cs typeface="Calibri" pitchFamily="34" charset="0"/>
              </a:rPr>
              <a:t> into two types:</a:t>
            </a:r>
          </a:p>
          <a:p>
            <a:pPr marL="800100" lvl="1" indent="-342900">
              <a:buFont typeface="+mj-lt"/>
              <a:buAutoNum type="arabicPeriod"/>
            </a:pPr>
            <a:r>
              <a:rPr lang="en-US" sz="2000" b="1" dirty="0">
                <a:solidFill>
                  <a:schemeClr val="tx1"/>
                </a:solidFill>
                <a:latin typeface="Calibri" pitchFamily="34" charset="0"/>
                <a:cs typeface="Calibri" pitchFamily="34" charset="0"/>
              </a:rPr>
              <a:t>Common</a:t>
            </a:r>
            <a:r>
              <a:rPr lang="en-US" sz="2000" dirty="0">
                <a:solidFill>
                  <a:schemeClr val="tx1"/>
                </a:solidFill>
                <a:latin typeface="Calibri" pitchFamily="34" charset="0"/>
                <a:cs typeface="Calibri" pitchFamily="34" charset="0"/>
              </a:rPr>
              <a:t>, usually </a:t>
            </a:r>
            <a:r>
              <a:rPr lang="en-US" sz="2000" b="1" dirty="0">
                <a:solidFill>
                  <a:schemeClr val="tx1"/>
                </a:solidFill>
                <a:latin typeface="Calibri" pitchFamily="34" charset="0"/>
                <a:cs typeface="Calibri" pitchFamily="34" charset="0"/>
              </a:rPr>
              <a:t>minor and self-limiting</a:t>
            </a:r>
          </a:p>
          <a:p>
            <a:pPr marL="800100" lvl="1" indent="-342900">
              <a:buFont typeface="+mj-lt"/>
              <a:buAutoNum type="arabicPeriod"/>
            </a:pPr>
            <a:r>
              <a:rPr lang="en-US" sz="2000" b="1" dirty="0">
                <a:solidFill>
                  <a:schemeClr val="tx1"/>
                </a:solidFill>
                <a:latin typeface="Calibri" pitchFamily="34" charset="0"/>
                <a:cs typeface="Calibri" pitchFamily="34" charset="0"/>
              </a:rPr>
              <a:t>Rare</a:t>
            </a:r>
            <a:r>
              <a:rPr lang="en-US" sz="2000" dirty="0">
                <a:solidFill>
                  <a:schemeClr val="tx1"/>
                </a:solidFill>
                <a:latin typeface="Calibri" pitchFamily="34" charset="0"/>
                <a:cs typeface="Calibri" pitchFamily="34" charset="0"/>
              </a:rPr>
              <a:t> and more </a:t>
            </a:r>
            <a:r>
              <a:rPr lang="en-US" sz="2000" b="1" dirty="0">
                <a:solidFill>
                  <a:schemeClr val="tx1"/>
                </a:solidFill>
                <a:latin typeface="Calibri" pitchFamily="34" charset="0"/>
                <a:cs typeface="Calibri" pitchFamily="34" charset="0"/>
              </a:rPr>
              <a:t>serious</a:t>
            </a:r>
          </a:p>
          <a:p>
            <a:endParaRPr lang="en-US" sz="2400" dirty="0">
              <a:solidFill>
                <a:schemeClr val="tx1"/>
              </a:solidFill>
            </a:endParaRPr>
          </a:p>
          <a:p>
            <a:r>
              <a:rPr lang="en-US" sz="2400" dirty="0">
                <a:solidFill>
                  <a:schemeClr val="tx1"/>
                </a:solidFill>
                <a:latin typeface="Calibri" pitchFamily="34" charset="0"/>
                <a:cs typeface="Calibri" pitchFamily="34" charset="0"/>
              </a:rPr>
              <a:t>The common reactions are caused by the </a:t>
            </a:r>
            <a:r>
              <a:rPr lang="en-US" sz="2400" u="sng" dirty="0">
                <a:solidFill>
                  <a:schemeClr val="tx1"/>
                </a:solidFill>
                <a:latin typeface="Calibri" pitchFamily="34" charset="0"/>
                <a:cs typeface="Calibri" pitchFamily="34" charset="0"/>
              </a:rPr>
              <a:t>body’s response to </a:t>
            </a:r>
            <a:r>
              <a:rPr lang="en-US" sz="2400" dirty="0">
                <a:solidFill>
                  <a:schemeClr val="tx1"/>
                </a:solidFill>
                <a:latin typeface="Calibri" pitchFamily="34" charset="0"/>
                <a:cs typeface="Calibri" pitchFamily="34" charset="0"/>
              </a:rPr>
              <a:t>the vaccine </a:t>
            </a:r>
            <a:r>
              <a:rPr lang="en-US" sz="2400" b="1" dirty="0">
                <a:solidFill>
                  <a:schemeClr val="tx1"/>
                </a:solidFill>
                <a:latin typeface="Calibri" pitchFamily="34" charset="0"/>
                <a:cs typeface="Calibri" pitchFamily="34" charset="0"/>
              </a:rPr>
              <a:t>antigen(s</a:t>
            </a:r>
            <a:r>
              <a:rPr lang="en-US" sz="2400" dirty="0">
                <a:solidFill>
                  <a:schemeClr val="tx1"/>
                </a:solidFill>
                <a:latin typeface="Calibri" pitchFamily="34" charset="0"/>
                <a:cs typeface="Calibri" pitchFamily="34" charset="0"/>
              </a:rPr>
              <a:t>) and the </a:t>
            </a:r>
            <a:r>
              <a:rPr lang="en-US" sz="2400" b="1" dirty="0">
                <a:solidFill>
                  <a:schemeClr val="tx1"/>
                </a:solidFill>
                <a:latin typeface="Calibri" pitchFamily="34" charset="0"/>
                <a:cs typeface="Calibri" pitchFamily="34" charset="0"/>
              </a:rPr>
              <a:t>other vaccine constituents</a:t>
            </a:r>
            <a:r>
              <a:rPr lang="en-US" sz="2400" dirty="0">
                <a:solidFill>
                  <a:schemeClr val="tx1"/>
                </a:solidFill>
                <a:latin typeface="Calibri" pitchFamily="34" charset="0"/>
                <a:cs typeface="Calibri" pitchFamily="34" charset="0"/>
              </a:rPr>
              <a:t> (</a:t>
            </a:r>
            <a:r>
              <a:rPr lang="en-US" sz="2400" b="1" dirty="0" err="1">
                <a:solidFill>
                  <a:schemeClr val="tx1"/>
                </a:solidFill>
                <a:latin typeface="Calibri" pitchFamily="34" charset="0"/>
                <a:cs typeface="Calibri" pitchFamily="34" charset="0"/>
              </a:rPr>
              <a:t>adjuvants</a:t>
            </a:r>
            <a:r>
              <a:rPr lang="en-US" sz="2400" dirty="0">
                <a:solidFill>
                  <a:schemeClr val="tx1"/>
                </a:solidFill>
                <a:latin typeface="Calibri" pitchFamily="34" charset="0"/>
                <a:cs typeface="Calibri" pitchFamily="34" charset="0"/>
              </a:rPr>
              <a:t>).</a:t>
            </a:r>
          </a:p>
          <a:p>
            <a:r>
              <a:rPr lang="en-US" sz="2400" dirty="0">
                <a:solidFill>
                  <a:schemeClr val="tx1"/>
                </a:solidFill>
                <a:latin typeface="Calibri" pitchFamily="34" charset="0"/>
                <a:cs typeface="Calibri" pitchFamily="34" charset="0"/>
              </a:rPr>
              <a:t>In general they occur early </a:t>
            </a:r>
            <a:r>
              <a:rPr lang="en-US" sz="2400" b="1" dirty="0">
                <a:solidFill>
                  <a:schemeClr val="tx1"/>
                </a:solidFill>
                <a:latin typeface="Calibri" pitchFamily="34" charset="0"/>
                <a:cs typeface="Calibri" pitchFamily="34" charset="0"/>
              </a:rPr>
              <a:t>within 24-48 hours of vaccination </a:t>
            </a:r>
            <a:r>
              <a:rPr lang="en-US" sz="2400" dirty="0">
                <a:solidFill>
                  <a:schemeClr val="tx1"/>
                </a:solidFill>
                <a:latin typeface="Calibri" pitchFamily="34" charset="0"/>
                <a:cs typeface="Calibri" pitchFamily="34" charset="0"/>
              </a:rPr>
              <a:t>and are </a:t>
            </a:r>
            <a:r>
              <a:rPr lang="en-US" sz="2400" b="1" dirty="0">
                <a:solidFill>
                  <a:schemeClr val="tx1"/>
                </a:solidFill>
                <a:latin typeface="Calibri" pitchFamily="34" charset="0"/>
                <a:cs typeface="Calibri" pitchFamily="34" charset="0"/>
              </a:rPr>
              <a:t>self-limiting</a:t>
            </a:r>
            <a:r>
              <a:rPr lang="en-US" sz="2400" dirty="0">
                <a:solidFill>
                  <a:schemeClr val="tx1"/>
                </a:solidFill>
                <a:latin typeface="Calibri" pitchFamily="34" charset="0"/>
                <a:cs typeface="Calibri" pitchFamily="34" charset="0"/>
              </a:rPr>
              <a:t>. </a:t>
            </a:r>
          </a:p>
          <a:p>
            <a:r>
              <a:rPr lang="en-US" sz="2400" dirty="0">
                <a:solidFill>
                  <a:schemeClr val="tx1"/>
                </a:solidFill>
                <a:latin typeface="Calibri" pitchFamily="34" charset="0"/>
                <a:cs typeface="Calibri" pitchFamily="34" charset="0"/>
              </a:rPr>
              <a:t>However, reactions following </a:t>
            </a:r>
            <a:r>
              <a:rPr lang="en-US" sz="2400" b="1" dirty="0">
                <a:solidFill>
                  <a:schemeClr val="tx1"/>
                </a:solidFill>
                <a:latin typeface="Calibri" pitchFamily="34" charset="0"/>
                <a:cs typeface="Calibri" pitchFamily="34" charset="0"/>
              </a:rPr>
              <a:t>live vaccines </a:t>
            </a:r>
            <a:r>
              <a:rPr lang="en-US" sz="2400" dirty="0">
                <a:solidFill>
                  <a:schemeClr val="tx1"/>
                </a:solidFill>
                <a:latin typeface="Calibri" pitchFamily="34" charset="0"/>
                <a:cs typeface="Calibri" pitchFamily="34" charset="0"/>
              </a:rPr>
              <a:t>(e.g. </a:t>
            </a:r>
            <a:r>
              <a:rPr lang="en-US" sz="2400" b="1" dirty="0">
                <a:solidFill>
                  <a:schemeClr val="tx1"/>
                </a:solidFill>
                <a:latin typeface="Calibri" pitchFamily="34" charset="0"/>
                <a:cs typeface="Calibri" pitchFamily="34" charset="0"/>
              </a:rPr>
              <a:t>MMR</a:t>
            </a:r>
            <a:r>
              <a:rPr lang="en-US" sz="2400" dirty="0">
                <a:solidFill>
                  <a:schemeClr val="tx1"/>
                </a:solidFill>
                <a:latin typeface="Calibri" pitchFamily="34" charset="0"/>
                <a:cs typeface="Calibri" pitchFamily="34" charset="0"/>
              </a:rPr>
              <a:t>) may be </a:t>
            </a:r>
            <a:r>
              <a:rPr lang="en-US" sz="2400" b="1" dirty="0">
                <a:solidFill>
                  <a:schemeClr val="tx1"/>
                </a:solidFill>
                <a:latin typeface="Calibri" pitchFamily="34" charset="0"/>
                <a:cs typeface="Calibri" pitchFamily="34" charset="0"/>
              </a:rPr>
              <a:t>delayed</a:t>
            </a:r>
            <a:r>
              <a:rPr lang="en-US" sz="2400" dirty="0">
                <a:solidFill>
                  <a:schemeClr val="tx1"/>
                </a:solidFill>
                <a:latin typeface="Calibri" pitchFamily="34" charset="0"/>
                <a:cs typeface="Calibri" pitchFamily="34" charset="0"/>
              </a:rPr>
              <a:t> and resemble a </a:t>
            </a:r>
            <a:r>
              <a:rPr lang="en-US" sz="2400" b="1" dirty="0">
                <a:solidFill>
                  <a:schemeClr val="tx1"/>
                </a:solidFill>
                <a:latin typeface="Calibri" pitchFamily="34" charset="0"/>
                <a:cs typeface="Calibri" pitchFamily="34" charset="0"/>
              </a:rPr>
              <a:t>mild version of the disease</a:t>
            </a:r>
            <a:r>
              <a:rPr lang="en-US" sz="2400" dirty="0">
                <a:solidFill>
                  <a:schemeClr val="tx1"/>
                </a:solidFill>
                <a:latin typeface="Calibri" pitchFamily="34" charset="0"/>
                <a:cs typeface="Calibri" pitchFamily="34" charset="0"/>
              </a:rPr>
              <a:t>.</a:t>
            </a:r>
          </a:p>
          <a:p>
            <a:pPr>
              <a:buNone/>
            </a:pPr>
            <a:br>
              <a:rPr lang="en-US" sz="2400" dirty="0">
                <a:solidFill>
                  <a:schemeClr val="tx1"/>
                </a:solidFill>
              </a:rPr>
            </a:b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2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20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20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07" y="188256"/>
            <a:ext cx="7133978" cy="5750859"/>
          </a:xfrm>
        </p:spPr>
        <p:txBody>
          <a:bodyPr>
            <a:normAutofit/>
          </a:bodyPr>
          <a:lstStyle/>
          <a:p>
            <a:pPr marL="400050"/>
            <a:r>
              <a:rPr lang="en-US" sz="2400" dirty="0">
                <a:solidFill>
                  <a:schemeClr val="tx1"/>
                </a:solidFill>
                <a:latin typeface="Calibri" pitchFamily="34" charset="0"/>
                <a:cs typeface="Calibri" pitchFamily="34" charset="0"/>
              </a:rPr>
              <a:t>Common minor reactions include:</a:t>
            </a:r>
          </a:p>
        </p:txBody>
      </p:sp>
      <p:graphicFrame>
        <p:nvGraphicFramePr>
          <p:cNvPr id="4" name="Content Placeholder 3"/>
          <p:cNvGraphicFramePr>
            <a:graphicFrameLocks/>
          </p:cNvGraphicFramePr>
          <p:nvPr/>
        </p:nvGraphicFramePr>
        <p:xfrm>
          <a:off x="255495" y="537886"/>
          <a:ext cx="8350622"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119744"/>
            <a:ext cx="7053542" cy="1306286"/>
          </a:xfrm>
        </p:spPr>
        <p:txBody>
          <a:bodyPr/>
          <a:lstStyle/>
          <a:p>
            <a:r>
              <a:rPr lang="en-US" dirty="0">
                <a:solidFill>
                  <a:schemeClr val="accent2"/>
                </a:solidFill>
                <a:latin typeface="Calibri" pitchFamily="34" charset="0"/>
                <a:cs typeface="Calibri" pitchFamily="34" charset="0"/>
              </a:rPr>
              <a:t>Contraindications to Vaccines</a:t>
            </a:r>
          </a:p>
        </p:txBody>
      </p:sp>
      <p:sp>
        <p:nvSpPr>
          <p:cNvPr id="5" name="Content Placeholder 4"/>
          <p:cNvSpPr>
            <a:spLocks noGrp="1"/>
          </p:cNvSpPr>
          <p:nvPr>
            <p:ph idx="1"/>
          </p:nvPr>
        </p:nvSpPr>
        <p:spPr>
          <a:xfrm>
            <a:off x="827484" y="1447800"/>
            <a:ext cx="7657610" cy="4979894"/>
          </a:xfrm>
        </p:spPr>
        <p:txBody>
          <a:bodyPr>
            <a:normAutofit/>
          </a:bodyPr>
          <a:lstStyle/>
          <a:p>
            <a:r>
              <a:rPr lang="en-US" altLang="ar-JO" sz="2400" dirty="0">
                <a:solidFill>
                  <a:schemeClr val="accent4">
                    <a:lumMod val="50000"/>
                  </a:schemeClr>
                </a:solidFill>
                <a:latin typeface="Calibri" pitchFamily="34" charset="0"/>
                <a:cs typeface="Calibri" pitchFamily="34" charset="0"/>
              </a:rPr>
              <a:t> </a:t>
            </a:r>
            <a:r>
              <a:rPr lang="en-US" altLang="ar-JO" sz="2400" b="1" dirty="0">
                <a:solidFill>
                  <a:srgbClr val="FF0000"/>
                </a:solidFill>
                <a:latin typeface="Calibri" pitchFamily="34" charset="0"/>
                <a:cs typeface="Calibri" pitchFamily="34" charset="0"/>
              </a:rPr>
              <a:t>What is a contraindication?</a:t>
            </a:r>
          </a:p>
          <a:p>
            <a:r>
              <a:rPr lang="en-US" altLang="ar-JO" sz="2400" dirty="0">
                <a:solidFill>
                  <a:schemeClr val="accent4">
                    <a:lumMod val="50000"/>
                  </a:schemeClr>
                </a:solidFill>
                <a:latin typeface="Calibri" pitchFamily="34" charset="0"/>
                <a:cs typeface="Calibri" pitchFamily="34" charset="0"/>
              </a:rPr>
              <a:t>A condition in the recipient that</a:t>
            </a:r>
            <a:r>
              <a:rPr lang="en-US" altLang="ar-JO" sz="2400" b="1" dirty="0">
                <a:solidFill>
                  <a:schemeClr val="accent4">
                    <a:lumMod val="50000"/>
                  </a:schemeClr>
                </a:solidFill>
                <a:latin typeface="Calibri" pitchFamily="34" charset="0"/>
                <a:cs typeface="Calibri" pitchFamily="34" charset="0"/>
              </a:rPr>
              <a:t> greatly increases</a:t>
            </a:r>
            <a:r>
              <a:rPr lang="en-US" altLang="ar-JO" sz="2400" dirty="0">
                <a:solidFill>
                  <a:schemeClr val="accent4">
                    <a:lumMod val="50000"/>
                  </a:schemeClr>
                </a:solidFill>
                <a:latin typeface="Calibri" pitchFamily="34" charset="0"/>
                <a:cs typeface="Calibri" pitchFamily="34" charset="0"/>
              </a:rPr>
              <a:t> the </a:t>
            </a:r>
            <a:r>
              <a:rPr lang="en-US" altLang="ar-JO" sz="2400" b="1" dirty="0">
                <a:solidFill>
                  <a:schemeClr val="accent4">
                    <a:lumMod val="50000"/>
                  </a:schemeClr>
                </a:solidFill>
                <a:latin typeface="Calibri" pitchFamily="34" charset="0"/>
                <a:cs typeface="Calibri" pitchFamily="34" charset="0"/>
              </a:rPr>
              <a:t>chance</a:t>
            </a:r>
            <a:r>
              <a:rPr lang="en-US" altLang="ar-JO" sz="2400" dirty="0">
                <a:solidFill>
                  <a:schemeClr val="accent4">
                    <a:lumMod val="50000"/>
                  </a:schemeClr>
                </a:solidFill>
                <a:latin typeface="Calibri" pitchFamily="34" charset="0"/>
                <a:cs typeface="Calibri" pitchFamily="34" charset="0"/>
              </a:rPr>
              <a:t> of a serious life threatening </a:t>
            </a:r>
            <a:r>
              <a:rPr lang="en-US" altLang="ar-JO" sz="2400" b="1" dirty="0">
                <a:solidFill>
                  <a:schemeClr val="accent4">
                    <a:lumMod val="50000"/>
                  </a:schemeClr>
                </a:solidFill>
                <a:latin typeface="Calibri" pitchFamily="34" charset="0"/>
                <a:cs typeface="Calibri" pitchFamily="34" charset="0"/>
              </a:rPr>
              <a:t>adverse event.</a:t>
            </a:r>
          </a:p>
          <a:p>
            <a:endParaRPr lang="en-US" altLang="ar-JO" sz="2400" b="1" dirty="0">
              <a:solidFill>
                <a:schemeClr val="accent4">
                  <a:lumMod val="50000"/>
                </a:schemeClr>
              </a:solidFill>
              <a:latin typeface="Calibri" pitchFamily="34" charset="0"/>
              <a:cs typeface="Calibri" pitchFamily="34" charset="0"/>
            </a:endParaRPr>
          </a:p>
          <a:p>
            <a:r>
              <a:rPr lang="en-US" sz="2400" b="1" dirty="0">
                <a:solidFill>
                  <a:schemeClr val="accent4">
                    <a:lumMod val="50000"/>
                  </a:schemeClr>
                </a:solidFill>
                <a:latin typeface="Calibri" pitchFamily="34" charset="0"/>
                <a:cs typeface="Calibri" pitchFamily="34" charset="0"/>
              </a:rPr>
              <a:t>Contraindications can be classified into:</a:t>
            </a:r>
          </a:p>
          <a:p>
            <a:pPr marL="457200" indent="-457200">
              <a:buFont typeface="+mj-lt"/>
              <a:buAutoNum type="arabicPeriod"/>
            </a:pPr>
            <a:r>
              <a:rPr lang="en-US" sz="2400" b="1" dirty="0">
                <a:solidFill>
                  <a:schemeClr val="accent5"/>
                </a:solidFill>
                <a:latin typeface="Calibri" pitchFamily="34" charset="0"/>
                <a:cs typeface="Calibri" pitchFamily="34" charset="0"/>
              </a:rPr>
              <a:t>Absolute</a:t>
            </a:r>
            <a:r>
              <a:rPr lang="en-US" sz="2400" b="1" dirty="0">
                <a:solidFill>
                  <a:schemeClr val="accent4">
                    <a:lumMod val="50000"/>
                  </a:schemeClr>
                </a:solidFill>
                <a:latin typeface="Calibri" pitchFamily="34" charset="0"/>
                <a:cs typeface="Calibri" pitchFamily="34" charset="0"/>
              </a:rPr>
              <a:t> </a:t>
            </a:r>
          </a:p>
          <a:p>
            <a:pPr marL="457200" indent="-457200">
              <a:buFont typeface="+mj-lt"/>
              <a:buAutoNum type="arabicPeriod"/>
            </a:pPr>
            <a:r>
              <a:rPr lang="en-US" sz="2400" b="1" dirty="0">
                <a:solidFill>
                  <a:schemeClr val="accent5"/>
                </a:solidFill>
                <a:latin typeface="Calibri" pitchFamily="34" charset="0"/>
                <a:cs typeface="Calibri" pitchFamily="34" charset="0"/>
              </a:rPr>
              <a:t>Relative</a:t>
            </a:r>
            <a:r>
              <a:rPr lang="en-US" sz="2400" b="1" dirty="0">
                <a:solidFill>
                  <a:schemeClr val="accent4">
                    <a:lumMod val="50000"/>
                  </a:schemeClr>
                </a:solidFill>
                <a:latin typeface="Calibri" pitchFamily="34" charset="0"/>
                <a:cs typeface="Calibri" pitchFamily="34" charset="0"/>
              </a:rPr>
              <a:t> </a:t>
            </a:r>
          </a:p>
          <a:p>
            <a:pPr marL="914400" lvl="1" indent="-457200">
              <a:buFont typeface="+mj-lt"/>
              <a:buAutoNum type="arabicPeriod"/>
            </a:pPr>
            <a:endParaRPr lang="en-US" altLang="ar-JO" sz="2200" b="1" dirty="0">
              <a:solidFill>
                <a:schemeClr val="accent2"/>
              </a:solidFill>
              <a:latin typeface="Calibri" pitchFamily="34" charset="0"/>
              <a:cs typeface="Calibri" pitchFamily="34" charset="0"/>
            </a:endParaRPr>
          </a:p>
          <a:p>
            <a:pPr marL="1314450" lvl="2" indent="-457200"/>
            <a:endParaRPr lang="en-US" altLang="ar-JO" sz="2000" b="1" dirty="0">
              <a:solidFill>
                <a:schemeClr val="accent5"/>
              </a:solidFill>
              <a:latin typeface="Calibri" pitchFamily="34" charset="0"/>
              <a:cs typeface="Calibri" pitchFamily="34" charset="0"/>
            </a:endParaRPr>
          </a:p>
          <a:p>
            <a:endParaRPr lang="en-US" sz="2400"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9" y="319718"/>
            <a:ext cx="7595388" cy="1400530"/>
          </a:xfrm>
        </p:spPr>
        <p:txBody>
          <a:bodyPr/>
          <a:lstStyle/>
          <a:p>
            <a:r>
              <a:rPr lang="en-US" sz="3600" b="1" u="sng" dirty="0">
                <a:solidFill>
                  <a:schemeClr val="accent2"/>
                </a:solidFill>
                <a:latin typeface="Calibri" pitchFamily="34" charset="0"/>
                <a:cs typeface="Calibri" pitchFamily="34" charset="0"/>
              </a:rPr>
              <a:t>General</a:t>
            </a:r>
            <a:r>
              <a:rPr lang="en-US" sz="3600" b="1" dirty="0">
                <a:solidFill>
                  <a:schemeClr val="accent2"/>
                </a:solidFill>
                <a:latin typeface="Calibri" pitchFamily="34" charset="0"/>
                <a:cs typeface="Calibri" pitchFamily="34" charset="0"/>
              </a:rPr>
              <a:t> </a:t>
            </a:r>
            <a:r>
              <a:rPr lang="en-US" sz="3600" b="1" u="sng" dirty="0">
                <a:solidFill>
                  <a:schemeClr val="accent2"/>
                </a:solidFill>
                <a:latin typeface="Calibri" pitchFamily="34" charset="0"/>
                <a:cs typeface="Calibri" pitchFamily="34" charset="0"/>
              </a:rPr>
              <a:t>Absolute </a:t>
            </a:r>
            <a:r>
              <a:rPr lang="en-US" sz="3600" b="1" dirty="0">
                <a:solidFill>
                  <a:schemeClr val="accent2"/>
                </a:solidFill>
                <a:latin typeface="Calibri" pitchFamily="34" charset="0"/>
                <a:cs typeface="Calibri" pitchFamily="34" charset="0"/>
              </a:rPr>
              <a:t>contraindications </a:t>
            </a:r>
          </a:p>
        </p:txBody>
      </p:sp>
      <p:sp>
        <p:nvSpPr>
          <p:cNvPr id="3" name="Content Placeholder 2"/>
          <p:cNvSpPr>
            <a:spLocks noGrp="1"/>
          </p:cNvSpPr>
          <p:nvPr>
            <p:ph idx="1"/>
          </p:nvPr>
        </p:nvSpPr>
        <p:spPr>
          <a:xfrm>
            <a:off x="404403" y="1288169"/>
            <a:ext cx="7069607" cy="5403581"/>
          </a:xfrm>
        </p:spPr>
        <p:txBody>
          <a:bodyPr>
            <a:noAutofit/>
          </a:bodyPr>
          <a:lstStyle/>
          <a:p>
            <a:r>
              <a:rPr lang="en-US" sz="2800" dirty="0">
                <a:solidFill>
                  <a:schemeClr val="accent5"/>
                </a:solidFill>
                <a:latin typeface="Calibri" pitchFamily="34" charset="0"/>
                <a:cs typeface="Calibri" pitchFamily="34" charset="0"/>
              </a:rPr>
              <a:t>Anaphylaxis or a severe hypersensitivity reaction </a:t>
            </a:r>
            <a:r>
              <a:rPr lang="en-US" sz="2800" dirty="0">
                <a:solidFill>
                  <a:schemeClr val="accent4">
                    <a:lumMod val="50000"/>
                  </a:schemeClr>
                </a:solidFill>
                <a:latin typeface="Calibri" pitchFamily="34" charset="0"/>
                <a:cs typeface="Calibri" pitchFamily="34" charset="0"/>
              </a:rPr>
              <a:t>to a </a:t>
            </a:r>
            <a:r>
              <a:rPr lang="en-US" sz="2800" b="1" dirty="0">
                <a:solidFill>
                  <a:schemeClr val="accent4">
                    <a:lumMod val="50000"/>
                  </a:schemeClr>
                </a:solidFill>
                <a:latin typeface="Calibri" pitchFamily="34" charset="0"/>
                <a:cs typeface="Calibri" pitchFamily="34" charset="0"/>
              </a:rPr>
              <a:t>vaccine or a vaccine component </a:t>
            </a:r>
            <a:r>
              <a:rPr lang="en-US" sz="2800" dirty="0">
                <a:solidFill>
                  <a:schemeClr val="accent4">
                    <a:lumMod val="50000"/>
                  </a:schemeClr>
                </a:solidFill>
                <a:latin typeface="Calibri" pitchFamily="34" charset="0"/>
                <a:cs typeface="Calibri" pitchFamily="34" charset="0"/>
              </a:rPr>
              <a:t>should not receive subsequent doses of that vaccine.</a:t>
            </a:r>
          </a:p>
          <a:p>
            <a:pPr marL="742950" lvl="2" indent="-342900">
              <a:buFont typeface="Wingdings" pitchFamily="2" charset="2"/>
              <a:buChar char="§"/>
            </a:pPr>
            <a:endParaRPr lang="en-US" sz="3200" b="1" dirty="0">
              <a:solidFill>
                <a:schemeClr val="accent2"/>
              </a:solidFill>
              <a:latin typeface="Calibri" pitchFamily="34" charset="0"/>
              <a:cs typeface="Calibri" pitchFamily="34" charset="0"/>
            </a:endParaRPr>
          </a:p>
          <a:p>
            <a:pPr marL="742950" lvl="2" indent="-342900">
              <a:buFont typeface="Wingdings" pitchFamily="2" charset="2"/>
              <a:buChar char="§"/>
            </a:pPr>
            <a:r>
              <a:rPr lang="en-US" sz="3200" b="1" dirty="0">
                <a:solidFill>
                  <a:schemeClr val="accent2"/>
                </a:solidFill>
                <a:latin typeface="Calibri" pitchFamily="34" charset="0"/>
                <a:cs typeface="Calibri" pitchFamily="34" charset="0"/>
              </a:rPr>
              <a:t>influenza</a:t>
            </a:r>
            <a:r>
              <a:rPr lang="en-US" sz="3200" dirty="0">
                <a:solidFill>
                  <a:schemeClr val="accent4">
                    <a:lumMod val="50000"/>
                  </a:schemeClr>
                </a:solidFill>
                <a:latin typeface="Calibri" pitchFamily="34" charset="0"/>
                <a:cs typeface="Calibri" pitchFamily="34" charset="0"/>
              </a:rPr>
              <a:t> and </a:t>
            </a:r>
            <a:r>
              <a:rPr lang="en-US" sz="3200" b="1" dirty="0">
                <a:solidFill>
                  <a:schemeClr val="accent2"/>
                </a:solidFill>
                <a:latin typeface="Calibri" pitchFamily="34" charset="0"/>
                <a:cs typeface="Calibri" pitchFamily="34" charset="0"/>
              </a:rPr>
              <a:t>yellow fever</a:t>
            </a:r>
            <a:r>
              <a:rPr lang="en-US" sz="3200" dirty="0">
                <a:solidFill>
                  <a:schemeClr val="accent2"/>
                </a:solidFill>
                <a:latin typeface="Calibri" pitchFamily="34" charset="0"/>
                <a:cs typeface="Calibri" pitchFamily="34" charset="0"/>
              </a:rPr>
              <a:t> </a:t>
            </a:r>
            <a:r>
              <a:rPr lang="en-US" sz="3200" dirty="0">
                <a:solidFill>
                  <a:schemeClr val="accent4">
                    <a:lumMod val="50000"/>
                  </a:schemeClr>
                </a:solidFill>
                <a:latin typeface="Calibri" pitchFamily="34" charset="0"/>
                <a:cs typeface="Calibri" pitchFamily="34" charset="0"/>
              </a:rPr>
              <a:t>vaccines </a:t>
            </a:r>
            <a:r>
              <a:rPr lang="en-US" sz="3200" dirty="0">
                <a:solidFill>
                  <a:schemeClr val="accent4">
                    <a:lumMod val="50000"/>
                  </a:schemeClr>
                </a:solidFill>
                <a:latin typeface="Calibri" pitchFamily="34" charset="0"/>
                <a:cs typeface="Calibri" pitchFamily="34" charset="0"/>
                <a:sym typeface="Wingdings" pitchFamily="2" charset="2"/>
              </a:rPr>
              <a:t> </a:t>
            </a:r>
            <a:r>
              <a:rPr lang="en-US" sz="3200" b="1" dirty="0">
                <a:solidFill>
                  <a:schemeClr val="accent6">
                    <a:lumMod val="50000"/>
                  </a:schemeClr>
                </a:solidFill>
                <a:latin typeface="Calibri" pitchFamily="34" charset="0"/>
                <a:cs typeface="Calibri" pitchFamily="34" charset="0"/>
              </a:rPr>
              <a:t>produced in </a:t>
            </a:r>
            <a:r>
              <a:rPr lang="en-US" sz="3200" b="1" dirty="0" err="1">
                <a:solidFill>
                  <a:schemeClr val="accent6">
                    <a:lumMod val="50000"/>
                  </a:schemeClr>
                </a:solidFill>
                <a:latin typeface="Calibri" pitchFamily="34" charset="0"/>
                <a:cs typeface="Calibri" pitchFamily="34" charset="0"/>
              </a:rPr>
              <a:t>embryonated</a:t>
            </a:r>
            <a:r>
              <a:rPr lang="en-US" sz="3200" b="1" dirty="0">
                <a:solidFill>
                  <a:schemeClr val="accent6">
                    <a:lumMod val="50000"/>
                  </a:schemeClr>
                </a:solidFill>
                <a:latin typeface="Calibri" pitchFamily="34" charset="0"/>
                <a:cs typeface="Calibri" pitchFamily="34" charset="0"/>
              </a:rPr>
              <a:t> chicken eggs</a:t>
            </a:r>
            <a:r>
              <a:rPr lang="en-US" sz="3200" dirty="0">
                <a:solidFill>
                  <a:schemeClr val="accent6">
                    <a:lumMod val="50000"/>
                  </a:schemeClr>
                </a:solidFill>
                <a:latin typeface="Calibri" pitchFamily="34" charset="0"/>
                <a:cs typeface="Calibri" pitchFamily="34" charset="0"/>
              </a:rPr>
              <a:t> </a:t>
            </a:r>
            <a:r>
              <a:rPr lang="en-US" sz="3200" dirty="0">
                <a:solidFill>
                  <a:schemeClr val="accent4">
                    <a:lumMod val="50000"/>
                  </a:schemeClr>
                </a:solidFill>
                <a:latin typeface="Calibri" pitchFamily="34" charset="0"/>
                <a:cs typeface="Calibri" pitchFamily="34" charset="0"/>
              </a:rPr>
              <a:t>(CI in people with anaphylactic-like reaction to eggs)</a:t>
            </a:r>
          </a:p>
          <a:p>
            <a:endParaRPr lang="en-US" sz="2800" dirty="0">
              <a:solidFill>
                <a:schemeClr val="accent4">
                  <a:lumMod val="50000"/>
                </a:schemeClr>
              </a:solidFill>
              <a:latin typeface="Calibri" pitchFamily="34" charset="0"/>
              <a:cs typeface="Calibri" pitchFamily="34" charset="0"/>
            </a:endParaRPr>
          </a:p>
          <a:p>
            <a:endParaRPr lang="en-US" sz="2800" dirty="0">
              <a:solidFill>
                <a:schemeClr val="accent4">
                  <a:lumMod val="50000"/>
                </a:schemeClr>
              </a:solidFill>
              <a:latin typeface="Calibri" pitchFamily="34" charset="0"/>
              <a:cs typeface="Calibri" pitchFamily="34" charset="0"/>
            </a:endParaRPr>
          </a:p>
          <a:p>
            <a:endParaRPr lang="en-US" sz="2800"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a:solidFill>
                  <a:schemeClr val="accent2"/>
                </a:solidFill>
                <a:latin typeface="Calibri" pitchFamily="34" charset="0"/>
                <a:cs typeface="Calibri" pitchFamily="34" charset="0"/>
              </a:rPr>
              <a:t>Specific</a:t>
            </a:r>
            <a:r>
              <a:rPr lang="en-US" sz="3600" b="1" dirty="0">
                <a:solidFill>
                  <a:schemeClr val="accent2"/>
                </a:solidFill>
                <a:latin typeface="Calibri" pitchFamily="34" charset="0"/>
                <a:cs typeface="Calibri" pitchFamily="34" charset="0"/>
              </a:rPr>
              <a:t> </a:t>
            </a:r>
            <a:r>
              <a:rPr lang="en-US" sz="3600" b="1" u="sng" dirty="0">
                <a:solidFill>
                  <a:schemeClr val="accent2"/>
                </a:solidFill>
                <a:latin typeface="Calibri" pitchFamily="34" charset="0"/>
                <a:cs typeface="Calibri" pitchFamily="34" charset="0"/>
              </a:rPr>
              <a:t>absolute</a:t>
            </a:r>
            <a:r>
              <a:rPr lang="en-US" sz="3600" b="1" dirty="0">
                <a:solidFill>
                  <a:schemeClr val="accent2"/>
                </a:solidFill>
                <a:latin typeface="Calibri" pitchFamily="34" charset="0"/>
                <a:cs typeface="Calibri" pitchFamily="34" charset="0"/>
              </a:rPr>
              <a:t> contraindications</a:t>
            </a:r>
          </a:p>
        </p:txBody>
      </p:sp>
      <p:sp>
        <p:nvSpPr>
          <p:cNvPr id="3" name="Content Placeholder 2"/>
          <p:cNvSpPr>
            <a:spLocks noGrp="1"/>
          </p:cNvSpPr>
          <p:nvPr>
            <p:ph idx="1"/>
          </p:nvPr>
        </p:nvSpPr>
        <p:spPr/>
        <p:txBody>
          <a:bodyPr>
            <a:normAutofit/>
          </a:bodyPr>
          <a:lstStyle/>
          <a:p>
            <a:r>
              <a:rPr lang="en-US" sz="2800" b="1" dirty="0">
                <a:solidFill>
                  <a:schemeClr val="accent5"/>
                </a:solidFill>
              </a:rPr>
              <a:t>DTP</a:t>
            </a:r>
            <a:r>
              <a:rPr lang="en-US" sz="2800" dirty="0"/>
              <a:t> </a:t>
            </a:r>
            <a:r>
              <a:rPr lang="en-US" sz="2800" dirty="0">
                <a:sym typeface="Wingdings" pitchFamily="2" charset="2"/>
              </a:rPr>
              <a:t> </a:t>
            </a:r>
            <a:r>
              <a:rPr lang="en-US" sz="2800" b="1" dirty="0">
                <a:solidFill>
                  <a:schemeClr val="accent2"/>
                </a:solidFill>
                <a:latin typeface="Calibri" pitchFamily="34" charset="0"/>
                <a:cs typeface="Calibri" pitchFamily="34" charset="0"/>
              </a:rPr>
              <a:t>History of Encephalopathy (</a:t>
            </a:r>
            <a:r>
              <a:rPr lang="en-US" sz="2800" b="1" dirty="0">
                <a:solidFill>
                  <a:schemeClr val="accent4">
                    <a:lumMod val="50000"/>
                  </a:schemeClr>
                </a:solidFill>
                <a:latin typeface="Calibri" pitchFamily="34" charset="0"/>
                <a:cs typeface="Calibri" pitchFamily="34" charset="0"/>
              </a:rPr>
              <a:t>e.g., coma, decreased level of consciousness; prolonged seizures</a:t>
            </a:r>
            <a:r>
              <a:rPr lang="en-US" sz="2800" b="1" dirty="0">
                <a:solidFill>
                  <a:schemeClr val="accent2"/>
                </a:solidFill>
                <a:latin typeface="Calibri" pitchFamily="34" charset="0"/>
                <a:cs typeface="Calibri" pitchFamily="34" charset="0"/>
              </a:rPr>
              <a:t>) within 7 days of DTP vaccine</a:t>
            </a:r>
          </a:p>
          <a:p>
            <a:endParaRPr lang="en-US" sz="2800" dirty="0">
              <a:sym typeface="Wingdings" pitchFamily="2" charset="2"/>
            </a:endParaRPr>
          </a:p>
          <a:p>
            <a:r>
              <a:rPr lang="en-US" sz="2800" b="1" dirty="0">
                <a:solidFill>
                  <a:schemeClr val="accent5"/>
                </a:solidFill>
                <a:latin typeface="Calibri" pitchFamily="34" charset="0"/>
                <a:cs typeface="Calibri" pitchFamily="34" charset="0"/>
                <a:sym typeface="Wingdings" pitchFamily="2" charset="2"/>
              </a:rPr>
              <a:t>Rotavirus</a:t>
            </a:r>
            <a:r>
              <a:rPr lang="en-US" sz="2800" b="1" dirty="0">
                <a:sym typeface="Wingdings" pitchFamily="2" charset="2"/>
              </a:rPr>
              <a:t>  </a:t>
            </a:r>
            <a:r>
              <a:rPr lang="en-US" sz="2800" b="1" dirty="0">
                <a:solidFill>
                  <a:schemeClr val="accent2"/>
                </a:solidFill>
                <a:sym typeface="Wingdings" pitchFamily="2" charset="2"/>
              </a:rPr>
              <a:t>H</a:t>
            </a:r>
            <a:r>
              <a:rPr lang="en-US" sz="2800" b="1" dirty="0">
                <a:solidFill>
                  <a:schemeClr val="accent2"/>
                </a:solidFill>
                <a:latin typeface="Calibri" pitchFamily="34" charset="0"/>
                <a:cs typeface="Calibri" pitchFamily="34" charset="0"/>
              </a:rPr>
              <a:t>istory of </a:t>
            </a:r>
            <a:r>
              <a:rPr lang="en-US" sz="2800" b="1" dirty="0" err="1">
                <a:solidFill>
                  <a:schemeClr val="accent2"/>
                </a:solidFill>
                <a:latin typeface="Calibri" pitchFamily="34" charset="0"/>
                <a:cs typeface="Calibri" pitchFamily="34" charset="0"/>
              </a:rPr>
              <a:t>intussusception</a:t>
            </a:r>
            <a:endParaRPr lang="en-US" sz="2800" b="1" dirty="0">
              <a:solidFill>
                <a:schemeClr val="accent2"/>
              </a:solidFill>
              <a:latin typeface="Calibri" pitchFamily="34" charset="0"/>
              <a:cs typeface="Calibri" pitchFamily="34" charset="0"/>
            </a:endParaRPr>
          </a:p>
          <a:p>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accent2"/>
                </a:solidFill>
                <a:latin typeface="Calibri" pitchFamily="34" charset="0"/>
                <a:cs typeface="Calibri" pitchFamily="34" charset="0"/>
              </a:rPr>
              <a:t>General</a:t>
            </a:r>
            <a:r>
              <a:rPr lang="en-US" b="1" dirty="0">
                <a:solidFill>
                  <a:schemeClr val="accent2"/>
                </a:solidFill>
                <a:latin typeface="Calibri" pitchFamily="34" charset="0"/>
                <a:cs typeface="Calibri" pitchFamily="34" charset="0"/>
              </a:rPr>
              <a:t> </a:t>
            </a:r>
            <a:r>
              <a:rPr lang="en-US" b="1" u="sng" dirty="0">
                <a:solidFill>
                  <a:schemeClr val="accent2"/>
                </a:solidFill>
                <a:latin typeface="Calibri" pitchFamily="34" charset="0"/>
                <a:cs typeface="Calibri" pitchFamily="34" charset="0"/>
              </a:rPr>
              <a:t>Relative</a:t>
            </a:r>
            <a:r>
              <a:rPr lang="en-US" b="1" dirty="0">
                <a:solidFill>
                  <a:schemeClr val="accent2"/>
                </a:solidFill>
                <a:latin typeface="Calibri" pitchFamily="34" charset="0"/>
                <a:cs typeface="Calibri" pitchFamily="34" charset="0"/>
              </a:rPr>
              <a:t> contraindications</a:t>
            </a:r>
          </a:p>
        </p:txBody>
      </p:sp>
      <p:sp>
        <p:nvSpPr>
          <p:cNvPr id="3" name="Content Placeholder 2"/>
          <p:cNvSpPr>
            <a:spLocks noGrp="1"/>
          </p:cNvSpPr>
          <p:nvPr>
            <p:ph idx="1"/>
          </p:nvPr>
        </p:nvSpPr>
        <p:spPr>
          <a:xfrm>
            <a:off x="609598" y="2160590"/>
            <a:ext cx="6705601" cy="3880773"/>
          </a:xfrm>
        </p:spPr>
        <p:txBody>
          <a:bodyPr>
            <a:normAutofit/>
          </a:bodyPr>
          <a:lstStyle/>
          <a:p>
            <a:pPr fontAlgn="t"/>
            <a:r>
              <a:rPr lang="en-US" sz="2400" b="1" dirty="0">
                <a:solidFill>
                  <a:schemeClr val="accent2"/>
                </a:solidFill>
                <a:latin typeface="Calibri" pitchFamily="34" charset="0"/>
                <a:cs typeface="Calibri" pitchFamily="34" charset="0"/>
              </a:rPr>
              <a:t>Moderate or severe acute illness </a:t>
            </a:r>
            <a:r>
              <a:rPr lang="en-US" sz="2400" dirty="0">
                <a:latin typeface="Calibri" pitchFamily="34" charset="0"/>
                <a:cs typeface="Calibri" pitchFamily="34" charset="0"/>
              </a:rPr>
              <a:t>(such as diarrhea) with or without fever.</a:t>
            </a:r>
          </a:p>
          <a:p>
            <a:pPr lvl="1" fontAlgn="t">
              <a:buFont typeface="Wingdings" pitchFamily="2" charset="2"/>
              <a:buChar char="§"/>
            </a:pPr>
            <a:endParaRPr lang="en-US" sz="2800" dirty="0">
              <a:latin typeface="Calibri" pitchFamily="34" charset="0"/>
              <a:cs typeface="Calibri" pitchFamily="34" charset="0"/>
            </a:endParaRPr>
          </a:p>
          <a:p>
            <a:pPr lvl="1" fontAlgn="t">
              <a:buFont typeface="Wingdings" pitchFamily="2" charset="2"/>
              <a:buChar char="§"/>
            </a:pPr>
            <a:r>
              <a:rPr lang="en-US" sz="2800" dirty="0">
                <a:latin typeface="Calibri" pitchFamily="34" charset="0"/>
                <a:cs typeface="Calibri" pitchFamily="34" charset="0"/>
              </a:rPr>
              <a:t>Can be vaccinated as soon as they are recovering and no longer acutely ill.</a:t>
            </a:r>
          </a:p>
          <a:p>
            <a:endParaRPr lang="en-US" sz="2400" dirty="0">
              <a:latin typeface="Calibri" pitchFamily="34" charset="0"/>
              <a:cs typeface="Calibri" pitchFamily="34" charset="0"/>
            </a:endParaRPr>
          </a:p>
          <a:p>
            <a:endParaRPr lang="en-US" sz="2400" dirty="0">
              <a:latin typeface="Calibri" pitchFamily="34" charset="0"/>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7"/>
            <a:ext cx="7053542" cy="677813"/>
          </a:xfrm>
        </p:spPr>
        <p:txBody>
          <a:bodyPr/>
          <a:lstStyle/>
          <a:p>
            <a:r>
              <a:rPr lang="en-US" sz="3600" b="1" u="sng" dirty="0">
                <a:solidFill>
                  <a:schemeClr val="accent2"/>
                </a:solidFill>
                <a:latin typeface="Calibri" pitchFamily="34" charset="0"/>
                <a:cs typeface="Calibri" pitchFamily="34" charset="0"/>
              </a:rPr>
              <a:t>Specific</a:t>
            </a:r>
            <a:r>
              <a:rPr lang="en-US" sz="3600" b="1" dirty="0">
                <a:solidFill>
                  <a:schemeClr val="accent2"/>
                </a:solidFill>
                <a:latin typeface="Calibri" pitchFamily="34" charset="0"/>
                <a:cs typeface="Calibri" pitchFamily="34" charset="0"/>
              </a:rPr>
              <a:t> </a:t>
            </a:r>
            <a:r>
              <a:rPr lang="en-US" sz="3600" b="1" u="sng" dirty="0">
                <a:solidFill>
                  <a:schemeClr val="accent2"/>
                </a:solidFill>
                <a:latin typeface="Calibri" pitchFamily="34" charset="0"/>
                <a:cs typeface="Calibri" pitchFamily="34" charset="0"/>
              </a:rPr>
              <a:t>Relative</a:t>
            </a:r>
            <a:r>
              <a:rPr lang="en-US" sz="3600" b="1" dirty="0">
                <a:solidFill>
                  <a:schemeClr val="accent2"/>
                </a:solidFill>
                <a:latin typeface="Calibri" pitchFamily="34" charset="0"/>
                <a:cs typeface="Calibri" pitchFamily="34" charset="0"/>
              </a:rPr>
              <a:t> contraindications</a:t>
            </a:r>
          </a:p>
        </p:txBody>
      </p:sp>
      <p:sp>
        <p:nvSpPr>
          <p:cNvPr id="3" name="Content Placeholder 2"/>
          <p:cNvSpPr>
            <a:spLocks noGrp="1"/>
          </p:cNvSpPr>
          <p:nvPr>
            <p:ph idx="1"/>
          </p:nvPr>
        </p:nvSpPr>
        <p:spPr>
          <a:xfrm>
            <a:off x="609120" y="1296785"/>
            <a:ext cx="7169360" cy="5353397"/>
          </a:xfrm>
        </p:spPr>
        <p:txBody>
          <a:bodyPr>
            <a:normAutofit lnSpcReduction="10000"/>
          </a:bodyPr>
          <a:lstStyle/>
          <a:p>
            <a:r>
              <a:rPr lang="en-US" sz="1800" b="1" dirty="0">
                <a:solidFill>
                  <a:schemeClr val="accent5"/>
                </a:solidFill>
                <a:latin typeface="Calibri" pitchFamily="34" charset="0"/>
                <a:cs typeface="Calibri" pitchFamily="34" charset="0"/>
              </a:rPr>
              <a:t>For DTP vaccine:</a:t>
            </a:r>
          </a:p>
          <a:p>
            <a:r>
              <a:rPr lang="en-US" altLang="ar-JO" sz="1800" b="1" dirty="0">
                <a:solidFill>
                  <a:schemeClr val="accent2"/>
                </a:solidFill>
                <a:latin typeface="Calibri" pitchFamily="34" charset="0"/>
                <a:cs typeface="Calibri" pitchFamily="34" charset="0"/>
              </a:rPr>
              <a:t>Progressive neurologic disorder (</a:t>
            </a:r>
            <a:r>
              <a:rPr lang="en-US" altLang="ar-JO" sz="1800" b="1" dirty="0">
                <a:solidFill>
                  <a:schemeClr val="accent4">
                    <a:lumMod val="50000"/>
                  </a:schemeClr>
                </a:solidFill>
                <a:latin typeface="Calibri" pitchFamily="34" charset="0"/>
                <a:cs typeface="Calibri" pitchFamily="34" charset="0"/>
              </a:rPr>
              <a:t>infantile spasms/ uncontrolled epilepsy/ progressive encephalopathy </a:t>
            </a:r>
            <a:r>
              <a:rPr lang="en-US" altLang="ar-JO" sz="1800" b="1" dirty="0">
                <a:solidFill>
                  <a:schemeClr val="accent2"/>
                </a:solidFill>
                <a:latin typeface="Calibri" pitchFamily="34" charset="0"/>
                <a:cs typeface="Calibri" pitchFamily="34" charset="0"/>
              </a:rPr>
              <a:t>)</a:t>
            </a:r>
          </a:p>
          <a:p>
            <a:pPr marL="742950" lvl="2" indent="-342900">
              <a:buFont typeface="Wingdings" pitchFamily="2" charset="2"/>
              <a:buChar char="§"/>
            </a:pPr>
            <a:r>
              <a:rPr lang="en-US" sz="1800" dirty="0">
                <a:solidFill>
                  <a:schemeClr val="accent4">
                    <a:lumMod val="50000"/>
                  </a:schemeClr>
                </a:solidFill>
                <a:latin typeface="Calibri" pitchFamily="34" charset="0"/>
                <a:cs typeface="Calibri" pitchFamily="34" charset="0"/>
              </a:rPr>
              <a:t>vaccine</a:t>
            </a:r>
            <a:r>
              <a:rPr lang="en-US" sz="1800" b="1" dirty="0">
                <a:solidFill>
                  <a:schemeClr val="accent5"/>
                </a:solidFill>
                <a:latin typeface="Calibri" pitchFamily="34" charset="0"/>
                <a:cs typeface="Calibri" pitchFamily="34" charset="0"/>
              </a:rPr>
              <a:t> </a:t>
            </a:r>
            <a:r>
              <a:rPr lang="en-US" sz="1800" dirty="0">
                <a:solidFill>
                  <a:schemeClr val="accent4">
                    <a:lumMod val="50000"/>
                  </a:schemeClr>
                </a:solidFill>
                <a:latin typeface="Calibri" pitchFamily="34" charset="0"/>
                <a:cs typeface="Calibri" pitchFamily="34" charset="0"/>
              </a:rPr>
              <a:t>postponed until symptoms are controlled</a:t>
            </a:r>
          </a:p>
          <a:p>
            <a:endParaRPr lang="en-US" sz="1800" dirty="0">
              <a:latin typeface="Calibri" pitchFamily="34" charset="0"/>
              <a:cs typeface="Calibri" pitchFamily="34" charset="0"/>
            </a:endParaRPr>
          </a:p>
          <a:p>
            <a:r>
              <a:rPr lang="en-US" sz="1800" b="1" dirty="0">
                <a:solidFill>
                  <a:schemeClr val="accent2"/>
                </a:solidFill>
                <a:latin typeface="Calibri" pitchFamily="34" charset="0"/>
                <a:cs typeface="Calibri" pitchFamily="34" charset="0"/>
              </a:rPr>
              <a:t>Temperature of 40.5° C or higher </a:t>
            </a:r>
            <a:r>
              <a:rPr lang="en-US" sz="1800" dirty="0">
                <a:latin typeface="Calibri" pitchFamily="34" charset="0"/>
                <a:cs typeface="Calibri" pitchFamily="34" charset="0"/>
              </a:rPr>
              <a:t>within 48 hours after vaccination with a previous dose of DTP/</a:t>
            </a:r>
            <a:r>
              <a:rPr lang="en-US" sz="1800" dirty="0" err="1">
                <a:latin typeface="Calibri" pitchFamily="34" charset="0"/>
                <a:cs typeface="Calibri" pitchFamily="34" charset="0"/>
              </a:rPr>
              <a:t>DTaP</a:t>
            </a:r>
            <a:endParaRPr lang="en-US" sz="1800" dirty="0">
              <a:latin typeface="Calibri" pitchFamily="34" charset="0"/>
              <a:cs typeface="Calibri" pitchFamily="34" charset="0"/>
            </a:endParaRPr>
          </a:p>
          <a:p>
            <a:endParaRPr lang="en-US" sz="1800" dirty="0">
              <a:latin typeface="Calibri" pitchFamily="34" charset="0"/>
              <a:cs typeface="Calibri" pitchFamily="34" charset="0"/>
            </a:endParaRPr>
          </a:p>
          <a:p>
            <a:r>
              <a:rPr lang="en-US" sz="1800" b="1" dirty="0">
                <a:solidFill>
                  <a:schemeClr val="accent2"/>
                </a:solidFill>
                <a:latin typeface="Calibri" pitchFamily="34" charset="0"/>
                <a:cs typeface="Calibri" pitchFamily="34" charset="0"/>
              </a:rPr>
              <a:t>Collapse or shock-like state </a:t>
            </a:r>
            <a:r>
              <a:rPr lang="en-US" sz="1800" dirty="0">
                <a:latin typeface="Calibri" pitchFamily="34" charset="0"/>
                <a:cs typeface="Calibri" pitchFamily="34" charset="0"/>
              </a:rPr>
              <a:t>(i.e., hypotonic </a:t>
            </a:r>
            <a:r>
              <a:rPr lang="en-US" sz="1800" dirty="0" err="1">
                <a:latin typeface="Calibri" pitchFamily="34" charset="0"/>
                <a:cs typeface="Calibri" pitchFamily="34" charset="0"/>
              </a:rPr>
              <a:t>hyporesponsive</a:t>
            </a:r>
            <a:r>
              <a:rPr lang="en-US" sz="1800" dirty="0">
                <a:latin typeface="Calibri" pitchFamily="34" charset="0"/>
                <a:cs typeface="Calibri" pitchFamily="34" charset="0"/>
              </a:rPr>
              <a:t> episode) within 48 hours after receiving a previous dose of DTP/</a:t>
            </a:r>
            <a:r>
              <a:rPr lang="en-US" sz="1800" dirty="0" err="1">
                <a:latin typeface="Calibri" pitchFamily="34" charset="0"/>
                <a:cs typeface="Calibri" pitchFamily="34" charset="0"/>
              </a:rPr>
              <a:t>DTaP</a:t>
            </a:r>
            <a:endParaRPr lang="en-US" sz="1800" dirty="0">
              <a:latin typeface="Calibri" pitchFamily="34" charset="0"/>
              <a:cs typeface="Calibri" pitchFamily="34" charset="0"/>
            </a:endParaRPr>
          </a:p>
          <a:p>
            <a:endParaRPr lang="en-US" sz="1800" dirty="0">
              <a:latin typeface="Calibri" pitchFamily="34" charset="0"/>
              <a:cs typeface="Calibri" pitchFamily="34" charset="0"/>
            </a:endParaRPr>
          </a:p>
          <a:p>
            <a:r>
              <a:rPr lang="en-US" sz="1800" b="1" dirty="0">
                <a:solidFill>
                  <a:schemeClr val="accent2"/>
                </a:solidFill>
                <a:latin typeface="Calibri" pitchFamily="34" charset="0"/>
                <a:cs typeface="Calibri" pitchFamily="34" charset="0"/>
              </a:rPr>
              <a:t>Seizure within 3 days </a:t>
            </a:r>
            <a:r>
              <a:rPr lang="en-US" sz="1800" dirty="0">
                <a:latin typeface="Calibri" pitchFamily="34" charset="0"/>
                <a:cs typeface="Calibri" pitchFamily="34" charset="0"/>
              </a:rPr>
              <a:t>after receiving a previous dose of DTP/</a:t>
            </a:r>
            <a:r>
              <a:rPr lang="en-US" sz="1800" dirty="0" err="1">
                <a:latin typeface="Calibri" pitchFamily="34" charset="0"/>
                <a:cs typeface="Calibri" pitchFamily="34" charset="0"/>
              </a:rPr>
              <a:t>DTaP</a:t>
            </a:r>
            <a:endParaRPr lang="en-US" sz="1800" dirty="0">
              <a:latin typeface="Calibri" pitchFamily="34" charset="0"/>
              <a:cs typeface="Calibri" pitchFamily="34" charset="0"/>
            </a:endParaRPr>
          </a:p>
          <a:p>
            <a:endParaRPr lang="en-US" sz="1800" dirty="0">
              <a:latin typeface="Calibri" pitchFamily="34" charset="0"/>
              <a:cs typeface="Calibri" pitchFamily="34" charset="0"/>
            </a:endParaRPr>
          </a:p>
          <a:p>
            <a:r>
              <a:rPr lang="en-US" sz="1800" b="1" dirty="0">
                <a:solidFill>
                  <a:schemeClr val="accent2"/>
                </a:solidFill>
                <a:latin typeface="Calibri" pitchFamily="34" charset="0"/>
                <a:cs typeface="Calibri" pitchFamily="34" charset="0"/>
              </a:rPr>
              <a:t>Persistent, inconsolable crying </a:t>
            </a:r>
            <a:r>
              <a:rPr lang="en-US" sz="1800" dirty="0">
                <a:latin typeface="Calibri" pitchFamily="34" charset="0"/>
                <a:cs typeface="Calibri" pitchFamily="34" charset="0"/>
              </a:rPr>
              <a:t>lasting 3 or more hours within 48 hours after receiving a previous dose of DTP/</a:t>
            </a:r>
            <a:r>
              <a:rPr lang="en-US" sz="1800" dirty="0" err="1">
                <a:latin typeface="Calibri" pitchFamily="34" charset="0"/>
                <a:cs typeface="Calibri" pitchFamily="34" charset="0"/>
              </a:rPr>
              <a:t>DTaP</a:t>
            </a:r>
            <a:endParaRPr lang="en-US" sz="1800" dirty="0">
              <a:latin typeface="Calibri" pitchFamily="34" charset="0"/>
              <a:cs typeface="Calibri" pitchFamily="34" charset="0"/>
            </a:endParaRPr>
          </a:p>
          <a:p>
            <a:endParaRPr lang="en-US" sz="1800" dirty="0">
              <a:latin typeface="Calibri" pitchFamily="34" charset="0"/>
              <a:cs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alibri" pitchFamily="34" charset="0"/>
                <a:cs typeface="Calibri" pitchFamily="34" charset="0"/>
              </a:rPr>
              <a:t>Invalid contraindications</a:t>
            </a:r>
          </a:p>
        </p:txBody>
      </p:sp>
      <p:sp>
        <p:nvSpPr>
          <p:cNvPr id="3" name="Content Placeholder 2"/>
          <p:cNvSpPr>
            <a:spLocks noGrp="1"/>
          </p:cNvSpPr>
          <p:nvPr>
            <p:ph idx="1"/>
          </p:nvPr>
        </p:nvSpPr>
        <p:spPr>
          <a:xfrm>
            <a:off x="766482" y="1304365"/>
            <a:ext cx="6770908" cy="4944035"/>
          </a:xfrm>
        </p:spPr>
        <p:txBody>
          <a:bodyPr>
            <a:noAutofit/>
          </a:bodyPr>
          <a:lstStyle/>
          <a:p>
            <a:r>
              <a:rPr lang="en-US" altLang="ar-JO" sz="2000" dirty="0">
                <a:solidFill>
                  <a:schemeClr val="accent4">
                    <a:lumMod val="50000"/>
                  </a:schemeClr>
                </a:solidFill>
                <a:latin typeface="Calibri" pitchFamily="34" charset="0"/>
                <a:cs typeface="Calibri" pitchFamily="34" charset="0"/>
              </a:rPr>
              <a:t>Convalescent (recovery) phase of acute illness</a:t>
            </a:r>
          </a:p>
          <a:p>
            <a:endParaRPr lang="en-US" altLang="ar-JO" sz="2000" dirty="0">
              <a:solidFill>
                <a:schemeClr val="accent4">
                  <a:lumMod val="50000"/>
                </a:schemeClr>
              </a:solidFill>
              <a:latin typeface="Calibri" pitchFamily="34" charset="0"/>
              <a:cs typeface="Calibri" pitchFamily="34" charset="0"/>
            </a:endParaRPr>
          </a:p>
          <a:p>
            <a:r>
              <a:rPr lang="en-US" altLang="ar-JO" sz="2000" dirty="0">
                <a:solidFill>
                  <a:schemeClr val="accent4">
                    <a:lumMod val="50000"/>
                  </a:schemeClr>
                </a:solidFill>
                <a:latin typeface="Calibri" pitchFamily="34" charset="0"/>
                <a:cs typeface="Calibri" pitchFamily="34" charset="0"/>
              </a:rPr>
              <a:t>Recent exposure to infectious diseases</a:t>
            </a:r>
          </a:p>
          <a:p>
            <a:endParaRPr lang="en-US" altLang="ar-JO" sz="2000" dirty="0">
              <a:solidFill>
                <a:schemeClr val="accent4">
                  <a:lumMod val="50000"/>
                </a:schemeClr>
              </a:solidFill>
              <a:latin typeface="Calibri" pitchFamily="34" charset="0"/>
              <a:cs typeface="Calibri" pitchFamily="34" charset="0"/>
            </a:endParaRPr>
          </a:p>
          <a:p>
            <a:r>
              <a:rPr lang="en-US" altLang="ar-JO" sz="2000" dirty="0">
                <a:solidFill>
                  <a:schemeClr val="accent4">
                    <a:lumMod val="50000"/>
                  </a:schemeClr>
                </a:solidFill>
                <a:latin typeface="Calibri" pitchFamily="34" charset="0"/>
                <a:cs typeface="Calibri" pitchFamily="34" charset="0"/>
              </a:rPr>
              <a:t>Current antibiotic therapy</a:t>
            </a:r>
          </a:p>
          <a:p>
            <a:endParaRPr lang="en-US" altLang="ar-JO" sz="2000" dirty="0">
              <a:solidFill>
                <a:schemeClr val="accent4">
                  <a:lumMod val="50000"/>
                </a:schemeClr>
              </a:solidFill>
              <a:latin typeface="Calibri" pitchFamily="34" charset="0"/>
              <a:cs typeface="Calibri" pitchFamily="34" charset="0"/>
            </a:endParaRPr>
          </a:p>
          <a:p>
            <a:r>
              <a:rPr lang="en-US" altLang="ar-JO" sz="2000" dirty="0">
                <a:solidFill>
                  <a:schemeClr val="accent4">
                    <a:lumMod val="50000"/>
                  </a:schemeClr>
                </a:solidFill>
                <a:latin typeface="Calibri" pitchFamily="34" charset="0"/>
                <a:cs typeface="Calibri" pitchFamily="34" charset="0"/>
              </a:rPr>
              <a:t>Breastfeeding </a:t>
            </a:r>
          </a:p>
          <a:p>
            <a:endParaRPr lang="en-US" altLang="ar-JO" sz="2000" dirty="0">
              <a:solidFill>
                <a:schemeClr val="accent4">
                  <a:lumMod val="50000"/>
                </a:schemeClr>
              </a:solidFill>
              <a:latin typeface="Calibri" pitchFamily="34" charset="0"/>
              <a:cs typeface="Calibri" pitchFamily="34" charset="0"/>
            </a:endParaRPr>
          </a:p>
          <a:p>
            <a:r>
              <a:rPr lang="en-US" altLang="ar-JO" sz="2000" dirty="0">
                <a:solidFill>
                  <a:schemeClr val="accent4">
                    <a:lumMod val="50000"/>
                  </a:schemeClr>
                </a:solidFill>
                <a:latin typeface="Calibri" pitchFamily="34" charset="0"/>
                <a:cs typeface="Calibri" pitchFamily="34" charset="0"/>
              </a:rPr>
              <a:t>Stable neurological condition (CP, controlled convulsion)</a:t>
            </a:r>
          </a:p>
          <a:p>
            <a:endParaRPr lang="en-US" altLang="ar-JO" sz="2000" dirty="0">
              <a:solidFill>
                <a:schemeClr val="accent4">
                  <a:lumMod val="50000"/>
                </a:schemeClr>
              </a:solidFill>
              <a:latin typeface="Calibri" pitchFamily="34" charset="0"/>
              <a:cs typeface="Calibri" pitchFamily="34" charset="0"/>
            </a:endParaRPr>
          </a:p>
          <a:p>
            <a:r>
              <a:rPr lang="en-US" altLang="ar-JO" sz="2000" dirty="0">
                <a:solidFill>
                  <a:schemeClr val="accent4">
                    <a:lumMod val="50000"/>
                  </a:schemeClr>
                </a:solidFill>
                <a:latin typeface="Calibri" pitchFamily="34" charset="0"/>
                <a:cs typeface="Calibri" pitchFamily="34" charset="0"/>
              </a:rPr>
              <a:t>History of penicillin allergy or other non-vaccine allergy or receiving allergen extract immunotherapy.</a:t>
            </a:r>
            <a:endParaRPr lang="en-US" sz="2000" dirty="0">
              <a:solidFill>
                <a:schemeClr val="accent4">
                  <a:lumMod val="50000"/>
                </a:schemeClr>
              </a:solidFill>
              <a:latin typeface="Calibri" pitchFamily="34" charset="0"/>
              <a:cs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996" y="336644"/>
            <a:ext cx="6664658" cy="1320800"/>
          </a:xfrm>
        </p:spPr>
        <p:txBody>
          <a:bodyPr>
            <a:normAutofit fontScale="90000"/>
          </a:bodyPr>
          <a:lstStyle/>
          <a:p>
            <a:r>
              <a:rPr lang="en-US" sz="4000" dirty="0">
                <a:solidFill>
                  <a:schemeClr val="accent2"/>
                </a:solidFill>
                <a:latin typeface="Calibri" pitchFamily="34" charset="0"/>
                <a:cs typeface="Calibri" pitchFamily="34" charset="0"/>
              </a:rPr>
              <a:t>What influences the body’s immune response to a vaccine?</a:t>
            </a:r>
          </a:p>
        </p:txBody>
      </p:sp>
      <p:sp>
        <p:nvSpPr>
          <p:cNvPr id="3" name="Content Placeholder 2"/>
          <p:cNvSpPr>
            <a:spLocks noGrp="1"/>
          </p:cNvSpPr>
          <p:nvPr>
            <p:ph idx="1"/>
          </p:nvPr>
        </p:nvSpPr>
        <p:spPr>
          <a:xfrm>
            <a:off x="554528" y="1861850"/>
            <a:ext cx="7133175" cy="4509246"/>
          </a:xfrm>
        </p:spPr>
        <p:txBody>
          <a:bodyPr>
            <a:normAutofit lnSpcReduction="10000"/>
          </a:bodyPr>
          <a:lstStyle/>
          <a:p>
            <a:pPr marL="457200" indent="-457200">
              <a:lnSpc>
                <a:spcPct val="90000"/>
              </a:lnSpc>
              <a:buNone/>
            </a:pPr>
            <a:r>
              <a:rPr lang="en-US" altLang="ar-JO" sz="2200" b="1" dirty="0">
                <a:solidFill>
                  <a:schemeClr val="accent4">
                    <a:lumMod val="50000"/>
                  </a:schemeClr>
                </a:solidFill>
                <a:latin typeface="Calibri" pitchFamily="34" charset="0"/>
                <a:cs typeface="Calibri" pitchFamily="34" charset="0"/>
              </a:rPr>
              <a:t>  1. Age at administration:</a:t>
            </a:r>
          </a:p>
          <a:p>
            <a:pPr marL="857250" lvl="1" indent="-457200">
              <a:lnSpc>
                <a:spcPct val="90000"/>
              </a:lnSpc>
              <a:buNone/>
            </a:pPr>
            <a:r>
              <a:rPr lang="en-US" altLang="ar-JO" dirty="0">
                <a:solidFill>
                  <a:schemeClr val="accent4">
                    <a:lumMod val="50000"/>
                  </a:schemeClr>
                </a:solidFill>
                <a:latin typeface="Calibri" pitchFamily="34" charset="0"/>
                <a:cs typeface="Calibri" pitchFamily="34" charset="0"/>
              </a:rPr>
              <a:t>Immaturity of immune system in children &lt;2 y</a:t>
            </a:r>
          </a:p>
          <a:p>
            <a:pPr marL="457200" indent="-457200">
              <a:lnSpc>
                <a:spcPct val="90000"/>
              </a:lnSpc>
              <a:buNone/>
            </a:pPr>
            <a:r>
              <a:rPr lang="en-US" altLang="ar-JO" dirty="0">
                <a:solidFill>
                  <a:schemeClr val="accent4">
                    <a:lumMod val="50000"/>
                  </a:schemeClr>
                </a:solidFill>
                <a:latin typeface="Calibri" pitchFamily="34" charset="0"/>
                <a:cs typeface="Calibri" pitchFamily="34" charset="0"/>
              </a:rPr>
              <a:t>  </a:t>
            </a:r>
          </a:p>
          <a:p>
            <a:pPr marL="457200" indent="-457200">
              <a:lnSpc>
                <a:spcPct val="90000"/>
              </a:lnSpc>
              <a:buNone/>
            </a:pPr>
            <a:r>
              <a:rPr lang="en-US" altLang="ar-JO" sz="2200" b="1" dirty="0">
                <a:solidFill>
                  <a:schemeClr val="accent4">
                    <a:lumMod val="50000"/>
                  </a:schemeClr>
                </a:solidFill>
                <a:latin typeface="Calibri" pitchFamily="34" charset="0"/>
                <a:cs typeface="Calibri" pitchFamily="34" charset="0"/>
              </a:rPr>
              <a:t>  2. Presence of maternal antibodies younger than 6 months:</a:t>
            </a:r>
          </a:p>
          <a:p>
            <a:pPr marL="857250" lvl="1" indent="-457200">
              <a:lnSpc>
                <a:spcPct val="90000"/>
              </a:lnSpc>
              <a:buNone/>
            </a:pPr>
            <a:r>
              <a:rPr lang="en-US" altLang="ar-JO" dirty="0">
                <a:solidFill>
                  <a:schemeClr val="accent4">
                    <a:lumMod val="50000"/>
                  </a:schemeClr>
                </a:solidFill>
                <a:latin typeface="Calibri" pitchFamily="34" charset="0"/>
                <a:cs typeface="Calibri" pitchFamily="34" charset="0"/>
              </a:rPr>
              <a:t>Maternal </a:t>
            </a:r>
            <a:r>
              <a:rPr lang="en-US" altLang="ar-JO" dirty="0" err="1">
                <a:solidFill>
                  <a:schemeClr val="accent4">
                    <a:lumMod val="50000"/>
                  </a:schemeClr>
                </a:solidFill>
                <a:latin typeface="Calibri" pitchFamily="34" charset="0"/>
                <a:cs typeface="Calibri" pitchFamily="34" charset="0"/>
              </a:rPr>
              <a:t>antiboides</a:t>
            </a:r>
            <a:r>
              <a:rPr lang="en-US" altLang="ar-JO" dirty="0">
                <a:solidFill>
                  <a:schemeClr val="accent4">
                    <a:lumMod val="50000"/>
                  </a:schemeClr>
                </a:solidFill>
                <a:latin typeface="Calibri" pitchFamily="34" charset="0"/>
                <a:cs typeface="Calibri" pitchFamily="34" charset="0"/>
              </a:rPr>
              <a:t> interfere with live attenuated vaccines</a:t>
            </a:r>
          </a:p>
          <a:p>
            <a:pPr marL="457200" indent="-457200">
              <a:lnSpc>
                <a:spcPct val="90000"/>
              </a:lnSpc>
              <a:buNone/>
            </a:pPr>
            <a:endParaRPr lang="en-US" altLang="ar-JO" dirty="0">
              <a:solidFill>
                <a:schemeClr val="accent4">
                  <a:lumMod val="50000"/>
                </a:schemeClr>
              </a:solidFill>
              <a:latin typeface="Calibri" pitchFamily="34" charset="0"/>
              <a:cs typeface="Calibri" pitchFamily="34" charset="0"/>
            </a:endParaRPr>
          </a:p>
          <a:p>
            <a:pPr marL="457200" indent="-457200">
              <a:lnSpc>
                <a:spcPct val="90000"/>
              </a:lnSpc>
              <a:buNone/>
            </a:pPr>
            <a:r>
              <a:rPr lang="en-US" altLang="ar-JO" sz="2200" b="1" dirty="0">
                <a:solidFill>
                  <a:schemeClr val="accent4">
                    <a:lumMod val="50000"/>
                  </a:schemeClr>
                </a:solidFill>
                <a:latin typeface="Calibri" pitchFamily="34" charset="0"/>
                <a:cs typeface="Calibri" pitchFamily="34" charset="0"/>
              </a:rPr>
              <a:t>  3. Host factors: nutrition, immunity:</a:t>
            </a:r>
          </a:p>
          <a:p>
            <a:pPr marL="857250" lvl="1" indent="-457200">
              <a:lnSpc>
                <a:spcPct val="90000"/>
              </a:lnSpc>
              <a:buNone/>
            </a:pPr>
            <a:r>
              <a:rPr lang="en-US" altLang="ar-JO" dirty="0" err="1">
                <a:solidFill>
                  <a:schemeClr val="accent4">
                    <a:lumMod val="50000"/>
                  </a:schemeClr>
                </a:solidFill>
                <a:latin typeface="Calibri" pitchFamily="34" charset="0"/>
                <a:cs typeface="Calibri" pitchFamily="34" charset="0"/>
              </a:rPr>
              <a:t>Immunodeficient</a:t>
            </a:r>
            <a:r>
              <a:rPr lang="en-US" altLang="ar-JO" dirty="0">
                <a:solidFill>
                  <a:schemeClr val="accent4">
                    <a:lumMod val="50000"/>
                  </a:schemeClr>
                </a:solidFill>
                <a:latin typeface="Calibri" pitchFamily="34" charset="0"/>
                <a:cs typeface="Calibri" pitchFamily="34" charset="0"/>
              </a:rPr>
              <a:t> people cannot produce enough </a:t>
            </a:r>
            <a:r>
              <a:rPr lang="en-US" altLang="ar-JO" dirty="0" err="1">
                <a:solidFill>
                  <a:schemeClr val="accent4">
                    <a:lumMod val="50000"/>
                  </a:schemeClr>
                </a:solidFill>
                <a:latin typeface="Calibri" pitchFamily="34" charset="0"/>
                <a:cs typeface="Calibri" pitchFamily="34" charset="0"/>
              </a:rPr>
              <a:t>anitbodies</a:t>
            </a:r>
            <a:endParaRPr lang="en-US" altLang="ar-JO" dirty="0">
              <a:solidFill>
                <a:schemeClr val="accent4">
                  <a:lumMod val="50000"/>
                </a:schemeClr>
              </a:solidFill>
              <a:latin typeface="Calibri" pitchFamily="34" charset="0"/>
              <a:cs typeface="Calibri" pitchFamily="34" charset="0"/>
            </a:endParaRPr>
          </a:p>
          <a:p>
            <a:pPr marL="857250" lvl="1" indent="-457200">
              <a:lnSpc>
                <a:spcPct val="90000"/>
              </a:lnSpc>
              <a:buNone/>
            </a:pPr>
            <a:r>
              <a:rPr lang="en-US" altLang="ar-JO" dirty="0">
                <a:solidFill>
                  <a:schemeClr val="accent4">
                    <a:lumMod val="50000"/>
                  </a:schemeClr>
                </a:solidFill>
                <a:latin typeface="Calibri" pitchFamily="34" charset="0"/>
                <a:cs typeface="Calibri" pitchFamily="34" charset="0"/>
              </a:rPr>
              <a:t>Nutritionally acquired immunodeficiency (Kwashiorkor)</a:t>
            </a:r>
          </a:p>
          <a:p>
            <a:pPr marL="457200" indent="-457200">
              <a:lnSpc>
                <a:spcPct val="90000"/>
              </a:lnSpc>
              <a:buNone/>
            </a:pPr>
            <a:endParaRPr lang="en-US" altLang="ar-JO" dirty="0">
              <a:solidFill>
                <a:schemeClr val="accent4">
                  <a:lumMod val="50000"/>
                </a:schemeClr>
              </a:solidFill>
              <a:latin typeface="Calibri" pitchFamily="34" charset="0"/>
              <a:cs typeface="Calibri" pitchFamily="34" charset="0"/>
            </a:endParaRPr>
          </a:p>
          <a:p>
            <a:pPr marL="457200" indent="-457200">
              <a:lnSpc>
                <a:spcPct val="90000"/>
              </a:lnSpc>
              <a:buNone/>
            </a:pPr>
            <a:r>
              <a:rPr lang="en-US" altLang="ar-JO" sz="2200" b="1" dirty="0">
                <a:solidFill>
                  <a:schemeClr val="accent4">
                    <a:lumMod val="50000"/>
                  </a:schemeClr>
                </a:solidFill>
                <a:latin typeface="Calibri" pitchFamily="34" charset="0"/>
                <a:cs typeface="Calibri" pitchFamily="34" charset="0"/>
              </a:rPr>
              <a:t>  4. Route of administration:</a:t>
            </a:r>
          </a:p>
          <a:p>
            <a:pPr marL="857250" lvl="1" indent="-457200">
              <a:lnSpc>
                <a:spcPct val="90000"/>
              </a:lnSpc>
              <a:buNone/>
            </a:pPr>
            <a:r>
              <a:rPr lang="en-US" altLang="ar-JO" dirty="0">
                <a:solidFill>
                  <a:schemeClr val="accent4">
                    <a:lumMod val="50000"/>
                  </a:schemeClr>
                </a:solidFill>
                <a:latin typeface="Calibri" pitchFamily="34" charset="0"/>
                <a:cs typeface="Calibri" pitchFamily="34" charset="0"/>
              </a:rPr>
              <a:t>SC hepatitis B in buttock less immunogenic than IM in deltoid</a:t>
            </a:r>
            <a:endParaRPr lang="en-US"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20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992" y="3035719"/>
            <a:ext cx="6347715" cy="1826581"/>
          </a:xfrm>
        </p:spPr>
        <p:txBody>
          <a:bodyPr>
            <a:noAutofit/>
          </a:bodyPr>
          <a:lstStyle/>
          <a:p>
            <a:pPr algn="ctr"/>
            <a:r>
              <a:rPr lang="en-US" sz="6000" b="1" dirty="0">
                <a:solidFill>
                  <a:schemeClr val="accent2"/>
                </a:solidFill>
                <a:latin typeface="Calibri" pitchFamily="34" charset="0"/>
                <a:cs typeface="Calibri" pitchFamily="34" charset="0"/>
              </a:rPr>
              <a:t>National Jordanian Vaccination Program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2" y="370830"/>
            <a:ext cx="8659417" cy="1400530"/>
          </a:xfrm>
        </p:spPr>
        <p:txBody>
          <a:bodyPr/>
          <a:lstStyle/>
          <a:p>
            <a:r>
              <a:rPr lang="en-US" sz="4000" b="1" dirty="0">
                <a:solidFill>
                  <a:schemeClr val="accent2"/>
                </a:solidFill>
                <a:latin typeface="Calibri" pitchFamily="34" charset="0"/>
                <a:cs typeface="Calibri" pitchFamily="34" charset="0"/>
              </a:rPr>
              <a:t>Vaccination </a:t>
            </a:r>
            <a:r>
              <a:rPr lang="en-US" sz="4000" b="1" dirty="0" err="1">
                <a:solidFill>
                  <a:schemeClr val="accent2"/>
                </a:solidFill>
                <a:latin typeface="Calibri" pitchFamily="34" charset="0"/>
                <a:cs typeface="Calibri" pitchFamily="34" charset="0"/>
              </a:rPr>
              <a:t>vs</a:t>
            </a:r>
            <a:r>
              <a:rPr lang="en-US" sz="4000" b="1" dirty="0">
                <a:solidFill>
                  <a:schemeClr val="accent2"/>
                </a:solidFill>
                <a:latin typeface="Calibri" pitchFamily="34" charset="0"/>
                <a:cs typeface="Calibri" pitchFamily="34" charset="0"/>
              </a:rPr>
              <a:t> Immunization</a:t>
            </a:r>
          </a:p>
        </p:txBody>
      </p:sp>
      <p:sp>
        <p:nvSpPr>
          <p:cNvPr id="3" name="Content Placeholder 2"/>
          <p:cNvSpPr>
            <a:spLocks noGrp="1"/>
          </p:cNvSpPr>
          <p:nvPr>
            <p:ph idx="1"/>
          </p:nvPr>
        </p:nvSpPr>
        <p:spPr>
          <a:xfrm>
            <a:off x="827483" y="1274960"/>
            <a:ext cx="7119483" cy="4624316"/>
          </a:xfrm>
        </p:spPr>
        <p:txBody>
          <a:bodyPr>
            <a:noAutofit/>
          </a:bodyPr>
          <a:lstStyle/>
          <a:p>
            <a:r>
              <a:rPr lang="en-US" sz="2800" b="1" dirty="0">
                <a:solidFill>
                  <a:schemeClr val="accent4"/>
                </a:solidFill>
                <a:latin typeface="Calibri" pitchFamily="34" charset="0"/>
                <a:cs typeface="Calibri" pitchFamily="34" charset="0"/>
              </a:rPr>
              <a:t>Vaccination</a:t>
            </a:r>
            <a:r>
              <a:rPr lang="en-US" sz="2800" dirty="0">
                <a:solidFill>
                  <a:schemeClr val="accent4"/>
                </a:solidFill>
                <a:latin typeface="Calibri" pitchFamily="34" charset="0"/>
                <a:cs typeface="Calibri" pitchFamily="34" charset="0"/>
              </a:rPr>
              <a:t>: </a:t>
            </a:r>
          </a:p>
          <a:p>
            <a:pPr lvl="1"/>
            <a:r>
              <a:rPr lang="en-US" sz="2400" dirty="0">
                <a:solidFill>
                  <a:schemeClr val="accent4"/>
                </a:solidFill>
                <a:latin typeface="Calibri" pitchFamily="34" charset="0"/>
                <a:cs typeface="Calibri" pitchFamily="34" charset="0"/>
              </a:rPr>
              <a:t>The act of giving a vaccine (antigen)</a:t>
            </a:r>
          </a:p>
          <a:p>
            <a:r>
              <a:rPr lang="en-US" sz="2800" b="1" dirty="0">
                <a:solidFill>
                  <a:schemeClr val="accent4"/>
                </a:solidFill>
                <a:latin typeface="Calibri" pitchFamily="34" charset="0"/>
                <a:cs typeface="Calibri" pitchFamily="34" charset="0"/>
              </a:rPr>
              <a:t>Immunization</a:t>
            </a:r>
            <a:r>
              <a:rPr lang="en-US" sz="2800" dirty="0">
                <a:solidFill>
                  <a:schemeClr val="accent4"/>
                </a:solidFill>
                <a:latin typeface="Calibri" pitchFamily="34" charset="0"/>
                <a:cs typeface="Calibri" pitchFamily="34" charset="0"/>
              </a:rPr>
              <a:t>: </a:t>
            </a:r>
          </a:p>
          <a:p>
            <a:pPr lvl="1"/>
            <a:r>
              <a:rPr lang="en-US" sz="2400" dirty="0">
                <a:solidFill>
                  <a:schemeClr val="accent4"/>
                </a:solidFill>
                <a:latin typeface="Calibri" pitchFamily="34" charset="0"/>
                <a:cs typeface="Calibri" pitchFamily="34" charset="0"/>
              </a:rPr>
              <a:t>Induction of an immune response following exposure to an antigen</a:t>
            </a:r>
          </a:p>
          <a:p>
            <a:endParaRPr lang="en-US" sz="2800" dirty="0">
              <a:solidFill>
                <a:schemeClr val="accent4"/>
              </a:solidFill>
              <a:latin typeface="Calibri" pitchFamily="34" charset="0"/>
              <a:cs typeface="Calibri" pitchFamily="34" charset="0"/>
            </a:endParaRPr>
          </a:p>
          <a:p>
            <a:r>
              <a:rPr lang="en-US" sz="2800" b="1" dirty="0">
                <a:solidFill>
                  <a:schemeClr val="accent5"/>
                </a:solidFill>
                <a:latin typeface="Calibri" pitchFamily="34" charset="0"/>
                <a:cs typeface="Calibri" pitchFamily="34" charset="0"/>
              </a:rPr>
              <a:t>Vaccination ≠ Immunization</a:t>
            </a:r>
          </a:p>
          <a:p>
            <a:pPr lvl="1"/>
            <a:r>
              <a:rPr lang="en-US" sz="2400" dirty="0">
                <a:solidFill>
                  <a:schemeClr val="accent4"/>
                </a:solidFill>
                <a:latin typeface="Calibri" pitchFamily="34" charset="0"/>
                <a:cs typeface="Calibri" pitchFamily="34" charset="0"/>
              </a:rPr>
              <a:t>A vaccinated person isn’t necessarily immunized.</a:t>
            </a:r>
          </a:p>
          <a:p>
            <a:pPr lvl="1"/>
            <a:r>
              <a:rPr lang="en-US" sz="2400" dirty="0">
                <a:solidFill>
                  <a:schemeClr val="accent4"/>
                </a:solidFill>
                <a:latin typeface="Calibri" pitchFamily="34" charset="0"/>
                <a:cs typeface="Calibri" pitchFamily="34" charset="0"/>
              </a:rPr>
              <a:t>Immunity can be acquired without vaccination.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aad\Downloads\45075661_2217484051852888_7007784475421573120_n.jpg"/>
          <p:cNvPicPr>
            <a:picLocks noChangeAspect="1" noChangeArrowheads="1"/>
          </p:cNvPicPr>
          <p:nvPr/>
        </p:nvPicPr>
        <p:blipFill rotWithShape="1">
          <a:blip r:embed="rId2" cstate="print"/>
          <a:srcRect l="4328" r="3582" b="7861"/>
          <a:stretch/>
        </p:blipFill>
        <p:spPr bwMode="auto">
          <a:xfrm>
            <a:off x="0" y="0"/>
            <a:ext cx="9144000" cy="6823657"/>
          </a:xfrm>
          <a:prstGeom prst="rect">
            <a:avLst/>
          </a:prstGeom>
          <a:noFill/>
        </p:spPr>
      </p:pic>
      <p:sp>
        <p:nvSpPr>
          <p:cNvPr id="4" name="TextBox 3"/>
          <p:cNvSpPr txBox="1"/>
          <p:nvPr/>
        </p:nvSpPr>
        <p:spPr>
          <a:xfrm>
            <a:off x="-2" y="5688650"/>
            <a:ext cx="1236372" cy="461665"/>
          </a:xfrm>
          <a:prstGeom prst="rect">
            <a:avLst/>
          </a:prstGeom>
          <a:solidFill>
            <a:schemeClr val="accent5">
              <a:lumMod val="60000"/>
              <a:lumOff val="40000"/>
            </a:schemeClr>
          </a:solidFill>
        </p:spPr>
        <p:txBody>
          <a:bodyPr wrap="square" rtlCol="0">
            <a:spAutoFit/>
          </a:bodyPr>
          <a:lstStyle/>
          <a:p>
            <a:r>
              <a:rPr lang="ar-JO" sz="1200" dirty="0">
                <a:solidFill>
                  <a:schemeClr val="bg1"/>
                </a:solidFill>
              </a:rPr>
              <a:t>- مطعوم الكبد الوبائي أ</a:t>
            </a:r>
            <a:endParaRPr lang="en-US" sz="1200" dirty="0">
              <a:solidFill>
                <a:schemeClr val="bg1"/>
              </a:solidFill>
            </a:endParaRPr>
          </a:p>
        </p:txBody>
      </p:sp>
      <p:sp>
        <p:nvSpPr>
          <p:cNvPr id="6" name="TextBox 5"/>
          <p:cNvSpPr txBox="1"/>
          <p:nvPr/>
        </p:nvSpPr>
        <p:spPr>
          <a:xfrm>
            <a:off x="128790" y="6502830"/>
            <a:ext cx="1880314" cy="307777"/>
          </a:xfrm>
          <a:prstGeom prst="rect">
            <a:avLst/>
          </a:prstGeom>
          <a:solidFill>
            <a:schemeClr val="accent5">
              <a:lumMod val="60000"/>
              <a:lumOff val="40000"/>
            </a:schemeClr>
          </a:solidFill>
        </p:spPr>
        <p:txBody>
          <a:bodyPr wrap="square" rtlCol="0">
            <a:spAutoFit/>
          </a:bodyPr>
          <a:lstStyle/>
          <a:p>
            <a:r>
              <a:rPr lang="ar-JO" sz="1400" dirty="0">
                <a:solidFill>
                  <a:schemeClr val="bg1"/>
                </a:solidFill>
              </a:rPr>
              <a:t>- مطعوم الكبد الوبائي أ</a:t>
            </a:r>
            <a:endParaRPr lang="en-US" sz="1400"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63361871"/>
              </p:ext>
            </p:extLst>
          </p:nvPr>
        </p:nvGraphicFramePr>
        <p:xfrm>
          <a:off x="0" y="0"/>
          <a:ext cx="9916886" cy="6885112"/>
        </p:xfrm>
        <a:graphic>
          <a:graphicData uri="http://schemas.openxmlformats.org/drawingml/2006/table">
            <a:tbl>
              <a:tblPr rtl="1" firstRow="1" bandRow="1">
                <a:tableStyleId>{5C22544A-7EE6-4342-B048-85BDC9FD1C3A}</a:tableStyleId>
              </a:tblPr>
              <a:tblGrid>
                <a:gridCol w="2275114">
                  <a:extLst>
                    <a:ext uri="{9D8B030D-6E8A-4147-A177-3AD203B41FA5}">
                      <a16:colId xmlns:a16="http://schemas.microsoft.com/office/drawing/2014/main" val="20000"/>
                    </a:ext>
                  </a:extLst>
                </a:gridCol>
                <a:gridCol w="2002971">
                  <a:extLst>
                    <a:ext uri="{9D8B030D-6E8A-4147-A177-3AD203B41FA5}">
                      <a16:colId xmlns:a16="http://schemas.microsoft.com/office/drawing/2014/main" val="20001"/>
                    </a:ext>
                  </a:extLst>
                </a:gridCol>
                <a:gridCol w="2460172">
                  <a:extLst>
                    <a:ext uri="{9D8B030D-6E8A-4147-A177-3AD203B41FA5}">
                      <a16:colId xmlns:a16="http://schemas.microsoft.com/office/drawing/2014/main" val="20002"/>
                    </a:ext>
                  </a:extLst>
                </a:gridCol>
                <a:gridCol w="3178629">
                  <a:extLst>
                    <a:ext uri="{9D8B030D-6E8A-4147-A177-3AD203B41FA5}">
                      <a16:colId xmlns:a16="http://schemas.microsoft.com/office/drawing/2014/main" val="20003"/>
                    </a:ext>
                  </a:extLst>
                </a:gridCol>
              </a:tblGrid>
              <a:tr h="612971">
                <a:tc gridSpan="4">
                  <a:txBody>
                    <a:bodyPr/>
                    <a:lstStyle/>
                    <a:p>
                      <a:pPr algn="ctr" rtl="1"/>
                      <a:r>
                        <a:rPr lang="ar-JO" baseline="0" dirty="0"/>
                        <a:t> </a:t>
                      </a:r>
                      <a:r>
                        <a:rPr lang="en-US" baseline="0" dirty="0"/>
                        <a:t>  </a:t>
                      </a:r>
                      <a:r>
                        <a:rPr lang="en-US" dirty="0"/>
                        <a:t>The Jordanian National</a:t>
                      </a:r>
                      <a:r>
                        <a:rPr lang="en-US" baseline="0" dirty="0"/>
                        <a:t> Immunization Program</a:t>
                      </a:r>
                      <a:r>
                        <a:rPr lang="en-US" dirty="0"/>
                        <a:t>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JO" dirty="0"/>
                    </a:p>
                  </a:txBody>
                  <a:tcPr/>
                </a:tc>
                <a:tc hMerge="1">
                  <a:txBody>
                    <a:bodyPr/>
                    <a:lstStyle/>
                    <a:p>
                      <a:pPr rtl="1"/>
                      <a:endParaRPr lang="ar-JO" dirty="0"/>
                    </a:p>
                  </a:txBody>
                  <a:tcPr/>
                </a:tc>
                <a:tc hMerge="1">
                  <a:txBody>
                    <a:bodyPr/>
                    <a:lstStyle/>
                    <a:p>
                      <a:pPr rtl="1"/>
                      <a:endParaRPr lang="ar-JO" dirty="0"/>
                    </a:p>
                  </a:txBody>
                  <a:tcPr/>
                </a:tc>
                <a:extLst>
                  <a:ext uri="{0D108BD9-81ED-4DB2-BD59-A6C34878D82A}">
                    <a16:rowId xmlns:a16="http://schemas.microsoft.com/office/drawing/2014/main" val="10000"/>
                  </a:ext>
                </a:extLst>
              </a:tr>
              <a:tr h="612971">
                <a:tc gridSpan="3">
                  <a:txBody>
                    <a:bodyPr/>
                    <a:lstStyle/>
                    <a:p>
                      <a:pPr rtl="1"/>
                      <a:r>
                        <a:rPr lang="en-US" dirty="0"/>
                        <a:t>Recommended</a:t>
                      </a:r>
                      <a:r>
                        <a:rPr lang="en-US" baseline="0" dirty="0"/>
                        <a:t> Vaccines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ar-JO" dirty="0"/>
                    </a:p>
                  </a:txBody>
                  <a:tcPr/>
                </a:tc>
                <a:tc hMerge="1">
                  <a:txBody>
                    <a:bodyPr/>
                    <a:lstStyle/>
                    <a:p>
                      <a:pPr rtl="1"/>
                      <a:endParaRPr lang="ar-JO" dirty="0"/>
                    </a:p>
                  </a:txBody>
                  <a:tcPr/>
                </a:tc>
                <a:tc>
                  <a:txBody>
                    <a:bodyPr/>
                    <a:lstStyle/>
                    <a:p>
                      <a:r>
                        <a:rPr lang="en-US" dirty="0"/>
                        <a:t>Age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BCG</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First</a:t>
                      </a:r>
                      <a:r>
                        <a:rPr lang="en-US" baseline="0" dirty="0"/>
                        <a:t> Month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2971">
                <a:tc>
                  <a:txBody>
                    <a:bodyPr/>
                    <a:lstStyle/>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err="1">
                          <a:solidFill>
                            <a:srgbClr val="C00000"/>
                          </a:solidFill>
                        </a:rPr>
                        <a:t>DaPT</a:t>
                      </a:r>
                      <a:r>
                        <a:rPr lang="en-US" dirty="0"/>
                        <a:t>-HBV-</a:t>
                      </a:r>
                      <a:r>
                        <a:rPr lang="en-US" dirty="0" err="1">
                          <a:solidFill>
                            <a:srgbClr val="C00000"/>
                          </a:solidFill>
                        </a:rPr>
                        <a:t>Hib</a:t>
                      </a:r>
                      <a:r>
                        <a:rPr lang="en-US" dirty="0"/>
                        <a:t>-Rota</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61 Days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0632">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dirty="0"/>
                        <a:t>OPV</a:t>
                      </a:r>
                      <a:endParaRPr lang="ar-JO" dirty="0"/>
                    </a:p>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dirty="0" err="1">
                          <a:solidFill>
                            <a:srgbClr val="C00000"/>
                          </a:solidFill>
                        </a:rPr>
                        <a:t>DaPT</a:t>
                      </a:r>
                      <a:r>
                        <a:rPr lang="en-US" dirty="0"/>
                        <a:t>-HBV-</a:t>
                      </a:r>
                      <a:r>
                        <a:rPr lang="en-US" dirty="0" err="1">
                          <a:solidFill>
                            <a:srgbClr val="C00000"/>
                          </a:solidFill>
                        </a:rPr>
                        <a:t>Hib</a:t>
                      </a:r>
                      <a:r>
                        <a:rPr lang="en-US" dirty="0"/>
                        <a:t>-Rota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91 Days </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70632">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dirty="0"/>
                        <a:t>OPV</a:t>
                      </a:r>
                      <a:endParaRPr lang="ar-JO" dirty="0"/>
                    </a:p>
                    <a:p>
                      <a:pPr rtl="1"/>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solidFill>
                            <a:srgbClr val="C00000"/>
                          </a:solidFill>
                        </a:rPr>
                        <a:t>IPV</a:t>
                      </a:r>
                      <a:endParaRPr lang="ar-JO"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1" eaLnBrk="1" fontAlgn="auto" latinLnBrk="0" hangingPunct="1">
                        <a:lnSpc>
                          <a:spcPct val="100000"/>
                        </a:lnSpc>
                        <a:spcBef>
                          <a:spcPts val="0"/>
                        </a:spcBef>
                        <a:spcAft>
                          <a:spcPts val="0"/>
                        </a:spcAft>
                        <a:buClrTx/>
                        <a:buSzTx/>
                        <a:buFontTx/>
                        <a:buNone/>
                        <a:tabLst/>
                        <a:defRPr/>
                      </a:pPr>
                      <a:r>
                        <a:rPr lang="en-US" dirty="0" err="1">
                          <a:solidFill>
                            <a:srgbClr val="C00000"/>
                          </a:solidFill>
                        </a:rPr>
                        <a:t>DaPT</a:t>
                      </a:r>
                      <a:r>
                        <a:rPr lang="en-US" dirty="0"/>
                        <a:t>-HBV-</a:t>
                      </a:r>
                      <a:r>
                        <a:rPr lang="en-US" dirty="0" err="1">
                          <a:solidFill>
                            <a:srgbClr val="C00000"/>
                          </a:solidFill>
                        </a:rPr>
                        <a:t>Hib</a:t>
                      </a:r>
                      <a:r>
                        <a:rPr lang="en-US" dirty="0"/>
                        <a:t>-Rota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121 Days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OPV</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Measles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9 Months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b="1" dirty="0">
                          <a:solidFill>
                            <a:srgbClr val="00B0F0"/>
                          </a:solidFill>
                        </a:rPr>
                        <a:t>Hepatitis A  </a:t>
                      </a:r>
                    </a:p>
                    <a:p>
                      <a:pPr rtl="1"/>
                      <a:r>
                        <a:rPr lang="en-US" b="1" dirty="0">
                          <a:solidFill>
                            <a:srgbClr val="00B0F0"/>
                          </a:solidFill>
                        </a:rPr>
                        <a:t>first dose</a:t>
                      </a:r>
                      <a:r>
                        <a:rPr lang="en-US" dirty="0">
                          <a:solidFill>
                            <a:srgbClr val="00B0F0"/>
                          </a:solidFill>
                        </a:rPr>
                        <a:t> </a:t>
                      </a:r>
                      <a:endParaRPr lang="ar-JO" dirty="0">
                        <a:solidFill>
                          <a:srgbClr val="00B0F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MMR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ar-JO" dirty="0"/>
                        <a:t> </a:t>
                      </a:r>
                      <a:r>
                        <a:rPr lang="en-US" dirty="0"/>
                        <a:t> Months</a:t>
                      </a:r>
                      <a:r>
                        <a:rPr lang="ar-JO" dirty="0"/>
                        <a:t>12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12971">
                <a:tc>
                  <a:txBody>
                    <a:bodyPr/>
                    <a:lstStyle/>
                    <a:p>
                      <a:pPr rtl="1"/>
                      <a:r>
                        <a:rPr lang="en-US" dirty="0"/>
                        <a:t> </a:t>
                      </a:r>
                      <a:r>
                        <a:rPr lang="en-US" b="1" dirty="0">
                          <a:solidFill>
                            <a:srgbClr val="00B0F0"/>
                          </a:solidFill>
                        </a:rPr>
                        <a:t>Hepatitis A    </a:t>
                      </a:r>
                      <a:r>
                        <a:rPr lang="en-US" dirty="0"/>
                        <a:t>MMR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OPV (booster)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err="1"/>
                        <a:t>DaPT</a:t>
                      </a:r>
                      <a:r>
                        <a:rPr lang="en-US" dirty="0"/>
                        <a:t> (booster)</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18 Months</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OPV</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Td</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6 Years</a:t>
                      </a:r>
                      <a:r>
                        <a:rPr lang="en-US" baseline="0" dirty="0"/>
                        <a:t> (First Grade)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612971">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ar-JO"/>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Td</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en-US" dirty="0"/>
                        <a:t>15 Years ( 10</a:t>
                      </a:r>
                      <a:r>
                        <a:rPr lang="en-US" baseline="30000" dirty="0"/>
                        <a:t>th</a:t>
                      </a:r>
                      <a:r>
                        <a:rPr lang="en-US" baseline="0" dirty="0"/>
                        <a:t> Grade)</a:t>
                      </a:r>
                      <a:endParaRPr lang="ar-J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08232606"/>
              </p:ext>
            </p:extLst>
          </p:nvPr>
        </p:nvGraphicFramePr>
        <p:xfrm>
          <a:off x="0" y="1"/>
          <a:ext cx="9144000" cy="6858002"/>
        </p:xfrm>
        <a:graphic>
          <a:graphicData uri="http://schemas.openxmlformats.org/drawingml/2006/table">
            <a:tbl>
              <a:tblPr rtl="1" firstRow="1" bandRow="1">
                <a:tableStyleId>{F5AB1C69-6EDB-4FF4-983F-18BD219EF322}</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10232">
                <a:tc>
                  <a:txBody>
                    <a:bodyPr/>
                    <a:lstStyle/>
                    <a:p>
                      <a:pPr algn="r" rtl="1"/>
                      <a:r>
                        <a:rPr lang="ar-JO" sz="1600" dirty="0"/>
                        <a:t>العمر والجرعة </a:t>
                      </a:r>
                    </a:p>
                  </a:txBody>
                  <a:tcPr/>
                </a:tc>
                <a:tc>
                  <a:txBody>
                    <a:bodyPr/>
                    <a:lstStyle/>
                    <a:p>
                      <a:pPr algn="ctr" rtl="1"/>
                      <a:r>
                        <a:rPr lang="ar-JO" sz="1600" dirty="0"/>
                        <a:t>المطعوم </a:t>
                      </a:r>
                    </a:p>
                  </a:txBody>
                  <a:tcPr/>
                </a:tc>
                <a:extLst>
                  <a:ext uri="{0D108BD9-81ED-4DB2-BD59-A6C34878D82A}">
                    <a16:rowId xmlns:a16="http://schemas.microsoft.com/office/drawing/2014/main" val="10000"/>
                  </a:ext>
                </a:extLst>
              </a:tr>
              <a:tr h="543157">
                <a:tc>
                  <a:txBody>
                    <a:bodyPr/>
                    <a:lstStyle/>
                    <a:p>
                      <a:pPr algn="r" rtl="1"/>
                      <a:r>
                        <a:rPr lang="ar-JO" sz="1600" dirty="0"/>
                        <a:t>أقرب وقت بعد الولادة (أول</a:t>
                      </a:r>
                      <a:r>
                        <a:rPr lang="ar-JO" sz="1600" baseline="0" dirty="0"/>
                        <a:t> مراجعة للمركز الصحي ) </a:t>
                      </a:r>
                      <a:endParaRPr lang="ar-JO" sz="1600" dirty="0"/>
                    </a:p>
                  </a:txBody>
                  <a:tcPr/>
                </a:tc>
                <a:tc>
                  <a:txBody>
                    <a:bodyPr/>
                    <a:lstStyle/>
                    <a:p>
                      <a:pPr algn="r" rtl="1"/>
                      <a:r>
                        <a:rPr lang="ar-JO" sz="1600" dirty="0"/>
                        <a:t>التدرن </a:t>
                      </a:r>
                      <a:r>
                        <a:rPr lang="en-US" sz="1600" dirty="0"/>
                        <a:t>BCG</a:t>
                      </a:r>
                      <a:endParaRPr lang="ar-JO" sz="1600" b="1" dirty="0"/>
                    </a:p>
                  </a:txBody>
                  <a:tcPr/>
                </a:tc>
                <a:extLst>
                  <a:ext uri="{0D108BD9-81ED-4DB2-BD59-A6C34878D82A}">
                    <a16:rowId xmlns:a16="http://schemas.microsoft.com/office/drawing/2014/main" val="10001"/>
                  </a:ext>
                </a:extLst>
              </a:tr>
              <a:tr h="995092">
                <a:tc>
                  <a:txBody>
                    <a:bodyPr/>
                    <a:lstStyle/>
                    <a:p>
                      <a:pPr algn="r" rtl="1"/>
                      <a:r>
                        <a:rPr lang="ar-JO" sz="1600" dirty="0"/>
                        <a:t>على عمر شهرين (61يوم) يعطي الطفل الجرعة الأولى</a:t>
                      </a:r>
                      <a:r>
                        <a:rPr lang="ar-JO" sz="1600" baseline="0" dirty="0"/>
                        <a:t> من : </a:t>
                      </a:r>
                      <a:endParaRPr lang="ar-JO" sz="1600"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1600" dirty="0"/>
                        <a:t>شلل الأطفال</a:t>
                      </a:r>
                      <a:r>
                        <a:rPr lang="ar-JO" sz="1600" baseline="0" dirty="0"/>
                        <a:t> </a:t>
                      </a:r>
                      <a:r>
                        <a:rPr lang="en-US" sz="1600" dirty="0"/>
                        <a:t>IPV</a:t>
                      </a:r>
                      <a:r>
                        <a:rPr lang="ar-JO" sz="1600" dirty="0"/>
                        <a:t> +  المطعوم الثلاثي </a:t>
                      </a:r>
                      <a:r>
                        <a:rPr kumimoji="0" lang="en-US" sz="1600" b="0" i="0" u="none" strike="noStrike" cap="none" normalizeH="0" baseline="0" dirty="0" err="1">
                          <a:ln>
                            <a:noFill/>
                          </a:ln>
                          <a:solidFill>
                            <a:schemeClr val="tx1"/>
                          </a:solidFill>
                          <a:effectLst/>
                          <a:latin typeface="Garamond" pitchFamily="18" charset="0"/>
                          <a:cs typeface="Arial" pitchFamily="34" charset="0"/>
                        </a:rPr>
                        <a:t>DaPT</a:t>
                      </a:r>
                      <a:r>
                        <a:rPr kumimoji="0" lang="ar-JO" sz="1600" b="0" i="0" u="none" strike="noStrike" cap="none" normalizeH="0" baseline="0" dirty="0">
                          <a:ln>
                            <a:noFill/>
                          </a:ln>
                          <a:solidFill>
                            <a:schemeClr val="tx1"/>
                          </a:solidFill>
                          <a:effectLst/>
                          <a:latin typeface="Garamond" pitchFamily="18" charset="0"/>
                          <a:cs typeface="Arial" pitchFamily="34" charset="0"/>
                        </a:rPr>
                        <a:t> </a:t>
                      </a:r>
                      <a:endParaRPr kumimoji="0" lang="en-US" sz="1600" b="0" i="0" u="none" strike="noStrike" cap="none" normalizeH="0" baseline="0" dirty="0">
                        <a:ln>
                          <a:noFill/>
                        </a:ln>
                        <a:solidFill>
                          <a:schemeClr val="tx1"/>
                        </a:solidFill>
                        <a:effectLst/>
                        <a:latin typeface="Garamond" pitchFamily="18" charset="0"/>
                        <a:cs typeface="Arial" pitchFamily="34" charset="0"/>
                      </a:endParaRPr>
                    </a:p>
                    <a:p>
                      <a:pPr algn="r" rtl="1"/>
                      <a:r>
                        <a:rPr lang="ar-JO" sz="1600" dirty="0"/>
                        <a:t> +المستديمة النزلية </a:t>
                      </a:r>
                      <a:r>
                        <a:rPr lang="en-US" sz="1600" dirty="0"/>
                        <a:t>B</a:t>
                      </a:r>
                      <a:r>
                        <a:rPr lang="ar-JO" sz="1600" dirty="0"/>
                        <a:t> +التهاب الكبد الوبائي نوع </a:t>
                      </a:r>
                      <a:r>
                        <a:rPr lang="en-US" sz="1600" dirty="0"/>
                        <a:t>B</a:t>
                      </a:r>
                      <a:r>
                        <a:rPr lang="ar-JO" sz="1600" dirty="0"/>
                        <a:t> + </a:t>
                      </a:r>
                      <a:r>
                        <a:rPr lang="ar-JO" sz="1600" dirty="0">
                          <a:solidFill>
                            <a:srgbClr val="C00000"/>
                          </a:solidFill>
                        </a:rPr>
                        <a:t>الفيروس</a:t>
                      </a:r>
                      <a:r>
                        <a:rPr lang="ar-JO" sz="1600" baseline="0" dirty="0">
                          <a:solidFill>
                            <a:srgbClr val="C00000"/>
                          </a:solidFill>
                        </a:rPr>
                        <a:t> العجلي</a:t>
                      </a:r>
                      <a:r>
                        <a:rPr lang="en-US" sz="1600" baseline="0" dirty="0">
                          <a:solidFill>
                            <a:srgbClr val="C00000"/>
                          </a:solidFill>
                        </a:rPr>
                        <a:t> Rota </a:t>
                      </a:r>
                      <a:r>
                        <a:rPr lang="ar-JO" sz="1600" baseline="0" dirty="0"/>
                        <a:t> </a:t>
                      </a:r>
                      <a:endParaRPr lang="ar-JO" sz="1600" dirty="0"/>
                    </a:p>
                  </a:txBody>
                  <a:tcPr/>
                </a:tc>
                <a:extLst>
                  <a:ext uri="{0D108BD9-81ED-4DB2-BD59-A6C34878D82A}">
                    <a16:rowId xmlns:a16="http://schemas.microsoft.com/office/drawing/2014/main" val="10002"/>
                  </a:ext>
                </a:extLst>
              </a:tr>
              <a:tr h="995092">
                <a:tc>
                  <a:txBody>
                    <a:bodyPr/>
                    <a:lstStyle/>
                    <a:p>
                      <a:pPr algn="r" rtl="1"/>
                      <a:r>
                        <a:rPr lang="ar-JO" sz="1600" dirty="0"/>
                        <a:t>على عمر ثلاثة شهور (91يوم) يعطى الجرعة الثانية من : </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1600" dirty="0"/>
                        <a:t>شلل الأطفال</a:t>
                      </a:r>
                      <a:r>
                        <a:rPr lang="ar-JO" sz="1600" baseline="0" dirty="0"/>
                        <a:t> </a:t>
                      </a:r>
                      <a:r>
                        <a:rPr lang="en-US" sz="1600" baseline="0" dirty="0"/>
                        <a:t>OPV</a:t>
                      </a:r>
                      <a:r>
                        <a:rPr lang="ar-JO" sz="1600" baseline="0" dirty="0"/>
                        <a:t>+ </a:t>
                      </a:r>
                      <a:r>
                        <a:rPr lang="en-US" sz="1600" baseline="0" dirty="0"/>
                        <a:t>IPV</a:t>
                      </a:r>
                      <a:r>
                        <a:rPr lang="ar-JO" sz="1600" baseline="0" dirty="0"/>
                        <a:t> + الثلاثي</a:t>
                      </a:r>
                      <a:r>
                        <a:rPr kumimoji="0" lang="en-US" sz="1600" b="0" i="0" u="none" strike="noStrike" cap="none" normalizeH="0" baseline="0" dirty="0" err="1">
                          <a:ln>
                            <a:noFill/>
                          </a:ln>
                          <a:solidFill>
                            <a:schemeClr val="tx1"/>
                          </a:solidFill>
                          <a:effectLst/>
                          <a:latin typeface="Garamond" pitchFamily="18" charset="0"/>
                          <a:cs typeface="Arial" pitchFamily="34" charset="0"/>
                        </a:rPr>
                        <a:t>DaPT</a:t>
                      </a:r>
                      <a:r>
                        <a:rPr kumimoji="0" lang="en-US" sz="1600" b="0" i="0" u="none" strike="noStrike" cap="none" normalizeH="0" baseline="0" dirty="0">
                          <a:ln>
                            <a:noFill/>
                          </a:ln>
                          <a:solidFill>
                            <a:schemeClr val="tx1"/>
                          </a:solidFill>
                          <a:effectLst/>
                          <a:latin typeface="Garamond" pitchFamily="18" charset="0"/>
                          <a:cs typeface="Arial" pitchFamily="34" charset="0"/>
                        </a:rPr>
                        <a:t> </a:t>
                      </a:r>
                    </a:p>
                    <a:p>
                      <a:pPr algn="r" rtl="1"/>
                      <a:r>
                        <a:rPr lang="ar-JO" sz="1600" baseline="0" dirty="0"/>
                        <a:t> +المستديمة النزلية </a:t>
                      </a:r>
                      <a:r>
                        <a:rPr lang="en-US" sz="1600" baseline="0" dirty="0"/>
                        <a:t>B</a:t>
                      </a:r>
                      <a:r>
                        <a:rPr lang="ar-JO" sz="1600" baseline="0" dirty="0"/>
                        <a:t> +التهاب الكبد  الوبائي نوع </a:t>
                      </a:r>
                      <a:r>
                        <a:rPr lang="en-US" sz="1600" baseline="0" dirty="0"/>
                        <a:t>B</a:t>
                      </a:r>
                      <a:r>
                        <a:rPr lang="ar-JO" sz="1600" baseline="0" dirty="0"/>
                        <a:t> </a:t>
                      </a:r>
                      <a:r>
                        <a:rPr lang="ar-JO" sz="1600" dirty="0"/>
                        <a:t>+ </a:t>
                      </a:r>
                      <a:r>
                        <a:rPr lang="ar-JO" sz="1600" u="none" dirty="0">
                          <a:solidFill>
                            <a:srgbClr val="C00000"/>
                          </a:solidFill>
                        </a:rPr>
                        <a:t>الفيروس</a:t>
                      </a:r>
                      <a:r>
                        <a:rPr lang="ar-JO" sz="1600" u="none" baseline="0" dirty="0">
                          <a:solidFill>
                            <a:srgbClr val="C00000"/>
                          </a:solidFill>
                        </a:rPr>
                        <a:t> العجلي</a:t>
                      </a:r>
                      <a:r>
                        <a:rPr lang="en-US" sz="1600" u="none" baseline="0" dirty="0">
                          <a:solidFill>
                            <a:srgbClr val="C00000"/>
                          </a:solidFill>
                        </a:rPr>
                        <a:t> Rota </a:t>
                      </a:r>
                      <a:endParaRPr lang="ar-JO" sz="1600" b="1" u="none" dirty="0">
                        <a:solidFill>
                          <a:srgbClr val="C00000"/>
                        </a:solidFill>
                      </a:endParaRPr>
                    </a:p>
                  </a:txBody>
                  <a:tcPr/>
                </a:tc>
                <a:extLst>
                  <a:ext uri="{0D108BD9-81ED-4DB2-BD59-A6C34878D82A}">
                    <a16:rowId xmlns:a16="http://schemas.microsoft.com/office/drawing/2014/main" val="10003"/>
                  </a:ext>
                </a:extLst>
              </a:tr>
              <a:tr h="995092">
                <a:tc>
                  <a:txBody>
                    <a:bodyPr/>
                    <a:lstStyle/>
                    <a:p>
                      <a:pPr algn="r" rtl="1"/>
                      <a:r>
                        <a:rPr lang="ar-JO" sz="1600" dirty="0"/>
                        <a:t>على عمر 4 شهور (121يوم</a:t>
                      </a:r>
                      <a:r>
                        <a:rPr lang="ar-JO" sz="1600" baseline="0" dirty="0"/>
                        <a:t> ) يعطى الجرعة الثالثة من :</a:t>
                      </a:r>
                      <a:r>
                        <a:rPr lang="ar-JO" sz="1600" dirty="0"/>
                        <a:t> </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JO" sz="1600" dirty="0"/>
                        <a:t>شلل الأطفال</a:t>
                      </a:r>
                      <a:r>
                        <a:rPr lang="ar-JO" sz="1600" baseline="0" dirty="0"/>
                        <a:t> </a:t>
                      </a:r>
                      <a:r>
                        <a:rPr lang="en-US" sz="1600" baseline="0" dirty="0"/>
                        <a:t>OPV</a:t>
                      </a:r>
                      <a:r>
                        <a:rPr lang="ar-JO" sz="1600" baseline="0" dirty="0"/>
                        <a:t>+</a:t>
                      </a:r>
                      <a:r>
                        <a:rPr lang="en-US" sz="1600" baseline="0" dirty="0"/>
                        <a:t> IPV </a:t>
                      </a:r>
                      <a:r>
                        <a:rPr lang="ar-JO" sz="1600" baseline="0" dirty="0"/>
                        <a:t>+ الثلاثي </a:t>
                      </a:r>
                      <a:r>
                        <a:rPr kumimoji="0" lang="en-US" sz="1600" b="0" i="0" u="none" strike="noStrike" cap="none" normalizeH="0" baseline="0" dirty="0" err="1">
                          <a:ln>
                            <a:noFill/>
                          </a:ln>
                          <a:solidFill>
                            <a:schemeClr val="tx1"/>
                          </a:solidFill>
                          <a:effectLst/>
                          <a:latin typeface="Garamond" pitchFamily="18" charset="0"/>
                          <a:cs typeface="Arial" pitchFamily="34" charset="0"/>
                        </a:rPr>
                        <a:t>DaPT</a:t>
                      </a:r>
                      <a:r>
                        <a:rPr kumimoji="0" lang="ar-JO" sz="1600" b="0" i="0" u="none" strike="noStrike" cap="none" normalizeH="0" baseline="0" dirty="0">
                          <a:ln>
                            <a:noFill/>
                          </a:ln>
                          <a:solidFill>
                            <a:schemeClr val="tx1"/>
                          </a:solidFill>
                          <a:effectLst/>
                          <a:latin typeface="Garamond" pitchFamily="18" charset="0"/>
                          <a:cs typeface="Arial" pitchFamily="34" charset="0"/>
                        </a:rPr>
                        <a:t>  </a:t>
                      </a:r>
                      <a:endParaRPr kumimoji="0" lang="en-US" sz="1600" b="0" i="0" u="none" strike="noStrike" cap="none" normalizeH="0" baseline="0" dirty="0">
                        <a:ln>
                          <a:noFill/>
                        </a:ln>
                        <a:solidFill>
                          <a:schemeClr val="tx1"/>
                        </a:solidFill>
                        <a:effectLst/>
                        <a:latin typeface="Garamond" pitchFamily="18" charset="0"/>
                        <a:cs typeface="Arial" pitchFamily="34" charset="0"/>
                      </a:endParaRPr>
                    </a:p>
                    <a:p>
                      <a:pPr marL="0" marR="0" indent="0" algn="r" defTabSz="457200" rtl="1" eaLnBrk="1" fontAlgn="auto" latinLnBrk="0" hangingPunct="1">
                        <a:lnSpc>
                          <a:spcPct val="100000"/>
                        </a:lnSpc>
                        <a:spcBef>
                          <a:spcPts val="0"/>
                        </a:spcBef>
                        <a:spcAft>
                          <a:spcPts val="0"/>
                        </a:spcAft>
                        <a:buClrTx/>
                        <a:buSzTx/>
                        <a:buFontTx/>
                        <a:buNone/>
                        <a:tabLst/>
                        <a:defRPr/>
                      </a:pPr>
                      <a:r>
                        <a:rPr lang="ar-JO" sz="1600" baseline="0" dirty="0"/>
                        <a:t> +المستديمة النزلية </a:t>
                      </a:r>
                      <a:r>
                        <a:rPr lang="en-US" sz="1600" baseline="0" dirty="0"/>
                        <a:t>B</a:t>
                      </a:r>
                      <a:r>
                        <a:rPr lang="ar-JO" sz="1600" baseline="0" dirty="0"/>
                        <a:t> +التهاب الكبد الوبائي  نوع </a:t>
                      </a:r>
                      <a:r>
                        <a:rPr lang="en-US" sz="1600" baseline="0" dirty="0"/>
                        <a:t>B</a:t>
                      </a:r>
                      <a:r>
                        <a:rPr lang="ar-JO" sz="1600" baseline="0" dirty="0"/>
                        <a:t> </a:t>
                      </a:r>
                      <a:r>
                        <a:rPr lang="ar-JO" sz="1600" dirty="0"/>
                        <a:t>+ </a:t>
                      </a:r>
                      <a:r>
                        <a:rPr lang="ar-JO" sz="1600" dirty="0">
                          <a:solidFill>
                            <a:srgbClr val="C00000"/>
                          </a:solidFill>
                        </a:rPr>
                        <a:t>الفيروس</a:t>
                      </a:r>
                      <a:r>
                        <a:rPr lang="ar-JO" sz="1600" baseline="0" dirty="0">
                          <a:solidFill>
                            <a:srgbClr val="C00000"/>
                          </a:solidFill>
                        </a:rPr>
                        <a:t> العجلي</a:t>
                      </a:r>
                      <a:r>
                        <a:rPr lang="en-US" sz="1600" baseline="0" dirty="0">
                          <a:solidFill>
                            <a:srgbClr val="C00000"/>
                          </a:solidFill>
                        </a:rPr>
                        <a:t> Rota </a:t>
                      </a:r>
                      <a:endParaRPr lang="ar-JO" sz="1600" b="1" dirty="0">
                        <a:solidFill>
                          <a:srgbClr val="C00000"/>
                        </a:solidFill>
                      </a:endParaRPr>
                    </a:p>
                  </a:txBody>
                  <a:tcPr/>
                </a:tc>
                <a:extLst>
                  <a:ext uri="{0D108BD9-81ED-4DB2-BD59-A6C34878D82A}">
                    <a16:rowId xmlns:a16="http://schemas.microsoft.com/office/drawing/2014/main" val="10004"/>
                  </a:ext>
                </a:extLst>
              </a:tr>
              <a:tr h="410232">
                <a:tc>
                  <a:txBody>
                    <a:bodyPr/>
                    <a:lstStyle/>
                    <a:p>
                      <a:pPr algn="r" rtl="1"/>
                      <a:r>
                        <a:rPr lang="ar-JO" sz="1600" dirty="0"/>
                        <a:t>على عمر</a:t>
                      </a:r>
                      <a:r>
                        <a:rPr lang="ar-JO" sz="1600" baseline="0" dirty="0"/>
                        <a:t> 9 شهور يعطى (بداية الشهر العاشر ) :</a:t>
                      </a:r>
                      <a:endParaRPr lang="ar-JO" sz="1600" dirty="0"/>
                    </a:p>
                  </a:txBody>
                  <a:tcPr/>
                </a:tc>
                <a:tc>
                  <a:txBody>
                    <a:bodyPr/>
                    <a:lstStyle/>
                    <a:p>
                      <a:pPr algn="r" rtl="1"/>
                      <a:r>
                        <a:rPr lang="ar-JO" sz="1600" dirty="0"/>
                        <a:t>الحصبة + مطعوم الشلل</a:t>
                      </a:r>
                      <a:r>
                        <a:rPr lang="en-US" sz="1600" dirty="0"/>
                        <a:t> OPV </a:t>
                      </a:r>
                      <a:r>
                        <a:rPr lang="ar-JO" sz="1600" dirty="0"/>
                        <a:t> </a:t>
                      </a:r>
                      <a:endParaRPr lang="ar-JO" sz="1600" b="1" dirty="0"/>
                    </a:p>
                  </a:txBody>
                  <a:tcPr/>
                </a:tc>
                <a:extLst>
                  <a:ext uri="{0D108BD9-81ED-4DB2-BD59-A6C34878D82A}">
                    <a16:rowId xmlns:a16="http://schemas.microsoft.com/office/drawing/2014/main" val="10005"/>
                  </a:ext>
                </a:extLst>
              </a:tr>
              <a:tr h="693549">
                <a:tc>
                  <a:txBody>
                    <a:bodyPr/>
                    <a:lstStyle/>
                    <a:p>
                      <a:pPr algn="r" rtl="1"/>
                      <a:r>
                        <a:rPr lang="ar-JO" sz="1600" dirty="0"/>
                        <a:t>عند بلوغ الطفل عامه الأول</a:t>
                      </a:r>
                      <a:r>
                        <a:rPr lang="ar-JO" sz="1600" baseline="0" dirty="0"/>
                        <a:t> يعطى : </a:t>
                      </a:r>
                      <a:endParaRPr lang="ar-JO" sz="1600" dirty="0"/>
                    </a:p>
                  </a:txBody>
                  <a:tcPr/>
                </a:tc>
                <a:tc>
                  <a:txBody>
                    <a:bodyPr/>
                    <a:lstStyle/>
                    <a:p>
                      <a:pPr algn="r" rtl="1"/>
                      <a:r>
                        <a:rPr lang="ar-JO" sz="1600" dirty="0"/>
                        <a:t>الجرعة الأولى</a:t>
                      </a:r>
                      <a:r>
                        <a:rPr lang="ar-JO" sz="1600" baseline="0" dirty="0"/>
                        <a:t> من مطعوم الثلاثي الفيروسي </a:t>
                      </a:r>
                      <a:r>
                        <a:rPr lang="en-US" sz="1600" baseline="0" dirty="0"/>
                        <a:t> MMR </a:t>
                      </a:r>
                      <a:r>
                        <a:rPr lang="ar-JO" sz="1600" baseline="0" dirty="0"/>
                        <a:t>مطعوم الحصبة والحصبة الألمانية والنكاف .</a:t>
                      </a:r>
                      <a:endParaRPr lang="ar-JO" sz="1600" dirty="0"/>
                    </a:p>
                  </a:txBody>
                  <a:tcPr/>
                </a:tc>
                <a:extLst>
                  <a:ext uri="{0D108BD9-81ED-4DB2-BD59-A6C34878D82A}">
                    <a16:rowId xmlns:a16="http://schemas.microsoft.com/office/drawing/2014/main" val="10006"/>
                  </a:ext>
                </a:extLst>
              </a:tr>
              <a:tr h="995092">
                <a:tc>
                  <a:txBody>
                    <a:bodyPr/>
                    <a:lstStyle/>
                    <a:p>
                      <a:pPr algn="r" rtl="1"/>
                      <a:r>
                        <a:rPr lang="ar-JO" sz="1600" dirty="0"/>
                        <a:t>على عمر 18 شهر (عام ونصف) يعطى الطفل :</a:t>
                      </a:r>
                    </a:p>
                  </a:txBody>
                  <a:tcPr/>
                </a:tc>
                <a:tc>
                  <a:txBody>
                    <a:bodyPr/>
                    <a:lstStyle/>
                    <a:p>
                      <a:pPr algn="r" rtl="1"/>
                      <a:r>
                        <a:rPr lang="ar-JO" sz="1600" dirty="0"/>
                        <a:t>الجرعة المدعمة من مطعوم الشلل  </a:t>
                      </a:r>
                      <a:r>
                        <a:rPr lang="en-US" sz="1600" dirty="0"/>
                        <a:t> OPV</a:t>
                      </a:r>
                      <a:r>
                        <a:rPr lang="ar-JO" sz="1600" dirty="0"/>
                        <a:t>ومطعوم </a:t>
                      </a:r>
                      <a:endParaRPr lang="en-US" sz="1600" dirty="0"/>
                    </a:p>
                    <a:p>
                      <a:pPr algn="r" rtl="1"/>
                      <a:r>
                        <a:rPr lang="en-US" sz="1600" dirty="0" err="1"/>
                        <a:t>DaPT</a:t>
                      </a:r>
                      <a:r>
                        <a:rPr lang="ar-JO" sz="1600" dirty="0"/>
                        <a:t> </a:t>
                      </a:r>
                    </a:p>
                    <a:p>
                      <a:pPr algn="r" rtl="1"/>
                      <a:r>
                        <a:rPr lang="ar-JO" sz="1600" dirty="0"/>
                        <a:t>الجرعة الثانية من مطعوم الثلاثي الفيروسي </a:t>
                      </a:r>
                      <a:r>
                        <a:rPr lang="en-US" sz="1600" dirty="0"/>
                        <a:t>  MMR</a:t>
                      </a:r>
                      <a:r>
                        <a:rPr lang="ar-JO" sz="1600" dirty="0"/>
                        <a:t> </a:t>
                      </a:r>
                      <a:endParaRPr lang="ar-JO" sz="1600" b="1" dirty="0"/>
                    </a:p>
                  </a:txBody>
                  <a:tcPr/>
                </a:tc>
                <a:extLst>
                  <a:ext uri="{0D108BD9-81ED-4DB2-BD59-A6C34878D82A}">
                    <a16:rowId xmlns:a16="http://schemas.microsoft.com/office/drawing/2014/main" val="10007"/>
                  </a:ext>
                </a:extLst>
              </a:tr>
              <a:tr h="410232">
                <a:tc>
                  <a:txBody>
                    <a:bodyPr/>
                    <a:lstStyle/>
                    <a:p>
                      <a:pPr algn="r" rtl="1"/>
                      <a:r>
                        <a:rPr lang="ar-JO" sz="1600" dirty="0"/>
                        <a:t>عند</a:t>
                      </a:r>
                      <a:r>
                        <a:rPr lang="ar-JO" sz="1600" baseline="0" dirty="0"/>
                        <a:t> بلوغ الطفل عامه السادس يعطى : </a:t>
                      </a:r>
                      <a:endParaRPr lang="ar-JO" sz="1600" dirty="0"/>
                    </a:p>
                  </a:txBody>
                  <a:tcPr/>
                </a:tc>
                <a:tc>
                  <a:txBody>
                    <a:bodyPr/>
                    <a:lstStyle/>
                    <a:p>
                      <a:pPr algn="r" rtl="1"/>
                      <a:r>
                        <a:rPr lang="ar-JO" sz="1600" dirty="0"/>
                        <a:t>مطعوم الشلل </a:t>
                      </a:r>
                      <a:r>
                        <a:rPr lang="en-US" sz="1600" dirty="0"/>
                        <a:t>OPV</a:t>
                      </a:r>
                      <a:r>
                        <a:rPr lang="ar-JO" sz="1600" dirty="0"/>
                        <a:t> ومطعوم</a:t>
                      </a:r>
                      <a:r>
                        <a:rPr lang="ar-JO" sz="1600" baseline="0" dirty="0"/>
                        <a:t> </a:t>
                      </a:r>
                      <a:r>
                        <a:rPr lang="en-US" sz="1600" baseline="0" dirty="0"/>
                        <a:t>Td </a:t>
                      </a:r>
                      <a:endParaRPr lang="ar-JO" sz="1600" b="1" dirty="0"/>
                    </a:p>
                  </a:txBody>
                  <a:tcPr/>
                </a:tc>
                <a:extLst>
                  <a:ext uri="{0D108BD9-81ED-4DB2-BD59-A6C34878D82A}">
                    <a16:rowId xmlns:a16="http://schemas.microsoft.com/office/drawing/2014/main" val="10008"/>
                  </a:ext>
                </a:extLst>
              </a:tr>
              <a:tr h="410232">
                <a:tc>
                  <a:txBody>
                    <a:bodyPr/>
                    <a:lstStyle/>
                    <a:p>
                      <a:pPr algn="r" rtl="1"/>
                      <a:r>
                        <a:rPr lang="ar-JO" sz="1600" dirty="0"/>
                        <a:t>عند بلوغ</a:t>
                      </a:r>
                      <a:r>
                        <a:rPr lang="ar-JO" sz="1600" baseline="0" dirty="0"/>
                        <a:t>ه عامه ال 15  يعطى :</a:t>
                      </a:r>
                      <a:endParaRPr lang="ar-JO" sz="1600" dirty="0"/>
                    </a:p>
                  </a:txBody>
                  <a:tcPr/>
                </a:tc>
                <a:tc>
                  <a:txBody>
                    <a:bodyPr/>
                    <a:lstStyle/>
                    <a:p>
                      <a:pPr algn="r" rtl="1"/>
                      <a:r>
                        <a:rPr lang="ar-JO" sz="1600" b="0" dirty="0"/>
                        <a:t>مطعوم</a:t>
                      </a:r>
                      <a:r>
                        <a:rPr lang="ar-JO" sz="1600" b="0" baseline="0" dirty="0"/>
                        <a:t> </a:t>
                      </a:r>
                      <a:r>
                        <a:rPr lang="en-US" sz="1600" b="0" baseline="0" dirty="0"/>
                        <a:t>Td </a:t>
                      </a:r>
                      <a:endParaRPr lang="ar-JO" sz="1600" b="0" dirty="0"/>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8" y="331956"/>
            <a:ext cx="6578692" cy="1155095"/>
          </a:xfrm>
        </p:spPr>
        <p:txBody>
          <a:bodyPr>
            <a:normAutofit fontScale="90000"/>
          </a:bodyPr>
          <a:lstStyle/>
          <a:p>
            <a:pPr algn="ctr"/>
            <a:r>
              <a:rPr lang="en-US" b="1" dirty="0">
                <a:solidFill>
                  <a:schemeClr val="accent2">
                    <a:lumMod val="75000"/>
                  </a:schemeClr>
                </a:solidFill>
              </a:rPr>
              <a:t>Notes on the new vaccination program</a:t>
            </a:r>
            <a:endParaRPr lang="ar-JO" b="1" dirty="0">
              <a:solidFill>
                <a:schemeClr val="accent2">
                  <a:lumMod val="75000"/>
                </a:schemeClr>
              </a:solidFill>
            </a:endParaRPr>
          </a:p>
        </p:txBody>
      </p:sp>
      <p:sp>
        <p:nvSpPr>
          <p:cNvPr id="3" name="Text Placeholder 2"/>
          <p:cNvSpPr>
            <a:spLocks noGrp="1"/>
          </p:cNvSpPr>
          <p:nvPr>
            <p:ph type="body" idx="1"/>
          </p:nvPr>
        </p:nvSpPr>
        <p:spPr>
          <a:xfrm>
            <a:off x="286326" y="1894346"/>
            <a:ext cx="8360228" cy="4310742"/>
          </a:xfrm>
        </p:spPr>
        <p:txBody>
          <a:bodyPr>
            <a:normAutofit fontScale="92500" lnSpcReduction="10000"/>
          </a:bodyPr>
          <a:lstStyle/>
          <a:p>
            <a:pPr>
              <a:buFont typeface="Wingdings" pitchFamily="2" charset="2"/>
              <a:buChar char="v"/>
            </a:pPr>
            <a:r>
              <a:rPr lang="en-US" altLang="ar-JO" b="1" dirty="0">
                <a:solidFill>
                  <a:schemeClr val="tx1"/>
                </a:solidFill>
                <a:latin typeface="Calibri" pitchFamily="34" charset="0"/>
                <a:cs typeface="Calibri" pitchFamily="34" charset="0"/>
              </a:rPr>
              <a:t> Started on  1/3/2015  after adding </a:t>
            </a:r>
            <a:r>
              <a:rPr lang="en-US" altLang="ar-JO" b="1" dirty="0" err="1">
                <a:solidFill>
                  <a:schemeClr val="tx1"/>
                </a:solidFill>
                <a:latin typeface="Calibri" pitchFamily="34" charset="0"/>
                <a:cs typeface="Calibri" pitchFamily="34" charset="0"/>
              </a:rPr>
              <a:t>rota</a:t>
            </a:r>
            <a:r>
              <a:rPr lang="en-US" altLang="ar-JO" b="1" dirty="0">
                <a:solidFill>
                  <a:schemeClr val="tx1"/>
                </a:solidFill>
                <a:latin typeface="Calibri" pitchFamily="34" charset="0"/>
                <a:cs typeface="Calibri" pitchFamily="34" charset="0"/>
              </a:rPr>
              <a:t> vaccine </a:t>
            </a:r>
          </a:p>
          <a:p>
            <a:pPr>
              <a:buFont typeface="Wingdings" pitchFamily="2" charset="2"/>
              <a:buChar char="v"/>
            </a:pPr>
            <a:r>
              <a:rPr lang="en-US" altLang="ar-JO" b="1" dirty="0">
                <a:solidFill>
                  <a:schemeClr val="tx1"/>
                </a:solidFill>
                <a:latin typeface="Calibri" pitchFamily="34" charset="0"/>
                <a:cs typeface="Calibri" pitchFamily="34" charset="0"/>
              </a:rPr>
              <a:t>Hepatitis A vaccine  introduced on 1-7-2020</a:t>
            </a:r>
          </a:p>
          <a:p>
            <a:pPr algn="l">
              <a:buFont typeface="Wingdings" pitchFamily="2" charset="2"/>
              <a:buChar char="v"/>
            </a:pPr>
            <a:r>
              <a:rPr lang="en-US" b="1" dirty="0">
                <a:solidFill>
                  <a:schemeClr val="tx1"/>
                </a:solidFill>
                <a:latin typeface="Calibri" pitchFamily="34" charset="0"/>
                <a:cs typeface="Calibri" pitchFamily="34" charset="0"/>
              </a:rPr>
              <a:t> Number of vaccine s : </a:t>
            </a:r>
            <a:r>
              <a:rPr lang="en-US" sz="2800" b="1" dirty="0">
                <a:solidFill>
                  <a:schemeClr val="tx1"/>
                </a:solidFill>
                <a:latin typeface="Calibri" pitchFamily="34" charset="0"/>
                <a:cs typeface="Calibri" pitchFamily="34" charset="0"/>
              </a:rPr>
              <a:t>12</a:t>
            </a:r>
            <a:r>
              <a:rPr lang="en-US" b="1" dirty="0">
                <a:solidFill>
                  <a:schemeClr val="tx1"/>
                </a:solidFill>
                <a:latin typeface="Calibri" pitchFamily="34" charset="0"/>
                <a:cs typeface="Calibri" pitchFamily="34" charset="0"/>
              </a:rPr>
              <a:t>( with </a:t>
            </a:r>
            <a:r>
              <a:rPr lang="en-US" b="1" dirty="0" err="1">
                <a:solidFill>
                  <a:schemeClr val="tx1"/>
                </a:solidFill>
                <a:latin typeface="Calibri" pitchFamily="34" charset="0"/>
                <a:cs typeface="Calibri" pitchFamily="34" charset="0"/>
              </a:rPr>
              <a:t>rota</a:t>
            </a:r>
            <a:r>
              <a:rPr lang="en-US" b="1" dirty="0">
                <a:solidFill>
                  <a:schemeClr val="tx1"/>
                </a:solidFill>
                <a:latin typeface="Calibri" pitchFamily="34" charset="0"/>
                <a:cs typeface="Calibri" pitchFamily="34" charset="0"/>
              </a:rPr>
              <a:t> vaccine and hepatitis A ) </a:t>
            </a:r>
          </a:p>
          <a:p>
            <a:pPr algn="l">
              <a:buFont typeface="Wingdings" pitchFamily="2" charset="2"/>
              <a:buChar char="v"/>
            </a:pPr>
            <a:r>
              <a:rPr lang="en-US" b="1" dirty="0">
                <a:solidFill>
                  <a:schemeClr val="tx1"/>
                </a:solidFill>
                <a:latin typeface="Calibri" pitchFamily="34" charset="0"/>
                <a:cs typeface="Calibri" pitchFamily="34" charset="0"/>
              </a:rPr>
              <a:t> Remember </a:t>
            </a:r>
            <a:r>
              <a:rPr lang="en-US" sz="2400" b="1" dirty="0">
                <a:solidFill>
                  <a:schemeClr val="tx1"/>
                </a:solidFill>
                <a:latin typeface="Calibri" pitchFamily="34" charset="0"/>
                <a:cs typeface="Calibri" pitchFamily="34" charset="0"/>
              </a:rPr>
              <a:t>measles </a:t>
            </a:r>
            <a:r>
              <a:rPr lang="en-US" b="1" dirty="0">
                <a:solidFill>
                  <a:schemeClr val="tx1"/>
                </a:solidFill>
                <a:latin typeface="Calibri" pitchFamily="34" charset="0"/>
                <a:cs typeface="Calibri" pitchFamily="34" charset="0"/>
              </a:rPr>
              <a:t>vaccine is giving alone  and in combination with triple </a:t>
            </a:r>
            <a:r>
              <a:rPr lang="en-US" sz="2400" b="1" dirty="0" err="1">
                <a:solidFill>
                  <a:schemeClr val="tx1"/>
                </a:solidFill>
                <a:latin typeface="Calibri" pitchFamily="34" charset="0"/>
                <a:cs typeface="Calibri" pitchFamily="34" charset="0"/>
              </a:rPr>
              <a:t>mmr</a:t>
            </a:r>
            <a:r>
              <a:rPr lang="en-US" sz="2400" b="1" dirty="0">
                <a:solidFill>
                  <a:schemeClr val="tx1"/>
                </a:solidFill>
                <a:latin typeface="Calibri" pitchFamily="34" charset="0"/>
                <a:cs typeface="Calibri" pitchFamily="34" charset="0"/>
              </a:rPr>
              <a:t> </a:t>
            </a:r>
            <a:r>
              <a:rPr lang="en-US" b="1" dirty="0">
                <a:solidFill>
                  <a:schemeClr val="tx1"/>
                </a:solidFill>
                <a:latin typeface="Calibri" pitchFamily="34" charset="0"/>
                <a:cs typeface="Calibri" pitchFamily="34" charset="0"/>
              </a:rPr>
              <a:t>vaccine </a:t>
            </a:r>
          </a:p>
          <a:p>
            <a:pPr algn="l">
              <a:buFont typeface="Wingdings" pitchFamily="2" charset="2"/>
              <a:buChar char="v"/>
            </a:pPr>
            <a:r>
              <a:rPr lang="en-US" b="1" dirty="0">
                <a:solidFill>
                  <a:schemeClr val="tx1"/>
                </a:solidFill>
                <a:latin typeface="Calibri" pitchFamily="34" charset="0"/>
                <a:cs typeface="Calibri" pitchFamily="34" charset="0"/>
              </a:rPr>
              <a:t> Remember 2 month age mean completion of two months and entering the 3</a:t>
            </a:r>
            <a:r>
              <a:rPr lang="en-US" b="1" baseline="30000" dirty="0">
                <a:solidFill>
                  <a:schemeClr val="tx1"/>
                </a:solidFill>
                <a:latin typeface="Calibri" pitchFamily="34" charset="0"/>
                <a:cs typeface="Calibri" pitchFamily="34" charset="0"/>
              </a:rPr>
              <a:t>rd</a:t>
            </a:r>
            <a:r>
              <a:rPr lang="en-US" b="1" dirty="0">
                <a:solidFill>
                  <a:schemeClr val="tx1"/>
                </a:solidFill>
                <a:latin typeface="Calibri" pitchFamily="34" charset="0"/>
                <a:cs typeface="Calibri" pitchFamily="34" charset="0"/>
              </a:rPr>
              <a:t> month (</a:t>
            </a:r>
            <a:r>
              <a:rPr lang="en-US" dirty="0" err="1">
                <a:solidFill>
                  <a:schemeClr val="tx1"/>
                </a:solidFill>
                <a:latin typeface="Calibri" pitchFamily="34" charset="0"/>
                <a:cs typeface="Calibri" pitchFamily="34" charset="0"/>
              </a:rPr>
              <a:t>I.e</a:t>
            </a:r>
            <a:r>
              <a:rPr lang="en-US" dirty="0">
                <a:solidFill>
                  <a:schemeClr val="tx1"/>
                </a:solidFill>
                <a:latin typeface="Calibri" pitchFamily="34" charset="0"/>
                <a:cs typeface="Calibri" pitchFamily="34" charset="0"/>
              </a:rPr>
              <a:t> 61</a:t>
            </a:r>
            <a:r>
              <a:rPr lang="en-US" b="1" dirty="0">
                <a:solidFill>
                  <a:schemeClr val="tx1"/>
                </a:solidFill>
                <a:latin typeface="Calibri" pitchFamily="34" charset="0"/>
                <a:cs typeface="Calibri" pitchFamily="34" charset="0"/>
              </a:rPr>
              <a:t> days ) </a:t>
            </a:r>
          </a:p>
          <a:p>
            <a:pPr algn="l">
              <a:buFont typeface="Wingdings" pitchFamily="2" charset="2"/>
              <a:buChar char="v"/>
            </a:pPr>
            <a:r>
              <a:rPr lang="en-US" b="1" dirty="0">
                <a:solidFill>
                  <a:schemeClr val="tx1"/>
                </a:solidFill>
                <a:latin typeface="Calibri" pitchFamily="34" charset="0"/>
                <a:cs typeface="Calibri" pitchFamily="34" charset="0"/>
              </a:rPr>
              <a:t>AT 3 </a:t>
            </a:r>
            <a:r>
              <a:rPr lang="en-US" b="1" dirty="0" err="1">
                <a:solidFill>
                  <a:schemeClr val="tx1"/>
                </a:solidFill>
                <a:latin typeface="Calibri" pitchFamily="34" charset="0"/>
                <a:cs typeface="Calibri" pitchFamily="34" charset="0"/>
              </a:rPr>
              <a:t>monthS</a:t>
            </a:r>
            <a:r>
              <a:rPr lang="en-US" b="1" dirty="0">
                <a:solidFill>
                  <a:schemeClr val="tx1"/>
                </a:solidFill>
                <a:latin typeface="Calibri" pitchFamily="34" charset="0"/>
                <a:cs typeface="Calibri" pitchFamily="34" charset="0"/>
              </a:rPr>
              <a:t>  ----------  (91 days)</a:t>
            </a:r>
          </a:p>
          <a:p>
            <a:pPr algn="l">
              <a:buFont typeface="Wingdings" pitchFamily="2" charset="2"/>
              <a:buChar char="v"/>
            </a:pPr>
            <a:r>
              <a:rPr lang="en-US" b="1" dirty="0">
                <a:solidFill>
                  <a:schemeClr val="tx1"/>
                </a:solidFill>
                <a:latin typeface="Calibri" pitchFamily="34" charset="0"/>
                <a:cs typeface="Calibri" pitchFamily="34" charset="0"/>
              </a:rPr>
              <a:t>  AT 4 </a:t>
            </a:r>
            <a:r>
              <a:rPr lang="en-US" b="1" dirty="0" err="1">
                <a:solidFill>
                  <a:schemeClr val="tx1"/>
                </a:solidFill>
                <a:latin typeface="Calibri" pitchFamily="34" charset="0"/>
                <a:cs typeface="Calibri" pitchFamily="34" charset="0"/>
              </a:rPr>
              <a:t>monthS</a:t>
            </a:r>
            <a:r>
              <a:rPr lang="en-US" b="1" dirty="0">
                <a:solidFill>
                  <a:schemeClr val="tx1"/>
                </a:solidFill>
                <a:latin typeface="Calibri" pitchFamily="34" charset="0"/>
                <a:cs typeface="Calibri" pitchFamily="34" charset="0"/>
              </a:rPr>
              <a:t> ----------- (121 days ) </a:t>
            </a:r>
          </a:p>
          <a:p>
            <a:pPr algn="l">
              <a:buFont typeface="Wingdings" pitchFamily="2" charset="2"/>
              <a:buChar char="v"/>
            </a:pPr>
            <a:r>
              <a:rPr lang="en-US" b="1" dirty="0">
                <a:solidFill>
                  <a:schemeClr val="tx1"/>
                </a:solidFill>
                <a:latin typeface="Calibri" pitchFamily="34" charset="0"/>
                <a:cs typeface="Calibri" pitchFamily="34" charset="0"/>
              </a:rPr>
              <a:t> AT 9 MONTHS----------- (ENTERANCER  OF 10</a:t>
            </a:r>
            <a:r>
              <a:rPr lang="en-US" b="1" baseline="30000" dirty="0">
                <a:solidFill>
                  <a:schemeClr val="tx1"/>
                </a:solidFill>
                <a:latin typeface="Calibri" pitchFamily="34" charset="0"/>
                <a:cs typeface="Calibri" pitchFamily="34" charset="0"/>
              </a:rPr>
              <a:t>TH</a:t>
            </a:r>
            <a:r>
              <a:rPr lang="en-US" b="1" dirty="0">
                <a:solidFill>
                  <a:schemeClr val="tx1"/>
                </a:solidFill>
                <a:latin typeface="Calibri" pitchFamily="34" charset="0"/>
                <a:cs typeface="Calibri" pitchFamily="34" charset="0"/>
              </a:rPr>
              <a:t> MONTH )  </a:t>
            </a:r>
          </a:p>
          <a:p>
            <a:pPr algn="l">
              <a:buFont typeface="Wingdings" pitchFamily="2" charset="2"/>
              <a:buChar char="v"/>
            </a:pPr>
            <a:r>
              <a:rPr lang="en-US" b="1" dirty="0">
                <a:solidFill>
                  <a:schemeClr val="tx1"/>
                </a:solidFill>
                <a:latin typeface="Calibri" pitchFamily="34" charset="0"/>
                <a:cs typeface="Calibri" pitchFamily="34" charset="0"/>
              </a:rPr>
              <a:t> Vitamin a is giving as a supplement not as a vaccine </a:t>
            </a:r>
          </a:p>
          <a:p>
            <a:pPr algn="l">
              <a:buFont typeface="Wingdings" pitchFamily="2" charset="2"/>
              <a:buChar char="v"/>
            </a:pPr>
            <a:endParaRPr lang="en-US" b="1" dirty="0">
              <a:solidFill>
                <a:schemeClr val="tx1"/>
              </a:solidFill>
              <a:latin typeface="Calibri" pitchFamily="34" charset="0"/>
              <a:cs typeface="Calibri" pitchFamily="34" charset="0"/>
            </a:endParaRPr>
          </a:p>
          <a:p>
            <a:pPr algn="l">
              <a:buFont typeface="Wingdings" pitchFamily="2" charset="2"/>
              <a:buChar char="v"/>
            </a:pPr>
            <a:endParaRPr lang="en-US" dirty="0">
              <a:solidFill>
                <a:schemeClr val="tx1"/>
              </a:solidFill>
            </a:endParaRPr>
          </a:p>
          <a:p>
            <a:pPr algn="l">
              <a:buFont typeface="Wingdings" pitchFamily="2" charset="2"/>
              <a:buChar char="v"/>
            </a:pPr>
            <a:endParaRPr lang="ar-JO"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362" y="935945"/>
            <a:ext cx="6619243" cy="1915647"/>
          </a:xfrm>
        </p:spPr>
        <p:txBody>
          <a:bodyPr/>
          <a:lstStyle/>
          <a:p>
            <a:r>
              <a:rPr lang="en-US" sz="6000" b="1" dirty="0">
                <a:effectLst>
                  <a:outerShdw blurRad="38100" dist="38100" dir="2700000" algn="tl">
                    <a:srgbClr val="000000">
                      <a:alpha val="43137"/>
                    </a:srgbClr>
                  </a:outerShdw>
                </a:effectLst>
              </a:rPr>
              <a:t>IMMUNIZATION </a:t>
            </a:r>
          </a:p>
        </p:txBody>
      </p:sp>
      <p:sp>
        <p:nvSpPr>
          <p:cNvPr id="3" name="Text Placeholder 2"/>
          <p:cNvSpPr>
            <a:spLocks noGrp="1"/>
          </p:cNvSpPr>
          <p:nvPr>
            <p:ph type="body" idx="1"/>
          </p:nvPr>
        </p:nvSpPr>
        <p:spPr>
          <a:xfrm>
            <a:off x="631371" y="3669017"/>
            <a:ext cx="8512629" cy="860400"/>
          </a:xfrm>
        </p:spPr>
        <p:txBody>
          <a:bodyPr>
            <a:normAutofit/>
          </a:bodyPr>
          <a:lstStyle/>
          <a:p>
            <a:r>
              <a:rPr lang="en-US" sz="4000" b="1" dirty="0">
                <a:effectLst>
                  <a:outerShdw blurRad="38100" dist="38100" dir="2700000" algn="tl">
                    <a:srgbClr val="000000">
                      <a:alpha val="43137"/>
                    </a:srgbClr>
                  </a:outerShdw>
                </a:effectLst>
              </a:rPr>
              <a:t>Special  notes on some vaccines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323929"/>
            <a:ext cx="8642214" cy="1400530"/>
          </a:xfrm>
        </p:spPr>
        <p:txBody>
          <a:bodyPr/>
          <a:lstStyle/>
          <a:p>
            <a:r>
              <a:rPr lang="en-US" sz="2800" b="1" dirty="0"/>
              <a:t>BCG </a:t>
            </a:r>
            <a:br>
              <a:rPr lang="en-US" sz="2800" b="1" dirty="0"/>
            </a:br>
            <a:r>
              <a:rPr lang="en-US" sz="2800" b="1" dirty="0"/>
              <a:t>(Bacillus </a:t>
            </a:r>
            <a:r>
              <a:rPr lang="en-US" sz="2800" b="1" dirty="0" err="1"/>
              <a:t>Calmette</a:t>
            </a:r>
            <a:r>
              <a:rPr lang="en-US" sz="2800" b="1" dirty="0"/>
              <a:t>–</a:t>
            </a:r>
            <a:r>
              <a:rPr lang="en-US" sz="2800" b="1" dirty="0" err="1"/>
              <a:t>Guérin</a:t>
            </a:r>
            <a:r>
              <a:rPr lang="en-US" sz="2800" b="1" dirty="0"/>
              <a:t> ) </a:t>
            </a:r>
            <a:br>
              <a:rPr lang="en-US" sz="2800" b="1" dirty="0"/>
            </a:br>
            <a:r>
              <a:rPr lang="en-US" sz="2800" b="1" dirty="0"/>
              <a:t>1 Month</a:t>
            </a:r>
          </a:p>
        </p:txBody>
      </p:sp>
      <p:sp>
        <p:nvSpPr>
          <p:cNvPr id="3" name="Content Placeholder 2"/>
          <p:cNvSpPr>
            <a:spLocks noGrp="1"/>
          </p:cNvSpPr>
          <p:nvPr>
            <p:ph sz="half" idx="1"/>
          </p:nvPr>
        </p:nvSpPr>
        <p:spPr>
          <a:xfrm>
            <a:off x="148046" y="2060576"/>
            <a:ext cx="3976693" cy="4592773"/>
          </a:xfrm>
        </p:spPr>
        <p:txBody>
          <a:bodyPr>
            <a:normAutofit fontScale="62500" lnSpcReduction="20000"/>
          </a:bodyPr>
          <a:lstStyle/>
          <a:p>
            <a:r>
              <a:rPr lang="en-US" sz="2400" dirty="0"/>
              <a:t>Type of vaccine?</a:t>
            </a:r>
          </a:p>
          <a:p>
            <a:r>
              <a:rPr lang="en-US" sz="2400" dirty="0"/>
              <a:t>(Bacterial, live attenuated )(the only bacterial live attenuated )</a:t>
            </a:r>
          </a:p>
          <a:p>
            <a:endParaRPr lang="en-US" sz="2400" dirty="0"/>
          </a:p>
          <a:p>
            <a:r>
              <a:rPr lang="en-US" sz="2400" dirty="0"/>
              <a:t>Why is it given?</a:t>
            </a:r>
          </a:p>
          <a:p>
            <a:r>
              <a:rPr lang="en-US" sz="2400" dirty="0"/>
              <a:t>Decrease risk of TB meningitis</a:t>
            </a:r>
          </a:p>
          <a:p>
            <a:r>
              <a:rPr lang="en-US" sz="2400" dirty="0"/>
              <a:t>Decrease risk of </a:t>
            </a:r>
            <a:r>
              <a:rPr lang="en-US" sz="2400" dirty="0" err="1"/>
              <a:t>miliary</a:t>
            </a:r>
            <a:r>
              <a:rPr lang="en-US" sz="2400" dirty="0"/>
              <a:t> TB</a:t>
            </a:r>
          </a:p>
          <a:p>
            <a:endParaRPr lang="en-US" sz="2400" dirty="0"/>
          </a:p>
          <a:p>
            <a:r>
              <a:rPr lang="en-US" sz="2400" dirty="0"/>
              <a:t>When is it given?</a:t>
            </a:r>
          </a:p>
          <a:p>
            <a:r>
              <a:rPr lang="en-US" sz="2400" dirty="0"/>
              <a:t>At 1 month</a:t>
            </a:r>
          </a:p>
          <a:p>
            <a:endParaRPr lang="en-US" sz="2400" dirty="0"/>
          </a:p>
          <a:p>
            <a:r>
              <a:rPr lang="en-US" sz="2400" dirty="0"/>
              <a:t>Route of administration?</a:t>
            </a:r>
          </a:p>
          <a:p>
            <a:r>
              <a:rPr lang="en-US" sz="2400" dirty="0"/>
              <a:t>Intradermal</a:t>
            </a:r>
          </a:p>
          <a:p>
            <a:endParaRPr lang="en-US" dirty="0"/>
          </a:p>
        </p:txBody>
      </p:sp>
      <p:sp>
        <p:nvSpPr>
          <p:cNvPr id="4" name="Content Placeholder 3"/>
          <p:cNvSpPr>
            <a:spLocks noGrp="1"/>
          </p:cNvSpPr>
          <p:nvPr>
            <p:ph sz="half" idx="2"/>
          </p:nvPr>
        </p:nvSpPr>
        <p:spPr/>
        <p:txBody>
          <a:bodyPr>
            <a:normAutofit fontScale="62500" lnSpcReduction="20000"/>
          </a:bodyPr>
          <a:lstStyle/>
          <a:p>
            <a:r>
              <a:rPr lang="en-US" sz="2600" dirty="0"/>
              <a:t>Whom is it given to?</a:t>
            </a:r>
          </a:p>
          <a:p>
            <a:r>
              <a:rPr lang="en-US" sz="2600" dirty="0"/>
              <a:t>Tuberculin –</a:t>
            </a:r>
            <a:r>
              <a:rPr lang="en-US" sz="2600" dirty="0" err="1"/>
              <a:t>ve</a:t>
            </a:r>
            <a:r>
              <a:rPr lang="en-US" sz="2600" dirty="0"/>
              <a:t> people</a:t>
            </a:r>
          </a:p>
          <a:p>
            <a:endParaRPr lang="en-US" sz="2600" dirty="0"/>
          </a:p>
          <a:p>
            <a:r>
              <a:rPr lang="en-US" sz="2600" dirty="0"/>
              <a:t>What is an absolute contraindication for BCG vaccine?</a:t>
            </a:r>
          </a:p>
          <a:p>
            <a:r>
              <a:rPr lang="en-US" sz="2600" dirty="0"/>
              <a:t>Immunosuppression</a:t>
            </a:r>
          </a:p>
          <a:p>
            <a:endParaRPr lang="en-US" sz="2600" dirty="0"/>
          </a:p>
          <a:p>
            <a:r>
              <a:rPr lang="en-US" sz="2600" dirty="0"/>
              <a:t>What is </a:t>
            </a:r>
            <a:r>
              <a:rPr lang="en-US" sz="2600" dirty="0" err="1"/>
              <a:t>anotherr</a:t>
            </a:r>
            <a:r>
              <a:rPr lang="en-US" sz="2600" dirty="0"/>
              <a:t> CI for BCG vaccine?</a:t>
            </a:r>
          </a:p>
          <a:p>
            <a:r>
              <a:rPr lang="en-US" sz="2600" dirty="0"/>
              <a:t>Tuberculin +</a:t>
            </a:r>
            <a:r>
              <a:rPr lang="en-US" sz="2600" dirty="0" err="1"/>
              <a:t>ve</a:t>
            </a:r>
            <a:r>
              <a:rPr lang="en-US" sz="2600" dirty="0"/>
              <a:t> people  risk of severe local inflammation and scarring</a:t>
            </a:r>
          </a:p>
          <a:p>
            <a:endParaRPr lang="en-US" dirty="0"/>
          </a:p>
        </p:txBody>
      </p:sp>
    </p:spTree>
    <p:extLst>
      <p:ext uri="{BB962C8B-B14F-4D97-AF65-F5344CB8AC3E}">
        <p14:creationId xmlns:p14="http://schemas.microsoft.com/office/powerpoint/2010/main" val="3538344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495" y="669270"/>
            <a:ext cx="6619243" cy="1915647"/>
          </a:xfrm>
        </p:spPr>
        <p:txBody>
          <a:bodyPr>
            <a:normAutofit fontScale="90000"/>
          </a:bodyPr>
          <a:lstStyle/>
          <a:p>
            <a:r>
              <a:rPr lang="en-US" sz="4400" b="1" u="sng" dirty="0">
                <a:solidFill>
                  <a:schemeClr val="accent2"/>
                </a:solidFill>
              </a:rPr>
              <a:t>Polio Vaccine</a:t>
            </a:r>
            <a:br>
              <a:rPr lang="en-US" sz="4400" b="1" dirty="0">
                <a:solidFill>
                  <a:schemeClr val="accent2"/>
                </a:solidFill>
              </a:rPr>
            </a:br>
            <a:r>
              <a:rPr lang="en-US" sz="4400" b="1" dirty="0">
                <a:solidFill>
                  <a:schemeClr val="accent2"/>
                </a:solidFill>
              </a:rPr>
              <a:t>OPV </a:t>
            </a:r>
            <a:r>
              <a:rPr lang="en-US" sz="4400" dirty="0">
                <a:solidFill>
                  <a:schemeClr val="accent2"/>
                </a:solidFill>
              </a:rPr>
              <a:t>(Sabin vaccine)</a:t>
            </a:r>
            <a:br>
              <a:rPr lang="en-US" sz="4400" b="1" dirty="0">
                <a:solidFill>
                  <a:schemeClr val="accent2"/>
                </a:solidFill>
              </a:rPr>
            </a:br>
            <a:r>
              <a:rPr lang="en-US" sz="4400" b="1" dirty="0">
                <a:solidFill>
                  <a:schemeClr val="accent2"/>
                </a:solidFill>
              </a:rPr>
              <a:t>IPV </a:t>
            </a:r>
            <a:r>
              <a:rPr lang="en-US" sz="4400" dirty="0">
                <a:solidFill>
                  <a:schemeClr val="accent2"/>
                </a:solidFill>
              </a:rPr>
              <a:t>(Salk vaccine)</a:t>
            </a:r>
          </a:p>
        </p:txBody>
      </p:sp>
      <p:sp>
        <p:nvSpPr>
          <p:cNvPr id="5" name="Text Placeholder 4"/>
          <p:cNvSpPr>
            <a:spLocks noGrp="1"/>
          </p:cNvSpPr>
          <p:nvPr>
            <p:ph type="body" idx="1"/>
          </p:nvPr>
        </p:nvSpPr>
        <p:spPr>
          <a:xfrm>
            <a:off x="724548" y="3425103"/>
            <a:ext cx="6619244" cy="860400"/>
          </a:xfrm>
        </p:spPr>
        <p:txBody>
          <a:bodyPr>
            <a:noAutofit/>
          </a:bodyPr>
          <a:lstStyle/>
          <a:p>
            <a:r>
              <a:rPr lang="en-US" b="1" dirty="0">
                <a:solidFill>
                  <a:schemeClr val="accent5"/>
                </a:solidFill>
                <a:latin typeface="Calibri" pitchFamily="34" charset="0"/>
                <a:cs typeface="Calibri" pitchFamily="34" charset="0"/>
              </a:rPr>
              <a:t>2</a:t>
            </a:r>
            <a:r>
              <a:rPr lang="en-US" b="1" baseline="30000" dirty="0">
                <a:solidFill>
                  <a:schemeClr val="accent5"/>
                </a:solidFill>
                <a:latin typeface="Calibri" pitchFamily="34" charset="0"/>
                <a:cs typeface="Calibri" pitchFamily="34" charset="0"/>
              </a:rPr>
              <a:t>nd</a:t>
            </a:r>
            <a:r>
              <a:rPr lang="en-US" b="1" dirty="0">
                <a:solidFill>
                  <a:schemeClr val="accent5"/>
                </a:solidFill>
                <a:latin typeface="Calibri" pitchFamily="34" charset="0"/>
                <a:cs typeface="Calibri" pitchFamily="34" charset="0"/>
              </a:rPr>
              <a:t>+3</a:t>
            </a:r>
            <a:r>
              <a:rPr lang="en-US" b="1" baseline="30000" dirty="0">
                <a:solidFill>
                  <a:schemeClr val="accent5"/>
                </a:solidFill>
                <a:latin typeface="Calibri" pitchFamily="34" charset="0"/>
                <a:cs typeface="Calibri" pitchFamily="34" charset="0"/>
              </a:rPr>
              <a:t>rd</a:t>
            </a:r>
            <a:r>
              <a:rPr lang="en-US" b="1" dirty="0">
                <a:solidFill>
                  <a:schemeClr val="accent5"/>
                </a:solidFill>
                <a:latin typeface="Calibri" pitchFamily="34" charset="0"/>
                <a:cs typeface="Calibri" pitchFamily="34" charset="0"/>
              </a:rPr>
              <a:t>+4</a:t>
            </a:r>
            <a:r>
              <a:rPr lang="en-US" b="1" baseline="30000" dirty="0">
                <a:solidFill>
                  <a:schemeClr val="accent5"/>
                </a:solidFill>
                <a:latin typeface="Calibri" pitchFamily="34" charset="0"/>
                <a:cs typeface="Calibri" pitchFamily="34" charset="0"/>
              </a:rPr>
              <a:t>th</a:t>
            </a:r>
            <a:r>
              <a:rPr lang="en-US" b="1" dirty="0">
                <a:solidFill>
                  <a:schemeClr val="accent5"/>
                </a:solidFill>
                <a:latin typeface="Calibri" pitchFamily="34" charset="0"/>
                <a:cs typeface="Calibri" pitchFamily="34" charset="0"/>
              </a:rPr>
              <a:t> m </a:t>
            </a:r>
          </a:p>
          <a:p>
            <a:r>
              <a:rPr lang="en-US" b="1" dirty="0">
                <a:solidFill>
                  <a:schemeClr val="accent5"/>
                </a:solidFill>
                <a:latin typeface="Calibri" pitchFamily="34" charset="0"/>
                <a:cs typeface="Calibri" pitchFamily="34" charset="0"/>
              </a:rPr>
              <a:t>9</a:t>
            </a:r>
            <a:r>
              <a:rPr lang="en-US" b="1" baseline="30000" dirty="0">
                <a:solidFill>
                  <a:schemeClr val="accent5"/>
                </a:solidFill>
                <a:latin typeface="Calibri" pitchFamily="34" charset="0"/>
                <a:cs typeface="Calibri" pitchFamily="34" charset="0"/>
              </a:rPr>
              <a:t>th</a:t>
            </a:r>
            <a:r>
              <a:rPr lang="en-US" b="1" dirty="0">
                <a:solidFill>
                  <a:schemeClr val="accent5"/>
                </a:solidFill>
                <a:latin typeface="Calibri" pitchFamily="34" charset="0"/>
                <a:cs typeface="Calibri" pitchFamily="34" charset="0"/>
              </a:rPr>
              <a:t> m</a:t>
            </a:r>
          </a:p>
          <a:p>
            <a:r>
              <a:rPr lang="en-US" b="1" dirty="0">
                <a:solidFill>
                  <a:schemeClr val="accent5"/>
                </a:solidFill>
                <a:latin typeface="Calibri" pitchFamily="34" charset="0"/>
                <a:cs typeface="Calibri" pitchFamily="34" charset="0"/>
              </a:rPr>
              <a:t>1.5y + 4-6y</a:t>
            </a:r>
          </a:p>
        </p:txBody>
      </p:sp>
      <p:pic>
        <p:nvPicPr>
          <p:cNvPr id="6" name="Picture 5" descr="http://upload.wikimedia.org/wikipedia/commons/thumb/8/8a/Polio_sequelle.jpg/220px-Polio_sequelle.jpg"/>
          <p:cNvPicPr>
            <a:picLocks noChangeAspect="1" noChangeArrowheads="1"/>
          </p:cNvPicPr>
          <p:nvPr/>
        </p:nvPicPr>
        <p:blipFill>
          <a:blip r:embed="rId2" cstate="print"/>
          <a:srcRect/>
          <a:stretch>
            <a:fillRect/>
          </a:stretch>
        </p:blipFill>
        <p:spPr bwMode="auto">
          <a:xfrm>
            <a:off x="5877171" y="1768762"/>
            <a:ext cx="2484437" cy="461168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975407" y="587835"/>
            <a:ext cx="3297254" cy="5890579"/>
          </a:xfrm>
        </p:spPr>
        <p:txBody>
          <a:bodyPr>
            <a:normAutofit lnSpcReduction="10000"/>
          </a:bodyPr>
          <a:lstStyle/>
          <a:p>
            <a:r>
              <a:rPr lang="en-US" b="1" dirty="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a:solidFill>
                  <a:schemeClr val="accent4">
                    <a:lumMod val="50000"/>
                  </a:schemeClr>
                </a:solidFill>
                <a:latin typeface="Calibri" pitchFamily="34" charset="0"/>
                <a:cs typeface="Calibri" pitchFamily="34" charset="0"/>
              </a:rPr>
              <a:t>Inactivated/whole cell </a:t>
            </a:r>
          </a:p>
          <a:p>
            <a:endParaRPr lang="en-US" dirty="0">
              <a:solidFill>
                <a:schemeClr val="accent4">
                  <a:lumMod val="50000"/>
                </a:schemeClr>
              </a:solidFill>
              <a:latin typeface="Calibri" pitchFamily="34" charset="0"/>
              <a:cs typeface="Calibri" pitchFamily="34" charset="0"/>
            </a:endParaRPr>
          </a:p>
          <a:p>
            <a:r>
              <a:rPr lang="en-US" b="1" dirty="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a:solidFill>
                  <a:schemeClr val="accent4">
                    <a:lumMod val="50000"/>
                  </a:schemeClr>
                </a:solidFill>
                <a:latin typeface="Calibri" pitchFamily="34" charset="0"/>
                <a:cs typeface="Calibri" pitchFamily="34" charset="0"/>
              </a:rPr>
              <a:t>Prevent infantile paralysis</a:t>
            </a:r>
          </a:p>
          <a:p>
            <a:pPr>
              <a:buFont typeface="Wingdings" pitchFamily="2" charset="2"/>
              <a:buChar char="§"/>
            </a:pPr>
            <a:endParaRPr lang="en-US" dirty="0">
              <a:solidFill>
                <a:schemeClr val="accent4">
                  <a:lumMod val="50000"/>
                </a:schemeClr>
              </a:solidFill>
              <a:latin typeface="Calibri" pitchFamily="34" charset="0"/>
              <a:cs typeface="Calibri" pitchFamily="34" charset="0"/>
            </a:endParaRPr>
          </a:p>
          <a:p>
            <a:r>
              <a:rPr lang="en-US" b="1" dirty="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a:solidFill>
                  <a:schemeClr val="accent4">
                    <a:lumMod val="50000"/>
                  </a:schemeClr>
                </a:solidFill>
                <a:latin typeface="Calibri" pitchFamily="34" charset="0"/>
                <a:cs typeface="Calibri" pitchFamily="34" charset="0"/>
              </a:rPr>
              <a:t>IM</a:t>
            </a:r>
          </a:p>
          <a:p>
            <a:pPr>
              <a:buFont typeface="Wingdings" pitchFamily="2" charset="2"/>
              <a:buChar char="§"/>
            </a:pPr>
            <a:endParaRPr lang="en-US" dirty="0">
              <a:solidFill>
                <a:schemeClr val="accent4">
                  <a:lumMod val="50000"/>
                </a:schemeClr>
              </a:solidFill>
              <a:latin typeface="Calibri" pitchFamily="34" charset="0"/>
              <a:cs typeface="Calibri" pitchFamily="34" charset="0"/>
            </a:endParaRPr>
          </a:p>
          <a:p>
            <a:r>
              <a:rPr lang="en-US" b="1" dirty="0">
                <a:solidFill>
                  <a:schemeClr val="accent4">
                    <a:lumMod val="50000"/>
                  </a:schemeClr>
                </a:solidFill>
                <a:latin typeface="Calibri" pitchFamily="34" charset="0"/>
                <a:cs typeface="Calibri" pitchFamily="34" charset="0"/>
              </a:rPr>
              <a:t>To whom?</a:t>
            </a:r>
          </a:p>
          <a:p>
            <a:pPr>
              <a:buFont typeface="Wingdings" pitchFamily="2" charset="2"/>
              <a:buChar char="§"/>
            </a:pPr>
            <a:r>
              <a:rPr lang="en-US" dirty="0">
                <a:solidFill>
                  <a:schemeClr val="accent4">
                    <a:lumMod val="50000"/>
                  </a:schemeClr>
                </a:solidFill>
                <a:latin typeface="Calibri" pitchFamily="34" charset="0"/>
                <a:cs typeface="Calibri" pitchFamily="34" charset="0"/>
              </a:rPr>
              <a:t>Can be given to </a:t>
            </a:r>
            <a:r>
              <a:rPr lang="en-US" dirty="0" err="1">
                <a:solidFill>
                  <a:schemeClr val="accent4">
                    <a:lumMod val="50000"/>
                  </a:schemeClr>
                </a:solidFill>
                <a:latin typeface="Calibri" pitchFamily="34" charset="0"/>
                <a:cs typeface="Calibri" pitchFamily="34" charset="0"/>
              </a:rPr>
              <a:t>immunocompromised</a:t>
            </a:r>
            <a:r>
              <a:rPr lang="en-US" dirty="0">
                <a:solidFill>
                  <a:schemeClr val="accent4">
                    <a:lumMod val="50000"/>
                  </a:schemeClr>
                </a:solidFill>
                <a:latin typeface="Calibri" pitchFamily="34" charset="0"/>
                <a:cs typeface="Calibri" pitchFamily="34" charset="0"/>
              </a:rPr>
              <a:t> people</a:t>
            </a:r>
          </a:p>
          <a:p>
            <a:pPr>
              <a:buFont typeface="Wingdings" pitchFamily="2" charset="2"/>
              <a:buChar char="§"/>
            </a:pPr>
            <a:r>
              <a:rPr lang="en-US" dirty="0">
                <a:solidFill>
                  <a:schemeClr val="accent4">
                    <a:lumMod val="50000"/>
                  </a:schemeClr>
                </a:solidFill>
                <a:latin typeface="Calibri" pitchFamily="34" charset="0"/>
                <a:cs typeface="Calibri" pitchFamily="34" charset="0"/>
              </a:rPr>
              <a:t>Can be given to </a:t>
            </a:r>
            <a:r>
              <a:rPr lang="en-US" dirty="0" err="1">
                <a:solidFill>
                  <a:schemeClr val="accent4">
                    <a:lumMod val="50000"/>
                  </a:schemeClr>
                </a:solidFill>
                <a:latin typeface="Calibri" pitchFamily="34" charset="0"/>
                <a:cs typeface="Calibri" pitchFamily="34" charset="0"/>
              </a:rPr>
              <a:t>immunocompromised</a:t>
            </a:r>
            <a:r>
              <a:rPr lang="en-US" dirty="0">
                <a:solidFill>
                  <a:schemeClr val="accent4">
                    <a:lumMod val="50000"/>
                  </a:schemeClr>
                </a:solidFill>
                <a:latin typeface="Calibri" pitchFamily="34" charset="0"/>
                <a:cs typeface="Calibri" pitchFamily="34" charset="0"/>
              </a:rPr>
              <a:t> contacts of an infected/recently vaccinated person</a:t>
            </a:r>
          </a:p>
          <a:p>
            <a:endParaRPr lang="en-US" b="1" dirty="0">
              <a:solidFill>
                <a:schemeClr val="accent4">
                  <a:lumMod val="50000"/>
                </a:schemeClr>
              </a:solidFill>
              <a:latin typeface="Calibri" pitchFamily="34" charset="0"/>
              <a:cs typeface="Calibri" pitchFamily="34" charset="0"/>
            </a:endParaRPr>
          </a:p>
        </p:txBody>
      </p:sp>
      <p:sp>
        <p:nvSpPr>
          <p:cNvPr id="6" name="Content Placeholder 5"/>
          <p:cNvSpPr>
            <a:spLocks noGrp="1"/>
          </p:cNvSpPr>
          <p:nvPr>
            <p:ph sz="half" idx="2"/>
          </p:nvPr>
        </p:nvSpPr>
        <p:spPr>
          <a:xfrm>
            <a:off x="4388792" y="587835"/>
            <a:ext cx="3297256" cy="5890577"/>
          </a:xfrm>
        </p:spPr>
        <p:txBody>
          <a:bodyPr>
            <a:normAutofit lnSpcReduction="10000"/>
          </a:bodyPr>
          <a:lstStyle/>
          <a:p>
            <a:r>
              <a:rPr lang="en-US" b="1" dirty="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dirty="0">
                <a:solidFill>
                  <a:schemeClr val="accent4">
                    <a:lumMod val="50000"/>
                  </a:schemeClr>
                </a:solidFill>
                <a:latin typeface="Calibri" pitchFamily="34" charset="0"/>
                <a:cs typeface="Calibri" pitchFamily="34" charset="0"/>
              </a:rPr>
              <a:t>Live attenuated</a:t>
            </a:r>
          </a:p>
          <a:p>
            <a:endParaRPr lang="en-US" dirty="0">
              <a:solidFill>
                <a:schemeClr val="accent4">
                  <a:lumMod val="50000"/>
                </a:schemeClr>
              </a:solidFill>
              <a:latin typeface="Calibri" pitchFamily="34" charset="0"/>
              <a:cs typeface="Calibri" pitchFamily="34" charset="0"/>
            </a:endParaRPr>
          </a:p>
          <a:p>
            <a:r>
              <a:rPr lang="en-US" b="1" dirty="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dirty="0">
                <a:solidFill>
                  <a:schemeClr val="accent4">
                    <a:lumMod val="50000"/>
                  </a:schemeClr>
                </a:solidFill>
                <a:latin typeface="Calibri" pitchFamily="34" charset="0"/>
                <a:cs typeface="Calibri" pitchFamily="34" charset="0"/>
              </a:rPr>
              <a:t>Prevent infantile paralysis</a:t>
            </a:r>
          </a:p>
          <a:p>
            <a:endParaRPr lang="en-US" dirty="0">
              <a:solidFill>
                <a:schemeClr val="accent4">
                  <a:lumMod val="50000"/>
                </a:schemeClr>
              </a:solidFill>
              <a:latin typeface="Calibri" pitchFamily="34" charset="0"/>
              <a:cs typeface="Calibri" pitchFamily="34" charset="0"/>
            </a:endParaRPr>
          </a:p>
          <a:p>
            <a:r>
              <a:rPr lang="en-US" b="1" dirty="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dirty="0">
                <a:solidFill>
                  <a:schemeClr val="accent4">
                    <a:lumMod val="50000"/>
                  </a:schemeClr>
                </a:solidFill>
                <a:latin typeface="Calibri" pitchFamily="34" charset="0"/>
                <a:cs typeface="Calibri" pitchFamily="34" charset="0"/>
              </a:rPr>
              <a:t>Oral</a:t>
            </a:r>
          </a:p>
          <a:p>
            <a:pPr>
              <a:buFont typeface="Wingdings" pitchFamily="2" charset="2"/>
              <a:buChar char="§"/>
            </a:pPr>
            <a:endParaRPr lang="en-US" dirty="0">
              <a:solidFill>
                <a:schemeClr val="accent4">
                  <a:lumMod val="50000"/>
                </a:schemeClr>
              </a:solidFill>
              <a:latin typeface="Calibri" pitchFamily="34" charset="0"/>
              <a:cs typeface="Calibri" pitchFamily="34" charset="0"/>
            </a:endParaRPr>
          </a:p>
          <a:p>
            <a:r>
              <a:rPr lang="en-US" b="1" dirty="0">
                <a:solidFill>
                  <a:schemeClr val="accent4">
                    <a:lumMod val="50000"/>
                  </a:schemeClr>
                </a:solidFill>
                <a:latin typeface="Calibri" pitchFamily="34" charset="0"/>
                <a:cs typeface="Calibri" pitchFamily="34" charset="0"/>
              </a:rPr>
              <a:t>To whom?</a:t>
            </a:r>
          </a:p>
          <a:p>
            <a:pPr>
              <a:buFont typeface="Wingdings" pitchFamily="2" charset="2"/>
              <a:buChar char="§"/>
            </a:pPr>
            <a:r>
              <a:rPr lang="en-US" dirty="0">
                <a:solidFill>
                  <a:schemeClr val="accent4">
                    <a:lumMod val="50000"/>
                  </a:schemeClr>
                </a:solidFill>
                <a:latin typeface="Calibri" pitchFamily="34" charset="0"/>
                <a:cs typeface="Calibri" pitchFamily="34" charset="0"/>
              </a:rPr>
              <a:t>Only to </a:t>
            </a:r>
            <a:r>
              <a:rPr lang="en-US" dirty="0" err="1">
                <a:solidFill>
                  <a:schemeClr val="accent4">
                    <a:lumMod val="50000"/>
                  </a:schemeClr>
                </a:solidFill>
                <a:latin typeface="Calibri" pitchFamily="34" charset="0"/>
                <a:cs typeface="Calibri" pitchFamily="34" charset="0"/>
              </a:rPr>
              <a:t>immunocompetent</a:t>
            </a:r>
            <a:r>
              <a:rPr lang="en-US" dirty="0">
                <a:solidFill>
                  <a:schemeClr val="accent4">
                    <a:lumMod val="50000"/>
                  </a:schemeClr>
                </a:solidFill>
                <a:latin typeface="Calibri" pitchFamily="34" charset="0"/>
                <a:cs typeface="Calibri" pitchFamily="34" charset="0"/>
              </a:rPr>
              <a:t> people</a:t>
            </a:r>
          </a:p>
        </p:txBody>
      </p:sp>
      <p:sp>
        <p:nvSpPr>
          <p:cNvPr id="7" name="TextBox 6"/>
          <p:cNvSpPr txBox="1"/>
          <p:nvPr/>
        </p:nvSpPr>
        <p:spPr>
          <a:xfrm>
            <a:off x="2015911" y="0"/>
            <a:ext cx="611193" cy="461665"/>
          </a:xfrm>
          <a:prstGeom prst="rect">
            <a:avLst/>
          </a:prstGeom>
          <a:noFill/>
        </p:spPr>
        <p:txBody>
          <a:bodyPr wrap="none" rtlCol="1">
            <a:spAutoFit/>
          </a:bodyPr>
          <a:lstStyle/>
          <a:p>
            <a:r>
              <a:rPr lang="en-US" sz="2400" b="1" dirty="0">
                <a:solidFill>
                  <a:schemeClr val="accent2"/>
                </a:solidFill>
                <a:latin typeface="Calibri" pitchFamily="34" charset="0"/>
                <a:cs typeface="Calibri" pitchFamily="34" charset="0"/>
              </a:rPr>
              <a:t>IPV</a:t>
            </a:r>
          </a:p>
        </p:txBody>
      </p:sp>
      <p:sp>
        <p:nvSpPr>
          <p:cNvPr id="8" name="TextBox 7"/>
          <p:cNvSpPr txBox="1"/>
          <p:nvPr/>
        </p:nvSpPr>
        <p:spPr>
          <a:xfrm>
            <a:off x="5669157" y="47899"/>
            <a:ext cx="737830" cy="461665"/>
          </a:xfrm>
          <a:prstGeom prst="rect">
            <a:avLst/>
          </a:prstGeom>
          <a:noFill/>
        </p:spPr>
        <p:txBody>
          <a:bodyPr wrap="none" rtlCol="1">
            <a:spAutoFit/>
          </a:bodyPr>
          <a:lstStyle/>
          <a:p>
            <a:r>
              <a:rPr lang="en-US" sz="2400" b="1" dirty="0">
                <a:solidFill>
                  <a:schemeClr val="accent2"/>
                </a:solidFill>
                <a:latin typeface="Calibri" pitchFamily="34" charset="0"/>
                <a:cs typeface="Calibri" pitchFamily="34" charset="0"/>
              </a:rPr>
              <a:t>OPV</a:t>
            </a:r>
          </a:p>
        </p:txBody>
      </p:sp>
      <p:sp>
        <p:nvSpPr>
          <p:cNvPr id="9" name="TextBox 8"/>
          <p:cNvSpPr txBox="1"/>
          <p:nvPr/>
        </p:nvSpPr>
        <p:spPr>
          <a:xfrm>
            <a:off x="228600" y="6260068"/>
            <a:ext cx="4123112" cy="369332"/>
          </a:xfrm>
          <a:prstGeom prst="rect">
            <a:avLst/>
          </a:prstGeom>
          <a:noFill/>
          <a:ln>
            <a:solidFill>
              <a:schemeClr val="accent3"/>
            </a:solidFill>
          </a:ln>
        </p:spPr>
        <p:txBody>
          <a:bodyPr wrap="square" rtlCol="1">
            <a:spAutoFit/>
          </a:bodyPr>
          <a:lstStyle/>
          <a:p>
            <a:r>
              <a:rPr lang="en-US" b="1" dirty="0">
                <a:solidFill>
                  <a:schemeClr val="accent2"/>
                </a:solidFill>
              </a:rPr>
              <a:t>The vaccine is against strains 1,2 &amp;3</a:t>
            </a:r>
          </a:p>
        </p:txBody>
      </p:sp>
      <p:sp>
        <p:nvSpPr>
          <p:cNvPr id="10" name="TextBox 9"/>
          <p:cNvSpPr txBox="1"/>
          <p:nvPr/>
        </p:nvSpPr>
        <p:spPr>
          <a:xfrm>
            <a:off x="4587240" y="4934188"/>
            <a:ext cx="4123112" cy="923330"/>
          </a:xfrm>
          <a:prstGeom prst="rect">
            <a:avLst/>
          </a:prstGeom>
          <a:noFill/>
          <a:ln>
            <a:solidFill>
              <a:schemeClr val="accent3"/>
            </a:solidFill>
          </a:ln>
        </p:spPr>
        <p:txBody>
          <a:bodyPr wrap="square" rtlCol="1">
            <a:spAutoFit/>
          </a:bodyPr>
          <a:lstStyle/>
          <a:p>
            <a:r>
              <a:rPr lang="en-US" b="1" dirty="0">
                <a:solidFill>
                  <a:schemeClr val="accent2"/>
                </a:solidFill>
              </a:rPr>
              <a:t>The vaccine is against strains 1 &amp;3</a:t>
            </a:r>
          </a:p>
          <a:p>
            <a:r>
              <a:rPr lang="en-US" b="1" dirty="0">
                <a:solidFill>
                  <a:schemeClr val="accent2"/>
                </a:solidFill>
              </a:rPr>
              <a:t>Poliovirus strain 2 had been eliminated since 2016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2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2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20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20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20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20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2000"/>
                                        <p:tgtEl>
                                          <p:spTgt spid="5">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fade">
                                      <p:cBhvr>
                                        <p:cTn id="72" dur="2000"/>
                                        <p:tgtEl>
                                          <p:spTgt spid="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1" end="11"/>
                                            </p:txEl>
                                          </p:spTgt>
                                        </p:tgtEl>
                                        <p:attrNameLst>
                                          <p:attrName>style.visibility</p:attrName>
                                        </p:attrNameLst>
                                      </p:cBhvr>
                                      <p:to>
                                        <p:strVal val="visible"/>
                                      </p:to>
                                    </p:set>
                                    <p:animEffect transition="in" filter="fade">
                                      <p:cBhvr>
                                        <p:cTn id="77" dur="2000"/>
                                        <p:tgtEl>
                                          <p:spTgt spid="5">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fade">
                                      <p:cBhvr>
                                        <p:cTn id="82" dur="2000"/>
                                        <p:tgtEl>
                                          <p:spTgt spid="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Effect transition="in" filter="fade">
                                      <p:cBhvr>
                                        <p:cTn id="87" dur="2000"/>
                                        <p:tgtEl>
                                          <p:spTgt spid="6">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bg/>
                                          </p:spTgt>
                                        </p:tgtEl>
                                        <p:attrNameLst>
                                          <p:attrName>style.visibility</p:attrName>
                                        </p:attrNameLst>
                                      </p:cBhvr>
                                      <p:to>
                                        <p:strVal val="visible"/>
                                      </p:to>
                                    </p:set>
                                    <p:animEffect transition="in" filter="fade">
                                      <p:cBhvr>
                                        <p:cTn id="92" dur="2000"/>
                                        <p:tgtEl>
                                          <p:spTgt spid="9">
                                            <p:bg/>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txEl>
                                              <p:pRg st="0" end="0"/>
                                            </p:txEl>
                                          </p:spTgt>
                                        </p:tgtEl>
                                        <p:attrNameLst>
                                          <p:attrName>style.visibility</p:attrName>
                                        </p:attrNameLst>
                                      </p:cBhvr>
                                      <p:to>
                                        <p:strVal val="visible"/>
                                      </p:to>
                                    </p:set>
                                    <p:animEffect transition="in" filter="fade">
                                      <p:cBhvr>
                                        <p:cTn id="95" dur="2000"/>
                                        <p:tgtEl>
                                          <p:spTgt spid="9">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0">
                                            <p:bg/>
                                          </p:spTgt>
                                        </p:tgtEl>
                                        <p:attrNameLst>
                                          <p:attrName>style.visibility</p:attrName>
                                        </p:attrNameLst>
                                      </p:cBhvr>
                                      <p:to>
                                        <p:strVal val="visible"/>
                                      </p:to>
                                    </p:set>
                                    <p:animEffect transition="in" filter="fade">
                                      <p:cBhvr>
                                        <p:cTn id="100" dur="2000"/>
                                        <p:tgtEl>
                                          <p:spTgt spid="10">
                                            <p:bg/>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Effect transition="in" filter="fade">
                                      <p:cBhvr>
                                        <p:cTn id="103" dur="2000"/>
                                        <p:tgtEl>
                                          <p:spTgt spid="10">
                                            <p:txEl>
                                              <p:pRg st="0" end="0"/>
                                            </p:tx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
                                            <p:txEl>
                                              <p:pRg st="1" end="1"/>
                                            </p:txEl>
                                          </p:spTgt>
                                        </p:tgtEl>
                                        <p:attrNameLst>
                                          <p:attrName>style.visibility</p:attrName>
                                        </p:attrNameLst>
                                      </p:cBhvr>
                                      <p:to>
                                        <p:strVal val="visible"/>
                                      </p:to>
                                    </p:set>
                                    <p:animEffect transition="in" filter="fade">
                                      <p:cBhvr>
                                        <p:cTn id="10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9" grpId="0" build="allAtOnce" animBg="1"/>
      <p:bldP spid="10"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27485" y="809902"/>
            <a:ext cx="3297254" cy="5890579"/>
          </a:xfrm>
        </p:spPr>
        <p:txBody>
          <a:bodyPr>
            <a:normAutofit/>
          </a:bodyPr>
          <a:lstStyle/>
          <a:p>
            <a:r>
              <a:rPr lang="en-US" sz="2400" b="1" dirty="0">
                <a:solidFill>
                  <a:schemeClr val="accent4">
                    <a:lumMod val="50000"/>
                  </a:schemeClr>
                </a:solidFill>
                <a:latin typeface="Calibri" pitchFamily="34" charset="0"/>
                <a:cs typeface="Calibri" pitchFamily="34" charset="0"/>
              </a:rPr>
              <a:t>Advantages?</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No vaccine associated paralytic polio</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Can be given to </a:t>
            </a:r>
            <a:r>
              <a:rPr lang="en-US" sz="2400" dirty="0" err="1">
                <a:solidFill>
                  <a:schemeClr val="accent4">
                    <a:lumMod val="50000"/>
                  </a:schemeClr>
                </a:solidFill>
                <a:latin typeface="Calibri" pitchFamily="34" charset="0"/>
                <a:cs typeface="Calibri" pitchFamily="34" charset="0"/>
              </a:rPr>
              <a:t>immunocompromised</a:t>
            </a:r>
            <a:r>
              <a:rPr lang="en-US" sz="2400" dirty="0">
                <a:solidFill>
                  <a:schemeClr val="accent4">
                    <a:lumMod val="50000"/>
                  </a:schemeClr>
                </a:solidFill>
                <a:latin typeface="Calibri" pitchFamily="34" charset="0"/>
                <a:cs typeface="Calibri" pitchFamily="34" charset="0"/>
              </a:rPr>
              <a:t> patients</a:t>
            </a:r>
          </a:p>
          <a:p>
            <a:pPr>
              <a:buFont typeface="Wingdings" pitchFamily="2" charset="2"/>
              <a:buChar char="§"/>
            </a:pPr>
            <a:endParaRPr lang="en-US" sz="2400" dirty="0">
              <a:solidFill>
                <a:schemeClr val="accent4">
                  <a:lumMod val="50000"/>
                </a:schemeClr>
              </a:solidFill>
              <a:latin typeface="Calibri" pitchFamily="34" charset="0"/>
              <a:cs typeface="Calibri" pitchFamily="34" charset="0"/>
            </a:endParaRPr>
          </a:p>
          <a:p>
            <a:r>
              <a:rPr lang="en-US" sz="2400" b="1" dirty="0">
                <a:solidFill>
                  <a:schemeClr val="accent4">
                    <a:lumMod val="50000"/>
                  </a:schemeClr>
                </a:solidFill>
                <a:latin typeface="Calibri" pitchFamily="34" charset="0"/>
                <a:cs typeface="Calibri" pitchFamily="34" charset="0"/>
              </a:rPr>
              <a:t>Disadvantages?</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No mucosal immunity</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No contact immunity</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Harder to administer</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Costly</a:t>
            </a:r>
          </a:p>
          <a:p>
            <a:endParaRPr lang="en-US" sz="2400" b="1" dirty="0">
              <a:solidFill>
                <a:schemeClr val="accent4">
                  <a:lumMod val="50000"/>
                </a:schemeClr>
              </a:solidFill>
              <a:latin typeface="Calibri" pitchFamily="34" charset="0"/>
              <a:cs typeface="Calibri" pitchFamily="34" charset="0"/>
            </a:endParaRPr>
          </a:p>
        </p:txBody>
      </p:sp>
      <p:sp>
        <p:nvSpPr>
          <p:cNvPr id="6" name="Content Placeholder 5"/>
          <p:cNvSpPr>
            <a:spLocks noGrp="1"/>
          </p:cNvSpPr>
          <p:nvPr>
            <p:ph sz="half" idx="2"/>
          </p:nvPr>
        </p:nvSpPr>
        <p:spPr>
          <a:xfrm>
            <a:off x="4240870" y="770713"/>
            <a:ext cx="3297256" cy="5890577"/>
          </a:xfrm>
        </p:spPr>
        <p:txBody>
          <a:bodyPr>
            <a:normAutofit/>
          </a:bodyPr>
          <a:lstStyle/>
          <a:p>
            <a:r>
              <a:rPr lang="en-US" sz="2400" b="1" dirty="0">
                <a:solidFill>
                  <a:schemeClr val="accent4">
                    <a:lumMod val="50000"/>
                  </a:schemeClr>
                </a:solidFill>
                <a:latin typeface="Calibri" pitchFamily="34" charset="0"/>
                <a:cs typeface="Calibri" pitchFamily="34" charset="0"/>
              </a:rPr>
              <a:t>Advantages?</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Mucosal immunity</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Contact immunity</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Easy to administer</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Cheaper</a:t>
            </a:r>
          </a:p>
          <a:p>
            <a:pPr>
              <a:buFont typeface="Wingdings" pitchFamily="2" charset="2"/>
              <a:buChar char="§"/>
            </a:pPr>
            <a:endParaRPr lang="en-US" sz="2400" dirty="0">
              <a:solidFill>
                <a:schemeClr val="accent4">
                  <a:lumMod val="50000"/>
                </a:schemeClr>
              </a:solidFill>
              <a:latin typeface="Calibri" pitchFamily="34" charset="0"/>
              <a:cs typeface="Calibri" pitchFamily="34" charset="0"/>
            </a:endParaRPr>
          </a:p>
          <a:p>
            <a:r>
              <a:rPr lang="en-US" sz="2400" b="1" dirty="0">
                <a:solidFill>
                  <a:schemeClr val="accent4">
                    <a:lumMod val="50000"/>
                  </a:schemeClr>
                </a:solidFill>
                <a:latin typeface="Calibri" pitchFamily="34" charset="0"/>
                <a:cs typeface="Calibri" pitchFamily="34" charset="0"/>
              </a:rPr>
              <a:t>Disadvantages?</a:t>
            </a:r>
          </a:p>
          <a:p>
            <a:pPr>
              <a:buFont typeface="Wingdings" pitchFamily="2" charset="2"/>
              <a:buChar char="§"/>
            </a:pPr>
            <a:r>
              <a:rPr lang="en-US" sz="2400" dirty="0">
                <a:solidFill>
                  <a:schemeClr val="accent4">
                    <a:lumMod val="50000"/>
                  </a:schemeClr>
                </a:solidFill>
                <a:latin typeface="Calibri" pitchFamily="34" charset="0"/>
                <a:cs typeface="Calibri" pitchFamily="34" charset="0"/>
              </a:rPr>
              <a:t>Vaccine associated paralytic polio</a:t>
            </a:r>
          </a:p>
        </p:txBody>
      </p:sp>
      <p:sp>
        <p:nvSpPr>
          <p:cNvPr id="7" name="TextBox 6"/>
          <p:cNvSpPr txBox="1"/>
          <p:nvPr/>
        </p:nvSpPr>
        <p:spPr>
          <a:xfrm>
            <a:off x="1867989" y="222067"/>
            <a:ext cx="611193" cy="461665"/>
          </a:xfrm>
          <a:prstGeom prst="rect">
            <a:avLst/>
          </a:prstGeom>
          <a:noFill/>
        </p:spPr>
        <p:txBody>
          <a:bodyPr wrap="none" rtlCol="1">
            <a:spAutoFit/>
          </a:bodyPr>
          <a:lstStyle/>
          <a:p>
            <a:r>
              <a:rPr lang="en-US" sz="2400" b="1" dirty="0">
                <a:solidFill>
                  <a:schemeClr val="accent2"/>
                </a:solidFill>
                <a:latin typeface="Calibri" pitchFamily="34" charset="0"/>
                <a:cs typeface="Calibri" pitchFamily="34" charset="0"/>
              </a:rPr>
              <a:t>IPV</a:t>
            </a:r>
          </a:p>
        </p:txBody>
      </p:sp>
      <p:sp>
        <p:nvSpPr>
          <p:cNvPr id="8" name="TextBox 7"/>
          <p:cNvSpPr txBox="1"/>
          <p:nvPr/>
        </p:nvSpPr>
        <p:spPr>
          <a:xfrm>
            <a:off x="5521235" y="269966"/>
            <a:ext cx="737830" cy="461665"/>
          </a:xfrm>
          <a:prstGeom prst="rect">
            <a:avLst/>
          </a:prstGeom>
          <a:noFill/>
        </p:spPr>
        <p:txBody>
          <a:bodyPr wrap="none" rtlCol="1">
            <a:spAutoFit/>
          </a:bodyPr>
          <a:lstStyle/>
          <a:p>
            <a:r>
              <a:rPr lang="en-US" sz="2400" b="1" dirty="0">
                <a:solidFill>
                  <a:schemeClr val="accent2"/>
                </a:solidFill>
                <a:latin typeface="Calibri" pitchFamily="34" charset="0"/>
                <a:cs typeface="Calibri" pitchFamily="34" charset="0"/>
              </a:rPr>
              <a:t>OPV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2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20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20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20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2000"/>
                                        <p:tgtEl>
                                          <p:spTgt spid="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fade">
                                      <p:cBhvr>
                                        <p:cTn id="62" dur="2000"/>
                                        <p:tgtEl>
                                          <p:spTgt spid="5">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2000"/>
                                        <p:tgtEl>
                                          <p:spTgt spid="5">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fade">
                                      <p:cBhvr>
                                        <p:cTn id="72" dur="20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Effect transition="in" filter="fade">
                                      <p:cBhvr>
                                        <p:cTn id="7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261646"/>
            <a:ext cx="7053542" cy="1400530"/>
          </a:xfrm>
        </p:spPr>
        <p:txBody>
          <a:bodyPr/>
          <a:lstStyle/>
          <a:p>
            <a:r>
              <a:rPr lang="en-US" b="1" dirty="0">
                <a:solidFill>
                  <a:schemeClr val="accent2"/>
                </a:solidFill>
                <a:latin typeface="Calibri" pitchFamily="34" charset="0"/>
                <a:cs typeface="Calibri" pitchFamily="34" charset="0"/>
              </a:rPr>
              <a:t>Hepatitis B vaccination in infants</a:t>
            </a:r>
          </a:p>
        </p:txBody>
      </p:sp>
      <p:sp>
        <p:nvSpPr>
          <p:cNvPr id="3" name="Content Placeholder 2"/>
          <p:cNvSpPr>
            <a:spLocks noGrp="1"/>
          </p:cNvSpPr>
          <p:nvPr>
            <p:ph idx="1"/>
          </p:nvPr>
        </p:nvSpPr>
        <p:spPr>
          <a:xfrm>
            <a:off x="483824" y="1297690"/>
            <a:ext cx="7124130" cy="4885898"/>
          </a:xfrm>
        </p:spPr>
        <p:txBody>
          <a:bodyPr>
            <a:noAutofit/>
          </a:bodyPr>
          <a:lstStyle/>
          <a:p>
            <a:r>
              <a:rPr lang="en-US" sz="2400" u="sng" dirty="0">
                <a:solidFill>
                  <a:schemeClr val="accent4">
                    <a:lumMod val="50000"/>
                  </a:schemeClr>
                </a:solidFill>
                <a:latin typeface="Calibri" pitchFamily="34" charset="0"/>
                <a:cs typeface="Calibri" pitchFamily="34" charset="0"/>
              </a:rPr>
              <a:t>Infants born to an </a:t>
            </a:r>
            <a:r>
              <a:rPr lang="en-US" altLang="ar-JO" sz="2400" b="1" u="sng" dirty="0" err="1">
                <a:solidFill>
                  <a:schemeClr val="accent4">
                    <a:lumMod val="50000"/>
                  </a:schemeClr>
                </a:solidFill>
                <a:latin typeface="Calibri" pitchFamily="34" charset="0"/>
                <a:cs typeface="Calibri" pitchFamily="34" charset="0"/>
              </a:rPr>
              <a:t>HBsAg</a:t>
            </a:r>
            <a:r>
              <a:rPr lang="en-US" altLang="ar-JO" sz="2400" b="1" u="sng" dirty="0">
                <a:solidFill>
                  <a:schemeClr val="accent4">
                    <a:lumMod val="50000"/>
                  </a:schemeClr>
                </a:solidFill>
                <a:latin typeface="Calibri" pitchFamily="34" charset="0"/>
                <a:cs typeface="Calibri" pitchFamily="34" charset="0"/>
              </a:rPr>
              <a:t>-negative </a:t>
            </a:r>
            <a:r>
              <a:rPr lang="en-US" altLang="ar-JO" sz="2400" u="sng" dirty="0">
                <a:solidFill>
                  <a:schemeClr val="accent4">
                    <a:lumMod val="50000"/>
                  </a:schemeClr>
                </a:solidFill>
                <a:latin typeface="Calibri" pitchFamily="34" charset="0"/>
                <a:cs typeface="Calibri" pitchFamily="34" charset="0"/>
              </a:rPr>
              <a:t>mother </a:t>
            </a:r>
          </a:p>
          <a:p>
            <a:pPr>
              <a:buFont typeface="Wingdings" pitchFamily="2" charset="2"/>
              <a:buChar char="§"/>
            </a:pPr>
            <a:r>
              <a:rPr lang="en-US" altLang="ar-JO" sz="2400" dirty="0">
                <a:solidFill>
                  <a:schemeClr val="accent4">
                    <a:lumMod val="50000"/>
                  </a:schemeClr>
                </a:solidFill>
                <a:latin typeface="Calibri" pitchFamily="34" charset="0"/>
                <a:cs typeface="Calibri" pitchFamily="34" charset="0"/>
              </a:rPr>
              <a:t>receive their normal doses according to the program </a:t>
            </a:r>
            <a:r>
              <a:rPr lang="en-US" altLang="ar-JO" sz="2400" dirty="0">
                <a:solidFill>
                  <a:schemeClr val="accent5"/>
                </a:solidFill>
                <a:latin typeface="Calibri" pitchFamily="34" charset="0"/>
                <a:cs typeface="Calibri" pitchFamily="34" charset="0"/>
              </a:rPr>
              <a:t>at the 2</a:t>
            </a:r>
            <a:r>
              <a:rPr lang="en-US" altLang="ar-JO" sz="2400" baseline="30000" dirty="0">
                <a:solidFill>
                  <a:schemeClr val="accent5"/>
                </a:solidFill>
                <a:latin typeface="Calibri" pitchFamily="34" charset="0"/>
                <a:cs typeface="Calibri" pitchFamily="34" charset="0"/>
              </a:rPr>
              <a:t>nd</a:t>
            </a:r>
            <a:r>
              <a:rPr lang="en-US" altLang="ar-JO" sz="2400" dirty="0">
                <a:solidFill>
                  <a:schemeClr val="accent5"/>
                </a:solidFill>
                <a:latin typeface="Calibri" pitchFamily="34" charset="0"/>
                <a:cs typeface="Calibri" pitchFamily="34" charset="0"/>
              </a:rPr>
              <a:t>, 3</a:t>
            </a:r>
            <a:r>
              <a:rPr lang="en-US" altLang="ar-JO" sz="2400" baseline="30000" dirty="0">
                <a:solidFill>
                  <a:schemeClr val="accent5"/>
                </a:solidFill>
                <a:latin typeface="Calibri" pitchFamily="34" charset="0"/>
                <a:cs typeface="Calibri" pitchFamily="34" charset="0"/>
              </a:rPr>
              <a:t>rd</a:t>
            </a:r>
            <a:r>
              <a:rPr lang="en-US" altLang="ar-JO" sz="2400" dirty="0">
                <a:solidFill>
                  <a:schemeClr val="accent5"/>
                </a:solidFill>
                <a:latin typeface="Calibri" pitchFamily="34" charset="0"/>
                <a:cs typeface="Calibri" pitchFamily="34" charset="0"/>
              </a:rPr>
              <a:t> &amp; 4</a:t>
            </a:r>
            <a:r>
              <a:rPr lang="en-US" altLang="ar-JO" sz="2400" baseline="30000" dirty="0">
                <a:solidFill>
                  <a:schemeClr val="accent5"/>
                </a:solidFill>
                <a:latin typeface="Calibri" pitchFamily="34" charset="0"/>
                <a:cs typeface="Calibri" pitchFamily="34" charset="0"/>
              </a:rPr>
              <a:t>th</a:t>
            </a:r>
            <a:r>
              <a:rPr lang="en-US" altLang="ar-JO" sz="2400" dirty="0">
                <a:solidFill>
                  <a:schemeClr val="accent5"/>
                </a:solidFill>
                <a:latin typeface="Calibri" pitchFamily="34" charset="0"/>
                <a:cs typeface="Calibri" pitchFamily="34" charset="0"/>
              </a:rPr>
              <a:t> month.</a:t>
            </a:r>
          </a:p>
          <a:p>
            <a:endParaRPr lang="en-US" sz="2400" dirty="0">
              <a:solidFill>
                <a:schemeClr val="accent4">
                  <a:lumMod val="50000"/>
                </a:schemeClr>
              </a:solidFill>
              <a:latin typeface="Calibri" pitchFamily="34" charset="0"/>
              <a:cs typeface="Calibri" pitchFamily="34" charset="0"/>
            </a:endParaRPr>
          </a:p>
          <a:p>
            <a:r>
              <a:rPr lang="en-US" sz="2400" u="sng" dirty="0">
                <a:solidFill>
                  <a:schemeClr val="accent4">
                    <a:lumMod val="50000"/>
                  </a:schemeClr>
                </a:solidFill>
                <a:latin typeface="Calibri" pitchFamily="34" charset="0"/>
                <a:cs typeface="Calibri" pitchFamily="34" charset="0"/>
              </a:rPr>
              <a:t>Infants born to an </a:t>
            </a:r>
            <a:r>
              <a:rPr lang="en-US" altLang="ar-JO" sz="2400" b="1" u="sng" dirty="0" err="1">
                <a:solidFill>
                  <a:schemeClr val="accent4">
                    <a:lumMod val="50000"/>
                  </a:schemeClr>
                </a:solidFill>
                <a:latin typeface="Calibri" pitchFamily="34" charset="0"/>
                <a:cs typeface="Calibri" pitchFamily="34" charset="0"/>
              </a:rPr>
              <a:t>HBsAg</a:t>
            </a:r>
            <a:r>
              <a:rPr lang="en-US" altLang="ar-JO" sz="2400" b="1" u="sng" dirty="0">
                <a:solidFill>
                  <a:schemeClr val="accent4">
                    <a:lumMod val="50000"/>
                  </a:schemeClr>
                </a:solidFill>
                <a:latin typeface="Calibri" pitchFamily="34" charset="0"/>
                <a:cs typeface="Calibri" pitchFamily="34" charset="0"/>
              </a:rPr>
              <a:t>-positive</a:t>
            </a:r>
            <a:r>
              <a:rPr lang="en-US" altLang="ar-JO" sz="2400" u="sng" dirty="0">
                <a:solidFill>
                  <a:schemeClr val="accent4">
                    <a:lumMod val="50000"/>
                  </a:schemeClr>
                </a:solidFill>
                <a:latin typeface="Calibri" pitchFamily="34" charset="0"/>
                <a:cs typeface="Calibri" pitchFamily="34" charset="0"/>
              </a:rPr>
              <a:t> mother:</a:t>
            </a:r>
          </a:p>
          <a:p>
            <a:pPr>
              <a:buFont typeface="Wingdings" pitchFamily="2" charset="2"/>
              <a:buChar char="§"/>
            </a:pPr>
            <a:r>
              <a:rPr lang="en-US" sz="2400" dirty="0" err="1">
                <a:solidFill>
                  <a:schemeClr val="accent5"/>
                </a:solidFill>
                <a:latin typeface="Calibri" pitchFamily="34" charset="0"/>
                <a:cs typeface="Calibri" pitchFamily="34" charset="0"/>
              </a:rPr>
              <a:t>HepB</a:t>
            </a:r>
            <a:r>
              <a:rPr lang="en-US" sz="2400" dirty="0">
                <a:solidFill>
                  <a:schemeClr val="accent5"/>
                </a:solidFill>
                <a:latin typeface="Calibri" pitchFamily="34" charset="0"/>
                <a:cs typeface="Calibri" pitchFamily="34" charset="0"/>
              </a:rPr>
              <a:t> </a:t>
            </a:r>
            <a:r>
              <a:rPr lang="en-US" sz="2400" dirty="0" err="1">
                <a:solidFill>
                  <a:schemeClr val="accent5"/>
                </a:solidFill>
                <a:latin typeface="Calibri" pitchFamily="34" charset="0"/>
                <a:cs typeface="Calibri" pitchFamily="34" charset="0"/>
              </a:rPr>
              <a:t>Vacc</a:t>
            </a:r>
            <a:r>
              <a:rPr lang="en-US" sz="2400" dirty="0">
                <a:solidFill>
                  <a:schemeClr val="accent5"/>
                </a:solidFill>
                <a:latin typeface="Calibri" pitchFamily="34" charset="0"/>
                <a:cs typeface="Calibri" pitchFamily="34" charset="0"/>
              </a:rPr>
              <a:t> </a:t>
            </a:r>
            <a:r>
              <a:rPr lang="en-US" sz="2400" dirty="0">
                <a:solidFill>
                  <a:schemeClr val="accent4">
                    <a:lumMod val="50000"/>
                  </a:schemeClr>
                </a:solidFill>
                <a:latin typeface="Calibri" pitchFamily="34" charset="0"/>
                <a:cs typeface="Calibri" pitchFamily="34" charset="0"/>
              </a:rPr>
              <a:t>+ </a:t>
            </a:r>
            <a:r>
              <a:rPr lang="en-US" sz="2400" dirty="0">
                <a:solidFill>
                  <a:schemeClr val="accent5"/>
                </a:solidFill>
                <a:latin typeface="Calibri" pitchFamily="34" charset="0"/>
                <a:cs typeface="Calibri" pitchFamily="34" charset="0"/>
              </a:rPr>
              <a:t>HBIG</a:t>
            </a:r>
            <a:r>
              <a:rPr lang="en-US" sz="2400" dirty="0">
                <a:solidFill>
                  <a:schemeClr val="accent4">
                    <a:lumMod val="50000"/>
                  </a:schemeClr>
                </a:solidFill>
                <a:latin typeface="Calibri" pitchFamily="34" charset="0"/>
                <a:cs typeface="Calibri" pitchFamily="34" charset="0"/>
              </a:rPr>
              <a:t> </a:t>
            </a:r>
            <a:r>
              <a:rPr lang="en-US" sz="2400" dirty="0">
                <a:solidFill>
                  <a:schemeClr val="accent4">
                    <a:lumMod val="50000"/>
                  </a:schemeClr>
                </a:solidFill>
                <a:latin typeface="Calibri" pitchFamily="34" charset="0"/>
                <a:cs typeface="Calibri" pitchFamily="34" charset="0"/>
                <a:sym typeface="Wingdings" pitchFamily="2" charset="2"/>
              </a:rPr>
              <a:t> </a:t>
            </a:r>
            <a:r>
              <a:rPr lang="en-US" sz="2400" dirty="0">
                <a:solidFill>
                  <a:schemeClr val="accent2"/>
                </a:solidFill>
                <a:latin typeface="Calibri" pitchFamily="34" charset="0"/>
                <a:cs typeface="Calibri" pitchFamily="34" charset="0"/>
                <a:sym typeface="Wingdings" pitchFamily="2" charset="2"/>
              </a:rPr>
              <a:t>within 12 h</a:t>
            </a:r>
          </a:p>
          <a:p>
            <a:endParaRPr lang="en-US" sz="2400" dirty="0">
              <a:solidFill>
                <a:schemeClr val="accent4">
                  <a:lumMod val="50000"/>
                </a:schemeClr>
              </a:solidFill>
              <a:latin typeface="Calibri" pitchFamily="34" charset="0"/>
              <a:cs typeface="Calibri" pitchFamily="34" charset="0"/>
              <a:sym typeface="Wingdings" pitchFamily="2" charset="2"/>
            </a:endParaRPr>
          </a:p>
          <a:p>
            <a:r>
              <a:rPr lang="en-US" sz="2400" u="sng" dirty="0">
                <a:solidFill>
                  <a:schemeClr val="accent4">
                    <a:lumMod val="50000"/>
                  </a:schemeClr>
                </a:solidFill>
                <a:latin typeface="Calibri" pitchFamily="34" charset="0"/>
                <a:cs typeface="Calibri" pitchFamily="34" charset="0"/>
                <a:sym typeface="Wingdings" pitchFamily="2" charset="2"/>
              </a:rPr>
              <a:t>Infants born to a mother whose </a:t>
            </a:r>
            <a:r>
              <a:rPr lang="en-US" sz="2400" b="1" u="sng" dirty="0">
                <a:solidFill>
                  <a:schemeClr val="accent4">
                    <a:lumMod val="50000"/>
                  </a:schemeClr>
                </a:solidFill>
                <a:latin typeface="Calibri" pitchFamily="34" charset="0"/>
                <a:cs typeface="Calibri" pitchFamily="34" charset="0"/>
                <a:sym typeface="Wingdings" pitchFamily="2" charset="2"/>
              </a:rPr>
              <a:t>status is unknown</a:t>
            </a:r>
            <a:r>
              <a:rPr lang="en-US" sz="2400" u="sng" dirty="0">
                <a:solidFill>
                  <a:schemeClr val="accent4">
                    <a:lumMod val="50000"/>
                  </a:schemeClr>
                </a:solidFill>
                <a:latin typeface="Calibri" pitchFamily="34" charset="0"/>
                <a:cs typeface="Calibri" pitchFamily="34" charset="0"/>
                <a:sym typeface="Wingdings" pitchFamily="2" charset="2"/>
              </a:rPr>
              <a:t>:</a:t>
            </a:r>
          </a:p>
          <a:p>
            <a:pPr>
              <a:buFont typeface="Wingdings" pitchFamily="2" charset="2"/>
              <a:buChar char="§"/>
            </a:pPr>
            <a:r>
              <a:rPr lang="en-US" sz="2400" dirty="0" err="1">
                <a:solidFill>
                  <a:schemeClr val="accent5"/>
                </a:solidFill>
                <a:latin typeface="Calibri" pitchFamily="34" charset="0"/>
                <a:cs typeface="Calibri" pitchFamily="34" charset="0"/>
                <a:sym typeface="Wingdings" pitchFamily="2" charset="2"/>
              </a:rPr>
              <a:t>HepB</a:t>
            </a:r>
            <a:r>
              <a:rPr lang="en-US" sz="2400" dirty="0">
                <a:solidFill>
                  <a:schemeClr val="accent5"/>
                </a:solidFill>
                <a:latin typeface="Calibri" pitchFamily="34" charset="0"/>
                <a:cs typeface="Calibri" pitchFamily="34" charset="0"/>
                <a:sym typeface="Wingdings" pitchFamily="2" charset="2"/>
              </a:rPr>
              <a:t> </a:t>
            </a:r>
            <a:r>
              <a:rPr lang="en-US" sz="2400" dirty="0" err="1">
                <a:solidFill>
                  <a:schemeClr val="accent5"/>
                </a:solidFill>
                <a:latin typeface="Calibri" pitchFamily="34" charset="0"/>
                <a:cs typeface="Calibri" pitchFamily="34" charset="0"/>
                <a:sym typeface="Wingdings" pitchFamily="2" charset="2"/>
              </a:rPr>
              <a:t>vacc</a:t>
            </a:r>
            <a:r>
              <a:rPr lang="en-US" sz="2400" dirty="0">
                <a:solidFill>
                  <a:schemeClr val="accent5"/>
                </a:solidFill>
                <a:latin typeface="Calibri" pitchFamily="34" charset="0"/>
                <a:cs typeface="Calibri" pitchFamily="34" charset="0"/>
                <a:sym typeface="Wingdings" pitchFamily="2" charset="2"/>
              </a:rPr>
              <a:t> </a:t>
            </a:r>
            <a:r>
              <a:rPr lang="en-US" sz="2400" dirty="0">
                <a:solidFill>
                  <a:schemeClr val="accent4">
                    <a:lumMod val="50000"/>
                  </a:schemeClr>
                </a:solidFill>
                <a:latin typeface="Calibri" pitchFamily="34" charset="0"/>
                <a:cs typeface="Calibri" pitchFamily="34" charset="0"/>
                <a:sym typeface="Wingdings" pitchFamily="2" charset="2"/>
              </a:rPr>
              <a:t> </a:t>
            </a:r>
            <a:r>
              <a:rPr lang="en-US" sz="2400" dirty="0">
                <a:solidFill>
                  <a:schemeClr val="accent2"/>
                </a:solidFill>
                <a:latin typeface="Calibri" pitchFamily="34" charset="0"/>
                <a:cs typeface="Calibri" pitchFamily="34" charset="0"/>
                <a:sym typeface="Wingdings" pitchFamily="2" charset="2"/>
              </a:rPr>
              <a:t>within 12 h</a:t>
            </a:r>
          </a:p>
          <a:p>
            <a:pPr>
              <a:buFont typeface="Wingdings" pitchFamily="2" charset="2"/>
              <a:buChar char="§"/>
            </a:pPr>
            <a:r>
              <a:rPr lang="en-US" sz="2400" dirty="0">
                <a:solidFill>
                  <a:schemeClr val="accent4">
                    <a:lumMod val="50000"/>
                  </a:schemeClr>
                </a:solidFill>
                <a:latin typeface="Calibri" pitchFamily="34" charset="0"/>
                <a:cs typeface="Calibri" pitchFamily="34" charset="0"/>
                <a:sym typeface="Wingdings" pitchFamily="2" charset="2"/>
              </a:rPr>
              <a:t>Determine mother’s </a:t>
            </a:r>
            <a:r>
              <a:rPr lang="en-US" sz="2400" dirty="0" err="1">
                <a:solidFill>
                  <a:schemeClr val="accent4">
                    <a:lumMod val="50000"/>
                  </a:schemeClr>
                </a:solidFill>
                <a:latin typeface="Calibri" pitchFamily="34" charset="0"/>
                <a:cs typeface="Calibri" pitchFamily="34" charset="0"/>
                <a:sym typeface="Wingdings" pitchFamily="2" charset="2"/>
              </a:rPr>
              <a:t>HBsAg</a:t>
            </a:r>
            <a:r>
              <a:rPr lang="en-US" sz="2400" dirty="0">
                <a:solidFill>
                  <a:schemeClr val="accent4">
                    <a:lumMod val="50000"/>
                  </a:schemeClr>
                </a:solidFill>
                <a:latin typeface="Calibri" pitchFamily="34" charset="0"/>
                <a:cs typeface="Calibri" pitchFamily="34" charset="0"/>
                <a:sym typeface="Wingdings" pitchFamily="2" charset="2"/>
              </a:rPr>
              <a:t> status as soon as possible</a:t>
            </a:r>
          </a:p>
          <a:p>
            <a:pPr>
              <a:buFont typeface="Wingdings" pitchFamily="2" charset="2"/>
              <a:buChar char="§"/>
            </a:pPr>
            <a:r>
              <a:rPr lang="en-US" sz="2400" dirty="0">
                <a:solidFill>
                  <a:schemeClr val="accent5"/>
                </a:solidFill>
                <a:latin typeface="Calibri" pitchFamily="34" charset="0"/>
                <a:cs typeface="Calibri" pitchFamily="34" charset="0"/>
                <a:sym typeface="Wingdings" pitchFamily="2" charset="2"/>
              </a:rPr>
              <a:t>HBIG</a:t>
            </a:r>
            <a:r>
              <a:rPr lang="en-US" sz="2400" dirty="0">
                <a:solidFill>
                  <a:schemeClr val="accent4">
                    <a:lumMod val="50000"/>
                  </a:schemeClr>
                </a:solidFill>
                <a:latin typeface="Calibri" pitchFamily="34" charset="0"/>
                <a:cs typeface="Calibri" pitchFamily="34" charset="0"/>
                <a:sym typeface="Wingdings" pitchFamily="2" charset="2"/>
              </a:rPr>
              <a:t> if mother turns out </a:t>
            </a:r>
            <a:r>
              <a:rPr lang="en-US" sz="2400" b="1" dirty="0">
                <a:solidFill>
                  <a:schemeClr val="accent4">
                    <a:lumMod val="50000"/>
                  </a:schemeClr>
                </a:solidFill>
                <a:latin typeface="Calibri" pitchFamily="34" charset="0"/>
                <a:cs typeface="Calibri" pitchFamily="34" charset="0"/>
                <a:sym typeface="Wingdings" pitchFamily="2" charset="2"/>
              </a:rPr>
              <a:t>positive</a:t>
            </a:r>
            <a:r>
              <a:rPr lang="en-US" sz="2400" dirty="0">
                <a:solidFill>
                  <a:schemeClr val="accent4">
                    <a:lumMod val="50000"/>
                  </a:schemeClr>
                </a:solidFill>
                <a:latin typeface="Calibri" pitchFamily="34" charset="0"/>
                <a:cs typeface="Calibri" pitchFamily="34" charset="0"/>
                <a:sym typeface="Wingdings" pitchFamily="2" charset="2"/>
              </a:rPr>
              <a:t>  </a:t>
            </a:r>
            <a:r>
              <a:rPr lang="en-US" sz="2400" dirty="0">
                <a:solidFill>
                  <a:schemeClr val="accent2"/>
                </a:solidFill>
                <a:latin typeface="Calibri" pitchFamily="34" charset="0"/>
                <a:cs typeface="Calibri" pitchFamily="34" charset="0"/>
                <a:sym typeface="Wingdings" pitchFamily="2" charset="2"/>
              </a:rPr>
              <a:t>within 1 w</a:t>
            </a:r>
            <a:endParaRPr lang="en-US" sz="2400" dirty="0">
              <a:solidFill>
                <a:schemeClr val="accent2"/>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609" y="2050365"/>
            <a:ext cx="6513377" cy="1915647"/>
          </a:xfrm>
        </p:spPr>
        <p:txBody>
          <a:bodyPr>
            <a:noAutofit/>
          </a:bodyPr>
          <a:lstStyle/>
          <a:p>
            <a:pPr algn="ctr"/>
            <a:r>
              <a:rPr lang="en-US" sz="4800" b="1" dirty="0">
                <a:solidFill>
                  <a:schemeClr val="accent2"/>
                </a:solidFill>
              </a:rPr>
              <a:t>Artificial Active Immunization </a:t>
            </a:r>
            <a:br>
              <a:rPr lang="ar-JO" sz="4800" b="1" dirty="0">
                <a:solidFill>
                  <a:schemeClr val="accent2"/>
                </a:solidFill>
              </a:rPr>
            </a:br>
            <a:r>
              <a:rPr lang="en-US" sz="4800" b="1" dirty="0">
                <a:solidFill>
                  <a:schemeClr val="accent2"/>
                </a:solidFill>
              </a:rPr>
              <a:t>( Vaccination)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771171"/>
          </a:xfrm>
        </p:spPr>
        <p:txBody>
          <a:bodyPr/>
          <a:lstStyle/>
          <a:p>
            <a:r>
              <a:rPr lang="en-US" b="1" dirty="0" err="1">
                <a:solidFill>
                  <a:schemeClr val="accent2"/>
                </a:solidFill>
                <a:latin typeface="Calibri" pitchFamily="34" charset="0"/>
                <a:cs typeface="Calibri" pitchFamily="34" charset="0"/>
              </a:rPr>
              <a:t>HepB</a:t>
            </a:r>
            <a:r>
              <a:rPr lang="en-US" b="1" dirty="0">
                <a:solidFill>
                  <a:schemeClr val="accent2"/>
                </a:solidFill>
                <a:latin typeface="Calibri" pitchFamily="34" charset="0"/>
                <a:cs typeface="Calibri" pitchFamily="34" charset="0"/>
              </a:rPr>
              <a:t> Vaccination in Adults</a:t>
            </a:r>
            <a:endParaRPr lang="en-US" dirty="0"/>
          </a:p>
        </p:txBody>
      </p:sp>
      <p:sp>
        <p:nvSpPr>
          <p:cNvPr id="3" name="Content Placeholder 2"/>
          <p:cNvSpPr>
            <a:spLocks noGrp="1"/>
          </p:cNvSpPr>
          <p:nvPr>
            <p:ph idx="1"/>
          </p:nvPr>
        </p:nvSpPr>
        <p:spPr>
          <a:xfrm>
            <a:off x="590843" y="1350499"/>
            <a:ext cx="6946547" cy="4897902"/>
          </a:xfrm>
        </p:spPr>
        <p:txBody>
          <a:bodyPr>
            <a:normAutofit lnSpcReduction="10000"/>
          </a:bodyPr>
          <a:lstStyle/>
          <a:p>
            <a:r>
              <a:rPr lang="en-US" dirty="0">
                <a:latin typeface="Calibri" pitchFamily="34" charset="0"/>
                <a:cs typeface="Calibri" pitchFamily="34" charset="0"/>
              </a:rPr>
              <a:t>First injection: At any given time</a:t>
            </a:r>
          </a:p>
          <a:p>
            <a:r>
              <a:rPr lang="en-US" dirty="0">
                <a:latin typeface="Calibri" pitchFamily="34" charset="0"/>
                <a:cs typeface="Calibri" pitchFamily="34" charset="0"/>
              </a:rPr>
              <a:t>Second injection: 1 month after 1</a:t>
            </a:r>
            <a:r>
              <a:rPr lang="en-US" baseline="30000" dirty="0">
                <a:latin typeface="Calibri" pitchFamily="34" charset="0"/>
                <a:cs typeface="Calibri" pitchFamily="34" charset="0"/>
              </a:rPr>
              <a:t>st</a:t>
            </a:r>
            <a:r>
              <a:rPr lang="en-US" dirty="0">
                <a:latin typeface="Calibri" pitchFamily="34" charset="0"/>
                <a:cs typeface="Calibri" pitchFamily="34" charset="0"/>
              </a:rPr>
              <a:t> dose</a:t>
            </a:r>
          </a:p>
          <a:p>
            <a:r>
              <a:rPr lang="en-US" dirty="0">
                <a:latin typeface="Calibri" pitchFamily="34" charset="0"/>
                <a:cs typeface="Calibri" pitchFamily="34" charset="0"/>
              </a:rPr>
              <a:t>Third injection: 6 months after 1</a:t>
            </a:r>
            <a:r>
              <a:rPr lang="en-US" baseline="30000" dirty="0">
                <a:latin typeface="Calibri" pitchFamily="34" charset="0"/>
                <a:cs typeface="Calibri" pitchFamily="34" charset="0"/>
              </a:rPr>
              <a:t>st</a:t>
            </a:r>
            <a:r>
              <a:rPr lang="en-US" dirty="0">
                <a:latin typeface="Calibri" pitchFamily="34" charset="0"/>
                <a:cs typeface="Calibri" pitchFamily="34" charset="0"/>
              </a:rPr>
              <a:t> dose</a:t>
            </a:r>
          </a:p>
          <a:p>
            <a:endParaRPr lang="en-US" dirty="0">
              <a:latin typeface="Calibri" pitchFamily="34" charset="0"/>
              <a:cs typeface="Calibri" pitchFamily="34" charset="0"/>
            </a:endParaRPr>
          </a:p>
          <a:p>
            <a:r>
              <a:rPr lang="en-US" dirty="0">
                <a:latin typeface="Calibri" pitchFamily="34" charset="0"/>
                <a:cs typeface="Calibri" pitchFamily="34" charset="0"/>
              </a:rPr>
              <a:t>Levels of anti-</a:t>
            </a:r>
            <a:r>
              <a:rPr lang="en-US" dirty="0" err="1">
                <a:latin typeface="Calibri" pitchFamily="34" charset="0"/>
                <a:cs typeface="Calibri" pitchFamily="34" charset="0"/>
              </a:rPr>
              <a:t>Hbs</a:t>
            </a:r>
            <a:r>
              <a:rPr lang="en-US" dirty="0">
                <a:latin typeface="Calibri" pitchFamily="34" charset="0"/>
                <a:cs typeface="Calibri" pitchFamily="34" charset="0"/>
              </a:rPr>
              <a:t> antibody are tested:</a:t>
            </a:r>
          </a:p>
          <a:p>
            <a:pPr>
              <a:buFont typeface="Wingdings" pitchFamily="2" charset="2"/>
              <a:buChar char="§"/>
            </a:pPr>
            <a:r>
              <a:rPr lang="en-US" dirty="0">
                <a:latin typeface="Calibri" pitchFamily="34" charset="0"/>
                <a:cs typeface="Calibri" pitchFamily="34" charset="0"/>
              </a:rPr>
              <a:t>Levels &gt;100 </a:t>
            </a:r>
            <a:r>
              <a:rPr lang="en-US" dirty="0" err="1">
                <a:latin typeface="Calibri" pitchFamily="34" charset="0"/>
                <a:cs typeface="Calibri" pitchFamily="34" charset="0"/>
              </a:rPr>
              <a:t>mIU</a:t>
            </a:r>
            <a:r>
              <a:rPr lang="en-US" dirty="0">
                <a:latin typeface="Calibri" pitchFamily="34" charset="0"/>
                <a:cs typeface="Calibri" pitchFamily="34" charset="0"/>
              </a:rPr>
              <a:t>/ml </a:t>
            </a:r>
            <a:r>
              <a:rPr lang="en-US" dirty="0">
                <a:latin typeface="Calibri" pitchFamily="34" charset="0"/>
                <a:cs typeface="Calibri" pitchFamily="34" charset="0"/>
                <a:sym typeface="Wingdings" pitchFamily="2" charset="2"/>
              </a:rPr>
              <a:t> good response</a:t>
            </a:r>
          </a:p>
          <a:p>
            <a:pPr>
              <a:buFont typeface="Wingdings" pitchFamily="2" charset="2"/>
              <a:buChar char="§"/>
            </a:pPr>
            <a:r>
              <a:rPr lang="en-US" dirty="0">
                <a:latin typeface="Calibri" pitchFamily="34" charset="0"/>
                <a:cs typeface="Calibri" pitchFamily="34" charset="0"/>
                <a:sym typeface="Wingdings" pitchFamily="2" charset="2"/>
              </a:rPr>
              <a:t>Levels 10-100 </a:t>
            </a:r>
            <a:r>
              <a:rPr lang="en-US" dirty="0" err="1">
                <a:latin typeface="Calibri" pitchFamily="34" charset="0"/>
                <a:cs typeface="Calibri" pitchFamily="34" charset="0"/>
              </a:rPr>
              <a:t>mIU</a:t>
            </a:r>
            <a:r>
              <a:rPr lang="en-US" dirty="0">
                <a:latin typeface="Calibri" pitchFamily="34" charset="0"/>
                <a:cs typeface="Calibri" pitchFamily="34" charset="0"/>
              </a:rPr>
              <a:t>/ml </a:t>
            </a:r>
            <a:r>
              <a:rPr lang="en-US" dirty="0">
                <a:latin typeface="Calibri" pitchFamily="34" charset="0"/>
                <a:cs typeface="Calibri" pitchFamily="34" charset="0"/>
                <a:sym typeface="Wingdings" pitchFamily="2" charset="2"/>
              </a:rPr>
              <a:t> Single booster needed</a:t>
            </a:r>
          </a:p>
          <a:p>
            <a:pPr>
              <a:buFont typeface="Wingdings" pitchFamily="2" charset="2"/>
              <a:buChar char="§"/>
            </a:pPr>
            <a:r>
              <a:rPr lang="en-US" dirty="0">
                <a:latin typeface="Calibri" pitchFamily="34" charset="0"/>
                <a:cs typeface="Calibri" pitchFamily="34" charset="0"/>
                <a:sym typeface="Wingdings" pitchFamily="2" charset="2"/>
              </a:rPr>
              <a:t>Levels &lt;10 </a:t>
            </a:r>
            <a:r>
              <a:rPr lang="en-US" dirty="0" err="1">
                <a:latin typeface="Calibri" pitchFamily="34" charset="0"/>
                <a:cs typeface="Calibri" pitchFamily="34" charset="0"/>
              </a:rPr>
              <a:t>mIU</a:t>
            </a:r>
            <a:r>
              <a:rPr lang="en-US" dirty="0">
                <a:latin typeface="Calibri" pitchFamily="34" charset="0"/>
                <a:cs typeface="Calibri" pitchFamily="34" charset="0"/>
              </a:rPr>
              <a:t>/ml </a:t>
            </a:r>
            <a:r>
              <a:rPr lang="en-US" dirty="0">
                <a:latin typeface="Calibri" pitchFamily="34" charset="0"/>
                <a:cs typeface="Calibri" pitchFamily="34" charset="0"/>
                <a:sym typeface="Wingdings" pitchFamily="2" charset="2"/>
              </a:rPr>
              <a:t> failure to respond (repeat the course and retest after 1-4 months)</a:t>
            </a:r>
          </a:p>
          <a:p>
            <a:pPr lvl="1">
              <a:buFont typeface="Wingdings" pitchFamily="2" charset="2"/>
              <a:buChar char="§"/>
            </a:pPr>
            <a:r>
              <a:rPr lang="en-US" sz="2000" dirty="0">
                <a:latin typeface="Calibri" pitchFamily="34" charset="0"/>
                <a:cs typeface="Calibri" pitchFamily="34" charset="0"/>
                <a:sym typeface="Wingdings" pitchFamily="2" charset="2"/>
              </a:rPr>
              <a:t>Levels still &lt;10 </a:t>
            </a:r>
            <a:r>
              <a:rPr lang="en-US" sz="2000" dirty="0" err="1">
                <a:latin typeface="Calibri" pitchFamily="34" charset="0"/>
                <a:cs typeface="Calibri" pitchFamily="34" charset="0"/>
              </a:rPr>
              <a:t>mIU</a:t>
            </a:r>
            <a:r>
              <a:rPr lang="en-US" sz="2000" dirty="0">
                <a:latin typeface="Calibri" pitchFamily="34" charset="0"/>
                <a:cs typeface="Calibri" pitchFamily="34" charset="0"/>
              </a:rPr>
              <a:t>/ml? </a:t>
            </a:r>
            <a:r>
              <a:rPr lang="en-US" sz="2000" dirty="0">
                <a:latin typeface="Calibri" pitchFamily="34" charset="0"/>
                <a:cs typeface="Calibri" pitchFamily="34" charset="0"/>
                <a:sym typeface="Wingdings" pitchFamily="2" charset="2"/>
              </a:rPr>
              <a:t> High dose </a:t>
            </a:r>
            <a:r>
              <a:rPr lang="en-US" sz="2000" dirty="0" err="1">
                <a:latin typeface="Calibri" pitchFamily="34" charset="0"/>
                <a:cs typeface="Calibri" pitchFamily="34" charset="0"/>
                <a:sym typeface="Wingdings" pitchFamily="2" charset="2"/>
              </a:rPr>
              <a:t>intradermal</a:t>
            </a:r>
            <a:r>
              <a:rPr lang="en-US" sz="2000" dirty="0">
                <a:latin typeface="Calibri" pitchFamily="34" charset="0"/>
                <a:cs typeface="Calibri" pitchFamily="34" charset="0"/>
                <a:sym typeface="Wingdings" pitchFamily="2" charset="2"/>
              </a:rPr>
              <a:t> injection may cause a response</a:t>
            </a:r>
          </a:p>
          <a:p>
            <a:pPr lvl="1">
              <a:buFont typeface="Wingdings" pitchFamily="2" charset="2"/>
              <a:buChar char="§"/>
            </a:pPr>
            <a:r>
              <a:rPr lang="en-US" sz="2000" dirty="0">
                <a:latin typeface="Calibri" pitchFamily="34" charset="0"/>
                <a:cs typeface="Calibri" pitchFamily="34" charset="0"/>
                <a:sym typeface="Wingdings" pitchFamily="2" charset="2"/>
              </a:rPr>
              <a:t>Still &lt;10 </a:t>
            </a:r>
            <a:r>
              <a:rPr lang="en-US" sz="2000" dirty="0" err="1">
                <a:latin typeface="Calibri" pitchFamily="34" charset="0"/>
                <a:cs typeface="Calibri" pitchFamily="34" charset="0"/>
              </a:rPr>
              <a:t>mIU</a:t>
            </a:r>
            <a:r>
              <a:rPr lang="en-US" sz="2000" dirty="0">
                <a:latin typeface="Calibri" pitchFamily="34" charset="0"/>
                <a:cs typeface="Calibri" pitchFamily="34" charset="0"/>
              </a:rPr>
              <a:t>/ml? </a:t>
            </a:r>
            <a:r>
              <a:rPr lang="en-US" sz="2000" dirty="0">
                <a:latin typeface="Calibri" pitchFamily="34" charset="0"/>
                <a:cs typeface="Calibri" pitchFamily="34" charset="0"/>
                <a:sym typeface="Wingdings" pitchFamily="2" charset="2"/>
              </a:rPr>
              <a:t> </a:t>
            </a:r>
            <a:r>
              <a:rPr lang="en-US" sz="2000" dirty="0" err="1">
                <a:latin typeface="Calibri" pitchFamily="34" charset="0"/>
                <a:cs typeface="Calibri" pitchFamily="34" charset="0"/>
                <a:sym typeface="Wingdings" pitchFamily="2" charset="2"/>
              </a:rPr>
              <a:t>HBIg</a:t>
            </a:r>
            <a:r>
              <a:rPr lang="en-US" sz="2000" dirty="0">
                <a:latin typeface="Calibri" pitchFamily="34" charset="0"/>
                <a:cs typeface="Calibri" pitchFamily="34" charset="0"/>
                <a:sym typeface="Wingdings" pitchFamily="2" charset="2"/>
              </a:rPr>
              <a:t> will be needed If exposed to infection later in life</a:t>
            </a:r>
            <a:endParaRPr lang="en-US" sz="2000" dirty="0">
              <a:latin typeface="Calibri" pitchFamily="34" charset="0"/>
              <a:cs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583474"/>
            <a:ext cx="7053542" cy="1269774"/>
          </a:xfrm>
        </p:spPr>
        <p:txBody>
          <a:bodyPr/>
          <a:lstStyle/>
          <a:p>
            <a:r>
              <a:rPr lang="en-US" b="1" dirty="0">
                <a:solidFill>
                  <a:schemeClr val="accent2"/>
                </a:solidFill>
                <a:latin typeface="Calibri" pitchFamily="34" charset="0"/>
                <a:cs typeface="Calibri" pitchFamily="34" charset="0"/>
              </a:rPr>
              <a:t>Tetanus prophylaxis following wound contamination</a:t>
            </a:r>
          </a:p>
        </p:txBody>
      </p:sp>
      <p:graphicFrame>
        <p:nvGraphicFramePr>
          <p:cNvPr id="4" name="Content Placeholder 3"/>
          <p:cNvGraphicFramePr>
            <a:graphicFrameLocks noGrp="1"/>
          </p:cNvGraphicFramePr>
          <p:nvPr>
            <p:ph idx="1"/>
          </p:nvPr>
        </p:nvGraphicFramePr>
        <p:xfrm>
          <a:off x="827090" y="2052637"/>
          <a:ext cx="6555345" cy="4292469"/>
        </p:xfrm>
        <a:graphic>
          <a:graphicData uri="http://schemas.openxmlformats.org/drawingml/2006/table">
            <a:tbl>
              <a:tblPr rtl="1" firstRow="1" bandRow="1">
                <a:tableStyleId>{5C22544A-7EE6-4342-B048-85BDC9FD1C3A}</a:tableStyleId>
              </a:tblPr>
              <a:tblGrid>
                <a:gridCol w="1311069">
                  <a:extLst>
                    <a:ext uri="{9D8B030D-6E8A-4147-A177-3AD203B41FA5}">
                      <a16:colId xmlns:a16="http://schemas.microsoft.com/office/drawing/2014/main" val="20000"/>
                    </a:ext>
                  </a:extLst>
                </a:gridCol>
                <a:gridCol w="1311069">
                  <a:extLst>
                    <a:ext uri="{9D8B030D-6E8A-4147-A177-3AD203B41FA5}">
                      <a16:colId xmlns:a16="http://schemas.microsoft.com/office/drawing/2014/main" val="20001"/>
                    </a:ext>
                  </a:extLst>
                </a:gridCol>
                <a:gridCol w="1311069">
                  <a:extLst>
                    <a:ext uri="{9D8B030D-6E8A-4147-A177-3AD203B41FA5}">
                      <a16:colId xmlns:a16="http://schemas.microsoft.com/office/drawing/2014/main" val="20002"/>
                    </a:ext>
                  </a:extLst>
                </a:gridCol>
                <a:gridCol w="1311069">
                  <a:extLst>
                    <a:ext uri="{9D8B030D-6E8A-4147-A177-3AD203B41FA5}">
                      <a16:colId xmlns:a16="http://schemas.microsoft.com/office/drawing/2014/main" val="20003"/>
                    </a:ext>
                  </a:extLst>
                </a:gridCol>
                <a:gridCol w="1311069">
                  <a:extLst>
                    <a:ext uri="{9D8B030D-6E8A-4147-A177-3AD203B41FA5}">
                      <a16:colId xmlns:a16="http://schemas.microsoft.com/office/drawing/2014/main" val="20004"/>
                    </a:ext>
                  </a:extLst>
                </a:gridCol>
              </a:tblGrid>
              <a:tr h="821223">
                <a:tc>
                  <a:txBody>
                    <a:bodyPr/>
                    <a:lstStyle/>
                    <a:p>
                      <a:pPr algn="ctr"/>
                      <a:endParaRPr lang="en-US" b="1" dirty="0">
                        <a:solidFill>
                          <a:schemeClr val="tx1"/>
                        </a:solidFill>
                        <a:latin typeface="Calibri" pitchFamily="34" charset="0"/>
                        <a:cs typeface="Calibri" pitchFamily="34" charset="0"/>
                      </a:endParaRPr>
                    </a:p>
                    <a:p>
                      <a:pPr algn="ctr"/>
                      <a:r>
                        <a:rPr lang="en-US" b="1" dirty="0">
                          <a:solidFill>
                            <a:schemeClr val="tx1"/>
                          </a:solidFill>
                          <a:latin typeface="Calibri" pitchFamily="34" charset="0"/>
                          <a:cs typeface="Calibri" pitchFamily="34" charset="0"/>
                        </a:rPr>
                        <a:t>Tetanus</a:t>
                      </a:r>
                      <a:r>
                        <a:rPr lang="en-US" b="1" baseline="0" dirty="0">
                          <a:solidFill>
                            <a:schemeClr val="tx1"/>
                          </a:solidFill>
                          <a:latin typeface="Calibri" pitchFamily="34" charset="0"/>
                          <a:cs typeface="Calibri" pitchFamily="34" charset="0"/>
                        </a:rPr>
                        <a:t> </a:t>
                      </a:r>
                      <a:r>
                        <a:rPr lang="en-US" b="1" baseline="0" dirty="0" err="1">
                          <a:solidFill>
                            <a:schemeClr val="tx1"/>
                          </a:solidFill>
                          <a:latin typeface="Calibri" pitchFamily="34" charset="0"/>
                          <a:cs typeface="Calibri" pitchFamily="34" charset="0"/>
                        </a:rPr>
                        <a:t>Ig</a:t>
                      </a:r>
                      <a:endParaRPr lang="en-US" b="1" dirty="0">
                        <a:solidFill>
                          <a:schemeClr val="tx1"/>
                        </a:solidFill>
                        <a:latin typeface="Calibri" pitchFamily="34" charset="0"/>
                        <a:cs typeface="Calibri" pitchFamily="34" charset="0"/>
                      </a:endParaRPr>
                    </a:p>
                  </a:txBody>
                  <a:tcPr>
                    <a:solidFill>
                      <a:schemeClr val="accent5">
                        <a:lumMod val="60000"/>
                        <a:lumOff val="40000"/>
                      </a:schemeClr>
                    </a:solidFill>
                  </a:tcPr>
                </a:tc>
                <a:tc>
                  <a:txBody>
                    <a:bodyPr/>
                    <a:lstStyle/>
                    <a:p>
                      <a:pPr algn="ctr"/>
                      <a:r>
                        <a:rPr lang="en-US" b="1" dirty="0">
                          <a:solidFill>
                            <a:schemeClr val="tx1"/>
                          </a:solidFill>
                          <a:latin typeface="Calibri" pitchFamily="34" charset="0"/>
                          <a:cs typeface="Calibri" pitchFamily="34" charset="0"/>
                        </a:rPr>
                        <a:t>Not </a:t>
                      </a:r>
                      <a:r>
                        <a:rPr lang="en-US" b="1" dirty="0" err="1">
                          <a:solidFill>
                            <a:schemeClr val="tx1"/>
                          </a:solidFill>
                          <a:latin typeface="Calibri" pitchFamily="34" charset="0"/>
                          <a:cs typeface="Calibri" pitchFamily="34" charset="0"/>
                        </a:rPr>
                        <a:t>contamin-ated</a:t>
                      </a:r>
                      <a:endParaRPr lang="en-US" b="1" dirty="0">
                        <a:solidFill>
                          <a:schemeClr val="tx1"/>
                        </a:solidFill>
                        <a:latin typeface="Calibri" pitchFamily="34" charset="0"/>
                        <a:cs typeface="Calibri" pitchFamily="34" charset="0"/>
                      </a:endParaRPr>
                    </a:p>
                  </a:txBody>
                  <a:tcPr>
                    <a:solidFill>
                      <a:schemeClr val="accent5">
                        <a:lumMod val="60000"/>
                        <a:lumOff val="40000"/>
                      </a:schemeClr>
                    </a:solidFill>
                  </a:tcPr>
                </a:tc>
                <a:tc>
                  <a:txBody>
                    <a:bodyPr/>
                    <a:lstStyle/>
                    <a:p>
                      <a:pPr algn="ctr"/>
                      <a:endParaRPr lang="en-US" b="1" dirty="0">
                        <a:solidFill>
                          <a:schemeClr val="tx1"/>
                        </a:solidFill>
                        <a:latin typeface="Calibri" pitchFamily="34" charset="0"/>
                        <a:cs typeface="Calibri" pitchFamily="34" charset="0"/>
                      </a:endParaRPr>
                    </a:p>
                    <a:p>
                      <a:pPr algn="ctr"/>
                      <a:r>
                        <a:rPr lang="en-US" b="1" dirty="0">
                          <a:solidFill>
                            <a:schemeClr val="tx1"/>
                          </a:solidFill>
                          <a:latin typeface="Calibri" pitchFamily="34" charset="0"/>
                          <a:cs typeface="Calibri" pitchFamily="34" charset="0"/>
                        </a:rPr>
                        <a:t>Tetanus </a:t>
                      </a:r>
                      <a:r>
                        <a:rPr lang="en-US" b="1" dirty="0" err="1">
                          <a:solidFill>
                            <a:schemeClr val="tx1"/>
                          </a:solidFill>
                          <a:latin typeface="Calibri" pitchFamily="34" charset="0"/>
                          <a:cs typeface="Calibri" pitchFamily="34" charset="0"/>
                        </a:rPr>
                        <a:t>Ig</a:t>
                      </a:r>
                      <a:endParaRPr lang="en-US" b="1" dirty="0">
                        <a:solidFill>
                          <a:schemeClr val="tx1"/>
                        </a:solidFill>
                        <a:latin typeface="Calibri" pitchFamily="34" charset="0"/>
                        <a:cs typeface="Calibri" pitchFamily="34" charset="0"/>
                      </a:endParaRPr>
                    </a:p>
                  </a:txBody>
                  <a:tcPr>
                    <a:solidFill>
                      <a:schemeClr val="accent1">
                        <a:lumMod val="75000"/>
                      </a:schemeClr>
                    </a:solidFill>
                  </a:tcPr>
                </a:tc>
                <a:tc>
                  <a:txBody>
                    <a:bodyPr/>
                    <a:lstStyle/>
                    <a:p>
                      <a:pPr algn="ctr"/>
                      <a:r>
                        <a:rPr lang="en-US" b="1" dirty="0" err="1">
                          <a:solidFill>
                            <a:schemeClr val="tx1"/>
                          </a:solidFill>
                          <a:latin typeface="Calibri" pitchFamily="34" charset="0"/>
                          <a:cs typeface="Calibri" pitchFamily="34" charset="0"/>
                        </a:rPr>
                        <a:t>Contamin-ated</a:t>
                      </a:r>
                      <a:r>
                        <a:rPr lang="en-US" b="1" dirty="0">
                          <a:solidFill>
                            <a:schemeClr val="tx1"/>
                          </a:solidFill>
                          <a:latin typeface="Calibri" pitchFamily="34" charset="0"/>
                          <a:cs typeface="Calibri" pitchFamily="34" charset="0"/>
                        </a:rPr>
                        <a:t> wound</a:t>
                      </a:r>
                    </a:p>
                  </a:txBody>
                  <a:tcPr>
                    <a:solidFill>
                      <a:schemeClr val="accent1">
                        <a:lumMod val="75000"/>
                      </a:schemeClr>
                    </a:solidFill>
                  </a:tcPr>
                </a:tc>
                <a:tc>
                  <a:txBody>
                    <a:bodyPr/>
                    <a:lstStyle/>
                    <a:p>
                      <a:pPr algn="ctr"/>
                      <a:r>
                        <a:rPr lang="en-US" b="1" dirty="0">
                          <a:solidFill>
                            <a:schemeClr val="tx1"/>
                          </a:solidFill>
                          <a:latin typeface="Calibri" pitchFamily="34" charset="0"/>
                          <a:cs typeface="Calibri" pitchFamily="34" charset="0"/>
                        </a:rPr>
                        <a:t>Immunization status</a:t>
                      </a:r>
                    </a:p>
                  </a:txBody>
                  <a:tcPr>
                    <a:solidFill>
                      <a:schemeClr val="bg2">
                        <a:lumMod val="90000"/>
                      </a:schemeClr>
                    </a:solidFill>
                  </a:tcPr>
                </a:tc>
                <a:extLst>
                  <a:ext uri="{0D108BD9-81ED-4DB2-BD59-A6C34878D82A}">
                    <a16:rowId xmlns:a16="http://schemas.microsoft.com/office/drawing/2014/main" val="10000"/>
                  </a:ext>
                </a:extLst>
              </a:tr>
              <a:tr h="821223">
                <a:tc>
                  <a:txBody>
                    <a:bodyPr/>
                    <a:lstStyle/>
                    <a:p>
                      <a:pPr algn="ctr"/>
                      <a:endParaRPr lang="en-US" b="1" dirty="0">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r>
                        <a:rPr lang="en-US" b="1" dirty="0">
                          <a:solidFill>
                            <a:schemeClr val="accent4">
                              <a:lumMod val="50000"/>
                            </a:schemeClr>
                          </a:solidFill>
                          <a:latin typeface="Calibri" pitchFamily="34" charset="0"/>
                          <a:cs typeface="Calibri" pitchFamily="34" charset="0"/>
                        </a:rPr>
                        <a:t>Give vaccine</a:t>
                      </a:r>
                    </a:p>
                  </a:txBody>
                  <a:tcPr>
                    <a:solidFill>
                      <a:schemeClr val="accent5">
                        <a:lumMod val="40000"/>
                        <a:lumOff val="60000"/>
                      </a:schemeClr>
                    </a:solidFill>
                  </a:tcPr>
                </a:tc>
                <a:tc>
                  <a:txBody>
                    <a:bodyPr/>
                    <a:lstStyle/>
                    <a:p>
                      <a:pPr algn="ctr"/>
                      <a:endParaRPr lang="en-US" b="1" dirty="0">
                        <a:solidFill>
                          <a:schemeClr val="accent4">
                            <a:lumMod val="50000"/>
                          </a:schemeClr>
                        </a:solidFill>
                        <a:latin typeface="Calibri" pitchFamily="34" charset="0"/>
                        <a:cs typeface="Calibri" pitchFamily="34" charset="0"/>
                      </a:endParaRPr>
                    </a:p>
                    <a:p>
                      <a:pPr algn="ctr"/>
                      <a:r>
                        <a:rPr lang="en-US" b="1" dirty="0">
                          <a:solidFill>
                            <a:schemeClr val="accent4">
                              <a:lumMod val="50000"/>
                            </a:schemeClr>
                          </a:solidFill>
                          <a:latin typeface="Calibri" pitchFamily="34" charset="0"/>
                          <a:cs typeface="Calibri" pitchFamily="34" charset="0"/>
                        </a:rPr>
                        <a:t>Give </a:t>
                      </a:r>
                      <a:r>
                        <a:rPr lang="en-US" b="1" dirty="0" err="1">
                          <a:solidFill>
                            <a:schemeClr val="accent4">
                              <a:lumMod val="50000"/>
                            </a:schemeClr>
                          </a:solidFill>
                          <a:latin typeface="Calibri" pitchFamily="34" charset="0"/>
                          <a:cs typeface="Calibri" pitchFamily="34" charset="0"/>
                        </a:rPr>
                        <a:t>Ig</a:t>
                      </a: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r>
                        <a:rPr lang="en-US" b="1" dirty="0">
                          <a:solidFill>
                            <a:schemeClr val="accent4">
                              <a:lumMod val="50000"/>
                            </a:schemeClr>
                          </a:solidFill>
                          <a:latin typeface="Calibri" pitchFamily="34" charset="0"/>
                          <a:cs typeface="Calibri" pitchFamily="34" charset="0"/>
                        </a:rPr>
                        <a:t>Give vaccine</a:t>
                      </a:r>
                    </a:p>
                  </a:txBody>
                  <a:tcPr>
                    <a:solidFill>
                      <a:schemeClr val="accent2">
                        <a:lumMod val="60000"/>
                        <a:lumOff val="40000"/>
                      </a:schemeClr>
                    </a:solidFill>
                  </a:tcPr>
                </a:tc>
                <a:tc>
                  <a:txBody>
                    <a:bodyPr/>
                    <a:lstStyle/>
                    <a:p>
                      <a:pPr algn="ctr"/>
                      <a:r>
                        <a:rPr lang="en-US" b="1" dirty="0">
                          <a:solidFill>
                            <a:schemeClr val="accent5">
                              <a:lumMod val="75000"/>
                            </a:schemeClr>
                          </a:solidFill>
                          <a:latin typeface="Calibri" pitchFamily="34" charset="0"/>
                          <a:cs typeface="Calibri" pitchFamily="34" charset="0"/>
                        </a:rPr>
                        <a:t>Unknown or</a:t>
                      </a:r>
                    </a:p>
                    <a:p>
                      <a:pPr algn="ctr"/>
                      <a:r>
                        <a:rPr lang="en-US" b="1" dirty="0">
                          <a:solidFill>
                            <a:schemeClr val="accent5">
                              <a:lumMod val="75000"/>
                            </a:schemeClr>
                          </a:solidFill>
                          <a:latin typeface="Calibri" pitchFamily="34" charset="0"/>
                          <a:cs typeface="Calibri" pitchFamily="34" charset="0"/>
                        </a:rPr>
                        <a:t>&lt;3 doses</a:t>
                      </a:r>
                    </a:p>
                  </a:txBody>
                  <a:tcPr>
                    <a:solidFill>
                      <a:schemeClr val="bg2"/>
                    </a:solidFill>
                  </a:tcPr>
                </a:tc>
                <a:extLst>
                  <a:ext uri="{0D108BD9-81ED-4DB2-BD59-A6C34878D82A}">
                    <a16:rowId xmlns:a16="http://schemas.microsoft.com/office/drawing/2014/main" val="10001"/>
                  </a:ext>
                </a:extLst>
              </a:tr>
              <a:tr h="821223">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r>
                        <a:rPr lang="en-US" b="1" dirty="0">
                          <a:solidFill>
                            <a:schemeClr val="accent5">
                              <a:lumMod val="75000"/>
                            </a:schemeClr>
                          </a:solidFill>
                          <a:latin typeface="Calibri" pitchFamily="34" charset="0"/>
                          <a:cs typeface="Calibri" pitchFamily="34" charset="0"/>
                        </a:rPr>
                        <a:t>&gt;3 doses</a:t>
                      </a:r>
                    </a:p>
                    <a:p>
                      <a:pPr algn="ctr"/>
                      <a:r>
                        <a:rPr lang="en-US" b="1" dirty="0">
                          <a:solidFill>
                            <a:schemeClr val="accent5">
                              <a:lumMod val="75000"/>
                            </a:schemeClr>
                          </a:solidFill>
                          <a:latin typeface="Calibri" pitchFamily="34" charset="0"/>
                          <a:cs typeface="Calibri" pitchFamily="34" charset="0"/>
                        </a:rPr>
                        <a:t>&lt;5 years</a:t>
                      </a:r>
                    </a:p>
                  </a:txBody>
                  <a:tcPr>
                    <a:solidFill>
                      <a:schemeClr val="bg2"/>
                    </a:solidFill>
                  </a:tcPr>
                </a:tc>
                <a:extLst>
                  <a:ext uri="{0D108BD9-81ED-4DB2-BD59-A6C34878D82A}">
                    <a16:rowId xmlns:a16="http://schemas.microsoft.com/office/drawing/2014/main" val="10002"/>
                  </a:ext>
                </a:extLst>
              </a:tr>
              <a:tr h="821223">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endParaRPr lang="en-US" b="1" dirty="0">
                        <a:solidFill>
                          <a:schemeClr val="accent4">
                            <a:lumMod val="50000"/>
                          </a:schemeClr>
                        </a:solidFill>
                        <a:latin typeface="Calibri" pitchFamily="34" charset="0"/>
                        <a:cs typeface="Calibri" pitchFamily="34" charset="0"/>
                      </a:endParaRPr>
                    </a:p>
                    <a:p>
                      <a:pPr algn="ctr"/>
                      <a:r>
                        <a:rPr lang="en-US" b="1" dirty="0">
                          <a:solidFill>
                            <a:schemeClr val="accent4">
                              <a:lumMod val="50000"/>
                            </a:schemeClr>
                          </a:solidFill>
                          <a:latin typeface="Calibri" pitchFamily="34" charset="0"/>
                          <a:cs typeface="Calibri" pitchFamily="34" charset="0"/>
                        </a:rPr>
                        <a:t>Yes</a:t>
                      </a:r>
                    </a:p>
                  </a:txBody>
                  <a:tcPr>
                    <a:solidFill>
                      <a:schemeClr val="accent2">
                        <a:lumMod val="60000"/>
                        <a:lumOff val="40000"/>
                      </a:schemeClr>
                    </a:solidFill>
                  </a:tcPr>
                </a:tc>
                <a:tc>
                  <a:txBody>
                    <a:bodyPr/>
                    <a:lstStyle/>
                    <a:p>
                      <a:pPr algn="ctr"/>
                      <a:r>
                        <a:rPr lang="en-US" b="1" dirty="0">
                          <a:solidFill>
                            <a:schemeClr val="accent5">
                              <a:lumMod val="75000"/>
                            </a:schemeClr>
                          </a:solidFill>
                          <a:latin typeface="Calibri" pitchFamily="34" charset="0"/>
                          <a:cs typeface="Calibri" pitchFamily="34" charset="0"/>
                        </a:rPr>
                        <a:t>&gt;3</a:t>
                      </a:r>
                      <a:r>
                        <a:rPr lang="en-US" b="1" baseline="0" dirty="0">
                          <a:solidFill>
                            <a:schemeClr val="accent5">
                              <a:lumMod val="75000"/>
                            </a:schemeClr>
                          </a:solidFill>
                          <a:latin typeface="Calibri" pitchFamily="34" charset="0"/>
                          <a:cs typeface="Calibri" pitchFamily="34" charset="0"/>
                        </a:rPr>
                        <a:t> doses</a:t>
                      </a:r>
                    </a:p>
                    <a:p>
                      <a:pPr algn="ctr"/>
                      <a:r>
                        <a:rPr lang="en-US" b="1" baseline="0" dirty="0">
                          <a:solidFill>
                            <a:schemeClr val="accent5">
                              <a:lumMod val="75000"/>
                            </a:schemeClr>
                          </a:solidFill>
                          <a:latin typeface="Calibri" pitchFamily="34" charset="0"/>
                          <a:cs typeface="Calibri" pitchFamily="34" charset="0"/>
                        </a:rPr>
                        <a:t>5-10 years</a:t>
                      </a:r>
                    </a:p>
                  </a:txBody>
                  <a:tcPr>
                    <a:solidFill>
                      <a:schemeClr val="bg2"/>
                    </a:solidFill>
                  </a:tcPr>
                </a:tc>
                <a:extLst>
                  <a:ext uri="{0D108BD9-81ED-4DB2-BD59-A6C34878D82A}">
                    <a16:rowId xmlns:a16="http://schemas.microsoft.com/office/drawing/2014/main" val="10003"/>
                  </a:ext>
                </a:extLst>
              </a:tr>
              <a:tr h="821223">
                <a:tc>
                  <a:txBody>
                    <a:bodyPr/>
                    <a:lstStyle/>
                    <a:p>
                      <a:pPr algn="ctr"/>
                      <a:endParaRPr lang="en-US" b="1" dirty="0">
                        <a:solidFill>
                          <a:schemeClr val="accent4">
                            <a:lumMod val="50000"/>
                          </a:schemeClr>
                        </a:solidFill>
                        <a:latin typeface="Calibri" pitchFamily="34" charset="0"/>
                        <a:cs typeface="Calibri" pitchFamily="34" charset="0"/>
                      </a:endParaRPr>
                    </a:p>
                  </a:txBody>
                  <a:tcPr>
                    <a:solidFill>
                      <a:schemeClr val="accent5">
                        <a:lumMod val="40000"/>
                        <a:lumOff val="60000"/>
                      </a:schemeClr>
                    </a:solidFill>
                  </a:tcPr>
                </a:tc>
                <a:tc>
                  <a:txBody>
                    <a:bodyPr/>
                    <a:lstStyle/>
                    <a:p>
                      <a:pPr algn="ctr"/>
                      <a:endParaRPr lang="en-US" b="1" dirty="0">
                        <a:solidFill>
                          <a:schemeClr val="accent4">
                            <a:lumMod val="50000"/>
                          </a:schemeClr>
                        </a:solidFill>
                        <a:latin typeface="Calibri" pitchFamily="34" charset="0"/>
                        <a:cs typeface="Calibri" pitchFamily="34" charset="0"/>
                      </a:endParaRPr>
                    </a:p>
                    <a:p>
                      <a:pPr algn="ctr"/>
                      <a:r>
                        <a:rPr lang="en-US" b="1" dirty="0">
                          <a:solidFill>
                            <a:schemeClr val="accent4">
                              <a:lumMod val="50000"/>
                            </a:schemeClr>
                          </a:solidFill>
                          <a:latin typeface="Calibri" pitchFamily="34" charset="0"/>
                          <a:cs typeface="Calibri" pitchFamily="34" charset="0"/>
                        </a:rPr>
                        <a:t>yes</a:t>
                      </a:r>
                    </a:p>
                  </a:txBody>
                  <a:tcPr>
                    <a:solidFill>
                      <a:schemeClr val="accent5">
                        <a:lumMod val="40000"/>
                        <a:lumOff val="60000"/>
                      </a:schemeClr>
                    </a:solidFill>
                  </a:tcPr>
                </a:tc>
                <a:tc>
                  <a:txBody>
                    <a:bodyPr/>
                    <a:lstStyle/>
                    <a:p>
                      <a:pPr algn="ctr"/>
                      <a:endParaRPr lang="en-US" b="1" dirty="0">
                        <a:solidFill>
                          <a:schemeClr val="accent4">
                            <a:lumMod val="50000"/>
                          </a:schemeClr>
                        </a:solidFill>
                        <a:latin typeface="Calibri" pitchFamily="34" charset="0"/>
                        <a:cs typeface="Calibri" pitchFamily="34" charset="0"/>
                      </a:endParaRPr>
                    </a:p>
                  </a:txBody>
                  <a:tcPr>
                    <a:solidFill>
                      <a:schemeClr val="accent2">
                        <a:lumMod val="60000"/>
                        <a:lumOff val="40000"/>
                      </a:schemeClr>
                    </a:solidFill>
                  </a:tcPr>
                </a:tc>
                <a:tc>
                  <a:txBody>
                    <a:bodyPr/>
                    <a:lstStyle/>
                    <a:p>
                      <a:pPr algn="ctr"/>
                      <a:endParaRPr lang="en-US" b="1" dirty="0">
                        <a:solidFill>
                          <a:schemeClr val="accent4">
                            <a:lumMod val="50000"/>
                          </a:schemeClr>
                        </a:solidFill>
                        <a:latin typeface="Calibri" pitchFamily="34" charset="0"/>
                        <a:cs typeface="Calibri" pitchFamily="34" charset="0"/>
                      </a:endParaRPr>
                    </a:p>
                    <a:p>
                      <a:pPr algn="ctr"/>
                      <a:r>
                        <a:rPr lang="en-US" b="1" dirty="0">
                          <a:solidFill>
                            <a:schemeClr val="accent4">
                              <a:lumMod val="50000"/>
                            </a:schemeClr>
                          </a:solidFill>
                          <a:latin typeface="Calibri" pitchFamily="34" charset="0"/>
                          <a:cs typeface="Calibri" pitchFamily="34" charset="0"/>
                        </a:rPr>
                        <a:t>Yes</a:t>
                      </a:r>
                    </a:p>
                  </a:txBody>
                  <a:tcPr>
                    <a:solidFill>
                      <a:schemeClr val="accent2">
                        <a:lumMod val="60000"/>
                        <a:lumOff val="40000"/>
                      </a:schemeClr>
                    </a:solidFill>
                  </a:tcPr>
                </a:tc>
                <a:tc>
                  <a:txBody>
                    <a:bodyPr/>
                    <a:lstStyle/>
                    <a:p>
                      <a:pPr algn="ctr"/>
                      <a:r>
                        <a:rPr lang="en-US" b="1" dirty="0">
                          <a:solidFill>
                            <a:schemeClr val="accent5">
                              <a:lumMod val="75000"/>
                            </a:schemeClr>
                          </a:solidFill>
                          <a:latin typeface="Calibri" pitchFamily="34" charset="0"/>
                          <a:cs typeface="Calibri" pitchFamily="34" charset="0"/>
                        </a:rPr>
                        <a:t>&gt;3 doses</a:t>
                      </a:r>
                    </a:p>
                    <a:p>
                      <a:pPr algn="ctr"/>
                      <a:r>
                        <a:rPr lang="en-US" b="1" dirty="0">
                          <a:solidFill>
                            <a:schemeClr val="accent5">
                              <a:lumMod val="75000"/>
                            </a:schemeClr>
                          </a:solidFill>
                          <a:latin typeface="Calibri" pitchFamily="34" charset="0"/>
                          <a:cs typeface="Calibri" pitchFamily="34" charset="0"/>
                        </a:rPr>
                        <a:t>&gt;10 years</a:t>
                      </a:r>
                    </a:p>
                  </a:txBody>
                  <a:tcPr>
                    <a:solidFill>
                      <a:schemeClr val="bg2"/>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12" y="339144"/>
            <a:ext cx="6847269" cy="1320800"/>
          </a:xfrm>
        </p:spPr>
        <p:txBody>
          <a:bodyPr/>
          <a:lstStyle/>
          <a:p>
            <a:r>
              <a:rPr lang="en-US" b="1" dirty="0">
                <a:solidFill>
                  <a:schemeClr val="accent2"/>
                </a:solidFill>
                <a:latin typeface="Calibri" pitchFamily="34" charset="0"/>
                <a:cs typeface="Calibri" pitchFamily="34" charset="0"/>
              </a:rPr>
              <a:t>Side effects of the DTP vaccination</a:t>
            </a:r>
          </a:p>
        </p:txBody>
      </p:sp>
      <p:sp>
        <p:nvSpPr>
          <p:cNvPr id="3" name="Content Placeholder 2"/>
          <p:cNvSpPr>
            <a:spLocks noGrp="1"/>
          </p:cNvSpPr>
          <p:nvPr>
            <p:ph idx="1"/>
          </p:nvPr>
        </p:nvSpPr>
        <p:spPr>
          <a:xfrm>
            <a:off x="338271" y="1177155"/>
            <a:ext cx="7443787" cy="4605056"/>
          </a:xfrm>
        </p:spPr>
        <p:txBody>
          <a:bodyPr>
            <a:noAutofit/>
          </a:bodyPr>
          <a:lstStyle/>
          <a:p>
            <a:pPr>
              <a:spcAft>
                <a:spcPts val="0"/>
              </a:spcAft>
              <a:buFont typeface="Wingdings 2" charset="2"/>
              <a:buChar char=""/>
              <a:defRPr/>
            </a:pPr>
            <a:r>
              <a:rPr lang="en-US" b="1" dirty="0">
                <a:solidFill>
                  <a:schemeClr val="accent2"/>
                </a:solidFill>
                <a:latin typeface="Calibri" pitchFamily="34" charset="0"/>
                <a:cs typeface="Calibri" pitchFamily="34" charset="0"/>
              </a:rPr>
              <a:t>Mild </a:t>
            </a:r>
            <a:r>
              <a:rPr lang="en-US" dirty="0">
                <a:solidFill>
                  <a:schemeClr val="accent2"/>
                </a:solidFill>
                <a:latin typeface="Calibri" pitchFamily="34" charset="0"/>
                <a:cs typeface="Calibri" pitchFamily="34" charset="0"/>
              </a:rPr>
              <a:t>(Common):</a:t>
            </a:r>
          </a:p>
          <a:p>
            <a:pPr marL="400050" lvl="1" indent="0">
              <a:spcAft>
                <a:spcPts val="0"/>
              </a:spcAft>
              <a:buFont typeface="Wingdings" pitchFamily="2" charset="2"/>
              <a:buChar char="§"/>
              <a:defRPr/>
            </a:pPr>
            <a:r>
              <a:rPr lang="en-US" b="1" dirty="0">
                <a:solidFill>
                  <a:schemeClr val="accent4">
                    <a:lumMod val="50000"/>
                  </a:schemeClr>
                </a:solidFill>
                <a:latin typeface="Calibri" pitchFamily="34" charset="0"/>
                <a:cs typeface="Calibri" pitchFamily="34" charset="0"/>
              </a:rPr>
              <a:t>Fever, Redness, swelling, Soreness </a:t>
            </a:r>
            <a:r>
              <a:rPr lang="en-US" dirty="0">
                <a:solidFill>
                  <a:schemeClr val="accent4">
                    <a:lumMod val="50000"/>
                  </a:schemeClr>
                </a:solidFill>
                <a:latin typeface="Calibri" pitchFamily="34" charset="0"/>
                <a:cs typeface="Calibri" pitchFamily="34" charset="0"/>
              </a:rPr>
              <a:t>(</a:t>
            </a:r>
            <a:r>
              <a:rPr lang="en-US" dirty="0">
                <a:solidFill>
                  <a:schemeClr val="accent5"/>
                </a:solidFill>
                <a:latin typeface="Calibri" pitchFamily="34" charset="0"/>
                <a:cs typeface="Calibri" pitchFamily="34" charset="0"/>
              </a:rPr>
              <a:t>1 in 4</a:t>
            </a:r>
            <a:r>
              <a:rPr lang="en-US" dirty="0">
                <a:solidFill>
                  <a:schemeClr val="accent4">
                    <a:lumMod val="50000"/>
                  </a:schemeClr>
                </a:solidFill>
                <a:latin typeface="Calibri" pitchFamily="34" charset="0"/>
                <a:cs typeface="Calibri" pitchFamily="34" charset="0"/>
              </a:rPr>
              <a:t>)</a:t>
            </a:r>
          </a:p>
          <a:p>
            <a:pPr marL="400050" lvl="1" indent="0">
              <a:spcAft>
                <a:spcPts val="0"/>
              </a:spcAft>
              <a:buFont typeface="Wingdings" pitchFamily="2" charset="2"/>
              <a:buChar char="§"/>
              <a:defRPr/>
            </a:pPr>
            <a:r>
              <a:rPr lang="en-US" dirty="0">
                <a:solidFill>
                  <a:schemeClr val="accent4">
                    <a:lumMod val="50000"/>
                  </a:schemeClr>
                </a:solidFill>
                <a:latin typeface="Calibri" pitchFamily="34" charset="0"/>
                <a:cs typeface="Calibri" pitchFamily="34" charset="0"/>
              </a:rPr>
              <a:t>Fussiness ,Tiredness or poor appetite and Vomiting (</a:t>
            </a:r>
            <a:r>
              <a:rPr lang="en-US" dirty="0">
                <a:solidFill>
                  <a:schemeClr val="accent5"/>
                </a:solidFill>
                <a:latin typeface="Calibri" pitchFamily="34" charset="0"/>
                <a:cs typeface="Calibri" pitchFamily="34" charset="0"/>
              </a:rPr>
              <a:t>1 in 50</a:t>
            </a:r>
            <a:r>
              <a:rPr lang="en-US" dirty="0">
                <a:solidFill>
                  <a:schemeClr val="accent4">
                    <a:lumMod val="50000"/>
                  </a:schemeClr>
                </a:solidFill>
                <a:latin typeface="Calibri" pitchFamily="34" charset="0"/>
                <a:cs typeface="Calibri" pitchFamily="34" charset="0"/>
              </a:rPr>
              <a:t>).</a:t>
            </a:r>
          </a:p>
          <a:p>
            <a:pPr marL="400050" lvl="1" indent="0">
              <a:spcAft>
                <a:spcPts val="0"/>
              </a:spcAft>
              <a:buFont typeface="Wingdings" pitchFamily="2" charset="2"/>
              <a:buChar char="§"/>
              <a:defRPr/>
            </a:pPr>
            <a:r>
              <a:rPr lang="en-US" dirty="0">
                <a:solidFill>
                  <a:schemeClr val="accent4">
                    <a:lumMod val="50000"/>
                  </a:schemeClr>
                </a:solidFill>
                <a:latin typeface="Calibri" pitchFamily="34" charset="0"/>
                <a:cs typeface="Calibri" pitchFamily="34" charset="0"/>
              </a:rPr>
              <a:t>These problems occur more often </a:t>
            </a:r>
            <a:r>
              <a:rPr lang="en-US" b="1" dirty="0">
                <a:solidFill>
                  <a:schemeClr val="accent5"/>
                </a:solidFill>
                <a:latin typeface="Calibri" pitchFamily="34" charset="0"/>
                <a:cs typeface="Calibri" pitchFamily="34" charset="0"/>
              </a:rPr>
              <a:t>after the 4</a:t>
            </a:r>
            <a:r>
              <a:rPr lang="en-US" b="1" baseline="30000" dirty="0">
                <a:solidFill>
                  <a:schemeClr val="accent5"/>
                </a:solidFill>
                <a:latin typeface="Calibri" pitchFamily="34" charset="0"/>
                <a:cs typeface="Calibri" pitchFamily="34" charset="0"/>
              </a:rPr>
              <a:t>th</a:t>
            </a:r>
            <a:r>
              <a:rPr lang="en-US" b="1" dirty="0">
                <a:solidFill>
                  <a:schemeClr val="accent5"/>
                </a:solidFill>
                <a:latin typeface="Calibri" pitchFamily="34" charset="0"/>
                <a:cs typeface="Calibri" pitchFamily="34" charset="0"/>
              </a:rPr>
              <a:t> and 5</a:t>
            </a:r>
            <a:r>
              <a:rPr lang="en-US" b="1" baseline="30000" dirty="0">
                <a:solidFill>
                  <a:schemeClr val="accent5"/>
                </a:solidFill>
                <a:latin typeface="Calibri" pitchFamily="34" charset="0"/>
                <a:cs typeface="Calibri" pitchFamily="34" charset="0"/>
              </a:rPr>
              <a:t>th</a:t>
            </a:r>
            <a:r>
              <a:rPr lang="en-US" b="1" dirty="0">
                <a:solidFill>
                  <a:schemeClr val="accent5"/>
                </a:solidFill>
                <a:latin typeface="Calibri" pitchFamily="34" charset="0"/>
                <a:cs typeface="Calibri" pitchFamily="34" charset="0"/>
              </a:rPr>
              <a:t> doses </a:t>
            </a:r>
            <a:r>
              <a:rPr lang="en-US" dirty="0">
                <a:solidFill>
                  <a:schemeClr val="accent4">
                    <a:lumMod val="50000"/>
                  </a:schemeClr>
                </a:solidFill>
                <a:latin typeface="Calibri" pitchFamily="34" charset="0"/>
                <a:cs typeface="Calibri" pitchFamily="34" charset="0"/>
              </a:rPr>
              <a:t>of the DTP series than after earlier doses. </a:t>
            </a:r>
          </a:p>
          <a:p>
            <a:pPr>
              <a:spcAft>
                <a:spcPts val="0"/>
              </a:spcAft>
              <a:buFont typeface="Wingdings 2" charset="2"/>
              <a:buChar char=""/>
              <a:defRPr/>
            </a:pPr>
            <a:endParaRPr lang="en-US" b="1" dirty="0">
              <a:solidFill>
                <a:schemeClr val="accent4">
                  <a:lumMod val="50000"/>
                </a:schemeClr>
              </a:solidFill>
              <a:latin typeface="Calibri" pitchFamily="34" charset="0"/>
              <a:cs typeface="Calibri" pitchFamily="34" charset="0"/>
            </a:endParaRPr>
          </a:p>
          <a:p>
            <a:pPr>
              <a:spcAft>
                <a:spcPts val="0"/>
              </a:spcAft>
              <a:buFont typeface="Wingdings 2" charset="2"/>
              <a:buChar char=""/>
              <a:defRPr/>
            </a:pPr>
            <a:r>
              <a:rPr lang="en-US" b="1" dirty="0">
                <a:solidFill>
                  <a:schemeClr val="accent2"/>
                </a:solidFill>
                <a:latin typeface="Calibri" pitchFamily="34" charset="0"/>
                <a:cs typeface="Calibri" pitchFamily="34" charset="0"/>
              </a:rPr>
              <a:t>Moderate Problems </a:t>
            </a:r>
            <a:r>
              <a:rPr lang="en-US" dirty="0">
                <a:solidFill>
                  <a:schemeClr val="accent2"/>
                </a:solidFill>
                <a:latin typeface="Calibri" pitchFamily="34" charset="0"/>
                <a:cs typeface="Calibri" pitchFamily="34" charset="0"/>
              </a:rPr>
              <a:t>(Uncommon):</a:t>
            </a:r>
          </a:p>
          <a:p>
            <a:pPr lvl="1">
              <a:spcAft>
                <a:spcPts val="0"/>
              </a:spcAft>
              <a:buFont typeface="Wingdings" pitchFamily="2" charset="2"/>
              <a:buChar char="§"/>
              <a:defRPr/>
            </a:pPr>
            <a:r>
              <a:rPr lang="en-US" b="1" dirty="0">
                <a:solidFill>
                  <a:schemeClr val="accent4">
                    <a:lumMod val="50000"/>
                  </a:schemeClr>
                </a:solidFill>
                <a:latin typeface="Calibri" pitchFamily="34" charset="0"/>
                <a:cs typeface="Calibri" pitchFamily="34" charset="0"/>
              </a:rPr>
              <a:t>Seizure</a:t>
            </a:r>
            <a:r>
              <a:rPr lang="en-US" dirty="0">
                <a:solidFill>
                  <a:schemeClr val="accent4">
                    <a:lumMod val="50000"/>
                  </a:schemeClr>
                </a:solidFill>
                <a:latin typeface="Calibri" pitchFamily="34" charset="0"/>
                <a:cs typeface="Calibri" pitchFamily="34" charset="0"/>
              </a:rPr>
              <a:t> (</a:t>
            </a:r>
            <a:r>
              <a:rPr lang="en-US" dirty="0">
                <a:solidFill>
                  <a:schemeClr val="accent5"/>
                </a:solidFill>
                <a:latin typeface="Calibri" pitchFamily="34" charset="0"/>
                <a:cs typeface="Calibri" pitchFamily="34" charset="0"/>
              </a:rPr>
              <a:t>1 in 14,000</a:t>
            </a:r>
            <a:r>
              <a:rPr lang="en-US" dirty="0">
                <a:solidFill>
                  <a:schemeClr val="accent4">
                    <a:lumMod val="50000"/>
                  </a:schemeClr>
                </a:solidFill>
                <a:latin typeface="Calibri" pitchFamily="34" charset="0"/>
                <a:cs typeface="Calibri" pitchFamily="34" charset="0"/>
              </a:rPr>
              <a:t>), </a:t>
            </a:r>
          </a:p>
          <a:p>
            <a:pPr lvl="1">
              <a:spcAft>
                <a:spcPts val="0"/>
              </a:spcAft>
              <a:buFont typeface="Wingdings" pitchFamily="2" charset="2"/>
              <a:buChar char="§"/>
              <a:defRPr/>
            </a:pPr>
            <a:r>
              <a:rPr lang="en-US" dirty="0">
                <a:solidFill>
                  <a:schemeClr val="accent4">
                    <a:lumMod val="50000"/>
                  </a:schemeClr>
                </a:solidFill>
                <a:latin typeface="Calibri" pitchFamily="34" charset="0"/>
                <a:cs typeface="Calibri" pitchFamily="34" charset="0"/>
              </a:rPr>
              <a:t>Non-stop crying for 3 hours or more (</a:t>
            </a:r>
            <a:r>
              <a:rPr lang="en-US" dirty="0">
                <a:solidFill>
                  <a:schemeClr val="accent5"/>
                </a:solidFill>
                <a:latin typeface="Calibri" pitchFamily="34" charset="0"/>
                <a:cs typeface="Calibri" pitchFamily="34" charset="0"/>
              </a:rPr>
              <a:t>1 in 1,000</a:t>
            </a:r>
            <a:r>
              <a:rPr lang="en-US" dirty="0">
                <a:solidFill>
                  <a:schemeClr val="accent4">
                    <a:lumMod val="50000"/>
                  </a:schemeClr>
                </a:solidFill>
                <a:latin typeface="Calibri" pitchFamily="34" charset="0"/>
                <a:cs typeface="Calibri" pitchFamily="34" charset="0"/>
              </a:rPr>
              <a:t>)</a:t>
            </a:r>
          </a:p>
          <a:p>
            <a:pPr lvl="1">
              <a:spcAft>
                <a:spcPts val="0"/>
              </a:spcAft>
              <a:buFont typeface="Wingdings" pitchFamily="2" charset="2"/>
              <a:buChar char="§"/>
              <a:defRPr/>
            </a:pPr>
            <a:r>
              <a:rPr lang="en-US" dirty="0">
                <a:solidFill>
                  <a:schemeClr val="accent4">
                    <a:lumMod val="50000"/>
                  </a:schemeClr>
                </a:solidFill>
                <a:latin typeface="Calibri" pitchFamily="34" charset="0"/>
                <a:cs typeface="Calibri" pitchFamily="34" charset="0"/>
              </a:rPr>
              <a:t>High fever (</a:t>
            </a:r>
            <a:r>
              <a:rPr lang="en-US" dirty="0">
                <a:solidFill>
                  <a:schemeClr val="accent5"/>
                </a:solidFill>
                <a:latin typeface="Calibri" pitchFamily="34" charset="0"/>
                <a:cs typeface="Calibri" pitchFamily="34" charset="0"/>
              </a:rPr>
              <a:t>1in 16,000</a:t>
            </a:r>
            <a:r>
              <a:rPr lang="en-US" sz="1100" dirty="0">
                <a:solidFill>
                  <a:schemeClr val="accent4">
                    <a:lumMod val="50000"/>
                  </a:schemeClr>
                </a:solidFill>
                <a:latin typeface="Calibri" pitchFamily="34" charset="0"/>
                <a:cs typeface="Calibri" pitchFamily="34" charset="0"/>
              </a:rPr>
              <a:t>) </a:t>
            </a:r>
          </a:p>
          <a:p>
            <a:pPr>
              <a:spcAft>
                <a:spcPts val="0"/>
              </a:spcAft>
              <a:buFont typeface="Wingdings 2" charset="2"/>
              <a:buChar char=""/>
              <a:defRPr/>
            </a:pPr>
            <a:endParaRPr lang="en-US" sz="1600" b="1" dirty="0">
              <a:solidFill>
                <a:schemeClr val="accent4">
                  <a:lumMod val="50000"/>
                </a:schemeClr>
              </a:solidFill>
              <a:latin typeface="Calibri" pitchFamily="34" charset="0"/>
              <a:cs typeface="Calibri" pitchFamily="34" charset="0"/>
            </a:endParaRPr>
          </a:p>
          <a:p>
            <a:pPr>
              <a:spcAft>
                <a:spcPts val="0"/>
              </a:spcAft>
              <a:buFont typeface="Wingdings 2" charset="2"/>
              <a:buChar char=""/>
              <a:defRPr/>
            </a:pPr>
            <a:r>
              <a:rPr lang="en-US" b="1" dirty="0">
                <a:solidFill>
                  <a:schemeClr val="accent2"/>
                </a:solidFill>
                <a:latin typeface="Calibri" pitchFamily="34" charset="0"/>
                <a:cs typeface="Calibri" pitchFamily="34" charset="0"/>
              </a:rPr>
              <a:t>Severe Problems </a:t>
            </a:r>
            <a:r>
              <a:rPr lang="en-US" dirty="0">
                <a:solidFill>
                  <a:schemeClr val="accent2"/>
                </a:solidFill>
                <a:latin typeface="Calibri" pitchFamily="34" charset="0"/>
                <a:cs typeface="Calibri" pitchFamily="34" charset="0"/>
              </a:rPr>
              <a:t>(Very Rare) :</a:t>
            </a:r>
          </a:p>
          <a:p>
            <a:pPr marL="400050" lvl="1" indent="0">
              <a:spcAft>
                <a:spcPts val="0"/>
              </a:spcAft>
              <a:buFont typeface="Wingdings" pitchFamily="2" charset="2"/>
              <a:buChar char="§"/>
              <a:defRPr/>
            </a:pPr>
            <a:r>
              <a:rPr lang="en-US" dirty="0">
                <a:solidFill>
                  <a:schemeClr val="accent4">
                    <a:lumMod val="50000"/>
                  </a:schemeClr>
                </a:solidFill>
                <a:latin typeface="Calibri" pitchFamily="34" charset="0"/>
                <a:cs typeface="Calibri" pitchFamily="34" charset="0"/>
              </a:rPr>
              <a:t>Serious allergic reaction (</a:t>
            </a:r>
            <a:r>
              <a:rPr lang="en-US" dirty="0">
                <a:solidFill>
                  <a:schemeClr val="accent5"/>
                </a:solidFill>
                <a:latin typeface="Calibri" pitchFamily="34" charset="0"/>
                <a:cs typeface="Calibri" pitchFamily="34" charset="0"/>
              </a:rPr>
              <a:t>1 in a million dose</a:t>
            </a:r>
            <a:r>
              <a:rPr lang="en-US" dirty="0">
                <a:solidFill>
                  <a:schemeClr val="accent4">
                    <a:lumMod val="50000"/>
                  </a:schemeClr>
                </a:solidFill>
                <a:latin typeface="Calibri" pitchFamily="34" charset="0"/>
                <a:cs typeface="Calibri" pitchFamily="34" charset="0"/>
              </a:rPr>
              <a:t>) </a:t>
            </a:r>
          </a:p>
          <a:p>
            <a:pPr marL="400050" lvl="1" indent="0">
              <a:spcAft>
                <a:spcPts val="0"/>
              </a:spcAft>
              <a:buFont typeface="Wingdings" pitchFamily="2" charset="2"/>
              <a:buChar char="§"/>
              <a:defRPr/>
            </a:pPr>
            <a:r>
              <a:rPr lang="en-US" dirty="0">
                <a:solidFill>
                  <a:schemeClr val="accent4">
                    <a:lumMod val="50000"/>
                  </a:schemeClr>
                </a:solidFill>
                <a:latin typeface="Calibri" pitchFamily="34" charset="0"/>
                <a:cs typeface="Calibri" pitchFamily="34" charset="0"/>
              </a:rPr>
              <a:t>Long-term </a:t>
            </a:r>
            <a:r>
              <a:rPr lang="en-US" b="1" dirty="0">
                <a:solidFill>
                  <a:schemeClr val="accent4">
                    <a:lumMod val="50000"/>
                  </a:schemeClr>
                </a:solidFill>
                <a:latin typeface="Calibri" pitchFamily="34" charset="0"/>
                <a:cs typeface="Calibri" pitchFamily="34" charset="0"/>
              </a:rPr>
              <a:t>seizures</a:t>
            </a:r>
            <a:r>
              <a:rPr lang="en-US" dirty="0">
                <a:solidFill>
                  <a:schemeClr val="accent4">
                    <a:lumMod val="50000"/>
                  </a:schemeClr>
                </a:solidFill>
                <a:latin typeface="Calibri" pitchFamily="34" charset="0"/>
                <a:cs typeface="Calibri" pitchFamily="34" charset="0"/>
              </a:rPr>
              <a:t>, coma, or lowered consciousness </a:t>
            </a:r>
          </a:p>
          <a:p>
            <a:pPr marL="400050" lvl="1" indent="0">
              <a:spcAft>
                <a:spcPts val="0"/>
              </a:spcAft>
              <a:buFont typeface="Wingdings" pitchFamily="2" charset="2"/>
              <a:buChar char="§"/>
              <a:defRPr/>
            </a:pPr>
            <a:r>
              <a:rPr lang="en-US" dirty="0">
                <a:solidFill>
                  <a:schemeClr val="accent4">
                    <a:lumMod val="50000"/>
                  </a:schemeClr>
                </a:solidFill>
                <a:latin typeface="Calibri" pitchFamily="34" charset="0"/>
                <a:cs typeface="Calibri" pitchFamily="34" charset="0"/>
              </a:rPr>
              <a:t>Permanent </a:t>
            </a:r>
            <a:r>
              <a:rPr lang="en-US" b="1" dirty="0">
                <a:solidFill>
                  <a:schemeClr val="accent4">
                    <a:lumMod val="50000"/>
                  </a:schemeClr>
                </a:solidFill>
                <a:latin typeface="Calibri" pitchFamily="34" charset="0"/>
                <a:cs typeface="Calibri" pitchFamily="34" charset="0"/>
              </a:rPr>
              <a:t>brain damage</a:t>
            </a:r>
            <a:r>
              <a:rPr lang="en-US" dirty="0">
                <a:solidFill>
                  <a:schemeClr val="accent4">
                    <a:lumMod val="50000"/>
                  </a:schemeClr>
                </a:solidFill>
                <a:latin typeface="Calibri" pitchFamily="34" charset="0"/>
                <a:cs typeface="Calibri" pitchFamily="34" charset="0"/>
              </a:rPr>
              <a:t>.  </a:t>
            </a:r>
          </a:p>
          <a:p>
            <a:pPr>
              <a:spcAft>
                <a:spcPts val="0"/>
              </a:spcAft>
              <a:buFont typeface="Wingdings 2" charset="2"/>
              <a:buChar char=""/>
              <a:defRPr/>
            </a:pPr>
            <a:endParaRPr lang="en-US" sz="1200" dirty="0">
              <a:solidFill>
                <a:schemeClr val="accent4">
                  <a:lumMod val="50000"/>
                </a:schemeClr>
              </a:solidFill>
              <a:latin typeface="Calibri" pitchFamily="34" charset="0"/>
              <a:cs typeface="Calibri" pitchFamily="34" charset="0"/>
            </a:endParaRPr>
          </a:p>
          <a:p>
            <a:pPr>
              <a:spcAft>
                <a:spcPts val="0"/>
              </a:spcAft>
              <a:buFont typeface="Wingdings 2" charset="2"/>
              <a:buChar char=""/>
              <a:defRPr/>
            </a:pPr>
            <a:endParaRPr lang="ar-JO" sz="1200" dirty="0">
              <a:solidFill>
                <a:schemeClr val="accent4">
                  <a:lumMod val="50000"/>
                </a:schemeClr>
              </a:solidFill>
              <a:latin typeface="Calibri" pitchFamily="34" charset="0"/>
            </a:endParaRPr>
          </a:p>
          <a:p>
            <a:endParaRPr lang="en-US" sz="1200" dirty="0">
              <a:solidFill>
                <a:schemeClr val="accent4">
                  <a:lumMod val="50000"/>
                </a:schemeClr>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20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2000"/>
                                        <p:tgtEl>
                                          <p:spTgt spid="3">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143" y="991672"/>
            <a:ext cx="6347713" cy="668271"/>
          </a:xfrm>
        </p:spPr>
        <p:txBody>
          <a:bodyPr>
            <a:normAutofit/>
          </a:bodyPr>
          <a:lstStyle/>
          <a:p>
            <a:r>
              <a:rPr lang="en-US" sz="2800" b="1" dirty="0">
                <a:solidFill>
                  <a:schemeClr val="accent2"/>
                </a:solidFill>
                <a:latin typeface="Calibri" pitchFamily="34" charset="0"/>
                <a:cs typeface="Calibri" pitchFamily="34" charset="0"/>
              </a:rPr>
              <a:t>Notes on Rotavirus infection</a:t>
            </a:r>
          </a:p>
        </p:txBody>
      </p:sp>
      <p:sp>
        <p:nvSpPr>
          <p:cNvPr id="3" name="Content Placeholder 2"/>
          <p:cNvSpPr>
            <a:spLocks noGrp="1"/>
          </p:cNvSpPr>
          <p:nvPr>
            <p:ph idx="1"/>
          </p:nvPr>
        </p:nvSpPr>
        <p:spPr>
          <a:xfrm>
            <a:off x="190781" y="1785090"/>
            <a:ext cx="8105614" cy="4918364"/>
          </a:xfrm>
        </p:spPr>
        <p:txBody>
          <a:bodyPr>
            <a:noAutofit/>
          </a:bodyPr>
          <a:lstStyle/>
          <a:p>
            <a:r>
              <a:rPr lang="en-US" sz="2400" b="1" dirty="0" err="1">
                <a:solidFill>
                  <a:schemeClr val="accent4">
                    <a:lumMod val="50000"/>
                  </a:schemeClr>
                </a:solidFill>
                <a:latin typeface="Calibri" pitchFamily="34" charset="0"/>
                <a:cs typeface="Calibri" pitchFamily="34" charset="0"/>
              </a:rPr>
              <a:t>Diarrhoeal</a:t>
            </a:r>
            <a:r>
              <a:rPr lang="en-US" sz="2400" b="1" dirty="0">
                <a:solidFill>
                  <a:schemeClr val="accent4">
                    <a:lumMod val="50000"/>
                  </a:schemeClr>
                </a:solidFill>
                <a:latin typeface="Calibri" pitchFamily="34" charset="0"/>
                <a:cs typeface="Calibri" pitchFamily="34" charset="0"/>
              </a:rPr>
              <a:t> disease </a:t>
            </a:r>
            <a:r>
              <a:rPr lang="en-US" sz="2400" dirty="0">
                <a:solidFill>
                  <a:schemeClr val="accent4">
                    <a:lumMod val="50000"/>
                  </a:schemeClr>
                </a:solidFill>
                <a:latin typeface="Calibri" pitchFamily="34" charset="0"/>
                <a:cs typeface="Calibri" pitchFamily="34" charset="0"/>
              </a:rPr>
              <a:t>is considered to be the </a:t>
            </a:r>
            <a:r>
              <a:rPr lang="en-US" sz="2400" b="1" dirty="0">
                <a:solidFill>
                  <a:schemeClr val="accent5"/>
                </a:solidFill>
                <a:latin typeface="Calibri" pitchFamily="34" charset="0"/>
                <a:cs typeface="Calibri" pitchFamily="34" charset="0"/>
              </a:rPr>
              <a:t>most important cause of infant morbidity in Jordan.</a:t>
            </a:r>
          </a:p>
          <a:p>
            <a:pPr>
              <a:buNone/>
            </a:pPr>
            <a:endParaRPr lang="en-US" sz="100" dirty="0">
              <a:solidFill>
                <a:schemeClr val="accent4">
                  <a:lumMod val="50000"/>
                </a:schemeClr>
              </a:solidFill>
              <a:latin typeface="Calibri" pitchFamily="34" charset="0"/>
              <a:cs typeface="Calibri" pitchFamily="34" charset="0"/>
            </a:endParaRPr>
          </a:p>
          <a:p>
            <a:r>
              <a:rPr lang="en-US" sz="2400" b="1" dirty="0">
                <a:solidFill>
                  <a:schemeClr val="accent4">
                    <a:lumMod val="50000"/>
                  </a:schemeClr>
                </a:solidFill>
                <a:latin typeface="Calibri" pitchFamily="34" charset="0"/>
                <a:cs typeface="Calibri" pitchFamily="34" charset="0"/>
              </a:rPr>
              <a:t>Rotavirus</a:t>
            </a:r>
            <a:r>
              <a:rPr lang="en-US" sz="2400" dirty="0">
                <a:solidFill>
                  <a:schemeClr val="accent4">
                    <a:lumMod val="50000"/>
                  </a:schemeClr>
                </a:solidFill>
                <a:latin typeface="Calibri" pitchFamily="34" charset="0"/>
                <a:cs typeface="Calibri" pitchFamily="34" charset="0"/>
              </a:rPr>
              <a:t> is among the </a:t>
            </a:r>
            <a:r>
              <a:rPr lang="en-US" sz="2400" b="1" dirty="0">
                <a:solidFill>
                  <a:schemeClr val="accent5"/>
                </a:solidFill>
                <a:latin typeface="Calibri" pitchFamily="34" charset="0"/>
                <a:cs typeface="Calibri" pitchFamily="34" charset="0"/>
              </a:rPr>
              <a:t>most common causes of </a:t>
            </a:r>
            <a:r>
              <a:rPr lang="en-US" sz="2400" b="1" dirty="0" err="1">
                <a:solidFill>
                  <a:schemeClr val="accent5"/>
                </a:solidFill>
                <a:latin typeface="Calibri" pitchFamily="34" charset="0"/>
                <a:cs typeface="Calibri" pitchFamily="34" charset="0"/>
              </a:rPr>
              <a:t>diarrhoea</a:t>
            </a:r>
            <a:r>
              <a:rPr lang="en-US" sz="2400" b="1" dirty="0">
                <a:solidFill>
                  <a:schemeClr val="accent5"/>
                </a:solidFill>
                <a:latin typeface="Calibri" pitchFamily="34" charset="0"/>
                <a:cs typeface="Calibri" pitchFamily="34" charset="0"/>
              </a:rPr>
              <a:t> in Jordanian children </a:t>
            </a:r>
            <a:r>
              <a:rPr lang="en-US" sz="2400" dirty="0">
                <a:solidFill>
                  <a:schemeClr val="accent4">
                    <a:lumMod val="50000"/>
                  </a:schemeClr>
                </a:solidFill>
                <a:latin typeface="Calibri" pitchFamily="34" charset="0"/>
                <a:cs typeface="Calibri" pitchFamily="34" charset="0"/>
              </a:rPr>
              <a:t>regardless of their social background (39.9% in Al </a:t>
            </a:r>
            <a:r>
              <a:rPr lang="en-US" sz="2400" dirty="0" err="1">
                <a:solidFill>
                  <a:schemeClr val="accent4">
                    <a:lumMod val="50000"/>
                  </a:schemeClr>
                </a:solidFill>
                <a:latin typeface="Calibri" pitchFamily="34" charset="0"/>
                <a:cs typeface="Calibri" pitchFamily="34" charset="0"/>
              </a:rPr>
              <a:t>Karak</a:t>
            </a:r>
            <a:r>
              <a:rPr lang="en-US" sz="2400" dirty="0">
                <a:solidFill>
                  <a:schemeClr val="accent4">
                    <a:lumMod val="50000"/>
                  </a:schemeClr>
                </a:solidFill>
                <a:latin typeface="Calibri" pitchFamily="34" charset="0"/>
                <a:cs typeface="Calibri" pitchFamily="34" charset="0"/>
              </a:rPr>
              <a:t> and 33.3% in the north of Jordan) </a:t>
            </a:r>
          </a:p>
          <a:p>
            <a:pPr>
              <a:buFont typeface="Wingdings" pitchFamily="2" charset="2"/>
              <a:buChar char="§"/>
            </a:pPr>
            <a:r>
              <a:rPr lang="en-US" sz="2400" dirty="0">
                <a:solidFill>
                  <a:schemeClr val="accent2"/>
                </a:solidFill>
                <a:latin typeface="Calibri" pitchFamily="34" charset="0"/>
                <a:cs typeface="Calibri" pitchFamily="34" charset="0"/>
                <a:sym typeface="Wingdings" pitchFamily="2" charset="2"/>
              </a:rPr>
              <a:t> There really is a need for a vaccine against rotavirus</a:t>
            </a:r>
            <a:endParaRPr lang="en-US" sz="2400" dirty="0">
              <a:solidFill>
                <a:schemeClr val="accent2"/>
              </a:solidFill>
              <a:latin typeface="Calibri" pitchFamily="34" charset="0"/>
              <a:cs typeface="Calibri" pitchFamily="34" charset="0"/>
            </a:endParaRPr>
          </a:p>
          <a:p>
            <a:pPr>
              <a:buNone/>
            </a:pPr>
            <a:endParaRPr lang="en-US" sz="100" dirty="0">
              <a:solidFill>
                <a:schemeClr val="accent4">
                  <a:lumMod val="50000"/>
                </a:schemeClr>
              </a:solidFill>
              <a:latin typeface="Calibri" pitchFamily="34" charset="0"/>
              <a:cs typeface="Calibri" pitchFamily="34" charset="0"/>
            </a:endParaRPr>
          </a:p>
          <a:p>
            <a:r>
              <a:rPr lang="en-US" sz="2400" dirty="0">
                <a:solidFill>
                  <a:schemeClr val="accent4">
                    <a:lumMod val="50000"/>
                  </a:schemeClr>
                </a:solidFill>
                <a:latin typeface="Calibri" pitchFamily="34" charset="0"/>
                <a:cs typeface="Calibri" pitchFamily="34" charset="0"/>
              </a:rPr>
              <a:t>The great </a:t>
            </a:r>
            <a:r>
              <a:rPr lang="en-US" sz="2400" b="1" dirty="0">
                <a:solidFill>
                  <a:schemeClr val="accent4">
                    <a:lumMod val="50000"/>
                  </a:schemeClr>
                </a:solidFill>
                <a:latin typeface="Calibri" pitchFamily="34" charset="0"/>
                <a:cs typeface="Calibri" pitchFamily="34" charset="0"/>
              </a:rPr>
              <a:t>majority of cases </a:t>
            </a:r>
            <a:r>
              <a:rPr lang="en-US" sz="2400" dirty="0">
                <a:solidFill>
                  <a:schemeClr val="accent4">
                    <a:lumMod val="50000"/>
                  </a:schemeClr>
                </a:solidFill>
                <a:latin typeface="Calibri" pitchFamily="34" charset="0"/>
                <a:cs typeface="Calibri" pitchFamily="34" charset="0"/>
              </a:rPr>
              <a:t>of rotavirus </a:t>
            </a:r>
            <a:r>
              <a:rPr lang="en-US" sz="2400" dirty="0" err="1">
                <a:solidFill>
                  <a:schemeClr val="accent4">
                    <a:lumMod val="50000"/>
                  </a:schemeClr>
                </a:solidFill>
                <a:latin typeface="Calibri" pitchFamily="34" charset="0"/>
                <a:cs typeface="Calibri" pitchFamily="34" charset="0"/>
              </a:rPr>
              <a:t>diarrhoea</a:t>
            </a:r>
            <a:r>
              <a:rPr lang="en-US" sz="2400" dirty="0">
                <a:solidFill>
                  <a:schemeClr val="accent4">
                    <a:lumMod val="50000"/>
                  </a:schemeClr>
                </a:solidFill>
                <a:latin typeface="Calibri" pitchFamily="34" charset="0"/>
                <a:cs typeface="Calibri" pitchFamily="34" charset="0"/>
              </a:rPr>
              <a:t> (96.6%) were in </a:t>
            </a:r>
            <a:r>
              <a:rPr lang="en-US" sz="2400" b="1" dirty="0">
                <a:solidFill>
                  <a:schemeClr val="accent5"/>
                </a:solidFill>
                <a:latin typeface="Calibri" pitchFamily="34" charset="0"/>
                <a:cs typeface="Calibri" pitchFamily="34" charset="0"/>
              </a:rPr>
              <a:t>children &lt; 2 years of age </a:t>
            </a:r>
          </a:p>
          <a:p>
            <a:pPr>
              <a:buFont typeface="Wingdings" pitchFamily="2" charset="2"/>
              <a:buChar char="§"/>
            </a:pPr>
            <a:r>
              <a:rPr lang="en-US" sz="2400" dirty="0">
                <a:solidFill>
                  <a:schemeClr val="accent2"/>
                </a:solidFill>
                <a:latin typeface="Calibri" pitchFamily="34" charset="0"/>
                <a:cs typeface="Calibri" pitchFamily="34" charset="0"/>
                <a:sym typeface="Wingdings" pitchFamily="2" charset="2"/>
              </a:rPr>
              <a:t> Immunization against rotavirus should be early in life</a:t>
            </a:r>
            <a:endParaRPr lang="en-US" sz="2400" dirty="0">
              <a:solidFill>
                <a:schemeClr val="accent2"/>
              </a:solidFill>
              <a:latin typeface="Calibri" pitchFamily="34" charset="0"/>
              <a:cs typeface="Calibri" pitchFamily="34" charset="0"/>
            </a:endParaRPr>
          </a:p>
          <a:p>
            <a:pPr>
              <a:buNone/>
            </a:pPr>
            <a:endParaRPr lang="en-US" sz="2800" dirty="0">
              <a:solidFill>
                <a:schemeClr val="accent4">
                  <a:lumMod val="50000"/>
                </a:schemeClr>
              </a:solidFill>
              <a:latin typeface="Calibri" pitchFamily="34" charset="0"/>
              <a:cs typeface="Calibri" pitchFamily="34" charset="0"/>
            </a:endParaRPr>
          </a:p>
        </p:txBody>
      </p:sp>
      <p:sp>
        <p:nvSpPr>
          <p:cNvPr id="4" name="Title 3"/>
          <p:cNvSpPr txBox="1">
            <a:spLocks/>
          </p:cNvSpPr>
          <p:nvPr/>
        </p:nvSpPr>
        <p:spPr>
          <a:xfrm>
            <a:off x="291401" y="173605"/>
            <a:ext cx="7053542" cy="9438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2"/>
                </a:solidFill>
                <a:latin typeface="Calibri" pitchFamily="34" charset="0"/>
                <a:cs typeface="Calibri" pitchFamily="34" charset="0"/>
              </a:rPr>
              <a:t>Rotavirus vaccination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584" y="70574"/>
            <a:ext cx="7053542" cy="943820"/>
          </a:xfrm>
        </p:spPr>
        <p:txBody>
          <a:bodyPr/>
          <a:lstStyle/>
          <a:p>
            <a:r>
              <a:rPr lang="en-US" b="1" dirty="0">
                <a:solidFill>
                  <a:schemeClr val="accent2"/>
                </a:solidFill>
                <a:latin typeface="Calibri" pitchFamily="34" charset="0"/>
                <a:cs typeface="Calibri" pitchFamily="34" charset="0"/>
              </a:rPr>
              <a:t>Rotavirus vaccine</a:t>
            </a:r>
          </a:p>
        </p:txBody>
      </p:sp>
      <p:sp>
        <p:nvSpPr>
          <p:cNvPr id="3" name="Content Placeholder 2"/>
          <p:cNvSpPr>
            <a:spLocks noGrp="1"/>
          </p:cNvSpPr>
          <p:nvPr>
            <p:ph idx="1"/>
          </p:nvPr>
        </p:nvSpPr>
        <p:spPr>
          <a:xfrm>
            <a:off x="698695" y="946310"/>
            <a:ext cx="6709906" cy="5224818"/>
          </a:xfrm>
        </p:spPr>
        <p:txBody>
          <a:bodyPr>
            <a:noAutofit/>
          </a:bodyPr>
          <a:lstStyle/>
          <a:p>
            <a:r>
              <a:rPr lang="en-US" altLang="ar-JO" sz="2000" b="1" dirty="0">
                <a:solidFill>
                  <a:schemeClr val="accent5"/>
                </a:solidFill>
                <a:latin typeface="Calibri" pitchFamily="34" charset="0"/>
                <a:cs typeface="Calibri" pitchFamily="34" charset="0"/>
              </a:rPr>
              <a:t>Started in Jordan on March/2015.</a:t>
            </a:r>
            <a:endParaRPr lang="en-US" sz="2000" b="1" dirty="0">
              <a:solidFill>
                <a:schemeClr val="accent4">
                  <a:lumMod val="50000"/>
                </a:schemeClr>
              </a:solidFill>
              <a:latin typeface="Calibri" pitchFamily="34" charset="0"/>
              <a:cs typeface="Calibri" pitchFamily="34" charset="0"/>
            </a:endParaRPr>
          </a:p>
          <a:p>
            <a:r>
              <a:rPr lang="en-US" sz="2000" b="1" dirty="0">
                <a:solidFill>
                  <a:schemeClr val="accent4">
                    <a:lumMod val="50000"/>
                  </a:schemeClr>
                </a:solidFill>
                <a:latin typeface="Calibri" pitchFamily="34" charset="0"/>
                <a:cs typeface="Calibri" pitchFamily="34" charset="0"/>
              </a:rPr>
              <a:t>Type of vaccine?</a:t>
            </a:r>
          </a:p>
          <a:p>
            <a:pPr>
              <a:buFont typeface="Wingdings" pitchFamily="2" charset="2"/>
              <a:buChar char="§"/>
            </a:pPr>
            <a:r>
              <a:rPr lang="en-US" sz="2000" b="1" dirty="0">
                <a:solidFill>
                  <a:schemeClr val="accent4">
                    <a:lumMod val="50000"/>
                  </a:schemeClr>
                </a:solidFill>
                <a:latin typeface="Calibri" pitchFamily="34" charset="0"/>
                <a:cs typeface="Calibri" pitchFamily="34" charset="0"/>
              </a:rPr>
              <a:t>Live attenuated (</a:t>
            </a:r>
            <a:r>
              <a:rPr lang="en-US" sz="2000" b="1" dirty="0" err="1">
                <a:solidFill>
                  <a:schemeClr val="accent4">
                    <a:lumMod val="50000"/>
                  </a:schemeClr>
                </a:solidFill>
                <a:latin typeface="Calibri" pitchFamily="34" charset="0"/>
                <a:cs typeface="Calibri" pitchFamily="34" charset="0"/>
              </a:rPr>
              <a:t>Rotateq</a:t>
            </a:r>
            <a:r>
              <a:rPr lang="en-US" sz="2000" b="1" dirty="0">
                <a:solidFill>
                  <a:schemeClr val="accent4">
                    <a:lumMod val="50000"/>
                  </a:schemeClr>
                </a:solidFill>
                <a:latin typeface="Calibri" pitchFamily="34" charset="0"/>
                <a:cs typeface="Calibri" pitchFamily="34" charset="0"/>
              </a:rPr>
              <a:t>)</a:t>
            </a:r>
          </a:p>
          <a:p>
            <a:endParaRPr lang="en-US" sz="1000" b="1" dirty="0">
              <a:solidFill>
                <a:schemeClr val="accent4">
                  <a:lumMod val="50000"/>
                </a:schemeClr>
              </a:solidFill>
              <a:latin typeface="Calibri" pitchFamily="34" charset="0"/>
              <a:cs typeface="Calibri" pitchFamily="34" charset="0"/>
            </a:endParaRPr>
          </a:p>
          <a:p>
            <a:r>
              <a:rPr lang="en-US" sz="2000" b="1" dirty="0">
                <a:solidFill>
                  <a:schemeClr val="accent4">
                    <a:lumMod val="50000"/>
                  </a:schemeClr>
                </a:solidFill>
                <a:latin typeface="Calibri" pitchFamily="34" charset="0"/>
                <a:cs typeface="Calibri" pitchFamily="34" charset="0"/>
              </a:rPr>
              <a:t>Why is it given?</a:t>
            </a:r>
          </a:p>
          <a:p>
            <a:pPr>
              <a:buFont typeface="Wingdings" pitchFamily="2" charset="2"/>
              <a:buChar char="§"/>
            </a:pPr>
            <a:r>
              <a:rPr lang="en-US" sz="2000" b="1" dirty="0">
                <a:solidFill>
                  <a:schemeClr val="accent4">
                    <a:lumMod val="50000"/>
                  </a:schemeClr>
                </a:solidFill>
                <a:latin typeface="Calibri" pitchFamily="34" charset="0"/>
                <a:cs typeface="Calibri" pitchFamily="34" charset="0"/>
              </a:rPr>
              <a:t>Prevent morbidity from diarrhea (decrease the severity of symptoms)</a:t>
            </a:r>
          </a:p>
          <a:p>
            <a:endParaRPr lang="en-US" sz="1100" b="1" dirty="0">
              <a:solidFill>
                <a:schemeClr val="accent4">
                  <a:lumMod val="50000"/>
                </a:schemeClr>
              </a:solidFill>
              <a:latin typeface="Calibri" pitchFamily="34" charset="0"/>
              <a:cs typeface="Calibri" pitchFamily="34" charset="0"/>
            </a:endParaRPr>
          </a:p>
          <a:p>
            <a:r>
              <a:rPr lang="en-US" sz="2000" b="1" dirty="0">
                <a:solidFill>
                  <a:schemeClr val="accent4">
                    <a:lumMod val="50000"/>
                  </a:schemeClr>
                </a:solidFill>
                <a:latin typeface="Calibri" pitchFamily="34" charset="0"/>
                <a:cs typeface="Calibri" pitchFamily="34" charset="0"/>
              </a:rPr>
              <a:t>Route of administration?</a:t>
            </a:r>
          </a:p>
          <a:p>
            <a:pPr>
              <a:buFont typeface="Wingdings" pitchFamily="2" charset="2"/>
              <a:buChar char="§"/>
            </a:pPr>
            <a:r>
              <a:rPr lang="en-US" sz="2000" b="1" dirty="0">
                <a:solidFill>
                  <a:schemeClr val="accent4">
                    <a:lumMod val="50000"/>
                  </a:schemeClr>
                </a:solidFill>
                <a:latin typeface="Calibri" pitchFamily="34" charset="0"/>
                <a:cs typeface="Calibri" pitchFamily="34" charset="0"/>
              </a:rPr>
              <a:t>Oral</a:t>
            </a:r>
          </a:p>
          <a:p>
            <a:pPr>
              <a:buFont typeface="Wingdings" pitchFamily="2" charset="2"/>
              <a:buChar char="§"/>
            </a:pPr>
            <a:endParaRPr lang="en-US" b="1" dirty="0">
              <a:solidFill>
                <a:schemeClr val="accent4">
                  <a:lumMod val="50000"/>
                </a:schemeClr>
              </a:solidFill>
              <a:latin typeface="Calibri" pitchFamily="34" charset="0"/>
              <a:cs typeface="Calibri" pitchFamily="34" charset="0"/>
            </a:endParaRPr>
          </a:p>
          <a:p>
            <a:r>
              <a:rPr lang="en-US" sz="2000" b="1" dirty="0">
                <a:solidFill>
                  <a:schemeClr val="accent4">
                    <a:lumMod val="50000"/>
                  </a:schemeClr>
                </a:solidFill>
                <a:latin typeface="Calibri" pitchFamily="34" charset="0"/>
                <a:cs typeface="Calibri" pitchFamily="34" charset="0"/>
              </a:rPr>
              <a:t>Contraindication?</a:t>
            </a:r>
          </a:p>
          <a:p>
            <a:pPr>
              <a:buFont typeface="Wingdings" pitchFamily="2" charset="2"/>
              <a:buChar char="§"/>
            </a:pPr>
            <a:r>
              <a:rPr lang="en-US" sz="2000" b="1" dirty="0">
                <a:solidFill>
                  <a:schemeClr val="accent4">
                    <a:lumMod val="50000"/>
                  </a:schemeClr>
                </a:solidFill>
                <a:latin typeface="Calibri" pitchFamily="34" charset="0"/>
                <a:cs typeface="Calibri" pitchFamily="34" charset="0"/>
              </a:rPr>
              <a:t>Immunodeficiency</a:t>
            </a:r>
          </a:p>
          <a:p>
            <a:pPr>
              <a:buFont typeface="Wingdings" pitchFamily="2" charset="2"/>
              <a:buChar char="§"/>
            </a:pPr>
            <a:r>
              <a:rPr lang="en-US" sz="2000" b="1" dirty="0">
                <a:solidFill>
                  <a:schemeClr val="accent4">
                    <a:lumMod val="50000"/>
                  </a:schemeClr>
                </a:solidFill>
                <a:latin typeface="Calibri" pitchFamily="34" charset="0"/>
                <a:cs typeface="Calibri" pitchFamily="34" charset="0"/>
              </a:rPr>
              <a:t>Previous history of </a:t>
            </a:r>
            <a:r>
              <a:rPr lang="en-US" sz="2000" b="1" dirty="0" err="1">
                <a:solidFill>
                  <a:schemeClr val="accent4">
                    <a:lumMod val="50000"/>
                  </a:schemeClr>
                </a:solidFill>
                <a:latin typeface="Calibri" pitchFamily="34" charset="0"/>
                <a:cs typeface="Calibri" pitchFamily="34" charset="0"/>
              </a:rPr>
              <a:t>intussusception</a:t>
            </a:r>
            <a:endParaRPr lang="en-US" sz="2000" b="1" dirty="0">
              <a:solidFill>
                <a:schemeClr val="accent4">
                  <a:lumMod val="50000"/>
                </a:schemeClr>
              </a:solidFill>
              <a:latin typeface="Calibri" pitchFamily="34" charset="0"/>
              <a:cs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25410" name="Group 226"/>
          <p:cNvGraphicFramePr>
            <a:graphicFrameLocks noGrp="1"/>
          </p:cNvGraphicFramePr>
          <p:nvPr>
            <p:ph idx="4294967295"/>
          </p:nvPr>
        </p:nvGraphicFramePr>
        <p:xfrm>
          <a:off x="0" y="1624013"/>
          <a:ext cx="3689350" cy="4081464"/>
        </p:xfrm>
        <a:graphic>
          <a:graphicData uri="http://schemas.openxmlformats.org/drawingml/2006/table">
            <a:tbl>
              <a:tblPr/>
              <a:tblGrid>
                <a:gridCol w="1949450">
                  <a:extLst>
                    <a:ext uri="{9D8B030D-6E8A-4147-A177-3AD203B41FA5}">
                      <a16:colId xmlns:a16="http://schemas.microsoft.com/office/drawing/2014/main" val="20000"/>
                    </a:ext>
                  </a:extLst>
                </a:gridCol>
                <a:gridCol w="1739900">
                  <a:extLst>
                    <a:ext uri="{9D8B030D-6E8A-4147-A177-3AD203B41FA5}">
                      <a16:colId xmlns:a16="http://schemas.microsoft.com/office/drawing/2014/main" val="20001"/>
                    </a:ext>
                  </a:extLst>
                </a:gridCol>
              </a:tblGrid>
              <a:tr h="96202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Rotarix (RV1)</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RotaTeq (RV5)</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17538">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2</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3</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016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6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6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941388">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20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12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958850">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24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dirty="0">
                          <a:ln>
                            <a:noFill/>
                          </a:ln>
                          <a:solidFill>
                            <a:schemeClr val="bg1"/>
                          </a:solidFill>
                          <a:effectLst>
                            <a:outerShdw blurRad="38100" dist="38100" dir="2700000" algn="tl">
                              <a:srgbClr val="000000"/>
                            </a:outerShdw>
                          </a:effectLst>
                          <a:latin typeface="Tahoma" pitchFamily="34" charset="0"/>
                          <a:cs typeface="Arial" charset="0"/>
                        </a:rPr>
                        <a:t>32 </a:t>
                      </a:r>
                      <a:r>
                        <a:rPr kumimoji="0" lang="en-US" sz="3200" b="0" i="0" u="none" strike="noStrike" cap="none" normalizeH="0" baseline="0" dirty="0" err="1">
                          <a:ln>
                            <a:noFill/>
                          </a:ln>
                          <a:solidFill>
                            <a:schemeClr val="bg1"/>
                          </a:solidFill>
                          <a:effectLst>
                            <a:outerShdw blurRad="38100" dist="38100" dir="2700000" algn="tl">
                              <a:srgbClr val="000000"/>
                            </a:outerShdw>
                          </a:effectLst>
                          <a:latin typeface="Tahoma" pitchFamily="34" charset="0"/>
                          <a:cs typeface="Arial" charset="0"/>
                        </a:rPr>
                        <a:t>wks</a:t>
                      </a:r>
                      <a:endParaRPr kumimoji="0" lang="en-US" sz="3200" b="0" i="0" u="none" strike="noStrike" cap="none" normalizeH="0" baseline="0" dirty="0">
                        <a:ln>
                          <a:noFill/>
                        </a:ln>
                        <a:solidFill>
                          <a:schemeClr val="bg1"/>
                        </a:solidFill>
                        <a:effectLst>
                          <a:outerShdw blurRad="38100" dist="38100" dir="2700000" algn="tl">
                            <a:srgbClr val="000000"/>
                          </a:outerShdw>
                        </a:effectLst>
                        <a:latin typeface="Tahoma" pitchFamily="34" charset="0"/>
                        <a:cs typeface="Arial"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bl>
          </a:graphicData>
        </a:graphic>
      </p:graphicFrame>
      <p:sp>
        <p:nvSpPr>
          <p:cNvPr id="23574" name="Rectangle 35"/>
          <p:cNvSpPr>
            <a:spLocks noGrp="1" noChangeArrowheads="1"/>
          </p:cNvSpPr>
          <p:nvPr>
            <p:ph type="title" idx="4294967295"/>
          </p:nvPr>
        </p:nvSpPr>
        <p:spPr>
          <a:xfrm>
            <a:off x="117743" y="254358"/>
            <a:ext cx="8588375" cy="604838"/>
          </a:xfrm>
        </p:spPr>
        <p:txBody>
          <a:bodyPr lIns="90488" tIns="44450" rIns="90488" bIns="44450" anchor="t" anchorCtr="1">
            <a:normAutofit fontScale="90000"/>
          </a:bodyPr>
          <a:lstStyle/>
          <a:p>
            <a:pPr algn="ctr"/>
            <a:r>
              <a:rPr lang="en-US" sz="3600" dirty="0">
                <a:solidFill>
                  <a:schemeClr val="tx1"/>
                </a:solidFill>
                <a:latin typeface="Arial Black" panose="020B0A04020102020204" pitchFamily="34" charset="0"/>
              </a:rPr>
              <a:t>Latest Rotavirus Vaccines Recommendations</a:t>
            </a:r>
          </a:p>
        </p:txBody>
      </p:sp>
      <p:pic>
        <p:nvPicPr>
          <p:cNvPr id="23575" name="Picture 2"/>
          <p:cNvPicPr>
            <a:picLocks noChangeAspect="1" noChangeArrowheads="1"/>
          </p:cNvPicPr>
          <p:nvPr/>
        </p:nvPicPr>
        <p:blipFill>
          <a:blip r:embed="rId3" cstate="print"/>
          <a:srcRect/>
          <a:stretch>
            <a:fillRect/>
          </a:stretch>
        </p:blipFill>
        <p:spPr bwMode="auto">
          <a:xfrm>
            <a:off x="1153532" y="5897563"/>
            <a:ext cx="6296025" cy="819150"/>
          </a:xfrm>
          <a:prstGeom prst="rect">
            <a:avLst/>
          </a:prstGeom>
          <a:noFill/>
          <a:ln w="12700" cap="rnd" algn="ctr">
            <a:noFill/>
            <a:miter lim="800000"/>
            <a:headEnd/>
            <a:tailEnd/>
          </a:ln>
        </p:spPr>
      </p:pic>
      <p:graphicFrame>
        <p:nvGraphicFramePr>
          <p:cNvPr id="5" name="Group 226"/>
          <p:cNvGraphicFramePr>
            <a:graphicFrameLocks noGrp="1"/>
          </p:cNvGraphicFramePr>
          <p:nvPr>
            <p:extLst>
              <p:ext uri="{D42A27DB-BD31-4B8C-83A1-F6EECF244321}">
                <p14:modId xmlns:p14="http://schemas.microsoft.com/office/powerpoint/2010/main" val="3824702432"/>
              </p:ext>
            </p:extLst>
          </p:nvPr>
        </p:nvGraphicFramePr>
        <p:xfrm>
          <a:off x="5494338" y="1584988"/>
          <a:ext cx="2157412" cy="4120489"/>
        </p:xfrm>
        <a:graphic>
          <a:graphicData uri="http://schemas.openxmlformats.org/drawingml/2006/table">
            <a:tbl>
              <a:tblPr/>
              <a:tblGrid>
                <a:gridCol w="2157412">
                  <a:extLst>
                    <a:ext uri="{9D8B030D-6E8A-4147-A177-3AD203B41FA5}">
                      <a16:colId xmlns:a16="http://schemas.microsoft.com/office/drawing/2014/main" val="20000"/>
                    </a:ext>
                  </a:extLst>
                </a:gridCol>
              </a:tblGrid>
              <a:tr h="9445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dirty="0">
                          <a:ln>
                            <a:noFill/>
                          </a:ln>
                          <a:solidFill>
                            <a:schemeClr val="bg1"/>
                          </a:solidFill>
                          <a:effectLst>
                            <a:outerShdw blurRad="38100" dist="38100" dir="2700000" algn="tl">
                              <a:srgbClr val="000000"/>
                            </a:outerShdw>
                          </a:effectLst>
                          <a:latin typeface="Tahoma" pitchFamily="34" charset="0"/>
                          <a:cs typeface="Arial" charset="0"/>
                        </a:rPr>
                        <a:t>ACIP </a:t>
                      </a:r>
                      <a:r>
                        <a:rPr kumimoji="0" lang="en-US" sz="3200" b="0" i="0" u="none" strike="noStrike" cap="none" normalizeH="0" baseline="0" dirty="0" err="1">
                          <a:ln>
                            <a:noFill/>
                          </a:ln>
                          <a:solidFill>
                            <a:schemeClr val="bg1"/>
                          </a:solidFill>
                          <a:effectLst>
                            <a:outerShdw blurRad="38100" dist="38100" dir="2700000" algn="tl">
                              <a:srgbClr val="000000"/>
                            </a:outerShdw>
                          </a:effectLst>
                          <a:latin typeface="Tahoma" pitchFamily="34" charset="0"/>
                          <a:cs typeface="Arial" charset="0"/>
                        </a:rPr>
                        <a:t>Reco</a:t>
                      </a:r>
                      <a:endParaRPr kumimoji="0" lang="en-US" sz="3200" b="0" i="0" u="none" strike="noStrike" cap="none" normalizeH="0" baseline="0" dirty="0">
                        <a:ln>
                          <a:noFill/>
                        </a:ln>
                        <a:solidFill>
                          <a:schemeClr val="bg1"/>
                        </a:solidFill>
                        <a:effectLst>
                          <a:outerShdw blurRad="38100" dist="38100" dir="2700000" algn="tl">
                            <a:srgbClr val="000000"/>
                          </a:outerShdw>
                        </a:effectLst>
                        <a:latin typeface="Tahoma" pitchFamily="34" charset="0"/>
                        <a:cs typeface="Arial" charset="0"/>
                      </a:endParaRPr>
                    </a:p>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dirty="0">
                          <a:ln>
                            <a:noFill/>
                          </a:ln>
                          <a:solidFill>
                            <a:schemeClr val="bg1"/>
                          </a:solidFill>
                          <a:effectLst>
                            <a:outerShdw blurRad="38100" dist="38100" dir="2700000" algn="tl">
                              <a:srgbClr val="000000"/>
                            </a:outerShdw>
                          </a:effectLst>
                          <a:latin typeface="Tahoma" pitchFamily="34" charset="0"/>
                          <a:cs typeface="Arial" charset="0"/>
                        </a:rPr>
                        <a:t>2009</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FF58"/>
                    </a:solidFill>
                  </a:tcPr>
                </a:tc>
                <a:extLst>
                  <a:ext uri="{0D108BD9-81ED-4DB2-BD59-A6C34878D82A}">
                    <a16:rowId xmlns:a16="http://schemas.microsoft.com/office/drawing/2014/main" val="10000"/>
                  </a:ext>
                </a:extLst>
              </a:tr>
              <a:tr h="601663">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58737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6 wks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2"/>
                  </a:ext>
                </a:extLst>
              </a:tr>
              <a:tr h="917575">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000000"/>
                            </a:outerShdw>
                          </a:effectLst>
                          <a:latin typeface="Tahoma" pitchFamily="34" charset="0"/>
                          <a:cs typeface="Arial" charset="0"/>
                        </a:rPr>
                        <a:t>14 wks 6 days*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933450">
                <a:tc>
                  <a:txBody>
                    <a:bodyPr/>
                    <a:lstStyle/>
                    <a:p>
                      <a:pPr marL="0" marR="0" lvl="0" indent="0" algn="ctr"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dirty="0">
                          <a:ln>
                            <a:noFill/>
                          </a:ln>
                          <a:solidFill>
                            <a:schemeClr val="bg1"/>
                          </a:solidFill>
                          <a:effectLst>
                            <a:outerShdw blurRad="38100" dist="38100" dir="2700000" algn="tl">
                              <a:srgbClr val="000000"/>
                            </a:outerShdw>
                          </a:effectLst>
                          <a:latin typeface="Tahoma" pitchFamily="34" charset="0"/>
                          <a:cs typeface="Arial" charset="0"/>
                        </a:rPr>
                        <a:t>8 mon 0 days*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004"/>
                  </a:ext>
                </a:extLst>
              </a:tr>
            </a:tbl>
          </a:graphicData>
        </a:graphic>
      </p:graphicFrame>
      <p:graphicFrame>
        <p:nvGraphicFramePr>
          <p:cNvPr id="7" name="Group 226"/>
          <p:cNvGraphicFramePr>
            <a:graphicFrameLocks noGrp="1"/>
          </p:cNvGraphicFramePr>
          <p:nvPr>
            <p:extLst>
              <p:ext uri="{D42A27DB-BD31-4B8C-83A1-F6EECF244321}">
                <p14:modId xmlns:p14="http://schemas.microsoft.com/office/powerpoint/2010/main" val="1283940061"/>
              </p:ext>
            </p:extLst>
          </p:nvPr>
        </p:nvGraphicFramePr>
        <p:xfrm>
          <a:off x="3689350" y="1624013"/>
          <a:ext cx="1949450" cy="4081464"/>
        </p:xfrm>
        <a:graphic>
          <a:graphicData uri="http://schemas.openxmlformats.org/drawingml/2006/table">
            <a:tbl>
              <a:tblPr/>
              <a:tblGrid>
                <a:gridCol w="1949450">
                  <a:extLst>
                    <a:ext uri="{9D8B030D-6E8A-4147-A177-3AD203B41FA5}">
                      <a16:colId xmlns:a16="http://schemas.microsoft.com/office/drawing/2014/main" val="20000"/>
                    </a:ext>
                  </a:extLst>
                </a:gridCol>
              </a:tblGrid>
              <a:tr h="962025">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endParaRPr kumimoji="0" lang="en-US" sz="3200" b="0" i="0" u="none" strike="noStrike" cap="none" normalizeH="0" baseline="0" dirty="0">
                        <a:ln>
                          <a:noFill/>
                        </a:ln>
                        <a:solidFill>
                          <a:schemeClr val="bg1"/>
                        </a:solidFill>
                        <a:effectLst>
                          <a:outerShdw blurRad="38100" dist="38100" dir="2700000" algn="tl">
                            <a:srgbClr val="C0C0C0"/>
                          </a:outerShdw>
                        </a:effectLst>
                        <a:latin typeface="Tahoma" pitchFamily="34" charset="0"/>
                        <a:cs typeface="Arial" charset="0"/>
                      </a:endParaRP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17538">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C0C0C0"/>
                            </a:outerShdw>
                          </a:effectLst>
                          <a:latin typeface="Tahoma" pitchFamily="34" charset="0"/>
                          <a:cs typeface="Arial" charset="0"/>
                        </a:rPr>
                        <a:t>Doses</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C0C0C0"/>
                            </a:outerShdw>
                          </a:effectLst>
                          <a:latin typeface="Tahoma" pitchFamily="34" charset="0"/>
                          <a:cs typeface="Arial" charset="0"/>
                        </a:rPr>
                        <a:t>Min age</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a:ln>
                            <a:noFill/>
                          </a:ln>
                          <a:solidFill>
                            <a:schemeClr val="bg1"/>
                          </a:solidFill>
                          <a:effectLst>
                            <a:outerShdw blurRad="38100" dist="38100" dir="2700000" algn="tl">
                              <a:srgbClr val="C0C0C0"/>
                            </a:outerShdw>
                          </a:effectLst>
                          <a:latin typeface="Tahoma" pitchFamily="34" charset="0"/>
                          <a:cs typeface="Arial" charset="0"/>
                        </a:rPr>
                        <a:t>Max age- 1st dose</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958850">
                <a:tc>
                  <a:txBody>
                    <a:bodyPr/>
                    <a:lstStyle/>
                    <a:p>
                      <a:pPr marL="0" marR="0" lvl="0" indent="0" algn="l" defTabSz="914400" rtl="0" eaLnBrk="1" fontAlgn="base" latinLnBrk="0" hangingPunct="1">
                        <a:lnSpc>
                          <a:spcPct val="85000"/>
                        </a:lnSpc>
                        <a:spcBef>
                          <a:spcPct val="0"/>
                        </a:spcBef>
                        <a:spcAft>
                          <a:spcPct val="35000"/>
                        </a:spcAft>
                        <a:buClr>
                          <a:schemeClr val="bg1"/>
                        </a:buClr>
                        <a:buSzTx/>
                        <a:buFontTx/>
                        <a:buNone/>
                        <a:tabLst/>
                      </a:pPr>
                      <a:r>
                        <a:rPr kumimoji="0" lang="en-US" sz="3200" b="0" i="0" u="none" strike="noStrike" cap="none" normalizeH="0" baseline="0" dirty="0">
                          <a:ln>
                            <a:noFill/>
                          </a:ln>
                          <a:solidFill>
                            <a:schemeClr val="bg1"/>
                          </a:solidFill>
                          <a:effectLst>
                            <a:outerShdw blurRad="38100" dist="38100" dir="2700000" algn="tl">
                              <a:srgbClr val="C0C0C0"/>
                            </a:outerShdw>
                          </a:effectLst>
                          <a:latin typeface="Tahoma" pitchFamily="34" charset="0"/>
                          <a:cs typeface="Arial" charset="0"/>
                        </a:rPr>
                        <a:t>Max age- any dose</a:t>
                      </a:r>
                    </a:p>
                  </a:txBody>
                  <a:tcPr marL="83127" marR="83127" marT="40341" marB="4034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2525410"/>
                                        </p:tgtEl>
                                        <p:attrNameLst>
                                          <p:attrName>style.opacity</p:attrName>
                                        </p:attrNameLst>
                                      </p:cBhvr>
                                      <p:to>
                                        <p:strVal val="0.5"/>
                                      </p:to>
                                    </p:set>
                                    <p:animEffect filter="image" prLst="opacity: 0.5">
                                      <p:cBhvr rctx="IE">
                                        <p:cTn id="7" dur="indefinite"/>
                                        <p:tgtEl>
                                          <p:spTgt spid="252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Hepatitis   </a:t>
            </a:r>
            <a:r>
              <a:rPr lang="en-US"/>
              <a:t>A  Vaccine </a:t>
            </a:r>
            <a:endParaRPr lang="en-US" dirty="0"/>
          </a:p>
        </p:txBody>
      </p:sp>
      <p:sp>
        <p:nvSpPr>
          <p:cNvPr id="3" name="Content Placeholder 2"/>
          <p:cNvSpPr>
            <a:spLocks noGrp="1"/>
          </p:cNvSpPr>
          <p:nvPr>
            <p:ph idx="1"/>
          </p:nvPr>
        </p:nvSpPr>
        <p:spPr>
          <a:xfrm>
            <a:off x="635356" y="1799982"/>
            <a:ext cx="6347714" cy="3880773"/>
          </a:xfrm>
        </p:spPr>
        <p:txBody>
          <a:bodyPr/>
          <a:lstStyle/>
          <a:p>
            <a:r>
              <a:rPr lang="en-US" dirty="0"/>
              <a:t>It is RNA  virus </a:t>
            </a:r>
          </a:p>
          <a:p>
            <a:r>
              <a:rPr lang="en-US" dirty="0"/>
              <a:t>Killed   virus </a:t>
            </a:r>
          </a:p>
          <a:p>
            <a:r>
              <a:rPr lang="en-US" dirty="0"/>
              <a:t>Dose  0.5  ml</a:t>
            </a:r>
          </a:p>
          <a:p>
            <a:r>
              <a:rPr lang="en-US" dirty="0"/>
              <a:t>Route IM </a:t>
            </a:r>
          </a:p>
          <a:p>
            <a:r>
              <a:rPr lang="en-US" dirty="0"/>
              <a:t>Efficacy   94%</a:t>
            </a:r>
          </a:p>
          <a:p>
            <a:r>
              <a:rPr lang="en-US" dirty="0"/>
              <a:t>Protection duration more than 25 years </a:t>
            </a:r>
          </a:p>
          <a:p>
            <a:r>
              <a:rPr lang="en-US" dirty="0"/>
              <a:t>At age   12  and  18   months </a:t>
            </a:r>
          </a:p>
          <a:p>
            <a:r>
              <a:rPr lang="en-US" dirty="0"/>
              <a:t>Introduced on 1-7-2020</a:t>
            </a:r>
          </a:p>
        </p:txBody>
      </p:sp>
    </p:spTree>
    <p:extLst>
      <p:ext uri="{BB962C8B-B14F-4D97-AF65-F5344CB8AC3E}">
        <p14:creationId xmlns:p14="http://schemas.microsoft.com/office/powerpoint/2010/main" val="1641377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6971" y="2076123"/>
            <a:ext cx="6680804" cy="1915647"/>
          </a:xfrm>
        </p:spPr>
        <p:txBody>
          <a:bodyPr>
            <a:normAutofit/>
          </a:bodyPr>
          <a:lstStyle/>
          <a:p>
            <a:pPr algn="ctr"/>
            <a:r>
              <a:rPr lang="en-US" b="1" dirty="0">
                <a:solidFill>
                  <a:schemeClr val="accent2"/>
                </a:solidFill>
                <a:latin typeface="Calibri" pitchFamily="34" charset="0"/>
                <a:cs typeface="Calibri" pitchFamily="34" charset="0"/>
              </a:rPr>
              <a:t>Vaccines not part of the Jordanian vaccination program</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76" y="113083"/>
            <a:ext cx="7053542" cy="992905"/>
          </a:xfrm>
        </p:spPr>
        <p:txBody>
          <a:bodyPr/>
          <a:lstStyle/>
          <a:p>
            <a:r>
              <a:rPr lang="en-US" dirty="0"/>
              <a:t>pneumococcal vaccines</a:t>
            </a:r>
          </a:p>
        </p:txBody>
      </p:sp>
      <p:sp>
        <p:nvSpPr>
          <p:cNvPr id="3" name="Content Placeholder 2"/>
          <p:cNvSpPr>
            <a:spLocks noGrp="1"/>
          </p:cNvSpPr>
          <p:nvPr>
            <p:ph idx="1"/>
          </p:nvPr>
        </p:nvSpPr>
        <p:spPr>
          <a:xfrm>
            <a:off x="412124" y="790455"/>
            <a:ext cx="8731876" cy="6067545"/>
          </a:xfrm>
        </p:spPr>
        <p:txBody>
          <a:bodyPr>
            <a:noAutofit/>
          </a:bodyPr>
          <a:lstStyle/>
          <a:p>
            <a:r>
              <a:rPr lang="en-US" sz="1800" dirty="0"/>
              <a:t>There are 2 types of pneumococcal vaccines:</a:t>
            </a:r>
          </a:p>
          <a:p>
            <a:r>
              <a:rPr lang="en-US" sz="1800" dirty="0"/>
              <a:t>Pneumococcal conjugated vaccine(PCV7):</a:t>
            </a:r>
          </a:p>
          <a:p>
            <a:r>
              <a:rPr lang="en-US" sz="1800" dirty="0"/>
              <a:t>Given for children &lt;2 years old.</a:t>
            </a:r>
          </a:p>
          <a:p>
            <a:endParaRPr lang="en-US" sz="100" dirty="0"/>
          </a:p>
          <a:p>
            <a:r>
              <a:rPr lang="en-US" sz="1800" dirty="0"/>
              <a:t>Pneumococcal  polysaccharide vaccine (PPV)/ </a:t>
            </a:r>
            <a:r>
              <a:rPr lang="en-US" sz="1800" dirty="0" err="1"/>
              <a:t>Pneumovax</a:t>
            </a:r>
            <a:r>
              <a:rPr lang="en-US" sz="1800" dirty="0"/>
              <a:t>:</a:t>
            </a:r>
          </a:p>
          <a:p>
            <a:r>
              <a:rPr lang="en-US" sz="1800" dirty="0"/>
              <a:t>Given to older children and adults.</a:t>
            </a:r>
          </a:p>
          <a:p>
            <a:endParaRPr lang="en-US" sz="100" dirty="0"/>
          </a:p>
          <a:p>
            <a:pPr marL="0" indent="0">
              <a:buNone/>
            </a:pPr>
            <a:r>
              <a:rPr lang="en-US" sz="1800" dirty="0"/>
              <a:t>When to administer PCV7 in a child &lt;2 years old?</a:t>
            </a:r>
          </a:p>
          <a:p>
            <a:r>
              <a:rPr lang="en-US" sz="1800" dirty="0"/>
              <a:t>Cystic fibrosis</a:t>
            </a:r>
          </a:p>
          <a:p>
            <a:r>
              <a:rPr lang="en-US" sz="1800" dirty="0"/>
              <a:t>Cochlear implants</a:t>
            </a:r>
          </a:p>
          <a:p>
            <a:endParaRPr lang="en-US" sz="900" dirty="0"/>
          </a:p>
          <a:p>
            <a:r>
              <a:rPr lang="en-US" sz="1800" dirty="0"/>
              <a:t>When to administer PPV in older children/adults?</a:t>
            </a:r>
          </a:p>
          <a:p>
            <a:r>
              <a:rPr lang="en-US" sz="1800" dirty="0"/>
              <a:t>all persons over 65 years</a:t>
            </a:r>
          </a:p>
          <a:p>
            <a:endParaRPr lang="en-US" sz="100" dirty="0"/>
          </a:p>
          <a:p>
            <a:r>
              <a:rPr lang="en-US" sz="1800" dirty="0"/>
              <a:t>Immunocompromised patients (increased risk of infection)</a:t>
            </a:r>
          </a:p>
          <a:p>
            <a:r>
              <a:rPr lang="en-US" sz="1800" dirty="0"/>
              <a:t>Organ transplant / lymphoma / myeloma / HIV</a:t>
            </a:r>
          </a:p>
          <a:p>
            <a:r>
              <a:rPr lang="en-US" sz="1800" dirty="0"/>
              <a:t>CSF leak (fractured skull) &amp; cochlear implants</a:t>
            </a:r>
          </a:p>
        </p:txBody>
      </p:sp>
    </p:spTree>
    <p:extLst>
      <p:ext uri="{BB962C8B-B14F-4D97-AF65-F5344CB8AC3E}">
        <p14:creationId xmlns:p14="http://schemas.microsoft.com/office/powerpoint/2010/main" val="119583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486" y="221367"/>
            <a:ext cx="6835025" cy="5705061"/>
          </a:xfrm>
        </p:spPr>
        <p:txBody>
          <a:bodyPr>
            <a:noAutofit/>
          </a:bodyPr>
          <a:lstStyle/>
          <a:p>
            <a:pPr marL="857250" lvl="1" indent="-457200">
              <a:lnSpc>
                <a:spcPct val="90000"/>
              </a:lnSpc>
              <a:spcAft>
                <a:spcPts val="0"/>
              </a:spcAft>
              <a:buNone/>
              <a:defRPr/>
            </a:pPr>
            <a:endParaRPr lang="en-US" sz="2000" dirty="0">
              <a:solidFill>
                <a:schemeClr val="accent4">
                  <a:lumMod val="50000"/>
                </a:schemeClr>
              </a:solidFill>
              <a:latin typeface="Calibri" pitchFamily="34" charset="0"/>
              <a:cs typeface="Calibri" pitchFamily="34" charset="0"/>
            </a:endParaRPr>
          </a:p>
          <a:p>
            <a:pPr marL="457200" indent="-457200">
              <a:lnSpc>
                <a:spcPct val="90000"/>
              </a:lnSpc>
              <a:spcAft>
                <a:spcPts val="0"/>
              </a:spcAft>
              <a:buFont typeface="+mj-lt"/>
              <a:buAutoNum type="arabicPeriod" startAt="4"/>
              <a:defRPr/>
            </a:pPr>
            <a:r>
              <a:rPr lang="en-US" sz="2400" b="1" dirty="0">
                <a:solidFill>
                  <a:schemeClr val="accent5"/>
                </a:solidFill>
                <a:latin typeface="Calibri" pitchFamily="34" charset="0"/>
                <a:cs typeface="Calibri" pitchFamily="34" charset="0"/>
              </a:rPr>
              <a:t>Patients with chronic illnesses that increase risk of complicated pneumococcal infection</a:t>
            </a:r>
          </a:p>
          <a:p>
            <a:pPr marL="857250" lvl="1" indent="-457200">
              <a:lnSpc>
                <a:spcPct val="90000"/>
              </a:lnSpc>
              <a:spcAft>
                <a:spcPts val="0"/>
              </a:spcAft>
              <a:buNone/>
              <a:defRPr/>
            </a:pPr>
            <a:r>
              <a:rPr lang="en-US" sz="2000" dirty="0">
                <a:solidFill>
                  <a:schemeClr val="accent4">
                    <a:lumMod val="50000"/>
                  </a:schemeClr>
                </a:solidFill>
                <a:latin typeface="Calibri" pitchFamily="34" charset="0"/>
                <a:cs typeface="Calibri" pitchFamily="34" charset="0"/>
              </a:rPr>
              <a:t>DM / Alcoholism / Chronic heart, lung or kidney disease</a:t>
            </a:r>
          </a:p>
          <a:p>
            <a:pPr marL="457200" indent="-457200">
              <a:lnSpc>
                <a:spcPct val="90000"/>
              </a:lnSpc>
              <a:spcAft>
                <a:spcPts val="0"/>
              </a:spcAft>
              <a:buFont typeface="+mj-lt"/>
              <a:buAutoNum type="arabicPeriod" startAt="4"/>
              <a:defRPr/>
            </a:pPr>
            <a:endParaRPr lang="en-US" sz="2400" b="1" dirty="0">
              <a:solidFill>
                <a:schemeClr val="accent5"/>
              </a:solidFill>
              <a:latin typeface="Calibri" pitchFamily="34" charset="0"/>
              <a:cs typeface="Calibri" pitchFamily="34" charset="0"/>
            </a:endParaRPr>
          </a:p>
          <a:p>
            <a:pPr marL="457200" indent="-457200">
              <a:lnSpc>
                <a:spcPct val="90000"/>
              </a:lnSpc>
              <a:spcAft>
                <a:spcPts val="0"/>
              </a:spcAft>
              <a:buFont typeface="+mj-lt"/>
              <a:buAutoNum type="arabicPeriod" startAt="5"/>
              <a:defRPr/>
            </a:pPr>
            <a:r>
              <a:rPr lang="en-US" sz="2400" b="1" dirty="0">
                <a:solidFill>
                  <a:schemeClr val="accent5"/>
                </a:solidFill>
                <a:latin typeface="Calibri" pitchFamily="34" charset="0"/>
                <a:cs typeface="Calibri" pitchFamily="34" charset="0"/>
              </a:rPr>
              <a:t>Patients with </a:t>
            </a:r>
            <a:r>
              <a:rPr lang="en-US" sz="2400" b="1" dirty="0" err="1">
                <a:solidFill>
                  <a:schemeClr val="accent5"/>
                </a:solidFill>
                <a:latin typeface="Calibri" pitchFamily="34" charset="0"/>
                <a:cs typeface="Calibri" pitchFamily="34" charset="0"/>
              </a:rPr>
              <a:t>Splenectomy</a:t>
            </a:r>
            <a:r>
              <a:rPr lang="en-US" sz="2400" b="1" dirty="0">
                <a:solidFill>
                  <a:schemeClr val="accent5"/>
                </a:solidFill>
                <a:latin typeface="Calibri" pitchFamily="34" charset="0"/>
                <a:cs typeface="Calibri" pitchFamily="34" charset="0"/>
              </a:rPr>
              <a:t> / </a:t>
            </a:r>
            <a:r>
              <a:rPr lang="en-US" sz="2400" b="1" dirty="0" err="1">
                <a:solidFill>
                  <a:schemeClr val="accent5"/>
                </a:solidFill>
                <a:latin typeface="Calibri" pitchFamily="34" charset="0"/>
                <a:cs typeface="Calibri" pitchFamily="34" charset="0"/>
              </a:rPr>
              <a:t>Asplenia</a:t>
            </a:r>
            <a:endParaRPr lang="en-US" sz="2400" b="1" dirty="0">
              <a:solidFill>
                <a:schemeClr val="accent5"/>
              </a:solidFill>
              <a:latin typeface="Calibri" pitchFamily="34" charset="0"/>
              <a:cs typeface="Calibri" pitchFamily="34" charset="0"/>
            </a:endParaRPr>
          </a:p>
          <a:p>
            <a:pPr marL="857250" lvl="1" indent="-457200">
              <a:lnSpc>
                <a:spcPct val="90000"/>
              </a:lnSpc>
              <a:spcAft>
                <a:spcPts val="0"/>
              </a:spcAft>
              <a:buNone/>
              <a:defRPr/>
            </a:pPr>
            <a:r>
              <a:rPr lang="en-US" sz="2000" dirty="0">
                <a:solidFill>
                  <a:schemeClr val="accent4">
                    <a:lumMod val="50000"/>
                  </a:schemeClr>
                </a:solidFill>
                <a:latin typeface="Calibri" pitchFamily="34" charset="0"/>
                <a:cs typeface="Calibri" pitchFamily="34" charset="0"/>
              </a:rPr>
              <a:t>Given 2 weeks prior to </a:t>
            </a:r>
            <a:r>
              <a:rPr lang="en-US" sz="2000" dirty="0" err="1">
                <a:solidFill>
                  <a:schemeClr val="accent4">
                    <a:lumMod val="50000"/>
                  </a:schemeClr>
                </a:solidFill>
                <a:latin typeface="Calibri" pitchFamily="34" charset="0"/>
                <a:cs typeface="Calibri" pitchFamily="34" charset="0"/>
              </a:rPr>
              <a:t>splenectomy</a:t>
            </a:r>
            <a:endParaRPr lang="en-US" sz="2000" dirty="0">
              <a:solidFill>
                <a:schemeClr val="accent4">
                  <a:lumMod val="50000"/>
                </a:schemeClr>
              </a:solidFill>
              <a:latin typeface="Calibri" pitchFamily="34" charset="0"/>
              <a:cs typeface="Calibri" pitchFamily="34" charset="0"/>
            </a:endParaRPr>
          </a:p>
          <a:p>
            <a:pPr marL="457200" indent="-457200">
              <a:lnSpc>
                <a:spcPct val="90000"/>
              </a:lnSpc>
              <a:spcAft>
                <a:spcPts val="0"/>
              </a:spcAft>
              <a:buFont typeface="+mj-lt"/>
              <a:buAutoNum type="arabicPeriod" startAt="4"/>
              <a:defRPr/>
            </a:pPr>
            <a:endParaRPr lang="en-US" sz="2400" b="1" dirty="0">
              <a:solidFill>
                <a:schemeClr val="accent5"/>
              </a:solidFill>
              <a:latin typeface="Calibri" pitchFamily="34" charset="0"/>
              <a:cs typeface="Calibri" pitchFamily="34" charset="0"/>
            </a:endParaRPr>
          </a:p>
          <a:p>
            <a:pPr marL="457200" indent="-457200">
              <a:lnSpc>
                <a:spcPct val="90000"/>
              </a:lnSpc>
              <a:spcAft>
                <a:spcPts val="0"/>
              </a:spcAft>
              <a:buFont typeface="+mj-lt"/>
              <a:buAutoNum type="arabicPeriod" startAt="6"/>
              <a:defRPr/>
            </a:pPr>
            <a:r>
              <a:rPr lang="en-US" sz="2400" b="1" dirty="0">
                <a:solidFill>
                  <a:schemeClr val="accent5"/>
                </a:solidFill>
                <a:latin typeface="Calibri" pitchFamily="34" charset="0"/>
                <a:cs typeface="Calibri" pitchFamily="34" charset="0"/>
              </a:rPr>
              <a:t>Individuals at occupational risk</a:t>
            </a:r>
          </a:p>
          <a:p>
            <a:pPr marL="857250" lvl="1" indent="-457200">
              <a:lnSpc>
                <a:spcPct val="90000"/>
              </a:lnSpc>
              <a:spcAft>
                <a:spcPts val="0"/>
              </a:spcAft>
              <a:buNone/>
              <a:defRPr/>
            </a:pPr>
            <a:r>
              <a:rPr lang="en-US" sz="2000" dirty="0">
                <a:solidFill>
                  <a:schemeClr val="accent4">
                    <a:lumMod val="50000"/>
                  </a:schemeClr>
                </a:solidFill>
                <a:latin typeface="Calibri" pitchFamily="34" charset="0"/>
                <a:cs typeface="Calibri" pitchFamily="34" charset="0"/>
              </a:rPr>
              <a:t> There is a strong association between welding and the development of pneumococcal disease, particularly lobar pneumonia</a:t>
            </a:r>
          </a:p>
          <a:p>
            <a:pPr marL="857250" lvl="1" indent="-457200">
              <a:lnSpc>
                <a:spcPct val="90000"/>
              </a:lnSpc>
              <a:spcAft>
                <a:spcPts val="0"/>
              </a:spcAft>
              <a:buNone/>
              <a:defRPr/>
            </a:pPr>
            <a:endParaRPr lang="en-US" sz="2000" dirty="0">
              <a:solidFill>
                <a:schemeClr val="accent4">
                  <a:lumMod val="50000"/>
                </a:schemeClr>
              </a:solidFill>
              <a:latin typeface="Calibri" pitchFamily="34" charset="0"/>
              <a:cs typeface="Calibri" pitchFamily="34" charset="0"/>
            </a:endParaRPr>
          </a:p>
          <a:p>
            <a:pPr marL="457200" indent="-457200">
              <a:lnSpc>
                <a:spcPct val="90000"/>
              </a:lnSpc>
              <a:spcAft>
                <a:spcPts val="0"/>
              </a:spcAft>
              <a:defRPr/>
            </a:pPr>
            <a:r>
              <a:rPr lang="en-US" sz="2400" b="1" dirty="0">
                <a:solidFill>
                  <a:schemeClr val="accent4">
                    <a:lumMod val="50000"/>
                  </a:schemeClr>
                </a:solidFill>
                <a:latin typeface="Calibri" pitchFamily="34" charset="0"/>
                <a:cs typeface="Calibri" pitchFamily="34" charset="0"/>
              </a:rPr>
              <a:t>What is the route of administration?</a:t>
            </a:r>
          </a:p>
          <a:p>
            <a:pPr marL="457200" indent="-457200">
              <a:lnSpc>
                <a:spcPct val="90000"/>
              </a:lnSpc>
              <a:spcAft>
                <a:spcPts val="0"/>
              </a:spcAft>
              <a:buFont typeface="Wingdings" pitchFamily="2" charset="2"/>
              <a:buChar char="§"/>
              <a:defRPr/>
            </a:pPr>
            <a:r>
              <a:rPr lang="en-US" sz="2400" dirty="0">
                <a:solidFill>
                  <a:schemeClr val="accent4">
                    <a:lumMod val="50000"/>
                  </a:schemeClr>
                </a:solidFill>
                <a:latin typeface="Calibri" pitchFamily="34" charset="0"/>
                <a:cs typeface="Calibri" pitchFamily="34" charset="0"/>
              </a:rPr>
              <a:t>IM</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20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20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20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36" y="425388"/>
            <a:ext cx="7574507" cy="5798024"/>
          </a:xfrm>
        </p:spPr>
        <p:txBody>
          <a:bodyPr>
            <a:noAutofit/>
          </a:bodyPr>
          <a:lstStyle/>
          <a:p>
            <a:r>
              <a:rPr lang="en-US" sz="2800" b="1" u="sng" dirty="0">
                <a:solidFill>
                  <a:schemeClr val="tx1"/>
                </a:solidFill>
                <a:latin typeface="Calibri" pitchFamily="34" charset="0"/>
                <a:cs typeface="Calibri" pitchFamily="34" charset="0"/>
              </a:rPr>
              <a:t>What is vaccination?</a:t>
            </a:r>
          </a:p>
          <a:p>
            <a:pPr lvl="1"/>
            <a:r>
              <a:rPr lang="en-US" sz="2400" dirty="0">
                <a:solidFill>
                  <a:schemeClr val="tx1"/>
                </a:solidFill>
                <a:latin typeface="Calibri" pitchFamily="34" charset="0"/>
                <a:cs typeface="Calibri" pitchFamily="34" charset="0"/>
              </a:rPr>
              <a:t>It is the introduction of an immunogen (antigenic material) to artificially induce immunity.</a:t>
            </a:r>
          </a:p>
          <a:p>
            <a:pPr lvl="2">
              <a:buFont typeface="Wingdings" pitchFamily="2" charset="2"/>
              <a:buChar char="§"/>
            </a:pPr>
            <a:r>
              <a:rPr lang="en-US" sz="2200" dirty="0">
                <a:solidFill>
                  <a:schemeClr val="tx1"/>
                </a:solidFill>
                <a:latin typeface="Calibri" pitchFamily="34" charset="0"/>
                <a:cs typeface="Calibri" pitchFamily="34" charset="0"/>
              </a:rPr>
              <a:t>It induces antibody formation without causing an illness </a:t>
            </a:r>
          </a:p>
          <a:p>
            <a:endParaRPr lang="en-US" sz="2400" b="1" u="sng" dirty="0">
              <a:solidFill>
                <a:schemeClr val="tx1"/>
              </a:solidFill>
              <a:latin typeface="Calibri" pitchFamily="34" charset="0"/>
              <a:cs typeface="Calibri" pitchFamily="34" charset="0"/>
            </a:endParaRPr>
          </a:p>
          <a:p>
            <a:r>
              <a:rPr lang="en-US" sz="2800" b="1" u="sng" dirty="0">
                <a:solidFill>
                  <a:schemeClr val="tx1"/>
                </a:solidFill>
                <a:latin typeface="Calibri" pitchFamily="34" charset="0"/>
                <a:cs typeface="Calibri" pitchFamily="34" charset="0"/>
              </a:rPr>
              <a:t>What is the importance of vaccination?</a:t>
            </a:r>
          </a:p>
          <a:p>
            <a:pPr lvl="1"/>
            <a:r>
              <a:rPr lang="en-US" sz="2400" dirty="0">
                <a:solidFill>
                  <a:schemeClr val="tx1"/>
                </a:solidFill>
                <a:latin typeface="Calibri" pitchFamily="34" charset="0"/>
                <a:cs typeface="Calibri" pitchFamily="34" charset="0"/>
              </a:rPr>
              <a:t>The most effective method in preventing infectious diseases </a:t>
            </a:r>
          </a:p>
          <a:p>
            <a:pPr lvl="2">
              <a:buFont typeface="Wingdings" pitchFamily="2" charset="2"/>
              <a:buChar char="§"/>
            </a:pPr>
            <a:r>
              <a:rPr lang="en-US" sz="2000" dirty="0">
                <a:solidFill>
                  <a:schemeClr val="tx1"/>
                </a:solidFill>
                <a:latin typeface="Calibri" pitchFamily="34" charset="0"/>
                <a:cs typeface="Calibri" pitchFamily="34" charset="0"/>
              </a:rPr>
              <a:t>By eradication: Small pox </a:t>
            </a:r>
          </a:p>
          <a:p>
            <a:pPr lvl="2">
              <a:buFont typeface="Wingdings" pitchFamily="2" charset="2"/>
              <a:buChar char="§"/>
            </a:pPr>
            <a:r>
              <a:rPr lang="en-US" sz="2000" dirty="0">
                <a:solidFill>
                  <a:schemeClr val="tx1"/>
                </a:solidFill>
                <a:latin typeface="Calibri" pitchFamily="34" charset="0"/>
                <a:cs typeface="Calibri" pitchFamily="34" charset="0"/>
              </a:rPr>
              <a:t>By elimination: Polio</a:t>
            </a:r>
          </a:p>
          <a:p>
            <a:pPr lvl="1"/>
            <a:r>
              <a:rPr lang="en-US" sz="2400" dirty="0">
                <a:solidFill>
                  <a:schemeClr val="tx1"/>
                </a:solidFill>
                <a:latin typeface="Calibri" pitchFamily="34" charset="0"/>
                <a:cs typeface="Calibri" pitchFamily="34" charset="0"/>
              </a:rPr>
              <a:t>Provide “herd immunity”.</a:t>
            </a:r>
          </a:p>
          <a:p>
            <a:pPr lvl="1"/>
            <a:endParaRPr lang="en-US" sz="20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2"/>
                </a:solidFill>
                <a:latin typeface="Calibri" pitchFamily="34" charset="0"/>
                <a:cs typeface="Calibri" pitchFamily="34" charset="0"/>
              </a:rPr>
              <a:t>Flu vaccine</a:t>
            </a:r>
          </a:p>
        </p:txBody>
      </p:sp>
      <p:sp>
        <p:nvSpPr>
          <p:cNvPr id="3" name="Content Placeholder 2"/>
          <p:cNvSpPr>
            <a:spLocks noGrp="1"/>
          </p:cNvSpPr>
          <p:nvPr>
            <p:ph idx="1"/>
          </p:nvPr>
        </p:nvSpPr>
        <p:spPr>
          <a:xfrm>
            <a:off x="774475" y="1350554"/>
            <a:ext cx="6709906" cy="4771950"/>
          </a:xfrm>
        </p:spPr>
        <p:txBody>
          <a:bodyPr>
            <a:normAutofit lnSpcReduction="10000"/>
          </a:bodyPr>
          <a:lstStyle/>
          <a:p>
            <a:pPr>
              <a:spcAft>
                <a:spcPts val="0"/>
              </a:spcAft>
              <a:buClr>
                <a:schemeClr val="tx1"/>
              </a:buClr>
              <a:defRPr/>
            </a:pPr>
            <a:r>
              <a:rPr lang="en-US" dirty="0">
                <a:solidFill>
                  <a:schemeClr val="accent4">
                    <a:lumMod val="50000"/>
                  </a:schemeClr>
                </a:solidFill>
                <a:latin typeface="Calibri" pitchFamily="34" charset="0"/>
                <a:cs typeface="Calibri" pitchFamily="34" charset="0"/>
              </a:rPr>
              <a:t>Each injected seasonal influenza vaccine contains three killed  influenza viruses: </a:t>
            </a:r>
          </a:p>
          <a:p>
            <a:pPr>
              <a:spcAft>
                <a:spcPts val="0"/>
              </a:spcAft>
              <a:buClr>
                <a:schemeClr val="tx1"/>
              </a:buClr>
              <a:buFont typeface="Wingdings" pitchFamily="2" charset="2"/>
              <a:buChar char="§"/>
              <a:defRPr/>
            </a:pPr>
            <a:r>
              <a:rPr lang="en-US" dirty="0">
                <a:solidFill>
                  <a:schemeClr val="accent4">
                    <a:lumMod val="50000"/>
                  </a:schemeClr>
                </a:solidFill>
                <a:latin typeface="Calibri" pitchFamily="34" charset="0"/>
                <a:cs typeface="Calibri" pitchFamily="34" charset="0"/>
              </a:rPr>
              <a:t>one influenza </a:t>
            </a:r>
            <a:r>
              <a:rPr lang="en-US" b="1" dirty="0">
                <a:solidFill>
                  <a:schemeClr val="accent5"/>
                </a:solidFill>
                <a:latin typeface="Calibri" pitchFamily="34" charset="0"/>
                <a:cs typeface="Calibri" pitchFamily="34" charset="0"/>
              </a:rPr>
              <a:t>type A subtype H3N2</a:t>
            </a:r>
            <a:r>
              <a:rPr lang="en-US" dirty="0">
                <a:solidFill>
                  <a:schemeClr val="accent5"/>
                </a:solidFill>
                <a:latin typeface="Calibri" pitchFamily="34" charset="0"/>
                <a:cs typeface="Calibri" pitchFamily="34" charset="0"/>
              </a:rPr>
              <a:t> </a:t>
            </a:r>
            <a:r>
              <a:rPr lang="en-US" dirty="0">
                <a:solidFill>
                  <a:schemeClr val="accent4">
                    <a:lumMod val="50000"/>
                  </a:schemeClr>
                </a:solidFill>
                <a:latin typeface="Calibri" pitchFamily="34" charset="0"/>
                <a:cs typeface="Calibri" pitchFamily="34" charset="0"/>
              </a:rPr>
              <a:t>virus strain </a:t>
            </a:r>
          </a:p>
          <a:p>
            <a:pPr>
              <a:spcAft>
                <a:spcPts val="0"/>
              </a:spcAft>
              <a:buClr>
                <a:schemeClr val="tx1"/>
              </a:buClr>
              <a:buFont typeface="Wingdings" pitchFamily="2" charset="2"/>
              <a:buChar char="§"/>
              <a:defRPr/>
            </a:pPr>
            <a:r>
              <a:rPr lang="en-US" dirty="0">
                <a:solidFill>
                  <a:schemeClr val="accent4">
                    <a:lumMod val="50000"/>
                  </a:schemeClr>
                </a:solidFill>
                <a:latin typeface="Calibri" pitchFamily="34" charset="0"/>
                <a:cs typeface="Calibri" pitchFamily="34" charset="0"/>
              </a:rPr>
              <a:t>one influenza </a:t>
            </a:r>
            <a:r>
              <a:rPr lang="en-US" b="1" dirty="0">
                <a:solidFill>
                  <a:schemeClr val="accent5"/>
                </a:solidFill>
                <a:latin typeface="Calibri" pitchFamily="34" charset="0"/>
                <a:cs typeface="Calibri" pitchFamily="34" charset="0"/>
              </a:rPr>
              <a:t>type A subtype H1N1 (swine flu)</a:t>
            </a:r>
            <a:r>
              <a:rPr lang="en-US" dirty="0">
                <a:solidFill>
                  <a:schemeClr val="accent5"/>
                </a:solidFill>
                <a:latin typeface="Calibri" pitchFamily="34" charset="0"/>
                <a:cs typeface="Calibri" pitchFamily="34" charset="0"/>
              </a:rPr>
              <a:t> </a:t>
            </a:r>
            <a:r>
              <a:rPr lang="en-US" dirty="0">
                <a:solidFill>
                  <a:schemeClr val="accent4">
                    <a:lumMod val="50000"/>
                  </a:schemeClr>
                </a:solidFill>
                <a:latin typeface="Calibri" pitchFamily="34" charset="0"/>
                <a:cs typeface="Calibri" pitchFamily="34" charset="0"/>
              </a:rPr>
              <a:t>virus strain</a:t>
            </a:r>
          </a:p>
          <a:p>
            <a:pPr>
              <a:spcAft>
                <a:spcPts val="0"/>
              </a:spcAft>
              <a:buClr>
                <a:schemeClr val="tx1"/>
              </a:buClr>
              <a:buFont typeface="Wingdings" pitchFamily="2" charset="2"/>
              <a:buChar char="§"/>
              <a:defRPr/>
            </a:pPr>
            <a:r>
              <a:rPr lang="en-US" dirty="0">
                <a:solidFill>
                  <a:schemeClr val="accent4">
                    <a:lumMod val="50000"/>
                  </a:schemeClr>
                </a:solidFill>
                <a:latin typeface="Calibri" pitchFamily="34" charset="0"/>
                <a:cs typeface="Calibri" pitchFamily="34" charset="0"/>
              </a:rPr>
              <a:t>one influenza </a:t>
            </a:r>
            <a:r>
              <a:rPr lang="en-US" b="1" dirty="0">
                <a:solidFill>
                  <a:schemeClr val="accent5"/>
                </a:solidFill>
                <a:latin typeface="Calibri" pitchFamily="34" charset="0"/>
                <a:cs typeface="Calibri" pitchFamily="34" charset="0"/>
              </a:rPr>
              <a:t>type B</a:t>
            </a:r>
            <a:r>
              <a:rPr lang="en-US" dirty="0">
                <a:solidFill>
                  <a:schemeClr val="accent5"/>
                </a:solidFill>
                <a:latin typeface="Calibri" pitchFamily="34" charset="0"/>
                <a:cs typeface="Calibri" pitchFamily="34" charset="0"/>
              </a:rPr>
              <a:t> </a:t>
            </a:r>
            <a:r>
              <a:rPr lang="en-US" dirty="0">
                <a:solidFill>
                  <a:schemeClr val="accent4">
                    <a:lumMod val="50000"/>
                  </a:schemeClr>
                </a:solidFill>
                <a:latin typeface="Calibri" pitchFamily="34" charset="0"/>
                <a:cs typeface="Calibri" pitchFamily="34" charset="0"/>
              </a:rPr>
              <a:t>virus strain</a:t>
            </a:r>
          </a:p>
          <a:p>
            <a:pPr>
              <a:spcAft>
                <a:spcPts val="0"/>
              </a:spcAft>
              <a:buClr>
                <a:schemeClr val="tx1"/>
              </a:buClr>
              <a:buFont typeface="Wingdings" pitchFamily="2" charset="2"/>
              <a:buChar char="§"/>
              <a:defRPr/>
            </a:pPr>
            <a:endParaRPr lang="en-US" dirty="0">
              <a:solidFill>
                <a:schemeClr val="accent4">
                  <a:lumMod val="50000"/>
                </a:schemeClr>
              </a:solidFill>
              <a:latin typeface="Calibri" pitchFamily="34" charset="0"/>
              <a:cs typeface="Calibri" pitchFamily="34" charset="0"/>
            </a:endParaRPr>
          </a:p>
          <a:p>
            <a:pPr>
              <a:spcAft>
                <a:spcPts val="0"/>
              </a:spcAft>
              <a:buClr>
                <a:schemeClr val="tx1"/>
              </a:buClr>
              <a:defRPr/>
            </a:pPr>
            <a:r>
              <a:rPr lang="en-US" b="1" dirty="0">
                <a:solidFill>
                  <a:schemeClr val="accent4">
                    <a:lumMod val="50000"/>
                  </a:schemeClr>
                </a:solidFill>
                <a:latin typeface="Calibri" pitchFamily="34" charset="0"/>
                <a:cs typeface="Calibri" pitchFamily="34" charset="0"/>
              </a:rPr>
              <a:t>Type of vaccine?</a:t>
            </a:r>
          </a:p>
          <a:p>
            <a:pPr>
              <a:spcAft>
                <a:spcPts val="0"/>
              </a:spcAft>
              <a:buClr>
                <a:schemeClr val="tx1"/>
              </a:buClr>
              <a:buFont typeface="Wingdings" pitchFamily="2" charset="2"/>
              <a:buChar char="§"/>
              <a:defRPr/>
            </a:pPr>
            <a:r>
              <a:rPr lang="en-US" dirty="0">
                <a:solidFill>
                  <a:schemeClr val="accent5"/>
                </a:solidFill>
                <a:latin typeface="Calibri" pitchFamily="34" charset="0"/>
                <a:cs typeface="Calibri" pitchFamily="34" charset="0"/>
              </a:rPr>
              <a:t>Inactivated/Whole cell</a:t>
            </a:r>
          </a:p>
          <a:p>
            <a:pPr>
              <a:spcAft>
                <a:spcPts val="0"/>
              </a:spcAft>
              <a:buClr>
                <a:schemeClr val="tx1"/>
              </a:buClr>
              <a:buFont typeface="Wingdings" pitchFamily="2" charset="2"/>
              <a:buChar char="§"/>
              <a:defRPr/>
            </a:pPr>
            <a:endParaRPr lang="en-US" dirty="0">
              <a:solidFill>
                <a:schemeClr val="accent4">
                  <a:lumMod val="50000"/>
                </a:schemeClr>
              </a:solidFill>
              <a:latin typeface="Calibri" pitchFamily="34" charset="0"/>
              <a:cs typeface="Calibri" pitchFamily="34" charset="0"/>
            </a:endParaRPr>
          </a:p>
          <a:p>
            <a:pPr>
              <a:spcAft>
                <a:spcPts val="0"/>
              </a:spcAft>
              <a:buClr>
                <a:schemeClr val="tx1"/>
              </a:buClr>
              <a:defRPr/>
            </a:pPr>
            <a:r>
              <a:rPr lang="en-US" b="1" dirty="0">
                <a:solidFill>
                  <a:schemeClr val="accent4">
                    <a:lumMod val="50000"/>
                  </a:schemeClr>
                </a:solidFill>
                <a:latin typeface="Calibri" pitchFamily="34" charset="0"/>
                <a:cs typeface="Calibri" pitchFamily="34" charset="0"/>
              </a:rPr>
              <a:t>Route of administration?</a:t>
            </a:r>
          </a:p>
          <a:p>
            <a:pPr>
              <a:spcAft>
                <a:spcPts val="0"/>
              </a:spcAft>
              <a:buClr>
                <a:schemeClr val="tx1"/>
              </a:buClr>
              <a:buFont typeface="Wingdings" pitchFamily="2" charset="2"/>
              <a:buChar char="§"/>
              <a:defRPr/>
            </a:pPr>
            <a:r>
              <a:rPr lang="en-US" dirty="0">
                <a:solidFill>
                  <a:schemeClr val="accent5"/>
                </a:solidFill>
                <a:latin typeface="Calibri" pitchFamily="34" charset="0"/>
                <a:cs typeface="Calibri" pitchFamily="34" charset="0"/>
              </a:rPr>
              <a:t>IM</a:t>
            </a:r>
            <a:r>
              <a:rPr lang="en-US" dirty="0">
                <a:solidFill>
                  <a:schemeClr val="accent5"/>
                </a:solidFill>
                <a:latin typeface="Calibri" pitchFamily="34" charset="0"/>
                <a:cs typeface="Calibri" pitchFamily="34" charset="0"/>
                <a:sym typeface="Wingdings" pitchFamily="2" charset="2"/>
              </a:rPr>
              <a:t></a:t>
            </a:r>
            <a:r>
              <a:rPr lang="en-US" dirty="0">
                <a:solidFill>
                  <a:schemeClr val="accent5"/>
                </a:solidFill>
                <a:latin typeface="Calibri" pitchFamily="34" charset="0"/>
                <a:cs typeface="Calibri" pitchFamily="34" charset="0"/>
              </a:rPr>
              <a:t> </a:t>
            </a:r>
            <a:r>
              <a:rPr lang="en-US" dirty="0">
                <a:solidFill>
                  <a:schemeClr val="accent4">
                    <a:lumMod val="50000"/>
                  </a:schemeClr>
                </a:solidFill>
                <a:latin typeface="Calibri" pitchFamily="34" charset="0"/>
                <a:cs typeface="Calibri" pitchFamily="34" charset="0"/>
              </a:rPr>
              <a:t>Killed</a:t>
            </a:r>
          </a:p>
          <a:p>
            <a:pPr>
              <a:spcAft>
                <a:spcPts val="0"/>
              </a:spcAft>
              <a:buClr>
                <a:schemeClr val="tx1"/>
              </a:buClr>
              <a:buFont typeface="Wingdings" pitchFamily="2" charset="2"/>
              <a:buChar char="§"/>
              <a:defRPr/>
            </a:pPr>
            <a:r>
              <a:rPr lang="en-US" dirty="0">
                <a:solidFill>
                  <a:schemeClr val="accent5"/>
                </a:solidFill>
                <a:latin typeface="Calibri" pitchFamily="34" charset="0"/>
                <a:cs typeface="Calibri" pitchFamily="34" charset="0"/>
              </a:rPr>
              <a:t>Nasal spray</a:t>
            </a:r>
            <a:r>
              <a:rPr lang="en-US" dirty="0">
                <a:solidFill>
                  <a:schemeClr val="accent5"/>
                </a:solidFill>
                <a:latin typeface="Calibri" pitchFamily="34" charset="0"/>
                <a:cs typeface="Calibri" pitchFamily="34" charset="0"/>
                <a:sym typeface="Wingdings" pitchFamily="2" charset="2"/>
              </a:rPr>
              <a:t> </a:t>
            </a:r>
            <a:r>
              <a:rPr lang="en-US" dirty="0">
                <a:solidFill>
                  <a:schemeClr val="accent4">
                    <a:lumMod val="50000"/>
                  </a:schemeClr>
                </a:solidFill>
                <a:latin typeface="Calibri" pitchFamily="34" charset="0"/>
                <a:cs typeface="Calibri" pitchFamily="34" charset="0"/>
              </a:rPr>
              <a:t>live attenuated </a:t>
            </a:r>
          </a:p>
          <a:p>
            <a:pPr lvl="1">
              <a:spcAft>
                <a:spcPts val="0"/>
              </a:spcAft>
              <a:buClr>
                <a:schemeClr val="tx1"/>
              </a:buClr>
              <a:buFont typeface="Arial" pitchFamily="34" charset="0"/>
              <a:buChar char="•"/>
              <a:defRPr/>
            </a:pPr>
            <a:r>
              <a:rPr lang="en-US" dirty="0">
                <a:solidFill>
                  <a:schemeClr val="accent4">
                    <a:lumMod val="50000"/>
                  </a:schemeClr>
                </a:solidFill>
                <a:latin typeface="Calibri" pitchFamily="34" charset="0"/>
                <a:cs typeface="Calibri" pitchFamily="34" charset="0"/>
              </a:rPr>
              <a:t>not recommended for individuals under age 2 or over age 50</a:t>
            </a:r>
          </a:p>
          <a:p>
            <a:pPr>
              <a:spcAft>
                <a:spcPts val="0"/>
              </a:spcAft>
              <a:buClr>
                <a:schemeClr val="tx1"/>
              </a:buClr>
              <a:buFont typeface="Wingdings" pitchFamily="2" charset="2"/>
              <a:buChar char="§"/>
              <a:defRPr/>
            </a:pPr>
            <a:endParaRPr lang="en-US" dirty="0">
              <a:solidFill>
                <a:schemeClr val="accent4">
                  <a:lumMod val="50000"/>
                </a:schemeClr>
              </a:solidFill>
              <a:latin typeface="Calibri" pitchFamily="34" charset="0"/>
              <a:cs typeface="Calibri" pitchFamily="34" charset="0"/>
            </a:endParaRPr>
          </a:p>
          <a:p>
            <a:pPr>
              <a:spcAft>
                <a:spcPts val="0"/>
              </a:spcAft>
              <a:buClr>
                <a:schemeClr val="tx1"/>
              </a:buClr>
              <a:buFont typeface="Wingdings" pitchFamily="2" charset="2"/>
              <a:buChar char="§"/>
              <a:defRPr/>
            </a:pPr>
            <a:endParaRPr lang="en-US" dirty="0">
              <a:solidFill>
                <a:schemeClr val="accent4">
                  <a:lumMod val="50000"/>
                </a:schemeClr>
              </a:solidFill>
              <a:latin typeface="Calibri" pitchFamily="34" charset="0"/>
              <a:cs typeface="Calibri" pitchFamily="34" charset="0"/>
            </a:endParaRPr>
          </a:p>
          <a:p>
            <a:pPr>
              <a:spcAft>
                <a:spcPts val="0"/>
              </a:spcAft>
              <a:buClr>
                <a:schemeClr val="tx1"/>
              </a:buClr>
              <a:buFont typeface="Wingdings" pitchFamily="2" charset="2"/>
              <a:buChar char="§"/>
              <a:defRPr/>
            </a:pPr>
            <a:endParaRPr lang="en-US" dirty="0">
              <a:solidFill>
                <a:schemeClr val="accent4">
                  <a:lumMod val="50000"/>
                </a:schemeClr>
              </a:solidFill>
              <a:latin typeface="Calibri" pitchFamily="34" charset="0"/>
              <a:cs typeface="Calibri"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184" y="321972"/>
            <a:ext cx="8667481" cy="6421703"/>
          </a:xfrm>
        </p:spPr>
        <p:txBody>
          <a:bodyPr>
            <a:normAutofit fontScale="55000" lnSpcReduction="20000"/>
          </a:bodyPr>
          <a:lstStyle/>
          <a:p>
            <a:r>
              <a:rPr lang="en-US" sz="4400" b="1" dirty="0">
                <a:latin typeface="Calibri" panose="020F0502020204030204" pitchFamily="34" charset="0"/>
                <a:cs typeface="Calibri" panose="020F0502020204030204" pitchFamily="34" charset="0"/>
              </a:rPr>
              <a:t>Whom is it given to?</a:t>
            </a:r>
          </a:p>
          <a:p>
            <a:pPr>
              <a:buFont typeface="Wingdings" pitchFamily="2" charset="2"/>
              <a:buChar char="§"/>
            </a:pPr>
            <a:r>
              <a:rPr lang="en-US" sz="4400" b="1" dirty="0">
                <a:solidFill>
                  <a:schemeClr val="accent4">
                    <a:lumMod val="50000"/>
                  </a:schemeClr>
                </a:solidFill>
                <a:latin typeface="Calibri" panose="020F0502020204030204" pitchFamily="34" charset="0"/>
                <a:cs typeface="Calibri" panose="020F0502020204030204" pitchFamily="34" charset="0"/>
              </a:rPr>
              <a:t>To those at high risk of complications:</a:t>
            </a:r>
          </a:p>
          <a:p>
            <a:pPr>
              <a:buClrTx/>
              <a:buFont typeface="Wingdings" pitchFamily="2" charset="2"/>
              <a:buChar char="§"/>
            </a:pPr>
            <a:endParaRPr lang="en-US" sz="4400" b="1" dirty="0">
              <a:solidFill>
                <a:schemeClr val="accent4">
                  <a:lumMod val="50000"/>
                </a:schemeClr>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Elderly  &gt;65yrs </a:t>
            </a: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Chronic lung diseases (asthma, COPD) </a:t>
            </a: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Chronic heart diseases (congenital heart disease, chronic heart failure, </a:t>
            </a:r>
            <a:r>
              <a:rPr lang="en-US" sz="3300" dirty="0" err="1">
                <a:solidFill>
                  <a:schemeClr val="tx1"/>
                </a:solidFill>
                <a:latin typeface="Calibri" panose="020F0502020204030204" pitchFamily="34" charset="0"/>
                <a:cs typeface="Calibri" panose="020F0502020204030204" pitchFamily="34" charset="0"/>
              </a:rPr>
              <a:t>ischaemic</a:t>
            </a:r>
            <a:r>
              <a:rPr lang="en-US" sz="3300" dirty="0">
                <a:solidFill>
                  <a:schemeClr val="tx1"/>
                </a:solidFill>
                <a:latin typeface="Calibri" panose="020F0502020204030204" pitchFamily="34" charset="0"/>
                <a:cs typeface="Calibri" panose="020F0502020204030204" pitchFamily="34" charset="0"/>
              </a:rPr>
              <a:t> heart disease) </a:t>
            </a: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Chronic liver diseases (including liver cirrhosis)</a:t>
            </a: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 Immunosuppressed ( HIV , chemotherapy and long-term steroids) and their household contacts </a:t>
            </a: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People in an environment where influenza can spread rapidly (prisons or nursing homes)</a:t>
            </a: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healthcare workers (to prevent sickness and to prevent spread to patients)</a:t>
            </a:r>
          </a:p>
          <a:p>
            <a:pPr marL="457200" indent="-457200">
              <a:lnSpc>
                <a:spcPct val="80000"/>
              </a:lnSpc>
              <a:spcAft>
                <a:spcPts val="0"/>
              </a:spcAft>
              <a:buClrTx/>
              <a:buFont typeface="+mj-lt"/>
              <a:buAutoNum type="arabicPeriod"/>
              <a:defRPr/>
            </a:pPr>
            <a:endParaRPr lang="en-US" sz="3300" dirty="0">
              <a:solidFill>
                <a:schemeClr val="tx1"/>
              </a:solidFill>
              <a:latin typeface="Calibri" panose="020F0502020204030204" pitchFamily="34" charset="0"/>
              <a:cs typeface="Calibri" panose="020F0502020204030204" pitchFamily="34" charset="0"/>
            </a:endParaRPr>
          </a:p>
          <a:p>
            <a:pPr marL="457200" indent="-457200">
              <a:lnSpc>
                <a:spcPct val="80000"/>
              </a:lnSpc>
              <a:spcAft>
                <a:spcPts val="0"/>
              </a:spcAft>
              <a:buClrTx/>
              <a:buFont typeface="+mj-lt"/>
              <a:buAutoNum type="arabicPeriod"/>
              <a:defRPr/>
            </a:pPr>
            <a:r>
              <a:rPr lang="en-US" sz="3300" dirty="0">
                <a:solidFill>
                  <a:schemeClr val="tx1"/>
                </a:solidFill>
                <a:latin typeface="Calibri" panose="020F0502020204030204" pitchFamily="34" charset="0"/>
                <a:cs typeface="Calibri" panose="020F0502020204030204" pitchFamily="34" charset="0"/>
              </a:rPr>
              <a:t>pregnant women</a:t>
            </a:r>
          </a:p>
          <a:p>
            <a:pPr>
              <a:lnSpc>
                <a:spcPct val="80000"/>
              </a:lnSpc>
              <a:spcAft>
                <a:spcPts val="0"/>
              </a:spcAft>
              <a:buFont typeface="Wingdings 2" charset="2"/>
              <a:buChar char=""/>
              <a:defRPr/>
            </a:pPr>
            <a:endParaRPr lang="en-US" sz="3300" dirty="0">
              <a:solidFill>
                <a:schemeClr val="tx1"/>
              </a:solidFill>
              <a:latin typeface="Calibri" panose="020F0502020204030204" pitchFamily="34" charset="0"/>
              <a:cs typeface="Calibri" panose="020F0502020204030204" pitchFamily="34" charset="0"/>
            </a:endParaRPr>
          </a:p>
          <a:p>
            <a:pPr>
              <a:lnSpc>
                <a:spcPct val="80000"/>
              </a:lnSpc>
              <a:spcAft>
                <a:spcPts val="0"/>
              </a:spcAft>
              <a:buFont typeface="Wingdings 2" charset="2"/>
              <a:buChar char=""/>
              <a:defRPr/>
            </a:pPr>
            <a:endParaRPr lang="en-US" dirty="0">
              <a:solidFill>
                <a:schemeClr val="tx1"/>
              </a:solidFill>
              <a:latin typeface="Calibri" panose="020F0502020204030204" pitchFamily="34" charset="0"/>
              <a:cs typeface="Calibri" panose="020F0502020204030204" pitchFamily="34" charset="0"/>
            </a:endParaRPr>
          </a:p>
          <a:p>
            <a:pPr>
              <a:lnSpc>
                <a:spcPct val="80000"/>
              </a:lnSpc>
              <a:spcAft>
                <a:spcPts val="0"/>
              </a:spcAft>
              <a:buFont typeface="Wingdings 2" charset="2"/>
              <a:buChar char=""/>
              <a:defRPr/>
            </a:pPr>
            <a:endParaRPr lang="en-US" dirty="0">
              <a:solidFill>
                <a:schemeClr val="tx1"/>
              </a:solidFill>
              <a:latin typeface="Calibri" panose="020F0502020204030204" pitchFamily="34" charset="0"/>
              <a:cs typeface="Calibri" panose="020F0502020204030204" pitchFamily="34" charset="0"/>
            </a:endParaRPr>
          </a:p>
          <a:p>
            <a:pPr>
              <a:lnSpc>
                <a:spcPct val="80000"/>
              </a:lnSpc>
              <a:spcAft>
                <a:spcPts val="0"/>
              </a:spcAft>
              <a:buFont typeface="Wingdings 2" charset="2"/>
              <a:buChar char=""/>
              <a:defRPr/>
            </a:pPr>
            <a:endParaRPr lang="en-US" dirty="0">
              <a:solidFill>
                <a:schemeClr val="tx1"/>
              </a:solidFill>
              <a:latin typeface="Calibri" panose="020F0502020204030204" pitchFamily="34" charset="0"/>
              <a:cs typeface="Calibri" panose="020F0502020204030204" pitchFamily="34" charset="0"/>
            </a:endParaRPr>
          </a:p>
          <a:p>
            <a:endParaRPr lang="en-US" b="1" dirty="0">
              <a:solidFill>
                <a:schemeClr val="tx1"/>
              </a:solidFill>
              <a:latin typeface="Calibri" panose="020F0502020204030204" pitchFamily="34" charset="0"/>
              <a:cs typeface="Calibri" panose="020F0502020204030204" pitchFamily="34" charset="0"/>
            </a:endParaRPr>
          </a:p>
          <a:p>
            <a:endParaRPr lang="en-US" b="1"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20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20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fade">
                                      <p:cBhvr>
                                        <p:cTn id="52"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3" y="0"/>
            <a:ext cx="7641985" cy="1208314"/>
          </a:xfrm>
        </p:spPr>
        <p:txBody>
          <a:bodyPr>
            <a:normAutofit fontScale="90000"/>
          </a:bodyPr>
          <a:lstStyle/>
          <a:p>
            <a:pPr algn="ctr"/>
            <a:r>
              <a:rPr lang="en-US" sz="4000" b="1" dirty="0">
                <a:solidFill>
                  <a:schemeClr val="accent2"/>
                </a:solidFill>
                <a:latin typeface="Calibri" pitchFamily="34" charset="0"/>
                <a:cs typeface="Calibri" pitchFamily="34" charset="0"/>
              </a:rPr>
              <a:t>Meningococcal vaccine</a:t>
            </a:r>
            <a:br>
              <a:rPr lang="en-US" sz="4000" b="1" dirty="0">
                <a:solidFill>
                  <a:schemeClr val="accent2"/>
                </a:solidFill>
                <a:latin typeface="Calibri" pitchFamily="34" charset="0"/>
                <a:cs typeface="Calibri" pitchFamily="34" charset="0"/>
              </a:rPr>
            </a:br>
            <a:r>
              <a:rPr lang="en-US" sz="4000" b="1" dirty="0" err="1">
                <a:solidFill>
                  <a:schemeClr val="accent2"/>
                </a:solidFill>
                <a:latin typeface="Calibri" pitchFamily="34" charset="0"/>
                <a:cs typeface="Calibri" pitchFamily="34" charset="0"/>
              </a:rPr>
              <a:t>Nisseria</a:t>
            </a:r>
            <a:r>
              <a:rPr lang="en-US" sz="4000" b="1" dirty="0">
                <a:solidFill>
                  <a:schemeClr val="accent2"/>
                </a:solidFill>
                <a:latin typeface="Calibri" pitchFamily="34" charset="0"/>
                <a:cs typeface="Calibri" pitchFamily="34" charset="0"/>
              </a:rPr>
              <a:t> </a:t>
            </a:r>
            <a:r>
              <a:rPr lang="en-US" sz="4000" b="1" dirty="0" err="1">
                <a:solidFill>
                  <a:schemeClr val="accent2"/>
                </a:solidFill>
                <a:latin typeface="Calibri" pitchFamily="34" charset="0"/>
                <a:cs typeface="Calibri" pitchFamily="34" charset="0"/>
              </a:rPr>
              <a:t>meningitidis</a:t>
            </a:r>
            <a:endParaRPr lang="en-US" sz="4000" b="1" dirty="0">
              <a:solidFill>
                <a:schemeClr val="accent2"/>
              </a:solidFill>
              <a:latin typeface="Calibri" pitchFamily="34" charset="0"/>
              <a:cs typeface="Calibri" pitchFamily="34" charset="0"/>
            </a:endParaRPr>
          </a:p>
        </p:txBody>
      </p:sp>
      <p:sp>
        <p:nvSpPr>
          <p:cNvPr id="3" name="Content Placeholder 2"/>
          <p:cNvSpPr>
            <a:spLocks noGrp="1"/>
          </p:cNvSpPr>
          <p:nvPr>
            <p:ph idx="1"/>
          </p:nvPr>
        </p:nvSpPr>
        <p:spPr>
          <a:xfrm>
            <a:off x="0" y="1455313"/>
            <a:ext cx="9144000" cy="5402687"/>
          </a:xfrm>
        </p:spPr>
        <p:txBody>
          <a:bodyPr>
            <a:normAutofit/>
          </a:bodyPr>
          <a:lstStyle/>
          <a:p>
            <a:pPr>
              <a:spcAft>
                <a:spcPts val="0"/>
              </a:spcAft>
              <a:defRPr/>
            </a:pPr>
            <a:r>
              <a:rPr lang="en-US" dirty="0">
                <a:latin typeface="Calibri" pitchFamily="34" charset="0"/>
                <a:cs typeface="Calibri" pitchFamily="34" charset="0"/>
              </a:rPr>
              <a:t>Gram -</a:t>
            </a:r>
            <a:r>
              <a:rPr lang="en-US" dirty="0" err="1">
                <a:latin typeface="Calibri" pitchFamily="34" charset="0"/>
                <a:cs typeface="Calibri" pitchFamily="34" charset="0"/>
              </a:rPr>
              <a:t>ve</a:t>
            </a:r>
            <a:r>
              <a:rPr lang="en-US" dirty="0">
                <a:latin typeface="Calibri" pitchFamily="34" charset="0"/>
                <a:cs typeface="Calibri" pitchFamily="34" charset="0"/>
              </a:rPr>
              <a:t> </a:t>
            </a:r>
            <a:r>
              <a:rPr lang="en-US" dirty="0" err="1">
                <a:latin typeface="Calibri" pitchFamily="34" charset="0"/>
                <a:cs typeface="Calibri" pitchFamily="34" charset="0"/>
              </a:rPr>
              <a:t>diplococci</a:t>
            </a:r>
            <a:r>
              <a:rPr lang="en-US" dirty="0">
                <a:latin typeface="Calibri" pitchFamily="34" charset="0"/>
                <a:cs typeface="Calibri" pitchFamily="34" charset="0"/>
              </a:rPr>
              <a:t> (</a:t>
            </a:r>
            <a:r>
              <a:rPr lang="en-US" dirty="0">
                <a:solidFill>
                  <a:schemeClr val="accent5"/>
                </a:solidFill>
                <a:latin typeface="Calibri" pitchFamily="34" charset="0"/>
                <a:cs typeface="Calibri" pitchFamily="34" charset="0"/>
              </a:rPr>
              <a:t>encapsulated</a:t>
            </a:r>
            <a:r>
              <a:rPr lang="en-US" dirty="0">
                <a:latin typeface="Calibri" pitchFamily="34" charset="0"/>
                <a:cs typeface="Calibri" pitchFamily="34" charset="0"/>
              </a:rPr>
              <a:t>)</a:t>
            </a:r>
          </a:p>
          <a:p>
            <a:pPr>
              <a:spcAft>
                <a:spcPts val="0"/>
              </a:spcAft>
              <a:defRPr/>
            </a:pPr>
            <a:r>
              <a:rPr lang="en-US" dirty="0">
                <a:latin typeface="Calibri" pitchFamily="34" charset="0"/>
                <a:cs typeface="Calibri" pitchFamily="34" charset="0"/>
              </a:rPr>
              <a:t>It exists as </a:t>
            </a:r>
            <a:r>
              <a:rPr lang="en-US" dirty="0">
                <a:solidFill>
                  <a:schemeClr val="accent5"/>
                </a:solidFill>
                <a:latin typeface="Calibri" pitchFamily="34" charset="0"/>
                <a:cs typeface="Calibri" pitchFamily="34" charset="0"/>
              </a:rPr>
              <a:t>normal</a:t>
            </a:r>
            <a:r>
              <a:rPr lang="en-US" dirty="0">
                <a:latin typeface="Calibri" pitchFamily="34" charset="0"/>
                <a:cs typeface="Calibri" pitchFamily="34" charset="0"/>
              </a:rPr>
              <a:t> </a:t>
            </a:r>
            <a:r>
              <a:rPr lang="en-US" dirty="0">
                <a:solidFill>
                  <a:schemeClr val="accent5"/>
                </a:solidFill>
                <a:latin typeface="Calibri" pitchFamily="34" charset="0"/>
                <a:cs typeface="Calibri" pitchFamily="34" charset="0"/>
              </a:rPr>
              <a:t>flora in the </a:t>
            </a:r>
            <a:r>
              <a:rPr lang="en-US" dirty="0" err="1">
                <a:solidFill>
                  <a:schemeClr val="accent5"/>
                </a:solidFill>
                <a:latin typeface="Calibri" pitchFamily="34" charset="0"/>
                <a:cs typeface="Calibri" pitchFamily="34" charset="0"/>
              </a:rPr>
              <a:t>nasopharynx</a:t>
            </a:r>
            <a:r>
              <a:rPr lang="en-US" dirty="0">
                <a:solidFill>
                  <a:schemeClr val="accent5"/>
                </a:solidFill>
                <a:latin typeface="Calibri" pitchFamily="34" charset="0"/>
                <a:cs typeface="Calibri" pitchFamily="34" charset="0"/>
              </a:rPr>
              <a:t> </a:t>
            </a:r>
            <a:r>
              <a:rPr lang="en-US" dirty="0">
                <a:latin typeface="Calibri" pitchFamily="34" charset="0"/>
                <a:cs typeface="Calibri" pitchFamily="34" charset="0"/>
              </a:rPr>
              <a:t>of up to 40% </a:t>
            </a:r>
            <a:br>
              <a:rPr lang="en-US" dirty="0">
                <a:latin typeface="Calibri" pitchFamily="34" charset="0"/>
                <a:cs typeface="Calibri" pitchFamily="34" charset="0"/>
              </a:rPr>
            </a:br>
            <a:r>
              <a:rPr lang="en-US" dirty="0">
                <a:latin typeface="Calibri" pitchFamily="34" charset="0"/>
                <a:cs typeface="Calibri" pitchFamily="34" charset="0"/>
              </a:rPr>
              <a:t>of adults.</a:t>
            </a:r>
          </a:p>
          <a:p>
            <a:pPr>
              <a:spcAft>
                <a:spcPts val="0"/>
              </a:spcAft>
              <a:defRPr/>
            </a:pPr>
            <a:r>
              <a:rPr lang="en-US" dirty="0">
                <a:latin typeface="Calibri" pitchFamily="34" charset="0"/>
                <a:cs typeface="Calibri" pitchFamily="34" charset="0"/>
              </a:rPr>
              <a:t>Spread through respiratory secretions </a:t>
            </a:r>
          </a:p>
          <a:p>
            <a:endParaRPr lang="en-US" altLang="ar-JO" b="1" dirty="0">
              <a:solidFill>
                <a:schemeClr val="accent4">
                  <a:lumMod val="50000"/>
                </a:schemeClr>
              </a:solidFill>
              <a:latin typeface="Calibri" pitchFamily="34" charset="0"/>
              <a:cs typeface="Calibri" pitchFamily="34" charset="0"/>
            </a:endParaRPr>
          </a:p>
          <a:p>
            <a:r>
              <a:rPr lang="en-US" altLang="ar-JO" sz="2400" b="1" u="sng" dirty="0">
                <a:solidFill>
                  <a:schemeClr val="accent4">
                    <a:lumMod val="50000"/>
                  </a:schemeClr>
                </a:solidFill>
                <a:latin typeface="Calibri" pitchFamily="34" charset="0"/>
                <a:cs typeface="Calibri" pitchFamily="34" charset="0"/>
              </a:rPr>
              <a:t>What are the most important strains</a:t>
            </a:r>
            <a:r>
              <a:rPr lang="en-US" altLang="ar-JO" sz="2400" b="1" dirty="0">
                <a:solidFill>
                  <a:schemeClr val="accent4">
                    <a:lumMod val="50000"/>
                  </a:schemeClr>
                </a:solidFill>
                <a:latin typeface="Calibri" pitchFamily="34" charset="0"/>
                <a:cs typeface="Calibri" pitchFamily="34" charset="0"/>
              </a:rPr>
              <a:t>?</a:t>
            </a:r>
          </a:p>
          <a:p>
            <a:pPr>
              <a:buFont typeface="Wingdings" pitchFamily="2" charset="2"/>
              <a:buChar char="§"/>
            </a:pPr>
            <a:r>
              <a:rPr lang="en-US" altLang="ar-JO" dirty="0">
                <a:solidFill>
                  <a:schemeClr val="accent5"/>
                </a:solidFill>
                <a:latin typeface="Calibri" pitchFamily="34" charset="0"/>
                <a:cs typeface="Calibri" pitchFamily="34" charset="0"/>
              </a:rPr>
              <a:t>(Strains are based on </a:t>
            </a:r>
            <a:r>
              <a:rPr lang="en-US" altLang="ar-JO" dirty="0">
                <a:latin typeface="Calibri" pitchFamily="34" charset="0"/>
                <a:cs typeface="Calibri" pitchFamily="34" charset="0"/>
              </a:rPr>
              <a:t>the chemical composition of their </a:t>
            </a:r>
            <a:r>
              <a:rPr lang="en-US" altLang="ar-JO" dirty="0">
                <a:solidFill>
                  <a:schemeClr val="accent5"/>
                </a:solidFill>
                <a:latin typeface="Calibri" pitchFamily="34" charset="0"/>
                <a:cs typeface="Calibri" pitchFamily="34" charset="0"/>
              </a:rPr>
              <a:t>polysaccharide capsule) </a:t>
            </a:r>
          </a:p>
          <a:p>
            <a:pPr>
              <a:buFont typeface="Wingdings" pitchFamily="2" charset="2"/>
              <a:buChar char="§"/>
            </a:pPr>
            <a:r>
              <a:rPr lang="en-US" altLang="ar-JO" u="sng" dirty="0">
                <a:latin typeface="Calibri" pitchFamily="34" charset="0"/>
                <a:cs typeface="Calibri" pitchFamily="34" charset="0"/>
              </a:rPr>
              <a:t>The most clinically important are:</a:t>
            </a:r>
          </a:p>
          <a:p>
            <a:pPr lvl="1">
              <a:buFont typeface="Courier New" pitchFamily="49" charset="0"/>
              <a:buChar char="o"/>
            </a:pPr>
            <a:r>
              <a:rPr lang="en-US" altLang="ar-JO" sz="1900" dirty="0">
                <a:latin typeface="Calibri" pitchFamily="34" charset="0"/>
                <a:cs typeface="Calibri" pitchFamily="34" charset="0"/>
              </a:rPr>
              <a:t> </a:t>
            </a:r>
            <a:r>
              <a:rPr lang="en-US" altLang="ar-JO" sz="1900" b="1" u="sng" dirty="0">
                <a:latin typeface="Calibri" pitchFamily="34" charset="0"/>
                <a:cs typeface="Calibri" pitchFamily="34" charset="0"/>
              </a:rPr>
              <a:t>A</a:t>
            </a:r>
            <a:r>
              <a:rPr lang="en-US" altLang="ar-JO" sz="1900" dirty="0">
                <a:latin typeface="Calibri" pitchFamily="34" charset="0"/>
                <a:cs typeface="Calibri" pitchFamily="34" charset="0"/>
              </a:rPr>
              <a:t>, </a:t>
            </a:r>
            <a:r>
              <a:rPr lang="en-US" altLang="ar-JO" sz="1900" b="1" u="sng" dirty="0">
                <a:latin typeface="Calibri" pitchFamily="34" charset="0"/>
                <a:cs typeface="Calibri" pitchFamily="34" charset="0"/>
              </a:rPr>
              <a:t>B</a:t>
            </a:r>
            <a:r>
              <a:rPr lang="en-US" altLang="ar-JO" sz="1900" dirty="0">
                <a:latin typeface="Calibri" pitchFamily="34" charset="0"/>
                <a:cs typeface="Calibri" pitchFamily="34" charset="0"/>
              </a:rPr>
              <a:t> </a:t>
            </a:r>
            <a:r>
              <a:rPr lang="en-US" altLang="ar-JO" sz="1900" dirty="0">
                <a:solidFill>
                  <a:schemeClr val="accent2"/>
                </a:solidFill>
                <a:latin typeface="Calibri" pitchFamily="34" charset="0"/>
                <a:cs typeface="Calibri" pitchFamily="34" charset="0"/>
              </a:rPr>
              <a:t>{</a:t>
            </a:r>
            <a:r>
              <a:rPr lang="en-US" altLang="ar-JO" sz="1900" b="1" dirty="0">
                <a:solidFill>
                  <a:schemeClr val="accent2"/>
                </a:solidFill>
                <a:latin typeface="Calibri" pitchFamily="34" charset="0"/>
                <a:cs typeface="Calibri" pitchFamily="34" charset="0"/>
              </a:rPr>
              <a:t>most lethal form</a:t>
            </a:r>
            <a:r>
              <a:rPr lang="en-US" altLang="ar-JO" sz="1900" dirty="0">
                <a:solidFill>
                  <a:schemeClr val="accent2"/>
                </a:solidFill>
                <a:latin typeface="Calibri" pitchFamily="34" charset="0"/>
                <a:cs typeface="Calibri" pitchFamily="34" charset="0"/>
              </a:rPr>
              <a:t>} </a:t>
            </a:r>
          </a:p>
          <a:p>
            <a:pPr lvl="1">
              <a:buFont typeface="Courier New" pitchFamily="49" charset="0"/>
              <a:buChar char="o"/>
            </a:pPr>
            <a:r>
              <a:rPr lang="en-US" altLang="ar-JO" sz="1900" dirty="0">
                <a:latin typeface="Calibri" pitchFamily="34" charset="0"/>
                <a:cs typeface="Calibri" pitchFamily="34" charset="0"/>
              </a:rPr>
              <a:t> </a:t>
            </a:r>
            <a:r>
              <a:rPr lang="en-US" altLang="ar-JO" sz="1900" b="1" u="sng" dirty="0">
                <a:latin typeface="Calibri" pitchFamily="34" charset="0"/>
                <a:cs typeface="Calibri" pitchFamily="34" charset="0"/>
              </a:rPr>
              <a:t>C</a:t>
            </a:r>
            <a:r>
              <a:rPr lang="en-US" altLang="ar-JO" sz="1900" dirty="0">
                <a:latin typeface="Calibri" pitchFamily="34" charset="0"/>
                <a:cs typeface="Calibri" pitchFamily="34" charset="0"/>
              </a:rPr>
              <a:t>, </a:t>
            </a:r>
            <a:r>
              <a:rPr lang="en-US" altLang="ar-JO" sz="1900" b="1" u="sng" dirty="0">
                <a:latin typeface="Calibri" pitchFamily="34" charset="0"/>
                <a:cs typeface="Calibri" pitchFamily="34" charset="0"/>
              </a:rPr>
              <a:t>X</a:t>
            </a:r>
            <a:r>
              <a:rPr lang="en-US" altLang="ar-JO" sz="1900" dirty="0">
                <a:latin typeface="Calibri" pitchFamily="34" charset="0"/>
                <a:cs typeface="Calibri" pitchFamily="34" charset="0"/>
              </a:rPr>
              <a:t>, </a:t>
            </a:r>
            <a:r>
              <a:rPr lang="en-US" altLang="ar-JO" sz="1900" b="1" u="sng" dirty="0">
                <a:latin typeface="Calibri" pitchFamily="34" charset="0"/>
                <a:cs typeface="Calibri" pitchFamily="34" charset="0"/>
              </a:rPr>
              <a:t>Y</a:t>
            </a:r>
            <a:endParaRPr lang="en-US" altLang="ar-JO" sz="1900" dirty="0">
              <a:latin typeface="Calibri" pitchFamily="34" charset="0"/>
              <a:cs typeface="Calibri" pitchFamily="34" charset="0"/>
            </a:endParaRPr>
          </a:p>
          <a:p>
            <a:pPr lvl="1">
              <a:buFont typeface="Courier New" pitchFamily="49" charset="0"/>
              <a:buChar char="o"/>
            </a:pPr>
            <a:r>
              <a:rPr lang="en-US" altLang="ar-JO" sz="1900" dirty="0">
                <a:latin typeface="Calibri" pitchFamily="34" charset="0"/>
                <a:cs typeface="Calibri" pitchFamily="34" charset="0"/>
              </a:rPr>
              <a:t> </a:t>
            </a:r>
            <a:r>
              <a:rPr lang="en-US" altLang="ar-JO" sz="1900" b="1" u="sng" dirty="0">
                <a:latin typeface="Calibri" pitchFamily="34" charset="0"/>
                <a:cs typeface="Calibri" pitchFamily="34" charset="0"/>
              </a:rPr>
              <a:t>W135 </a:t>
            </a:r>
            <a:r>
              <a:rPr lang="en-US" altLang="ar-JO" sz="1900" dirty="0">
                <a:solidFill>
                  <a:schemeClr val="accent2"/>
                </a:solidFill>
                <a:latin typeface="Calibri" pitchFamily="34" charset="0"/>
                <a:cs typeface="Calibri" pitchFamily="34" charset="0"/>
              </a:rPr>
              <a:t>{</a:t>
            </a:r>
            <a:r>
              <a:rPr lang="en-US" altLang="ar-JO" sz="1900" b="1" u="sng" dirty="0">
                <a:solidFill>
                  <a:schemeClr val="accent2"/>
                </a:solidFill>
                <a:latin typeface="Calibri" pitchFamily="34" charset="0"/>
                <a:cs typeface="Calibri" pitchFamily="34" charset="0"/>
              </a:rPr>
              <a:t>pilgrimage to Mecca</a:t>
            </a:r>
            <a:r>
              <a:rPr lang="en-US" altLang="ar-JO" sz="1900" b="1" dirty="0">
                <a:solidFill>
                  <a:schemeClr val="accent2"/>
                </a:solidFill>
                <a:latin typeface="Calibri" pitchFamily="34" charset="0"/>
                <a:cs typeface="Calibri" pitchFamily="34" charset="0"/>
              </a:rPr>
              <a:t>} </a:t>
            </a:r>
          </a:p>
          <a:p>
            <a:pPr>
              <a:spcAft>
                <a:spcPts val="0"/>
              </a:spcAft>
              <a:defRPr/>
            </a:pPr>
            <a:endParaRPr lang="en-US" dirty="0">
              <a:latin typeface="Calibri" pitchFamily="34" charset="0"/>
              <a:cs typeface="Calibri" pitchFamily="34" charset="0"/>
            </a:endParaRPr>
          </a:p>
          <a:p>
            <a:pPr>
              <a:spcAft>
                <a:spcPts val="0"/>
              </a:spcAft>
              <a:defRPr/>
            </a:pPr>
            <a:endParaRPr lang="en-US" dirty="0">
              <a:latin typeface="Calibri" pitchFamily="34" charset="0"/>
              <a:cs typeface="Calibri" pitchFamily="34" charset="0"/>
            </a:endParaRPr>
          </a:p>
          <a:p>
            <a:pPr>
              <a:spcAft>
                <a:spcPts val="0"/>
              </a:spcAft>
              <a:defRPr/>
            </a:pPr>
            <a:endParaRPr lang="en-US" b="1" dirty="0">
              <a:latin typeface="Calibri" pitchFamily="34" charset="0"/>
              <a:cs typeface="Calibri" pitchFamily="34" charset="0"/>
            </a:endParaRPr>
          </a:p>
          <a:p>
            <a:pPr>
              <a:spcAft>
                <a:spcPts val="0"/>
              </a:spcAft>
              <a:defRPr/>
            </a:pPr>
            <a:endParaRPr lang="en-US" b="1" dirty="0">
              <a:latin typeface="Calibri" pitchFamily="34" charset="0"/>
              <a:cs typeface="Calibri" pitchFamily="34" charset="0"/>
            </a:endParaRPr>
          </a:p>
          <a:p>
            <a:pPr>
              <a:spcAft>
                <a:spcPts val="0"/>
              </a:spcAft>
              <a:defRPr/>
            </a:pPr>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pic>
        <p:nvPicPr>
          <p:cNvPr id="1026" name="Picture 2" descr="C:\Users\ADMIN\Desktop\Neissercombo.jpeg"/>
          <p:cNvPicPr>
            <a:picLocks noChangeAspect="1" noChangeArrowheads="1"/>
          </p:cNvPicPr>
          <p:nvPr/>
        </p:nvPicPr>
        <p:blipFill>
          <a:blip r:embed="rId3" cstate="print"/>
          <a:srcRect/>
          <a:stretch>
            <a:fillRect/>
          </a:stretch>
        </p:blipFill>
        <p:spPr bwMode="auto">
          <a:xfrm>
            <a:off x="4348632" y="4535471"/>
            <a:ext cx="4486275" cy="1584325"/>
          </a:xfrm>
          <a:prstGeom prst="rect">
            <a:avLst/>
          </a:prstGeom>
          <a:noFill/>
        </p:spPr>
      </p:pic>
    </p:spTree>
    <p:extLst>
      <p:ext uri="{BB962C8B-B14F-4D97-AF65-F5344CB8AC3E}">
        <p14:creationId xmlns:p14="http://schemas.microsoft.com/office/powerpoint/2010/main" val="46426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360" y="171719"/>
            <a:ext cx="6347713" cy="1320800"/>
          </a:xfrm>
        </p:spPr>
        <p:txBody>
          <a:bodyPr/>
          <a:lstStyle/>
          <a:p>
            <a:pPr algn="ctr"/>
            <a:r>
              <a:rPr lang="en-US" b="1" dirty="0">
                <a:solidFill>
                  <a:schemeClr val="accent2"/>
                </a:solidFill>
                <a:latin typeface="Calibri" pitchFamily="34" charset="0"/>
                <a:cs typeface="Calibri" pitchFamily="34" charset="0"/>
              </a:rPr>
              <a:t>Meningococcal vaccine</a:t>
            </a:r>
            <a:endParaRPr lang="en-US" dirty="0"/>
          </a:p>
        </p:txBody>
      </p:sp>
      <p:sp>
        <p:nvSpPr>
          <p:cNvPr id="3" name="Content Placeholder 2"/>
          <p:cNvSpPr>
            <a:spLocks noGrp="1"/>
          </p:cNvSpPr>
          <p:nvPr>
            <p:ph idx="1"/>
          </p:nvPr>
        </p:nvSpPr>
        <p:spPr>
          <a:xfrm>
            <a:off x="338087" y="1121048"/>
            <a:ext cx="7335614" cy="5569527"/>
          </a:xfrm>
        </p:spPr>
        <p:txBody>
          <a:bodyPr>
            <a:noAutofit/>
          </a:bodyPr>
          <a:lstStyle/>
          <a:p>
            <a:r>
              <a:rPr lang="en-US" altLang="ar-JO" b="1" dirty="0">
                <a:solidFill>
                  <a:schemeClr val="accent4">
                    <a:lumMod val="50000"/>
                  </a:schemeClr>
                </a:solidFill>
                <a:latin typeface="Calibri" pitchFamily="34" charset="0"/>
                <a:cs typeface="Calibri" pitchFamily="34" charset="0"/>
              </a:rPr>
              <a:t>What are the  </a:t>
            </a:r>
            <a:r>
              <a:rPr lang="en-US" altLang="ar-JO" sz="2800" b="1" u="sng" dirty="0">
                <a:solidFill>
                  <a:schemeClr val="accent4">
                    <a:lumMod val="50000"/>
                  </a:schemeClr>
                </a:solidFill>
                <a:latin typeface="Calibri" pitchFamily="34" charset="0"/>
                <a:cs typeface="Calibri" pitchFamily="34" charset="0"/>
              </a:rPr>
              <a:t>two types</a:t>
            </a:r>
            <a:r>
              <a:rPr lang="en-US" altLang="ar-JO" sz="2800" b="1" dirty="0">
                <a:solidFill>
                  <a:schemeClr val="accent4">
                    <a:lumMod val="50000"/>
                  </a:schemeClr>
                </a:solidFill>
                <a:latin typeface="Calibri" pitchFamily="34" charset="0"/>
                <a:cs typeface="Calibri" pitchFamily="34" charset="0"/>
              </a:rPr>
              <a:t>  </a:t>
            </a:r>
            <a:r>
              <a:rPr lang="en-US" altLang="ar-JO" b="1" dirty="0">
                <a:solidFill>
                  <a:schemeClr val="accent4">
                    <a:lumMod val="50000"/>
                  </a:schemeClr>
                </a:solidFill>
                <a:latin typeface="Calibri" pitchFamily="34" charset="0"/>
                <a:cs typeface="Calibri" pitchFamily="34" charset="0"/>
              </a:rPr>
              <a:t>of meningococcal vaccine available in the US?: </a:t>
            </a:r>
          </a:p>
          <a:p>
            <a:pPr marL="457200" indent="-457200">
              <a:buFont typeface="+mj-lt"/>
              <a:buAutoNum type="arabicPeriod"/>
            </a:pPr>
            <a:r>
              <a:rPr lang="en-US" altLang="ar-JO" sz="2000" b="1" dirty="0">
                <a:solidFill>
                  <a:schemeClr val="accent5"/>
                </a:solidFill>
                <a:latin typeface="Calibri" pitchFamily="34" charset="0"/>
                <a:cs typeface="Calibri" pitchFamily="34" charset="0"/>
              </a:rPr>
              <a:t>Tetravalent </a:t>
            </a:r>
            <a:r>
              <a:rPr lang="en-US" altLang="ar-JO" sz="2000" b="1" u="sng" dirty="0">
                <a:solidFill>
                  <a:schemeClr val="accent5"/>
                </a:solidFill>
                <a:latin typeface="Calibri" pitchFamily="34" charset="0"/>
                <a:cs typeface="Calibri" pitchFamily="34" charset="0"/>
              </a:rPr>
              <a:t>polysaccharide</a:t>
            </a:r>
            <a:r>
              <a:rPr lang="en-US" altLang="ar-JO" sz="2000" b="1" dirty="0">
                <a:solidFill>
                  <a:schemeClr val="accent5"/>
                </a:solidFill>
                <a:latin typeface="Calibri" pitchFamily="34" charset="0"/>
                <a:cs typeface="Calibri" pitchFamily="34" charset="0"/>
              </a:rPr>
              <a:t> vaccine (MPSV4) : </a:t>
            </a:r>
          </a:p>
          <a:p>
            <a:pPr marL="857250" lvl="1" indent="-457200"/>
            <a:r>
              <a:rPr lang="en-US" altLang="ar-JO" dirty="0">
                <a:latin typeface="Calibri" pitchFamily="34" charset="0"/>
                <a:cs typeface="Calibri" pitchFamily="34" charset="0"/>
              </a:rPr>
              <a:t>For ages </a:t>
            </a:r>
            <a:r>
              <a:rPr lang="en-US" altLang="ar-JO" dirty="0">
                <a:solidFill>
                  <a:srgbClr val="C00000"/>
                </a:solidFill>
                <a:latin typeface="Calibri" pitchFamily="34" charset="0"/>
                <a:cs typeface="Calibri" pitchFamily="34" charset="0"/>
              </a:rPr>
              <a:t>2 years and up</a:t>
            </a:r>
          </a:p>
          <a:p>
            <a:pPr marL="457200" indent="-457200">
              <a:buFont typeface="+mj-lt"/>
              <a:buAutoNum type="arabicPeriod"/>
            </a:pPr>
            <a:r>
              <a:rPr lang="en-US" altLang="ar-JO" sz="2000" b="1" dirty="0">
                <a:solidFill>
                  <a:schemeClr val="accent5"/>
                </a:solidFill>
                <a:latin typeface="Calibri" pitchFamily="34" charset="0"/>
                <a:cs typeface="Calibri" pitchFamily="34" charset="0"/>
              </a:rPr>
              <a:t>Tetravalent polysaccharide-protein </a:t>
            </a:r>
            <a:r>
              <a:rPr lang="en-US" altLang="ar-JO" sz="2000" b="1" u="sng" dirty="0">
                <a:solidFill>
                  <a:schemeClr val="accent5"/>
                </a:solidFill>
                <a:latin typeface="Calibri" pitchFamily="34" charset="0"/>
                <a:cs typeface="Calibri" pitchFamily="34" charset="0"/>
              </a:rPr>
              <a:t>conjugate</a:t>
            </a:r>
            <a:r>
              <a:rPr lang="en-US" altLang="ar-JO" sz="2000" b="1" dirty="0">
                <a:solidFill>
                  <a:schemeClr val="accent5"/>
                </a:solidFill>
                <a:latin typeface="Calibri" pitchFamily="34" charset="0"/>
                <a:cs typeface="Calibri" pitchFamily="34" charset="0"/>
              </a:rPr>
              <a:t> vaccine (MCV4). </a:t>
            </a:r>
          </a:p>
          <a:p>
            <a:pPr marL="857250" lvl="1" indent="-457200"/>
            <a:r>
              <a:rPr lang="en-US" altLang="ar-JO" dirty="0">
                <a:solidFill>
                  <a:srgbClr val="C00000"/>
                </a:solidFill>
                <a:latin typeface="Calibri" pitchFamily="34" charset="0"/>
                <a:cs typeface="Calibri" pitchFamily="34" charset="0"/>
              </a:rPr>
              <a:t>Less than 2 years</a:t>
            </a:r>
          </a:p>
          <a:p>
            <a:endParaRPr lang="en-US" altLang="ar-JO" dirty="0">
              <a:latin typeface="Calibri" pitchFamily="34" charset="0"/>
              <a:cs typeface="Calibri" pitchFamily="34" charset="0"/>
            </a:endParaRPr>
          </a:p>
          <a:p>
            <a:r>
              <a:rPr lang="en-US" altLang="ar-JO" dirty="0">
                <a:latin typeface="Calibri" pitchFamily="34" charset="0"/>
                <a:cs typeface="Calibri" pitchFamily="34" charset="0"/>
              </a:rPr>
              <a:t>Both </a:t>
            </a:r>
            <a:r>
              <a:rPr lang="en-US" altLang="ar-JO" dirty="0">
                <a:solidFill>
                  <a:schemeClr val="accent5"/>
                </a:solidFill>
                <a:latin typeface="Calibri" pitchFamily="34" charset="0"/>
                <a:cs typeface="Calibri" pitchFamily="34" charset="0"/>
              </a:rPr>
              <a:t>protect against </a:t>
            </a:r>
            <a:r>
              <a:rPr lang="en-US" altLang="ar-JO" dirty="0" err="1">
                <a:latin typeface="Calibri" pitchFamily="34" charset="0"/>
                <a:cs typeface="Calibri" pitchFamily="34" charset="0"/>
              </a:rPr>
              <a:t>serogroups</a:t>
            </a:r>
            <a:r>
              <a:rPr lang="en-US" altLang="ar-JO" dirty="0">
                <a:latin typeface="Calibri" pitchFamily="34" charset="0"/>
                <a:cs typeface="Calibri" pitchFamily="34" charset="0"/>
              </a:rPr>
              <a:t> </a:t>
            </a:r>
            <a:r>
              <a:rPr lang="en-US" altLang="ar-JO" b="1" u="sng" dirty="0">
                <a:latin typeface="Calibri" pitchFamily="34" charset="0"/>
                <a:cs typeface="Calibri" pitchFamily="34" charset="0"/>
              </a:rPr>
              <a:t>A, C, Y, and W-135</a:t>
            </a:r>
            <a:r>
              <a:rPr lang="en-US" altLang="ar-JO" dirty="0">
                <a:latin typeface="Calibri" pitchFamily="34" charset="0"/>
                <a:cs typeface="Calibri" pitchFamily="34" charset="0"/>
              </a:rPr>
              <a:t>, </a:t>
            </a:r>
          </a:p>
          <a:p>
            <a:endParaRPr lang="en-US" altLang="ar-JO" b="1" dirty="0">
              <a:solidFill>
                <a:schemeClr val="accent2"/>
              </a:solidFill>
              <a:latin typeface="Calibri" pitchFamily="34" charset="0"/>
              <a:cs typeface="Calibri" pitchFamily="34" charset="0"/>
            </a:endParaRPr>
          </a:p>
          <a:p>
            <a:r>
              <a:rPr lang="en-US" altLang="ar-JO" b="1" dirty="0">
                <a:solidFill>
                  <a:schemeClr val="accent2"/>
                </a:solidFill>
                <a:latin typeface="Calibri" pitchFamily="34" charset="0"/>
                <a:cs typeface="Calibri" pitchFamily="34" charset="0"/>
              </a:rPr>
              <a:t>There is no vaccine currently available against </a:t>
            </a:r>
            <a:r>
              <a:rPr lang="en-US" altLang="ar-JO" b="1" dirty="0" err="1">
                <a:solidFill>
                  <a:schemeClr val="accent2"/>
                </a:solidFill>
                <a:latin typeface="Calibri" pitchFamily="34" charset="0"/>
                <a:cs typeface="Calibri" pitchFamily="34" charset="0"/>
              </a:rPr>
              <a:t>serogroup</a:t>
            </a:r>
            <a:r>
              <a:rPr lang="en-US" altLang="ar-JO" b="1" dirty="0">
                <a:solidFill>
                  <a:schemeClr val="accent2"/>
                </a:solidFill>
                <a:latin typeface="Calibri" pitchFamily="34" charset="0"/>
                <a:cs typeface="Calibri" pitchFamily="34" charset="0"/>
              </a:rPr>
              <a:t> b</a:t>
            </a:r>
            <a:r>
              <a:rPr lang="en-US" altLang="ar-JO" dirty="0">
                <a:solidFill>
                  <a:srgbClr val="C00000"/>
                </a:solidFill>
                <a:latin typeface="Calibri" pitchFamily="34" charset="0"/>
                <a:cs typeface="Calibri" pitchFamily="34" charset="0"/>
              </a:rPr>
              <a:t>, </a:t>
            </a:r>
            <a:r>
              <a:rPr lang="en-US" altLang="ar-JO" dirty="0">
                <a:latin typeface="Calibri" pitchFamily="34" charset="0"/>
                <a:cs typeface="Calibri" pitchFamily="34" charset="0"/>
              </a:rPr>
              <a:t>which is actually the most prevalent. </a:t>
            </a:r>
            <a:r>
              <a:rPr lang="en-US" altLang="ar-JO" b="1" dirty="0">
                <a:solidFill>
                  <a:schemeClr val="accent5"/>
                </a:solidFill>
                <a:latin typeface="Calibri" pitchFamily="34" charset="0"/>
                <a:cs typeface="Calibri" pitchFamily="34" charset="0"/>
              </a:rPr>
              <a:t>Why</a:t>
            </a:r>
            <a:r>
              <a:rPr lang="en-US" altLang="ar-JO" dirty="0">
                <a:solidFill>
                  <a:schemeClr val="accent5"/>
                </a:solidFill>
                <a:latin typeface="Calibri" pitchFamily="34" charset="0"/>
                <a:cs typeface="Calibri" pitchFamily="34" charset="0"/>
              </a:rPr>
              <a:t>?</a:t>
            </a:r>
          </a:p>
          <a:p>
            <a:pPr lvl="1">
              <a:buFont typeface="Wingdings" pitchFamily="2" charset="2"/>
              <a:buChar char="§"/>
            </a:pPr>
            <a:r>
              <a:rPr lang="en-US" sz="2000" dirty="0">
                <a:latin typeface="Calibri" pitchFamily="34" charset="0"/>
                <a:cs typeface="Calibri" pitchFamily="34" charset="0"/>
              </a:rPr>
              <a:t>the </a:t>
            </a:r>
            <a:r>
              <a:rPr lang="en-US" sz="2000" b="1" u="sng" dirty="0">
                <a:latin typeface="Calibri" pitchFamily="34" charset="0"/>
                <a:cs typeface="Calibri" pitchFamily="34" charset="0"/>
              </a:rPr>
              <a:t>capsular polysaccharide </a:t>
            </a:r>
            <a:r>
              <a:rPr lang="en-US" sz="2000" dirty="0">
                <a:latin typeface="Calibri" pitchFamily="34" charset="0"/>
                <a:cs typeface="Calibri" pitchFamily="34" charset="0"/>
              </a:rPr>
              <a:t>on the type B bacterium is too </a:t>
            </a:r>
            <a:r>
              <a:rPr lang="en-US" sz="2000" b="1" u="sng" dirty="0">
                <a:latin typeface="Calibri" pitchFamily="34" charset="0"/>
                <a:cs typeface="Calibri" pitchFamily="34" charset="0"/>
              </a:rPr>
              <a:t>similar to human neural antigens</a:t>
            </a:r>
            <a:r>
              <a:rPr lang="en-US" sz="2000" dirty="0">
                <a:latin typeface="Calibri" pitchFamily="34" charset="0"/>
                <a:cs typeface="Calibri" pitchFamily="34" charset="0"/>
              </a:rPr>
              <a:t> to be a useful target.</a:t>
            </a:r>
            <a:r>
              <a:rPr lang="en-US" altLang="ar-JO" sz="1600" dirty="0">
                <a:latin typeface="Calibri" pitchFamily="34" charset="0"/>
                <a:cs typeface="Calibri" pitchFamily="34" charset="0"/>
              </a:rPr>
              <a:t> </a:t>
            </a:r>
          </a:p>
          <a:p>
            <a:endParaRPr lang="en-US"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84" y="515389"/>
            <a:ext cx="6709906" cy="5733011"/>
          </a:xfrm>
        </p:spPr>
        <p:txBody>
          <a:bodyPr>
            <a:normAutofit/>
          </a:bodyPr>
          <a:lstStyle/>
          <a:p>
            <a:pPr>
              <a:spcAft>
                <a:spcPts val="0"/>
              </a:spcAft>
              <a:defRPr/>
            </a:pPr>
            <a:r>
              <a:rPr lang="en-US" b="1" dirty="0">
                <a:latin typeface="Calibri" pitchFamily="34" charset="0"/>
                <a:cs typeface="Calibri" pitchFamily="34" charset="0"/>
              </a:rPr>
              <a:t>Why is it important to get vaccinated against N. </a:t>
            </a:r>
            <a:r>
              <a:rPr lang="en-US" b="1" dirty="0" err="1">
                <a:latin typeface="Calibri" pitchFamily="34" charset="0"/>
                <a:cs typeface="Calibri" pitchFamily="34" charset="0"/>
              </a:rPr>
              <a:t>meningitidis</a:t>
            </a:r>
            <a:r>
              <a:rPr lang="en-US" b="1" dirty="0">
                <a:latin typeface="Calibri" pitchFamily="34" charset="0"/>
                <a:cs typeface="Calibri" pitchFamily="34" charset="0"/>
              </a:rPr>
              <a:t>?</a:t>
            </a:r>
          </a:p>
          <a:p>
            <a:pPr>
              <a:spcAft>
                <a:spcPts val="0"/>
              </a:spcAft>
              <a:buFont typeface="Wingdings" pitchFamily="2" charset="2"/>
              <a:buChar char="§"/>
              <a:defRPr/>
            </a:pPr>
            <a:r>
              <a:rPr lang="en-US" dirty="0">
                <a:latin typeface="Calibri" pitchFamily="34" charset="0"/>
                <a:cs typeface="Calibri" pitchFamily="34" charset="0"/>
              </a:rPr>
              <a:t>The infection can rapidly progress from fever, headache and neck stiffness to </a:t>
            </a:r>
            <a:r>
              <a:rPr lang="en-US" b="1" dirty="0">
                <a:latin typeface="Calibri" pitchFamily="34" charset="0"/>
                <a:cs typeface="Calibri" pitchFamily="34" charset="0"/>
              </a:rPr>
              <a:t>coma and death</a:t>
            </a:r>
            <a:r>
              <a:rPr lang="en-US" dirty="0">
                <a:latin typeface="Calibri" pitchFamily="34" charset="0"/>
                <a:cs typeface="Calibri" pitchFamily="34" charset="0"/>
              </a:rPr>
              <a:t>. </a:t>
            </a:r>
          </a:p>
          <a:p>
            <a:pPr>
              <a:spcAft>
                <a:spcPts val="0"/>
              </a:spcAft>
              <a:buFont typeface="Wingdings" pitchFamily="2" charset="2"/>
              <a:buChar char="q"/>
              <a:defRPr/>
            </a:pPr>
            <a:endParaRPr lang="en-US" b="1" dirty="0">
              <a:solidFill>
                <a:schemeClr val="accent5"/>
              </a:solidFill>
              <a:latin typeface="Calibri" pitchFamily="34" charset="0"/>
              <a:cs typeface="Calibri" pitchFamily="34" charset="0"/>
            </a:endParaRPr>
          </a:p>
          <a:p>
            <a:pPr>
              <a:spcAft>
                <a:spcPts val="0"/>
              </a:spcAft>
              <a:buFont typeface="Wingdings" pitchFamily="2" charset="2"/>
              <a:buChar char="q"/>
              <a:defRPr/>
            </a:pPr>
            <a:r>
              <a:rPr lang="en-US" b="1" dirty="0">
                <a:solidFill>
                  <a:schemeClr val="accent5"/>
                </a:solidFill>
                <a:latin typeface="Calibri" pitchFamily="34" charset="0"/>
                <a:cs typeface="Calibri" pitchFamily="34" charset="0"/>
              </a:rPr>
              <a:t>Death occurs in approximately 10% of cases.</a:t>
            </a:r>
          </a:p>
          <a:p>
            <a:endParaRPr lang="en-US" altLang="ar-JO" b="1" dirty="0">
              <a:solidFill>
                <a:srgbClr val="0070C0"/>
              </a:solidFill>
              <a:latin typeface="Calibri" pitchFamily="34" charset="0"/>
              <a:cs typeface="Calibri" pitchFamily="34" charset="0"/>
            </a:endParaRPr>
          </a:p>
          <a:p>
            <a:r>
              <a:rPr lang="en-US" altLang="ar-JO" b="1" dirty="0">
                <a:solidFill>
                  <a:schemeClr val="accent4">
                    <a:lumMod val="50000"/>
                  </a:schemeClr>
                </a:solidFill>
                <a:latin typeface="Calibri" pitchFamily="34" charset="0"/>
                <a:cs typeface="Calibri" pitchFamily="34" charset="0"/>
              </a:rPr>
              <a:t>Whom is the vaccine given to?</a:t>
            </a:r>
          </a:p>
          <a:p>
            <a:pPr>
              <a:buFont typeface="Wingdings" pitchFamily="2" charset="2"/>
              <a:buChar char="§"/>
            </a:pPr>
            <a:r>
              <a:rPr lang="en-US" altLang="ar-JO" dirty="0">
                <a:latin typeface="Calibri" pitchFamily="34" charset="0"/>
                <a:cs typeface="Calibri" pitchFamily="34" charset="0"/>
              </a:rPr>
              <a:t>Impaired immunity</a:t>
            </a:r>
          </a:p>
          <a:p>
            <a:pPr lvl="1">
              <a:buFont typeface="Wingdings" pitchFamily="2" charset="2"/>
              <a:buChar char="§"/>
            </a:pPr>
            <a:r>
              <a:rPr lang="en-US" altLang="ar-JO" dirty="0" err="1">
                <a:latin typeface="Calibri" pitchFamily="34" charset="0"/>
                <a:cs typeface="Calibri" pitchFamily="34" charset="0"/>
              </a:rPr>
              <a:t>Nephrotic</a:t>
            </a:r>
            <a:r>
              <a:rPr lang="en-US" altLang="ar-JO" dirty="0">
                <a:latin typeface="Calibri" pitchFamily="34" charset="0"/>
                <a:cs typeface="Calibri" pitchFamily="34" charset="0"/>
              </a:rPr>
              <a:t> syndrome (immunoglobulin loss)</a:t>
            </a:r>
          </a:p>
          <a:p>
            <a:pPr lvl="1">
              <a:buFont typeface="Wingdings" pitchFamily="2" charset="2"/>
              <a:buChar char="§"/>
            </a:pPr>
            <a:r>
              <a:rPr lang="en-US" altLang="ar-JO" dirty="0" err="1">
                <a:latin typeface="Calibri" pitchFamily="34" charset="0"/>
                <a:cs typeface="Calibri" pitchFamily="34" charset="0"/>
              </a:rPr>
              <a:t>Splenectomy</a:t>
            </a:r>
            <a:r>
              <a:rPr lang="en-US" altLang="ar-JO" dirty="0">
                <a:latin typeface="Calibri" pitchFamily="34" charset="0"/>
                <a:cs typeface="Calibri" pitchFamily="34" charset="0"/>
              </a:rPr>
              <a:t> </a:t>
            </a:r>
          </a:p>
          <a:p>
            <a:pPr lvl="1">
              <a:buFont typeface="Wingdings" pitchFamily="2" charset="2"/>
              <a:buChar char="§"/>
            </a:pPr>
            <a:r>
              <a:rPr lang="en-US" altLang="ar-JO" dirty="0">
                <a:latin typeface="Calibri" pitchFamily="34" charset="0"/>
                <a:cs typeface="Calibri" pitchFamily="34" charset="0"/>
              </a:rPr>
              <a:t>Complement deficiencies</a:t>
            </a:r>
          </a:p>
          <a:p>
            <a:pPr lvl="1">
              <a:buFont typeface="Wingdings" pitchFamily="2" charset="2"/>
              <a:buChar char="§"/>
            </a:pPr>
            <a:r>
              <a:rPr lang="en-US" altLang="ar-JO" dirty="0">
                <a:latin typeface="Calibri" pitchFamily="34" charset="0"/>
                <a:cs typeface="Calibri" pitchFamily="34" charset="0"/>
              </a:rPr>
              <a:t>HIV</a:t>
            </a:r>
          </a:p>
          <a:p>
            <a:pPr>
              <a:buFont typeface="Wingdings" pitchFamily="2" charset="2"/>
              <a:buChar char="§"/>
            </a:pPr>
            <a:r>
              <a:rPr lang="en-US" altLang="ar-JO" dirty="0">
                <a:latin typeface="Calibri" pitchFamily="34" charset="0"/>
                <a:cs typeface="Calibri" pitchFamily="34" charset="0"/>
              </a:rPr>
              <a:t>Laboratory personnel exposed to aerosolized </a:t>
            </a:r>
            <a:r>
              <a:rPr lang="en-US" altLang="ar-JO" dirty="0" err="1">
                <a:latin typeface="Calibri" pitchFamily="34" charset="0"/>
                <a:cs typeface="Calibri" pitchFamily="34" charset="0"/>
              </a:rPr>
              <a:t>meningococci</a:t>
            </a:r>
            <a:r>
              <a:rPr lang="en-US" altLang="ar-JO" dirty="0">
                <a:latin typeface="Calibri" pitchFamily="34" charset="0"/>
                <a:cs typeface="Calibri" pitchFamily="34" charset="0"/>
              </a:rPr>
              <a:t> </a:t>
            </a:r>
          </a:p>
          <a:p>
            <a:pPr>
              <a:buFont typeface="Wingdings" pitchFamily="2" charset="2"/>
              <a:buChar char="§"/>
            </a:pPr>
            <a:r>
              <a:rPr lang="en-US" altLang="ar-JO" dirty="0">
                <a:latin typeface="Calibri" pitchFamily="34" charset="0"/>
                <a:cs typeface="Calibri" pitchFamily="34" charset="0"/>
              </a:rPr>
              <a:t>Travelers to areas </a:t>
            </a:r>
            <a:r>
              <a:rPr lang="en-US" altLang="ar-JO" dirty="0" err="1">
                <a:latin typeface="Calibri" pitchFamily="34" charset="0"/>
                <a:cs typeface="Calibri" pitchFamily="34" charset="0"/>
              </a:rPr>
              <a:t>hyperendemic</a:t>
            </a:r>
            <a:r>
              <a:rPr lang="en-US" altLang="ar-JO" dirty="0">
                <a:latin typeface="Calibri" pitchFamily="34" charset="0"/>
                <a:cs typeface="Calibri" pitchFamily="34" charset="0"/>
              </a:rPr>
              <a:t> or epidemic with meningococcal infection.</a:t>
            </a:r>
          </a:p>
          <a:p>
            <a:endParaRPr lang="en-US"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20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59486" cy="1853248"/>
          </a:xfrm>
        </p:spPr>
        <p:txBody>
          <a:bodyPr/>
          <a:lstStyle/>
          <a:p>
            <a:r>
              <a:rPr lang="en-US" b="1" dirty="0">
                <a:solidFill>
                  <a:schemeClr val="accent1"/>
                </a:solidFill>
              </a:rPr>
              <a:t>Varicella vaccine</a:t>
            </a:r>
            <a:br>
              <a:rPr lang="en-US" dirty="0"/>
            </a:br>
            <a:r>
              <a:rPr lang="en-US" sz="2000" b="1" dirty="0"/>
              <a:t>First dose: 12- 15 months of age</a:t>
            </a:r>
            <a:br>
              <a:rPr lang="en-US" sz="2000" b="1" dirty="0"/>
            </a:br>
            <a:r>
              <a:rPr lang="en-US" sz="2000" b="1" dirty="0"/>
              <a:t>Second dose: up to 4 years of age</a:t>
            </a:r>
            <a:br>
              <a:rPr lang="en-US" dirty="0"/>
            </a:br>
            <a:endParaRPr lang="en-US" dirty="0"/>
          </a:p>
        </p:txBody>
      </p:sp>
      <p:sp>
        <p:nvSpPr>
          <p:cNvPr id="3" name="Content Placeholder 2"/>
          <p:cNvSpPr>
            <a:spLocks noGrp="1"/>
          </p:cNvSpPr>
          <p:nvPr>
            <p:ph idx="1"/>
          </p:nvPr>
        </p:nvSpPr>
        <p:spPr>
          <a:xfrm>
            <a:off x="261257" y="1883229"/>
            <a:ext cx="8447314" cy="4855028"/>
          </a:xfrm>
        </p:spPr>
        <p:txBody>
          <a:bodyPr>
            <a:normAutofit lnSpcReduction="10000"/>
          </a:bodyPr>
          <a:lstStyle/>
          <a:p>
            <a:r>
              <a:rPr lang="en-US" dirty="0"/>
              <a:t>Type of vaccine?</a:t>
            </a:r>
          </a:p>
          <a:p>
            <a:r>
              <a:rPr lang="en-US" dirty="0"/>
              <a:t>Live attenuated</a:t>
            </a:r>
          </a:p>
          <a:p>
            <a:endParaRPr lang="en-US" dirty="0"/>
          </a:p>
          <a:p>
            <a:r>
              <a:rPr lang="en-US" dirty="0"/>
              <a:t>Why is it given?</a:t>
            </a:r>
          </a:p>
          <a:p>
            <a:r>
              <a:rPr lang="en-US" dirty="0"/>
              <a:t>Can prevent chickenpox and if The person gets chickenpox the disease will be mild, with fewer spots, less likely to have a fever, and will recover faster</a:t>
            </a:r>
          </a:p>
          <a:p>
            <a:endParaRPr lang="en-US" dirty="0"/>
          </a:p>
          <a:p>
            <a:r>
              <a:rPr lang="en-US" dirty="0"/>
              <a:t>Whom is it  given to?</a:t>
            </a:r>
          </a:p>
          <a:p>
            <a:r>
              <a:rPr lang="en-US" dirty="0"/>
              <a:t>recommended for children 12 to 18 months of age and for susceptible older children.</a:t>
            </a:r>
          </a:p>
          <a:p>
            <a:endParaRPr lang="en-US" dirty="0"/>
          </a:p>
          <a:p>
            <a:r>
              <a:rPr lang="en-US" dirty="0"/>
              <a:t>Route of administration?</a:t>
            </a:r>
          </a:p>
          <a:p>
            <a:r>
              <a:rPr lang="en-US" dirty="0"/>
              <a:t>IM</a:t>
            </a:r>
          </a:p>
          <a:p>
            <a:endParaRPr lang="en-US" dirty="0"/>
          </a:p>
        </p:txBody>
      </p:sp>
    </p:spTree>
    <p:extLst>
      <p:ext uri="{BB962C8B-B14F-4D97-AF65-F5344CB8AC3E}">
        <p14:creationId xmlns:p14="http://schemas.microsoft.com/office/powerpoint/2010/main" val="118894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450" y="425388"/>
            <a:ext cx="6709906" cy="5784376"/>
          </a:xfrm>
        </p:spPr>
        <p:txBody>
          <a:bodyPr>
            <a:normAutofit/>
          </a:bodyPr>
          <a:lstStyle/>
          <a:p>
            <a:r>
              <a:rPr lang="en-US" sz="2800" b="1" u="sng" dirty="0">
                <a:solidFill>
                  <a:schemeClr val="tx1"/>
                </a:solidFill>
                <a:latin typeface="Calibri" pitchFamily="34" charset="0"/>
                <a:cs typeface="Calibri" pitchFamily="34" charset="0"/>
              </a:rPr>
              <a:t>What is herd immunity</a:t>
            </a:r>
            <a:r>
              <a:rPr lang="en-US" sz="2400" b="1" u="sng" dirty="0">
                <a:solidFill>
                  <a:schemeClr val="tx1"/>
                </a:solidFill>
                <a:latin typeface="Calibri" pitchFamily="34" charset="0"/>
                <a:cs typeface="Calibri" pitchFamily="34" charset="0"/>
              </a:rPr>
              <a:t>? </a:t>
            </a:r>
            <a:r>
              <a:rPr lang="en-US" sz="1800" b="1" dirty="0">
                <a:solidFill>
                  <a:schemeClr val="tx1"/>
                </a:solidFill>
                <a:latin typeface="Calibri" pitchFamily="34" charset="0"/>
                <a:cs typeface="Calibri" pitchFamily="34" charset="0"/>
              </a:rPr>
              <a:t>[</a:t>
            </a:r>
            <a:r>
              <a:rPr lang="en-US" sz="1800" dirty="0">
                <a:solidFill>
                  <a:schemeClr val="tx1"/>
                </a:solidFill>
                <a:latin typeface="Calibri" pitchFamily="34" charset="0"/>
                <a:cs typeface="Calibri" pitchFamily="34" charset="0"/>
              </a:rPr>
              <a:t>AKA community immunity</a:t>
            </a:r>
            <a:r>
              <a:rPr lang="en-US" sz="1800" b="1" dirty="0">
                <a:solidFill>
                  <a:schemeClr val="tx1"/>
                </a:solidFill>
                <a:latin typeface="Calibri" pitchFamily="34" charset="0"/>
                <a:cs typeface="Calibri" pitchFamily="34" charset="0"/>
              </a:rPr>
              <a:t>]</a:t>
            </a:r>
            <a:endParaRPr lang="en-US" sz="2400" b="1" dirty="0">
              <a:solidFill>
                <a:schemeClr val="tx1"/>
              </a:solidFill>
              <a:latin typeface="Calibri" pitchFamily="34" charset="0"/>
              <a:cs typeface="Calibri" pitchFamily="34" charset="0"/>
            </a:endParaRPr>
          </a:p>
          <a:p>
            <a:endParaRPr lang="ar-JO" altLang="ar-JO" sz="2400" dirty="0">
              <a:solidFill>
                <a:schemeClr val="tx1"/>
              </a:solidFill>
              <a:latin typeface="Calibri" pitchFamily="34" charset="0"/>
              <a:cs typeface="Calibri" pitchFamily="34" charset="0"/>
            </a:endParaRPr>
          </a:p>
          <a:p>
            <a:r>
              <a:rPr lang="en-US" altLang="ar-JO" sz="2400" dirty="0">
                <a:solidFill>
                  <a:schemeClr val="tx1"/>
                </a:solidFill>
                <a:latin typeface="Calibri" pitchFamily="34" charset="0"/>
                <a:cs typeface="Calibri" pitchFamily="34" charset="0"/>
              </a:rPr>
              <a:t>A form of immunity that occurs when the vaccination of a significant portion of a population (or herd) provides a measure of protection for individuals who have not developed immunity.</a:t>
            </a:r>
          </a:p>
          <a:p>
            <a:pPr lvl="1">
              <a:buFont typeface="Wingdings" pitchFamily="2" charset="2"/>
              <a:buChar char="§"/>
            </a:pPr>
            <a:endParaRPr lang="ar-JO" altLang="ar-JO" sz="2200" dirty="0">
              <a:solidFill>
                <a:schemeClr val="tx1"/>
              </a:solidFill>
              <a:latin typeface="Calibri" pitchFamily="34" charset="0"/>
              <a:cs typeface="Calibri" pitchFamily="34" charset="0"/>
            </a:endParaRPr>
          </a:p>
          <a:p>
            <a:pPr lvl="1">
              <a:buFont typeface="Wingdings" pitchFamily="2" charset="2"/>
              <a:buChar char="§"/>
            </a:pPr>
            <a:r>
              <a:rPr lang="en-US" altLang="ar-JO" sz="2200" dirty="0">
                <a:solidFill>
                  <a:schemeClr val="tx1"/>
                </a:solidFill>
                <a:latin typeface="Calibri" pitchFamily="34" charset="0"/>
                <a:cs typeface="Calibri" pitchFamily="34" charset="0"/>
              </a:rPr>
              <a:t>It’s an indirect way of protecting those individuals who haven’t been or can’t be vaccinated, by immunizing a sufficiently large number of people to prevent the spread of infection to the unimmunized. </a:t>
            </a:r>
            <a:endParaRPr lang="ar-JO" altLang="ar-JO" sz="2200" dirty="0">
              <a:solidFill>
                <a:schemeClr val="tx1"/>
              </a:solidFill>
              <a:latin typeface="Calibri" pitchFamily="34" charset="0"/>
            </a:endParaRPr>
          </a:p>
          <a:p>
            <a:endParaRPr lang="en-US" sz="24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munity_immunity.0.gif"/>
          <p:cNvPicPr>
            <a:picLocks noGrp="1" noChangeAspect="1"/>
          </p:cNvPicPr>
          <p:nvPr>
            <p:ph idx="1"/>
          </p:nvPr>
        </p:nvPicPr>
        <p:blipFill>
          <a:blip r:embed="rId2" cstate="print"/>
          <a:stretch>
            <a:fillRect/>
          </a:stretch>
        </p:blipFill>
        <p:spPr>
          <a:xfrm>
            <a:off x="0" y="0"/>
            <a:ext cx="5031075" cy="6858000"/>
          </a:xfrm>
        </p:spPr>
      </p:pic>
      <p:pic>
        <p:nvPicPr>
          <p:cNvPr id="5" name="Picture 4" descr="communityimmunity.jpg"/>
          <p:cNvPicPr>
            <a:picLocks noChangeAspect="1"/>
          </p:cNvPicPr>
          <p:nvPr/>
        </p:nvPicPr>
        <p:blipFill>
          <a:blip r:embed="rId3" cstate="print"/>
          <a:stretch>
            <a:fillRect/>
          </a:stretch>
        </p:blipFill>
        <p:spPr>
          <a:xfrm>
            <a:off x="5356130" y="1438829"/>
            <a:ext cx="3494571" cy="4228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alibri" pitchFamily="34" charset="0"/>
                <a:cs typeface="Calibri" pitchFamily="34" charset="0"/>
              </a:rPr>
              <a:t>Elimination </a:t>
            </a:r>
            <a:r>
              <a:rPr lang="en-US" b="1" dirty="0" err="1">
                <a:solidFill>
                  <a:schemeClr val="accent2"/>
                </a:solidFill>
                <a:latin typeface="Calibri" pitchFamily="34" charset="0"/>
                <a:cs typeface="Calibri" pitchFamily="34" charset="0"/>
              </a:rPr>
              <a:t>vs</a:t>
            </a:r>
            <a:r>
              <a:rPr lang="en-US" b="1" dirty="0">
                <a:solidFill>
                  <a:schemeClr val="accent2"/>
                </a:solidFill>
                <a:latin typeface="Calibri" pitchFamily="34" charset="0"/>
                <a:cs typeface="Calibri" pitchFamily="34" charset="0"/>
              </a:rPr>
              <a:t> Eradication</a:t>
            </a:r>
          </a:p>
        </p:txBody>
      </p:sp>
      <p:sp>
        <p:nvSpPr>
          <p:cNvPr id="3" name="Content Placeholder 2"/>
          <p:cNvSpPr>
            <a:spLocks noGrp="1"/>
          </p:cNvSpPr>
          <p:nvPr>
            <p:ph idx="1"/>
          </p:nvPr>
        </p:nvSpPr>
        <p:spPr>
          <a:xfrm>
            <a:off x="689459" y="1466317"/>
            <a:ext cx="7626409" cy="4710194"/>
          </a:xfrm>
        </p:spPr>
        <p:txBody>
          <a:bodyPr>
            <a:noAutofit/>
          </a:bodyPr>
          <a:lstStyle/>
          <a:p>
            <a:r>
              <a:rPr lang="en-US" sz="2800" b="1" u="sng" dirty="0">
                <a:solidFill>
                  <a:schemeClr val="accent4"/>
                </a:solidFill>
              </a:rPr>
              <a:t>Eradication</a:t>
            </a:r>
            <a:r>
              <a:rPr lang="en-US" sz="2800" dirty="0"/>
              <a:t>:</a:t>
            </a:r>
          </a:p>
          <a:p>
            <a:pPr lvl="1"/>
            <a:r>
              <a:rPr lang="en-US" sz="2400" dirty="0"/>
              <a:t>Complete and </a:t>
            </a:r>
            <a:r>
              <a:rPr lang="en-US" sz="2400" dirty="0">
                <a:solidFill>
                  <a:schemeClr val="accent5"/>
                </a:solidFill>
              </a:rPr>
              <a:t>permanent</a:t>
            </a:r>
            <a:r>
              <a:rPr lang="en-US" sz="2400" dirty="0"/>
              <a:t> </a:t>
            </a:r>
            <a:r>
              <a:rPr lang="en-US" sz="2400" dirty="0" err="1">
                <a:solidFill>
                  <a:schemeClr val="accent5"/>
                </a:solidFill>
              </a:rPr>
              <a:t>wordwide</a:t>
            </a:r>
            <a:r>
              <a:rPr lang="en-US" sz="2400" dirty="0"/>
              <a:t> reduction of </a:t>
            </a:r>
            <a:r>
              <a:rPr lang="en-US" sz="2400" dirty="0">
                <a:solidFill>
                  <a:schemeClr val="accent5"/>
                </a:solidFill>
              </a:rPr>
              <a:t>incidence to zero </a:t>
            </a:r>
            <a:r>
              <a:rPr lang="en-US" sz="2400" dirty="0"/>
              <a:t>cases with no need for further control measures.</a:t>
            </a:r>
          </a:p>
          <a:p>
            <a:pPr lvl="1"/>
            <a:r>
              <a:rPr lang="en-US" sz="2400" dirty="0" err="1"/>
              <a:t>Eg</a:t>
            </a:r>
            <a:r>
              <a:rPr lang="en-US" sz="2400" dirty="0"/>
              <a:t>. </a:t>
            </a:r>
            <a:r>
              <a:rPr lang="en-US" sz="2400" dirty="0">
                <a:solidFill>
                  <a:schemeClr val="accent2"/>
                </a:solidFill>
              </a:rPr>
              <a:t>Small pox</a:t>
            </a:r>
          </a:p>
          <a:p>
            <a:r>
              <a:rPr lang="en-US" sz="2800" b="1" u="sng" dirty="0">
                <a:solidFill>
                  <a:schemeClr val="accent4"/>
                </a:solidFill>
              </a:rPr>
              <a:t>Elimination</a:t>
            </a:r>
            <a:r>
              <a:rPr lang="en-US" sz="2800" dirty="0"/>
              <a:t>:</a:t>
            </a:r>
          </a:p>
          <a:p>
            <a:pPr lvl="1"/>
            <a:r>
              <a:rPr lang="en-US" sz="2400" dirty="0"/>
              <a:t>Reduction of </a:t>
            </a:r>
            <a:r>
              <a:rPr lang="en-US" sz="2400" dirty="0">
                <a:solidFill>
                  <a:schemeClr val="accent5"/>
                </a:solidFill>
              </a:rPr>
              <a:t>incidence to zero or a very low defined target </a:t>
            </a:r>
            <a:r>
              <a:rPr lang="en-US" sz="2400" dirty="0"/>
              <a:t>in a </a:t>
            </a:r>
            <a:r>
              <a:rPr lang="en-US" sz="2400" dirty="0">
                <a:solidFill>
                  <a:schemeClr val="accent5"/>
                </a:solidFill>
              </a:rPr>
              <a:t>defined</a:t>
            </a:r>
            <a:r>
              <a:rPr lang="en-US" sz="2400" dirty="0"/>
              <a:t> geographical </a:t>
            </a:r>
            <a:r>
              <a:rPr lang="en-US" sz="2400" dirty="0">
                <a:solidFill>
                  <a:schemeClr val="accent5"/>
                </a:solidFill>
              </a:rPr>
              <a:t>area</a:t>
            </a:r>
            <a:r>
              <a:rPr lang="en-US" sz="2400" dirty="0"/>
              <a:t>. It </a:t>
            </a:r>
            <a:r>
              <a:rPr lang="en-US" sz="2400" dirty="0">
                <a:solidFill>
                  <a:schemeClr val="accent5"/>
                </a:solidFill>
              </a:rPr>
              <a:t>requires further measures </a:t>
            </a:r>
            <a:r>
              <a:rPr lang="en-US" sz="2400" dirty="0"/>
              <a:t>to prevent reestablishment of disease.</a:t>
            </a:r>
          </a:p>
          <a:p>
            <a:pPr lvl="1"/>
            <a:r>
              <a:rPr lang="en-US" sz="2400" dirty="0" err="1"/>
              <a:t>Eg</a:t>
            </a:r>
            <a:r>
              <a:rPr lang="en-US" sz="2400" dirty="0"/>
              <a:t>. </a:t>
            </a:r>
            <a:r>
              <a:rPr lang="en-US" sz="2400" dirty="0">
                <a:solidFill>
                  <a:schemeClr val="accent2"/>
                </a:solidFill>
              </a:rPr>
              <a:t>Measles</a:t>
            </a:r>
            <a:r>
              <a:rPr lang="en-US" sz="2400" dirty="0"/>
              <a:t> &amp; </a:t>
            </a:r>
            <a:r>
              <a:rPr lang="en-US" sz="2400" dirty="0">
                <a:solidFill>
                  <a:schemeClr val="accent2"/>
                </a:solidFill>
              </a:rPr>
              <a:t>Polio</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FC5151-73AF-4992-B300-816A43C7C293}">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customXml/itemProps2.xml><?xml version="1.0" encoding="utf-8"?>
<ds:datastoreItem xmlns:ds="http://schemas.openxmlformats.org/officeDocument/2006/customXml" ds:itemID="{CA7F0F3B-1D69-4071-934C-7373F1C638FD}">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BE3F18AE-EF60-42A5-B9E1-3F709899B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4047</Words>
  <Application>Microsoft Office PowerPoint</Application>
  <PresentationFormat>On-screen Show (4:3)</PresentationFormat>
  <Paragraphs>764</Paragraphs>
  <Slides>65</Slides>
  <Notes>13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Facet</vt:lpstr>
      <vt:lpstr>IMMUNIZATION</vt:lpstr>
      <vt:lpstr>TYPES OF IMMUNITY</vt:lpstr>
      <vt:lpstr>PowerPoint Presentation</vt:lpstr>
      <vt:lpstr>Vaccination vs Immunization</vt:lpstr>
      <vt:lpstr>Artificial Active Immunization  ( Vaccination)</vt:lpstr>
      <vt:lpstr>PowerPoint Presentation</vt:lpstr>
      <vt:lpstr>PowerPoint Presentation</vt:lpstr>
      <vt:lpstr>PowerPoint Presentation</vt:lpstr>
      <vt:lpstr>Elimination vs Eradication</vt:lpstr>
      <vt:lpstr>PowerPoint Presentation</vt:lpstr>
      <vt:lpstr>Types Of Vaccines</vt:lpstr>
      <vt:lpstr>PowerPoint Presentation</vt:lpstr>
      <vt:lpstr>Recombinant Vaccines</vt:lpstr>
      <vt:lpstr>PowerPoint Presentation</vt:lpstr>
      <vt:lpstr>Polysaccharide-based Vaccines</vt:lpstr>
      <vt:lpstr>PowerPoint Presentation</vt:lpstr>
      <vt:lpstr>Examples For Each Type Of Vaccines</vt:lpstr>
      <vt:lpstr>Artificial Passive Immunization</vt:lpstr>
      <vt:lpstr>PowerPoint Presentation</vt:lpstr>
      <vt:lpstr>Approaches To Passive Imunization</vt:lpstr>
      <vt:lpstr>Examples </vt:lpstr>
      <vt:lpstr>How Can Passive Immunization Interfere With Vaccination?</vt:lpstr>
      <vt:lpstr>Route &amp; Site of Administration for Vaccines</vt:lpstr>
      <vt:lpstr>Why are there different routes of administration for each vaccine? </vt:lpstr>
      <vt:lpstr>PowerPoint Presentation</vt:lpstr>
      <vt:lpstr>PowerPoint Presentation</vt:lpstr>
      <vt:lpstr>Site of Administration</vt:lpstr>
      <vt:lpstr>PowerPoint Presentation</vt:lpstr>
      <vt:lpstr>Vaccine Adverse Reactions</vt:lpstr>
      <vt:lpstr>PowerPoint Presentation</vt:lpstr>
      <vt:lpstr>PowerPoint Presentation</vt:lpstr>
      <vt:lpstr>Contraindications to Vaccines</vt:lpstr>
      <vt:lpstr>General Absolute contraindications </vt:lpstr>
      <vt:lpstr>Specific absolute contraindications</vt:lpstr>
      <vt:lpstr>General Relative contraindications</vt:lpstr>
      <vt:lpstr>Specific Relative contraindications</vt:lpstr>
      <vt:lpstr>Invalid contraindications</vt:lpstr>
      <vt:lpstr>What influences the body’s immune response to a vaccine?</vt:lpstr>
      <vt:lpstr>National Jordanian Vaccination Program</vt:lpstr>
      <vt:lpstr>PowerPoint Presentation</vt:lpstr>
      <vt:lpstr>PowerPoint Presentation</vt:lpstr>
      <vt:lpstr>PowerPoint Presentation</vt:lpstr>
      <vt:lpstr>Notes on the new vaccination program</vt:lpstr>
      <vt:lpstr>IMMUNIZATION </vt:lpstr>
      <vt:lpstr>BCG  (Bacillus Calmette–Guérin )  1 Month</vt:lpstr>
      <vt:lpstr>Polio Vaccine OPV (Sabin vaccine) IPV (Salk vaccine)</vt:lpstr>
      <vt:lpstr>PowerPoint Presentation</vt:lpstr>
      <vt:lpstr>PowerPoint Presentation</vt:lpstr>
      <vt:lpstr>Hepatitis B vaccination in infants</vt:lpstr>
      <vt:lpstr>HepB Vaccination in Adults</vt:lpstr>
      <vt:lpstr>Tetanus prophylaxis following wound contamination</vt:lpstr>
      <vt:lpstr>Side effects of the DTP vaccination</vt:lpstr>
      <vt:lpstr>Notes on Rotavirus infection</vt:lpstr>
      <vt:lpstr>Rotavirus vaccine</vt:lpstr>
      <vt:lpstr>Latest Rotavirus Vaccines Recommendations</vt:lpstr>
      <vt:lpstr>Hepatitis   A  Vaccine </vt:lpstr>
      <vt:lpstr>Vaccines not part of the Jordanian vaccination program</vt:lpstr>
      <vt:lpstr>pneumococcal vaccines</vt:lpstr>
      <vt:lpstr>PowerPoint Presentation</vt:lpstr>
      <vt:lpstr>Flu vaccine</vt:lpstr>
      <vt:lpstr>PowerPoint Presentation</vt:lpstr>
      <vt:lpstr>Meningococcal vaccine Nisseria meningitidis</vt:lpstr>
      <vt:lpstr>Meningococcal vaccine</vt:lpstr>
      <vt:lpstr>PowerPoint Presentation</vt:lpstr>
      <vt:lpstr>Varicella vaccine First dose: 12- 15 months of age Second dose: up to 4 years of 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IMMUNIZATION</dc:title>
  <dc:creator/>
  <cp:lastModifiedBy>Microsoft Office User</cp:lastModifiedBy>
  <cp:revision>2</cp:revision>
  <dcterms:created xsi:type="dcterms:W3CDTF">2013-07-30T14:48:57Z</dcterms:created>
  <dcterms:modified xsi:type="dcterms:W3CDTF">2022-11-10T18:44:34Z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