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1" r:id="rId2"/>
    <p:sldId id="292" r:id="rId3"/>
    <p:sldId id="293" r:id="rId4"/>
    <p:sldId id="295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296" r:id="rId14"/>
    <p:sldId id="282" r:id="rId15"/>
    <p:sldId id="284" r:id="rId16"/>
    <p:sldId id="285" r:id="rId17"/>
    <p:sldId id="262" r:id="rId18"/>
    <p:sldId id="261" r:id="rId19"/>
    <p:sldId id="273" r:id="rId20"/>
    <p:sldId id="287" r:id="rId21"/>
    <p:sldId id="260" r:id="rId22"/>
    <p:sldId id="288" r:id="rId23"/>
    <p:sldId id="274" r:id="rId24"/>
    <p:sldId id="289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0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5C6770-5B86-42B5-89D4-D9E4249D9467}" v="1" dt="2022-03-24T19:11:44.3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1" autoAdjust="0"/>
    <p:restoredTop sz="87389" autoAdjust="0"/>
  </p:normalViewPr>
  <p:slideViewPr>
    <p:cSldViewPr>
      <p:cViewPr varScale="1">
        <p:scale>
          <a:sx n="63" d="100"/>
          <a:sy n="63" d="100"/>
        </p:scale>
        <p:origin x="162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Mohammed" userId="818e9af9-07b9-4e66-926f-ccbf6f764297" providerId="ADAL" clId="{185C6770-5B86-42B5-89D4-D9E4249D9467}"/>
    <pc:docChg chg="custSel addSld delSld modSld">
      <pc:chgData name="NAMohammed" userId="818e9af9-07b9-4e66-926f-ccbf6f764297" providerId="ADAL" clId="{185C6770-5B86-42B5-89D4-D9E4249D9467}" dt="2022-03-24T20:28:09.747" v="227" actId="14100"/>
      <pc:docMkLst>
        <pc:docMk/>
      </pc:docMkLst>
      <pc:sldChg chg="del">
        <pc:chgData name="NAMohammed" userId="818e9af9-07b9-4e66-926f-ccbf6f764297" providerId="ADAL" clId="{185C6770-5B86-42B5-89D4-D9E4249D9467}" dt="2022-03-24T20:20:53.175" v="216" actId="2696"/>
        <pc:sldMkLst>
          <pc:docMk/>
          <pc:sldMk cId="0" sldId="275"/>
        </pc:sldMkLst>
      </pc:sldChg>
      <pc:sldChg chg="del">
        <pc:chgData name="NAMohammed" userId="818e9af9-07b9-4e66-926f-ccbf6f764297" providerId="ADAL" clId="{185C6770-5B86-42B5-89D4-D9E4249D9467}" dt="2022-03-24T20:21:33.812" v="217" actId="2696"/>
        <pc:sldMkLst>
          <pc:docMk/>
          <pc:sldMk cId="0" sldId="276"/>
        </pc:sldMkLst>
      </pc:sldChg>
      <pc:sldChg chg="del">
        <pc:chgData name="NAMohammed" userId="818e9af9-07b9-4e66-926f-ccbf6f764297" providerId="ADAL" clId="{185C6770-5B86-42B5-89D4-D9E4249D9467}" dt="2022-03-24T20:21:38.354" v="218" actId="2696"/>
        <pc:sldMkLst>
          <pc:docMk/>
          <pc:sldMk cId="0" sldId="278"/>
        </pc:sldMkLst>
      </pc:sldChg>
      <pc:sldChg chg="del">
        <pc:chgData name="NAMohammed" userId="818e9af9-07b9-4e66-926f-ccbf6f764297" providerId="ADAL" clId="{185C6770-5B86-42B5-89D4-D9E4249D9467}" dt="2022-03-24T20:21:41.974" v="219" actId="2696"/>
        <pc:sldMkLst>
          <pc:docMk/>
          <pc:sldMk cId="0" sldId="279"/>
        </pc:sldMkLst>
      </pc:sldChg>
      <pc:sldChg chg="del">
        <pc:chgData name="NAMohammed" userId="818e9af9-07b9-4e66-926f-ccbf6f764297" providerId="ADAL" clId="{185C6770-5B86-42B5-89D4-D9E4249D9467}" dt="2022-03-24T20:21:45.235" v="220" actId="2696"/>
        <pc:sldMkLst>
          <pc:docMk/>
          <pc:sldMk cId="1479300972" sldId="290"/>
        </pc:sldMkLst>
      </pc:sldChg>
      <pc:sldChg chg="delSp modSp mod">
        <pc:chgData name="NAMohammed" userId="818e9af9-07b9-4e66-926f-ccbf6f764297" providerId="ADAL" clId="{185C6770-5B86-42B5-89D4-D9E4249D9467}" dt="2022-03-24T19:51:15.258" v="141" actId="113"/>
        <pc:sldMkLst>
          <pc:docMk/>
          <pc:sldMk cId="2316736794" sldId="291"/>
        </pc:sldMkLst>
        <pc:spChg chg="mod">
          <ac:chgData name="NAMohammed" userId="818e9af9-07b9-4e66-926f-ccbf6f764297" providerId="ADAL" clId="{185C6770-5B86-42B5-89D4-D9E4249D9467}" dt="2022-03-24T19:51:15.258" v="141" actId="113"/>
          <ac:spMkLst>
            <pc:docMk/>
            <pc:sldMk cId="2316736794" sldId="291"/>
            <ac:spMk id="2" creationId="{4ED9092E-E62B-4351-8D93-8C1484E62021}"/>
          </ac:spMkLst>
        </pc:spChg>
        <pc:spChg chg="mod">
          <ac:chgData name="NAMohammed" userId="818e9af9-07b9-4e66-926f-ccbf6f764297" providerId="ADAL" clId="{185C6770-5B86-42B5-89D4-D9E4249D9467}" dt="2022-03-24T19:51:06.995" v="140" actId="255"/>
          <ac:spMkLst>
            <pc:docMk/>
            <pc:sldMk cId="2316736794" sldId="291"/>
            <ac:spMk id="3" creationId="{30551287-167C-4746-B511-107E098EBACE}"/>
          </ac:spMkLst>
        </pc:spChg>
        <pc:picChg chg="del mod">
          <ac:chgData name="NAMohammed" userId="818e9af9-07b9-4e66-926f-ccbf6f764297" providerId="ADAL" clId="{185C6770-5B86-42B5-89D4-D9E4249D9467}" dt="2022-03-24T19:46:30.413" v="5" actId="21"/>
          <ac:picMkLst>
            <pc:docMk/>
            <pc:sldMk cId="2316736794" sldId="291"/>
            <ac:picMk id="4" creationId="{E59210A0-942A-4ABB-B5F9-1A76F3DCE268}"/>
          </ac:picMkLst>
        </pc:picChg>
      </pc:sldChg>
      <pc:sldChg chg="addSp delSp modSp mod">
        <pc:chgData name="NAMohammed" userId="818e9af9-07b9-4e66-926f-ccbf6f764297" providerId="ADAL" clId="{185C6770-5B86-42B5-89D4-D9E4249D9467}" dt="2022-03-24T19:52:40.892" v="149" actId="14100"/>
        <pc:sldMkLst>
          <pc:docMk/>
          <pc:sldMk cId="3433496112" sldId="292"/>
        </pc:sldMkLst>
        <pc:spChg chg="del">
          <ac:chgData name="NAMohammed" userId="818e9af9-07b9-4e66-926f-ccbf6f764297" providerId="ADAL" clId="{185C6770-5B86-42B5-89D4-D9E4249D9467}" dt="2022-03-24T19:51:47.128" v="143" actId="22"/>
          <ac:spMkLst>
            <pc:docMk/>
            <pc:sldMk cId="3433496112" sldId="292"/>
            <ac:spMk id="3" creationId="{FEB4B336-0FA6-451B-973B-EC2876031D64}"/>
          </ac:spMkLst>
        </pc:spChg>
        <pc:picChg chg="del">
          <ac:chgData name="NAMohammed" userId="818e9af9-07b9-4e66-926f-ccbf6f764297" providerId="ADAL" clId="{185C6770-5B86-42B5-89D4-D9E4249D9467}" dt="2022-03-24T19:51:26.985" v="142" actId="21"/>
          <ac:picMkLst>
            <pc:docMk/>
            <pc:sldMk cId="3433496112" sldId="292"/>
            <ac:picMk id="4" creationId="{6C892AB9-5736-41F7-9F71-672A800A58A3}"/>
          </ac:picMkLst>
        </pc:picChg>
        <pc:picChg chg="add mod ord">
          <ac:chgData name="NAMohammed" userId="818e9af9-07b9-4e66-926f-ccbf6f764297" providerId="ADAL" clId="{185C6770-5B86-42B5-89D4-D9E4249D9467}" dt="2022-03-24T19:52:40.892" v="149" actId="14100"/>
          <ac:picMkLst>
            <pc:docMk/>
            <pc:sldMk cId="3433496112" sldId="292"/>
            <ac:picMk id="6" creationId="{733F9DF9-D38B-4BDE-91D2-570E61316E68}"/>
          </ac:picMkLst>
        </pc:picChg>
      </pc:sldChg>
      <pc:sldChg chg="addSp delSp modSp mod">
        <pc:chgData name="NAMohammed" userId="818e9af9-07b9-4e66-926f-ccbf6f764297" providerId="ADAL" clId="{185C6770-5B86-42B5-89D4-D9E4249D9467}" dt="2022-03-24T19:54:10.116" v="156" actId="14100"/>
        <pc:sldMkLst>
          <pc:docMk/>
          <pc:sldMk cId="2550500904" sldId="293"/>
        </pc:sldMkLst>
        <pc:spChg chg="del">
          <ac:chgData name="NAMohammed" userId="818e9af9-07b9-4e66-926f-ccbf6f764297" providerId="ADAL" clId="{185C6770-5B86-42B5-89D4-D9E4249D9467}" dt="2022-03-24T19:53:55.555" v="151" actId="22"/>
          <ac:spMkLst>
            <pc:docMk/>
            <pc:sldMk cId="2550500904" sldId="293"/>
            <ac:spMk id="3" creationId="{547D8F0C-7E28-49C3-9BC1-5F8DBC57B5F9}"/>
          </ac:spMkLst>
        </pc:spChg>
        <pc:picChg chg="del">
          <ac:chgData name="NAMohammed" userId="818e9af9-07b9-4e66-926f-ccbf6f764297" providerId="ADAL" clId="{185C6770-5B86-42B5-89D4-D9E4249D9467}" dt="2022-03-24T19:53:11.606" v="150" actId="21"/>
          <ac:picMkLst>
            <pc:docMk/>
            <pc:sldMk cId="2550500904" sldId="293"/>
            <ac:picMk id="4" creationId="{10EB1101-91F9-422D-837C-7812A73A60F1}"/>
          </ac:picMkLst>
        </pc:picChg>
        <pc:picChg chg="add mod ord">
          <ac:chgData name="NAMohammed" userId="818e9af9-07b9-4e66-926f-ccbf6f764297" providerId="ADAL" clId="{185C6770-5B86-42B5-89D4-D9E4249D9467}" dt="2022-03-24T19:54:10.116" v="156" actId="14100"/>
          <ac:picMkLst>
            <pc:docMk/>
            <pc:sldMk cId="2550500904" sldId="293"/>
            <ac:picMk id="6" creationId="{1E4632A8-7F88-448F-9370-F2C523F7825D}"/>
          </ac:picMkLst>
        </pc:picChg>
      </pc:sldChg>
      <pc:sldChg chg="addSp delSp modSp mod">
        <pc:chgData name="NAMohammed" userId="818e9af9-07b9-4e66-926f-ccbf6f764297" providerId="ADAL" clId="{185C6770-5B86-42B5-89D4-D9E4249D9467}" dt="2022-03-24T19:55:33.659" v="162" actId="14100"/>
        <pc:sldMkLst>
          <pc:docMk/>
          <pc:sldMk cId="2204612497" sldId="295"/>
        </pc:sldMkLst>
        <pc:spChg chg="add del mod">
          <ac:chgData name="NAMohammed" userId="818e9af9-07b9-4e66-926f-ccbf6f764297" providerId="ADAL" clId="{185C6770-5B86-42B5-89D4-D9E4249D9467}" dt="2022-03-24T19:55:20.522" v="158" actId="22"/>
          <ac:spMkLst>
            <pc:docMk/>
            <pc:sldMk cId="2204612497" sldId="295"/>
            <ac:spMk id="5" creationId="{14081595-BB19-4A03-ACD1-23999D81D1A4}"/>
          </ac:spMkLst>
        </pc:spChg>
        <pc:picChg chg="del mod">
          <ac:chgData name="NAMohammed" userId="818e9af9-07b9-4e66-926f-ccbf6f764297" providerId="ADAL" clId="{185C6770-5B86-42B5-89D4-D9E4249D9467}" dt="2022-03-24T19:54:50.190" v="157" actId="21"/>
          <ac:picMkLst>
            <pc:docMk/>
            <pc:sldMk cId="2204612497" sldId="295"/>
            <ac:picMk id="4" creationId="{3C88BE99-485A-4F7E-82A7-8DBF100DBF0C}"/>
          </ac:picMkLst>
        </pc:picChg>
        <pc:picChg chg="add mod ord">
          <ac:chgData name="NAMohammed" userId="818e9af9-07b9-4e66-926f-ccbf6f764297" providerId="ADAL" clId="{185C6770-5B86-42B5-89D4-D9E4249D9467}" dt="2022-03-24T19:55:33.659" v="162" actId="14100"/>
          <ac:picMkLst>
            <pc:docMk/>
            <pc:sldMk cId="2204612497" sldId="295"/>
            <ac:picMk id="7" creationId="{7ED8C709-7C83-4978-9F42-9EF48DB9E33D}"/>
          </ac:picMkLst>
        </pc:picChg>
      </pc:sldChg>
      <pc:sldChg chg="addSp modSp mod">
        <pc:chgData name="NAMohammed" userId="818e9af9-07b9-4e66-926f-ccbf6f764297" providerId="ADAL" clId="{185C6770-5B86-42B5-89D4-D9E4249D9467}" dt="2022-03-24T19:11:48.913" v="2" actId="207"/>
        <pc:sldMkLst>
          <pc:docMk/>
          <pc:sldMk cId="2126865375" sldId="296"/>
        </pc:sldMkLst>
        <pc:spChg chg="add mod">
          <ac:chgData name="NAMohammed" userId="818e9af9-07b9-4e66-926f-ccbf6f764297" providerId="ADAL" clId="{185C6770-5B86-42B5-89D4-D9E4249D9467}" dt="2022-03-24T19:11:48.913" v="2" actId="207"/>
          <ac:spMkLst>
            <pc:docMk/>
            <pc:sldMk cId="2126865375" sldId="296"/>
            <ac:spMk id="5" creationId="{C5385F0D-EB18-4144-B208-DB1FDCD09D22}"/>
          </ac:spMkLst>
        </pc:spChg>
        <pc:picChg chg="mod">
          <ac:chgData name="NAMohammed" userId="818e9af9-07b9-4e66-926f-ccbf6f764297" providerId="ADAL" clId="{185C6770-5B86-42B5-89D4-D9E4249D9467}" dt="2022-03-24T19:11:30.757" v="0" actId="1076"/>
          <ac:picMkLst>
            <pc:docMk/>
            <pc:sldMk cId="2126865375" sldId="296"/>
            <ac:picMk id="4" creationId="{4665E80B-FE75-421D-AB67-44051D7EBD97}"/>
          </ac:picMkLst>
        </pc:picChg>
      </pc:sldChg>
      <pc:sldChg chg="addSp delSp modSp new mod">
        <pc:chgData name="NAMohammed" userId="818e9af9-07b9-4e66-926f-ccbf6f764297" providerId="ADAL" clId="{185C6770-5B86-42B5-89D4-D9E4249D9467}" dt="2022-03-24T19:57:17.761" v="168" actId="14100"/>
        <pc:sldMkLst>
          <pc:docMk/>
          <pc:sldMk cId="4201435664" sldId="297"/>
        </pc:sldMkLst>
        <pc:spChg chg="del">
          <ac:chgData name="NAMohammed" userId="818e9af9-07b9-4e66-926f-ccbf6f764297" providerId="ADAL" clId="{185C6770-5B86-42B5-89D4-D9E4249D9467}" dt="2022-03-24T19:57:05.564" v="164" actId="22"/>
          <ac:spMkLst>
            <pc:docMk/>
            <pc:sldMk cId="4201435664" sldId="297"/>
            <ac:spMk id="3" creationId="{72B65A2D-D264-4024-998B-DD50F42F9E54}"/>
          </ac:spMkLst>
        </pc:spChg>
        <pc:picChg chg="add mod ord">
          <ac:chgData name="NAMohammed" userId="818e9af9-07b9-4e66-926f-ccbf6f764297" providerId="ADAL" clId="{185C6770-5B86-42B5-89D4-D9E4249D9467}" dt="2022-03-24T19:57:17.761" v="168" actId="14100"/>
          <ac:picMkLst>
            <pc:docMk/>
            <pc:sldMk cId="4201435664" sldId="297"/>
            <ac:picMk id="5" creationId="{AE979A7A-A417-4EB5-898F-CACCB2F911D2}"/>
          </ac:picMkLst>
        </pc:picChg>
      </pc:sldChg>
      <pc:sldChg chg="addSp modSp new mod">
        <pc:chgData name="NAMohammed" userId="818e9af9-07b9-4e66-926f-ccbf6f764297" providerId="ADAL" clId="{185C6770-5B86-42B5-89D4-D9E4249D9467}" dt="2022-03-24T19:58:31.601" v="174" actId="14100"/>
        <pc:sldMkLst>
          <pc:docMk/>
          <pc:sldMk cId="2661285359" sldId="298"/>
        </pc:sldMkLst>
        <pc:picChg chg="add mod">
          <ac:chgData name="NAMohammed" userId="818e9af9-07b9-4e66-926f-ccbf6f764297" providerId="ADAL" clId="{185C6770-5B86-42B5-89D4-D9E4249D9467}" dt="2022-03-24T19:58:31.601" v="174" actId="14100"/>
          <ac:picMkLst>
            <pc:docMk/>
            <pc:sldMk cId="2661285359" sldId="298"/>
            <ac:picMk id="5" creationId="{3E6A7DE2-9F7D-4E3F-B609-4F5A46C5C597}"/>
          </ac:picMkLst>
        </pc:picChg>
      </pc:sldChg>
      <pc:sldChg chg="addSp delSp modSp new mod">
        <pc:chgData name="NAMohammed" userId="818e9af9-07b9-4e66-926f-ccbf6f764297" providerId="ADAL" clId="{185C6770-5B86-42B5-89D4-D9E4249D9467}" dt="2022-03-24T20:05:42.452" v="181" actId="14100"/>
        <pc:sldMkLst>
          <pc:docMk/>
          <pc:sldMk cId="1264983877" sldId="299"/>
        </pc:sldMkLst>
        <pc:spChg chg="del">
          <ac:chgData name="NAMohammed" userId="818e9af9-07b9-4e66-926f-ccbf6f764297" providerId="ADAL" clId="{185C6770-5B86-42B5-89D4-D9E4249D9467}" dt="2022-03-24T20:00:25.019" v="176" actId="22"/>
          <ac:spMkLst>
            <pc:docMk/>
            <pc:sldMk cId="1264983877" sldId="299"/>
            <ac:spMk id="3" creationId="{54684A53-7624-449B-A897-F8714E179251}"/>
          </ac:spMkLst>
        </pc:spChg>
        <pc:picChg chg="add mod ord">
          <ac:chgData name="NAMohammed" userId="818e9af9-07b9-4e66-926f-ccbf6f764297" providerId="ADAL" clId="{185C6770-5B86-42B5-89D4-D9E4249D9467}" dt="2022-03-24T20:05:42.452" v="181" actId="14100"/>
          <ac:picMkLst>
            <pc:docMk/>
            <pc:sldMk cId="1264983877" sldId="299"/>
            <ac:picMk id="5" creationId="{9D413B97-D96B-4EA9-A8FE-56005273FE1B}"/>
          </ac:picMkLst>
        </pc:picChg>
      </pc:sldChg>
      <pc:sldChg chg="addSp delSp modSp new mod">
        <pc:chgData name="NAMohammed" userId="818e9af9-07b9-4e66-926f-ccbf6f764297" providerId="ADAL" clId="{185C6770-5B86-42B5-89D4-D9E4249D9467}" dt="2022-03-24T20:06:34.131" v="187" actId="14100"/>
        <pc:sldMkLst>
          <pc:docMk/>
          <pc:sldMk cId="3220149293" sldId="300"/>
        </pc:sldMkLst>
        <pc:spChg chg="del">
          <ac:chgData name="NAMohammed" userId="818e9af9-07b9-4e66-926f-ccbf6f764297" providerId="ADAL" clId="{185C6770-5B86-42B5-89D4-D9E4249D9467}" dt="2022-03-24T20:06:19.176" v="183" actId="22"/>
          <ac:spMkLst>
            <pc:docMk/>
            <pc:sldMk cId="3220149293" sldId="300"/>
            <ac:spMk id="3" creationId="{B05329F1-4D60-46D7-BF93-21E810B0629C}"/>
          </ac:spMkLst>
        </pc:spChg>
        <pc:picChg chg="add mod ord">
          <ac:chgData name="NAMohammed" userId="818e9af9-07b9-4e66-926f-ccbf6f764297" providerId="ADAL" clId="{185C6770-5B86-42B5-89D4-D9E4249D9467}" dt="2022-03-24T20:06:34.131" v="187" actId="14100"/>
          <ac:picMkLst>
            <pc:docMk/>
            <pc:sldMk cId="3220149293" sldId="300"/>
            <ac:picMk id="5" creationId="{7AEFCC07-BCD3-4AF5-B434-A0BE8E372CF2}"/>
          </ac:picMkLst>
        </pc:picChg>
      </pc:sldChg>
      <pc:sldChg chg="addSp delSp modSp new mod">
        <pc:chgData name="NAMohammed" userId="818e9af9-07b9-4e66-926f-ccbf6f764297" providerId="ADAL" clId="{185C6770-5B86-42B5-89D4-D9E4249D9467}" dt="2022-03-24T20:28:09.747" v="227" actId="14100"/>
        <pc:sldMkLst>
          <pc:docMk/>
          <pc:sldMk cId="1883413522" sldId="301"/>
        </pc:sldMkLst>
        <pc:spChg chg="del">
          <ac:chgData name="NAMohammed" userId="818e9af9-07b9-4e66-926f-ccbf6f764297" providerId="ADAL" clId="{185C6770-5B86-42B5-89D4-D9E4249D9467}" dt="2022-03-24T20:08:27.049" v="189" actId="22"/>
          <ac:spMkLst>
            <pc:docMk/>
            <pc:sldMk cId="1883413522" sldId="301"/>
            <ac:spMk id="3" creationId="{54996E13-C120-40F0-9AAA-D1F4B9567DDC}"/>
          </ac:spMkLst>
        </pc:spChg>
        <pc:spChg chg="add del mod">
          <ac:chgData name="NAMohammed" userId="818e9af9-07b9-4e66-926f-ccbf6f764297" providerId="ADAL" clId="{185C6770-5B86-42B5-89D4-D9E4249D9467}" dt="2022-03-24T20:27:45.956" v="222" actId="22"/>
          <ac:spMkLst>
            <pc:docMk/>
            <pc:sldMk cId="1883413522" sldId="301"/>
            <ac:spMk id="4" creationId="{93E38039-AD9E-4D18-B12B-5A7E0D30C40D}"/>
          </ac:spMkLst>
        </pc:spChg>
        <pc:picChg chg="add del mod ord modCrop">
          <ac:chgData name="NAMohammed" userId="818e9af9-07b9-4e66-926f-ccbf6f764297" providerId="ADAL" clId="{185C6770-5B86-42B5-89D4-D9E4249D9467}" dt="2022-03-24T20:27:27.646" v="221" actId="21"/>
          <ac:picMkLst>
            <pc:docMk/>
            <pc:sldMk cId="1883413522" sldId="301"/>
            <ac:picMk id="5" creationId="{AD7EF8E2-1A8F-4882-81E1-77AD090F676B}"/>
          </ac:picMkLst>
        </pc:picChg>
        <pc:picChg chg="add mod ord">
          <ac:chgData name="NAMohammed" userId="818e9af9-07b9-4e66-926f-ccbf6f764297" providerId="ADAL" clId="{185C6770-5B86-42B5-89D4-D9E4249D9467}" dt="2022-03-24T20:28:09.747" v="227" actId="14100"/>
          <ac:picMkLst>
            <pc:docMk/>
            <pc:sldMk cId="1883413522" sldId="301"/>
            <ac:picMk id="7" creationId="{C8F85FA1-7F7F-4DA3-B815-447DD1602456}"/>
          </ac:picMkLst>
        </pc:picChg>
      </pc:sldChg>
      <pc:sldChg chg="addSp delSp modSp new mod">
        <pc:chgData name="NAMohammed" userId="818e9af9-07b9-4e66-926f-ccbf6f764297" providerId="ADAL" clId="{185C6770-5B86-42B5-89D4-D9E4249D9467}" dt="2022-03-24T20:14:51.421" v="200" actId="14100"/>
        <pc:sldMkLst>
          <pc:docMk/>
          <pc:sldMk cId="1303343203" sldId="302"/>
        </pc:sldMkLst>
        <pc:spChg chg="del">
          <ac:chgData name="NAMohammed" userId="818e9af9-07b9-4e66-926f-ccbf6f764297" providerId="ADAL" clId="{185C6770-5B86-42B5-89D4-D9E4249D9467}" dt="2022-03-24T20:14:34.372" v="196" actId="22"/>
          <ac:spMkLst>
            <pc:docMk/>
            <pc:sldMk cId="1303343203" sldId="302"/>
            <ac:spMk id="3" creationId="{6F3D233E-A1F8-42E1-A7C9-8E24FCCB2E58}"/>
          </ac:spMkLst>
        </pc:spChg>
        <pc:picChg chg="add mod ord">
          <ac:chgData name="NAMohammed" userId="818e9af9-07b9-4e66-926f-ccbf6f764297" providerId="ADAL" clId="{185C6770-5B86-42B5-89D4-D9E4249D9467}" dt="2022-03-24T20:14:51.421" v="200" actId="14100"/>
          <ac:picMkLst>
            <pc:docMk/>
            <pc:sldMk cId="1303343203" sldId="302"/>
            <ac:picMk id="5" creationId="{72BE9056-6E76-422D-B55D-7D022816773D}"/>
          </ac:picMkLst>
        </pc:picChg>
      </pc:sldChg>
      <pc:sldChg chg="addSp delSp modSp new mod">
        <pc:chgData name="NAMohammed" userId="818e9af9-07b9-4e66-926f-ccbf6f764297" providerId="ADAL" clId="{185C6770-5B86-42B5-89D4-D9E4249D9467}" dt="2022-03-24T20:16:20.612" v="208" actId="14100"/>
        <pc:sldMkLst>
          <pc:docMk/>
          <pc:sldMk cId="4105548407" sldId="303"/>
        </pc:sldMkLst>
        <pc:spChg chg="del">
          <ac:chgData name="NAMohammed" userId="818e9af9-07b9-4e66-926f-ccbf6f764297" providerId="ADAL" clId="{185C6770-5B86-42B5-89D4-D9E4249D9467}" dt="2022-03-24T20:16:04.001" v="202" actId="22"/>
          <ac:spMkLst>
            <pc:docMk/>
            <pc:sldMk cId="4105548407" sldId="303"/>
            <ac:spMk id="3" creationId="{7BE4CB49-BBBA-4058-881C-F2A053204FB3}"/>
          </ac:spMkLst>
        </pc:spChg>
        <pc:picChg chg="add mod ord">
          <ac:chgData name="NAMohammed" userId="818e9af9-07b9-4e66-926f-ccbf6f764297" providerId="ADAL" clId="{185C6770-5B86-42B5-89D4-D9E4249D9467}" dt="2022-03-24T20:16:20.612" v="208" actId="14100"/>
          <ac:picMkLst>
            <pc:docMk/>
            <pc:sldMk cId="4105548407" sldId="303"/>
            <ac:picMk id="5" creationId="{DE16BDBD-9CED-4014-AE2A-757BD815E5F5}"/>
          </ac:picMkLst>
        </pc:picChg>
      </pc:sldChg>
      <pc:sldChg chg="addSp delSp modSp new mod">
        <pc:chgData name="NAMohammed" userId="818e9af9-07b9-4e66-926f-ccbf6f764297" providerId="ADAL" clId="{185C6770-5B86-42B5-89D4-D9E4249D9467}" dt="2022-03-24T20:17:57.603" v="215" actId="14100"/>
        <pc:sldMkLst>
          <pc:docMk/>
          <pc:sldMk cId="1021224427" sldId="304"/>
        </pc:sldMkLst>
        <pc:spChg chg="del">
          <ac:chgData name="NAMohammed" userId="818e9af9-07b9-4e66-926f-ccbf6f764297" providerId="ADAL" clId="{185C6770-5B86-42B5-89D4-D9E4249D9467}" dt="2022-03-24T20:17:40.290" v="210" actId="22"/>
          <ac:spMkLst>
            <pc:docMk/>
            <pc:sldMk cId="1021224427" sldId="304"/>
            <ac:spMk id="3" creationId="{58B8EE76-572E-4D66-8C7A-B686BCACBA9A}"/>
          </ac:spMkLst>
        </pc:spChg>
        <pc:picChg chg="add mod ord">
          <ac:chgData name="NAMohammed" userId="818e9af9-07b9-4e66-926f-ccbf6f764297" providerId="ADAL" clId="{185C6770-5B86-42B5-89D4-D9E4249D9467}" dt="2022-03-24T20:17:57.603" v="215" actId="14100"/>
          <ac:picMkLst>
            <pc:docMk/>
            <pc:sldMk cId="1021224427" sldId="304"/>
            <ac:picMk id="5" creationId="{723675FE-8B94-427B-AF39-CC139C803F1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EF620-5CA8-46C2-8D12-5F9E6768C5A0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D3FB6-BB97-47FA-9F2A-9E16E0A9F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27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DE249-E611-4E67-A5E5-26FF00026D8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DFBB5-7AD8-42EB-8958-64DE1ED21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2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Antigens (Agglutinogens) of A and/or B types on RBCs membrane.</a:t>
            </a:r>
          </a:p>
          <a:p>
            <a:r>
              <a:rPr lang="en-US" dirty="0"/>
              <a:t>Plasma contains antibodies (Agglutinins) against the Ag that is NOT on the RBCs of the person’s blood.</a:t>
            </a:r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68FDFBB5-7AD8-42EB-8958-64DE1ED214A4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262DFA2F-4700-4238-AB0F-A82B865EEC2A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B9CCA556-7429-416D-AAC1-CBA1BB8CCAD4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B1B3388B-B81D-492D-9610-4CBCD17830CE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7778D5A8-32BD-4FCD-9148-EF26B6CBEF4D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09696322-EE4C-4531-8437-96BA71F58ADC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DEEB6502-7E37-4C50-8B79-CDE43DE47DCC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/>
              <a:t>Presence of Rh-</a:t>
            </a:r>
            <a:r>
              <a:rPr lang="en-US" dirty="0" err="1"/>
              <a:t>agglutinogen</a:t>
            </a:r>
            <a:r>
              <a:rPr lang="en-US" dirty="0"/>
              <a:t> (D-antigen, most important) on RBCs = Rh +ve.</a:t>
            </a:r>
          </a:p>
          <a:p>
            <a:pPr algn="just"/>
            <a:r>
              <a:rPr lang="en-US" dirty="0"/>
              <a:t>Absence = Rh –ve.</a:t>
            </a:r>
          </a:p>
          <a:p>
            <a:pPr algn="just"/>
            <a:r>
              <a:rPr lang="en-US" dirty="0"/>
              <a:t>Rh-antibodies are normally absent but, induced by blood transfusion of Rh +ve blood to Rh –ve patient or during delivery of an </a:t>
            </a:r>
            <a:r>
              <a:rPr lang="en-US" dirty="0" err="1"/>
              <a:t>RH+ve</a:t>
            </a:r>
            <a:r>
              <a:rPr lang="en-US" dirty="0"/>
              <a:t> fetus to an Rh-ve mother.</a:t>
            </a:r>
          </a:p>
          <a:p>
            <a:endParaRPr lang="ar-EG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68FDFBB5-7AD8-42EB-8958-64DE1ED214A4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68FDFBB5-7AD8-42EB-8958-64DE1ED214A4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1A90F7EF-AFED-48F2-91D2-F5C52F4757E9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9A349884-E09C-47FC-AD93-7B41EA9C36FA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8318B82-9DF0-40F0-A3FD-843BEBF1A503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DCDC97E-61F9-4F2E-B98B-BF0B371DFB45}" type="datetime1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AE8C8-184E-43E9-B8E5-B8DCC99E0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2E015D6-2299-4D6E-AE98-78D61E2B6468}" type="datetime1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AE8C8-184E-43E9-B8E5-B8DCC99E0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5F5D009-25CF-438C-AA51-406043439323}" type="datetime1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AE8C8-184E-43E9-B8E5-B8DCC99E0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39F7847-81F7-4764-8043-A1C7EDE9483C}" type="datetime1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AE8C8-184E-43E9-B8E5-B8DCC99E0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4F3DFFA-CB27-4F34-86F1-4143C26E4E39}" type="datetime1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AE8C8-184E-43E9-B8E5-B8DCC99E0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2282FAB-487E-4E82-888F-69FDB84F3D32}" type="datetime1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AE8C8-184E-43E9-B8E5-B8DCC99E0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8339360-747C-4E94-84FD-7C2B391AC45E}" type="datetime1">
              <a:rPr lang="en-US" smtClean="0"/>
              <a:t>3/24/2022</a:t>
            </a:fld>
            <a:endParaRPr lang="en-US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AE8C8-184E-43E9-B8E5-B8DCC99E0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6F50FA9-CFDA-4D8D-958A-8DA8D3659232}" type="datetime1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AE8C8-184E-43E9-B8E5-B8DCC99E0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2B9AA06-3CFA-43EC-B891-0D804F22FDF5}" type="datetime1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AE8C8-184E-43E9-B8E5-B8DCC99E0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1A41958-EB95-4BCD-9110-5FF1A7CDC993}" type="datetime1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AE8C8-184E-43E9-B8E5-B8DCC99E0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 noEditPoints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3E6D0E8-2113-4242-BBA3-5FF64C1573AA}" type="datetime1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AE8C8-184E-43E9-B8E5-B8DCC99E0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972DC-87A9-4DEC-93B3-F2B791AC05D7}" type="datetime1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AE8C8-184E-43E9-B8E5-B8DCC99E06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9092E-E62B-4351-8D93-8C1484E62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Physiology Lab. 2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51287-167C-4746-B511-107E098EB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3600" b="1" i="1" dirty="0">
                <a:solidFill>
                  <a:srgbClr val="FF0000"/>
                </a:solidFill>
              </a:rPr>
              <a:t>Bleeding &amp; Clotting Time</a:t>
            </a:r>
          </a:p>
          <a:p>
            <a:pPr algn="ctr" rtl="0"/>
            <a:r>
              <a:rPr lang="en-US" sz="3600" b="1" i="1" dirty="0">
                <a:solidFill>
                  <a:srgbClr val="FF0000"/>
                </a:solidFill>
              </a:rPr>
              <a:t>Blood groups</a:t>
            </a:r>
          </a:p>
          <a:p>
            <a:pPr algn="ctr" rtl="0"/>
            <a:r>
              <a:rPr lang="en-US" b="1" i="1" dirty="0"/>
              <a:t>By</a:t>
            </a:r>
          </a:p>
          <a:p>
            <a:pPr algn="ctr" rtl="0"/>
            <a:r>
              <a:rPr lang="en-US" b="1" i="1" dirty="0"/>
              <a:t>Dr. Nour A. Mohammed</a:t>
            </a:r>
          </a:p>
          <a:p>
            <a:pPr algn="ctr" rtl="0"/>
            <a:r>
              <a:rPr lang="en-US" sz="4000" b="1" i="1" dirty="0"/>
              <a:t>MUTAH 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2316736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80B75-A8FD-4812-A213-AE1AC094F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BE9056-6E76-422D-B55D-7D02281677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6308724"/>
          </a:xfrm>
        </p:spPr>
      </p:pic>
    </p:spTree>
    <p:extLst>
      <p:ext uri="{BB962C8B-B14F-4D97-AF65-F5344CB8AC3E}">
        <p14:creationId xmlns:p14="http://schemas.microsoft.com/office/powerpoint/2010/main" val="1303343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1F95C-31FB-4454-9654-DDE42E133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16BDBD-9CED-4014-AE2A-757BD815E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74638"/>
            <a:ext cx="8686799" cy="6430962"/>
          </a:xfrm>
        </p:spPr>
      </p:pic>
    </p:spTree>
    <p:extLst>
      <p:ext uri="{BB962C8B-B14F-4D97-AF65-F5344CB8AC3E}">
        <p14:creationId xmlns:p14="http://schemas.microsoft.com/office/powerpoint/2010/main" val="4105548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B8C73-4E5D-42CF-85E3-41AFA8E58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3675FE-8B94-427B-AF39-CC139C803F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752601"/>
            <a:ext cx="8458199" cy="1981200"/>
          </a:xfrm>
        </p:spPr>
      </p:pic>
    </p:spTree>
    <p:extLst>
      <p:ext uri="{BB962C8B-B14F-4D97-AF65-F5344CB8AC3E}">
        <p14:creationId xmlns:p14="http://schemas.microsoft.com/office/powerpoint/2010/main" val="1021224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A5993-7708-43CE-B139-AC2B36058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8DC8B-63BC-44B7-B89A-99354D3C0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65E80B-FE75-421D-AB67-44051D7EB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74638"/>
            <a:ext cx="8458200" cy="5851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385F0D-EB18-4144-B208-DB1FDCD09D22}"/>
              </a:ext>
            </a:extLst>
          </p:cNvPr>
          <p:cNvSpPr txBox="1"/>
          <p:nvPr/>
        </p:nvSpPr>
        <p:spPr>
          <a:xfrm>
            <a:off x="3962400" y="2895600"/>
            <a:ext cx="2286000" cy="685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865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" y="1676400"/>
            <a:ext cx="8940598" cy="4953000"/>
          </a:xfrm>
          <a:prstGeom prst="rect">
            <a:avLst/>
          </a:prstGeom>
        </p:spPr>
      </p:pic>
      <p:sp>
        <p:nvSpPr>
          <p:cNvPr id="5" name="Title 4"/>
          <p:cNvSpPr>
            <a:spLocks noGrp="1" noEditPoints="1"/>
          </p:cNvSpPr>
          <p:nvPr>
            <p:ph type="title"/>
          </p:nvPr>
        </p:nvSpPr>
        <p:spPr>
          <a:xfrm>
            <a:off x="457200" y="430639"/>
            <a:ext cx="8229600" cy="830997"/>
          </a:xfrm>
        </p:spPr>
        <p:txBody>
          <a:bodyPr wrap="square">
            <a:spAutoFit/>
          </a:bodyPr>
          <a:lstStyle/>
          <a:p>
            <a:pPr marL="571500" indent="-571500" algn="ctr" rtl="0">
              <a:buFont typeface="Wingdings" pitchFamily="2" charset="2"/>
              <a:buChar char="q"/>
            </a:pPr>
            <a:r>
              <a:rPr lang="en-US" sz="4800" b="1" kern="0" dirty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ABO System:</a:t>
            </a:r>
            <a:endParaRPr lang="en-US" sz="4800" b="1" dirty="0">
              <a:solidFill>
                <a:srgbClr val="0070C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7837" y="341586"/>
            <a:ext cx="2671763" cy="289287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3476297"/>
            <a:ext cx="2605665" cy="29908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304800"/>
            <a:ext cx="2709614" cy="292966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68732" y="3586163"/>
            <a:ext cx="2532268" cy="290988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 rot="16200000">
            <a:off x="-435228" y="4739936"/>
            <a:ext cx="2230098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b="1" dirty="0"/>
              <a:t>In Plasma</a:t>
            </a:r>
            <a:endParaRPr lang="ar-EG" sz="4000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800600" y="457200"/>
            <a:ext cx="0" cy="60099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5255" y="2684545"/>
            <a:ext cx="2808145" cy="268605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399" y="847657"/>
            <a:ext cx="3200401" cy="268297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8319" y="3872708"/>
            <a:ext cx="3193309" cy="238601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63" y="762000"/>
            <a:ext cx="2700337" cy="296858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" name="TextBox 10"/>
          <p:cNvSpPr txBox="1"/>
          <p:nvPr/>
        </p:nvSpPr>
        <p:spPr>
          <a:xfrm rot="16200000">
            <a:off x="-453621" y="4960982"/>
            <a:ext cx="2230098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b="1" dirty="0"/>
              <a:t>In Plasma</a:t>
            </a:r>
            <a:endParaRPr lang="ar-EG" sz="40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648200" y="457200"/>
            <a:ext cx="0" cy="60099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457200" y="304800"/>
            <a:ext cx="80772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>
                <a:solidFill>
                  <a:srgbClr val="D30707"/>
                </a:solidFill>
                <a:latin typeface="Aparajita" pitchFamily="34" charset="0"/>
                <a:cs typeface="Aparajita" pitchFamily="34" charset="0"/>
              </a:rPr>
              <a:t>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1000" y="762000"/>
            <a:ext cx="8529799" cy="5791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8400" y="226763"/>
            <a:ext cx="64723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41%             9%               3%              47%</a:t>
            </a:r>
            <a:endParaRPr lang="ar-EG" sz="2800" b="1" dirty="0">
              <a:solidFill>
                <a:schemeClr val="tx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749983"/>
            <a:ext cx="85297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505691" y="193964"/>
            <a:ext cx="8229600" cy="990600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                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 noEditPoints="1"/>
          </p:cNvSpPr>
          <p:nvPr>
            <p:ph idx="1"/>
          </p:nvPr>
        </p:nvSpPr>
        <p:spPr>
          <a:xfrm>
            <a:off x="505690" y="381000"/>
            <a:ext cx="8181109" cy="5626291"/>
          </a:xfrm>
        </p:spPr>
        <p:txBody>
          <a:bodyPr>
            <a:normAutofit/>
          </a:bodyPr>
          <a:lstStyle/>
          <a:p>
            <a:pPr algn="ctr" rtl="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en-US" sz="4800" b="1" kern="0" dirty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 Rh</a:t>
            </a:r>
            <a:r>
              <a:rPr lang="en-US" sz="2400" kern="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4800" b="1" kern="0" dirty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system</a:t>
            </a:r>
            <a:r>
              <a:rPr lang="en-US" sz="3600" b="1" kern="0" dirty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:</a:t>
            </a:r>
          </a:p>
          <a:p>
            <a:pPr marL="109728" indent="0" algn="l" rtl="0">
              <a:buNone/>
            </a:pPr>
            <a:endParaRPr lang="en-US" sz="4400" b="1" kern="0" dirty="0">
              <a:solidFill>
                <a:schemeClr val="accent1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8200" y="1752601"/>
            <a:ext cx="3683589" cy="3297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181600" y="1614234"/>
            <a:ext cx="3124200" cy="3467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5486400"/>
            <a:ext cx="56341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85%                                          15%</a:t>
            </a:r>
            <a:endParaRPr lang="ar-EG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EditPoints="1"/>
          </p:cNvSpPr>
          <p:nvPr>
            <p:ph type="title"/>
          </p:nvPr>
        </p:nvSpPr>
        <p:spPr>
          <a:xfrm>
            <a:off x="228600" y="0"/>
            <a:ext cx="8229600" cy="1249362"/>
          </a:xfrm>
        </p:spPr>
        <p:txBody>
          <a:bodyPr>
            <a:normAutofit/>
          </a:bodyPr>
          <a:lstStyle/>
          <a:p>
            <a:pPr algn="ctr"/>
            <a:r>
              <a:rPr lang="en-US" sz="5300" kern="0" dirty="0">
                <a:solidFill>
                  <a:schemeClr val="accent1"/>
                </a:solidFill>
                <a:latin typeface="Aparajita" pitchFamily="34" charset="0"/>
                <a:ea typeface="+mn-ea"/>
                <a:cs typeface="Aparajita" pitchFamily="34" charset="0"/>
                <a:sym typeface="Symbol"/>
              </a:rPr>
              <a:t></a:t>
            </a:r>
            <a:r>
              <a:rPr lang="en-US" sz="5300" kern="0" dirty="0">
                <a:solidFill>
                  <a:schemeClr val="accent1"/>
                </a:solidFill>
                <a:latin typeface="Aparajita" pitchFamily="34" charset="0"/>
                <a:ea typeface="+mn-ea"/>
                <a:cs typeface="Aparajita" pitchFamily="34" charset="0"/>
              </a:rPr>
              <a:t> Importance of blood groups:</a:t>
            </a:r>
            <a:endParaRPr lang="en-US" dirty="0"/>
          </a:p>
        </p:txBody>
      </p:sp>
      <p:sp>
        <p:nvSpPr>
          <p:cNvPr id="2" name="Content Placeholder 1"/>
          <p:cNvSpPr>
            <a:spLocks noGrp="1" noEditPoints="1"/>
          </p:cNvSpPr>
          <p:nvPr>
            <p:ph idx="1"/>
          </p:nvPr>
        </p:nvSpPr>
        <p:spPr>
          <a:xfrm>
            <a:off x="304800" y="1219200"/>
            <a:ext cx="8686800" cy="5029200"/>
          </a:xfrm>
        </p:spPr>
        <p:txBody>
          <a:bodyPr>
            <a:noAutofit/>
          </a:bodyPr>
          <a:lstStyle/>
          <a:p>
            <a:pPr marL="109728" indent="0" algn="l">
              <a:buNone/>
            </a:pPr>
            <a:r>
              <a:rPr lang="en-US" sz="3400" b="1" dirty="0">
                <a:latin typeface="Bell MT" pitchFamily="18" charset="0"/>
                <a:cs typeface="Aparajita" pitchFamily="34" charset="0"/>
              </a:rPr>
              <a:t>(1) Medico legal importance:</a:t>
            </a:r>
          </a:p>
          <a:p>
            <a:pPr marL="109728" indent="0" algn="l">
              <a:buNone/>
            </a:pPr>
            <a:r>
              <a:rPr lang="en-US" sz="3400" dirty="0">
                <a:latin typeface="Bell MT" pitchFamily="18" charset="0"/>
                <a:cs typeface="Aparajita" pitchFamily="34" charset="0"/>
                <a:sym typeface="Symbol"/>
              </a:rPr>
              <a:t></a:t>
            </a:r>
            <a:r>
              <a:rPr lang="en-US" sz="3400" dirty="0">
                <a:latin typeface="Bell MT" pitchFamily="18" charset="0"/>
                <a:cs typeface="Aparajita" pitchFamily="34" charset="0"/>
              </a:rPr>
              <a:t> In disputed paternity (good negative test).</a:t>
            </a:r>
          </a:p>
          <a:p>
            <a:pPr marL="109728" indent="0" algn="l">
              <a:buNone/>
            </a:pPr>
            <a:r>
              <a:rPr lang="en-US" sz="3400" dirty="0">
                <a:latin typeface="Bell MT" pitchFamily="18" charset="0"/>
                <a:cs typeface="Aparajita" pitchFamily="34" charset="0"/>
                <a:sym typeface="Symbol"/>
              </a:rPr>
              <a:t></a:t>
            </a:r>
            <a:r>
              <a:rPr lang="en-US" sz="3400" dirty="0">
                <a:latin typeface="Bell MT" pitchFamily="18" charset="0"/>
                <a:cs typeface="Aparajita" pitchFamily="34" charset="0"/>
              </a:rPr>
              <a:t> In the criminal practice.</a:t>
            </a:r>
            <a:endParaRPr lang="en-US" sz="3400" b="1" dirty="0">
              <a:latin typeface="Bell MT" pitchFamily="18" charset="0"/>
              <a:cs typeface="Aparajita" pitchFamily="34" charset="0"/>
            </a:endParaRPr>
          </a:p>
          <a:p>
            <a:pPr marL="109728" indent="0" algn="l">
              <a:buNone/>
            </a:pPr>
            <a:r>
              <a:rPr lang="en-US" sz="3400" b="1" dirty="0">
                <a:latin typeface="Bell MT" pitchFamily="18" charset="0"/>
                <a:cs typeface="Aparajita" pitchFamily="34" charset="0"/>
              </a:rPr>
              <a:t>(2) Blood transfusion:    </a:t>
            </a:r>
          </a:p>
          <a:p>
            <a:pPr marL="109728" indent="0" algn="l">
              <a:buNone/>
            </a:pPr>
            <a:r>
              <a:rPr lang="en-US" sz="3400" dirty="0">
                <a:latin typeface="Bell MT" pitchFamily="18" charset="0"/>
                <a:cs typeface="Aparajita" pitchFamily="34" charset="0"/>
              </a:rPr>
              <a:t>The recipient’s plasma should not contain agglutinin against the donor’s red cells.</a:t>
            </a:r>
            <a:endParaRPr lang="ar-EG" sz="3400" dirty="0">
              <a:latin typeface="Bell MT" pitchFamily="18" charset="0"/>
              <a:cs typeface="Aparajita" pitchFamily="34" charset="0"/>
            </a:endParaRPr>
          </a:p>
          <a:p>
            <a:pPr marL="109728" indent="0" algn="l">
              <a:buNone/>
            </a:pPr>
            <a:r>
              <a:rPr lang="en-US" sz="3400" b="1" dirty="0">
                <a:latin typeface="Bell MT" pitchFamily="18" charset="0"/>
                <a:cs typeface="Aparajita" pitchFamily="34" charset="0"/>
              </a:rPr>
              <a:t>(3) Avoiding erythroblastosis fetalis </a:t>
            </a:r>
            <a:r>
              <a:rPr lang="en-US" sz="3400" dirty="0">
                <a:latin typeface="Bell MT" pitchFamily="18" charset="0"/>
              </a:rPr>
              <a:t>(Rh +ve fetus of Rh –ve mother)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1ECF8-743C-4CB1-8DB0-87041F7FE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3F9DF9-D38B-4BDE-91D2-570E61316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74638"/>
            <a:ext cx="8991600" cy="6308723"/>
          </a:xfrm>
        </p:spPr>
      </p:pic>
    </p:spTree>
    <p:extLst>
      <p:ext uri="{BB962C8B-B14F-4D97-AF65-F5344CB8AC3E}">
        <p14:creationId xmlns:p14="http://schemas.microsoft.com/office/powerpoint/2010/main" val="3433496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2514600" y="7883"/>
            <a:ext cx="4495800" cy="63976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Erythroblastosis fetalis</a:t>
            </a:r>
            <a:endParaRPr lang="ar-EG" sz="36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Rh hemolytic diseas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762000"/>
            <a:ext cx="84582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457200"/>
            <a:ext cx="7543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q"/>
            </a:pPr>
            <a:r>
              <a:rPr lang="en-US" sz="3600" b="1" kern="0" dirty="0">
                <a:solidFill>
                  <a:schemeClr val="accent1"/>
                </a:solidFill>
                <a:latin typeface="Aparajita" pitchFamily="34" charset="0"/>
                <a:cs typeface="Aparajita" pitchFamily="34" charset="0"/>
              </a:rPr>
              <a:t> Determination of blood group:</a:t>
            </a:r>
            <a:endParaRPr lang="en-US" sz="2700" kern="0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3600" b="1" dirty="0">
                <a:latin typeface="Aparajita" pitchFamily="34" charset="0"/>
                <a:cs typeface="Aparajita" pitchFamily="34" charset="0"/>
              </a:rPr>
              <a:t>* By slide technique.</a:t>
            </a:r>
          </a:p>
          <a:p>
            <a:r>
              <a:rPr lang="en-US" sz="3600" b="1" dirty="0">
                <a:latin typeface="Aparajita" pitchFamily="34" charset="0"/>
                <a:cs typeface="Aparajita" pitchFamily="34" charset="0"/>
              </a:rPr>
              <a:t> * Materials</a:t>
            </a:r>
          </a:p>
          <a:p>
            <a:pPr lvl="1"/>
            <a:r>
              <a:rPr lang="en-US" sz="3200" dirty="0">
                <a:latin typeface="Aparajita" pitchFamily="34" charset="0"/>
                <a:cs typeface="Aparajita" pitchFamily="34" charset="0"/>
              </a:rPr>
              <a:t>- Glass slides.</a:t>
            </a:r>
            <a:endParaRPr lang="en-US" sz="2400" kern="0" dirty="0">
              <a:solidFill>
                <a:srgbClr val="000000"/>
              </a:solidFill>
              <a:latin typeface="Times New Roman"/>
              <a:ea typeface="+mj-ea"/>
              <a:cs typeface="+mj-cs"/>
            </a:endParaRPr>
          </a:p>
          <a:p>
            <a:pPr lvl="1"/>
            <a:r>
              <a:rPr lang="en-US" sz="3200" dirty="0">
                <a:latin typeface="Aparajita" pitchFamily="34" charset="0"/>
                <a:cs typeface="Aparajita" pitchFamily="34" charset="0"/>
              </a:rPr>
              <a:t>- Anti-A serum</a:t>
            </a:r>
          </a:p>
          <a:p>
            <a:pPr lvl="1"/>
            <a:r>
              <a:rPr lang="en-US" sz="3200" dirty="0">
                <a:latin typeface="Aparajita" pitchFamily="34" charset="0"/>
                <a:cs typeface="Aparajita" pitchFamily="34" charset="0"/>
              </a:rPr>
              <a:t>- Anti-B serum</a:t>
            </a:r>
          </a:p>
          <a:p>
            <a:pPr lvl="1"/>
            <a:r>
              <a:rPr lang="en-US" sz="3200" dirty="0">
                <a:latin typeface="Aparajita" pitchFamily="34" charset="0"/>
                <a:cs typeface="Aparajita" pitchFamily="34" charset="0"/>
              </a:rPr>
              <a:t>- Anti-D serum</a:t>
            </a:r>
          </a:p>
          <a:p>
            <a:pPr marL="0" lvl="1"/>
            <a:r>
              <a:rPr lang="en-US" sz="3200" dirty="0">
                <a:latin typeface="Aparajita" pitchFamily="34" charset="0"/>
                <a:cs typeface="Aparajita" pitchFamily="34" charset="0"/>
              </a:rPr>
              <a:t>      - Sterile lancet, Cotton and </a:t>
            </a:r>
          </a:p>
          <a:p>
            <a:pPr marL="0" lvl="1"/>
            <a:r>
              <a:rPr lang="en-US" sz="3200" dirty="0">
                <a:latin typeface="Aparajita" pitchFamily="34" charset="0"/>
                <a:cs typeface="Aparajita" pitchFamily="34" charset="0"/>
              </a:rPr>
              <a:t>         Alcohol.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24400" y="1828800"/>
            <a:ext cx="43434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6400"/>
            <a:ext cx="9144000" cy="328612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lideplayer.com/slide/6502674/22/images/38/Slide+Method+for+ABO+grouping.jpg"/>
          <p:cNvPicPr>
            <a:picLocks noChangeAspect="1" noChangeArrowheads="1"/>
          </p:cNvPicPr>
          <p:nvPr/>
        </p:nvPicPr>
        <p:blipFill>
          <a:blip r:embed="rId3"/>
          <a:srcRect l="54167" t="26667" r="6667" b="8889"/>
          <a:stretch/>
        </p:blipFill>
        <p:spPr bwMode="auto">
          <a:xfrm>
            <a:off x="1453056" y="0"/>
            <a:ext cx="6243144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676400"/>
            <a:ext cx="6179025" cy="194860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38200" y="13335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EG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3581400"/>
            <a:ext cx="6310980" cy="182722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18393"/>
            <a:ext cx="5950425" cy="168443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5334000"/>
            <a:ext cx="6189534" cy="155027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77200" y="2438400"/>
            <a:ext cx="704850" cy="8001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24800" y="6067425"/>
            <a:ext cx="983775" cy="7905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77200" y="4191000"/>
            <a:ext cx="752475" cy="8286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53400" y="804119"/>
            <a:ext cx="619125" cy="5810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5800" y="457200"/>
            <a:ext cx="418704" cy="563231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b="1" dirty="0"/>
              <a:t>1</a:t>
            </a:r>
          </a:p>
          <a:p>
            <a:endParaRPr lang="en-US" sz="3600" b="1" dirty="0"/>
          </a:p>
          <a:p>
            <a:endParaRPr lang="en-US" sz="3600" b="1" dirty="0"/>
          </a:p>
          <a:p>
            <a:r>
              <a:rPr lang="en-US" sz="3600" b="1" dirty="0"/>
              <a:t>2</a:t>
            </a:r>
          </a:p>
          <a:p>
            <a:endParaRPr lang="en-US" sz="3600" b="1" dirty="0"/>
          </a:p>
          <a:p>
            <a:endParaRPr lang="en-US" sz="3600" b="1" dirty="0"/>
          </a:p>
          <a:p>
            <a:r>
              <a:rPr lang="en-US" sz="3600" b="1" dirty="0"/>
              <a:t>3</a:t>
            </a:r>
          </a:p>
          <a:p>
            <a:endParaRPr lang="en-US" sz="3600" b="1" dirty="0"/>
          </a:p>
          <a:p>
            <a:endParaRPr lang="en-US" sz="3600" b="1" dirty="0"/>
          </a:p>
          <a:p>
            <a:r>
              <a:rPr lang="en-US" sz="3600" b="1" dirty="0"/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72525" y="685800"/>
            <a:ext cx="49849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>
                <a:solidFill>
                  <a:schemeClr val="tx2"/>
                </a:solidFill>
              </a:rPr>
              <a:t>-</a:t>
            </a:r>
            <a:endParaRPr lang="ar-EG" sz="2400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10600" y="2452852"/>
            <a:ext cx="49849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>
                <a:solidFill>
                  <a:schemeClr val="tx2"/>
                </a:solidFill>
              </a:rPr>
              <a:t>+</a:t>
            </a:r>
            <a:endParaRPr lang="ar-EG" sz="2400" b="1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86800" y="4183559"/>
            <a:ext cx="49849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>
                <a:solidFill>
                  <a:schemeClr val="tx2"/>
                </a:solidFill>
              </a:rPr>
              <a:t>+</a:t>
            </a:r>
            <a:endParaRPr lang="ar-EG" sz="240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63000" y="6114835"/>
            <a:ext cx="49849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>
                <a:solidFill>
                  <a:schemeClr val="tx2"/>
                </a:solidFill>
              </a:rPr>
              <a:t>+</a:t>
            </a:r>
            <a:endParaRPr lang="ar-EG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ownload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457200"/>
            <a:ext cx="5872163" cy="5872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C6B7E-721E-4E39-8A6E-7AA797E80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E4632A8-7F88-448F-9370-F2C523F78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8229599" cy="6049961"/>
          </a:xfrm>
        </p:spPr>
      </p:pic>
    </p:spTree>
    <p:extLst>
      <p:ext uri="{BB962C8B-B14F-4D97-AF65-F5344CB8AC3E}">
        <p14:creationId xmlns:p14="http://schemas.microsoft.com/office/powerpoint/2010/main" val="2550500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62708-13CE-4098-8AA7-765114D28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ED8C709-7C83-4978-9F42-9EF48DB9E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458199" cy="6126162"/>
          </a:xfrm>
        </p:spPr>
      </p:pic>
    </p:spTree>
    <p:extLst>
      <p:ext uri="{BB962C8B-B14F-4D97-AF65-F5344CB8AC3E}">
        <p14:creationId xmlns:p14="http://schemas.microsoft.com/office/powerpoint/2010/main" val="2204612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D263C-6B84-4201-B07D-12DE3B88E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979A7A-A417-4EB5-898F-CACCB2F91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838200"/>
            <a:ext cx="8229600" cy="5745161"/>
          </a:xfrm>
        </p:spPr>
      </p:pic>
    </p:spTree>
    <p:extLst>
      <p:ext uri="{BB962C8B-B14F-4D97-AF65-F5344CB8AC3E}">
        <p14:creationId xmlns:p14="http://schemas.microsoft.com/office/powerpoint/2010/main" val="4201435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0139F-1402-461A-9094-7F32F91D6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C63E1-3971-4AFC-A456-243547B5C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6A7DE2-9F7D-4E3F-B609-4F5A46C5C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33400"/>
            <a:ext cx="8686799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85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EB3E7-7384-44E8-8369-AF790D315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413B97-D96B-4EA9-A8FE-56005273F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705600"/>
          </a:xfrm>
        </p:spPr>
      </p:pic>
    </p:spTree>
    <p:extLst>
      <p:ext uri="{BB962C8B-B14F-4D97-AF65-F5344CB8AC3E}">
        <p14:creationId xmlns:p14="http://schemas.microsoft.com/office/powerpoint/2010/main" val="1264983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1C2FF-4456-4275-B47A-FF1293F07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EFCC07-BCD3-4AF5-B434-A0BE8E372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533400"/>
            <a:ext cx="8229600" cy="6049961"/>
          </a:xfrm>
        </p:spPr>
      </p:pic>
    </p:spTree>
    <p:extLst>
      <p:ext uri="{BB962C8B-B14F-4D97-AF65-F5344CB8AC3E}">
        <p14:creationId xmlns:p14="http://schemas.microsoft.com/office/powerpoint/2010/main" val="3220149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E634F-DD75-432D-9CDA-B4938B7F6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8F85FA1-7F7F-4DA3-B815-447DD16024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74638"/>
            <a:ext cx="8686800" cy="6202362"/>
          </a:xfrm>
        </p:spPr>
      </p:pic>
    </p:spTree>
    <p:extLst>
      <p:ext uri="{BB962C8B-B14F-4D97-AF65-F5344CB8AC3E}">
        <p14:creationId xmlns:p14="http://schemas.microsoft.com/office/powerpoint/2010/main" val="1883413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1335</TotalTime>
  <Words>261</Words>
  <Application>Microsoft Office PowerPoint</Application>
  <PresentationFormat>On-screen Show (4:3)</PresentationFormat>
  <Paragraphs>62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Aparajita</vt:lpstr>
      <vt:lpstr>Arial</vt:lpstr>
      <vt:lpstr>Bell MT</vt:lpstr>
      <vt:lpstr>Calibri</vt:lpstr>
      <vt:lpstr>Times New Roman</vt:lpstr>
      <vt:lpstr>Wingdings</vt:lpstr>
      <vt:lpstr>Office Theme</vt:lpstr>
      <vt:lpstr>Physiology Lab. 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ABO System:</vt:lpstr>
      <vt:lpstr>PowerPoint Presentation</vt:lpstr>
      <vt:lpstr>PowerPoint Presentation</vt:lpstr>
      <vt:lpstr>PowerPoint Presentation</vt:lpstr>
      <vt:lpstr>                 </vt:lpstr>
      <vt:lpstr> Importance of blood groups:</vt:lpstr>
      <vt:lpstr>Erythroblastosis fetalis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D.Mohamed Gomaa</dc:creator>
  <cp:lastModifiedBy>NAMohammed</cp:lastModifiedBy>
  <cp:revision>167</cp:revision>
  <dcterms:created xsi:type="dcterms:W3CDTF">2015-05-03T11:09:46Z</dcterms:created>
  <dcterms:modified xsi:type="dcterms:W3CDTF">2022-03-24T20:32:16Z</dcterms:modified>
</cp:coreProperties>
</file>