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6" r:id="rId2"/>
    <p:sldId id="257" r:id="rId3"/>
    <p:sldId id="259" r:id="rId4"/>
    <p:sldId id="260" r:id="rId5"/>
    <p:sldId id="258" r:id="rId6"/>
    <p:sldId id="261" r:id="rId7"/>
    <p:sldId id="262" r:id="rId8"/>
    <p:sldId id="263" r:id="rId9"/>
    <p:sldId id="265" r:id="rId10"/>
    <p:sldId id="266" r:id="rId11"/>
    <p:sldId id="330" r:id="rId12"/>
    <p:sldId id="326" r:id="rId13"/>
    <p:sldId id="327" r:id="rId14"/>
    <p:sldId id="329" r:id="rId15"/>
    <p:sldId id="328" r:id="rId16"/>
    <p:sldId id="268" r:id="rId17"/>
    <p:sldId id="269" r:id="rId18"/>
    <p:sldId id="270" r:id="rId19"/>
    <p:sldId id="332" r:id="rId20"/>
    <p:sldId id="333" r:id="rId21"/>
    <p:sldId id="273" r:id="rId22"/>
    <p:sldId id="275" r:id="rId23"/>
    <p:sldId id="277" r:id="rId24"/>
    <p:sldId id="278" r:id="rId25"/>
    <p:sldId id="279" r:id="rId26"/>
    <p:sldId id="334" r:id="rId27"/>
    <p:sldId id="284" r:id="rId28"/>
    <p:sldId id="285" r:id="rId29"/>
    <p:sldId id="286" r:id="rId30"/>
    <p:sldId id="335" r:id="rId31"/>
    <p:sldId id="336" r:id="rId32"/>
    <p:sldId id="337" r:id="rId33"/>
    <p:sldId id="338" r:id="rId34"/>
    <p:sldId id="340" r:id="rId35"/>
    <p:sldId id="341" r:id="rId36"/>
    <p:sldId id="342" r:id="rId37"/>
    <p:sldId id="343" r:id="rId38"/>
    <p:sldId id="344" r:id="rId39"/>
    <p:sldId id="345"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06" r:id="rId59"/>
    <p:sldId id="307" r:id="rId60"/>
    <p:sldId id="308" r:id="rId61"/>
    <p:sldId id="309" r:id="rId62"/>
    <p:sldId id="310" r:id="rId63"/>
    <p:sldId id="311" r:id="rId64"/>
    <p:sldId id="312" r:id="rId65"/>
    <p:sldId id="313" r:id="rId6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p:cViewPr>
        <p:scale>
          <a:sx n="90" d="100"/>
          <a:sy n="90" d="100"/>
        </p:scale>
        <p:origin x="-326" y="6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88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1:24.655"/>
    </inkml:context>
    <inkml:brush xml:id="br0">
      <inkml:brushProperty name="width" value="0.025" units="cm"/>
      <inkml:brushProperty name="height" value="0.025" units="cm"/>
      <inkml:brushProperty name="color" value="#0000CD"/>
    </inkml:brush>
  </inkml:definitions>
  <inkml:trace contextRef="#ctx0" brushRef="#br0">982 261 5873,'0'0'0,"0"0"320,2-2-168,-2 2-152,2-2 240,1 0 88,0 0 128,1 2 40,-1-2 48,0 0 40,5 2-39,-6-2-17,-2 2-528,3-2 512,5 0-32,-5 0 40,0-1-48,7 1-40,-7 0-32,5 0-112,-6 0-24,-2 2-264,3-2 240,5 0-16,-6 2 105,7-2 31,-7 0-16,6 0 0,-6 0-152,6 0-16,-8 2-176,2 0 200,6-2-24,-5-1 144,5 1 24,-6 0-8,8 0 16,-7 2-112,6-2-80,-9 2-160,2 0 88,8-2-24,-7 2 88,7-2 0,-2 0 56,-5 2 0,8 0-192,-2-2 0,-9 2-16,3 0-24,8 0 16,-8-2 161,9 2 55,-4 0-16,-5-2-8,8 2-112,-3 0-40,-5 0 32,7 0 48,-7 0 104,6 0 8,-7 0-48,6 0 16,-6 0-96,2 0 24,-4 0-120,8 1 176,-8 0-80,2 0 152,0 0-32,0 0 48,0 0 24,-2-1-184,0 0 88,0 1-48,0-1-144,0 0 192,0 0 232,0 0-56,0 0 9,0 1 39,-1 0-240,0 0 0,0 0 16,1-1-192,-1 2 112,-2 0 200,0-1 16,0 1-104,-2-1 8,-3 0-216,5 0-16,-5 0 40,8-1-40,-3 1 16,-6 0 184,5 0-32,-7-1-16,3 1-40,0-1-168,0 1 16,-2-1 24,10 0 16,-9 0 16,1 0 200,-1 0-32,1 0 0,0 0-64,-1 1-160,-1-1 40,-1 0 16,11 0-16,-10 0 120,0 0 80,-1 0 24,-1 0-32,0 1-96,-2-1-79,-1 1-26,-1 0 34,16-1-25,-17 0 88,0 1 136,-3 0-8,1 0-40,1 0 48,0 0-168,-2 0-24,1 1-16,19-2-16,-20 2 0,-1 0 128,-1 0 32,1 0 8,1 0 48,-2 0-184,1-1-56,0 0 16,21-1 8,-22 1-32,-1 1 168,1 0 40,0 0-24,-1 0-24,2-1-168,0 0 48,1 0-8,20-1 0,-20 0-32,2 1 192,0 0-24,0 0 64,1-1-16,0 1-168,1 0-16,1 0-64,15-1 64,-17 1-8,2 0 208,-1-1-64,1 1 48,1-1-48,-2 1-232,2 0 64,1 1 16,13-2 16,-14 2-24,1-1 240,0 1-40,-1-1-8,2 0-16,0 1-192,1 0-8,0 1-32,11-3 80,-11 1-72,0 1 200,2-1-8,-1 1-24,1-1 40,0 0-232,5 0 40,-7-1 32,11 0 24,-3 1-136,-7-1 168,7 1-8,-2-1-24,-3 0 144,6 0-208,-1 0 24,0 0 16,3 0 24,-2 0-128,0 0 224,1 0-24,0 0 0,0 0-56,0 0-72,1 0 0,0 0-8,0 0 64,0 0 24,0 0 96,0 0-16,0 0 32,0 0-64,0-2-200,0 2 16,0 0 0,0 0 112,0 0-80,0 0 184,0 0 8,0 0-32,0 2-16,0-1-128,0-1-32,0 0 32,0 0 64,0 0-72,0-2 136,0 2 40,0 0-40,0 0-8,0 0-120,0 0-72,0 0 40,0 0 96,0 0-56,0 0 80,0 0 80,0 0 24,0 0-40,0 0-56,0 0-160,0 0-8,0 0 80,0 0 48,2 0-80,-2 0 240,0 0-56,0-2 0,0 0-160,0 2-64,0 0 0,0 0 128,2-2-128,-2 0 192,2 2 16,0-3 56,0 1-56,0-1-80,0 1-40,0 0-104,1-1 72,-1 1 56,1-1 112,0 0 88,0 0-80,0 0 32,0 1-216,6-1-16,-9 3 96,0-8-88,3 8-8,6-3 136,-7-6 80,1 7 0,6-1-48,-7-5-168,6 6-16,-8 2 112,3-8-104,7 6 8,-7-1 184,6 0-32,-7-5 8,6 6 72,-6-7-192,6 7-40,-8 2 96,2-3-24,1-5-120,6 6 200,-7-2 24,1 1 16,0 0 64,0 0-216,5 1 32,-8 2 24,0-2-144,2 0 0,0 0 272,0 0-88,1 2 88,-1-2-24,0 0-248,0 2 56,-2 0 88,3-2-128,-3 2 24,2 0 232,0-2-72,-2 2 56,0 0 24,2 0-248,-2 0 96,0 0-88,0 0 104,0 0-112,0 0 208,0 0-40,0 0 16,0 0 32,0 0-208,0 0 32,0 0-32,0 0 168,0 0-216,0 0 240,0 0 24,0 0-24,0 0-16,0 0-96,0 0-88,0 0 64,0 0 24,0 1-24,-1 0 144,0 2 32,0-1-16,0 0 33,0 0-274,-3 1 17,2 0 0,2-3 112,-3 3-160,1 0 320,0 0-16,-1 1 48,1-1-167,-1 0-90,0 0-31,-1-1-56,4-2 152,-4 3 8,1 0 128,0 0 0,-1 0-103,0 0-33,0 0 0,-5 1 0,6-1-33,3-3 33,-4 4-128,-4-1 216,5 0-15,-7 1-73,7 0 0,-5 0 0,5 0 0,-5-1 0,8-3 0,-3 4 0,-6-1 0,5 1 0,-6-1 0,7 1 0,-7 0 0,7-1 0,-9 1 0,12-4 0,-8 3 0,4 1 0,-7 4 0,7-6 0,-5 1 0,5 0 0,-5-1 0,5 1 0,4-3 0,-8 3 0,5 0 0,-6-1 0,7 0 0,-1 0 0,0 0 0,1 0 0,1-1 0,1-1 0,-1 1 0,0-1 0,0 0 0,0 1 0,1 0 0,0 0 0,0-1 0,0 1 0,0-1 0,2 1 0,0 0 0,0 0 0,0 0 0,1 1 0,0-1 0,-3-1 0,3 1 0,6 0 0,-9 1 0,8-1 0,-6 1 0,1 0 0,6-1 0,-6 2 0,-3-3 0,8 1 0,-5 2 0,6 0 0,-6-1 0,6 0 0,-6 1 0,7 0 0,-6 0 0,-4-3 0,11 4 0,-8-1 0,8 0 0,-8 1 0,7-1 0,-7 1 0,7 0 0,-7-1 0,-3-3 0,10 3 0,-7 0 0,8 0 0,-9 1 0,8-1 0,-8 1 0,7 0 0,-7-1 0,-2-3 0,8 3 0,-6 0 0,0 0 0,6 0 0,-6 0 0,0-1 0,6 1 0,-8-2 0,0-1 0,2 2 0,0-1 0,-2 0 0,2 0 0,0 0 0,-2 0 0,2-1 0,-2 1 0,0-1 0,0 0 0,0 0 0,-1 0-249,0 0-167,0 0-240,-1 0-88,2 0 744,-3-2-880,1 2-184,-1-2-121,0 2-343,0 0-488,-1 0-497,0-2-672,-4 2-615,8 0 3800,-3 0-3601,-5 0 816,5 0 953,-6 0-1057,9 0 2889</inkml:trace>
  <inkml:trace contextRef="#ctx0" brushRef="#br0" timeOffset="1105">1900 61 5993,'0'0'0,"0"0"352,0 0 40,0-2 56,0 0 72,0 0-32,0 2 72,2-2 81,-2 2-641,0-2 688,2 2 56,-2-2-24,2 0-32,-2 0-40,0 0-72,0 0-32,2 0 1,-2 2-545,0-2 552,2 0 104,-2 0 120,0 0-8,0 0 16,2 0-143,-2 0-81,0 2 16,0 0-576,0-2 576,0 0 72,0 2 56,0-2-56,0 2-80,0-2-103,-1 2-97,0-2-16,1 2-352,-1 0 320,0-3 56,0 3 0,0-2 0,0 2-40,-1-2-80,1 2-120,0 0-48,1 0-88,-1 0 152,-1 0-16,1-2 152,-2 2 56,-1 0-136,2-2 16,0 2-128,-1 0-104,3 0 8,-2-2 112,-1 2 17,0-2 79,0 2 72,0 0-80,0 0-72,-1 0-48,-4 0-48,8 0-32,-2 0 64,-2 0 88,-4 0 72,6 0 48,-2 0 16,0 0-40,-5 1-160,6 0-16,-8 0-8,8 1 0,-8-1 152,7 2 96,-6 0-40,1 1 8,1 0-120,-1-1-144,9-3-16,-9 3 64,0 0 24,1 0 8,-1 5-48,1-6 144,-1 1 8,1 6-48,-1-6-79,0 1-73,-1 5 0,0-6 0,2 5 0,-1-5 0,1 7 0,4-6 0,-6 6 0,10-10 0,-4 4 0,-6 7 0,7-8 0,0 8 0,-6-7 0,8 7 0,-2-2 0,0 0 0,3-9 0,-3 9 0,0-1 0,1 1 0,1 1 0,-1 0 0,1 0 0,0 0 0,0 1 0,1-1 0,0-10 0,0 10 0,0 1 0,2 0 0,0 0 0,0-1 0,1 2 0,0-1 0,0-1 0,-3-10 0,8 11 0,-6-1 0,2 1 0,6-3 0,-8 3 0,7-1 0,-6-1 0,7 0 0,-10-9 0,3 8 0,9-4 0,-4 6 0,0-6 0,2 6 0,-2-6 0,1 6 0,-1-7 0,-8-3 0,8 3 0,0 5 0,0-6 0,0 1 0,1 0 0,1 0 0,-1 0 0,0 0 0,-9-3 0,8 1-33,2 0-183,-1 0 32,0-1-32,0 0-16,1 0-200,-2 0-64,1-2-32,-9 2 528,8 0-576,-5-3 72,9 1-40,-9-1-120,8 0-113,-8-5-247,6 6-168,-6-1-176,-3 3 1368,10-9-1521,-8 7-39,6-7-112,-6 7-89,6-1-39,-6-7-177,1 8-119,5-1-65,-8 3 2161,0-9-1728,3 7 568,0-8 488,0 7-3953,-3 3 4625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1:48.408"/>
    </inkml:context>
    <inkml:brush xml:id="br0">
      <inkml:brushProperty name="width" value="0.025" units="cm"/>
      <inkml:brushProperty name="height" value="0.025" units="cm"/>
      <inkml:brushProperty name="color" value="#0000CD"/>
    </inkml:brush>
  </inkml:definitions>
  <inkml:trace contextRef="#ctx0" brushRef="#br0">112 96 6273,'0'0'0,"0"2"648,0 1 24,-1 5-40,0-6-8,1 6 105,-1-5 95,1-3-824,0 4 856,0 6 80,0-7-56,0 1-96,0 4 49,0-5-233,0 1-40,0 4-48,0-8-512,0 2 392,2 1 120,0 5-40,0-6-56,0 1-88,1 0-144,0 0-31,-1 0 7,-2-3-160,2 3 168,0 0 88,0 0 32,1 1-32,-1-3 8,1 0-88,0 0-16,0-1-24,-3 0-136,3 1 152,0-1 64,0 0-24,0 0 40,5 0-48,-8 0-104,9-2-80,-7 0-32,-2 2 32,3-4-8,6 1 16,-7 0 72,1 0 72,5-5-56,-6 8-88,1-3-8,0 0-64,-3 3 64,3-8-64,0 8 168,0-8 64,0 6-24,0-6-16,5 5 16,-8-5-256,3 6 64,-3 2 48,3-8-8,1 6-48,-2-7 248,0 7-64,0-7-8,-2 7-72,0-1-120,2-6 64,-2 9 24,0-3 72,2 0 120,-2 1 8,0 0-7,0 0 15,0 0-200,0 0-32,0 2 8,0-2 24,0 2-72,0 0 152,0 0 8,0 0 32,0 0-40,0 0-160,0 0 24,0 0 32,0 0-168,0 0 88,-1 1 224,1 1 8,0 1-32,-1 0-16,0 0-208,0 0-56,1-3 160,-1 4-112,1 4 48,0-5 184,0 5-24,0-5 0,0 7-16,0-2-224,0-4 88,0-4 56,2 11-56,1 7 32,0-9 72,-1 1 40,0 0 40,0 2-176,1-1 16,-3-11 32,2 11-56,1 0-32,0 1 136,-1 1 32,0 1 0,0 0 32,0 1-128,0-2-16,0 3 16,-2-16 16,0 14-24,2 1 168,-2 0-40,0 0-8,0-1 0,0 1-176,0-1 40,0-1-24,0-13 64,0 15-56,-2-1 200,-1 0-16,0 1 24,-5-2-8,5 0-160,-1-1 40,-4 1 32,8-13-56,-3 12 72,-6-1 192,4-1-64,-6 0 0,3 0-56,0 0-176,0 0 40,-1-2-56,9-8 48,-9 3 16,0 7 88,0-7 16,-1 6 8,2-6-8,-1 1-120,1 4-56,-1-7 24,9-1 32,-9 3-40,1 0 152,-1-1 48,-1 0-64,6-1-32,-8 0-152,4 0-24,4-1 40,4 0 72,-9 0-96,6 0 112,-1 0-48,0-3-80,-4 0-72,6 0-264,-1-5-56,-5 6-120,8 2 624,-3-3-656,0-5 39,0 6-79,0-1-104,1-6-120,0 7-216,1-8-105,0 7-63,1 3 1304,0-9-1384,0 6 56,0-8-137,3 8-151,0-7-144,5 2-17,-4-1 393,4 0-2969,-8 9 4353</inkml:trace>
  <inkml:trace contextRef="#ctx0" brushRef="#br0" timeOffset="1">480 23 6825,'0'0'0,"0"-2"784,2 0-168,-2 2-616,3-8 536,0 8 81,0-2 55,-1 0 80,0 0 40,0 0-72,-2 2-16,2-2-24,-2 2-680,0 0 665,0 0 31,0 0 0,0 0-64,0 0-112,0 0-232,-1 0-96,-2 0-64,3 0-128,-3 1 120,-1 1 128,-4 1 80,5 0 32,-6 0-7,4 0-89,-5 1-64,6 0-104,4-4-96,-10 8 112,6-5 32,-7 1 24,8 4 72,-7-5-40,6 6-72,-5-6-56,6 5 0,3-8-72,-10 3 72,7 1 56,-1 4 32,0-5-16,0 5-48,1-5 56,0 6-248,0-6-8,3-3 104,-1 9-72,-2-6-56,1 1 128,0 6 64,0-7 32,1 1-168,1 4 32,0-5-40,0-3 80,0 3-128,0 1 152,0 0 32,0 0 0,0-1-32,0 0-56,0 0-104,0-1-56,0-2 192,2 3-192,0-1 24,0 0 40,-2 0-24,0 0 40,2 0-120,-2 0-88,2 1-48,-2-3 368,2 2-449,0-1 65,0 1 120,0-1 104,1 0-32,0 0 16,5 0-120,-6 0-80,-2-1 376,3 1-296,7-1 8,-7 0 152,5 0-16,-5 0 56,6 0 8,-6 1-88,6 0 40,-6 0-32,6 0 40,-6-1 128,8 0 16,-8 1 0,9-1 40,-9 1-128,8 0 16,-11-1 56,3 1-48,8 1-16,-8 1 136,8-2-8,-8 2-48,8-1 64,-8 0-152,8 1 48,-11-3 24,2 2 8,1 1-48,5 0 176,-6 0 0,1 1 48,0-1 8,0 0-80,0 0 0,0 0 72,-3-3-184,3 4 248,-1 0 160,0 0 24,0 0 32,-2 1-16,2-1-128,-2 0 40,0 0-39,0-4-321,0 8 328,0-5 168,0 1-32,-1 4-16,0-5-40,-1 5-200,-1-5 32,0 5 32,3-8-272,-3 3 224,-5 5 168,6-4-56,-6 5-48,5-6 73,-1 1-257,-7 0 32,8 4-32,3-8-104,-11 3-8,7 1 200,-5 4 0,5-7 40,-4 2-40,5 0-128,-5 0-56,5 0-72,3-3 64,-4 2 16,0 0 88,0 0-24,0 0 40,0 0-8,0 0-168,1-1 24,0 0-40,3-1 72,-4 1-72,1-1 144,1 0 8,1 0 24,0 0-56,-1 0-168,1-2-40,-1 0-64,1 0-40,0 0 24,0 0-88,0 0-161,0-1-103,0 0-232,1 0-192,0-6-88,0 9 1104,0-2-1209,0-1 121,0-5-184,2 6 40,0-6-129,1 6-279,0-8 0,0 7-193,-3 3 1833,3-13-1592,6 5 512,-7 5-3649,-2 3 4729</inkml:trace>
  <inkml:trace contextRef="#ctx0" brushRef="#br0" timeOffset="2">625 237 4456,'0'0'0,"0"1"1497,0 2-729,0 0 192,0 1 72,0-1 41,0-3-1073,0 3 1096,0 0 56,0 0 0,0 0-7,0 0-25,0 0-48,0 0-40,0 0-32,0-3-1000,0 4 953,0 0-57,0-1-88,-1 1-24,1 0-112,0 0-224,0 0-79,0 0-105,0-4-264,0 8 176,0-6 128,0 1 40,0 1-64,0-1-48,0 0-144,0 0-96,0 0-8,0-3 16,0 3-24,2 0 56,-2 0 88,2 0-40,-2 0 16,2-1-104,-2 2-136,0-3 48,0-1 96,0 1-96,0 0 96,0 0 96,2 0-72,-2 0-16,0-1-272,0 1-64,0-1-128,0 0 456,0 0-656,0 0 47,0 0-167,0 0-184,0 0-88,0 0-160,-1 0-257,0 0-71,1 0 1536,-1 0-1744,1 0-313,-1 0-223,0 0 183,0-2 473,0 0-3449,1 2 5073</inkml:trace>
  <inkml:trace contextRef="#ctx0" brushRef="#br0" timeOffset="3">631 155 7577,'0'0'0,"0"-2"1400,0-1-231,0 0-249,0 0-192,0 0-32,2 0-16,-2 0 0,2 1 137,-2 0-97,2 2-24,-2-2-64,0-1-272,0 1-32,0 2-328,0 0 184,2-2-120,-2 2 104,2 0-96,-2-2-80,2 2 64,0 0-152,0 0 8,-2 0 8,0 0 80,0 0-168,2 0 88,-2 0-56,0 0-40,2 0-80,-2 1-240,2 0-80,0 0-152,-2-1 728,0 1-840,2 0 87,0 0-111,0 2 16,0-2-48,1 0-152,-1 0 71,1 0 9,-3-1 968,3 1-904,5 0 168,-6 0 200,1 0 168,6-1 216,-7 0-4057,-2 0 4209</inkml:trace>
  <inkml:trace contextRef="#ctx0" brushRef="#br0" timeOffset="4">823 101 5673,'0'0'0,"-1"-2"536,-1 2 248,-1-2-32,0 0 16,0 0-8,0 2-119,0 0 23,3 0-664,-4-2 616,-4 2 0,5 0 72,-5 0-32,4 0 80,-6 0 17,7 0-145,-8 0 56,11 0-664,-3 0 584,-6 0-56,5 0 168,-7 0-64,8 0-135,-7 1 39,7 1-248,-5 1-80,5 0 24,3-3-232,-4 3 120,0 0 136,-5 0-32,7 5-32,-1-7 32,0 2-176,0 1-8,0 0 56,3-4-96,-3 8-16,2-6 176,0 2 16,0 4-112,0-6 72,0 1-192,0 5-56,1-5 64,0-3 48,0 4-80,0 6 184,3-6-8,0 6-24,0-7-16,0 6-208,6-6 40,-7 5 24,-2-8 88,10 8-104,-7-4 160,7 7-8,-7-7 8,8 6-24,-3-2-136,-5 0-32,9 1-32,-12-9 168,3 9-152,9 0 152,-3 0 48,-6-1 32,8 1 0,-8-1-144,6 0-16,-6 1-16,-3-9 96,8 9-88,-6-5 96,0 6 80,1-6 8,0 5-24,-1-1-88,0-5-112,-2 5 56,0-8 72,0 3-8,0 5 112,0-5 104,-1 0 32,-1 1 80,-1 1-40,0-2 48,-1 1 0,4-4-328,-4 3 344,-4 0 65,5 0 79,-6-2-8,5 0-64,-7 0-40,6-1-224,-6 1-48,11-1-104,-4 0 64,-7 1-32,7-1 152,-8 0-40,3 0 8,1-2-32,0 0-192,4 0-24,4 2 96,-10 0-120,6-2-16,-6 0 72,7 0 16,-5-1-136,5 1-168,0-1-304,-1-1-304,4 4 960,-4-3-1177,0 0-263,-4-5-152,7 8-313,-2-3-367,0-5-425,1 6-255,-1-1 591,3 3 2361,-4-9-5769,4 9 5769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1:58.698"/>
    </inkml:context>
    <inkml:brush xml:id="br0">
      <inkml:brushProperty name="width" value="0.025" units="cm"/>
      <inkml:brushProperty name="height" value="0.025" units="cm"/>
      <inkml:brushProperty name="color" value="#0000CD"/>
    </inkml:brush>
  </inkml:definitions>
  <inkml:trace contextRef="#ctx0" brushRef="#br0">193 290 4160,'0'0'0,"0"0"360,2-3 121,0-5 63,0 8 8,0-3 24,-2-1 32,2 1 0,-2 3-608,2-3 616,0-5 40,-2 8-23,2-3-1,-2 0 0,2 0 0,-2-5-80,2 6 8,-2 2-560,0-3 536,0 0-48,0-5 89,2 6-17,-2-1-72,0 0-80,0 0-72,0-5 8,0 8-344,0-2 360,0-7 80,0 7 24,0-6 48,0 6-55,0-1-57,0-6-80,-1 7-80,1 2-240,-1-8 288,0 5 16,-2-5 96,1 6 0,-1-1-16,0-5-56,0 6-112,-1-1-32,4 3-184,-3-8 152,-1 5 40,0 0 112,0 0-16,-5-5 1,6 8-33,-5-2-192,5-1 8,3 3-72,-8-2 72,5-1-8,-8 0 144,3 0-8,-1 1 0,1 2-32,5 0-128,-7 0-8,10 0-32,-3-2-64,-7 2 72,6 0 96,-4 0-64,4 0 104,-5 1-80,6-1-136,-5 1 88,8-1-16,-2 2-40,-1 1 0,0-1 168,-1 1-64,0 0-40,0 1 80,-1 0-168,2 0 16,3-4 48,-4 8-40,0-5-40,1 1 144,0 4-40,1-5 80,1 1 8,1 4-176,-1-6 32,1-2 32,0 4-128,0 4 8,-1-5 176,1 1-24,0 5-8,0-5 24,0 4-200,0-3 104,0-5 48,2 9-48,0-6-16,0 5 200,0-5-80,0 1 0,1 5-40,0-6-176,7 5-8,-8-4 0,-2-4 168,3 9-168,5-6 208,-5 7-32,5-1-40,-5-5 8,7 6-192,-8-6 112,7 6 48,-9-10 56,2 4-64,7 7 128,-6-2-72,6 0 32,-5 1-72,4-1-48,0 0-40,0-1-8,-8-8 144,9 9-48,0-1 56,-6 0 72,6 0 8,-6 1-168,6 0-8,-6-1 16,6 0-64,-9-8 136,3 4 40,5 6-56,-5-6 16,0 6 16,5-6 0,-6 6-80,0-7-41,1 7 1,-3-10 104,3 3-112,0 1 176,0 5-8,0-6 0,0 5 24,-1-5-224,0 0-8,-2 5 88,0-8 64,0 3-144,2 0 184,-2 0 64,0 1-40,0 0 56,0-1-168,0 6 0,-2-7 0,2-2 48,-3 4-48,0 4 160,-1-7-16,1 2 48,-5 0-15,6 1-145,-2-1-24,-5 1-17,9-4 57,-3 4-32,-5 0 129,5-1 55,-7-1-40,7 0-16,-7-1-128,7 1-32,-6 0-40,9-2 104,-3 2-96,-8 0 168,2-1-16,1 0 8,0 2-72,5-2-256,-1 1-113,-4-1-151,8-1 528,-3 1-624,-1-1 32,-4 0-168,6 0 0,-2 0-136,-5 0-233,6-2 81,-5 0-104,8 2 1152,-3-2-1136,-1 0 63,-5 0-87,6 0-272,-1 0-161,-5-1-231,7 0 200,-2 0 519,4 3 1105,-4-8-1152,-4 8-2304,8 0 3456</inkml:trace>
  <inkml:trace contextRef="#ctx0" brushRef="#br0" timeOffset="597">42 23 8681,'0'0'0,"0"0"1553,0-3-569,0 3-984,0-3 736,0 1-80,0 0 152,0 0 97,0 0 103,0 0 96,2 2-144,-2-2-32,0 2-928,2-2 873,-2 2-105,0 0 72,2-2-112,-2 2-112,0 0-48,0 0-232,0 0-16,0 0-31,0 0-113,0 0 120,0 0 16,0 0-136,0 1 104,0 0-144,0-1-8,0 1 88,0-1-216,0 2 120,2 0 200,-2 1-24,0 0-16,0 0 88,2 1-256,-2-1 0,2 1 32,-2-4-144,2 4 48,-2 4 224,2-5-40,0 7-24,-2-2 33,2-4-225,0 6 72,-2-2-24,0-8-64,2 9 48,-2 0 224,3 1-24,-1 0-16,-2 0-32,2 0-136,0 1-80,0 1 24,-2-12-8,2 13 56,0-1 96,0 1 104,0-1-8,0 0 104,-2 1-328,0 0-120,2 1-48,-2-14 144,0 15-288,2-3 296,-2 1 80,2 1 32,-2 1-40,0 0-168,2-1-8,-2-1-24,0-13 120,0 13-120,2 0 152,-2 0-8,0 1 24,2 0-16,-2 0-128,3-1-96,-3 0 0,0-13 192,0 10-208,0 1 200,2 0-112,-2-1-80,2 1 8,-2 0-336,0 0 31,0-1-47,0-10 544,0 10-664,0 1 136,0-2-72,0 0-136,0 1-112,0-1-337,0-1-247,0 0-216,0-8 1648,0 4-1873,0 7 97,0-7-177,2 6-39,-2-6-136,2 5-265,-2-6 553,2 7 503,-2-10 1337,0 3-4208,0-3 4208</inkml:trace>
  <inkml:trace contextRef="#ctx0" brushRef="#br0" timeOffset="1034">469 532 11066,'0'0'0,"0"0"3129,2 0-1281,-2-2-624,2 2-304,1-2 81,-1 2 191,-2 0-1192,2-2 1304,-2 2 24,2-2-103,-2 2-177,0 0-240,0-2-80,0 2-392,0-2-96,0 2-240,0 0 224,0-2-184,0 2 216,0-2-79,-1 0-33,1 2-200,-1 0-24,0-2-41,0 2-71,0 0 72,0-2-64,0 2-144,-1 0-256,1 0-328,1-2-608,-1 2-641,0 0-551,0 0-521,0 0-384,0 0 40,0 0 793,0 0-2937,1 0 5721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2:09.572"/>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139 359 5977,'0'0'0,"0"0"1424,0-4-1376,0 0-40,0 4-32,0 0 24,0-4 16,0 4 24,0-4 16,0 0 0,0 4-64,0-4-8,0 4-32,0 0 48,0-4-40,0 4 56,0 0 24,0-4 16,0 4 16,0 0-56,0-4-40,0 4-16,0 0 40,0-4-24,-2 4 48,0 0 48,0 0 16,-1-4-24,-1 4 16,-2 0-32,2 0 8,4 0-56,-4 0 96,0 0 40,0-5 136,0 5 24,0 0 40,0 0-7,0 0-81,0 0 64,4 0-312,-4 0 320,2 0 40,-2 0 80,0 0-24,0 0 24,0 0-32,0 0-88,-1 0-8,5 0-312,-4 0 280,-2 0 24,2 0 113,0 0 7,0 0 8,2 0-16,-2 0-192,0 0-8,4 0-216,-4-4 160,2 4-8,-2 0 224,2 0-104,0 0 48,0 0-32,2 0-224,0-4 32,0 4-96,-2 0 96,2 0-8,-2 0 128,2 0 32,0 0-80,0 0-32,0 0-184,0 0-8,0 0 56,0 0-72,0 0 32,0 0 152,0 0-56,0 0 24,0 0-16,0 0-152,0 0 48,0 0-32,0 0 96,0 0-120,4 0 192,0 0-56,-4 0 72,4 0-24,0 2-144,2 0 32,-2-2-88,-4 0 112,6 2-40,0-2 144,0 2-24,-2 1-64,2-3 80,-1 2-176,1-2 48,0 0 56,-6 0-24,6 0-48,0 2 144,10-2-15,-12 0-1,2 0 0,10 0-120,-9 0 8,9 0 32,-16 0 0,4 0 0,12 0 104,-10-4-16,12 4 8,-12 0-48,15-5-104,-17 5 24,16 0-24,-20 0 56,6-4-56,14 4 184,-14 0-88,13-4 16,-13 4 24,12 0-176,-14 0 56,14 0-16,-18 0 56,4 0-56,13-4 80,-13 4 48,2 0 16,10 0-24,-12 0-104,2 0-48,0 0 24,-6 0 64,18 0-64,-14 0 104,3-4 32,9 4 24,-12 0-80,2-4-48,0 4-16,12 0-32,-18 0 80,4 0 16,2 0 64,11-4 32,-13 4 0,12 0-16,-12 0-136,2 0-56,0-4 8,-6 4 88,16 0-16,-12 0 136,13-4-16,-13 4 8,2-4-8,10 4-160,-16-4 64,6 4-32,-6 0 24,6 0-48,0 0 152,0 0 48,-2 0-48,0 0 16,0 0-160,0 0-80,0-4 80,-4 4 40,5 0-96,-1 0 200,-4 0-48,4 0-8,0 0 16,-4 0-168,4 0 88,-4 0-80,0 0 96,4 0-88,0 0 208,-4 0-80,0 0 64,4 0-16,-4 0-184,4 0 32,-4 0 16,0 0 48,4-4-48,-4 4 136,4 0 8,0 0-32,0 0 32,0 0-168,0 0 24,2-4 0,-6 4 48,6 0-64,1 0 176,9-4-32,-16 4 72,6 0-88,12-4-168,-14 4 16,12-4-64,-16 4 152,4-4-56,2 4 152,11 0-40,-13-5 8,2 5 0,0 0-136,10 0 16,-16 0 0,0 0 56,6 0-48,-2 0 112,0 0 24,0 0-40,0 0 16,0 0-112,-4 0-32,5 0 32,-5 0 48,0 0-88,0 0 136,0 0 0,0 0 40,0 0-64,0 0-64,0 0 8,0 0-8,0 0 32,0 0 24,0 0 40,0 0 56,0 0 32,0 0-112,0 0-72,0 0-32,0 0-32,0 0-40,0 0 304,0 0-96,0 0 0,0 0 32,0 0-32,0 0-88,0 0-40,0 0-48,0 0-136,0 0 408,0 0-88,0 0 16,0 0-8,4 0-48,0 0-56,0 0-56,-4 0 80,0 0-56,4 0 0,0 0 128,-4 0 32,4 0-16,0 0 0,-4 0-168,4 0 16,-4 0 64,4 0-72,-4 0 24,4 0 16,-4 0 128,4 0-48,-4 0-8,0 0 0,4 0-136,-4 0 96,0 0-64,0 0 16,4 0 72,-4 0 56,4 0 0,-4 0-24,0 0-80,4 0-56,-4 0 80,0 0-80,0 0 16,4 0 96,-4 0-8,0 0 32,0 0 8,0 0-96,0 0 16,0 0 16,0 0-56,4 0 0,-4 0 80,0 0 56,5 0 16,-1 0-32,0 0-104,2 0-40,-6 0 80,4 0-72,2 0 8,-2 0 176,2 0-48,0-4 0,0 4 0,12 0-160,-14-4 40,3 4-16,-1-4 32,10 4 120,-12 0-32,0-4 8,2 4 40,0 0-160,0 0 24,-6 0 40,6 0-48,0 0-56,0-4 184,-2 4-16,1-4-64,-1 4 72,-4 0-152,0 0 24,4 0 56,-4 0 0,0 0-40,0-4 136,0 4 24,0 0-24,0 0 16,0 0-120,0 0-16,0 0 16,0 0 8,0 0-32,0 0 160,0 0 8,0 0-32,0 0 16,0 0-152,0 0 24,0 0 24,0 0-448,0 0 848,0 0-344,0 0 40,0 0-48,0 0 0,0 0-120,0 0-48,0 0 32,0 0-424,0 0 960,0 0-384,0 0 8,0 0-40,0-4-48,0 4-56,0 0-24,0 0 32,0 0 48,0 0-32,0 0 88,0 0 40,0 0-16,0 0-56,0 0-128,0 0 0,0 0 40,0 0 112,0 0-112,0 0 168,0 0 8,0 0-24,0 0 32,0 0-176,4 0-32,-4 0 40,0 0 48,0 0-32,0-4 136,0 4 40,0 0-24,0-4 0,0 4-208,0 0 24,0 0 24,0 0 40,0 0-56,4 0 264,-4 0-104,0-4 8,0 4 8,0 0-192,0 0 24,0 0-16,0 0 64,0 0-56,0 0 120,0 0 8,0 0 32,0 0-56,0 0-120,0 0 0,0 0-64,0 0 184,0 0-168,0 0 224,0 0-48,0 0 32,0 0-72,0 0-152,0 0 40,0 0 0,0 0 280,0 0-432,0 2 376,0-2-16,0 2-48,0 0 16,0 0-184,0 0 16,-2 0 8,2-2 80,0 2-88,0 0 224,0 0-96,0 0 40,0-2-24,0 2-184,0 0 80,0 2-24,0-4 72,0 4-48,0 0 112,-2 2 40,2-1-56,0-1 16,0 2-120,0 0-40,-2 2 48,2-8 48,0 8-88,0 0 160,0-2 8,-2 0-16,2 2 0,0-2-144,0 0-32,0 3 16,0-9 96,0 6-72,0 2 136,-2-2 24,2 0-48,0 0 40,0 0-160,0 0 32,0 0 8,0-6 40,0 6-88,0 0 120,0 1 24,0-3 0,0 0 16,0 2-136,0-2-24,0-2 16,0 2 0,0-2 128,0 0 32,0 2-32,0-2 16,0 0-160,0 2 8,0-2-24,0-2 104,0 4-80,4 0 120,-4 0 24,0-2-8,4 0-24,-4 2-64,0 0-64,4 0 24,-4-4 72,0 4-48,0 3 48,4-3 48,-4 0 32,0 0-24,0-2-80,4 2-80,-4 0-16,0-4 120,0 4-104,0 2 104,0-2 40,4 0 40,-4-2-32,0 4-80,4-4-24,-4 0-56,0-2 112,0 2-88,0 0 48,4 0 88,-4 0 32,0 0-16,0 0 0,0-2-176,0 0 16,0 0 96,0 2-96,0 1 16,0-3 152,0 0 0,0 0-8,0 0 24,0 0-144,0 0-16,0 0 72,0 0-64,0 2-40,0-2 168,0 0 48,0 0-16,0 0 8,0 0-136,0 0-88,0 0 64,0 0-24,-2 0 128,-2 0-8,2 0 0,0 0 56,0 0-144,-2 0 24,4 0 24,-4 0-72,2 0-16,-2-5 152,2 5-16,0 0 8,-4 0 8,2 0-152,-3 0 24,7 0 64,-4 0-48,-2 0 0,0 0 136,2 0-24,0 0-24,-2 0 40,0 0-160,0 0 56,6 0 24,-6 0-56,-2 0-24,2 0 192,-3 0-88,1 0 56,2 0-40,-2 0-136,0 0 64,2 0-48,6 0 80,-8 0-48,2 0 152,0-4 8,-2 4-48,2 0 0,-3 0-160,3 0 0,0 0 56,6 0 40,-6-4-72,0 4 136,0 0 8,0 0-48,-2 0 64,2 0-128,0-4-16,-2 4 24,8 0 32,-7 0-64,1 0 152,-2 0-8,2 0-16,0 0-32,-2 0-88,0 0-32,0 0 40,8 0 48,-16 0-32,12 0 56,-5 0 88,-7 0-32,10 0-32,-14 0-72,14 0-48,-12 0 8,18 0 64,-7 0-40,-13 2 128,4 0-24,8 0 24,-14 0 40,15 0-224,-13 0 48,12 3 8,8-5 40,-22 4-104,14 2 152,-15-2 32,15-2-8,-12 0 16,14 0-120,-12 0-56,12 0 16,6-2 72,-19 2-48,13 0 120,-10-2 48,10 2-56,0-2 32,-2 2-96,0-2-80,0 0 72,8 0 8,-9 2-56,3 0 80,-2 0 24,2-2 24,0 0 40,-2 0-144,2 0 48,0 0-48,6 0 32,-6 0-40,0 0 80,0 0 64,-1 0 8,1 0-24,0 0-40,0 0-88,2 0 16,4 0 24,-6 0-72,2 0 176,-2 0-16,0 0-32,0 0 72,0 0-200,-2-4 24,2 4-16,6 0 64,-7 0-104,-1 0 208,0 0-72,0 0 40,0 0-8,2 0-176,-2 0 72,0 0-56,8 0 96,-8 0-88,0 0 184,-1 0 24,1 0-136,2 2 104,0-2-152,0 0-72,0 2 152,6-2-16,-4 0-72,2 0 136,0 0 40,0 2-88,0-2 56,0 0-168,0 0 0,0 0 112,2 0-16,0 0-40,0 0 144,0 0-40,0 0-32,0 0 16,0 0-120,0 0 32,0 0 24,0 0-64,0 0 88,-2 0 72,2 0 16,0 0-8,0 0 72,0 0-224,0 0 16,0 0 16,0 0 32,0 0-80,0 0 216,0 0-8,0 0 16,0 0-16,0 0-200,0 0-8,0 0-40,0 0-64,0 0 280,-2 0-40,0 0 56,0 0-8,0 0-16,0 0-112,2 0-72,-2 0 24,2 0 72,0 0-72,-2 0 104,-1 0 16,1 0 24,0 0-8,0 0-96,0 0-24,0 0-40,2 0 96,-2 0-96,0 0 120,2 0 56,-2 0-8,2 0 0,0 0-112,0 0-40,-2 0 24,2 0 56,0 0-56,0-4 96,0 4 48,0 0 16,0 0 0,0 0-48,0 0-104,0 0 0,0 0 48,0 0-24,0 0 48,0 0 48,0 0 64,0 0-16,0 0-79,0 0-33,0 0-81,0 0-231,0 0 552,0 0-232,0-4 65,0 4 47,0 0-16,0 0-56,0 0-64,0 0-56,0 0 64,0 0-72,0 0 32,-2-4 136,0 4-40,2 0 48,0 0-48,0 0-128,0 0 0,0 0 72,0 0-80,0 0 8,0 0 152,-2 0 32,2-4-8,-2 4 24,2 0-176,-2 0 8,2 0 40,0-4-80,0 0 16,0 0 184,0 0-56,0 4 72,0-4-40,-2 4-128,2-4 8,0 4 24,0-5-40,0 1 16,0 0 112,0 0 72,0 0-64,0 0 80,0 0-200,0 0-48,0 4 72,0-4-48,0 0-32,0 0 168,0-2 24,4 2-32,-4 0 0,0-2-112,4 0-16,-4-1 40,0 7 8,0-6-40,4 2 96,-4-2 64,0 2-48,4-2 56,-4 2-152,0 0-104,0-2 96,0 6 32,4-4-120,-4 0 240,0 0 32,0-2-56,0 2 40,0-2-184,0 0-40,0-1 40,0 7 48,0-4-72,0 0 200,0-2-16,0 0-48,0 2 56,-2 0-256,0 0 80,0 0 0,2 4 56,-2-6-88,0 0 248,0 0-64,0 2 16,0-2 24,0-1-272,0 1 72,2 2-24,0 4 88,-2-6-112,2 2 192,-2 0 40,2-2 0,-2 0-72,2 2-96,-2-2-32,2 2 16,0 4 64,0-4-8,-2 0 104,2 0 8,0 0 8,-2 0-56,0 4-104,0-5-48,2 1 0,0 4 96,0-4-40,0 0 128,0 4-16,-2-4 64,2 4-16,0-4-168,0 0-40,-2 4-8,2 0 96,0-4-112,0 4 184,-2-4 64,2 4-56,0-4 32,-2 4-176,2-4 16,-2 4-64,2 0 112,0-4-32,-2 0 216,2 4-192,0 0 152,0-4-112,-2 4-232,2 0 168,-2-4-80,2 4 112,-2 0-80,0 0 200,0-4-64,0 4 32,2 0 48,-2 0-256,2-4 104,0 4-56,0 0 72,0 0-144,-3 0 264,3 0-64,0 0 0,-2-4 48,2 4-200,0 0 32,-2-4 8,2 4 56,0 0-64,0 0 168,-2 0 32,2 0-40,-2-5 0,2 1-184,-2 4-40,2-4 56,0 4 72,0 0-96,0-4 160,-2 4-16,2 0 16,-2-4 40,2 4-184,0-4 24,-2 0-16,2 4 72,-2 0-104,2-4 208,-2 4-24,2 0-8,0-4 40,0 4-200,0-4 0,0 4 8,0 0 80,0-4-104,0 4 216,0-4 0,-2 4-24,2-4-16,0 4-168,-2 0 8,2 0 24,0 0 64,0 0-48,0 0 128,0 0-8,0 0-16,0 0-64,0 0-80,0 0 24,0 0-8,0 0 88,0 0 16,0 0 24,0 0 48,0 0-64,0 0-88,0 0-24,0 0-80,0 0 248,0 0-272,0 0 240,0-4 40,0 4-8,0 0 0,0 0-128,0 0-96,0 0 64,0 0 64,0 0-80,0 0 56,0 0 176,0 0-96,0 0 32,4 0 40,-4 0-240,4 0 40,-4 0 72,0-4-40,4 4-80,-4 0 152,4 0 64,0 0-8,-4-4-176,4 4 64,1-4-64,-5 4 88,4 0-88,-4 0 168,4 0-40,0-4 40,0 4-40,0 0-8,-4 0-96,4 0-24,-4 0 88,4 0-80,0 0 32,0 0 104,-4 0 8,4-5 40,0 5-8,0 0-176,0 0 8,-4 0 72,4 0-128,0 0 24,0 0 200,0 0-72,3 0 96,-3 0-24,2 0-152,0 0 56,-6 0 0,6 0-104,10 0 16,-12 0 56,12 0 88,-12 0 24,2 0-8,13 0-40,-15 0-112,-4 0 80,6 0-88,12 0 8,-14 0 160,12 0-16,-12 0 8,2 0 40,11 0-184,-13 0 16,-4 0 56,6 0-56,10 0-56,-12 0 152,2 0 32,10-4-8,-12 4 40,3 0-176,9 0 8,-16 0 64,4 0-80,12 0-8,-10 0 200,10 0-32,-12 0-48,13 0 40,-13 0-176,12-4 8,-12 4 56,-4 0 40,16 0-80,-10 0 160,10 0-8,-11 0-8,13 0 16,-14 0-168,12 0-40,-12 0 80,-4 0 48,16 0-80,-12 0 152,15 0 56,-13 0-80,10 0 8,-12 0-144,2 0 8,10 0 0,-16 0 80,4 0-64,2 0 168,11 0 8,-13 0-8,0-4 8,2 4-192,0 0-56,0 0 32,-6 0 104,16 0-96,-12 0 152,0 0 40,2 0 24,0-4-72,1 0-112,9 0-8,-16 4-56,0 0 128,6 0-32,10-4 96,-12 4 24,2 0 24,10-4-56,-12 0-112,3 4-32,11-4 0,-18 4 88,4 0-96,12-4 160,-12 4 24,2-4 0,12 4 8,-14 0-152,3 0-56,-1-4 24,-6 4 88,16 0-64,-12 0 112,0 0 64,2-4-56,0 4 24,0-4-152,0 4-24,-2 0 32,-4 0 64,4 0-88,0 0 112,0 0 56,1 0 0,-5-4 8,0 4-80,0 0-72,0 0-24,0 0 88,0 0-88,0 0 184,0 0-24,0 0 8,0 0-16,0 0-176,0 0 24,0 0 24,0 0 104,0 0-136,0 0 192,0 0-56,0 0 24,0 0-16,0 0-144,0 0 40,0 0-40,0 0 192,0 0-240,0 0 176,4 0 40,-4 0-24,0 0 16,4 0-80,-4 0-48,4 0 32,-4 0 32,4 0-88,0 0 168,-4 0 16,6 0-8,-2-4-16,2 4-152,0-4 0,0 4-32,-6 0 112,6 0-72,11 0 136,-13-5 16,2 5 16,0-4-8,0 4-184,0 0-16,0 0 64,-6 0 48,4-4-72,0 4 152,0 0 24,-4 0-80,4 0 32,-4 0-136,0 0-8,0 0 40,0 0 48,0 0-56,0 0 128,0 0 32,0 0-8,0 0-16,0 0-176,0 0 8,0 0 16,0 0 32,0 0 0,0 0 128,0 0 8,0 0-40,0 0-40,0 0-72,0 0-40,0 0 40,0 0 48,0 0 8,0 0 48,0 0 16,0 0-8,0 0-8,0 0-128,0 0 0,0 0-24,0 0 152,0 0-136,0 0 104,0 0 80,0 0 8,0 0-88,0 0-24,0 0-88,0 0 56,0 0 40,0 0-56,0 0 88,0 2 24,0-2 16,0 0 0,0 0-64,0 0-72,0 0-24,0 0 88,0 0-40,0 0 24,0 0 64,0 0 16,0 0 8,0 0-48,0 0-64,0 0-64,0 0 96,0 0-56,0 2 40,0-2 72,0 0 56,0 0-64,0 2-32,0 0-40,0 0-56,0-2 88,0 3-40,0-1-24,0-2 104,0 2 48,0 0-16,0 0 48,0 0-200,0 0-8,0 0 8,0 0 16,0 0 192,0 0-80,0 0-8,0 2 24,0 0-136,0 0 8,0-4 64,0 2-48,0 2-48,0 2 256,0-2-80,0 2-16,0-2 40,0 0-296,0-2 112,0-2 80,0 4-80,0 3-32,4-3 216,-4 2-24,0-2 0,0 2 32,4 0-192,-4-2 24,0-4 56,0 6-80,4 0-32,0 0 176,-4-2-32,4 2-8,-4 0 32,5 0-104,-1 1-8,-4-7 56,0 6-40,4 0-48,-4 0 184,4 0 0,-4-2 56,4 0-72,-4 2-200,4 0 0,0 0-32,-4-6 152,0 4-56,4 0 152,0 0 0,0 0-32,-4 3 40,4-1-208,-4 0 24,4-2 16,-4 0-64,4-2 256,0 2-56,-4 0-16,4 2 32,-4-2-184,0 0-16,0 2 56,0-6 56,0 4-96,0 0 184,0 0 24,4 2 56,-4 1-144,4-3-128,-4 2 0,0-2-72,0-4 176,0 4-16,4 0 112,-4 2-32,4-2 8,-4 2 48,5-2-216,-1 2 24,-4-4-8,0-2 80,4 2-144,0 2 200,-4 0 24,0 0 32,4 0-40,0 1-136,-4-3-32,4 2-16,-4-4 112,0 6-48,4-2 112,-4-2 40,0 2-40,4 0-16,-4-2-128,4 2-40,-4 0 88,0-4 32,0 2-72,0 0 144,0 0 16,4 0-64,-4 0 80,0 4-168,0-4 0,0 0-16,0-2 80,0 2-104,0 0 104,0 0 64,0 2 40,0 0 0,0-2-104,0 0-80,0 1-24,0-3 104,0 2-96,0 0 184,0 0-8,0 0 8,0 0-16,0 0-184,0 0 56,0 0-64,0-2 120,0 4-104,0-2 200,0 2-104,0-2 80,0 0 8,0 2-152,0-2 56,0 0-32,0-2 48,0 4-88,0-2 192,0 2-16,0 0 24,0-2-24,0 2-216,0 0-8,0-2-8,0-2 144,0 2-80,0 0 136,0 0 128,0 5-136,0-1 16,0-2-160,0 0-72,0-2 136,0-2 32,0 2-112,-2 0 224,2 0-24,0 0-32,0 0 80,0 0-216,0-2 8,0 0-8,0 0 80,0 2-120,0-2 224,0 2-32,0 0 8,0-2-16,0 2-160,0-2 56,0 0-16,0 0 56,0 0-72,0 0 184,0 0-64,0 0 24,0 0 48,0 0-256,0 0 32,0 0 32,0 0 104,0 0-152,0 0 232,-2 2 16,2-2-32,0 0-24,0 0-136,0 0-64,-2 0 56,2 0 72,0 0-80,0 0 120,0 0 72,-2 0-40,2 0-32,-2 0-112,2 0-8,-2 0 8,2 0 72,-2 2-64,0-2 128,2 0 32,-2 0-8,0 0 24,2 0-176,-2 0-8,2 0-32,0 0 104,0 0-80,-2 0 104,0 2 40,0 0 32,0-2 0,0 0-40,-2 0-128,2 0-8,2 0 80,-4 0-96,-1 0 48,1 2 120,-2-2 16,0 2 24,2 0-72,-2-2-128,2 0 16,4 0 72,-6 0-96,0 0 40,0 0 128,0 0 16,0 0 16,0 0-40,-3 0-136,1 0-8,8 0 80,-6 0-80,-2 2 0,0-2 272,0 0-128,0 0 16,0 0 56,-8 0-272,9 0 72,7 0 64,-8 0-80,-8 0-16,10 2 160,-2-2-24,-8 0 48,10 0-16,-11 0-152,11 0 48,6 0 32,-8 0-64,-8 0 8,10 0 152,-2 0 48,-10 0-16,9 0-24,-9 0-144,10 0-48,8 0 88,-22 0-112,14 0 56,-15 0 152,7 2-32,-2-2 48,0 2-64,-1-2-96,1 2 0,18-2 48,-20 0-32,0 2-8,1 0 152,-1 0-32,0 0 0,0-2 8,-3 2-192,3-2 40,20 0 64,-20 3-96,-3-1 56,5-2 152,0 0 104,0 2-200,2 0 8,-1-2-136,9 2-88,-10-2 176,18 0 24,-6 2-64,-12-2 160,12 0-24,-1 0-32,-9 0 24,14 2-200,-4-2 64,0 2-16,6-2 88,-4 0-160,2 2 160,0-2-112,0 0-104,0 0-152,2 0-368,-2 2-185,2-2-79,0 0 1000,0 2-1016,0 0 216,0 0-48,0 2-49,0 0-95,0 2-392,4 0-240,0-2-385,-4-4 2009,4 4-2056,2 2 471,10 0-4024,-16-6 5609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4:16.724"/>
    </inkml:context>
    <inkml:brush xml:id="br0">
      <inkml:brushProperty name="width" value="0.025" units="cm"/>
      <inkml:brushProperty name="height" value="0.025" units="cm"/>
      <inkml:brushProperty name="color" value="#0000CD"/>
    </inkml:brush>
  </inkml:definitions>
  <inkml:trace contextRef="#ctx0" brushRef="#br0">2198 141 4600,'0'0'0,"-2"-4"921,2 4-921,-6 0 0,0 0-8,0-4 56,0 4-24,0 0 0,0 0 24,-2-4-48,0 4 48,8 0-48,-8 0 40,-9 0 8,13 0 80,-12 0 8,10 0-16,-2 0 48,-8-5-72,10 5 40,6 0-136,-9 0 200,-7 0-8,10 0 104,-2 0-16,0 0-24,-8 0 24,10 0-88,0 0-8,-13 0 8,19 0-192,-6 0 184,-10 0 88,10 0 41,-10 0-17,10 0 32,-15 0-80,5 0-24,8 0 72,8 0-296,-22 0 248,3 0 128,3 0 40,-2 0 24,0 0-16,0-4-104,-1 4-56,-1 0-8,20 0-256,-20 0 312,-1-4 89,-1 4-33,-4 0-32,2 0-64,-1 0-88,-1 0-16,2-4 0,-3 4 24,-1 0 64,1 0 24,-3 0 32,2 0-64,-5 0-72,3 0-24,-3 0-48,33 0-104,-32 0 104,-1 2 24,1-2 56,0 2-24,-3-2-48,-1 0 8,-1 2-56,3 0 16,34-2-80,-35 2 184,-1 0-7,1 0 87,1-2-8,-3 0-40,3 0-64,-1 3-24,3-3 24,32 0-152,-30 0 184,-3 0 56,3 0 48,-1 0-24,3 0 56,0 0-120,-1 0-48,3 0-16,26 0-136,-26 0 80,-1 0 136,1 0 16,1 0 48,1 0 8,0 0-48,0 0-48,-3-5-55,27 5-137,-22 0 136,-2 0 64,1 0-40,1 0 88,2 0 16,-1 0 8,1-4-112,0 4-96,20 0-64,-18 0 24,1-4-56,1 4 160,8-4 56,-10 4 8,10 0-40,-11 0-80,13 0-72,6 0 0,-8 0-40,2 0 0,0 0 144,2-4-24,0 4 24,2 0 8,2 0-176,0 0-16,0 0 80,0 0-96,0 0-24,0 0 112,0 0-8,4-4 48,-4 4 24,4 0-120,0 0 64,-4 0 0,4 0-88,2 0-16,10 0 176,-11 0 16,13 0 48,-14 0-80,16 0-136,-14 0-48,-6 0 128,16 0-120,-10 0 72,15 0 120,-15 0-96,16 0 64,-6 0-8,-10 0-152,19 0 112,-25 0 8,16 0-48,2 0-16,0 0 184,3 0 8,1 2-72,2-2 40,-1 0-168,1 0-48,0 0 80,-24 0 40,27 0-88,3 0 208,0 0-16,1 0-64,-1 0 48,5 0-176,-1 0 40,3 0 40,-37 0 8,38 0-64,-1 0 192,3 0-56,-1 0 16,1 0-32,5-4-128,0 4 32,1-4-64,-46 4 104,49-4 0,-1 0 64,3 0 40,0 4 120,-1 0-160,1 0-144,4-4-24,-2 4-64,-53 0 168,56 0-72,1-4 184,2 4 24,4 0-48,-4 0 16,1-4-152,1 4-64,0 0 64,-61 0 48,61 0-24,0 0 80,1-4 64,-1 4-24,4 0-24,-2-4-136,0 4-8,0-4 0,-63 4 72,60 0-96,1-4 208,0 4-32,0-4 8,2-1 24,-2 5-128,-1-4 8,3 4-32,-63 0 40,61-4-24,2 0 80,0 4 8,-2 0 40,-1-4-72,-1 4-112,0-4 0,2 0-40,-61 4 120,61 0-48,-1-4 144,1 4-16,-2 0 8,0-4-24,-3 4-168,-1-4-24,0 4 40,-55 0 88,53 0-80,-1-4 144,1 4-16,-2 0 8,1-4 48,1 4-152,0 0 96,-2 0-80,-51 0 32,50 0-40,-1 0 160,0-4-88,-5 4 80,3 0-8,-5 0-192,-3 0 72,1 0-8,-40 0 24,37 0-88,3 0 232,-1 0 0,-1 0-72,1 0 64,-3 2-264,1-2 40,-1 0 24,-36 0 64,35 0-48,-3 0 240,1 0-48,-1 0-64,1 0 8,-3 0-200,-2 0 64,3 0 24,-31 0 24,28 2-32,-1 0 160,-1 0-24,-2-2 64,1 0-72,-1 0-176,-2 0 64,-2 2-120,-20-2 136,19 2-88,-1 0 240,0 0-144,-2 0 64,1 0 32,-1-2-176,-10 2 96,16-2 40,-22 0-64,6 0 8,13 2 120,-13-2-48,10 0-72,-12 0 80,12 2-152,-16 0-8,6-2 88,-6 0-16,4 0-32,0 2 120,0-2 56,0 0-24,0 0-8,-4 0-88,0 0-80,4 0 16,-4 0 40,0 0-72,0 0 128,0 0 88,0 0-31,0 0 39,0 0-264,0 0 64,0 0-185,0 2 378,0-2-73,0 0 64,0 0 0,0 0 120,0 0-304,0 0-8,0 0-24,0 0 80,0 0-208,0 0 264,0 0 32,0 0 0,0 0 24,0 0-104,0 0-96,0 0-8,0 0 136,0 0-208,0 0 128,0 0 88,0 0 0,0 0-8,0 0-96,0 0-96,0 0-25,0 0 634,0 0-1106,0 0 425,0 0 32,0 0 0,0 0-64,0 0-88,0 0-144,0 0-200,0 0 3721,0 0-6882,-2-4 2977,2 0-73,-2 4-207,0 0-240,0 0-361,0-4-471,0 0-265,2 4 2489,-4 0-2704,0 0 247,-2-4 689,-2 4 656,0-4-3873,8 4 4985</inkml:trace>
  <inkml:trace contextRef="#ctx0" brushRef="#br0" timeOffset="1758">1381 195 5801,'0'0'0,"0"0"368,0-4 72,-2 0 96,0 0-24,2 0-8,0 4-504,0-4 616,-2 0 73,2 0 71,0 4 40,-2-4-48,2 0-40,0 0-128,-2 0-80,2 4-504,-2 0 448,2-6-39,-2 2 159,2 0 16,0 0 32,0 4-96,0-4-72,0 4 24,0-5-24,0 5-448,0 0 576,0-4-15,0 0-1,0 4-24,0-4-72,0 4-104,0-4-40,0 4-40,0 0-280,0 0 296,0-4 120,0 4-64,0 0 56,0 0-23,0 0-177,4 0 40,-4 0-56,0 0-192,0 0 192,0 0 176,0 0 0,0 0 8,0 0-56,0 0-160,0 0-8,0 0-8,0 0-2224,0 2 4352,0-2-1904,0 2-208,0-2 160,0 0-88,0 0-216,0 2 216,0 0-184,0-2-48,4 2 64,-4-2 249,4 2-121,-4 0 0,0 0 24,4 2-240,-4 1 104,5-3-16,-5-2-64,4 6 72,0-2 184,0 0-88,-4 2-24,4 0 88,0 0-232,-4 2 24,4-2 40,-4-6-64,4 6-24,-4 0 216,4 2-8,0-1-96,0 11 56,-4-12-168,4 10 0,0 0 160,-4-16-136,4 6 0,-4 13 208,4-13-16,0 10 40,-4-10-128,4 12-136,-4-12-32,4 15-72,-4-21 136,5 6 0,-1 16 128,0-14 24,0 14-24,-4-14-8,4 15-144,-4-15 16,4 14 0,-4-22 8,4 16 16,0-8 104,0 17 16,-4-9 16,4 2 248,-4 3-376,4-5-64,0 2 8,-4-18 32,0 16-280,4 0 272,-4 3 128,4-1-40,-4 2-16,0-2-32,4 1-72,-4-1 24,0-18 16,0 8 16,0 14 96,4-5 32,-4-9 1,0 12-145,0-4 0,0 0 0,0 1-41,0-17 41,0 18 8,0-10 8,0 12 1,0-14-17,-2 15 0,2-13 0,-2 12 0,0-14 0,2-6 0,0 16 0,-2-10 0,0 15 0,0-15 0,0 12 0,0-14 0,0 2 0,0 2 0,2-8 0,-2 8 0,0 8 0,0-9 0,0-1 0,2 0 0,-2 2 0,0-2 0,2-2 0,0-4 0,-2 4 0,0-2 0,2 2 0,0 0 0,0 0 0,0-2 0,0 2 0,-2-2 0,2-2 0,0 2 0,0 0 0,0 0 0,0 0 0,-2 0 0,2 0 0,0 0 0,0 1 0,0-1 0,-2-2 0,2 2 0,0-2 0,0 0 0,0 0 0,4 0 0,0 0 0,0 0 0,-4 0 0,4 0 0,0 0 0,2 0 0,-2 0 0,2 0 0,0 0 0,0 0 0,-6 0 0,17 0 0,-1 0 0,-12 0 0,2 0 0,12 0 0,-12 0 0,11 0 0,-17 0 0,6 0 0,16 0 0,-16 0 0,18 0 0,-18 0 0,17 0 0,-7-4 0,-10 4 0,-6 0 0,22-5 0,-16 5 0,17 0 0,-7-4 0,2 4 0,-2 0 0,1 0 0,-1 0 0,-16 0 0,6-4 0,18 4 0,-8 0 0,-10 0 0,19-4 0,-19 0 0,16 4 0,-6 0 0,-16 0 0,6 0 0,19 0 0,-19 0 0,18 0 0,-8 0 0,-9 0 0,15 0 0,-6 0 0,-16 0 0,16 0 0,-10 0 0,19 0 0,-19 0 0,14 0 0,-14 0 0,14-4 0,-14 4 0,-6 0 0,21 0 0,-17 0 0,14 0 0,-14 0 0,12 0 0,-12 0 0,0 0 0,2 0 0,-6 0 0,7 0 0,-1 0 0,-2 0 0,0 0 0,0 0 0,0 0 0,0 0 0,0 0 0,-4 0 0,0 0 0,4 0 0,-4 0 0,0 0 0,4 0 0,-4 0 0,0 0 0,0 2 0,0-2 0,0 0 0,0 0 0,0-4 0,0 4 0,0-4 0,-2 4 0,0-4 0,0 0 0,0 0 0,-2 0 0,2 0 0,2 4 0,-2 0 0,-2-4 0,2 4 0,0-4 0,-2-2 0,-2 2 0,2-2 0,-3-1 0,7 7 0,-2 0 0,-4-4 0,0 0 0,2 4 0,0-4 0,0 0 0,0 0 0,0 4 0,4 0 0,-6-4 0,2 4 0,2 0 0,-2-4 0,2 4 0,0 0 0,0-4 0,0 4 0,2 0 0,-2-4 0,0 4 0,0 0 0,0 0 0,0 0 0,0-4 0,-1 4 0,1-4 0,0 4 0,0 0 0,0-4 0,-2 0 0,2 4 0,0-4 0,0 4 0,0 0 0,2 0 0,-2 0 0,0 0 0,0 0 0,0 0 0,0 0 0,2-4 0,0 4 0,-2 0 0,2-4 0,-2 0 0,2 4 0,0 2 0,4 0 0,0 0 0,-4 0 0,4 0 0,0 0 0,0 2 0,0 0 0,-4 0 0,6-2 0,-2 0 0,1 4 0,-1-2 0,0 2 0,-4-6 0,4 6 0,0-2 0,0-2 0,0 4 0,0-4 0,0 2 0,0 0 0,0 1 0,-4-5 0,4 4 0,0 0 0,0 0 0,-4 0 0,6 0 0,-2 0 0,0 0 0,0 0 0,-4-4 0,5 4 0,-1 0 0,0-2 0,-4 0 0,4 0 0,0 0 0,-4 0 0,4 2 0,-4-4 0,0 4 0,4 0 0,0-2 0,-4 2 0,4-2 0,-4 1 0,0-1 0,4-2 0,-4 0 0,0 2 0,4 0 0,-4 0 0,0-2 0,0 2 0,0 0 0,0 0 0,-2-2 0,0 2 0,2 0 0,-2-2 0,2 4 0,-2-2 0,2-2 0,-2 2 0,0 0 0,0 2 0,0-2 0,0 2 0,-2-2 0,2 2 0,0 0 0,2-4 0,-2 2 0,0 2 0,-4-2 0,2 4 0,-3 0 0,1 1 0,0-3 0,2 2 0,4-6 0,-6 2 0,0 2 0,0 0 0,0 2 0,0-4 0,0 2 0,0 0 0,0 0 0,6-4 0,-4 6 0,-3-2 0,3-2 0,0 4 0,0-2 0,0 0 0,2 0 0,-2-2 0,4-2 0,-2 5 0,0-1 0,0 0 0,0-2 0,-2 2 0,0 2 0,2-4 0,-2 2 0,4-4 0,-2 4 0,0-2 0,0 0 0,2 0 0,-2 0 0,2 0 0,-2-2 0,2 0 0,0-4 0,0 0 0,0 0-49,0 0-535,0 0-128,0 0-216,0 4-72,0-4-208,0-2-209,4 2-303,0-3-609,0 1-623,0-10-681,0 12-536,2-2 864,-6 6 3305,4-18-2376,2 12 1104,-2-15 1040,0 5-97,-4 0-4215,0 16 4544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4:21.097"/>
    </inkml:context>
    <inkml:brush xml:id="br0">
      <inkml:brushProperty name="width" value="0.025" units="cm"/>
      <inkml:brushProperty name="height" value="0.025" units="cm"/>
      <inkml:brushProperty name="color" value="#0000CD"/>
    </inkml:brush>
  </inkml:definitions>
  <inkml:trace contextRef="#ctx0" brushRef="#br0">54 50 8777,'0'0'0,"-1"0"1617,-2-2-401,3 2-1216,-3-3 648,1 1-296,0 2 40,1-2 168,0 0 153,-2 2 87,1-2 0,0 0-64,1 2-80,0-2-72,0 0-16,0 0-119,0 2-49,0 0-40,0-2-104,1 0-8,0 2-48,0 0-200,0-2 192,0 2 72,0 0-120,0-2 48,0 2-72,0-2-136,2 0 112,0 0-88,-2 2-8,2-2 48,0 2 144,0-2-88,1 0 80,-1 0 16,1 2-200,-1 0 56,0-2-72,-2 2 16,3-2-8,-1 2 136,0 0 24,0-2-24,0 2-8,-2 0-112,2 0-64,0 0 40,-2 0 16,2 0-64,1 0 160,-1 0 8,0 1-16,0 0-8,0 0-144,0 0-40,0 1 56,-2-2 48,3 2-56,0 0 120,0 1 72,0 0 8,-1 0-72,1 0-128,-1 0-48,1 0-56,-3-3 160,3 4-96,0 0 136,0 4 32,0-4-96,-1 0 112,-2 4-176,2-6 0,0 2 72,-2-4 16,0 4-88,2 0 168,-2 0 32,0 0 24,0 0-32,0 0-152,0 0-24,0 0 32,0-4 40,-1 3-40,-1 1 144,0-1 32,-1-1-16,0 0 16,0 1-80,0-1-56,-1 0 0,4-2 0,-4 4 8,1-3 112,-1 1 41,0-1 31,0 0 80,0 0-208,1 0-16,-1 0-16,4-1-32,-4 0-16,0 0 224,-4 0 64,6 0 16,-1 0 104,-1 0-216,0 0-32,-1-2-24,2 0-96,-1 0 152,1 0 64,0-1 64,0 1-64,0 0-64,1 0-136,0 0-48,2 2 8,-2-3-32,1 0 88,-1 0 32,1 0 40,-1-5 48,1 8-160,0-3 16,0 0-88,1 3 56,-1-8-88,0 6 96,0-6 32,1 8 16,0-3 24,0 0-112,0 0 16,0-6-32,0 9 48,0 0-64,0-3 96,2-1 152,-2 1-120,2 0-8,-2 0 48,2 0-312,-2 0 168,0 3 40,2-2-80,-2 0-8,2 0 184,-2 0-96,2 0 40,0 0-8,-2 2-200,3-2 88,-3 2 80,2-2-88,0 2-32,1 0 192,-1 0-128,1 0 88,0-2-40,0 2-144,6-2 72,-9 2 80,0 0-192,3 0 8,5 0 176,-6 0 40,1 0 16,5 0-8,-6 1-136,1 0-24,-3-1 120,8 1-136,-8 2 40,3 0 192,0-1-16,5 1-48,-6-1 56,0 1-224,1 5 24,-1-6 80,-2-2 32,2 3-104,0 1 184,0 1 8,-2-2-40,0 5 56,2-6-176,-2 1-72,0 5 104,0-8 40,0 1-56,0 2 200,0 0 64,0 0 0,-1 0-88,-1 0-208,0 0 16,-1 0-64,3-3 136,-3 3 8,0 0 160,0-1 24,0 0 0,0 0-32,0-1-160,0 1-48,0-1 16,3-1 32,-3 0-24,-1 1 160,1 0 8,0 0-40,-1 0 24,0-1-136,1 0 0,0 0 88,3 0-80,-3 0 24,0 0 144,0 0-16,0 0-15,-1-2 7,1 2-176,0-2 40,1 2-8,2 0 0,-2-2-24,0 0 152,-1 2-24,2-3 0,-1 0-96,1 0-64,0 0-8,0 0-40,1 3 104,-1-2 24,1-1-72,-1 0 136,1 1-8,0-1 160,0 1-184,0 0-192,0-1 32,0 3 104,0-3-296,0 0 312,0 0 56,2 0-48,0 0 48,0 1-232,1 0 0,-1 0 47,-2 2 113,3-2-184,0 0 248,0-1-48,0 3 16,1-2-8,-2 2-168,1 0 32,0-2-40,-3 2 152,3 0-120,-1 0 128,1 0 88,-1 0-128,1 0 32,0 0-160,-1 0-88,1 1 144,-3-1 104,3 1-136,0 0 224,-1 0 24,1 2-104,-1-1 80,0 0-248,0 1-24,0-1 120,-2-2 64,0 3-112,2-1 192,-2 1-24,0-1 32,2 1 32,-2 0-152,0 0 40,0-2-24,0-1 16,0 2-24,-1 1 184,0 0-24,-1 0 184,0-1-152,-1 0-176,0 0 32,0 1-136,3-3 112,-3 3 32,0 0 184,0-2 48,0 1-199,0-1 167,1 0-224,-1 0-64,1-1 184,2 0-128,-3 1-64,2-1 216,-1 1 88,0-1-96,0 0 8,1 0-144,0 0-96,0 0 120,1 0-32,-1 0 48,0 0 72,0 0 48,0-2-72,-1 2-8,1-2-120,0 0-48,1 0 16,0 2 64,0-2-32,-1 0 168,1 0-24,-1 0 0,0-1 40,1 0-280,0 1 16,0-1 32,0 0-112,0 0 232,0 0 8,2 0-16,-2 0-8,2 0-128,-2 0-40,3 0-16,-3 3 160,0-3-168,2 1 96,0 0 56,0 0-16,-2 2-40,2-2-96,0 2-64,-2 0 0,0 0 232,3-3-169,-1 3 65,0 0 16,0 0 24,0 0-16,0 0-16,0 0-24,0 0-16,-2 0 136,2 2-152,0-1 40,0 0 112,0 0 24,0 1 24,-2 0-152,2 1 24,0 0-40,0-1 40,-2 1 208,2 0 16,-2 0-32,0-1 0,2 1 144,-2 0-384,0-1 120,0 0-32,0 0-128,0 1 320,0-2 8,-1 2 16,0-1-24,0 0-64,0 1-24,1-3-64,-2 3 48,-1-2 0,2 0 97,-2 1 39,0-1 16,1 0 16,-1 0-144,2 0-16,1-1-56,-2 1 40,0 0-24,-1 0 152,1-1-72,0 1 40,0-1 8,0 0-136,0 0 24,2 0-32,-2 0-16,1 0-24,-1 0 200,1 0 136,0-2-112,0 0-40,-2 0-248,2 2-88,1 0 192,-1-2-40,1 2 0,0-2 176,-1 0-16,0 0-144,1 0 64,0 0-152,0 0-32,0 2 144,0-2-64,0 0-104,0 0 200,0 0 0,2 0-32,-2 0 64,2 0-184,-2 2-48,3-2 16,-3 2 152,2-2-120,-2 0 72,3 2 88,-1 0-32,1 0 24,0-2-176,0 2 24,-1-2 24,-2 2 96,2 0-160,0 0 256,0 0-72,0 0-88,1 0 112,-1 0-152,0 1-24,0 0 144,-2-1-16,2 1-72,-2 0 120,2 0 64,-2 0 24,0 0-48,2 0-160,-2 0-32,0 1 8,0-2 96,0 2-72,0-1 168,0 0 72,0 1-40,0-1-8,-1 0-112,1 0-32,-1 0-32,1-1 56,-1 1 16,0 0 88,-1 1 24,1-1 32,0 0 64,-1 0-240,0 0-48,1-1-32,1 0 96,-2 1-192,1-1 320,0 0-24,1 0-8,-1 0-80,1 1-216,-1-1 40,0 0 48,1 0 112,-1 0-128,1 0 80,0 0-80,0-2-176,-1 0-96,1 2-305,0-2-103,0 2-176,0 0 984,0-2-1144,0 0-65,0 0-303,0 0-248,0 2-257,0-2-271,0 2-217,0-2-119,0 2 2624,0-2-2185,0 2 633,2 0 648,-2 0-3817,0 0 4721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4:23.447"/>
    </inkml:context>
    <inkml:brush xml:id="br0">
      <inkml:brushProperty name="width" value="0.025" units="cm"/>
      <inkml:brushProperty name="height" value="0.025" units="cm"/>
      <inkml:brushProperty name="color" value="#0000CD"/>
    </inkml:brush>
  </inkml:definitions>
  <inkml:trace contextRef="#ctx0" brushRef="#br0">9 419 12090,'0'0'0,"-1"0"3145,-1 0-1033,-1 0-639,2 0-401,0 1-208,1-1 40,0 1-40,0-1 81,0 1 31,0 0-96,0 0-112,0 0-208,0 0-144,2 1-88,-2-2-328,0 3 392,2-1 65,0-1 135,1 0-24,0 0-88,0 1 16,0-1-304,5 0 32,-8-1-224,0 1 208,8-1-72,-6 0 64,1 0 32,5 0-8,-6 0 64,6 0-192,-5 0-96,-3 0 0,10-2-24,-7 0-120,7 0 328,-7-1-24,7 0 8,-8 0 0,7 1-280,-6 0 24,6 0-32,-6 0-56,7-1 184,-8 1-64,7 0-136,-7 0-56,6 0-264,-6-1-200,-2 3 712,3 0-784,5-2-160,-6 2-1,1-2-151,0 2-296,0 0-432,0-2-593,5 2-320,-8 0 2737,0 0-2960,3 0-145,0 0 473,-1 0 623,0 0 681,0 0-3721,-2 0 5049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4:25.805"/>
    </inkml:context>
    <inkml:brush xml:id="br0">
      <inkml:brushProperty name="width" value="0.025" units="cm"/>
      <inkml:brushProperty name="height" value="0.025" units="cm"/>
      <inkml:brushProperty name="color" value="#0000CD"/>
    </inkml:brush>
  </inkml:definitions>
  <inkml:trace contextRef="#ctx0" brushRef="#br0">101 190 5841,'0'0'0,"0"0"168,0-3-96,0 0 64,0 0 8,0 0 144,0 3-288,2-8 464,0 8 112,0-3 248,0-5 81,-2 6-1,2-1 24,0-6-184,0 9-64,-2 0-680,2-3 680,0-5-32,0 6 97,0-1 63,-2 0-40,2-5 56,0 6-152,-2-1-56,0 3-616,2-8 681,-2 6-105,0-1 160,2-5 16,-2 6-80,0-1-32,0 0-104,0 0-71,0 0-9,0 3-456,0-2 488,0-1 16,0 1 48,0 0-48,0 0-48,0 0-144,0 0-104,0 0 24,0 2-232,0 0 240,0-2 184,0 2 33,0 0-105,0 0 24,-1 0-224,1 0-96,-1 0 64,1 0-120,0 0 64,-1 0 152,1 1 24,-1 0 8,1-1-48,0 1-200,0 0 24,-1 0-96,1-1 72,-1 2-32,0 1 184,-1 6-8,0-6 40,1 7-8,-1-2-104,0 0 32,1 1-56,1-9-48,-3 9 56,1 1 96,0 1-112,0 0 72,-1 0 8,1 0-144,-1 2 88,0 0-40,3-13-24,-3 13-16,0 3 176,2-2 96,-1 0-232,-1 0 80,1 1-184,-1 1-112,1-1 232,2-15-40,-3 15-8,-1 0 152,1 0 136,0 1-240,1-1 64,0 0-192,-1 0-80,1 0 232,2-15-64,-2 16-56,0 0 176,-1-2-24,1 1-8,0-2 56,-1 1-200,1-1 24,-1-1-56,3-12 88,-2 12-96,0 0 200,1-1-48,0 1-8,0-3 33,0 0-154,-1 1 9,1-1 40,1-9 24,-1 9-136,-1 0 264,1-5-48,0 7 9,0-2-89,0-1 0,0-4 0,0 8-89,1-12 89,-1 4-192,1 6 296,-1-6-16,1 5 1,-1-5-97,0 5-41,1-4-15,-1 3-80,1-8 144,-1 2-8,0 2 24,0 0 48,0 4 72,1-6-96,0 1-96,0 0-8,-1-1-16,1-2 80,-1 2 0,1 1 64,0-1 0,0 1 17,0-1-73,-1-1-65,1 0-31,0 0 24,0-1 64,-1 2-104,1 1 184,0-2-24,0 0 0,0 0 32,0-1-55,0 0-98,0 0 65,0 0-80,0 0-48,0 0 144,0 0 88,0 0-16,0 0-23,0 0-73,0-2-41,0 2 49,0 0-88,0-2-24,0 2 208,0 0-80,0-2 72,0-1-31,0 0-122,0 0 65,0 3 0,2-8-88,-2 6 40,0-1 88,0-5 48,2 6-15,-2-6-73,2 5 0,-2-7-49,0 10 49,2-9-80,0 1 32,0 5 225,-2-10-177,2 5 0,0-2 0,0 0 0,0 0-49,0-3 25,0 2-56,0-1 16,0 0 192,1-1-80,0-1-7,0-1-41,0 0 0,-3 15 0,3-15-41,0 0-55,0-1 216,0 0-103,0 0-17,0 0 0,5 0 0,-8-2 0,0 18 0,3-18 0,1 1-73,-1 1 105,0-1 9,-1 1-41,1 0 0,0 0 0,-1 2 0,-2 14 0,2-15 0,0 0 0,0 2 0,0 0 0,0 1 0,0 1 0,-2 0 0,2-2 0,-2 2 0,0 11 0,2-12 0,0 0 0,-2 1 0,2 0 0,-2 1 0,2 0 0,0 1 0,-2 0 0,0 9 0,2-10 0,-2 1 0,2 0 0,0 1 0,0 0 0,0 4 0,-2-6 0,2 8 0,-2 2 0,2-9 0,-2 6 0,2-7 0,-2 8 0,2-6 0,0 5 0,0 0 0,-2 3 0,2-8 0,0 6 0,0-1 0,-2 0 0,2 1 0,-2 0 0,3 2 0,-1 0 0,-2 0 0,0 0 0,0 1 0,0 1 0,0 1 0,2 0 0,0 0 0,0 5 0,-2-5 0,2 6 0,-2-9 0,2 4 0,-2 6 0,2-6 0,0 8 0,0-4 0,0 1 0,0 2 0,0-2 0,-2-9 0,3 10 0,0 1 0,-1-3 0,0 1 0,1 1 0,-1 0 0,1 1 0,0-1 0,-3-10 0,3 10 0,0 0 0,-1 0 0,1 0 0,0 2 0,0-1 0,5 0 0,-8 1 0,0-12 0,4 12 0,-1 1 0,-1 1 0,1-2 0,-1 1 0,1-2 0,0 1 0,0 0 0,-3-12 0,3 13 0,0-1 0,0 0 0,0 0 0,0-1 0,0 1 0,0 2 0,0-2 0,-3-12 0,3 12 0,5-1 0,-8 1 0,3-2 0,0 0 0,5 0 0,-8-1 0,3 1 0,1 0 0,-1 0 0,0-1 0,5-1 0,-8 0 0,3-4 0,0 8 0,0-8 0,-3-4 0,3 11 0,0-7 0,0 6 0,0-6 0,-1 5 0,0-5 0,0 5 0,0-6 0,-2-3 0,2 8 0,-2-4 0,2 4 0,-2-5 0,0 5 0,0-5 0,0 0 0,0 1 0,0-4 0,0 3 0,0 0 0,0 1 0,0-1 0,-1 0 0,0 0 0,1 0 0,-1 0 0,0-1 0,0-1 0,0 1 0,0-1 0,1 0 0,0 0 0,-1-1 0,1 0 0,-1 0 0,1-2 0,0 2 0,0-2-57,0 2-63,0-2 0,0 2-104,0-2-168,0 0 32,0 2 360,0 0-528,0-3 48,0 1 80,0 0-48,2 0-48,-2 0-104,0 0-97,0 0-207,0 2 904,0-2-960,0 0-112,0-1-152,0 1-209,0 0-279,0 0-321,0 0-295,0 0-217,0 2 2545,0 0-2728,0-2 383,0 0 617,0 0 688,0 0 744,0 0 152,0 0-4625,0 2 4769</inkml:trace>
  <inkml:trace contextRef="#ctx0" brushRef="#br0" timeOffset="1473">488 262 6225,'0'0'0,"2"-3"640,-2-6 40,0 6-40,0-8 8,0 11-648,2-3 697,-2-7 71,0 7 232,2-8 56,-2 8 48,0-7 33,2 8-161,-2-7-24,0 9-952,0-3 968,0-7 16,0 7 105,0-8-33,2 8 8,-2-7-144,0 8-200,2-7-23,-2 9-697,0-2 544,0-1 24,0-6 112,0 9-64,0-3-8,0 0-80,0 0-192,0-5 41,0 8-57,0 0-320,0-2 336,0 0 32,0 0-8,0 0-16,0 2-48,0-2-120,-1 2-32,1 0-40,0 0-104,0 0 64,0 0 216,0 0-96,0 0 32,0 0-24,0 0-184,-1 0 24,1 1-104,0-1 72,0 0 8,0 1 64,0 1 32,0 1 144,0 6-88,0-5-56,0 7-56,0-3-88,0-8 40,0 9-8,0 1 144,0 1 8,2 1 17,-2 0-161,0 0 0,2 1 0,-2 1-17,0-14 17,2 14-48,-2-2 113,2 2-65,-2 1 0,2-1 0,-2 2 0,2-2 0,-2 0 0,0-14 0,2 14 0,0 0 0,-2 1 0,2 1 0,0-2 0,-2 0 0,3 1 0,-3-1 0,0-14 0,2 13 0,-2 1 0,2-2 0,0 1 0,-2 0 0,2 0 0,-2-1 0,0-2 0,0-10 0,0 10 0,0 1 0,0 1 0,0-2 0,0 1 0,0-2 0,0-1 0,0 0 0,0-8 0,0 4 0,0 6 0,0-6 0,0 6 0,0-6 0,0 6 0,0-7 0,0 7 0,0-10 0,0 3 0,0 5 0,0-5 0,0 1 0,0 0 0,0-1 0,0 0 0,0 0 0,0-3 0,0 3 0,0-1 0,0 0 0,0-1 0,0 0 0,0 0 0,0 0 0,0 0 0,0-1 0,-1 0 0,1-2 0,0 2 0,0-2 0,0 0 0,0 2 0,0-2 0,0 0 0,0 0 0,0-1 0,0 1 0,0-1 0,0 1 0,0-1 0,0 3 0,0-3 0,2-5 0,-2 0 0,2 6 0,0-1 0,0-7 0,0 7 0,0-6 0,0 6 0,0-7 0,1 7 0,0-8 0,5 3 0,-6 0 0,1-1 0,-3 9 0,3-11 0,7 1 0,-8 0 0,8-1 0,-7 0 0,8 1 0,-8-1 0,7-1 0,-10 12 0,3-11 0,6 0 0,-6-1 0,7 0 0,-7 1 0,5-1 0,-6 0 0,7 1 0,-9 11 0,3-12-41,6 2-63,-6 0 200,5-1-47,-6 1-49,6-1 0,-6 2-25,1 0-79,5 6-8,-6-8 56,0 8 184,0-6-16,1 6-55,0-7-57,0 7 0,0-9-105,-3 12 105,3-3-104,-1-7 8,1 7 184,-1-5-64,0 5 32,0 0 64,2-6-280,-2 7 88,1-6 0,0 6-96,-1-1 328,1 0 0,-1 0-80,0-5 9,0 8-146,0-3-55,0 1 48,0 0-32,-2 2 248,2-3 25,0 3-177,-2-2 0,0 2-169,0 0 65,0 0 104,2 0-96,-2 0 160,0 0 8,0 0 32,0 0-8,0 0-208,0 0 32,0 1-8,0-1 88,0 2-120,0 0 240,0-1 32,-1 2-24,1 0-95,-1 0-33,0 0-33,0 1-55,1-4 88,-2 4-112,1 4 224,-1-5 1,0 0-105,0 1-8,0 0 0,0 0 0,0 4 0,2-8 0,-3 2-57,1 2 114,0-1-57,0 5 0,-1-5 0,-1 0 0,2 6 0,-1-7 0,3-2 0,-2 3 0,-1 6 0,0-7 0,0 2 0,0 4 0,0-6 0,0 2 0,-1 0 0,4-4 0,-3 4 0,-1 4 0,0-5 0,0 0 0,0 0 0,0 0 0,-4 1 0,5 1 0,3-5 0,-3 8 0,-1-6 0,-1 1 0,1 0 0,1 0 0,0 0 0,0 0 0,0 0 0,3-3 0,-3 3 0,-1-1 0,1 1 0,1 0 0,0-1 0,1-1 0,-1 1 0,1-1 0,1-1 0,-1 2 0,0-1 0,1 0 0,-1 0 0,1 0 0,-1 1 0,0-1 0,1 0 0,0-1 0,0 1 0,0 0 0,-1 0 0,1 0 0,0-1 0,0 1 0,0 0 0,0 0 0,0-1 0,0 1 0,0 0 0,0 0 0,2 0 0,-2-1 0,2 1 0,-2 0 0,2 0 0,-2 0 0,2 0 0,0 1 0,0-1 0,0 1 0,-2-2 0,2 1 0,0 1 0,0 1 0,1-1 0,0 1 0,0-2 0,-1 0 0,1 1 0,-3-2 0,3 2 0,0 0 0,6 1 0,-9-1 0,3 0 0,5 0 0,-6 1 0,1-1 0,-3-2 0,3 3 0,5 0 0,-8 0 0,3 0 0,0 0 0,5 0 0,-6 0 0,1 1 0,-3-4 0,3 3 0,5 5 0,-6-5 0,1 1 0,0 0 0,6 0 0,-7 4 0,1-6 0,0 2 0,0 4 0,0-5 0,0 0 0,0 5 0,0-5 0,0 5 0,0-5 0,-3-3 0,3 4 0,-1 0 0,0 5 0,0-7 0,1 1 0,-1 5 0,0-6 0,0 2 0,-2-4 0,2 4 0,0 0 0,0 4 0,0-7 0,0 3 0,-2 0 0,2-1 0,0 0 0,-2-3 0,2 3 0,0 0 0,0 5 0,0-7 0,1 2 0,-3 1 0,0-2 0,2 1 0,-2-3 0,0 2 0,2 1 0,-2 0 0,0-1 0,2 1 0,-2-1 0,0-1 0,0 0 0,0-1 0,0 1 0,0 0 0,0 0 0,0 0 0,0 0 0,0 0 0,0 0 0,0 0 0,0-1 0,0 1 0,0 0 0,0 0 0,0-1 0,0 0 0,0 1 0,0 0 0,-1-1 0,1 0 0,-1 0 0,0 0 0,1 0 0,-1 0 0,0 0 0,0 0 0,0-2 0,-1 2 0,1 0-473,0-2-31,0 2-72,1 0 576,-1-2-720,0 0 136,0 2-200,0-2-104,0-1-57,0 0-471,1 0-168,-1-5-361,1 8 1945,-1 0-2424,0-3-193,0 1-431,0-1-177,-1-1 600,1 1 681,-1 0 864,0 0 792,2 3 288,-3-2-192,1 0-4257,2 2 4449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4:28.056"/>
    </inkml:context>
    <inkml:brush xml:id="br0">
      <inkml:brushProperty name="width" value="0.025" units="cm"/>
      <inkml:brushProperty name="height" value="0.025" units="cm"/>
      <inkml:brushProperty name="color" value="#0000CD"/>
    </inkml:brush>
  </inkml:definitions>
  <inkml:trace contextRef="#ctx0" brushRef="#br0">306 261 6833,'0'0'0,"0"-2"856,0-6 144,0 5-7,0-9-97,0 10 40,0 2-936,0-9 968,0 6 32,0-5 193,0 5 23,0-7 80,0 7 16,0-5-207,0 6-73,0 2-1032,0-8 864,-1 6-64,0-9 72,0 9-55,0-1-105,1-6 24,-1 7-224,0-1-24,1 0 56,0 3-544,-1-2 504,1 0 137,-1 2 71,1-2-168,-1 2-80,1 0-192,-1-2-128,1 2 80,0 0-224,0 0 144,0 0 176,0 0-40,0 0-32,0 0 0,0 0-200,0 1 24,0-1 16,0 0-88,0 1 40,0 0 184,0 0 24,0-1-112,0 1 49,0 2-185,0 1 0,0 6 0,0-10 0,0 8 0,2-5 0,-2 7 0,2-6 0,-2 7 0,2-2 0,-2 1 0,2 0 0,-2-10 0,0 10 0,2 0 0,-2 2 0,2-1 0,0 1 0,-2 1 0,3 0 0,-1-1 0,-2-12 0,2 13 0,0 1 0,0-1 0,1 0 0,-1 0 0,0 2 0,0-2 0,1 1 0,0-1 0,0 0 0,5 1 0,-8 0 0,0 1 0,2-2 0,0 0 0,0 0 0,-2-13 0,2 12 0,0 0 0,0 0 0,0 0 0,-2 0 0,2-1 0,-2-1 0,0 1 0,0-11 0,2 9 0,-2 1 0,0-2 0,0 1 0,0-5 0,0 7 0,0-7 0,2 5 0,-2-9 0,0 3 0,0 2 0,0 3 0,0-6 0,0 1 0,0 0 0,0 0 0,-1-1 0,1-2 0,0 2 0,0-1-513,0 0-167,0 0 40,0-1-128,0 0-184,0 0-184,0 0-345,0 0 1481,0 0-1680,0 0-241,0 0-111,0 0-216,0 0-89,0 0-48,3-2-103,0 0 135,-3 2 2353,3-2-1848,0 0 600,5 0 656,-6-1 432,1 1-4529,-3 2 4689</inkml:trace>
  <inkml:trace contextRef="#ctx0" brushRef="#br0" timeOffset="515">541 707 6177,'0'0'0,"0"1"608,0 0 176,0 0-40,0 0-40,0 0-31,0 0-25,-1 0 32,1-1-680,0 1 640,-1-1 56,0 1 40,0 0 40,0 0 41,0 0-49,0 0-48,0 0 32,1-1-752,-1 0 728,0 1-8,-1 0 25,1 0-25,0-1 8,0 0-8,0 0-176,0 1-80,-1 0-72,2-1-392,-1 1 408,-1 0 41,-2-1 47,2 1 8,0 1 48,-1-1-152,0 0-80,0 0-32,3-1-288,-3 0 224,-1 1 288,0 0-96,0 0 40,0 0-47,-4 1-201,5-1 40,-5 1-24,8-2-224,-3 1 208,-6 0 184,6 1-64,-7 0-40,2 0-16,0 0-184,0-1-16,0 1 40,8-2-112,-8 2 88,-1 1 136,0-2 216,1 0-208,-3 1-48,2 0-192,-1 0-184,-1 1 160,11-3 32,-10 1-32,-1 0 168,1 1 72,0-1-80,1 0 16,0 0-264,1-1-72,0 0 72,8 0 120,-4 0-128,-6 0 280,7 0-56,-6 0-64,6 0 56,-1 0-240,0 0 72,0 0 0,4 0 80,-3 0-168,0-2 176,1 2-120,1-2-48,0 0-40,0 2-232,1-3-24,0 3-64,0 0 520,0-2-600,0 0 80,0 0-105,0 0-119,0 2-112,0-2-280,0 2-112,2-2-121,-2 2 1369,0 0-1608,2-2-136,1 0-169,-1 0-55,0 0-193,2 0-183,-1 0 199,0 0 433,-3 2 1712,8-3-1032,-8 1-3929,0 2 4961</inkml:trace>
  <inkml:trace contextRef="#ctx0" brushRef="#br0" timeOffset="801">420 13 5769,'0'0'0,"0"0"96,0 0 16,0-3 120,2 1 104,-2 0 64,0 2 104,0 0-504,2 0 560,-2 0 48,2 0 104,-2-2-7,0 2 23,0-2-32,2 2-96,-2 0 0,0 0-600,0 0 568,0-2 16,0 2 145,2 0-73,-2 0 88,2 0 16,-2 0-128,0 0 88,2 0-31,-2 0-689,0 0 712,0 0 72,0 0-24,0 0 0,0 0 8,0 0-112,0 1 33,0-1-57,0 0-632,0 1 504,0 0 248,0 0-88,-1 0-24,0 0-16,-1 0-280,-1 0-55,0 1-17,3-2-272,-9 3 256,6-1 136,-6 1-8,6 1-40,-7-1-64,6 0-216,-7-1-40,1 0 16,10-2-40,-10 3 32,-1 0 136,-1 0-16,0 0 32,-1-1-80,0 0-104,-1 0 0,0 0-112,14-2 112,-15 2-8,0 0 56,-1 1 32,-1-2-24,1 0-24,0 0-88,0 1-72,0 0 72,16-2 56,-15 1-80,0 0 64,1-1 32,1 0-80,-1 1-128,3-1-136,0 0-72,1 0-8,10 0 408,-8 0-480,4 0 64,-5 0-105,6 0-207,0 0-240,-1 0-376,2-2-529,1 2-623,1 0 2496,-1-2-2937,1 2-479,0-2 39,2 2 832,0-2 841,1 0-3761,-3 2 5465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4:31.347"/>
    </inkml:context>
    <inkml:brush xml:id="br0">
      <inkml:brushProperty name="width" value="0.025" units="cm"/>
      <inkml:brushProperty name="height" value="0.025" units="cm"/>
      <inkml:brushProperty name="color" value="#0000CD"/>
    </inkml:brush>
  </inkml:definitions>
  <inkml:trace contextRef="#ctx0" brushRef="#br0">39 59 6209,'0'0'0,"0"0"136,0-2 48,-1-1 120,1 1 208,-1 0 120,0 2 72,1 0 81,0-2-81,0 2-8,0 0-696,0 0 672,0-2-80,-1 0 88,1 2-48,-1-2-40,1 2 41,0 0-137,-1-3-16,1 3-480,0 0 512,-1 0-16,1-2 128,0 2 16,0-2 16,0 2-7,-1-2-185,0 0-24,1 2-440,-1-2 360,1 0-40,0 0 128,0 0-8,0 0-16,-1 2-8,1-2-128,0 0 8,0 2-296,0 0 264,0-2-7,0 0 143,0 0 8,0 2-64,0 0 24,0-2-168,0 0-48,0 0 72,0 2-224,0 0 200,0 0 120,0-2 32,0 0-64,0 2-16,0 0-80,0 0-64,0 0 48,0 0-176,0 0 168,0 0 48,0 0 41,0 0 47,0 0-128,0 0-72,0 0-88,0 0-48,0 0-1177,0 0 2482,0 0-1105,0 0 8,0 1 8,0 0-80,0-1-128,0 1 8,0-1 24,0 0-8,0 1 32,0 1 144,0 0 8,0 0-16,0 1 80,0 1-168,2 0 0,-2 0-72,0-4-8,0 4 8,2 4 176,-2-4-24,0 4 16,2-4-136,-2 7-80,2-8 64,-2 7 48,0-10-72,2 3 128,-2 7 48,0-2 0,2-4-32,-2 7 32,0-6-144,2 5-56,-2-2 16,0-8 8,2 8-16,-2 0 112,0 0 40,0 0-8,0 0 24,0 1-144,0 1-24,2-2 16,-2-8 0,0 9-24,0-1 184,0 1-16,0 0-79,0 0-65,0 0 0,0 1 0,0-1 0,0-9 0,-1 10 0,1 0 0,-1 0 0,1 1 0,-1 0 0,1 0 0,-1 1 0,1-2 0,0-10 0,0 11 0,0 0 0,0 1 0,0 0 0,0 2 0,0-1 0,0 0 0,0-1 0,0-12 0,-1 12 0,1 1 0,0 1 0,-1-2 0,0 2 0,0 0 0,1 0 0,0 2 0,0-16 0,0 13 0,0 1 0,0-1 0,0 0 0,-1 0 0,1 2 0,0-3 0,0 2 0,0-14 0,0 13 0,0 0 0,0 0 0,0 2 0,-1-2 0,1 0 0,0 0 0,0-1 0,0-12 0,0 14 0,-1-1 0,1 0 0,0 0 0,-1 0 0,0 0 0,0 1 0,0-1 0,1-13 0,-1 12 0,0 0 0,1-1 0,0 1 0,0 1 0,0-1 0,-1 0 0,1-2 0,0-10 0,0 10 0,0 0 0,0 0 0,-1 0 0,1 0 0,0-1 0,-1 0 0,1 0 0,0-9 0,-1 8 0,0 0 0,1 0 0,-1-4 0,1 6 0,0-6 0,-1 5 0,1-6 0,0-3 0,-1 9 0,0-6 0,0 1 0,0 0 0,0 0 0,0 0 0,0 0 0,1-1 0,0-3 0,-1 4 0,1-1 0,0 0 0,-1 0 0,1 0 0,-1-2 0,0 3 0,1-1 0,0-3 0,-1 3 0,0 0 0,1 0 0,0 0 0,-2 0 0,2 1 0,0-1 0,-1 0 0,1-3 0,0 3 0,-1 0 0,0 1 0,0-1 0,1 0 0,0-1 0,0 0 0,-1 1 0,1-3 0,-1 2 0,1 0 0,0 0 0,0 0 0,0 0 0,-1-1 0,1 1 0,0 0 0,0-2 0,0 1 0,0 0 0,0 0 0,0 0 0,0 0 0,0-1 0,2 0 0,0 0 0,0 0 0,1 0 0,-3 0 0,2 0 0,0 0 0,0 0 0,0 0 0,0 0 0,0 0 0,-2 0 0,2 0 0,1 0 0,-1 0 0,1 0 0,5 0 0,-6 0 0,1 0 0,0 0 0,6 0 0,-9 0 0,2 0 0,7-2 0,-7 2 0,8 0 0,-7 0 0,8 0 0,-8 0 0,7-2 0,-10 2 0,3 0 0,8 0 0,-3-2 0,0 2 0,0 0 0,1-2 0,0 2 0,0 0 0,-9 0 0,9 0 0,0-2 0,0 2 0,0-2 0,0 2 0,0 0 0,0 0 0,-1 0 0,-8 0 0,9 0 0,-1 0 0,0 0 0,1 0 0,-6 0 0,7 0 0,-7 0 0,7 0 0,-10 0 0,3 0 0,7 0 0,-7 0 0,6 0 0,-6 0 0,6 0 0,-7 1 0,6 0 0,-8-1 0,2 1 0,7 0 0,-7 0 0,7 0 0,-7-1 0,7 1 0,-6-1 0,6 1 0,-9-1 0,3 1 0,6 0 0,-7 0 0,6-1 0,-6 0 0,6 0 0,-6 1 0,6-1 0,-8 0 0,2 0 0,7 1 0,-7-1 0,7 0 0,-7 0 0,6 0 0,-6 0 0,1 0 0,-3 0 0,8 0 0,-6 0 0,1 0 0,5 0 0,-5 0 0,0 0 0,0 0 0,-3 0 0,3 0 0,-1 0 0,1 0 0,-1 0 0,0 0 0,0 0 0,0 0 0,-2 0 0,2 0 0,0 0 0,-2 0 0,2 0 0,-2-2 0,2 2 0,-2 0 0,2 0 0,1 0 0,-3-2 0,2 2 0,-2 0 0,0-2 0,2 2 0,0-2 0,0 2 0,-2 0 0,2 0 0,0 0 0,-2-2 0,2 2 0,-2 0 0,0 0 0,0 0 0,2 0 0,0 0 0,0 0 0,0 0 0,-2 0 0,2 0 0,0 0 0,0 0 0,0 0 0,0 0 0,0 0 0,0 0 0,-2 0 0,2 0 0,1 0 0,-1-2 0,0 2 0,1 0 0,-1 0 0,1 0 0,0 0 0,-3 0 0,2 0 0,0 0 0,0 0 0,0 0 0,0 0 0,0 0 0,-2 0 0,2 0 0,0 0 0,1 0 0,-1 0 0,0 0 0,-2 0 0,2 0 0,0 0 0,-2 1 0,2-1 0,0 0 0,-2 0 0,0-2 0,-1 2 0,1-2 0,-1 2 0,0 0 0,1-2 0,0 2 0,-1 0 0,0 0 0,0 0 0,0-2 0,0 0 0,0 0 0,0 0 0,1 2 0,-1-2 0,0 2 0,-2 0 0,1-2 0,0 2 0,0-2 0,0-1 0,0 0 0,2 3 0,-2-3 0,-1 1 0,0 0 0,1 0 0,-1 0 0,1 0 0,1-1 0,-1 1 0,2 2 0,-1-2 0,0 0 0,-1 0 0,1 0 0,0 0 0,-1 0 0,1-1 0,0 1 0,1 2 0,-2-4 0,1 1 0,0 0 0,0 0 0,0 0 0,-1 0 0,1 0 0,-1 0 0,2 3 0,-2-2 0,1 0 0,0 0 0,0 0 0,0 0 0,0-1 0,0 1 0,0 0 0,1 2 0,-1-2 0,0 2 0,0 0 0,1-2 0,-1 2 0,0 0 0,1 0 0,0 0 0,0 1 0,0 2 0,0-3 0,2 2 0,-2 0 0,2 0 0,0 0 0,0 0 0,0 0 0,0 1 0,0 0 0,-2-3 0,2 3 0,0 0 0,0 0 0,0 0 0,1 0 0,-1 0 0,1 0 0,-1 1 0,-2-4 0,2 3 0,0 0 0,1 0 0,-1 0 0,0 0 0,1 0 0,-1 0 0,0 0 0,-2-3 0,2 2 0,0 1 0,0 0 0,-2 0 0,3 0 0,-1-1 0,0 0 0,1 0 0,-3-2 0,0 2 0,2 0 0,0-1 0,0 1 0,0-1 0,0 0 0,0 0 0,0 1 0,-2-2 0,2 3 0,-2-1 0,2 0 0,-2-1 0,2 0 0,-2 0 0,2 0 0,-2 1 0,0-2 0,2 1 0,-2 0 0,2 2 0,-2-2 0,0 0 0,2 0 0,-2 0 0,0-1 0,2 1 0,-2 0 0,0 0 0,2-1 0,-2 1 0,0 0 0,0-1 0,2 0 0,-2 1 0,0 0 0,0-1 0,0 1 0,0 0 0,0-1 0,-1 0 0,0 1 0,0 0 0,-1-1 0,1 1 0,0 0 0,-1-1 0,2 0 0,-2 1 0,0 0 0,0 0 0,-1 1 0,0 0 0,0 0 0,0-1 0,1 0 0,2-1 0,-3 1 0,-1 1 0,1 1 0,0-1 0,0 1 0,-1 0 0,0 0 0,0 0 0,4-3 0,-4 3 0,-4 0 0,6 0 0,-1 1 0,-1-1 0,-4 0 0,5 0 0,-1 1 0,0-1 0,-4 0 0,6 0 0,-3 0 0,1 0 0,0 0 0,-4 0 0,6 0 0,-1-1 0,3-2 0,-3 1 0,0 2 0,-1-1 0,1-1 0,-1 0 0,1 0 0,0 0 0,0 0 0,3-1 0,-3 1 0,1-1 0,0 0 0,1 1 0,0-1 0,0 0 0,1 0-593,0 0 593,0 0-800,0 0 8,0 0-136,0-2-216,0 2-257,0-2-407,0 2-401,0-2-327,0 2 2536,2 0-2825,1-2-271,0 0-225,0 0 664,5 0 697,-6 0 808,1 0 904,5-1-8,-8 3 256,2-2-280,0-1-4401,-2 3 4681</inkml:trace>
  <inkml:trace contextRef="#ctx0" brushRef="#br0" timeOffset="1020">1390 991 5825,'0'0'0,"0"0"1616,0-3-488,0-6-23,0 7-233,0-1-8,0 0-32,0 3-832,0-3 872,0-5 169,0 6 23,0 0 24,0-1-56,0-5-152,0 6-103,-1-2-89,1 4-688,-1-8 648,-2 6 40,1-1-64,0-6-56,0 7 16,0-1-224,0-5 89,0 6-81,2 2-368,-2-9 296,0 7 104,-1-1-64,0-5 72,0 6-40,0-1-120,0-5-8,-1 5-40,1 0-32,0-5 136,0 6 40,0 0-56,-5-1 16,6 1-79,-1-1-97,-1 1 48,4 2-176,-3-3 136,-1 1 16,0 2 24,0-2-16,0 2 24,-4-2-96,5 0-104,-5 2-48,8 0 64,-3 0-64,-6 0 96,6 0 104,-5 0 56,5 1-80,-5 1-24,5 0-72,-6 0-24,9-2 8,-3 3-32,-6-1 40,6 1 32,-5 5 48,5-5 64,-1 0-64,-5 1-48,7 5-56,2-9 16,-3 2-56,-5 2 16,6 4 40,-2-5 72,0 5 40,1-5 8,-1 7-128,1-7-56,3-3 64,-3 8-88,1-5 0,-1 5 216,1-5 0,0 1-80,1 6-8,0-7-192,0 8-40,1-11 192,0 3-88,0 5 24,0-5 128,0 1 0,0 4 16,0-5 24,2 5-168,1-5 0,-3-3 64,2 8-96,1-5-16,0 2 216,0 3-8,5-5 8,-6 1-16,6 0-232,-6 4 80,7-5-32,-6 1-16,8 4 304,-3-5-80,-5 1-8,9 0 48,-4 0-264,-5-1 32,8 1 0,-11-4 80,8 8-80,-5-4 160,9 0-24,-2-1 40,-7 5-40,10-6-160,-5 6 16,1 0-32,-9-8 120,9 3-104,0 7 168,1-6 72,1 5-40,-2-5-8,0 6-168,0-2-16,0-4 24,-9-4 72,9 11-88,-1-3 240,0 0-40,-5-4-8,8 6-40,-8-7-192,7 7-24,-7-6 40,-3-4 112,8 10-88,-6-6 192,6 6 8,-8-7-16,3 6 88,0-6-296,0 6 24,-1-5 40,-2-4 48,2 9-120,0-6 264,0 6-16,-2-6-8,0 7-48,0-6-112,0 5 0,0-6-8,0-3 48,0 9 32,-1-6 104,0 1 32,-2 4-40,0-5-8,0 1-144,-1 4-8,-4-5 40,8-3-8,-3 8 16,-1-4 112,-5 0 16,6 4 0,-6-6-24,6 1-112,-8 1-72,8 4 0,3-8 64,-10 2-56,6 2 80,-6 0 64,2 0 0,0-1-32,0 0-80,0-1-40,4 0-16,4-2 80,-12 2-72,8 0 240,-6 1-112,6-2 56,-6 0 8,6-1-304,-6 0 104,7 0-88,3 0 168,-8 0-240,5 0 200,-5 0-104,4 0 40,-4-2-40,6 0-272,-1 0-8,0 0-128,3 2 552,-3-2-616,0-1 128,0 0-113,1 0-71,0-5-104,0 6-280,0-1-128,-1 0-265,3 3 1449,-1-9-1768,0 7-144,1-6-249,0 6-127,0-7-81,3 6-103,0-5 567,0 6 569,-3 2 1336,3-8-712,0 6-161,0-6-3671,-3 8 4544</inkml:trace>
  <inkml:trace contextRef="#ctx0" brushRef="#br0" timeOffset="3835">1530 1220 8505,'0'0'0,"0"1"1425,0-1-1425,0 1 1088,0 1-240,0 0 88,0 0 32,0 0 153,0 0 111,0 0-144,0 0-40,0 1-127,0 0-177,0-2 24,0 1-88,0-1-56,0 1-40,0-1-216,2 1-40,-2-2-328,0 1 265,2 0-49,-2 0 144,2 0-24,0 0-56,-2 0-24,2-1-136,1 0-32,-3 0-88,3 0 112,-1 0-8,1 0 104,0 0-16,0 0-16,0-2 40,5 0-232,-6-1 16,1 0-16,-3 3 16,10-3-88,-7 0 232,5-6-8,-5 9 0,6-3-72,-6-5-160,6 6-32,-7-7 24,-2 9 104,3-3-64,6-5 112,-9 8 80,3-8-104,0 6 64,0-1-120,5-5-64,-8 6 72,0 2 24,2-3-112,2-6 192,-2 7 8,0-1-24,1-6-8,-1 6-176,0-5-8,0 5 8,-2 3 120,2-10-88,-2 7 152,2-7-8,0 7-8,-2-6-48,0 7-152,0-8-48,0 7 56,0 3 144,0-9-104,0 6 88,-1-7 72,0 8-16,-1-6 0,0 6-152,-1 0-48,0 0-64,3 2 224,-3-2-200,0 2 128,-2 0 48,1 0 56,1 0-24,-5 0-96,5 0-40,-1 1 0,4-1 128,-10 3-88,7 0 120,-6 0 88,6 5 32,-7-5 8,7 1-168,-6 4-40,6-5-8,3-3 56,-9 10-64,5-6 240,-4 6 24,5-2-40,-1-4 80,-4 7-192,5-3 0,-5 1 8,8-9-56,-2 8 32,-1 1 144,-1 1 0,1 0 8,0 0 8,0 1-152,1-1 32,1 1-16,1-11-56,-1 10 24,0-1 208,1 1-80,0-1 120,0 0-16,2 0-200,0 0 88,0-1-80,-2-8-64,3 8 88,0 0 201,0-4-97,0 6 8,5-6-24,-6 6-208,1-7 56,0 7-56,-3-10 32,9 3-8,-7 5 152,1-6-24,6 6-40,-6-5 0,7 0-192,-7 1-8,6-1 64,-9-3 56,3 4-80,8-2 184,-8-1-24,9 0-24,-4 0-16,-5-1-176,9 0 0,-9 0 8,-3 0 128,13 0-120,-4 0 176,-1-2-24,0 0-88,0-1-48,-5-1-304,9-4-9,-9 6 49,-3 2 368,11-3-424,-8 0 280,9-5-56,-4 8-80,-6-8-40,7 6-248,-7 0-56,1-1 40,-3 3 584,9-3-632,-7-6 87,1 7-23,0-1-128,5-5-80,-8 6-328,3-7-129,0 7-111,-3 2 1344,3-9-1408,0 6 160,0-7 7,1 7-47,-1-8-16,0 3-88,0 0-1,0 0 257,-3 8 1136,2-8-824,1 4 352,-1-8 304,1 3 112,-1 1-4505,-2 8 4561</inkml:trace>
  <inkml:trace contextRef="#ctx0" brushRef="#br0" timeOffset="3836">1843 1159 6289,'0'0'0,"0"0"944,0 0 256,0 0-7,0 0-121,0 0-1072,0 0 1008,0 0-16,0 1 88,0 0 25,0 0 39,0 0-8,0 0-168,0 1-87,0-2-881,0 1 800,0 0-64,0 2 112,0 0-24,0 0-24,0 1-15,0-1-201,0 1-24,0-4-560,0 8 504,0-5 0,0 5 200,0-5-136,0 6 40,0-6-87,0 6-273,0-6 104,0-3-352,0 11 248,0-8-40,0 6 104,0-5-56,0 6 0,2-7-48,-2 7-144,0-7-64,0-3 0,0 9-48,0-6-16,0 5 184,0-5-72,0 0 16,2 6 56,-2-7-200,0 2 32,0-4 48,0 8-72,2-6-32,-2 1 168,0 0-32,0-1-8,0 0 16,0-1-192,0 1-24,0-1-88,0-1 264,0 1-408,0-1 48,0 0-192,0 0-145,0 0-127,2 0-384,-2 0-144,0 0-217,0 0 1569,0-2-1904,0 0-120,0 0-257,0 0-335,0 0-193,2-1 200,-2-5 633,2 6 752,-2 2 1224,0-8-4985,0 8 4985</inkml:trace>
  <inkml:trace contextRef="#ctx0" brushRef="#br0" timeOffset="3837">1866 1018 11106,'0'0'0,"0"0"0,-1 0 2760,-2-2-807,0-1-561,0 1-160,1 0 73,1 2 55,0 0-88,0 0-159,1 0-1113,-1 0 1000,0 0-208,-1 0 0,1 0-88,0 0-120,1 0-56,0 0-215,0 0-145,0 0-168,0 0 56,0 0-104,0-2 176,0 2-48,0 0 48,0 0-24,0 0-264,2 0 64,-2 0-56,0 0 152,2 0-128,0 1 176,0 0-56,-2 0-144,2 0-25,0-1-311,-2 0-160,2 0-96,-2 0 744,2 1-920,0 0-8,-2-1-241,2 1-343,-2 1-392,2-1-401,0 1-167,0-1-153,-2-1 2625,2 2-2640,0 0 623,1 0 561,-1 0-3809,-2-2 5265</inkml:trace>
  <inkml:trace contextRef="#ctx0" brushRef="#br0" timeOffset="3838">1999 1030 8489,'0'0'0,"-1"1"1857,0 0-129,-1-1-368,0 0-191,-1 0 95,2 1 40,-1 0-8,1 0-7,0 0-233,0-1-144,0 1-88,0 0-264,0-1-31,1 0-529,0 1 440,0-1-80,0 0 96,0 1-120,0 0-24,0-1-24,0 0-176,2 0 96,-2 0-208,2 0 168,1 1-32,-1-1 184,1 0-40,5 0-72,-6 0 40,6 1-240,-6 0-32,6 0 80,-8-1-56,3 0-24,9 0 168,-9 0-24,8 0-56,-8 0 48,8 0-152,-8 0 0,8 0 0,-11 0 40,3 0-96,8 0 160,-8 0 16,9-2-24,-4 2 32,0-2-176,-5 2 0,8 0 48,-11 0 40,3 0-144,7 0 232,-8 0-16,8 0-16,-8 0 96,7 0-264,-6 0 8,0 0 72,-3 0 32,3 0-112,0 0 232,5 1-24,-8-1-56,3 1-16,0 0-104,-1 0 16,0-1-32,-2 0 96,2 1-24,0-1 48,-2 0 0,0 0 72,2 1-48,-2 0-112,0 0 0,0-1-16,0 0 80,0 1-48,0 0 96,0 0 40,0 0 0,0 0-24,0 0-88,0 0-8,0 0-24,0-1 56,0 1-16,0 1 96,0 0 88,-1 0 1,-2 1-1,0-1-104,0 0-72,-1 0 0,0 1 0,-4-2 200,6 2-48,-1 1 24,-6-1 8,6 2-192,-6-2 96,6 0-48,3-3-32,-8 8 64,5-6 256,-5 1-72,5 5 40,-7-5 0,7 0-304,-6 7 104,6-7 8,3-3-96,-11 10 64,3-2 256,-1-4-120,1 8 48,0-4-32,0 1-192,-1 0 96,1 0-80,8-9-40,-9 9 88,0-1 200,5 0-96,-7-4 16,8 8-23,-7-3-185,7-1 0,-5 1 0,8-9 0,-3 9-17,0-1 34,0 0-17,0-4 0,0 7 0,0-2 0,1-1 0,0 0 0,2-8 0,-1 4 0,1 5 0,0-5 0,0 4 0,0-5 0,2 6 0,0-6 0,0 1 0,-2-4 0,3 4 0,0 5 0,0-7 0,0 1 0,0 5 0,0-7 0,6 2 0,-7 0 0,-2-3 0,8 2 0,-6 0 0,6 1 0,-6-2 0,7 2 0,-6-2 0,7 0 0,-7 0 0,-3-1 0,11 0-89,-8 1 105,7-1-8,-7 0-32,9 0-64,-4-2-256,0 0 24,1 0-32,-9 2 352,9-2-336,-1 0 128,2-1 56,-1 0-32,0-5-72,1 8-128,-1-3-104,2-5-72,-11 8 560,10-2-552,0-1-25,-1-7 33,1 8-64,-2-6-120,2 6-128,-2-1-296,2-6-97,-10 9 1249,9-3-1408,-1-5-144,0 5-17,-5-7-47,7 7 24,-7-7-17,5 7-63,-5-10-24,-3 13 1696,8-3-1697,-6-10 329,1 5 456,0 5 392,0-9 368,0 4-601,-3 0-3863,0 8 4616</inkml:trace>
  <inkml:trace contextRef="#ctx0" brushRef="#br0" timeOffset="3839">2327 1153 7033,'0'0'0,"-1"1"1176,-2-1 241,1 0-145,0 0-64,0 1 48,1 0-87,-1 1 71,2-2-1240,-3 3 1256,1-1-96,-1 2 97,0-1-121,0 0-120,0 1-64,0 0-216,1 0-111,2-4-625,-3 9 520,1-6-96,0 6 48,0-6-24,1 6-96,-1-6-16,0 5-168,1-5-48,0 7 56,1-10-176,-1 3 176,0 6 128,1-6 8,0 6-16,0-6-39,0 7-169,0-6-8,0 4-48,0-8-32,0 3 0,2 7 176,0-7-80,-2 6 24,2-6-40,0 1-184,0 0 64,0 0-72,-2-4 112,2 8-56,0-6 160,0 1-56,0 1 64,1-1-56,0 0-144,0 0 48,0-1-48,-3-2 88,3 3-56,0 0 128,0-2 16,0 0-8,0 1-56,6-1-120,-9 0-40,3 0 16,-3-1 120,3 1-24,5-1 40,-5 0 32,5 0-56,-8-2-80,8 0-8,-6 0-8,-2 2 104,8-2-96,-6-1 248,6 1-56,-6-1-48,1 1 104,0-1-248,7 0 96,-8-5 56,-2 8-56,3-2-8,0-1 248,0-5-64,5 6-8,-8-1 24,3-6-248,0 7 40,0-1 0,-3 3 16,3-10-24,-1 8 184,0-7-16,0 6 40,0-8-16,0 3-192,-2 0 0,2 0-48,-2 8 72,2-8-64,0-2 176,-2 0 8,0 0-64,2 0 40,-2 0-192,2 1 16,0 0 0,-2 9 80,0-11-136,0 2 176,2 6-96,-2-9-8,2 9 8,-2-7-344,2 2 24,-2 5-104,0 3 480,2-10-617,-2 7 161,2 0-48,0 0-176,0-6-128,0 9-336,-2-2-297,2 2-191,-2 0 1632,0-2-1904,3 2-1,-3-2-87,2 2-73,0 0 1,0 0-129,1 0 473,-1 0 568,-2 0 1152,3 0-672,-1 0-3945,-2 0 4617</inkml:trace>
  <inkml:trace contextRef="#ctx0" brushRef="#br0" timeOffset="3840">2580 1237 6185,'0'0'0,"2"2"688,-2 2 208,0-1 56,0 0 9,0 0 23,-1 0 80,1 0 64,-1 0 24,0-2 153,0 2-17,0 0-40,0 0-55,0 0-257,0-1-112,1-2-824,-1 1 672,-1 1-72,1-1 112,0 0-152,1 0-31,0 0-89,-1 0-248,1-1 32,0 0-224,0 0 160,0 0 0,0 1 208,0-1-72,0 0 80,0 0-56,0 0-232,0 0 104,0-2-72,2 0 48,-2 2 152,0-2-120,2-1 40,0 0 32,0 0-151,0-5 23,-2 8-144,0 0 104,2-3-40,-2 0 184,0 0-48,2 0 40,0-5 72,-2 5-216,2 0 32,-2 3-128,2-3 136,-2-6-40,2 7 152,0-8-24,0 7-56,0-6-32,0 1-184,0 5 56,0-9-32,-2 12 24,3-9-24,0-1 208,0 1-56,0 1-32,0 0 8,0 0-216,6 5 0,-7-8 80,-2 11 32,2-3-104,0-7 216,1 7-24,0-6-56,0 7 24,5-1-192,-6-6 48,0 7-8,-2 2 96,3-3-152,0 0 168,0-6-56,0 9-16,5-3-16,-8 0-304,3 1-32,0 0-72,-3 2 480,3 0-472,-1-2 200,0 0-24,1 2-1,-1 0-55,1 0-168,0 0 0,-1 0-8,-2 0 528,2 0-512,0 0 96,0 0 24,1 0-64,-1 0-24,0 0-169,0 0-7,1 0-8,-3 0 664,2 1-744,0 0 72,0 1-120,1 0 7,-1 1 41,1-1-56,-1 1 112,1 0 88,-3-3 600,3 8-520,0-6 120,-1 1 136,0 5-88,0-7-9,1 3-119,0 0-160,-1 5-8,1-7-72,0 1 56,0 1-32,0 0 64,1-1 87,-1 0 9,0 0 128,0 0 48,-3-3 360,2 2-288,1 0 160,-1 1 8,0-2 40,1 1 40,-1-1-40,0 0 64,0 0 16,-2-1 0,2 1 0,0 0 120,0 0 8,-2 0 72,2 1 96,-2-1 0,0 0 64,2 0 112,-2-1-472,0 1 536,0 1 161,0 0 63,0 0-40,0 0 16,0-1-160,0 0 32,0 0 40,0-1-648,0 1 633,0 0 223,0 0-8,0-1 0,0 1 32,0-1-239,0 0-65,0 0-56,0 0-520,0 0 400,2 0 112,-2 0-40,0 0-120,2 0 24,0 0-200,0-2-24,0 2 8,-2 0-160,3-2 160,0 2 152,0-2-24,5 0-15,-6-1-81,1 0-120,7 0-8,-8 0 40,-2 3-104,8-3 104,-5 0 48,6 0 24,-6 1-32,6-1-40,-6 0-8,7 0-40,-7-5 56,-3 8-112,9 0 192,-7-2 88,1 0 104,0 2-56,1-2-8,-1 0-136,-1 2-112,0-2 32,-2 2-104,0 0 96,2-2 80,0 2 56,-2-2 8,0 2 8,2-2-144,-2 2-32,0-2 24,0 2-96,0 0 56,0 0 113,0-2 95,0 2-96,0-3 40,0 3-104,0 0-128,0-2 32,0 2-8,0 0 8,-1-2 48,1 2 56,-1 0 40,0-2-88,0 2 8,0-2-96,0 2-104,1 0 128,-1-2-40,-1 0-16,0 0 120,0 0 104,0 0-40,-2 2-32,1-2-120,1 0-56,2 2 80,-3 0-80,0-3 64,-1 1 72,1 0 112,0 2-48,0-2-32,-1 0-56,0 2-104,4 0 72,-4-2-48,0 2 32,-4 0 128,6-2 8,-2 2 8,-4 0 24,5 0-152,-6 0-8,9 0 8,-3 1 24,-5 0-24,5 0 152,-1 1 0,-5 0 16,6 1 24,-5-1-176,5 1 72,3-3-88,-8 3 16,5 0 48,0 0 144,-5 0-8,5 1-16,-1-1-48,-1 0-104,1 2-88,4-5 56,-4 8-40,1-6 40,0 2 160,0 4-32,0-5 56,1 5-24,-1-4-216,2 5 48,1-9 8,-2 3-72,0 7-8,1-6 240,0 7 8,0-2 16,0 0-87,1 0-114,-1 1-47,1-6 64,0-4 0,0 13-64,0-4 209,2-1-145,-2 2 0,2-2 0,0 0 0,0 1 0,0 0 0,-2-9 0,2 4 0,1 6 0,0-6 0,0 6 0,5-5 0,-6 4 0,1-6 0,6 7 0,-9-10 0,2 3 0,6 1 0,-6 4 0,6-7 0,-5 2 0,6 0 0,-7 0 0,7-1 0,-9-2 0,2 1 0,6 1 0,-5-1 0,6 0 0,-6 0 0,9-1 0,-9 0-249,8-2-63,-11 2 312,3-2-360,9 0 128,-3 0 16,-1 0-64,0-1-88,1 0-184,0 1-128,1-1-80,-10 3 760,9-3-873,1 0-55,0-5-192,1 6-304,-1-1-577,2-5-631,-2 6-449,0-7-408,-10 9 3489,10-3-3304,1-8 879,0 8 801,0-9 888,0 4 536,-2 5-4609,-9 3 4809</inkml:trace>
  <inkml:trace contextRef="#ctx0" brushRef="#br0" timeOffset="4845">854 1272 6929,'0'0'0,"-1"0"984,-1 0 144,-1-2-135,0 2-25,3 0-968,-2 0 968,1 0-32,-2 0 0,2 0 25,-1 0 15,-1 0-8,1 0-72,-1 0-80,3 0-816,-2 0 729,1-2-57,0 2 24,1 0-96,0 0-8,0 0-64,0-2-192,0 2 0,0 0-128,0 0-208,0 0 160,0-2 137,0 2-73,0-2-16,0 2-8,2-2-176,0 0 32,-2 2-40,0 0-16,3-2 16,-1 0 136,0 0-120,0 0 120,1 0-16,-1 0-152,1 2 56,0 0-112,-3 0 72,3-2-80,-1 0 168,1-1-48,0 3-32,-1-2 56,1 2-136,0 0 32,0 0 16,-3 0 24,2 0-72,0 0 112,0 0 8,0 0 48,0 1 0,0 0-112,1 1-32,0 0-32,-3-2 80,2 1-72,0 1 112,1 0 88,-1 1-40,0 0-8,0 0-128,0 0-32,-2 0 16,0-3 64,3 3 8,-1 1 128,0-1-24,0 5 24,-2-6-48,0 1-136,0 1 40,0-1 64,0-3-56,0 3 40,0 0 192,0 1 8,0-1-72,0 0 48,-1 0-160,0 1 0,-1-1 56,2-3-112,-2 3 56,-2-1 128,1 1 56,0 0-24,-1-1 8,1 0-120,-1 0-88,0-1 24,4-1-40,-3 2 64,-1 0 88,0-1 32,0 0 9,-4 1 15,6-1-168,-2-1-24,0 0-32,4 0 16,-3 0-32,-1 0 184,0 0 8,0-2-32,-1 2 56,1-2-192,1 0-32,0 0 64,3 2-24,-3-2-64,0 0 112,1 0 88,1 0-40,-1 0-16,1 0-40,-1 0-160,1-1 32,1 3 88,-1-3-96,1-6 64,-1 9 88,1-2 32,0-1 8,0 0-120,0-5-16,0 8-72,2-3 0,-2 0 80,2 0 32,-2 0 56,2 0 16,0 0-72,0 0-40,0 1-112,-2 2 152,2-3-128,0 1 40,0 0 64,1 0 80,0 0-32,0 2-16,1 0-120,-1-2-40,-3 2 152,3 0-160,0 0 32,0 0 168,0 0-80,0 0 40,5 0-16,-6 0-193,1 0 73,-3 0 136,3 0-160,5 0 8,-6 0 152,1 0-8,0 1 32,0 0 24,5 1-152,-6 0-8,-2-2 112,3 2-144,0 0 0,0 1 184,0 0 40,-1 0 32,0 0-16,0 0-184,-2-1 64,0-2 24,2 3-80,-2 0-24,0-1 208,2 1-40,-2 0 0,0-1 56,0 1-152,0-1 16,0-2 16,0 3 40,-1 0-48,0-1 176,0 2 40,-1-2-48,1-1 105,-1 1-201,0-1-32,-2 1 64,4-2-96,-3 2 40,-1-1 184,1 0 32,0 1-96,0-1 16,0 0-208,0 1-8,0-1 80,3-1-40,-3 1-32,0 0 256,0-1-64,0 0 32,-1 0-80,1 0-168,0 0 48,0 0-32,3 0 40,-3 0 56,0 0 72,2 0-8,-1-2-72,0 0-24,1 2-80,-1-2-24,1 0-8,1 2 88,-1-2-40,0 2 96,0-2 32,0 0 56,0 0-80,1-1-112,0 1-64,0-1-56,0 3 168,0-3-72,0 1 32,0-1 80,0 0 64,0 0-112,2 0-40,-2 1-80,2-1 0,-2 3 128,2-2-88,0 0 96,0 0 40,0 0-56,0 0 72,0-1-176,0 1-32,0 0 72,-2 2 72,2 0-168,1-2 88,0 2 80,-1 0-24,0 0 80,0-2-120,0 2-56,0 0-16,-2 0 136,3 0-144,-1 0 112,0 0 0,1 0 0,-1 0 8,0 0-88,0 1-24,0 1-24,-2-2 160,2 2-169,1 0 145,-1-1 0,0 1 120,-2-1-56,2 2-120,-2-1 8,0 0-48,0-2 120,0 2-64,0 1 184,0 0 56,0 0-47,0 0 7,0 0-152,-1-2-48,-2 1 64,1-1-8,-1 1 128,0 2 112,1-2-72,0 0-24,-1 0-136,0 0-80,0 0 32,3-2 48,-3 1-8,-1 1 200,1-1-32,-1 1 24,1-1-16,0-1-240,0 1 48,0-1-40,3 0 64,-1 1-56,0-1 256,-1 1-80,1-1 32,0 0-48,-1 0-216,1 0 80,0 0-8,1 0 40,-1 0-16,0 0 200,1 0-56,0 0-64,-1-2 8,1 2-144,0 0-8,-1-2 64,1 2 16,0-2-56,0 2 168,0-2-24,0 2-24,0 0 24,0 0-240,0 0 8,0-2 40,0 2 104,0-2-120,0 2 184,0 0-32,2-2-16,-2 0-24,2 2-112,0-2-24,0 0 40,-2 2 104,2 0-96,0-3 16,0 1 104,0 2-48,0-2 48,0 2-128,0 0-88,0-2-16,-2 2 208,2 0-224,0 0 160,0 0 88,-2 0 8,2 0-24,0 0-72,-2 0-72,0 0 48,0 0 88,2 0-97,-2 0 162,0 1-17,0-1 48,0 1-104,0-1-32,0 1-8,0-1 48,0 1-88,0 0 96,0 0 72,0 0 40,0 1 40,0-2-56,0 1-112,0-1 0,0 0 8,0 1 8,0 0 32,-1-1 136,0 0 8,1 0-56,0 0-32,0 1-152,0 0 16,0-1 40,0 0-40,-1 0 40,0 0 152,1 0-56,0 0 32,0 0-16,0 0-176,0 0-8,0 0 72,0 0-64,0 0-32,0 0 128,0 0 72,0 0-8,0-2 16,0 2-144,0 0-88,0 0-104,-1 0-32,1 0 96,-1 0-72,1-2-64,0 2-177,0 0-287,0 0-144,0 0 904,0-3-1160,0 1-240,0 2-321,-1 0-511,1 0-401,-1-2-448,1 2-191,0 0 767,0 0 2505,0-2-1760,0 0 840,0 2-3673,0 0 4593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4:38.480"/>
    </inkml:context>
    <inkml:brush xml:id="br0">
      <inkml:brushProperty name="width" value="0.025" units="cm"/>
      <inkml:brushProperty name="height" value="0.025" units="cm"/>
      <inkml:brushProperty name="color" value="#0000CD"/>
    </inkml:brush>
  </inkml:definitions>
  <inkml:trace contextRef="#ctx0" brushRef="#br0">47 31 5745,'0'0'0,"2"0"152,-2 0-152,0 0 16,2 0 8,-2 0 112,2 0 48,-2 0 96,0 0 72,2 0-48,-2 0 80,0 0-384,0 0 408,2-2 32,-2 2 96,0 0 17,0-2-1,0 2-16,2-2-64,-2 2-32,0 0-440,0-2 416,0 2-32,0-2 40,0 2-32,0-2 24,0 2 0,2 0-71,-2 0 39,0 0-384,0-2 352,0 2-8,0 0 112,0 0-88,0 0 16,0 0-24,0 0-192,0 0 32,-1 0-64,1 0 8,0 0 136,0 0-56,-1 0-16,0 0 32,1 0-96,-1 0 25,1 0-169,0-2 208,0 2-16,0 0 128,0 0 8,0 0-24,0 0-16,0 0-160,0 0 24,0 0 40,0 0-192,0 0 176,0 0 136,0 0 8,0-3-16,0 3 32,0 0-200,2-2 8,-2 2 64,0 0-208,0 0 152,0-2 305,0 2-41,2 0-64,-2-2 56,0 2-184,0 0 32,0 0 32,0 0-288,0 0 280,0-2 112,0 2 48,0 0-64,0 0 56,0 0-240,0 0-64,0 0 48,0 0-176,0-2 64,0 2 233,0-2-49,0 2-40,0 0-40,0 0-152,0 0-8,0 0 0,0 0-8,0 0 48,0 0 80,0 0 8,0 0-24,0 0-40,0 0-128,0 0 0,0 0 16,0 0-304,0 0 664,0 0-232,0 0 8,0 0-8,2 0-8,-2 0-152,0 0-40,0 0 8,0 0 104,2 1-96,-2 0 200,2-1 8,0 1-16,-2 0 56,2 0-224,-2 0 48,0 0-48,2 1 16,-2 0 272,0 0-96,2 1 96,-2 0-32,0 0-184,0 0 96,0 0-48,0-3-48,0 3 16,0 0 192,0 1-40,0-1 16,0 1 32,0-1-232,0 1 56,0 0-40,0-4 0,-1 8-8,0-5 216,0 5-144,0-4 72,1 4 32,-1-4-224,0 4 80,0-5-16,1-3-8,-1 10-88,0-6 240,1 7-16,-1-7 0,1 6 24,-1-6-240,1 7 16,-1-2-48,1-9 112,0 8-72,0 1 200,-1-5-48,1 8-8,0-4 0,0 1-152,0 0 48,0 0 16,0-9 16,0 10-32,0 0 144,0 1 40,0-1-96,0 1 56,0-1-208,0 0-24,-1 2 72,1-12 48,0 11-96,-1 1 200,1-1-24,0 2 8,-1-1-16,0 0-160,1 2 64,-1-2-48,1-12 72,0 12-32,0 1 200,0 0-80,0 2 8,0-3 89,0 1-234,0 0 9,0-1 40,0-12 0,0 15-144,0 0 272,0-2-23,2 2-105,0-1 0,0 1 0,0 0 0,0-1 0,-2-14 0,0 14 0,2-1 0,-2 0 0,2 0 0,0 0 0,0 0 0,0-1 0,-2 0 0,0-12 0,2 13 0,-2-2 0,2 2 0,-2-2 0,2 0 0,-2 1 0,0-1 0,0-1 0,0-10 0,0 13 0,0-2 0,0 0 0,-1 1 0,0-1 0,0 0 0,0 0 0,0 2 0,1-13 0,-1 11 0,0 0 0,0 0 0,0-1 0,-1-2 0,0 1 0,0 1 0,-1-1 0,3-9 0,-2 9 0,-1-1 0,2 1 0,-1-1 0,1-4 0,0 7 0,0-7 0,0 6 0,1-10 0,-1 5 0,0 4 0,0-6 0,0 5 0,0-5 0,0 6 0,0-6 0,0 5 0,1-8 0,0 3 0,-1 1 0,0 4 0,0-5 0,0 0 0,0 1 0,0 0 0,0 0 0,1-4 0,-2 3 0,0 1 0,1 0 0,0-1 0,0 1 0,0 0 0,0 0 0,0 0 0,1-4 0,-1 8 0,0-6 0,-1 1 0,1 5 0,-1-6 0,1 1 0,-1 1 0,0 0 0,2-4 0,-1 3 0,0 6 0,0-7 0,0 2 0,0 0 0,0-1 0,0 1 0,0 0 0,0 0 0,1-4 0,0 8 0,-1-7 0,0 2 0,0 0 0,1 0 0,-1-1 0,1 1 0,0-3 0,-1 3 0,1 0 0,0 0 0,-1-1 0,1-1 0,-1 0 0,1 0 0,0 0 0,0 0 0,0-1 0,0 1 0,0 0 0,0 0 0,0 0 0,0 2 0,0-2 0,0 0 0,0-1 0,0 1 0,0 0 0,0 0 0,0 0 0,0 0 0,0 0 0,0 0 0,0 0 0,0-1 0,0 2 0,0 0 0,0-1 0,0 1 0,0-1 0,0 1 0,0-1 0,0 0 0,0-1 0,0 2 0,0-1 0,0 0 0,0 0 0,2 0 0,-2 0 0,0 0 0,0 0 0,0-1 0,2 1 0,-2 0 0,2-1 0,-2 0 0,2 1 0,0-1 0,0 0 0,0 0 0,0 0 0,-2 0 0,2 0 0,0 0 0,0 0 0,0 0 0,0 0 0,0 0 0,0 0 0,1 0 0,-3 0 0,2 0 0,2 0 0,-1 0 0,0 0 0,5 0 0,-6 0 0,6 0 0,-6 0 0,-2 0 0,9 0 0,-7 0 0,6 0 0,-6 0 0,7 0 0,-6 0 0,7-2 0,-7 2 0,-3 0 0,13 0 0,-5 0 0,1-2 0,0 2 0,1 0 0,0-2 0,0 2 0,3-2 0,-13 2 0,12-2 0,0 2 0,1-2 0,-1 2 0,0 0 0,1-2 0,-1 2 0,1 0 0,-13 0 0,13 0 0,0 0 0,-1 0 0,2 0 0,-1 0 0,1 0 0,-1 0 0,-1 0 0,-12 0 0,12 0 0,2 0 0,-1 0 0,0 0 0,-1 0 0,0 0 0,0 0 0,0 0 0,-12 0 0,11 0 0,-1 0 0,0 0 0,0 0 0,1 1 0,-1 0 0,0-1 0,-1 1 0,-9-1 0,8 0 0,-5 0 0,9 1 0,-4-1 0,-5 0 0,7 0 0,-8 0 0,6 0 0,-8 0 0,2 0 0,2 0 0,4 0 0,-6 0 0,1 0 0,-1 0 0,0 0 0,0 0 0,-2 0 0,2 0 0,0 0 0,0 0 0,0 0 0,-2 0 0,-1 0 0,0 0 0,1 0 0,-1 0 0,0-2 0,0 2 0,0 0 0,1 0 0,0-2 0,-1 2 0,0 0 0,1-2 0,0 2 0,-1 0 0,1-2 0,-1 0 0,0 2 0,0 0 0,0-2 0,0 2 0,0 0 0,0 0 0,0 0 0,0-2 0,0 0 0,0 0 0,1 2 0,-1 0 0,0-2 0,-1 2 0,0 0 0,0-2 0,-1 2 0,2-2 0,-1 2 0,2 0 0,-1-3 0,0 3 0,0-2 0,-1 0 0,0 0 0,0 2 0,1-2 0,-1 0 0,2 2 0,-1-2 0,-1 0 0,0-1 0,1 1 0,-1 0 0,0 2 0,0-2 0,0-1 0,2 3 0,-1-3 0,-1-5 0,0 8 0,1-2 0,-1-1 0,1 0 0,0 0 0,-1 0 0,0 0 0,2 3 0,-1-3 0,-1 0 0,1 1 0,0-1 0,0 1 0,0 2 0,0-2 0,0 2 0,1 0 0,-1 0 0,0-2 0,0 2 0,0 0 0,1-2 0,0 2 0,2 0 0,0 1 0,0-1 0,0 1 0,0 0 0,0 0 0,0 0 0,-2-1 0,3 1 0,-1 0 0,1 1 0,0 0 0,0 0 0,0-1 0,0 1 0,0 1 0,-3-3 0,3 3 0,-1 0 0,1 0 0,-1 0 0,0-1 0,1 1 0,0 0 0,-1 0 0,-2-3 0,3 3 0,0 0 0,-1 0 0,1 1 0,-1 0 0,0-2 0,0 1 0,0-1 0,-2-2 0,2 1 0,0 1 0,0-1 0,0 0 0,0 1 0,1 0 0,-1-1 0,0 1 0,-2-2 0,0 1 0,2 1 0,0-1 0,0-1 0,0 1 0,0 0 0,0-1 0,-2 0 0,2 0 0,0 0 0,0 1 0,-2 0 0,0 0 0,0-1 0,0 1 0,0 0 0,0 0 0,0-1 0,-1 1 0,0 0 0,0 0 0,0 0 0,0 0 0,-1 1 0,0 0 0,0-1 0,2-1 0,-3 3 0,0-2 0,0 1 0,0 0 0,-1 0 0,0 1 0,0-1 0,0 1 0,4-3 0,-8 3 0,6 0 0,-7 0 0,6 0 0,-5 0 0,5-1 0,-6 1 0,5 0 0,4-3 0,-10 3 0,6 0 0,-6 1 0,6-1 0,-6 0 0,6 0 0,-7 0 0,7 0 0,4-3 0,-9 3 0,6 0 0,-6 0 0,6-1 0,-7 0 0,7 0 0,-5 0 0,6 0 0,2-2 0,-3 2 0,0 0 0,0-1 0,0 0 0,0 0 0,2-1 0,0 0 0,0 0 0,1 0 0,-1 0 0,0 0-521,1-2-319,0 2-264,0 0-376,0-3-329,0 3 1809,0-2-2216,0 0-537,0 0-399,0 0-425,0 0-232,2-1 864,0-6 857,1 7 920,-3 2 1168,0-2-272,0-1 0,2-5-4353,-2 8 4625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1:29.124"/>
    </inkml:context>
    <inkml:brush xml:id="br0">
      <inkml:brushProperty name="width" value="0.025" units="cm"/>
      <inkml:brushProperty name="height" value="0.025" units="cm"/>
      <inkml:brushProperty name="color" value="#0000CD"/>
    </inkml:brush>
  </inkml:definitions>
  <inkml:trace contextRef="#ctx0" brushRef="#br0">164 359 9794,'0'0'0,"-2"0"2096,-2 0-616,-5 0-367,6 0-225,-1 0 32,-4 0 240,5 0 88,-6 1 137,6-1-65,-6 1-248,0 0-7,5 1-377,-6 0-64,6 2-8,4-4-616,-10 3 424,6 0 224,-5 1-64,6-1-24,-6 1-103,6 4-169,-6-6-88,6 2-96,3-4-104,-3 8 208,-2-5 32,2 6 56,0-6-16,-1 5-144,1-5-32,0 6-128,1-6 24,2-3 0,-2 10 80,1-6-8,0 6 104,0-6 0,0 6-64,0-7-72,1 7-112,0-7 24,0-3 48,0 8-72,0-5 88,2 6 104,0-6-56,-2 1 40,3-1-104,-1 1-80,0 0 24,-2-4 56,3 4-48,0 4 32,-1-7 72,1 1 0,-1 0-8,1 0-40,1-1-104,4 2-24,-8-3 120,2 1-112,1 0 40,5 0 88,-6-1 72,6 0 16,-6 0-192,6 0 48,-6 0-128,-2 0 168,9 0-192,-7-2 192,7-1 24,-6 0 80,7 0 0,-7-5 0,6 6-200,-6-1-72,-3 3 168,9-8-120,-7 6 0,6-1 176,-6-5 96,1 5-16,0 0 48,5-5-232,-8 6-32,0 2 80,3-3-56,-1-5-64,-2 6 232,2-1 8,-2-6-24,0 7 0,0-1-168,0-7 24,0 10 48,0-2-120,0-6 64,0 5 192,0-6-112,-1 6 72,0-5-24,0 5-216,0-6 72,1 9 72,-1-3-128,0-5-16,0 6 200,0-1-144,0-5 8,0 6-40,0-1-232,0-5 40,1 8 312,-1-2-400,0 0-80,1-1 119,0 1-71,0 0-96,0 2-32,0-2-320,0 2-192,0 0-153,0 0 1225,0-3-1552,0 3-56,0 0-89,0 0-55,2 0-24,-2 0-169,2 0-87,0 0-25,-2 0 2057,2 1-1584,-2 1 576,2-1-4009,-2-1 5017</inkml:trace>
  <inkml:trace contextRef="#ctx0" brushRef="#br0" timeOffset="1">241 403 6737,'0'0'0,"0"0"600,0 0 64,0 0-184,0 0 32,0 0 81,2 0 23,-2 0 136,0 0-752,2 0 760,0 1 32,-2 0 104,2 0-63,-2 0-9,2 1-24,-2 0-152,3-1-8,-3-1-640,0 3 616,2 0-8,-2-1 177,0 1-49,2 0 56,-2 0-88,2 1-272,-2 0 32,2 5-152,-2-9-312,0 2 320,2 6 169,-2-5-113,0 1 0,2 4-40,-2-5-192,0 5 8,0-5-56,0-3-96,0 9 88,2-6 120,-2 0 24,0 5 24,0-6-8,0 1-192,0 1-24,0 1 8,0-5-40,0 3 32,0 0 168,-1 0-16,0 0-64,1 0 40,-1 0-200,0-2 72,1 0 16,0-1-48,-1 2 32,1-1 192,-1 0-88,0 0 56,1 0-40,0 0-128,-1 0-16,1-1-16,0 0 8,0 0 48,0 0 168,0 0 24,0 0-31,0 0-121,0 0-72,0-2-8,0 2-8,0-2 104,0 2 56,0-2-16,0 0 32,0 0-72,0 0-120,0 0-16,0-1-8,0 3 40,0-3 0,2-5 56,-2 6 128,2-2-56,-2-5 48,2 7-88,0-6-112,0 5 48,-2 3-24,2-10 24,-2 2 96,2-1 56,0 0-16,0-1 0,0-1-72,0 2-24,0-1-32,-2 10-32,2-10 40,0 0 56,0 1 16,0-1 128,1 0-120,0 0 0,0 1-56,0 1-136,-3 8 72,3-3 24,-1-7-24,0 7 88,0-5 80,0 8-64,-2-3 0,2 0-136,-2 0-64,0 3 96,2-3-16,0 1-8,-2 0 88,2 0 48,0 0-56,-2 2-16,2 0-128,-2 0-48,0 0 136,3 0-88,-1-2 8,-2 2 136,2 0 72,0 0 0,0 0-24,0 0-88,0 0-104,0 0 0,-2 0 40,3 1 104,0 1 48,0 1 48,0 0-64,0 5-152,-1-5 32,-2-3 32,3 4-80,0 5 56,0-6 200,-1 7-72,1-7 32,-1 8-16,1-7-136,-1 7 16,-2-11 0,2 4-48,0 6 32,0-2 152,0-4 8,0 5-16,0-5-64,0 6-160,-2-6 8,0-4 88,2 8-72,0-5 8,-2 6 184,2-6-56,1 0-16,-1 5 32,-2-5-208,2 0 16,-2-3 112,0 8-72,0-7-24,2 2 168,0 1 24,-2-1-56,2 0-32,0 0-256,-2 0-24,0-3 272,0 1-320,2 1-48,-2-1 192,0 0-88,2 0-16,-2 0-72,0-1-296,2 0-88,-2 0-153,0 0 889,0 0-968,0 0 40,2 0-104,0 0-120,0 0-169,0 0-263,0 0-104,1 0-145,-3 0 1833,3 0-1920,5-2-49,-6 0-167,6-1-1,-6 1 441,6 0 512,-6-1 520,7 0-4001,-9 3 4665,0 0 0</inkml:trace>
  <inkml:trace contextRef="#ctx0" brushRef="#br0" timeOffset="2">543 324 6025,'0'0'0,"0"0"896,0 0-120,0 0 80,0-2 33,0 2-889,0 0 952,0 0 0,0-2 96,0 2-80,0 0-55,0 0-81,0 0-216,0 0-72,0 0-544,0 0 400,0 0-16,0 0 104,0 0-32,0 0 64,0 0 17,0 0-169,2 0 16,-2 0-40,0 0-344,2 0 264,-2 1 144,0-1-8,0 1-24,2 0 56,0-1-152,-2 1 24,0 1-48,0-2-256,3 2 280,-3 0 129,2 1-25,-2-1-80,2 0-16,0 1-176,-2-1-32,0 0 56,0-2-136,2 3 80,-2-1 184,0 1 0,2 0-16,-2-1 40,0 1-200,0 0 56,2 0-40,-2-3-104,0 3 104,0-1 144,2 1 0,-2-1-24,0 0-32,0 0-120,0 0-48,2-1 104,-2-1-128,0 1 128,0 0 152,0 0 1,0 0-25,0-1 0,0 0-184,0 0-8,0 0-24,0 0-40,0 1 8,0-1 200,0 0-24,0 0 32,0 0 64,0 0-208,0 0-24,0 0-32,0 0-16,0 0-24,0 0 128,0 0 8,0 0 24,0 0-40,0-2-120,0 0 0,0 0-48,0 2 72,0-2-72,0 0 120,0 0 24,0 2 40,0-2-16,0 2-88,-1-2-104,0 2 8,1 0 88,0-2-72,0-1 40,0 3 200,-1-2-112,1 0 40,-1 0-72,1 0-176,0 0 112,0 2 40,0-2-80,-1 2 80,0-2 48,1 0 56,-1 0-56,0 0-48,0 0-40,-1 2-88,2 0 128,-2-2-104,1 0 136,-1-1 40,1 1 8,-2-1 40,1 1-144,0 0-32,0 0-48,2 2 104,-3-2-40,1 0 24,-1 0 40,1 0 48,-1 0-24,0 0 24,0 2-104,-1-2 8,4 2 24,-3 0-80,0-2 0,0 2 168,0 0 0,0-2-16,0 2 32,1-2-160,1 2-8,1 0 64,-2-2-24,1 2-16,0 0 160,0 0-24,-1 0-8,1 0-40,-1 0-184,0 0 56,2 0 80,-1 1-64,-1 0-16,1 0 216,0-1-88,0 1-24,0 0 136,-1 0-176,1 0-8,1-1 24,-3 1 48,2 1-88,0 0 208,-1 1 0,1-1-48,-1 1 48,1 0-312,-1 0 88,2-3 56,-1 3-64,-1 0-64,1 1 272,0-1-32,0 0-56,0 0 56,0 0-200,0 5-24,1-7 40,0-1 72,0 9-72,0-7 176,0 1 64,0 5-136,2-6 40,1 2-184,-1 0-24,1 0 112,-3-4 24,3 4-128,0 5 224,6-6-72,-7 1-40,1 4 104,5-6-216,-6 2 24,7 4 24,-9-8 80,3 4-160,7 4 232,-7-5-32,9 6 24,-4-6-8,1 6-208,1-6 8,-2 1 16,-8-4 128,9 8-176,-6-5 224,9 0-16,-9 5-8,8-5 64,-8 1-304,7 5 72,-7-6-8,-3-3 152,9 8-144,-7-5 216,1 0-24,0 5 64,0-6-216,0 2 72,0 0-56,0 4-56,-3-8 144,3 3 104,-1 1-104,0 5 96,-2-7-16,0 1-8,0 1-128,0 1-40,0 3 8,0-8 88,0 2-88,-1 2 160,-2 0 24,0 4-8,1-7 24,-1 2-152,0 0 16,-5 0 0,8-3 24,-3 3-48,-1 5 160,-5-7 16,6 1 0,-6 1 8,6-2-144,-6 1-8,5 1-8,4-3 24,-9 2-48,5 0 264,-5 1-96,5-2 48,-6 1-8,6 0-288,-6-1 88,7 0-32,3-1 72,-9 2-128,5-1 272,-4-1-80,5 0 8,-5 0 72,6 0-304,-1 0 48,-1 0-40,4 0 152,-4 0-216,1-3 184,-1 1-72,1-1-80,0 0 8,1 0-216,0 0-8,1-5-64,1 8 464,-1 0-512,0-3 87,0-6-71,0 6-80,1-5-16,0 5-256,0-5-48,2 5-64,-2 3 960,2-10-1113,1 1 57,0 6-104,5-8-24,-6 3-57,1 0-103,5 0 40,-6 5 15,-2 3 1289,8-10-1280,-6 7 56,7-6-16,-7 7-73,7-7 145,-6 7 248,7-1 296,-7 0 320,-3 3 304,9-8-4641,-9 8 4641</inkml:trace>
  <inkml:trace contextRef="#ctx0" brushRef="#br0" timeOffset="3">711 474 7929,'0'0'0,"0"1"1424,0 0-15,0 0-161,0-1-1248,0 2 1240,0 1 9,0 0 143,0 0 64,0 0-63,0 0-57,0 0-256,0 0-144,0-3-936,-1 3 832,0 5-63,0-6 127,0 1-40,0 2-72,1-1-136,-1 0-248,0-1-88,1-3-312,0 3 272,-1 0-15,1 0 31,-1 1 0,-1 0-40,2 0-16,0 0-176,0-1-32,0 1-40,0-1 0,0 0 120,0 0-56,0 0 40,0-1-16,0 1-112,0 0 32,0-3 8,0 3-56,0-1-72,0 0 192,0 1-64,0-1 48,0 0-16,0 0-168,0-1-32,0-1 168,0 1-224,0-1-32,0 0 88,0 1-32,0-1-81,0 0-55,0 0-200,0 0-40,0 0-96,0 0-72,0 0 64,0 0-184,0-2-113,0 2-111,0-2-320,0 0-81,0 2 1489,0-2-1664,0 2-184,0-4-97,0 2-215,0-1 63,0-5 513,-1 6 440,0-1-3929,1 3 5073</inkml:trace>
  <inkml:trace contextRef="#ctx0" brushRef="#br0" timeOffset="4">708 370 9121,'0'0'0,"0"0"0,0-4 1881,0-4-257,-1 6-280,1-1-87,0 0 71,0-5 104,-1 8-103,1-2-41,0 2-1288,-1-2 1088,1 0-160,-1 0-7,0 2-177,0-2-16,-1 0-144,1 2-216,0 0-40,1 0-328,0-2 136,0 2-16,0 0 88,0-2-56,0 2 8,0 0-64,0 0-184,0 0-96,0 0-56,0 0 240,0 0-248,0 0 152,0 0-40,0 0 40,2 1-104,1 0-320,-1 0-136,1 0-256,-3-1 912,3 2-1177,0 0-119,0 0-240,5 1-217,-6 0-207,1 0-329,6 0-239,-6 0 191,-3-3 2337,9 3-1792,-6 0-3801,-3-3 5593</inkml:trace>
  <inkml:trace contextRef="#ctx0" brushRef="#br0" timeOffset="5">1048 405 9017,'0'0'0,"-3"-2"1913,-1 2-265,4 0-1648,-10-2 1256,7 0-55,-5 0 47,5 2 128,0-2 105,-6 2-137,6 0-184,-6-2-144,9 2-1016,-3 0 857,-7 0 7,7 0-8,-6 0-56,6 0-160,-6 1-144,5 1-104,-4 0 8,8-2-400,-3 3 377,-6 0 71,6 0 24,-6 1-88,6 4-8,-6-5-80,6 6-168,-6-6-24,9-3-104,-3 10 120,-6-6 24,6 6 104,-1-2 8,-4-4-56,6 8-104,-2-8-144,0 6-8,4-10 56,-4 8-32,1-4 40,-2 7 128,2-7 24,0 7 16,0-7-72,0 6-88,2-2-32,1-8 16,-1 3-32,0 7 64,0-7 80,0 6-32,0-6-16,1 1-32,0 5-80,0-7-16,0-2 64,0 4-120,0 0 40,0-1 128,0 1-24,0-1 40,0-1-16,0 0-192,0 0-48,0-2 192,2 1-216,0 0-48,-2 1 72,2-1 40,0 0 16,1-1 8,0 0-128,0 0 56,-3 0 200,3 0-296,7-3 16,-7 0 208,5 0-88,-5 0 64,6-5-16,-6 6-176,8-6-16,-11 8 304,3-3-296,9-1 24,-4-7 167,1 8 1,-6-6 16,9 6-16,-9-7-144,8 7 16,-11 3 232,8-11-192,0 8 8,0-9 184,0 9 32,-5-11 40,9 5 8,-9-1-176,9-2 0,-12 12 96,3-12-112,8-1 40,-8-1 176,9 0-48,-9-1 24,9-1-8,-3 1-160,1-4 72,-1 3-40,-9 16 56,10-18-56,-1 1 160,-1-2 0,0 1-24,-5 0 40,8 1-208,-8-1 32,7-1 8,-10 19 48,2-17-80,1 1 256,0 0-96,0-1 40,0 1-48,0 2-168,0 0 56,0 2-32,-3 12 72,2-12-32,-2 1 152,0 1-40,0 1-24,0 6 72,0-8-176,-1 8 64,-1 0-8,2 3-8,-2-10-56,0 10 248,0-2-48,0 0-32,0 2-24,-1-2-128,1 2 48,-1 0 24,3 0-32,-3 0 24,-2 0 16,2 0 73,-1 0-25,0 1 0,0 2-136,-4 0 16,6-1-8,2-2 40,-3 3 40,0 1 96,-1 0 0,0 5 72,0-6-72,-4 1-40,6 6-64,-1-2-32,3-8 0,-8 8 96,6 1 104,-1 2 24,-6 0 72,6 1-96,-1 2-40,-5-2-80,7 1-56,2-13-24,-4 13 64,0 1 64,-4 0 64,5 0 88,0 1-48,-1 1-120,0-1-72,1-1-128,3-14 88,-3 15-24,1 0 112,1 0-16,0 0 80,0-1-56,1-1-144,0 2-16,0-1-64,0-14 128,2 14-120,0-1 184,0-1 8,1-2 24,0 0 0,5 2-216,-6-2 16,1 0-56,-3-10 160,8 10-152,-6-1 208,6 0-40,-6-1-16,6-4-16,-5 5-256,6-5 8,-7 0-40,-2-4 304,8 8-360,-6-6 152,1 2-72,0-1-24,0 0-48,6 0-264,-7-1-49,0-1-111,-2-1 776,3 1-904,0 0 88,0-1-136,0 0-129,5 0-135,-6 0-320,0-2-89,1 0-127,-3 2 1752,8-2-1904,-6-1-17,2-5-143,5 6 7,-7-1 505,1-5 464,5 6 496,-6-2-4081,-2 4 4673</inkml:trace>
  <inkml:trace contextRef="#ctx0" brushRef="#br0" timeOffset="6">1223 377 6761,'0'0'0,"0"0"1040,-1 0 184,0 0-15,0 1-73,0 1 0,0-1-16,-1 1 1,1-1-57,0 1-64,0 0-56,1-2-944,-1 3 896,0-1 33,0 0-73,0 1 24,0 0-160,0-1-112,0 1-144,1-2-200,0-1-264,0 1 329,0 1-81,0-1 112,0 1 0,0 0-80,0-1-16,0 1-176,0-2-8,0 0-80,0 1 40,0-1-16,2 1 192,-2-1-32,2 0-24,0 0 0,0 0-152,-2 0-48,0 0 40,2 0 0,1 0-40,0-3 104,1 1 48,-1 0-32,5 0 48,-6 2-200,1-3 8,5 0-32,-6 0-32,1-5 216,6 8-56,-7-3 40,1 0 16,5 0-216,-6 0 24,1 0-24,0 0 48,-1 0 160,1-6-48,-1 7 24,-2-1 0,2 0-144,-2-5 32,0 6-8,0 2 64,0-3-104,0-5 192,0 5 56,0-5-128,0 6 48,-1-6-160,0 6 8,-2-1 64,3 3 24,-3-2-56,0 0 144,0 0-40,0 2 8,0-2 40,0 2-216,-1 0 32,0 0 16,4 0 72,-3 0-96,-5 0 192,5 1 40,0 0-32,-6 2-8,6 0-96,0 0-16,-6 1 24,9-4-8,-3 4 40,0 4 200,-5-4 24,6 4 80,-6-5 56,6 7-208,-2-6-40,-4 5 49,8-9-201,-1 5 128,-2 6 136,0-3 16,0 0-72,0 1-40,0 0-152,2-1-8,0 0 32,1-8-40,-1 9 48,0 1 152,1-1-16,0 0-32,0 0 32,0-5-152,0 7-32,2-8 0,-2-3 0,2 9 32,0-5 88,0 6 88,0-7-88,1 7-32,0-7-128,0 1-112,0 0 80,-3-4 72,3 3-56,0 1 88,0-1 56,0-1 8,0 0-8,0-1-120,0 0-48,5 0-24,-8-1 104,2 0-184,1 1 248,6-1-88,-7 0 48,7 0 0,-6-3-288,7 1 88,-7-1-208,-3 3 384,10-3-400,-7 0 168,8 0-136,-8 0 80,8 0-121,-8-5-295,9 6 8,-9 0-136,-3 2 832,10-3-920,-7-6 80,6 9-97,-6-3-151,6 0-8,-6 0-160,6 0-65,-7 1 17,-2 2 1304,8-3-1392,-6 1 15,1-1-183,7 1-168,-8 0-113,0 0 281,1 0 448,0 0 440,-3 2 672,2-2-4713,-2 2 4713</inkml:trace>
  <inkml:trace contextRef="#ctx0" brushRef="#br0" timeOffset="7">1452 406 8025,'0'0'0,"0"0"1593,-1 0-89,0 0-456,-2 0-216,3 0-832,-1 0 800,0 0-39,1 0 103,-1 1-48,0 0-96,0 0-96,0 1-176,1 0-24,0-2-424,-1 2 369,0 1 31,0-1 64,0 1-72,1 1 40,0 0-72,-1 0-152,1 0 8,0-4-216,0 5 168,0-1 40,0 5 120,0-8 8,0 3-96,0 4-48,0-7-160,-1 3-72,1-4 40,0 8 32,0-7-8,-1 3 88,1 4 32,-1-6 32,0 1-7,1 1-97,-1 0-16,1-4-56,-1 4-40,0 0 8,0 0 120,1-1-64,0 0 64,0 0 8,0 0-144,0 0 32,0-3 16,0 2-48,0 0-32,0 1 176,0-2-16,0 0 32,0 0 88,0 0-200,2 0 80,-2-1-80,0 1 40,0 0 8,2-1 208,-2 0 24,2 1 8,-2-1 48,0 0-112,0 0 32,2 0 120,-2 0-376,0 0 336,2-3 192,-2 1-40,0 0-80,2 0 73,-2-1-225,2 0 48,0 0 8,-2 3-312,0-9 208,2 7 168,0-1-8,-2-6-24,3 7 48,-3-1-160,2-6-72,-2 6 16,0 3-176,2-11 128,0 8 184,-2-9 0,2 9-96,-2-9-56,2 4-176,0-1 0,-2 1 65,0 8-49,2-9 0,0 0 0,0-1 0,0-2 0,0 1 0,0-1 0,0 2 0,0 7 0,-2 3 0,2-12 0,0 3 0,1 1 0,0 5 0,0-7 0,0 7 0,5-6 0,-6 6 0,-2 3 0,3-10-33,0 8 9,5-1-64,-8-6-40,9 7-72,-7-1-264,1 0-88,5 0-128,-8 3 680,2-2-776,1 0 104,6 0-160,-7 2-145,6 0-103,-6 0-480,6 0-249,-6 0-287,-2 0 2096,9 0-2441,-6 1-55,8 1-401,-8 0 41,7 1 599,-7 0 569,7-1-3609,-10-2 5297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4:44.953"/>
    </inkml:context>
    <inkml:brush xml:id="br0">
      <inkml:brushProperty name="width" value="0.025" units="cm"/>
      <inkml:brushProperty name="height" value="0.025" units="cm"/>
      <inkml:brushProperty name="color" value="#0000CD"/>
    </inkml:brush>
  </inkml:definitions>
  <inkml:trace contextRef="#ctx0" brushRef="#br0">140 65 6449,'0'0'0,"0"-2"776,0 2-776,0-2 824,0 0-168,0 2-40,0-2 97,0 0 63,0 2 88,0 0 8,0-2 16,0 2-888,0 0 825,0-2-17,0 0 104,-1 2-88,0-2 24,0 2-80,-1 0-175,1-2-41,1 2-552,-1-2 472,-1 2 0,1 0 160,-1-2-56,0 2 56,1 0-72,-1 0-160,0 0 9,2 0-409,-2 0 320,-1 0-48,0 0 120,0 1-80,0 1 40,0 1-16,-1 0-192,0 1 56,-4 4 0,6-5-8,-3 7 144,1-6-16,-4 7-48,5-2 64,-5 0-224,5 0-8,3-9-104,-8 10 88,5-2-48,-1 0 225,0 0-73,-4-4-8,6 8 8,-1-8-184,0 8-24,3-12 16,-3 3-32,0 6-40,0-6 152,0 5 24,1-5-8,0 5-8,1-5-112,0 1-40,1 4 16,0-8 48,-1 1-64,1 2 152,-1 1 8,1-1-40,0 2 8,0-2-176,0 0 40,0 0 32,0-3 40,0 3-48,0 0 144,0 0 0,0 0-16,0-1-80,0 1-120,0 0 0,0-1 16,0-2 104,0 3-24,0-2 144,0 1-24,0-1 8,0 0-16,0 1-200,0-1 32,0 0-40,0-1 120,0 1-152,0 0 208,0-1-8,2 1 8,0-1-24,-2 0-192,2 0-40,0 0 48,-2 0 152,3 0-88,-1 0 104,1 0 88,0-2-88,0 0-24,6-1-64,-7 0-80,6-5 56,-8 8 96,3-2-56,6 0 144,-6-1-48,6-5 64,-7 6-48,7-6-184,-7 6 96,8-7-48,-10 9 80,2-2-72,7-1 144,-6-6-8,0 7-16,6-6 72,-7 6-152,1-1-8,0-7 0,-3 10 40,3-2-88,0-8 176,0 8 24,0-6 32,0 6 8,-1-1-168,0-7 32,-2 8-24,0 2 8,2-3-56,1-6 224,-1 7-72,0-1 80,0-6 88,-2 7-280,2-6 72,0 5-88,-2 3 32,0-9-40,2 7 240,1-7-72,-1 7 48,0-7-48,-2 7-192,2-1 120,0-6-112,-2 9 56,2 0 8,-2-8 232,2 8-48,-2-2 32,2-1-8,-2 1-216,0 0-8,2 0 64,-2 2-56,0-2 64,0 0 144,2 2 16,-2-2-80,0 2-8,0 0-144,0-2-8,0 2 8,0 0 8,0 0-48,0 0 216,0 0-64,0 0 56,0 0 56,0 0-240,0 1 32,0 0 32,0-1-40,0 2 8,0 0 232,0 1-40,0 0-87,0 5-113,0-5 0,0 5 0,0-5 0,0-3 0,0 9 0,0-5 0,0 5 0,0-5 0,0 5 0,0-5 0,0 5 0,0-6 0,0 6 0,0-6 0,-1 6 0,0-6 0,0 6 0,0-5 0,0 4 0,0-5 0,1-3 0,-1 8 0,-1-5 0,1 1 0,0 4 0,0-5 0,0 0 0,0 1 0,1-1-105,0-3 105,-1 3-360,1 0 40,-1-1 16,1 1-32,0-1-56,-1-1-168,0 1-96,1-1-136,0-1 792,0 2-881,0 1-23,0-2-32,0 0-96,-1 0-176,1 0-249,0-1-439,0 0-241,0 0 2137,0 0-2248,0 0-41,0 0 49,0 0-40,2 0 375,0 0 521,1-2 552,0 0 552,-3 2 280,3-2-4681,-3 2 4681</inkml:trace>
  <inkml:trace contextRef="#ctx0" brushRef="#br0" timeOffset="1484">271 153 5217,'0'0'0,"0"0"560,0 0-136,0 1 48,0 0-32,0 0 80,0 1 160,0-1 144,0 1 65,0 1 15,0 0-136,0 0-48,0-3-720,0 4 760,0 0-40,0 4 113,0-6 31,0 2 48,0 0-8,0 0-160,0 4-63,0-5-81,0-3-600,0 4 552,0 0 176,0 0-16,0-1-16,0 0-32,0 1-208,0-1 25,0 1-73,0-4-408,-1 3 384,0 0 136,0 1-48,1-2 8,-1 1-48,0-2-128,0 0-88,0 0 8,1-1-224,-1 1 232,0 0 64,0-1 72,0 1 9,0-1-25,1 0-112,0 0-88,0 0 0,0 0-152,-1 0 128,1 0 136,0 0 32,0 0 0,0-2 0,-1 2-160,0-2-80,0 0-32,1 2-24,0-2 64,-1-1 168,1-1-32,0-4 48,0 8-72,0-2-176,0-1 48,0 0-88,0 3 40,0-8 32,0 6 232,2-1-96,-2-6 24,2 7 16,-2-7-272,0 7 80,2-7 40,-2 9-56,2-2-8,-2-8 153,2 6-145,0-6 0,0 7 0,0-9 0,0 4 0,0-1 0,-2 9 0,2-10 0,1 1 0,0-1 0,0-1 0,0 8 0,0-10 0,0 10 0,-1-8 0,-2 11 0,3-3 0,0-6 0,-1 7 0,1-1 0,1-5 0,-2 6 0,0-1 0,1 0 0,-3 3 0,2-2 0,0-1 0,0 0 0,1 1 0,-1 0-233,1 2-199,0-2-48,0 2-40,-3 0 520,3 0-576,0 0 80,6 0-112,-7 0-176,1 0-65,0 1-255,0 1-136,5 1-88,-8-3 1328,2 2-1569,0 2-143,1-1-184,6 0-105,-7 1-135,1-1-73,0 5-39,0-6 127,-3-2 2121,3 3-1568,0 0 592,0 0 528,0 0-4185,-3-3 4633</inkml:trace>
  <inkml:trace contextRef="#ctx0" brushRef="#br0" timeOffset="1485">469 140 5697,'0'0'0,"0"0"1040,-1 1-56,0 0-16,1-1-111,-1 1-1,0 0-64,0 1 104,0 0 16,0 0-40,0 0 97,-1 0-105,-1 0-32,2 0 16,0 1-176,0-1-15,1-2-657,-1 3 632,0 0-64,0 2 56,-1-2-48,0 0-112,0 1-48,-1-1-176,2 0-56,1-3-184,-1 4 184,0 4-40,0-6 160,0 2-8,0 0-39,0-1-9,0 0-168,0 0-40,0 0 48,1-3-88,-2 3 64,1 0 168,0 0 16,0-1-32,0 0-40,0 1-128,0-1-40,1 1 8,0-3-16,-1 4 96,1-3 112,-1 0 48,1 0 8,-1 0-32,1 0-144,0-1 56,0 1 8,0-1-152,0 0 160,0 0 168,0 0 48,0 0 0,0 0 25,0 0-105,0 0-88,0 0-16,0 0-2529,0-2 4858,0 0-2289,0 0 24,0-1 24,0 3-16,0-2-136,0 0-8,0-1-24,0 3-96,0-3 96,0-5 240,0 8-80,0-8 32,0 6-16,0 0-248,0-1 72,0 0-72,0 3-24,0-3 48,0-6 232,0 7-104,0-6 48,0 6-40,2-7-272,-2 6 120,2-7-88,-2 10 56,0-3-56,0-9 256,2 9-175,0-8-25,0 3 0,0 0 0,0-1 0,0 0 0,-2 9 0,2-9 0,0 0 0,0 1 0,0 5 0,-2-7 0,2 7 0,0-5 0,0 6 0,-2 2 0,2-8 0,0 5 0,0 0 0,1-6 0,-1 7 0,1-2 0,-1 1 0,0 0-65,-2 3 65,2-8-264,0 8 184,1-2-88,0 0 24,-1 2-48,1-2-248,-1 2-64,0 0-72,-2 0 576,2 0-656,1 0 104,-1 0-136,0 0-137,0 0-71,1 0-360,0 0-80,0 0-105,-3 0 1441,3 1-1696,5 1 0,-6 0-113,1 0-79,0-1 7,0 1-119,6-1-64,-7 1 223,-2-2 1841,3 2-1360,5 0 552,-6 0 496,6-1-4289,-8-1 4601</inkml:trace>
  <inkml:trace contextRef="#ctx0" brushRef="#br0" timeOffset="1486">656 20 6017,'0'0'0,"0"0"624,-1 0 168,0 0 64,1 0-856,-1 0 848,0 0 33,-1 0 31,0 1 16,1 1-8,-1 0-32,0 1-79,0 0-1,2-3-808,-2 3 848,-1 1 24,1 0 88,-1 0-47,1 4-89,0-6-64,1 1-152,-1 5-104,2-8-504,-2 3 496,1 5-80,-1-5 112,1 5-31,0-5-1,0 7-40,1-6-176,-1 4 16,1-8-296,0 3 240,0 5-32,0-5 128,0 0-48,0 1 48,0 4 32,0-7-224,0 2 32,0-3-176,2 3 64,-2 0-64,2 0 152,-2 0-72,2 0 24,0 0 32,0-1-192,0-1 40,-2-1 16,2 2 24,-2-1-24,2 2 192,0-3-24,0 0-47,-2 0 7,2 0-176,0 1 24,0 0 0,-2-1 24,2 0-40,0 0 184,0 0-24,1 0-48,0-2 80,0-1-232,5 0 40,-8 1 24,0 2 16,3-3-104,0 1 232,5-1-32,-6 0-8,2 0-8,-1 0-176,5 0 8,-6 1 0,-2 2 88,3-3-80,0-5 184,0 6 16,5 0 32,-8-1-8,3-5-200,0 6 0,0-6-40,-3 8 96,3-2-16,5-6 136,-8 5 8,2-5 56,0 6-128,0-6-48,0 6-56,0-1-24,-2 3 72,2-3 40,-2 0 80,2 0 64,-2 0 48,0 1-88,0 0-112,0 2-64,0-2 0,0 2 32,0 0 48,0 0 168,2 0-16,-2 0-32,0 0-104,0 0-152,0 0 48,-1 0-32,1 0 72,0 0-24,-1 1 72,0 0 48,0 1 8,0 1 8,-1 1-144,0 0-80,0 5 16,2-9 96,-2 3-120,1 1 184,0 6 32,0-6 24,0 6 0,1-1-168,-1-5-32,0 9 0,1-13 80,0 8-88,0 1 160,0 1 8,0 2-24,2-1 16,0 0-128,0 1 0,0 1-8,-2-13 64,3 13-24,0 2 128,5-1-40,-6 0 80,2 0-32,4-1-168,-6 3 88,6 1-88,-8-17 56,2 17-40,7 0 224,-7-2-32,7 4-112,-7-2 80,1 0-208,5 1 88,-6 0 88,-2-18-88,3 16 24,0 1 168,0-3-24,0 2 16,0 1-24,0-2-168,-3 0-88,0-1 40,0-14 56,0 15-64,0 0 200,-2-2 80,-1 1-128,-5-2 72,5 1-256,-5-1-40,4 1 104,4-13 32,-10 12-56,1 0 232,0-1-56,-1-2 136,-2 2-192,0-1-216,0 1 80,0-2-152,12-9 224,-13 4-80,-1 6 216,-1-7-72,0 6 8,1-6-72,0 1-248,1 0-24,-3-1-144,16-3 416,-15 1-432,-1 0 88,0 0-88,1-1-56,0 0-152,0 0-288,0-3-193,-2 0-151,17 3 1272,-16-9-1448,-1 6-161,0-6-319,1 1-385,0-1-415,-2-1-433,3-3 81,-1 1 727,16 12 2353,-16-13-1584,0 0 912,-1 0-593,3-1-2335,14 14 3600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4:49.657"/>
    </inkml:context>
    <inkml:brush xml:id="br0">
      <inkml:brushProperty name="width" value="0.025" units="cm"/>
      <inkml:brushProperty name="height" value="0.025" units="cm"/>
      <inkml:brushProperty name="color" value="#0000CD"/>
    </inkml:brush>
  </inkml:definitions>
  <inkml:trace contextRef="#ctx0" brushRef="#br0">47 185 9490,'0'0'0,"0"-11"2328,0 1-504,0-3-271,0 2-137,0 2-144,0 1-23,0 8-1249,0-9 1200,0 1-120,0 5 24,0-8-39,0 8-129,-1-7-88,1 7-272,-1-5-96,1 8-480,-1-2 456,1 0 8,-1-1 96,0 1-63,1 0-49,0 2-72,0 0-240,0 0-88,0 1-24,0-1-24,0 1 192,0 1 88,0 11 368,0-5-488,0 2-16,2 0 0,-2-10-144,0 14 120,2 0 144,0 0-120,0 5 48,-2-3-32,2 0-144,0 3 32,0-2-64,-2-17 16,2 19-32,0 0 144,-2 0 88,0 1-88,0 1 64,0-1-224,0 0-64,2 0 32,-2-20 80,0 20-136,0-1 224,0 1 40,0 0-48,0-1 40,0 0-224,-1-1-32,0 0 64,1-18 72,-1 17-136,-1-2 216,-1-1-8,1 0-96,0 0 40,1-2-288,-1 0-72,-1-3-8,3-9 352,-2 10-440,-1-2 152,0 0-32,0-4-96,0 7-96,0-8-200,1 6-73,-1-7 25,3-2 760,-2 3-856,1-1 96,-1 1-96,1-2-112,-1 1-233,1-1-399,-2-1-232,2 0-313,1 0 2145,-1 0-2360,0 0-249,0-3-24,0-5 545,0 6 664,-2-6 728,2 5-4017,1 3 4713</inkml:trace>
  <inkml:trace contextRef="#ctx0" brushRef="#br0" timeOffset="1">13 366 11026,'0'0'0,"-1"0"2488,-1 0-743,1-2-409,0 0-80,1 2-1256,0 0 1281,0 0 7,0 0 24,0 0-152,0-2-175,0 2-169,0 0-352,0 0-128,0 0-336,0-2 176,2 2-48,1-2 192,-1 0-8,1 2 8,0-2-80,6 2-168,-7-2-24,-2 2-48,8 0-8,-6-3 48,7 1 112,-6 0 0,7-1-64,-7 1 16,6 0-160,-6 0-72,-3 2 128,11-2-104,-8 0-104,7 0 128,-7 0-88,6 0-160,-7 0-176,6 0-392,-6 0-232,-2 2 1128,3-2-1297,5 0-279,-6 0-240,1 0-241,6-1-295,-7 1-201,1 0-119,7 0 519,-8-1 625,-2 3 1528,2-3-5417,-2 3 5417</inkml:trace>
  <inkml:trace contextRef="#ctx0" brushRef="#br0" timeOffset="2">223 20 8689,'0'0'0,"-1"-2"1849,0 0-497,1 2-1352,0-3 784,0 0-168,0-1 32,0 2 193,0 0 223,2 2 88,-2 0-64,0-2-119,0 2-969,2 0 784,-2 0-168,2 0 0,-2 0-64,2 0 8,0 0 96,-2 0-152,2 1 65,1 2-9,-3-3-560,3 3 464,-1 1 200,1 0-40,0 5-56,0-1 56,0 1-264,-1 3 33,0 1-9,-2-13-384,2 12 288,0 3 200,0 1 16,-2-1-168,2 2-40,-2 0-184,0 1-120,0 0 128,0-18-120,0 18 96,0-1 168,0 1-104,0-1-56,0-1 56,0 1-224,-1 1 16,0-1 40,1-17 8,-1 17-80,-1-1 192,0 0 32,-1 1-56,1-2 24,-1 1-200,0-2 16,1 1 8,2-15 64,-2 15-120,0-1 256,0-2-56,0 0-16,-1-1 40,0 0-248,1 1-8,0-2 80,2-10 72,-1 9-72,0-1 144,0 1 56,0-1-48,0-4-48,0 6-120,0-7 0,0 6-40,1-9 128,0 3-120,-1 0 192,1 0-24,0 0 16,0 0 16,0-1-248,0-1-8,0 0 48,0-1 128,0 0-136,0 0 168,0 0 40,0 0-32,0-2-176,0 2-104,0-2 32,0 2 208,2-2-160,0-1 80,-2 0 112,2-6 48,0 7-120,1-7-24,-1 7-72,1-6-48,-3 8 184,4-3-96,-1-6 72,0 6 48,5-7-8,-8 2 48,8 5-112,-6-10-96,1 5-16,6-2-16,-7 2 96,7-2 144,-6 0 56,6-1-32,-6-1-72,8 0-128,-8 0-56,6 1 72,-6 1 48,7-1 96,-7 1 56,6 0-64,-7 2-16,1-1-104,5 6 8,-8 3 72,2-8-96,6 6 56,-6-1 144,1 0-16,0 0 56,0 1-48,1 0-200,-1 0 16,-3 2 88,2 0-120,0 0 56,0 0 128,0 0 56,1 0 8,-1 0-24,0 1-64,0 0-72,-2-1 32,2 2-24,0 0 24,0 1 160,0 0 0,0 5 8,0-5 8,0 6-168,0-5 32,-2-4-40,2 10 16,-2-2 24,2 0 152,0 1-40,-2 1 88,2 0-72,-2 1-160,0 2-24,0-13 16,0 12-64,2 0 16,-2 0 120,0 0 16,0-2 24,0 1-48,0-1-168,0-2 40,0-8 64,-1 10-192,0-1 56,-1-1 160,1-4-96,0 6 32,-1-7-136,1 6-272,-1-4-72,1 4-160,1-9 680,-1 3-809,0 0 49,0 1-224,0 0-200,-1 0-200,1 0-545,0-1-367,0 0-297,1-3 2593,0 3-3017,0-1-151,0-1 615,-1 0 641,1 0 832,0 0-3753,0-1 4833</inkml:trace>
  <inkml:trace contextRef="#ctx0" brushRef="#br0" timeOffset="3">549 440 6089,'0'0'0,"0"0"536,0 0-536,0-3 576,0-6 24,0 7 48,2-6 112,-2 6 129,0-1 7,2 0 24,-2-6-40,0 9-880,0-2 824,0-1 65,0-6-1,0 7 8,0-2-32,0 1-88,2 0-72,-2 0-39,0 3-665,0-2 664,0 0-16,0 0-8,0 2-56,0-2-64,0 2-88,0 0-56,2 0-55,-2 0-321,0 0 360,0 0 32,0 0 40,0 0-40,0 0-24,0 0-112,0 0-72,0 1 80,0-1-264,0 2 256,0 1 104,0 0 88,-1 1-48,0 5 56,0-6-159,1 6-121,-1-5 16,1-4-192,0 10 96,-1-1 112,0-1 120,0 2-8,0-1-64,0 1-24,0 1-168,1 0-32,0-11-32,-1 10 80,1 0 16,-1 1 88,0 0 8,0-1 16,0 0-64,0 0-112,0-2-64,1-8 32,0 9-16,-1 0 64,0-6 72,1 9 80,-1-4-104,1-5-48,0 11-48,0-11-88,0-3 88,0 8-64,0-5-16,0 6 208,0-7-104,0 2 72,0-1-8,0 0-240,0 0 112,0-1-24,0 1 40,0-2 112,0 0-56,0 0 48,0 0-56,0 0-48,0-1-40,0 0 64,-1 0-64,1 0-24,0 0 192,0 0-64,0-2 80,0 2-224,0-3 40,0 3 64,-1-2-104,-1-1-24,2 0 184,0-5-40,0 8 24,0-3 40,0-5-184,0 8 72,0 0 32,0-3-104,0-5-16,3 6 160,-1-6-64,-2 5 56,2-8-16,0 8-96,1-8 24,-3 11 56,2-8-64,1 0-16,0-2 152,5 0-32,-6-1-56,1 0 120,5-1-272,-6 1 32,6-1 40,-8 12 96,2-12-200,7-1 232,-7-1 32,6 0 40,-6 3-8,8 0-144,-8 0-40,1 1-48,-3 10 136,9-9-112,-7-1 192,1 7-32,0-5 40,5 6-8,-8-1-184,2-5 8,1 8 16,-3 0 80,2-2-64,0 0 128,0 2 48,-2 0-56,2 0-72,-2 0-96,2 0-16,-2 0 16,0 0 112,0 0-88,0 1 112,0 1 48,2 1-16,-2 5 16,2-5-144,-2 5-48,0-4 40,0-4 80,0 12-80,0-3 184,0 0 0,0-1-56,0 1 24,0-1-224,0 2 104,-1-1-16,1-9 64,-1 9-56,0 2 160,0-2-40,0-1 64,0-4 24,-1 6-176,1-7-72,0 7 8,1-10 88,-2 4-80,1 4 232,0-5 8,0 6-64,0-6-32,0 0-192,-1 0 48,1 0 48,1-3 32,-1 3-24,0 0 168,0-1-80,0 0 64,0-1-32,0 0-200,1 0 32,-1 0-16,1-1 88,0 1-96,0 0 200,0-1 40,0 0-32,0 0 8,0 0-192,0 0-24,0 0 24,0 0 72,0 0-128,0 0 216,0-2-16,0 2 0,0-2 64,0 0-232,0 0 24,0 0-24,0 2 96,0-2-112,0 0 216,0 0-48,0 0-24,0-1 88,0-5-232,0 6 32,0-2 40,0 4 40,2-9-168,0 6 272,0-8-16,0 8-96,0-9 168,0 9-320,1-9 56,0 2 64,-3 10 40,8-10-136,-6-2 248,1 1-32,6-1-32,-7 1-8,2-1-144,6 0 32,-8 0 8,-2 12 64,9-13-144,-6 1 232,7 2-32,-7-1 40,6 1 56,-6 2-264,6 5 32,-7-9-8,-2 12 88,8-2-96,-6-6 200,0 6 16,2 0-32,-1-1-8,0 1-184,-1 0 24,0 0-40,-2 2 120,2 0-104,0 0 184,0 0-32,0 0 40,-2 0 40,0 0-200,2 0 16,-2 0-32,0 0 88,2 0-96,-2 1 160,2 2 24,0 0 64,0 0-72,-2 5-112,2-5 0,-2 6-8,0-9 40,0 11 8,2-3 128,-2 1 40,0 1-16,0 1-16,0 0-88,0 0-104,0 1 40,0-1 56,-1 0 24,0 1 104,0-1 16,0 1-16,0-1-72,0 1-88,0-1-48,1-11 32,0 11 0,-1-2 56,0-5 104,0 7-8,1-3-24,-1 0-32,1 2-176,-1-6 32,1-4 48,0 9-80,-1-6 8,1 8 184,-1-8-40,0 5 56,1-6 9,0 0-210,-1 1-15,1-3 88,0 3-144,-1 0-56,1-2 224,0 1 8,-1 0 40,1-1-56,-1 0-160,1 0-88,0-1 232,0 0-344,-1 0 0,1 0 104,0 0-16,0 0-8,0 0-112,0 0-264,0 0-80,0-2-177,0 0-143,0 0 8,0 0-176,0 0-129,0-1-207,0 0-376,0-5-153,0 8 2073,2-2-2216,0-6-9,-2 5 169,2-5 15,0 5 297,1-7 520,5 7 424,-6-9 480,-2 12 320,3-8-112,5 0-3961,-8 8 4073</inkml:trace>
  <inkml:trace contextRef="#ctx0" brushRef="#br0" timeOffset="4">902 364 5913,'0'0'0,"0"1"384,0 0 144,0-1-528,0 1 608,2-1 32,-2 1 192,2 0 73,-2 0 39,3 0 24,-3 2-88,2-1-16,-2-2-864,0 3 889,2 0-25,-2 1 112,2-1 0,-2 5-16,0-6-39,2 1-169,-2 6-96,0-6-48,0-3-608,0 9 584,0-6 144,2 6-48,-2-6-31,0 7-73,0-6-184,0 7-8,0-3-48,0-8-336,0 8 368,0-4 80,0 5 8,0-6-24,0 5-48,0-5-232,-1 1-48,0 0-64,1-4-40,0 8-40,0-5 200,-1 1-72,1 0 17,0 1 7,-1-2-184,1 0 7,0-1 1,0-2 64,0 2-80,0-1 192,-1 1-96,1-1 41,0 0 39,0 0-233,0 0 113,0 0-128,0-1 152,0 0-208,0 0 88,0 0-144,0 0-48,0 0-112,0 0-256,0 0-136,0 0-224,0 0 4904,0 0-9025,0-2 3721,0 0-392,0 0-289,-1 0-223,1-1-289,-1 0 1,1-6 495,0 9 2137,-1-2-1528,0-1 672,0-6-3881,1 9 4737</inkml:trace>
  <inkml:trace contextRef="#ctx0" brushRef="#br0" timeOffset="5">919 235 10346,'0'0'0,"0"0"2424,0 0-727,0 0-1697,-1 0 1200,0-3 0,1 3 200,0 0 153,0 0 31,0 0-208,-1 0-287,1 0-241,0 0-848,0-2 696,0 2-96,0 0-16,0 0-40,0 0-136,0 0-136,0 0-176,0 0-80,0 0-16,0 0-80,0 0 64,0-2 128,0 2-24,0 0 17,2 0-234,-2 0-23,0 0 152,2 0-136,-2 0 40,2 0-80,-2 1 16,2 0-144,-2 0-192,2-1-168,-2 0-280,0 0 944,2 0-1104,0 0-153,0 0-151,0 1-208,1 0-105,0 1-79,0 0-136,6-1-97,-9-1 2033,2 2-2176,1 0 199,7-1 561,-7 0-745,5 0-2111,-8-1 4272</inkml:trace>
  <inkml:trace contextRef="#ctx0" brushRef="#br0" timeOffset="6">1119 292 6185,'0'0'0,"-3"1"1184,0 1-104,-5 1-103,5-1-89,-1 1 152,0 0 8,-4 2 112,5-1 33,-5 4-97,5-5-16,3-3-1080,-9 4 1000,6 4-111,-7-5-9,7 6-64,-7-6-8,7 5-72,-6-4-160,5 5-64,-5-5-143,9-4-369,-3 11 384,-1-7 80,-4 5-48,6-6-16,-1 5-112,0-5-144,1 7 40,0-6-56,2-4-128,-3 10 168,2-7 136,0 5-136,0-5 72,0 6-128,1-6-168,0 5 56,0-5-24,0-3 24,0 3 72,0 5 40,0-7 16,2 2-32,0-1 16,-2 0-136,3 0-64,-3 0 48,0-2 40,2 1-104,0 0 208,1 1 8,-1-1-32,1-1 24,0 1-152,0-1-32,0 0 8,-3 0 72,3 0-56,0 0 120,0 0-24,0 0 8,5-2-24,-8 0-168,2-1 48,0 1-32,-2 2 128,3-2-136,-1-1 176,1 1-72,-1-1 32,0 1-16,1 0-176,-1-1 40,1 0-48,-3 3 200,3-8-152,0 6 200,1-7-64,4 9 24,-8-8-8,2 6-216,1 0 56,0-6-40,-3 8 200,8-2-248,-6-6 192,1 5-72,0-6 40,6 6-16,-7-6-144,1 6 64,5-6-40,-8 9 224,2-3-136,1-8 184,5 8 40,-6-5 8,2 6-32,-1-6-144,5 6-40,-8-1 32,0 3 88,2-2-64,0-1 144,1 1 48,-1 2 8,0-2-40,-2 2-112,0 0-24,0 0 24,0 0 16,0 0 56,0 0 160,0 0 40,0 0 24,0 0-16,0 0-152,0 0 0,0 0 24,0 0-1568,0 0 2992,0 1-1248,0 0 40,0 0-32,0 1-16,0 0-176,0 1-40,0 0 0,0-3-88,0 3 104,0 0 128,0 1 25,0 4 15,0-5 48,-1 1-128,1 5-104,0-6 24,0-3-112,0 8 72,0-5 112,0 5 96,0-5-72,0 6 56,0-6-200,-1 6-96,1-5 88,0-4-56,0 8-104,0-6 152,0 8 80,0-8-40,0 2 80,0 4-192,2-6-48,-2 1-48,0 1-56,0 0 224,0-1 32,0 0 48,0 0-24,0 0-136,2-1-56,-2-1-80,0-1 168,0 2-128,0-1 32,0 0 72,0 0-48,0-1-24,0 0-176,0 1-152,0-1-40,0 0 464,0 0-568,0 0 55,0 0 89,0 0-16,0 0-40,0 0-112,0 0-360,0 0-152,0 0 6177,0 0-11499,0-2 4826,0 0-128,0 0-209,0-1-63,0 1 55,0-1 9,0 0 23,0 3 1913,0-3-1720,2 0 448,-2-5 480,2 8 440,1-8-1385,-3 8 1737</inkml:trace>
  <inkml:trace contextRef="#ctx0" brushRef="#br0" timeOffset="7">1365 192 6017,'0'0'0,"0"0"744,0-3 152,-1 0-72,1 0-96,0 0 25,0 0-33,0 0 96,0 3-816,0-2 816,0-1 0,0 1 80,0-1-63,-1 1 31,1 2-80,-1-2-104,1 2-32,0 0-648,-1-3 632,0 3 17,0 0 31,0 0-24,-2 0-40,2 0-48,-2 0-128,1 0-32,2 0-408,-3 0 336,-5 0 16,5 1 113,-5 1 15,5 0-32,-8-1 32,7 2-152,-7 0-40,3 0 32,8-3-320,-4 8 248,-9-7 144,5 2 56,0 0-56,-1 5 48,1-6-247,4 2-57,-6 0-8,10-4-128,-3 4 32,-1 0 120,-4-1 24,6 1-64,-1 0 24,1 0-136,0 5-72,1-6 8,-1 1-24,1 4 192,0-6 16,0 2 16,0 4 0,1-5-232,0 5 24,0-5-48,0-3 120,0 4-168,0 5 240,2-6-56,0 0 64,1 6 48,0-6-248,6 1 16,-7 5-24,-2-9 128,3 3-136,6 1 192,-7 4 8,6-5-56,-5 1-40,7 5-144,-7-6-40,9 5 80,-12-8 136,3 3-113,9 7 113,-8-7 33,7 9-98,-8-9 97,9 6-120,-4-1-8,-5-4 48,-3-4 48,12 11-72,-9-3 128,6 0 32,-6-4 16,6 7-48,-7-2-128,6-5 0,-6 8-16,-2-12 88,3 8-48,0-4 168,0 6 0,0-6-15,-1 6-65,0-6-104,0 7-17,-2-7 41,0-4 40,0 10 24,0-7 137,0 5 15,0-5 96,0 5-24,0-5-184,-1 1 40,-1 4 0,2-8-104,-2 3 88,-1 1 216,0 0 16,0 4 0,-1-6 0,0 2-176,0-1-24,-5 0-64,6 0 72,-5 0 120,4 0-8,-7-1-8,7 0-128,-6-1-72,6 1-96,-6-1-32,10-1 96,-4 1-24,-6 0 64,6-1 88,-4 0 32,5 0-72,-5 0-160,6 0-120,-2 0-24,4 0 216,-9-2-216,7 0 8,-2 0 32,-4 0-32,6-1-96,-1 1-120,-1-1-136,0 0-104,4 3 664,-3-3-705,0 0 25,0-1 0,1-4-144,1 8-192,-1-3-176,2-5-481,0 6-319,0 2 1992,0-3-2241,0-5-311,3 5-57,-1-5-79,1 5 495,0-6 641,5 6 632,-6-8-3953,-2 11 4873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4:23:06.416"/>
    </inkml:context>
    <inkml:brush xml:id="br0">
      <inkml:brushProperty name="width" value="0.05" units="cm"/>
      <inkml:brushProperty name="height" value="0.05" units="cm"/>
    </inkml:brush>
  </inkml:definitions>
  <inkml:trace contextRef="#ctx0" brushRef="#br0">489 207 7097,'0'0'0,"-2"0"8,-4 0-8,6 0 0,-8-4-8,0 4-8,2 0 104,0 0 40,0-4 96,-2 4 96,2 0 16,0 0 40,6 0-376,-6-4 352,-3 4 8,1 0 49,-8 0-25,12-4 32,-14 4 24,12 0-72,-17-4 72,23 4-440,-8 0 424,-12 0 8,12-4 104,-12 4-24,3 0 25,1 0-33,10 0-72,-14 0-48,20 0-384,-8 0 360,-10-4 8,11 4 88,-11 0-24,12 0-8,-12 0 40,12 0-208,-10 0 56,9 0-63,7 0-249,-8 0 136,-8 0 168,12 0-24,-2 0 0,-10 0 0,10 0-128,0 0-24,0 0-24,6 0-104,-7 0 96,1 0 128,0 0-40,0 2 32,0-2-64,2 2-112,0-2-16,2 0-8,2 0-16,-2 0 64,0 0 176,0 0-48,0 0 0,2 0-16,0 0-216,0 0 80,0 0-40,0 0-8,0 2 192,0-2-64,0 0-16,0 0-16,0 0-232,0 0 88,4 0-24,-4 0 80,0 2 24,0 0 168,4-2-56,0 2 48,0 0-96,2 0-120,0 0 32,11 0-24,-17-2 24,4 2 32,12 0 120,-12 0-8,16 0 49,-4 0-81,3 0-120,-1-2-48,4 0-40,-22 0 96,20 0-16,5 0 64,-1 0 8,0 0 24,5 0-24,-3 0-104,2 0 40,3 0 16,-31 0-8,28 0-56,3-4 200,-3 4-48,2 0-8,1 0 48,-1 0-208,1-4 32,1 4-40,-32 0 80,33-4-48,-3 4 136,2 0-24,-1 0 0,1 0 8,1 0-144,-3-4 16,0 4 48,-30 0 8,31 0-96,-1 0 232,1 0-72,-3 0 24,-4-4-8,-1 4-200,1 0 112,-4 0-96,-20 0 104,23 0-40,-5 0 144,-2 0-104,-10 0 80,14 0 8,-14 0-160,11 0 32,-13 0-24,-4 0 64,16 0-80,-12 0 184,0 2 40,2-2-56,10 0 16,-12 0-168,13 0-16,-17 0 64,0 0 16,6 0-56,10 0 184,-16 0-8,6 0-72,0 0 40,-2 0-136,2-4-8,-2 4 48,-4 0 8,4 0-48,0 0 152,0 0 56,1-4-16,-5 4-16,4 0-184,0 0-16,0 0 8,-4 0 64,0-4-16,4 4 152,-4-4-8,0 4 16,4 0 48,-4 0-256,0 0 0,0 0 16,0 0 48,0 0-88,4 0 192,-4 0 16,0 0 8,0 0-48,0 0-96,0 0 0,0 0-72,0 0 88,4 0-32,-4-4 152,0 4-24,0 0 32,0-4-24,4 4-144,-4 0-24,4 0 8,-4 0 56,4 0-72,-4 0 120,4 0 72,-4-5-24,4 5 32,0-4-120,-4 4-120,4-4 48,-4 4 64,0 0-48,4 0 48,-4 0 176,4 0-16,-4-4-56,0 4-48,0 0-64,0 0-8,0 0 80,0 0 80,0 0 88,0 0 8,0 0 8,0 0-104,0 0-128,0 0 8,0 0-24,0 0-32,0 0 64,0 0 96,0 0 16,0 0 40,0 0-8,0-4-192,0 4-32,0 0 48,0 0-56,-2 0 0,2 0 176,0 0-56,0 0 1,0 0 7,0 0-152,0-4 48,0 4 32,0 0-65,0 0 33,0 0 217,0-4-137,0 4 72,0 0 32,0 0-256,0 0 56,0 0 48,-2 0-80,2 0-40,0 0 216,0 0 40,0 0-8,0 0 48,0-4-272,0 4 8,0 0 88,0 0-152,-2 0 48,0 0 184,2-4 8,-2 0 40,2 0-40,0 0-128,-2 0-8,2 4 48,-2-4-56,0 4 0,0-4 136,0 0 56,-2 0 8,2 0-64,0 0-128,-2-1-64,2 1 8,2 4 104,-4-4-40,2 0 176,0 0 8,-2-2-88,2 2 32,-4 0-216,4 0 64,0 0 48,2 4 16,-2-4-80,0 0 160,0 4-8,-1-4-16,1 0 0,0 0-56,0 0-104,0 4 64,2 0 40,-2-4-24,0 0 88,2-1 72,0 5-96,0-4 8,-2 0-160,2 4-16,0 0 72,0 0 56,-2 0-40,2 0 160,0 0-40,0 0 64,0 0-112,0 0-88,0 0-48,0 0-56,0 0 160,0-4-8,0 4 32,0 0 88,0 0 0,0 0 16,0 0-168,0 0-16,0 0-64,0 0 120,0 0-152,0 0 192,0 0 48,0 0 56,0 0-88,0 0-96,0 0-80,0 0-16,0 0 256,0 0-352,0 0 240,0 0 48,0 0 104,0 0-40,0 0-176,0 0-24,0 0-72,0 0 328,0 0-480,0 2 448,0 0-32,0 2-40,0 0 56,4-2-280,0 1 16,-4 1 40,0-4 96,4 4-128,0-2 384,1 4-152,-1 0-32,-4 0 32,4 0-360,0 0 144,0-2 8,-4-4 104,4 4-88,0 2 152,2-2-16,-2 0 48,2 2-80,-2 1-40,0-1-96,2 0 56,-6-6 64,4 6-16,0-2 104,2 0 8,-1 0-64,-1 0 24,0 2-208,-4-4 96,4 4-8,-4-6 64,4 6-104,0-4 232,0 4-72,0 0 48,0-4 0,-4 5-216,4-5 64,-4 2-8,0-4 56,0 6-112,4-2 200,-4 0-8,4-2 8,-4 2 24,0 0-200,0-2 8,0 0-8,0-2 88,0 0-96,4 2 208,-4 0-40,0 2-24,0-2 48,0 0-208,4 0 16,-4-2 40,0 0 56,4 2-112,-4 0 232,4 0-64,-4-2 40,0 2-8,0 0-216,4-2 88,-4 2-32,0-2 72,0 0-96,0 0 208,4 0-48,-4 0 0,0 0 72,0 2-240,0-2 64,0 2-8,0-2 48,0 2-96,0-2 144,0 0 0,0 0 16,4 0 0,-4 0-96,0 0-72,0 0 104,0 0-104,0 0 96,0 0 48,0 0 48,0 0-32,-2 0-112,2 0 16,0 0-24,0 0 64,0 0-32,0 0 96,-2 0 8,2 0 16,-2 0 0,0 0-48,0 2-128,0-2-32,2 0 120,-2 2-96,0-2-8,0 0 160,-2 0 64,2 0 8,0 3 56,0-1-232,0-2-48,2 0 96,-2 2-96,0-2-32,-2 0 200,2 2 64,-2 0-56,2-2-56,0 2-96,-2 0-40,4-2 112,-4 0-112,0 2 48,0 0 160,0 4-72,-3-2 72,1 2 16,0-2-176,0 0 24,6-4 40,-8 6-96,0 0 0,0-2 280,2 2-64,-2 0 8,0 1-24,2-1-280,-3 0 96,9-6 80,-8 4-128,0 2 56,2 0 64,0 0 80,0-2-16,0 2-32,0-2-48,4 0-56,2-4 80,-6 4-24,0-2-32,0 2 168,1 0-32,3-2-8,0 2 56,0-1-232,0-1 40,0 0-40,0-2-32,2 0 216,0 2-32,0-2 56,0 0 24,0 0-200,0 2 8,0-2 64,0 0-112,0 2-16,0-2 200,0 0-40,0 0 96,-2 0-24,2 0-192,0 0 56,0 0-80,0 0 112,0 2-72,0-2 232,0 0-80,0 2-112,0-2 120,-2 0-248,2 2 72,-2-2 104,2 0-16,0 0-120,0 0 232,-2 0-32,2 0 32,-2 2-16,2-2-160,-2 2 16,2-2-8,0 0 56,-2 0-88,0 0 168,2 0-16,0 0-16,0 2 104,0-2-232,0 0 40,0 0-32,0 0 72,0 0-88,0 0 120,0 0 16,0 0 80,0 0 104,0 0-248,0 0-56,0 0-16,0 0-88,0 0 168,0 0 64,0 0 104,0 0-56,0 0-32,0 0-88,0-4-80,0 4 56,0 0 40,0 0-72,0 0 80,0 0 80,0 0-16,0 0-16,0 0-40,0 0-136,0 0 64,0 0 64,0 0-72,0 0 80,0 0 120,0 0-80,0 0 32,0 0-72,0 0-96,0 0-8,0 0 8,0 0 104,0 0 152,0 0-104,0 0 16,0 0-40,0 0-232,0 0 104,0 0 24,0 0-32,0 0 80,0 0 152,0 0-72,0 0-8,0 0 8,0 0-272,0 0 120,0 0 24,0 0 48,0 0-40,0-4 176,0 4-72,0 0-16,0-4 8,0 4-176,0 0 72,0 0-40,0 0 96,0 0-72,0-4 184,0 4-120,0 0-64,0 0 16,0-4-312,0 4 0,0 0-57,0 0 425,0 0-576,0 0 104,0 0-192,0 0-184,0 0-168,0 0-449,0 0-271,0 0-376,0 0 11001,0 0-20347,0 0 8809,0 0 97,0 0 631,4 0 713,0 0 528,0 0 400,2 0-4537,-6 0 4817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4:23:08.131"/>
    </inkml:context>
    <inkml:brush xml:id="br0">
      <inkml:brushProperty name="width" value="0.05" units="cm"/>
      <inkml:brushProperty name="height" value="0.05" units="cm"/>
    </inkml:brush>
  </inkml:definitions>
  <inkml:trace contextRef="#ctx0" brushRef="#br0">627 382 6673,'0'0'0,"-4"0"8,-4 0-16,8 0 8,-21 0-16,15 0 40,-2 0 104,-10 0 64,12 0 72,-15 0 80,13-4-56,-10 4 16,18 0-304,-8 0 328,-12 0-16,12 0 128,-15 0 33,7 0-33,8 0-8,-16 0-128,7 0-72,17 0-232,-20 0 216,-2 0-24,2 0 56,-3 0 64,3 0-16,0 0 24,0 0-48,-1 0 24,-1 2 80,22-2-376,-22 2 328,1 0 57,3-2-17,0 0-56,0 0 40,1 0-168,9 0-56,-12 0-40,20 0-88,-6 2 56,-10 0 120,12-2 72,-2 0 16,0 0-32,-1 0-32,5 0-96,0 0-8,2 0-96,-2 0 176,0 0 64,0 0 64,2 0 8,0 0-32,0 0-120,0 0-39,0 0-25,0 0-96,0 0 104,0 0 120,0 0 8,0 0-32,4 0-40,0 0-136,0 0-48,3-4 40,-7 4-16,6-4 0,10 0 80,-12 0 88,12 4-40,-12 0 24,2-4-72,12 4-88,-11-4 24,-7 4-16,16 0-24,-10-4 88,12 0 40,-12 4 8,14-4 32,-3 4-152,-11 0 16,16 0-120,-22 0 112,6 0-32,12-5 168,-12 5-56,19 0 96,-19-4-56,20 4-160,-10 0-8,1 0 0,-17 0 48,16 0-40,2 0 128,0 0-16,-1 0 0,1 0 40,2 0-144,0-4 32,1 4 16,-21 0-16,22 0-32,2 0 152,1-4-8,-3 4-80,0 0 56,0-4-144,-1 4 0,3 0 48,-24 0 8,22 0-48,1 0 128,1-4-8,-4 4-24,3-4 40,-3 4-152,2-4-8,-2 4 48,-20 0 24,21-4-64,-1 4 232,0 0-32,1-4-40,-3 0-24,2 4-184,2-4 32,-1 0 32,-21 4 48,18 0 16,0-4 128,0 0 16,1 4 8,-3 0 8,2-4-208,2 4 0,-3-4-16,-17 4 48,18 0-112,-2-4 168,-10 4-24,20-4 32,-9 4-24,-1 0-56,2-5 8,0 1-72,-18 4 80,17-4-16,-1 0 56,2 4 48,-2-4 32,-10 0-64,19 4-72,-19-4-32,12 4 0,-18 0 48,6 0-64,10 0 144,-10 0 56,0-4-8,1 4-8,-1 0-136,0 0-64,-2 0 24,-4 0 56,4 0-56,-4-4 96,4 4 64,-4 0-8,4 0 40,0 0-152,0 0-48,0 0 24,-4 0 40,4 0-64,-4 0 152,4 0-16,-4 0 64,0 0-72,4 0-64,0 0-8,0 0-104,-4 0 112,4-4-24,2 4 24,-1 0 48,1 0 72,0 0-40,-2 0-39,2 0-66,0 0-39,-6 0 64,16 0-104,-12 0 72,2-6 112,0 6-72,0 0 137,0 0-65,1 0-168,9 0 63,-16 0 25,0 0-112,6 0 40,0 0 200,-2 0-55,0 0 23,12 0-72,-16 0-72,0 0 48,4 0-81,0 0-15,0 0 217,0 0-97,1 0 64,-1 0 8,-4 0-232,0 0 112,0 0 24,4 0-56,-4 0-1,0 0 194,0 0-49,0 0 48,4 0-24,-4 0-136,0 0 56,0 0-32,0 0 24,0 0 144,0 0 16,0 0 8,0 0 8,0 0-168,0 0-24,0 0-816,0 0 1608,0 0-824,0 0 152,0 0 0,0 0-32,0 0 24,0 0-144,0 0 56,0 0-1288,0 0 2696,0 0-1264,0 0-16,0 0 24,0 0-200,0 0-16,0 0-16,0 0-1816,0 0 3720,0 0-1720,0 0 24,0 0 32,0 0-88,0-4-152,0 4-8,0-4 0,0 4 56,0 0-32,0 0 248,0 0-112,0-4 72,0 0-8,0 0-280,0 4 96,0-4-96,0 4 112,0 0-64,0-4 208,-2-1 0,0 5 0,2-6-32,-2 2-168,0 0-24,0 4 40,2 0 40,-2-4-48,0 4 160,2-4 0,0 0 16,-3 4-8,1-4-168,-2 0 32,2 0-40,2 4 56,-2 0-72,0-4 192,2 4-24,-2-4 16,0 0 40,0-2-232,0 2 24,0 0-8,2 4 64,-2 0-32,0-4 128,2-1 32,-2 1-32,0 0-32,0 0-40,0 4-64,0-6 8,2 6 32,-2-4-24,0 0 24,0 0 96,-2 0-8,0 0-16,0 4-88,-2 0-56,4-6-8,2 6 80,-4-4-64,0-2 176,-1 0-24,-1 2 48,0 0-23,0 0-210,0-1 41,0 1-72,6 4 128,-4-4-88,0 0 184,-2 0-32,2 0-24,0 0 40,0 0-168,0 4 16,2-4 72,2 4 0,-2 0-96,0-4 232,0 4-32,0-4-48,2 4 41,-2-4-178,2 4-23,0 0 48,0 0 56,-3 0-56,3 0 144,0 0-16,0 0 9,0 0-41,0 0-129,0 0 17,0 0 32,0 0 40,0 0-88,0 0 192,0 0-56,0 0-24,0 0 105,0 0-274,0 0 73,0 0-32,0 0 208,0 0-336,0 2 312,0 0 8,5 2 8,-5-2-8,0 2-192,4 0 40,0 0 8,-4-4 56,4 4-88,-4 0 168,4-2-32,0 2 8,0 2 8,0-4-152,0 5 8,0-5-8,-4-2 88,6 4-80,-2 2 184,0 0-72,2-2 88,0 0-72,0-2-112,1 2 32,-3 2-88,-4-6 120,6 4-40,0 2 96,0-2-8,0 2 32,0-2 0,0 2-192,0-1 40,0 1-8,-6-6 80,6 6-96,0 0 200,0 0-8,11-2 24,-17-2-16,4 2-136,2 0-32,0 0-32,-6-4 96,6 6-96,0-2 80,0-2 24,0 2 56,0-2 40,0 0-64,-2 0-64,3 2-48,-7-4 72,6 2-112,-2 0 64,0 1 96,0-1 16,0 0-8,-4 0-40,4 0-48,-4 0-56,0-2 88,0 2-16,4 0-32,-4 0 88,0 0 72,0 0-80,0 0 32,4-2-80,-4 2-80,0-2 96,0 0-16,0 0-40,0 0 112,0 0 16,0 0-8,0 0-8,0 0-160,0 0 40,0 0 56,0 0-104,0 0 80,0 2 112,0 0 16,0-2 40,0 0-56,0 0-136,0 0-48,0 0 104,0 0-72,0 0-32,0 0 136,0 0 0,0 0 32,0 0 48,0 0-104,0 0 0,0 0-88,0 0 88,-2 0-64,0 0 112,0 0 0,-4 0 56,4 0-47,0 0-138,0 2-15,2-2 88,-2 0-80,0 0 8,-2 0 192,0 2-8,2-2-96,-2 2 89,-1 0-210,1-2 25,4 0 80,-4 0 8,-2 0-80,2 0 144,2 0 17,-4 2-17,0 0-24,0 0-104,0 0-8,0 2-9,6-4 73,-16 4-48,14 0 201,-5 0-65,-9 0 0,12 0 40,-4 3-272,-8 1 96,10 0 16,6-8 32,-6 8-80,-11-2 216,13 0-24,-4 0-56,-8 0 64,12 0-176,-2 0-24,0 0 8,6-6 72,-8 6-88,0 3 184,2-3 0,-3 2 40,1-2-8,2 0-224,-2 0-8,0-2 16,8-4 88,-8 6-120,0 0 200,2-2 32,0 0-40,2 2-64,2-4-112,0 3-16,-2-1 40,4-4 80,-2 2-96,-3 2 96,3-2 40,-2 2-48,2-2 32,0 0-96,2 0-49,-2 0 33,2-2 88,0 2-88,-2 0 96,2-2-72,0 0-88,0 0-232,0 0-80,0 0-56,0 0 520,0 2-568,0-2 80,0 0-80,0 0-104,4 0-193,0 2-335,-4 0-416,4 0-409,-4-2 2025,4 2-2448,1 0-313,-1 0 209,0 0 623,2-2 721,-2 0 680,2 0 280,0-4-4593,-6 4 4841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6T11:33:57.835"/>
    </inkml:context>
    <inkml:brush xml:id="br0">
      <inkml:brushProperty name="width" value="0.05" units="cm"/>
      <inkml:brushProperty name="height" value="0.05" units="cm"/>
      <inkml:brushProperty name="color" value="#0000CD"/>
    </inkml:brush>
  </inkml:definitions>
  <inkml:trace contextRef="#ctx0" brushRef="#br0">1 0 6745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6T11:19:16.229"/>
    </inkml:context>
    <inkml:brush xml:id="br0">
      <inkml:brushProperty name="width" value="0.05" units="cm"/>
      <inkml:brushProperty name="height" value="0.05" units="cm"/>
      <inkml:brushProperty name="color" value="#0000CD"/>
    </inkml:brush>
  </inkml:definitions>
  <inkml:trace contextRef="#ctx0" brushRef="#br0">621 536 5689,'0'0'0,"0"0"0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51:17.059"/>
    </inkml:context>
    <inkml:brush xml:id="br0">
      <inkml:brushProperty name="width" value="0.025" units="cm"/>
      <inkml:brushProperty name="height" value="0.025" units="cm"/>
      <inkml:brushProperty name="color" value="#0000CD"/>
    </inkml:brush>
  </inkml:definitions>
  <inkml:trace contextRef="#ctx0" brushRef="#br0">1 0 5785,'0'0'0,"0"0"96,0 0-24,0 0-88,0 2 0,0-2 16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56:14.597"/>
    </inkml:context>
    <inkml:brush xml:id="br0">
      <inkml:brushProperty name="width" value="0.025" units="cm"/>
      <inkml:brushProperty name="height" value="0.025" units="cm"/>
      <inkml:brushProperty name="color" value="#0000CD"/>
    </inkml:brush>
  </inkml:definitions>
  <inkml:trace contextRef="#ctx0" brushRef="#br0">2128 143 6201,'0'0'0,"0"-2"128,0 0 24,-1 0 80,1 2-232,-1-2 344,0 2 112,0-2 88,1 0 80,0-1 16,-1 1-39,1 0-9,0-1-40,0 3-552,-1-3 552,0 1-40,0-1 16,0 1-40,0-1-8,0 0-63,1 0-97,-1-5-16,1 8-304,0 0 288,0-3 88,-1 0 64,1 0-16,0-5 24,0 5-64,0 0-96,0-7 0,0 10-288,0-2 248,0-1 32,0-5 8,0 6 17,2 0-41,-2-6-64,2 6-56,0 0-88,-2 2-56,2-3 96,0 0-56,0 0 0,-2 0 96,2 0-16,0 1 16,0 0-56,1 0-128,-3 2 48,3-2-24,0 0-8,0 0 72,5 0 40,-6 2-96,7 0 48,-6 0-96,5-2 40,-8 2 24,3 0-40,6 0-16,-7 0 112,7 0-24,-7 1 120,7 0-96,-6 0-80,6 0 32,-9-1-8,2 3-112,8-1 144,-7 1 56,5 0 32,-6 1-64,1 0 48,7 6-136,-8-6-96,-2-4 128,3 9 0,5-5-104,-6 5 184,1-5-88,0 8 56,5-4 80,-6 1-176,0 1 112,-2-10-64,3 10-32,0 0-96,0 1 232,-1 0-40,0 0-24,-2 0 40,0 0-176,0-1 48,0-10 48,0 11-8,0 0-48,0-1 184,-1 3-16,-2-4-56,0 1 56,0-1-160,0-1 8,0 1 88,3-9-48,-8 8 24,5-4 128,-1 7-32,-5-3 16,6 0-56,-8-4-56,7 5 16,-6-6-48,10-3 8,-4 8 72,-7-6 96,3 2-40,0 4 56,0-7-96,0 2-88,0 0 24,-2 0-48,10-3 24,-9 1 32,1 1 144,-2 0 0,1-1 48,0 0-48,1-1-88,0 0-40,4 0-40,4 0-8,-12 0 56,9 0 48,-8-2 56,8 0 40,-6 0 1,5-1-169,-5 0-56,6 0-120,3 3 144,-10-8-129,7 6 210,-1-1-89,-5-6 120,7 6-24,-1-7-232,0 7 96,0-7-25,3 10 73,-2-2-88,1-8 128,0 7 56,0-6-39,0 7 15,1-8-168,0 7-57,0-6 41,0 9 112,2-3-120,-2-5 152,2 6 8,0-6 8,1 6-16,-1-1-112,1 1-32,0 0-24,-3 2 136,3-3-144,1 1 184,-1-1-72,0 1 120,5 2-16,-6 0-168,1-2 72,0 2-128,-3 0 152,3 0-128,5 0 152,-6 0-120,1 1 104,0 0-16,0 1-176,0 2 120,0-1-96,-3-3 160,8 3-136,-8 1 152,3 0 40,0 5-48,-1-6 8,0 5-176,0-5-40,-2 6 96,0-9 104,0 3-136,3 5 200,-3-5 16,0 6-64,0-6 64,0 7-176,-1-7 40,-1 6 0,2-9 56,-3 3-56,0 0 152,0 5-40,0-7 128,0 2-88,-1 1-168,0-1 32,-4 1-72,8-4 112,-3 3-32,-1 1 176,0-1-32,-5-2-128,6 2 56,-5-2-128,5 0 8,-7 2 112,10-3-32,-3 1-40,-7 0 104,7 0 16,-5 0-40,5 0 24,-6 1-128,6-1 0,-6 0 48,9-1 16,-3 0-40,-5 0 192,5 0-8,-1 0-24,0-2 0,-5-1-168,7 3 8,-1-2 8,3 2 32,-4-2 0,1-1 128,0 0 8,0 0-8,1 0-72,1 0-96,-1 0-80,1-5 40,1 8 80,-1 0-8,0-3 48,0-5 56,0 6 0,0-1-56,1-5-120,0 6-40,0 0-40,0-6 32,0 8 80,0-2 64,2-1 8,0-1 8,0 2-80,0-1-104,0 1 40,-2 2 112,2 0-176,0-2 136,0 2 40,0 0 48,1 0-16,-1 0-16,0 0-72,0 0-88,-2 0 144,2 1-96,0 0 32,0 1 48,1 1 72,-1-2 0,-2 3-72,2-1-64,0-1-16,-2-2 96,0 3-88,0 1 48,2 0 160,-2 4-32,0-6 0,0 6 32,0-5-144,0 1 32,0-4-8,0 4-24,-1 0 8,-1 0 176,0 0 0,-1 4 64,-1-5-56,1 1-80,-1 5-8,4-9-80,-4 3 56,-5 0-8,6 5 120,-1-5-24,-5 1 72,5 4 40,-5-6-160,5 1 65,4-3-161,-11 3 96,2 5 8,1-5 128,-1 1 40,0 4 8,-1-5-24,0 1-128,-1 1-24,11-5-104,-11 8 88,-1-6 8,0 2 120,0 5 32,-1-6-24,0 6 16,-1-6-160,-1 5-80,-1-5 40,0 5 24,0-5 144,-2 5 16,0-5-32,1 7-24,-1-7-128,-3 7-8,21-10-32,-19 4 40,-1 5 8,-1-5 128,0 5 16,0-5-24,1 5-40,-1-5-136,-1 5 16,1-4 8,21-5-16,-22 10 16,0-6 185,1 6-73,-2-7-56,1 6 160,-1-6-208,0 7-8,1-6 80,22-4-96,-24 10-56,2-7 216,0 8 80,0-8-64,1 6 80,0-6-224,0 6-32,-1-6 80,22-3-80,-21 9-56,1-1 240,-2-5-24,0 6-32,1-5 8,-1 6-176,-1-7-24,2 7 0,21-10 64,-21 3 0,0 6 136,1-5 24,1 5 40,-1-5 8,0 5-256,1-6 0,1 5-32,18-8 80,-18 3-152,-2 8 176,2-8 40,0 6-24,0-6 128,0 1-200,1 5-64,-1-6 16,18-3 80,-17 8-184,-1-5 224,3 1 64,0 5 0,-1-6-24,2 0-80,-2 5-80,1-6 32,15-2 48,-14 4-24,0 0 56,0 0 56,-1 4 40,2-6-16,0 1-120,1 1-56,1 0-64,11-4 128,-12 4-144,2-1 248,-3 0 104,2 0-56,0 0-56,0 1-176,1-1-80,0 0 24,10-3 136,-9 3-64,-1 0 176,1 1 144,1-1-152,4 1 8,-6 0-224,6-1-144,-5-2 160,9-1 96,-3 2-112,-5 0 208,5 0-16,-7 1 0,7-2 40,-1 1-192,-4-1 0,5 1 0,3-2 72,-8 2-128,5-1 256,-1 1-32,-4 0-48,5-1 88,0 1-256,-5 0 16,5-1 104,3-1 0,-3 1-128,-1 1 240,0-1-24,-1 0-208,1 0 240,0 0-224,0 0 8,0 1 192,4-2-96,-4 1-104,0 0 200,0 0 16,1 0 152,0 0-152,1 0-176,-1-1-48,1 1-136,2-1 248,-2 1-112,1 0 168,-1 0 80,1-1-80,0 0 16,0 0-160,0 0-16,0 0 24,1 0 80,0 0-16,-1 0 120,1 1-8,-1-1 32,0 0-24,1 0-200,0 0-32,0 0 40,0 0 88,0 0-120,0 0 256,0 0-8,0 0-40,0 0 80,0 0-280,0 0 8,0 0 72,0 0-120,0 0 136,0 0 80,0 0 72,0 0-72,0 0-24,0 0-64,0-2-80,0 2 8,0 0 96,0-2 0,0 2 56,0-2 40,0 0 16,0 0-96,0 2-120,2-2 0,-2 2 104,0-2-136,0 0 88,2 0 160,-2 0-32,2-1 16,0 0-144,0 1-64,0 0-24,-2 2 136,0-3-112,2 0 152,0 1-16,0-1 80,0 0-32,0 0 80,0-5-152,0 5-120,-2 3 120,2-3-72,0 0-80,1-6 176,-1 7 80,0-1-40,0 0-64,1 0-40,0-5-24,-3 8 64,3 0-64,0-3 64,0-6 40,1 9 16,-1-3 32,0 0-24,0 0-144,0 0 24,-3 3 56,2-3-96,1 1 32,0-1 152,-1 0 16,0 1-32,1-1-16,-1 1-120,1 0-56,-3 2 120,3-2-104,0 0 32,-1 0 152,0 0 80,0 2-32,0-2-32,0 2-176,0-2-104,-2 2 184,0-2-120,2 0 32,-2 2 168,2 0-8,-2 0 32,0 0-8,0 0-176,0 0 24,0 0 56,0 0-120,0 0 24,0 0 160,0 0-8,0 0 32,0 0 32,0 0-184,0 0 24,0 0 32,0 0-40,0 1-40,0 0 200,0 1-24,0 1-88,-1-1 104,0 1-216,0 0 32,0-1 104,1-2-24,-1 1-96,-1 3 248,1-2-40,0 0-112,-1 1 80,0 0-216,-1 0 48,1 0 136,2-3-48,-3 4-32,1-1 176,-1 1-32,1 0-64,-1-1 16,0 1-184,1-1 48,-1 1 32,3-4 40,-3 4-112,0 4 232,0-5-8,0 0-32,0 5 40,1-6-216,-2 3 0,0-1 0,4-4 96,-4 4-48,1 0 136,-1-1 40,1 5 8,-1-6 128,1 1-320,-1 0-40,1 0 24,3-3 72,-3 4-232,-1 0 280,1-1 72,-1 0 0,1 1-80,-1-1-16,1 0-72,0 0 8,3-3 40,-3 3 16,1-1 80,0 1 24,-1 0 16,-1-1 16,2 0-184,0 0-56,1-1-16,1-1 104,-1 1-104,0 0 144,0 0 64,0 0 0,0-1 24,0 1-152,1-1-72,0 1 48,0-1 48,0 0-104,0 0 352,0 0-320,0 0 152,0 0 0,0 0-368,0 0 352,0 0-192,0 0 248,0 0-344,0 0 360,0 0-160,2 0 104,-2 0 8,2 0-208,0 0 152,0 0-128,-2 0 96,3 1-88,0 0 176,0 0-64,-1-1 56,0 0 40,1 1-224,-1-1 48,1 1-16,-3-1 72,8 1-120,-8 0 224,3 1 32,0-1-152,0 0 112,0 0-200,0 0 16,5 0 56,-8-1 32,0 2-88,3-1 176,0 1 8,0-1 192,6 0-216,-7 0-176,1 0-24,7 1-152,-10-2 280,2 1-96,1 2 152,6-2 96,-7 1-128,6-1 56,-6 0-120,6 0-128,-6-1 128,-2 0 40,8 1-40,-6 0 136,1 0 48,0 0-80,5 0-32,-8 0-160,3 0 24,-1-1 40,-2 0 64,2 1-32,2-1 136,-2 0 8,0 1-24,-2 0 72,2 0-240,0 0-40,-2 0 80,0-1 40,0 0-184,0 0 288,0 0 16,0 0-48,0 0-120,0 0-40,0 0-16,0 0 16,0 0 160,0 0-16,0 0 48,0 0 24,0 0-112,0 0-64,0 0-24,0 0-64,0 0 96,0 0 80,0 0 64,0 0 32,0 0-32,0 0-64,0 0-128,0 0 8,0 0-40,0 0 168,0 0-80,0 0 88,0 0 48,0 0 16,0 0 88,0 0-256,0 0-64,0 0-232,0 0 600,0 0-464,0 0 360,0 0-88,0 0 64,0 0-176,0 0-64,0 0 64,0 0-136,0 0 280,0 0-8,0 0-40,0 0 56,0 0-32,-1 0-40,1 0-72,0 0-40,0 0 80,0 0-80,0 0 16,0 0 112,-1-2 40,0 2-40,1 0 80,0-2-192,0 2-16,0 0 80,0-2-56,-1 0-48,1 2 232,0 0-104,0-2 64,0 0-24,-1 2-160,1-2 48,0 2 48,0-2-80,-1 0 40,1 0 176,0 0-216,-1-1 168,1 1-40,-1 0-208,1 0 296,0 2-136,0-3-72,0 1-8,-1-1 144,-1 0-24,1 1 40,0-1 56,1 0-176,-1-5 8,1 8 32,-1 0-64,0-3-56,0-1 208,0-4-24,0 6-16,1-1 64,-1-5-200,0 8 0,0-3 40,0-5-16,0 6 176,0-1-24,0-5 32,0 8-96,0-3-128,1-5 24,-1 8-64,1 0 144,-1-2-72,0-1 168,1 0-16,-1 0 128,1 0-88,-1-1-192,0-5-16,1 7-80,0 2 168,-1-2-104,0 0 208,1 0 8,0 0-16,-1-1-8,1 0-168,0 1-32,-1 0 40,1 2 72,-1 0-56,1-2 192,-1 0-32,1 2 8,-1 0 88,1 0-344,0-2 72,-1 0-16,1 2 88,0-2-192,-1 2 296,1 0 40,0-2-88,0 2 0,-1 0-144,0-2-40,1 2 64,0 0 64,0-2-24,0 2 80,0 0 88,0 0-8,-1 0-120,1 0 0,-1 0-128,0-2 8,1 2 104,0 0 40,0 0-16,0 0 72,0 0 16,0 0-71,0 0-58,0 0-71,0 0-16,0 0 0,0 0 128,0 1 24,0-1 32,0 0 0,0 0-136,0 0-48,0 0 8,0 0 96,0 0-56,0 0 96,0 1 144,0 0-88,0 0-23,0 0-73,0 0-137,2 0 33,-2-1 104,0 2-104,0-1 232,2 1-40,-2-1 33,0 0-113,0 0-57,0 1-79,0 0 16,0-2 112,0 2-128,0 1 232,0 0 8,0-1-16,2 0 9,-2 0-210,0 1-15,2 0 24,-2-3 96,0 3-64,0 1 136,0 0-16,0 4 80,0-7-64,2 2-160,-2 0 48,0 0-104,0-3 144,0 3-120,0 1 264,2-1-64,-2 1-120,0-1 152,2 0-272,-2 5 64,0-7 120,0-1-24,0 3-104,0 1 240,0-1-40,0 0 16,2 0-72,-2 0-144,0 0 24,0 0 0,0-3 80,0 3-64,0 0 176,0-1-32,0-1 32,0 0-16,0 0-184,0 1-16,0-1 0,0-1 104,0 1-88,0 0 160,0-1 64,0 0-72,0 0 24,0 0-144,0 0-56,0 0 24,0 0 88,0 0-104,0 0 176,0 0 8,0 0 80,0 0-63,0 0-122,0 0-111,0 0-8,0 0 104,0 0 120,-1-2 16,0 2 24,0-2-71,0 0-82,1 0-63,0 0-24,0 2 120,-1-2-104,0-1 88,1 0 128,-1 1-8,1-1 16,-1 0-128,1 0-128,0-5 32,0 8 104,-1-2-80,0-1 80,0-6 88,1 7-24,0-6-40,0 6-184,0-7 40,-1 7 16,1 2 104,-1-3-72,0-5 224,0 6-72,1-2 24,-1-4 24,1 8-56,-1-3-128,1 0-40,0 3 96,0-2-136,0 0 80,0 0 136,-1 0 8,1 0 64,0 0-96,0 0-120,0 2-48,-1 0 0,1 0 0,0 0 208,0 0-48,0 0 8,-1 0 56,1 0-272,0 0 88,0 0 72,0 0-112,0 0 8,0 0 304,0 0-88,-1 0 56,1 0-80,-1 1-264,1 0 32,-1 0-32,0 1 80,0 1 192,0 0 136,-2 5-136,1-5-48,0 1-176,-1 6-96,3-10 224,-2 2-56,0 1-16,0 1 192,1 0-48,-1 4-16,0-6 16,0 1-168,1 0 32,1-3 64,-2 3-88,0 0-24,1 0 152,0 0 32,0-1 104,0 0-64,0-1-168,1 0-24,-1 1-128,1-2 208,0 1-88,0 0 184,0 0 16,0 0 56,0-1-56,0 1-160,-1-1-56,1 0-96,0 0 200,0 0-64,-1 0 112,1 0 64,0 0-24,0 0 16,0 0-208,0 0 16,0 0 72,0 0 16,0 0-120,0 0 208,0 0 16,0 0-48,0-2 8,-1 2-144,0-2-64,0 2 72,1 0 72,-1-2-72,0 2 184,0-2-16,1 2-48,-1-2-40,1 0-168,0 2 96,0-2-56,0 2 120,-1 0-64,1 0 96,0-2-40,0 2 64,0-2-120,0 2-56,0 0-16,0 0 16,0 0 120,0-2-16,0 2 72,0-2-16,0 2 0,0 0 40,0-2-216,0 2 32,0 0-16,0 0 120,0-2-144,0 2 176,0 0 48,0-2 0,0 2 16,0 0-120,0 0-56,0 0 24,0 0 56,0 0-88,0 0 152,0 0 96,0 0-48,0 0 0,0 0-144,0 0-88,0 0 16,0 0 0,0 0 112,0 1 232,0 0-216,0 0 96,-1-1 32,1 0-384,-1 0 232,0 0-104,1 0 104,-2 0-88,1 0 224,0 0-40,0 0 40,0 0-56,0 0-168,0 0-24,0 0 16,1 0 96,0 0-88,-1 0 184,1 0-24,0 0 32,0 0 8,0 0-224,0 0 96,0 0-56,0 0 72,0 0-88,0 0 184,0 0 56,0 0-80,0-2 0,0 2-144,0-2-80,0 2 96,0 0 56,0 0-48,0 0 112,0-2 40,0 2 80,0-2-56,0 2-208,0-2-40,0 2-72,0 0 192,0 0-176,0 0 224,0 0 56,0 0-56,0 0 56,0 0-176,0 0-48,0 0 80,0 0 144,0 0-336,0 0 304,0 1 16,0-1-24,0 0 56,0 1-232,0 0 8,0 0-16,0-1 120,0 3-136,0 0 216,0-2-16,2 1 0,-2 1 80,0-1-248,2 1 8,-2-1 40,0-2 56,2 1-184,0 0 240,-2 1 64,2-1-48,-2 2-200,2-2 72,0 0-88,0 1 64,-2-2 80,0 2 120,2-1-136,0 1 128,0-1-40,-2 0-24,2 1-64,0-1-112,0 1-24,1-1 104,-3 0 72,2 1 40,-2-1 56,2 0-104,-2 0 8,2 0-112,-2 0 0,0-1 88,0 1-56,2 0-8,-2 0 152,2 0 0,-2 0 24,0 0 104,0-1-272,2 0-40,-2 0 96,0 1-120,0 0-112,0-1 320,0 0 16,0 0-24,0 0-176,0 1 0,0-1-56,0 0 152,0 0-64,0 1 176,0-1-48,0 0 72,0 0-32,0 0-24,0 0-120,0 0-64,0 0 104,0 0-96,0 0 32,0 0 96,0 0 136,0 0-96,0 0 48,0 0-136,0 0-168,0 0 152,0 0-16,0 0-40,0 0 72,-1 0 120,1 0-16,-1 0-8,0 0-64,0 0-80,1 0 64,-1 0-64,0 0-16,0 0 152,0 0-32,0 0 64,-1 0 40,1 0-184,-1 0 0,2 0 40,-1 0-88,0 0-80,0-2 232,0 2 8,0 0 40,0 0 8,0-2-192,0 2 48,1 0 24,-1 0-80,1-2 16,0 0 168,-1 2-40,1-2-96,-1 0 104,0 0-168,1-1 24,0 3 72,-1-2 16,0 0-88,1 0 168,-1 0 8,1 0-40,0 0 32,-1-1-176,1 0-8,0 3 88,-1-2-72,0 0 0,1 0 192,-1 0-8,0 0-40,0 0-8,0 0-144,0 2-16,0-2 48,1 2 48,-1 0-40,1-2 112,-1 2 40,0 0-16,0-2-40,0 2-168,0 0 8,0 0 32,1 0 72,0 0-72,-1 0 176,0 0-16,0-2-8,0 2 56,1 0-232,0 0 0,0 0 0,0 0 96,0 0-136,0 0 264,-1 0 8,1 0-64,-1 0-24,1 0-192,0 0-8,0 0 64,0 0 88,0 0-40,0 0 152,0 0-8,0 0 8,0 0-96,0 0-160,0 0 48,0 0-32,0 0 192,0 0-160,0 0 160,0 0 0,0 0 40,0 0-24,0 0-136,0 0-8,0 0-80,0 0 192,0 0-224,0 0 384,0 0-176,2 0 88,-2 0-16,2 1-320,0-1 160,-2 1-48,0-1 104,2 1-96,0-1 120,-2 1 56,3-1 32,-1 0-56,0 0-104,0 1-40,-2 0 0,0-1 88,2 1-80,0 0 216,1 0-72,-1 2 32,0-1 8,0-1-256,1 1 96,-1-1-72,-2-1 128,4 2-88,-2-1 232,0 1-96,0-1 72,0 1-16,0 0-248,0-1 80,0 1-56,-2-2 120,3 2-120,-1 0 208,1-1 16,-1 1 168,0-1-160,0 0-200,0 2 24,0-3-240,-2 0 304,3 1-136,-1 0 272,1 0-112,-1 0-8,0 0 64,0-1-184,0 1 40,0-1 64,-2 0 0,0 1-64,2-1 128,0 0 0,0 1 24,-2 0-32,2 0-144,0 0-8,-2-1 8,0 0 88,2 0-48,-2 1 144,2-1-32,-2 0 32,0 0-32,0 1-144,0 0 48,0 0-72,0-1 104,2 1-104,-2 0 160,0-1 24,0 0-16,0 0-112,0 0-8,2 0-56,-2 0 64,0 1 112,0 0-8,0 0 24,0-1 8,0 1 0,0-1-120,0 0-48,2 0 0,-2 0 80,0 0-88,0 0 96,0 0 64,0 0 32,0 0-40,0 0-72,3 0-104,-3 0-16,0 0 128,0 0-128,0 0 136,0 0 120,0 0-40,2 0 48,-2 0 96,0 1-336,0-1 8,0 0 96,0 0-104,0 0-136,0 0 320,0 0 40,0 0-32,0 0-248,2 0 72,-2 0-16,0 0 104,0 0-88,0 0 224,0 0-56,0 0 24,0 0-32,0 0-8,0 0-96,0 0-72,0 0-128,0 0 424,0 0-256,0 0 120,0 0 48,0 0-24,2 0 16,-2-2-192,0 2 24,0 0 72,0-2-112,0 2 64,0 0 88,0 0-24,0-2 72,0 0-40,2 2-48,-2-2-16,0 2 16,0 0-96,0-2 40,0 0 272,0 0-152,2 0 64,-2 0-40,0 0-320,0-1 136,0 3 96,0-2-112,0 0 0,0 0 216,0-1 8,0-5 8,0 8-8,0-3-208,0 0 16,0 3 80,0-8-64,0 6-32,0-1 232,0 0-72,0-5-16,0 6 112,0-1-264,0 0 40,0 3 64,0-3-64,0 0-64,0 0 232,0-5-24,0 5 80,-1 0-64,1-5-224,0 6 80,0 0-104,0 2 152,-1-3-56,1 0 176,0 0 8,0-5 0,0 8-72,0-3-152,0 0-16,-1-5-8,1 8 120,0 0-88,0-3 176,0 1 24,0-1-40,0 1 0,0 0-168,-1 0 0,1 0 40,0 2 56,0-2-64,-1 0 160,1-1 24,-1 1-80,1 0-16,0-1-80,0 3-40,-1-2 48,1 2 48,-1 0 0,0-2 104,1 2 24,0-2-48,0 2-72,0-2-144,0 2 0,-1 0 72,1 0 64,0 0-8,0 0 80,-2 0 24,2-2 0,-1 2 112,1 0-216,0 0-64,0 0 0,0 0 72,0 0-168,0 0 184,-1 0 104,1 0-40,0 0-48,0 0-80,0 0-80,0 0 56,0 0 72,0 0-80,0 0 176,0 0 32,0 0-40,0 0 64,0 0-264,0 0-32,0 0 64,0 0 32,0 0-8,0 0 88,0 0 112,0 0-64,0 0-8,0 0-104,0 0-88,0 0 0,0 0 120,0 0-56,0 0 320,0 0-224,0 0 80,0 0-8,0 0-304,0 0 152,0-2-40,0 2 80,0 0-64,0 0 144,0 0 0,0 0 16,0 0-56,0 0-160,0 0 96,0 0-72,0 0 104,0 0-112,0 0 272,0 0-104,0 0-8,0 0 96,0 0-296,0 0 40,0 0 32,0 0 56,0 0-104,0 0 232,0 0 136,0 0-296,0 0 120,0 0-176,0 0-152,0 0 288,0 0 32,0 0-208,0 0 192,0 1 64,0 0-8,0 0-24,0 1-168,2-1 0,-2 1 0,0-2 88,0 2-88,3 0 208,-3 1-48,0-1 0,2 1 0,0 0-192,-2 0 56,0 0 0,0-3 64,2 3-104,-2 0 208,0 1-32,0 4-8,2-6 168,-2 1-320,2 0 8,-2 0 16,0-3 64,0 8-160,2-5 240,-2 1 8,0 4 0,0-5 40,0 1-152,2 0-80,-2 0 40,0-4 64,0 3-176,0 0 176,2 1 96,-2 0-32,0-1 16,2 1-128,-2 0-48,0-1 0,0-3 96,0 4-64,2 0 72,-2 0 120,0-1-40,0 1-8,2 0-80,0-1-112,-2 1 48,0-4 64,0 3-128,2 0 128,-2 0 120,2 1-16,-2-1 64,0 0-160,2 0-136,-2 0 16,0-3 112,2 2-112,-2 1 96,2 1 56,-2-1 48,2-1-16,-2 0 80,0-1-192,0 0-64,0-1 104,2 1-88,-2 0-40,0 0 160,2 0 56,-2 0-16,0 0-40,0 0-24,0 0-112,0-1 104,0 0-72,0 0 16,2 0 64,-2 1 128,0-1-32,0 0-40,0 0-104,0 0-64,0 0 104,0 0-120,0 0 48,0 0 320,0 0-128,0 0-40,0 0 32,0 0-384,0 1 136,0-1 136,0 0-64,0 1-64,0-1 192,0 0 8,0 1 72,0-1-104,0 0-80,0 0-32,0 0-56,0 0 208,0 0-16,0 0 56,0 0-8,0 0-192,0 0-8,0 0 88,0 0-112,0 0 0,0 0 160,0 0 8,0 0 24,0 0 56,0 0-176,0 0-32,0 0 88,0 0-120,0 0 0,0 0 176,0 0 184,0 0-264,0 0 48,0 0-104,0 0-192,0 0 280,0 0 120,0 0-376,0 0 312,0 0 48,0 0-72,0 0 32,0 0-200,0 0-32,0 0 88,0 0 248,0 0-448,0 0 352,0 0 32,0 0-88,0 0 32,0 0-160,0 0-40,0 0 112,0 0 168,0 0-416,0 0 376,0 0 8,0 0-64,0 0 80,0 0-256,0 0 0,0 0 24,0 0 272,0 0-496,0 0 504,0 0-112,0 0 80,0 0 96,0 0-400,0 0 96,0 0-72,0 0 128,0 0-208,0 0 312,0 0-8,0 0-24,0 0-112,0 0-88,0 0-8,0-2 0,0 2 136,0 0-72,0 0 56,0 0-104,0 0-24,0 0-136,0 0-176,0 0-40,0-2-144,0 2 640,0 0-608,0-2-104,0 0-73,0 2-183,0 0-296,0-2-441,0 2-647,-1-2-745,1 2 3097,0-2-3840,0-1 375,0 0 768,-1-6 1073,1 7 1152,-1-6 176,0 6 32,0-7-56,1 9 320,-1-3-345,-1-8-4239,2 11 4584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56:59.800"/>
    </inkml:context>
    <inkml:brush xml:id="br0">
      <inkml:brushProperty name="width" value="0.025" units="cm"/>
      <inkml:brushProperty name="height" value="0.025" units="cm"/>
      <inkml:brushProperty name="color" value="#0000CD"/>
    </inkml:brush>
  </inkml:definitions>
  <inkml:trace contextRef="#ctx0" brushRef="#br0">189 229 6017,'0'0'0,"2"0"176,-2 0-176,0-3 224,0-5 128,0 6 208,0 0 112,0 0 192,0-1 145,0-1 7,0 2-24,0 2-992,0-2 912,0 0-88,0 0-15,0 2-65,0 0-144,0 0-72,0 0-232,0 0-88,0 0-208,0 0 128,0 0-104,0 0 120,0 0 16,0 0 136,0 1 120,0 2-64,0 0 65,0 6-57,0-9-360,0 3 320,2 7 112,-2-2-32,0 1 32,0 0-112,0 1-104,0 1-24,0 2-48,0-13-144,0 13 240,0 0 56,0 1-24,0 0-56,0 0-16,0 1-120,0-1-24,0 0 40,0-14-96,0 14 8,-1 0 176,0 1-40,0-1-31,0 1-1,1-1-184,-1-1 8,1 3-17,0-16 81,-1 13-32,0 1 96,0-1 17,-2 0-9,1 0-16,-1 0-168,0-1-1,1 0-63,2-12 176,-3 12-224,0-2 24,-1 1-64,1 0-96,0-2-184,0 2-184,1-3-240,0 1-224,2-9 1192,-2 8-1393,-1-4-191,1 7-321,1-7-167,-1 7 24,1-8 231,-1 5 577,-1-6 528,3-2 712,-2 8-336,1-6-4305,1-2 4641</inkml:trace>
  <inkml:trace contextRef="#ctx0" brushRef="#br0" timeOffset="656">0 114 6169,'0'0'0,"3"-2"96,0 0-80,7-1 32,-8-5 48,-2 8-96,3 0 288,5-3 232,-6 0 264,0 1 176,1-1 65,0 1-57,0-1-200,5 0-144,-8 0-80,3 0-88,5 0 32,-8 1-23,8-1-65,-6 0 16,6 0-112,-5 0-64,-3 3-240,11-9 224,-3 9-32,-5-3 56,9 0 40,-3 0-24,0 0-16,1 0-88,-1-5 0,-9 8-160,10 0 120,2-3 32,-2 1 56,2 0-32,0-1 56,-1 1-32,1-1-64,0 0-31,-12 3-105,10-2 56,1 2 0,1-2 104,-1 0 24,1 2-8,-1 0-56,1 0-120,-1 0 0,-11 0 0,9 1-32,1 0 32,-1 2 112,0-1-40,0 1 0,2 0 40,-3 0-144,0 0 0,-8-3 32,9 4 8,-6 0-88,9 4 200,-4-5-24,0 6-32,0-6 16,2 8-168,-7-7 16,-3-4 72,11 11-32,-3-3 0,-5 0 104,7 2 24,-7-1 48,6 1-64,-6 2-120,6-2 16,-7 1-56,1 1 32,7-1 184,-7 0-40,0 1-96,5 1 88,-8-1-152,0-1-24,2 1 56,-2-12 32,2 11-48,-2 1 136,0 1 8,0-2-8,0 0 16,0-1-208,-1 0 48,-1-2 40,2-8 16,-3 9-48,0 0 136,-1 1 0,-5-2-48,6 0 40,-6-4-112,5 5 40,-7-5 0,11-4-8,-9 9-72,-1-6 128,0 5-40,-1-5 32,-2 1-8,0 0-120,0 1-64,0-2-48,13-3 192,-14 4-168,-1-1 8,1 0-32,0 0-104,0-1-184,0 0-289,0 0-223,-1 0-272,15-2 1264,-15 1-1624,0 0-249,0 0-183,1-1 151,-2 0 537,2 0 504,0-2-2145,14 2 3009</inkml:trace>
  <inkml:trace contextRef="#ctx0" brushRef="#br0" timeOffset="1233">535 478 5921,'0'0'0,"0"0"88,3-2 0,-3 0 48,0 0 160,0 2-296,0-2 488,0 2 272,0-2 232,0 0 185,0 0 7,0 0-80,0 2-112,0-2-127,0 2-865,-2 0 840,1-2 0,0 2-24,0-2-24,-1 2-64,-1 0-128,1-2-127,-1 2-97,3 0-376,-3 0 336,-1 0-32,0 0 128,0 1 8,-4 0 16,5 0-80,-1 1-168,-5 1 8,6 0-64,3-3-152,-9 3 256,6 1 64,-8 4-32,7-6 33,-7 1-33,7 5-104,-7-6-56,7 2 0,4-4-128,-10 10 96,6-7 136,-6 6 40,7-6-16,-8 7-24,7-7-184,-5 6-56,6-5-24,3-4 32,-9 10-56,6-6 240,-1 7-40,-4-7-8,6 8-8,-1-4-184,0 0-16,0 0-16,3-8 88,-3 3-64,1 7 144,0-6-16,1 6 16,1-2 16,0-4-208,0 6 48,0-7-8,0-3 72,0 8-104,0-5 232,2 1-56,0 4-48,1-7 48,0 2-264,0 0 88,5 0 32,-8-3 72,2 3-104,1 0 184,0-1 8,6-1-104,-9 0 80,8-1-144,-6 1-40,6 0 80,-8-1 40,2 0-64,8 0 160,-8 0-8,6-2 8,-5 0-80,0 0-136,7 0 0,-8 0 0,-2 2 120,8-3-48,-6 0 136,7 0 16,-6-5-24,7 8-64,-8-3-136,7-5-8,-7 6 64,-2 2 64,3-3-40,6-5 200,-6 6-8,0-7-16,6 6 16,-6-6-224,5 6 16,-5-8-48,-3 11 104,8-3-72,-6-7 144,1 7-8,6-8 40,-7 2-24,1 0-96,8 0-56,-9 0 8,-2 9 64,8-8-72,-6 0 96,1 0 128,5 5-16,-6-7-72,0 7-96,1-6-96,-1 7 16,-2 2 112,2-3-56,1-6 104,-1 9 88,-2-3-16,2 1 64,-2 0-88,0 2-104,0-2 24,0 2-16,0 0-16,0 0 96,0-2 96,0 2 24,0 0-16,-1 0-96,1 0-72,0 0-104,0 0 88,-1 0-56,1 0 8,0 0 128,0 1 48,0 1 16,-1 0-64,0 1-128,-1 0 32,0 1-40,0 5 64,1-6 120,0 1 40,-1 5-32,1-6-8,-1 7-160,0-7-24,2-3 56,-3 10-16,1-6-32,0 6 176,-1-1-48,2-5 0,-1 8 16,0-4-200,1-4-8,1-4 112,-2 11-112,0-8 40,0 7 176,1-7-16,0 5-16,0-5-64,-1 7-208,1-7 8,1-3 192,-1 10-208,0-7-56,0 0 72,1 5-112,0-7-56,0 3-136,0-1-272,-2 1-64,2-4 832,0 3-1017,0 0-31,0 0 56,0 0-160,0-2-169,0 1-215,0-1-368,0 0-273,0-1 2177,0 1-2176,3 0 135,-3 0 601,2 0 624,0 0 392,-2-1 320,2 0-48,0 0-4505,-2 0 4657</inkml:trace>
  <inkml:trace contextRef="#ctx0" brushRef="#br0" timeOffset="2027">659 620 5361,'0'0'0,"0"1"432,0 0-384,0 1 16,0 1 0,0-1-24,0 0-24,0 1-16,0 0 24,0 0 64,0 1 96,0-1 80,0 0 64,0 1 32,0 0-80,0-1 8,0-3-288,0 3 272,-1-1-16,1 0 104,0 1-48,0-2 41,0 2-25,-1-1-72,1 0 56,0-2-312,-1 1 240,1 0 56,0 1 72,-1-1 8,0 0 64,1 0 0,-1 0-40,1 0 40,0 0 64,0-1-504,0 0 593,0 0 183,0 0-16,-1 0 48,1 0-48,0 0-160,-1 0-8,1 0-79,0 0-513,0-2 504,0 2 112,0-2-16,0 0 8,-1 2-8,1-2-192,0-1 0,0 1-48,0 2-360,0-3 337,0 0 143,-1 0-80,1-5 48,0 8-40,0-4-208,0 1 16,0 0-64,0 3-152,0-9 160,2 7 168,-2-1-24,2-5-72,0 6-8,0-1-184,0-6 8,1 6 32,-3 3-80,2-10 64,1 7 168,0-7-16,-1 7-7,1-8-1,0 3-176,-1 5 0,1-9-24,-3 12-8,3-3-32,1-9 176,-1 4-16,0-1 16,0 6-48,0-11-152,0 5 8,0-1-32,-3 10 80,8-10-48,-8 1 112,3 0 56,0 1-24,0 0-48,0-1-56,0 1-96,5 5 16,-8 3 88,0-10-8,3 7 32,-1 0 72,1-5-80,0 6-48,0 0-64,7-1-72,-10-5 64,0 8 104,3 0-120,5-3 40,-8 0 48,3 1 8,5 2-40,-6-2-193,1 0-119,6 2-64,-9 0 440,2 0-568,7 0 88,-6 0-56,6 0 8,-6 0-80,7 1-176,-7 0-169,7 1-231,-10-2 1184,2 3-1304,7 0-104,-6-1-113,6 1-239,-7 0-297,6 1-87,-6 0 111,1 4 489,-3-8 1544,3 3-904,0 5 440,0-5 320,-1 6 72,0-6-4521,-2-3 4593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57:02.552"/>
    </inkml:context>
    <inkml:brush xml:id="br0">
      <inkml:brushProperty name="width" value="0.025" units="cm"/>
      <inkml:brushProperty name="height" value="0.025" units="cm"/>
      <inkml:brushProperty name="color" value="#0000CD"/>
    </inkml:brush>
  </inkml:definitions>
  <inkml:trace contextRef="#ctx0" brushRef="#br0">23 222 6265,'0'0'0,"0"0"424,0 0 240,0 0 360,0 0-1024,0 0 1361,-1 0 191,1 0 112,0 0-39,0 0-169,0 0-224,-1 0-280,0 0-151,1 0-801,-1 1 648,0 1-32,0 0 32,0 0-32,0 1-32,0-1-40,1 1-120,0 0-111,0-3-313,0 3 272,0 1-8,0 5 32,0-8 16,-1 3-72,1 4-56,-2-6-120,1 6 8,1-4-72,0-4 0,0 4 0,-1 4 152,1-5-96,-1 1 120,1 5-32,0-6-168,-1 5-8,1-5-64,0-3 96,-1 4-128,1 4 176,-1-6-32,1 1 0,0 5 8,0-6-256,0 1-48,-1 2-184,1-5 464,-1 3-608,1-1 23,0 0-207,-1 1-152,1-1-160,-1 1-464,0-1-257,1 0-431,0-2 2256,0 1-2569,0 0 185,0 0 471,0-1 705,0 0 640,0 0 280,0 0-4409,0 0 4697</inkml:trace>
  <inkml:trace contextRef="#ctx0" brushRef="#br0" timeOffset="1">15 41 9289,'0'0'0,"0"-2"2161,0 2-2161,-1-3 2224,0-5-535,-1 8-225,2-2-104,0-1-31,0 0-161,0 0-272,0 0-208,0 3-688,0-3 448,0 1-72,0 0 1,0 2-17,0-2-72,3 2-96,-3-2-112,0 2-144,0 0 64,0 0-48,2 0 16,-2-2 80,0 2 0,2 0-16,-2 0-72,0 0-128,2 0-96,-2 0 264,0 0-432,2 0-129,-2 1-95,0 0-208,0 0-144,0 1-280,0 1-441,0 0-351,0-3 2080,0 3-2481,0 0-15,0 1 503,0-1 641,0 1 672,0 0-1201,0-4 1881</inkml:trace>
  <inkml:trace contextRef="#ctx0" brushRef="#br0" timeOffset="556">144 198 6233,'0'0'0,"0"0"304,0 0 144,0-2 328,0 0 352,0 2-1128,0-2 1369,0 0 191,0 2-8,0-2-111,0 0-113,0 2-224,0-2-152,0 2-111,0 0-841,0-2 744,0 2 48,0 0-40,0 0-144,0 0-32,0 0-184,0 0-192,0 0-40,0 0-160,0 0 72,0 1 17,0 0 167,0 0 40,0 2 64,-1 0-64,1 0-96,-1 0 8,1-3-208,-1 4 120,0 0 56,1 1 40,-1 3 0,1-5 48,-1 1-96,1 4-136,0-4-64,0-4 32,0 9-64,0-5 56,0 4 136,0-5-48,0 6 72,0-6-88,0 8-136,0-7 64,0-4 8,0 9-160,0-6 128,0 8 72,0-8 16,0 6 96,-1-6-96,0 1-64,0 4-72,1-8 80,0 3-128,-1 1 56,1 5 168,-1-5-40,0-1 32,0 5-40,1-6-144,-1 1 8,1-3 88,0 3-96,0 0 0,-1-1 136,1 1 0,-1 0-32,1-1 88,0 0-192,0-1 40,0-1 56,0 1-64,0 0-32,0-1 176,0 0-16,0 1 24,0-1 8,0 0-168,0 0 40,0 0 32,0 0-64,0 0-24,0 0 208,0 0-48,0-2 32,0 0 0,0 0-192,0 0 0,0 0 24,0 0 8,0-1 128,0 0 32,2 1-32,-2-1 0,2 0-144,-2-5 0,0 6 16,0 2 56,0-4-80,0-5 160,2 7-8,-2-6 0,2 6 8,-2-7-152,2 6 0,0-6 16,-2 9 56,2-3-72,0-6 192,-2 6-16,2-10 16,0 10-56,0-10-152,0 4-16,1 0-24,-3 9 128,3-9-72,1 0 128,-1 0 88,0 0-8,0 1-48,5-2-144,-6 1-64,0 0 16,-2 9 104,2-10-40,1 0 120,0 1 64,0 0-72,6-2 8,-9 2-160,3 0-8,0 1 0,-3 8 88,3-3-128,0-8 176,0 8-48,-1-6 48,1 6 56,-1-6-168,0 7 8,0-7 24,-2 9 32,0-2-112,2-6 200,0 8 8,-2-2 8,2 0 88,1 2-232,-1-2 32,0 2-16,-2 0 24,2 0-104,0 0 200,0 0-112,0 0 56,0 0 24,1 0-160,-1 0 88,0 1-104,-2-1 112,3 1-80,0 2 112,-1 0 16,1 1 48,-1 5 16,1-1-144,-1-4 8,0 6-88,-2-10 112,2 4-128,-2 7 224,2-3-56,0-4 96,0 9-24,0-5-144,-2 2-48,2 1 24,-2-11 56,0 10-96,0 1 176,0 0 32,0-1 8,0 0 64,0 1-176,0-2 16,0 0-16,0-9-8,0 9-16,-1 0 192,0 0 0,0 0-72,0 0 24,0 0-224,0-1 0,0-4 72,1-4 24,-2 10-24,1-7 120,0 6 64,0-6-112,0 5 24,0-5-144,-1 5-48,1-5 64,1-3 56,-1 8-128,0-4 128,0 0 0,0 0-56,-2-1-32,2 1-232,0-1-128,0-1-64,1-2 512,-1 3-640,0-1 24,1 0-184,0 0-113,0-1-199,0 0-296,-1 0-160,1 1-305,0-2 1873,0 1-2280,0 0-193,0 0 9,2-1 471,-2 0 721,2 0 616,0 0 416,0 0-4465,-2 0 4705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1:29.631"/>
    </inkml:context>
    <inkml:brush xml:id="br0">
      <inkml:brushProperty name="width" value="0.025" units="cm"/>
      <inkml:brushProperty name="height" value="0.025" units="cm"/>
      <inkml:brushProperty name="color" value="#0000CD"/>
    </inkml:brush>
  </inkml:definitions>
  <inkml:trace contextRef="#ctx0" brushRef="#br0">205 465 5465,'0'0'0,"2"-2"232,-2-1 48,2-8 152,-2 11-432,2-2 536,-2-1 88,2-6 128,0 7 56,0-1 65,0-6 7,-2 9-48,2-3-16,-2 3-816,0-8 792,0 6 9,0-1 71,0 0 32,0 0 32,0-5-32,0 8-152,0-3-7,-1 0-41,1 3-704,-2-2 704,0-1 104,0 1-80,0 0-24,0 0-71,-1 0-129,0 0-40,-5 2-80,8 0-384,-3-2 440,-5 2 64,5 0-16,-6 0-40,5 1-88,-6 2-168,1 0-8,1 1 40,8-4-224,-8 8 192,-1-5 153,-1 6 55,1-1-32,-1 0-56,1 1-168,-1 1-24,0 1-56,10-11-64,-8 11 112,0-1 72,0 1-48,4-1 48,-6 0 8,6 0-176,-4 1-40,5 0-72,3-11 96,-3 11-112,-1-2 168,1 1 0,1-2 104,1 0-56,0-4-136,1 5 16,0-6-112,0-3 128,0 9-88,3-6 208,-1 5-128,7-6 136,-7 1-56,1 1-184,6-1 64,-7-1-80,-2-2 128,10 2-88,-8-1 184,7 1-16,-7-1-16,6-1 32,-5 0-256,6-2 120,-6 0-32,-3 2 72,11-2-104,-8-1 256,8 0-104,-9 0 16,7-7 8,-7 8-192,6-7 24,-5 6 32,-3 3 64,3-9-96,6 6 176,-7-6 16,1 7-56,6-7 32,-7 6-176,1-6 8,6 6 0,-9 3 96,2-11-56,1 3 128,7 0 8,-8-1-56,6 6-24,-5-10-136,5 4-64,-5 1 128,-3 8 72,11-10-40,-3 1 136,-5 1-16,8 5-8,-3-10-16,0 10-184,0-8 32,-5 3 0,-3 8 96,11-3-88,-8-5 184,7 5 40,-7 0-16,6 0-48,-7 0-144,1 1-8,1 0 0,-2 0 16,0 0 160,-2 2 0,2 0 16,-2 0-40,0 0-64,0 0 24,0 0 0,0 0-32,0 0 120,0 0 104,-1 0-16,0 2 56,-1 0-48,0 1-152,-2 0 0,1 1-32,3-4-32,-3 4 72,-1 4 72,0-6 64,1 2 16,-1 5-8,1-6-192,0 5-56,-1-3-72,4-5 104,-3 8-88,-1-4 136,1 5 104,0-5-16,0 5 0,0-6-80,0 6-136,1-6 32,0 7-56,1-7 56,-1 7 40,1-6 80,-1 4 0,1-5-80,0 1-64,0 0-96,1-4 168,-1 4-216,1-1 40,0-1 48,0 0-88,0 0-112,0 0-88,0 1-184,2-2-56,-2-1 656,0 1-680,2-1-56,0 0 47,-2 0-127,3 0-56,-1-2-168,1 2-296,0-2-241,-3 2 1577,8-2-1816,-6-1-153,6 0-39,-6 0-33,6-5-47,-5 6-40,6-1 207,-6 0 537,-3 3 1384,10-3-896,-7-6-3913,-3 9 4809</inkml:trace>
  <inkml:trace contextRef="#ctx0" brushRef="#br0" timeOffset="1586">551 307 6921,'0'0'0,"0"0"1032,0 0-1032,0 0 1096,0 0-127,0 0 23,0 0 24,0 0 64,0 0 33,0 0-145,0 0 8,0 0-9186,0 0 17308,-1 0-8242,0 0 121,0 0-73,0 0-16,0 0-152,0 0-120,0 0-72,1 0-544,-2 0 464,0 0 41,0 0 47,0 1 16,0 0 8,-2 1-56,1-1-128,0 1-40,0 0-16,3-2-336,-3 2 360,-1 0 64,-4 1 41,5 0-9,-5 0-120,5 0-56,-6 1-72,5 4-64,4-8-144,-11 3 248,7 1 120,-8 4-56,4-4 128,0 0-24,0 5-288,4-6 56,-7 6-120,11-9-64,-4 3 64,-7 7 120,7-6 24,-5 5 32,4-5-104,-3 5-72,5-5-104,-5 7-64,8-11 104,-2 9-56,-1-5 168,0 7-40,1-7 88,0 6-103,1-6-130,0 6 33,0-6-72,1-4 112,-1 10-72,1-1 240,0-6-64,2 6-79,0-6-25,0 6-41,0-5-71,1 4 16,-3-8 96,3 3-64,6 1 184,-7 0 24,6 5-95,-6-7-49,8 1-89,-8 1-47,6-1 56,-8-3 80,3 4-104,5-1 192,-5 0-80,5 0-32,-6-2 40,7 0-208,-6 0 24,6 0-24,-9-1 192,3 1-208,9-1 120,-9 0 8,9 0-24,-9 0-8,10-2-176,-5 0-56,1 0-56,-9 2 400,8-2-488,0-1 112,2 0-112,-2-1-8,1 1-9,0 0-199,-6 0-32,8 0-32,-11 3 768,8-3-896,-5 0 160,6 0-97,-6 0-143,5 0-136,-5-5-296,0 8-33,5-3-71,-8 3 1512,2-3-1544,0-5 87,1 6-79,0-1-16,-1-5 31,0 6-55,0-6 384,0 4 368,-2 4 824,0-9-432,0 7 0,0-7-4073,0 9 4505</inkml:trace>
  <inkml:trace contextRef="#ctx0" brushRef="#br0" timeOffset="1587">655 404 5953,'0'0'0,"2"0"872,-2 0 264,0 0-1136,0 0 1240,-1 0-55,0 0 7,0 1 8,0 0-32,1 0-15,0 0-89,-1-1-64,1 0-1000,-1 1 992,0 0-47,-1 1 39,1 0-96,0 1-32,-1-2-104,0 1-160,1 0 17,1-2-609,-1 3 592,-1 0-8,1 0 72,-1 1-56,0 5-48,0-6 0,0 6-200,1-6-16,1-3-336,-1 8 265,1-5-73,0 6 184,-1-6-48,1 5-56,0-5-32,0 6-152,0-6-80,0-3-8,0 10 40,0-7 72,0 6 32,0-6 56,0 6-32,0-6-56,2 6-128,0-6 32,-2-3-16,0 4-16,2-1-24,0 1 168,0 0-8,0-1-32,0 1 24,1-1-192,0 0-40,-3-3 120,3 2-56,0 1-56,0-1 224,-1-1 8,1 1-48,0-1 56,5 0-232,-8-1-40,3 0 72,-3 0 72,9 0-104,-7 0 200,1 0 24,5 0-48,-6-2 40,1 2-144,5-3-72,-6-1 16,-2 4 88,8-3-136,-6-5 176,7 8 32,-7-3-16,7-5 48,-7 8-224,1-3-8,5 0 16,-5-5-16,0 8 120,5-3-8,-6-7 24,1 8-88,0-1-160,0-5-16,5 8-80,-8 0 336,2-3-288,0-7 160,1 7-8,0-5-48,0 5-56,0-6-160,0 7-33,0-7 17,-3 9 416,2-2-504,1-1 96,-1-6-32,-2 7-136,2-1-120,0 0-224,-2 0-225,0 0-135,0 3 1280,0-3-1472,0 0-145,0 0-135,0-1-160,0 1-201,0 0-231,0 0 215,0 0 505,0 3 1624,0-3-1024,-1 0-3761,1 3 4785</inkml:trace>
  <inkml:trace contextRef="#ctx0" brushRef="#br0" timeOffset="1588">872 30 12258,'0'0'0,"0"-2"2073,0 2-2073,-1-8 1432,-1 6 8,0-1 8,1 0 65,1 0-17,0 1-240,-1 0-151,1 0-161,0 2-944,0-2 760,0 2 32,0 0-176,0 0-208,0 0 0,0 0-215,0 0 39,0 1 128,0-1-360,2 1 328,0 1 120,0 1 16,0 5-8,0-5-40,1 5-136,0-4-64,5 7 0,-6-2-48,0 0 128,1 3 24,0-1-88,0 1-39,1 2-193,4-1 0,-8 3 0,0-16 0,3 15 0,5 1 0,-8 0 0,3 1 0,0 0 0,0-1 0,0 1 0,0 0 0,-3-17 0,3 19 0,5-3 0,-8 1 0,2-1 0,0 0 0,1 1 0,-1-2 0,0 0 0,-2-15 0,2 16 0,-2-1 0,2 1 0,0-2 0,-2 1 0,0-1 0,0 1 0,0 0 0,0-15 0,0 14 0,0-1-65,0-1 9,0-2-32,0 1-80,-1 1-48,-1-3-208,-1 0-40,3-9 464,-3 8-504,0 0-56,0 1 88,0-6-24,0 5-80,0-6 8,-1 1-289,1 0-135,3-3 992,-3 4-1112,0 1-216,0-4-33,0 1-167,1-1-192,0-1-241,0 1-399,-1-1-393,3 0 2753,-2-2-2825,0 0 569,0-2 800,-1 1-3673,3 3 5129</inkml:trace>
  <inkml:trace contextRef="#ctx0" brushRef="#br0" timeOffset="1589">914 359 10274,'0'0'0,"0"0"2736,0-2-647,-1-1-649,0 1-208,1 2-1232,-1-3 1329,0 1 47,0-1 104,1 1-104,-1 2-215,0-2-97,1 2-312,-1 0-88,1 0-664,0-2 600,0 0-104,-2 2 41,2-2-129,0 2-56,0-2-144,0 2-176,3 0-24,-1-2-40,-2 2 32,2 0 8,1-2 80,0 2 16,5-2-24,-6 0-24,6 2-112,-6-2-24,7 2-16,-9 0 96,2 0-80,8-3 152,-8 1-8,6 0-32,-5 2-160,0-2-216,7 2-80,-8-2-168,-2 2 592,8 0-617,-6 0-87,6-2-144,-6 2-64,6 0-176,-6 0-297,1 0-207,5 0-160,-8 0 1752,2-2-1873,1 2 41,0 0-33,5 0-159,-6 0-16,1 0 119,0 0 433,6 0 536,-9 0 952,2 0-4889,-2 0 4889</inkml:trace>
  <inkml:trace contextRef="#ctx0" brushRef="#br0" timeOffset="1590">1148 368 7265,'0'0'0,"0"1"1416,0 2 57,0 0-257,0 0-112,0 0 40,0 0-71,0-1 39,-1-1-24,1-1-1088,0 2 968,0-1 17,0 0-137,0 0-192,0 0-56,0 0-272,0-1-72,0 0-24,0 0-232,0 0 128,0 0 208,2 0-16,-2 0 32,3 0 64,-1 0-223,1-2-17,0 0-16,-3 2-160,3-2 56,6 0 224,-7 0-40,1-1-80,6 0 32,-7 0-216,1 1-40,5 0 72,-8 2-8,2-2-24,7-1 136,-7 0 16,1-1-40,0 1-40,0 1-112,0 0-40,0-1 64,-3 3 40,3-2-48,-1-1 88,0 0 56,-2 0-8,0 1 8,0-1-120,0 0-8,0-5-32,0 8 64,0-2-24,0-1 112,-1 0-8,-2 0 32,1-5-24,-1 6-128,0 0-40,0-1-16,3 3 96,-3-3-88,-1 1 88,-5 0 64,6 0-16,-1-1-32,-4 1-152,5 2-40,-7 0 40,10 0 136,-4 1-104,-6 0 144,6 3 64,-6-2 24,7 1-16,-6 1-48,6 0 0,-7 4 64,10-8-128,-3 3 144,-5 1 152,4 4 64,-4-4 0,5 5 64,-5-1-128,6 0-128,-1 1-16,-1 0-112,1-5 64,0 7 112,-1-2-56,1 0 9,0 0 55,1 1-264,1-1 32,1-9 8,-1 10-8,0 0-72,1 0 256,0 0-72,0-1 64,2 1 16,1 0-216,0-1 32,-3-9 0,8 11-72,-6-3 8,1 0 176,7 0-8,-8-5-16,6 7 8,-5-7-200,5 1 32,-8-4 72,3 8-96,7-6-48,-7 1 152,7 6-128,-7-8-32,8 2-104,-8-1-201,9-1 9,-3 0-128,0 0-24,2-1-8,1 0-272,-1 0-168,1 0-369,1 0-471,0 0-265,-13 0 2153,15-2-2472,2 0-217,1-1-63,1 1 399,1-1 649,1 1-2017,-21 2 3721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57:03.934"/>
    </inkml:context>
    <inkml:brush xml:id="br0">
      <inkml:brushProperty name="width" value="0.025" units="cm"/>
      <inkml:brushProperty name="height" value="0.025" units="cm"/>
      <inkml:brushProperty name="color" value="#0000CD"/>
    </inkml:brush>
  </inkml:definitions>
  <inkml:trace contextRef="#ctx0" brushRef="#br0">214 684 6065,'0'0'0,"0"0"112,0 0 8,0-2 144,0 0 64,-1 0 216,1-1 248,-1 1 144,-1 2 153,1 0-49,-1-2-104,0 2-80,0 0-216,-1-2-63,3 2-577,-3 0 552,0 0-56,0 0 112,-5 0 8,5 0-16,-5 0 0,5 1-128,-7 0-32,5 1-31,5-2-409,-11 2 360,3 0 136,-1 1-32,1-1-8,-1 0-16,1 1-152,-1 0-32,1 5-16,8-8-240,-9 3 240,1 5 80,0-5 16,4 1-8,-5 4-87,6-5-129,-6 5 0,6-4-56,3-4-56,-8 9 128,6-6 80,-1 5 24,0-5-16,0 6-64,1-5-88,0 4-32,-1-5 40,3-3-72,-2 9 40,1-7 112,0 6-32,0-5-8,1 1 16,0 4-168,0-5-32,0 1 0,0-4 72,0 4-88,0 0 152,2 0 16,0-1 24,1 0 0,-1 0-144,0 0-16,0 0-16,-2-3 72,3 3-64,0-1 200,0 0-104,0-1 48,0 0 32,0 0-232,0 0 88,5 0-48,-8-1 80,2 0-72,6 0 152,-6 0-32,6 0 16,-6 0-24,6 0-128,-6 0 16,8-2-48,-10 2 120,2-2-72,1 0 168,5 2-32,-6-2 48,1 0-8,6 0-216,-7 0 80,1 0-16,-3 2 48,3-2-96,5-1 216,-6 0-56,1 0-32,5 0 48,-6-5-184,1 8 40,0-3 56,-3 3 8,10-8-56,-8 6 168,7-1-56,-7-7-48,7 8 48,-7-7-112,6 6 16,-6-5 32,-2 8 8,3-3-64,6-6 144,-7 6 40,6-5-56,-6 5 32,1-5-208,0 5 32,6-8 56,-9 11 24,0-2-32,3-8 168,0 8-40,5-6 0,-6 5-24,0 0-96,1-5-32,-1 6 16,-2 2 40,2-2 0,0 0 112,0-1 40,-2 0 0,2 1-8,-2 0-120,0 0-24,0 2 48,0 0-48,0 0-8,0-2 112,0 2 32,0 0-32,2 0 24,-2 0-136,0 0-24,0 0-40,0 0 72,0 0-40,0 0 96,0 0 56,0 0 8,0 0-56,0 0-80,0 1-104,0 0 40,0-1 80,0 1-32,0 1 112,0 0 32,0 0 32,0 1 0,0-2-160,0 2 0,0 1-8,0-4 24,0 3-24,0 5 136,0-5 32,0 5 56,0-5 8,-1 6-79,0-6-49,0 6-112,1-9 32,-1 4-8,0 6 32,0-6 96,0 6 64,0-6-24,0 6-72,0-6-64,0 5-88,0-5 8,0 7 104,0-8 16,0 6 56,0-6-32,0 6-48,0-5-88,1 4-16,0-8 64,0 3-80,0 5 0,0-5 120,0 1 32,-1 4 16,1-5 8,0 0-144,0 1-72,0-4 120,0 5-144,0-2 24,0 0 112,0-2-40,0 2 56,0 0-120,0-1-160,0 1-105,0-3 377,0 1-496,0 2-56,0-1 72,0 0-56,0 1-112,2-2-112,-2 0-305,2 1-79,-2-2 1144,0 1-1296,0 0-216,0 0-89,0 0-391,2 0-361,-2 0-23,0 0 143,0 0 665,0-1 688,0 0 472,0 0 288,-1-2-4497,1 2 4617</inkml:trace>
  <inkml:trace contextRef="#ctx0" brushRef="#br0" timeOffset="1198">340 724 6121,'0'0'0,"0"0"224,0 0 128,2-3 128,-2 1 280,2 0 200,-2 0 209,0 2 135,0-2-48,0 2-40,2-2-119,-2 2-97,0 0-128,0-2-176,0 2-24,0 0-23,0 0-649,2 0 656,-2 0 120,0-2-88,0 2-104,0 0-72,0 0-208,0 0-80,0 1 0,0-1-224,0 1 256,0 0 88,-1 1 113,0 0 47,-1 1-72,0 0-80,-1 0-64,2 1-80,1-4-208,-3 8 224,1-4 72,0 5-8,0-6-24,0 5-72,1-5-120,-1 5-32,1-5-24,1-3-16,-1 10 64,0-7 32,0 7 8,0-7 56,1 8-72,0-6-32,-1 3-80,1-5-88,0-3 112,0 8-64,0-5 16,0 6 104,0-6 64,0 6-32,2-6-16,-2 5-144,2-5 0,0 6 8,0-6 32,-2 2 96,2 3 32,0-7-8,0 2-56,-2 0-72,2-1-16,0 1-24,0-2 32,0 1 104,0-1-24,0 1 88,1-1-48,0 0-112,-1 0-16,-2-1 56,3 0-96,-1 0 40,0 0 104,1 0 8,0 0 40,0 0 0,0 0-136,5-3 16,-8 3 24,3-2-72,0 0-32,5 0 304,-6 0-168,1 0 24,0 0 88,6-1-296,-9 0 104,0 3 48,8-3-56,-6 0-32,1-6 200,0 7 16,5-1-16,-6 0 17,1-5-201,0 6 15,-3 2 57,3-3-56,0 0-24,0 0 168,-1-6 17,2 7-1,-2-6 0,0 5-160,0-5-16,-2 8 72,2-2-48,-2-7 16,0 7 128,2-8-40,0 7-48,-2-8 40,0 8-120,0-7 32,0 10 40,0-3-16,0-7-81,0 8 138,0-8 39,0 7-16,0-5-16,-1 6-200,0-2-73,0-4 17,1 8 208,-2-2-248,0-1 152,0-5 40,1 6-168,-1 0 24,1 0-248,0-1-152,-1 1 8,1 0-168,0 0 120,0 0-129,0 2-183,0 0-192,0-2-472,1 2-321,-1 0-607,1 0 2544,0-2-2785,0 2 281,0 0 583,0 0 889,0 0 632,0 0 232,2 0-2745,-2 0 2913</inkml:trace>
  <inkml:trace contextRef="#ctx0" brushRef="#br0" timeOffset="1199">732 705 6121,'0'0'0,"0"0"240,0-2 104,0 0 136,0 0 296,0 0 240,0 2-1016,0-2 1225,0 0 151,0 0-64,0 0-87,0 0-113,0 0-200,0 0-48,0 2-136,0 0-728,0-2 696,-1 2 25,0-2-41,1 2 40,-1-2-80,0 2-176,0-2-104,0 2-128,1 0-232,-2 0 176,0 0 112,-1 0 24,0-2-16,-5 2 1,5 0-129,-1 0-56,-5 0 80,9 0-192,-3 0 168,-7 1 104,5 1 48,-5 0 8,2 1-24,0 0-96,-1 0-80,1 1-64,8-4-64,-8 3 128,-1 1 56,1 0 56,-1 5 0,5-6-56,-6 1-24,6 0-56,-6 4 8,10-8-112,-3 3 80,-5 7 64,5-6 56,0 6 0,-1-6 41,0 6-65,0-6-152,1 6-24,3-10 0,-3 4-24,1 6-8,0-2 144,0-5 40,1 8-48,0-7-24,1 5-120,0-1-64,0-8 104,0 3-64,0 5 16,0-5 56,0 6 80,0-6 0,2 5 32,1-5-120,-3 1-112,0-4 112,2 9-72,1-8-40,-1 2 176,1 0 32,-1-1-16,1 1-16,0 0-144,0-1 16,-3-2 64,3 2-80,0-1-40,6 2 208,-7-2 24,1 0-16,5 0 24,-6-1-208,1 0-16,-3 0 104,8 0-72,-5 0 24,8 0 160,-8-2-40,7 2-64,-7-2 40,7 0-152,-7 0 8,-3 2 96,10-3-40,-7 0-24,7 0 168,-7 0 0,7 0-64,-7-8 56,8 9-240,-8-7 32,8 7 16,-11 2 96,3-9-144,9 7 280,-4-7-24,0 6-72,-5-8 56,9 3-208,-3 5 8,0-10 80,-9 13 24,8-10-80,1 0 208,-1-1-24,1 1-24,0-2-8,1-1-232,0 1 56,1-1 24,-11 13 80,11-12-72,-1 0 168,1-1-80,2 0 56,-1-2-56,1 1-120,-1 0 72,-2-1-80,-10 15 112,10-14-72,-1 1 104,0-3-8,1 1 56,1 1-24,-2-2-160,0 0 0,-1 0-9,-8 16 113,8-15-120,0-1 160,0 1 8,-5 0-32,7 1 49,-7 1-186,6-1-23,-7 0-16,-2 14 160,3-13-160,5 1 128,-8-1 112,3 0-16,-1 0 48,0-1-160,-2 2-104,2 0 48,-2 12 104,0-10-176,0-2 192,0 3 48,0 0 24,0 6 48,0-7-144,0 7-40,0-9-32,0 12 80,-1-2-72,0-6 136,0 6 40,0-1-8,0-5 0,0 6-144,0 0-48,0-1 8,1 3 88,-1-2-80,-1 0 168,1 0 8,-1 2 8,0 0-32,-1 0-152,0 0 8,-1 0-16,4 0 88,-8 0-48,5 2 160,-6 1 16,6 0-72,-7 5-8,7-5-128,-7 1-48,6 5 80,-5-6-32,5 6 176,-5 0-32,5-1 48,-6 0 16,7-4-176,-6 6 64,6-6-72,3-4 56,-8 13-24,5-5 144,-1 2 24,0 0-23,-4 0 15,7 1-184,-2 0-48,0 1 64,3-12 32,-3 12-89,-1 0 218,1-1-9,0 3-64,0-3 88,2 2-248,-1 1 16,1-1 16,1-13 72,-1 14-88,0 1 168,0-2 32,1 0-128,0 3 40,0-3-96,0 2-64,-1 1 152,1-16-16,0 14-81,-1 3 138,0-1 7,0-2-8,0 1-56,1-1-128,0 0-33,0 1-87,0-15 248,0 13-280,0 0 32,0 0-8,0 0-96,0 0-80,0 0-248,2-1-144,0 0-88,-2-12 912,0 11-1001,2 0 25,1 0-128,-1-1-200,1-1-353,0 1-527,-1-2-385,0 0 17,-2 0 463,2-4 753,0 7 712,-2-8 400,2 7 88,-2-7-4537,0-3 4673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57:11.959"/>
    </inkml:context>
    <inkml:brush xml:id="br0">
      <inkml:brushProperty name="width" value="0.025" units="cm"/>
      <inkml:brushProperty name="height" value="0.025" units="cm"/>
      <inkml:brushProperty name="color" value="#0000CD"/>
    </inkml:brush>
  </inkml:definitions>
  <inkml:trace contextRef="#ctx0" brushRef="#br0">302 422 5737,'0'0'0,"0"0"184,2-2 104,-2 2-288,0-2 456,2-1 112,-2 1 256,2-2 128,-2 2 129,2 0 55,-2 0-96,0 2 24,0-3-111,0 1-73,0 2 40,0-2-144,0 0-64,0 0-24,0 0-199,0 0-1,0 2-488,0-2 448,0 0-104,0 0 112,0 2-24,-1-2-24,1-1 0,-1 1-208,0-1-32,1 1-16,0 2-152,-1-2 168,1 0 120,0 0-80,0 0 0,-1 0 40,1-1-183,0 0 95,0 1-8,0 2-152,0-3-8,0 1 240,0-1-40,0 0-24,0 0 72,0 0-200,0 0-24,0 0-16,0 3 0,-1-3 24,1 0 176,-1 0 24,0-6 16,0 7 0,0 0-232,0-1 48,-2 0-16,3 3-40,-2-8 24,-1 6 160,-1-1-40,0-6 0,-4 9-56,5-3-96,-6 0 0,6 1-24,3 2 32,-8-3 24,5 0 72,-8 1 0,7-1 24,-6 1-96,2 2-80,0 0 16,0 0-64,8 0 104,-4 0-40,-6 0 96,6 0 24,-6 0 16,5 0 0,-5 1-88,6 1-80,-6 1-16,10-3 88,-4 2-48,-5 1 64,5 0 40,-5 1 32,6 0 96,-6 0-120,6 4-136,-7-5 40,10-3 32,-3 4-144,-5 5 104,5-6 144,-5 5 32,6-4-16,-2 4-48,-4-4-48,5 6-24,3-10 0,-8 4-8,5 8 64,0-8 16,-1 5 48,1-5 0,-1 6-96,1-7-48,0 6-72,3-9 96,-4 3-56,1 8 56,1-8 48,0 7 56,1-6 8,1 5-64,0-6-72,0 7-48,0-10 72,0 3-72,0 5 32,0-4 112,2 5 40,0-6-48,0 6-8,0-8-112,2 3-32,-4-4 88,3 4-56,0 4-8,0-5 112,5 0 64,-6 1-64,1 4 56,7-6-152,-8 1-64,-2-3 112,8 8-88,-6-7-16,6 3 200,-5 0-48,7 4 72,-7-5-24,7 6-200,-7-6 48,7 1-40,-7 5 40,8-6 184,-8 5-56,9-4 24,-4 5-8,-5-6-152,7 6 8,-7-6-32,7 7-40,-7-7 168,7 8 152,-7-7-184,7 5 64,-7-5-192,7 5-112,-10-9 232,3 3-24,7 7-96,-7-6 192,6 5-24,-6-5-40,7 5 88,-7-5-216,5 6 40,-5-7 48,-3-3 32,8 8-80,-6-5 176,6 5 16,-6-5-48,1 5 8,5-5-144,-6 5-16,0-5-8,-2-3 96,3 4-64,0 4 184,5-5 0,-6 7-32,1-6-80,-1 5-160,0-6 8,0 5 96,-2-8 48,2 3-8,-2 5 128,2-4-24,-2 5-24,2-5-16,-2 5-144,0-6 24,0 8-40,0-11 104,0 3-40,0 6 88,0-6-8,-1 7 128,0-7-88,-1 6-72,0-6-8,0 5-88,2-8 88,-3 3 8,-2 6 128,1-6 16,-4 6 32,5-6-88,-1 1-144,-5 0 24,6 4-24,3-8 48,-9 2-40,1 1 208,4 5-39,-6-7-17,2 2 8,-2 0-192,2 1-16,-1 0 8,9-4 80,-10 3-40,2 1 32,-1-1 120,1 0-24,-1 0-32,-1-1-96,0-1-40,0 0-16,-1 0 16,1 1 192,1-1-64,-1 0 48,-1-1-48,2 0-184,1-2 48,4 2-57,4 0 145,-10-4-136,2 1 80,4 0-112,-6 0-48,7 0-128,-5-6-192,5 7-144,-6-1-104,9 3 784,-2-9-816,-1 7-32,0-6-177,0 5-279,0-5-544,2 0-817,0 5-640,0-10-7,1 13 3312,-1-9-2641,0 1 1073,1 0 984,0-1-4073,0 9 4657</inkml:trace>
  <inkml:trace contextRef="#ctx0" brushRef="#br0" timeOffset="670">85 14 7145,'0'0'0,"0"0"888,0-2 216,0 0 9,0 0-25,0 0 184,0 0-24,0 2 17,0 0-1265,0-2 1272,0 2-168,0 0 40,0 0-119,0-2-121,0 2-32,0 0-264,0 0-96,0 0-32,0 0-480,0 0 361,0 0 143,0 1-48,0-1-112,0 1-56,0-1-160,0 1 32,0 0 72,0-1-232,0 3 240,0 0 216,-1 0-64,1 0-144,0 1 168,0 4-256,0-5 8,0 8 152,0-11-320,0 8 96,0 1 249,0 1-25,-1 0 0,0 1-32,1 1-224,-1 1 0,1 0-40,0-13-24,0 13 64,0 0 152,0 1 72,0 0-72,0 1-16,0 0-120,0 1-64,0 1 16,0-17-32,2 18 72,-2 0 72,2-2 32,0 2 0,0-1-48,0-1-104,0 1-24,-2-1-16,0-16 16,2 16 32,1 2 104,-1 0 16,1-1 0,0 0 48,-1 0-184,1 1-24,0-1 0,-3-17 8,3 19-64,-1 0 112,1 2 48,0-1 24,5 0 16,-8 3-120,3-4-72,-1 2-16,-2-21 72,2 20-128,1 1 128,0 0 120,0-1-8,-1 0 72,-2 0-88,2 0-160,0-1-32,-2-19 96,0 18-144,2 3 112,-2-1 136,2 0 16,0 0-8,-2-1-56,2-4-184,-2 2 16,0-17 112,2 15-120,0 0 24,0 0 120,1-1 24,-1-1-64,-2 0-56,0 0-184,2-1-136,-2-12 392,2 13-504,0-2-112,-2-1 0,0-1-96,2 0-128,-2 0-209,0-5-343,0 7-304,0-11 1696,0 4-2001,0 5-431,-1-6-377,0 1-360,-1 4-111,0-6 775,-1 1 793,-1 0 840,2 0-3849,2-3 4721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57:13.998"/>
    </inkml:context>
    <inkml:brush xml:id="br0">
      <inkml:brushProperty name="width" value="0.025" units="cm"/>
      <inkml:brushProperty name="height" value="0.025" units="cm"/>
      <inkml:brushProperty name="color" value="#0000CD"/>
    </inkml:brush>
  </inkml:definitions>
  <inkml:trace contextRef="#ctx0" brushRef="#br0">4629 1 7257,'0'0'0,"0"0"0,-10 0 1016,-1 0-32,-3 0-287,-1 0-129,1 1 24,0 0-24,-1 0 152,-1 1 104,16-2-824,-19 3 817,0-1 31,-1 0-104,-2 1-88,-3 0-120,1 0-80,-2-1-96,-2 0 48,28-2-408,-30 3 440,-2 0 73,-1 0 47,-4-1 56,1 0-112,-5-1-152,0 2-40,-4-2-128,45-1-184,-46 2 248,-3 0 152,-2 0 40,-2-1-56,-2 1-24,-3 0-103,-2 0-89,-1 1 40,-2-1 8,-3 1 88,-3-1 24,-1 0-48,-1 0-40,-3 1-112,0-1-88,-2-1 48,76-1-88,-76 2 136,-2-1 64,0 0 48,-1 1 0,0-1 0,-1 1-200,-3 1 32,2-1-96,81-2 16,-84 3-40,2 0 200,-1-1 16,-1 1 72,0 1-72,-1-1-96,-1 0-112,-2 0-40,88-3 72,-86 4-104,0-1 16,1 1 88,0 0 64,2-1 72,1 0-96,1 0-72,2 1-152,79-4 184,-76 4-160,2-1 40,1 0 256,5 0 8,0 0 16,3 0-64,2 0-232,2 0 72,61-3 64,-58 2-128,3 0 128,3 0 72,2 0 16,4 0 8,2-1-24,3 0-224,6 0-40,35-1 192,-32 1-176,4-1-48,4 0 112,5 0 24,3 0-8,5 0-72,3 0-152,7 0-184,1 0 504,-1 0-784,1-2-64,2 0 143,9 2 49,0-2 104,4 2-16,2-3-240,2 1-104,4 0-40,3 0-153,5 0-47,4 0-144,4 0-249,4 0-63,1 0-16,5-1 15,-49 3 1609,52-3-1376,2 1 288,4-1 392,2 0 352,4-5 232,1 6 48,4 0-64,1-1-4537,-70 3 4665</inkml:trace>
  <inkml:trace contextRef="#ctx0" brushRef="#br0" timeOffset="852">4570 306 5641,'0'0'0,"-1"0"320,-3 1 176,4-1-496,-12 1 720,1 0 152,-2-1 144,-3 0 169,-2 0-9,-3 0-56,-1 0-112,-4 0-207,26 0-801,-27 0 776,-1 0-72,-4-2 104,-1 0 0,-3 2-8,-1-2-63,-2 2-97,-1-2-72,-2 2-72,42 0-496,-42-2 480,-3 2-8,1 0 40,-1 0-88,-2 0-72,-1 0-192,-2 0-56,-1 1 24,51-1-128,-49 2 177,-1 1 183,-2-1-72,-2 1 104,0 0-48,-2 0-168,-1 0 72,0 0-80,57-3-168,-58 3 216,-2 0 184,0 0-136,-1 0 56,1 0 0,-1-2-224,-1 1 40,-1 0-112,63-2-24,-64 1-24,1 2 240,0-1-48,-1-1-24,-1 1 56,0-1-256,2 0 88,1 0-64,62-1 32,-61 1-32,1 0 241,1 0-89,1 0 88,1 0-40,1-1-240,2 0 8,2 1 16,52-1 48,-52 0-96,3 1 168,3-1 24,1 0 48,3 0-56,2 0-248,2 0 40,0 0-120,38 0 240,-34 0-161,2 0 290,3 0-73,4 0 0,1 0 24,5 0-144,2 0-8,4 0 8,13 0 64,-10 0-40,2 0 64,4 0 48,1 0 16,2-2-88,1 2-192,0-2-121,2 2-7,-2 0 320,2 0-312,8 0 168,-7 0 48,10 0-64,-2 0-48,2-2-224,3 0-168,2 2-168,-18 0 768,20-2-944,2 0-137,2 0-143,3 2-240,0-2-369,4 2-247,0-2-177,2 2-31,-33 0 2288,36 0-2112,-1-3 303,3 3 569,1 0 472,3-2 456,1 2 232,0 0-4505,-43 0 4585</inkml:trace>
  <inkml:trace contextRef="#ctx0" brushRef="#br0" timeOffset="853">3329 455 4969,'0'0'0,"16"2"416,-3 1-376,2 1-8,-5-1 32,-7 0 8,0-1 80,0 0 280,-3-2-432,0 2 768,-2-1 304,-2 1 305,-5-1 31,1 0 32,-2 1 56,-1-1-159,-1 0-73,12-1-1264,-13 1 1128,-2 0-64,-1 0 57,2 0-105,-3 0 16,0-1-112,-2 2-127,-1-1 23,20-1-816,-21 1 680,-1 0-64,1 0 96,-1-1-88,2 1-56,-2-1-64,2 1-223,1-1-81,19 0-200,-18 1 200,-1-1-88,3 0 112,1 1 24,1 0-64,3 0 88,-1 0-248,4-1 0,4 0 8,4 0-32,-10 1-80,7 0 296,-5-1-88,6 0 56,-1 0-16,0 0-280,2 0 48,0 0-56,1 0 120,-1 1-120,0 0 264,0-1-48,0 0 8,1 0 0,-1 0-264,0 0 56,1 0 16,0 0 88,-1 1-80,-1 0 176,-1 0 16,0 0-32,0 2-16,-6-2-160,7 0 40,-6 0-40,8-1 96,-3 2-96,-1 0 80,-5-1 0,6 0 48,-6 0-40,5-1-48,-5 1-56,5 0 8,4-1 104,-10 1-64,7 0 48,-6-1 88,7 1-56,-1-1 8,0 0-56,1 0-144,1 1-24,1-1 200,-1 0-240,1 0 96,0 0-40,0 0-32,0 0-48,0 0-225,0 0-23,0 0-56,0 0 568,2 0-600,0 0 152,-2 0-40,3 0 32,0-2-96,0 0-265,6 2-183,-7-2-216,-2 2 1216,8 0-1416,-6-2-121,6 2-271,-6 0-160,6 0-97,-6-2-103,7 2 215,-7 0 481,-2 0 1472,3 0-1000,5 0 576,-6-2 328,1 2-4465,-3 0 4561</inkml:trace>
  <inkml:trace contextRef="#ctx0" brushRef="#br0" timeOffset="1146">2986 678 9818,'0'0'0,"-1"0"2824,0 0-247,0 0-745,0 0-464,0 0-135,0 0 39,0 0 40,0 0-47,1-2-105,-1 2-104,0 0-272,0 0-80,1 0-104,-1 0-223,1-2 23,0 2-400,-1 0 336,0-2-80,1 2 144,0 0-56,-1 0 0,0 0-40,0 0-240,1 0-16,0 0-48,-1 0-56,0-2 8,0 2 160,-1 0 80,1 0-120,-1 0 32,0-2-176,0 2-96,2 0 168,-1 0-56,0 0-128,0 0 216,0 0-88,0 0-48,0 0 8,0 0-296,0 0-96,1 0-152,0 0 640,0 0-817,-1 0-31,1 0-192,-1 0-336,1 0-241,-1 0-607,1 0-585,0 0-367,0 0 3176,-1 0-3553,0 0 672,1 0 905,-1 0 792,1 0-3561,0 0 4745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4:03:01.518"/>
    </inkml:context>
    <inkml:brush xml:id="br0">
      <inkml:brushProperty name="width" value="0.4" units="cm"/>
      <inkml:brushProperty name="height" value="0.8" units="cm"/>
      <inkml:brushProperty name="color" value="#FFFF00"/>
      <inkml:brushProperty name="tip" value="rectangle"/>
      <inkml:brushProperty name="rasterOp" value="maskPen"/>
    </inkml:brush>
  </inkml:definitions>
  <inkml:trace contextRef="#ctx0" brushRef="#br0">0 4 6529,'0'0'0,"0"0"112,0 0 88,0 0 96,0 0 48,0 0 16,0-4-24,0 4-32,0 0-304,0 0 312,0 0 0,0 0 33,0 0-25,0 0 48,0 0-24,0 0-48,0 0 24,0 0-2937,0 0 5490,0 0-2601,0 0 40,0 0-16,0 0 8,0 0-8,0 0-96,0 0-24,0 0-4905,0 0 9610,0 0-4753,0 0 112,0 0 40,0 0-47,0 0 7,0 0-160,0 0-16,0 0-8,0 0-6258,0 0 12428,4 0-6066,-4 0-24,4 0 8,0 0 40,-4 0-120,4 0-16,0 0 8,-4 0-56,5 0 16,1 0 120,-2 0-8,2 0-8,0 0 0,0 0-120,0 0 24,10 0 8,-16 0-32,4 0 40,2 2 96,11-2 32,-13 2-40,12 0 16,-12-2-80,12 0-40,-12 0 72,-4 0-96,20 0 80,-13 0 88,15 0 24,-16 2-48,16-2 40,-6 0-136,-10 0 32,19 0 0,-25 0-80,16 0 32,-10 2 152,18 0-8,-17-2-40,17 0-8,-18 3-120,18-3-32,-8 2 8,-16-2 16,17 2-16,-1 0 112,2 0 16,2 0-7,-3-2-9,1 2-80,0 0-64,2 0 24,1 0 40,-1 0 48,0 0 56,3 0 0,-1 0-48,0 0-64,0 0 8,-1-2-64,-21 0 48,22 2 8,0-2 88,-1 2-24,1 0 72,0-2-56,0 0-72,1 0-32,-1 0-48,-22 0 64,20 2 16,1-2 48,-1 2 24,0-2 96,2 0-24,1 0-96,-5 0-32,0 2-32,-18-2 0,16 0-32,3 0 96,-3 0 64,0 0 40,2 0-56,-1 0 24,-1 0-120,0 0-32,-16 0 16,6 0 32,14 0 0,-14 0 88,15 0 16,-15 0 16,16 0-64,-16 2-64,18-2-16,-24 0-8,7 2-16,19-2 32,-10 2 32,2-2 64,1 0 0,-1 0-48,0 0-72,0 0-56,5 0 32,-3 0 8,2 2 120,-1 0-32,1 0-8,2-2 64,-2 0-144,3 0-24,-25 0 48,20 0-24,2 0-24,1 0 160,1 0 48,-2 0-32,3 0-24,-3 2-112,2-2-56,-24 0 64,25 0-64,-1 0 32,2 0 80,-1 0-16,1 0 40,0 0 8,-1 0-136,3 0 104,-28 0-48,24 0-48,5 0-16,-1 0 152,-2 0-24,3-4 16,-1 4 32,1 0-80,-1 0-88,-28 0 56,30 0 8,-1-4-24,-1 4 64,0 0 56,1 0-8,-1 0 64,3 0-152,-1-4 24,0 4 0,-30 0-32,31 0-32,-3 0 136,5 0 0,-3 0-24,2 0-8,1 2-112,1-2-8,1 2-48,-35-2 96,34 2-72,3-2 128,1 2-32,-1 0 48,1-2 0,-1 2-128,-1-2 0,1 0 8,-37 0 48,38 2-112,1 0 168,-1-2 48,-1 0-48,1 4 24,-1-2-176,-1 0 16,5 0 24,-41-2 56,36 0-48,3 0 120,-3 0-16,1 0 120,1 0-47,-3 2-57,-1-2-32,1 0-112,-35 0 72,32 0-57,1 0 130,-1 0 31,0 0-56,1 0 80,-1 0-184,-1 0 0,-3 0 32,-28 0 24,31 0-80,-1 0 112,2 0 64,-1 0 16,-3 0-16,5 0-96,-3 0-96,4 0 40,-34 0 56,35-4-24,-1 4 120,-1 0 8,-1 0 24,1-4-56,1 4-152,1 0 24,-1-4-64,-34 4 120,37 0-72,-3-4 144,2 4-32,-1 0 48,-1-4 16,3 4-160,-3 0 56,3 0-40,-37 0 40,38-4-128,-1 4 216,-1-4-64,3 4 8,-3 0 80,-1 0-176,-1-4 64,3 4-32,-37 0 32,34 0-64,1-4 160,-1 4-56,-1 0 48,-3 0 32,2 0-176,-1-4 8,-1 4-24,-30 0 72,31 0-120,-3 0 216,2 0-32,1 0 0,-3 0 96,3 0-256,-1 0 48,0 0-16,-30 0 64,29 0-152,1 0 224,-1 0-8,1 0 40,-2 0 8,1 0-176,-1 0-8,1 0-16,-29 0 88,28 0-72,2 2 104,-1-2 56,1 0-48,0 2 32,3-2-96,-3 0-64,3 0 32,-33 0 56,32 0-96,1 0 160,1 0 40,-1 2 16,-1-2-32,2 0-184,-1 0 16,-1 0 16,-32 0 64,33 0-56,-1 0 144,1 0-8,-1 0 8,-2 0-8,3 0-112,-5 0-16,3 0-32,-31 0 80,28 0-80,0 0 112,1 0 32,-1 0 48,1 0-24,1 0-136,-2 0-16,1 2-32,-29-2 96,32 2-72,-3 0 152,-1 0 24,0-2-32,1 2-24,-3-2-112,2 2-32,1 0 16,-29-2 80,28 2-40,1-2 80,-1 2 40,-2 0-24,3-2 16,-1 0-56,2 0-72,-1 0-24,-29 0 80,28 2-32,3 0-16,-3-2 128,0 0 24,3 0-64,-1 2-56,1 0-64,-1-2 64,-30 0 16,30 2-8,-1-2 120,-3 0-16,3 0-16,-1 0 24,-2 2-96,3-2-56,-3 0-56,-26 0 104,26 0-96,1 2 56,-3 1 104,0-3 40,-1 2-8,1-2-32,-2 0-120,-1 2-24,-21-2 80,22 2-80,0 0 40,2 0 104,-3-2 40,-1 2-40,0 0 8,-1 0-120,1-2 0,-20 0 48,22 0-48,-2 2-24,1-2 120,-1 2-24,0-2 24,-2 2 32,1 0-144,-13 0-8,-6-2 72,26 2-104,-8-2 8,-1 0 208,-1 0-32,-10 2 24,16-2-8,-16 0-160,17 0 32,-23 0 32,16 0-88,-10 0 40,16 2 80,-16-2 8,14 0 72,-13 0-16,11 0-112,-14 0-16,12 0-16,-12 0-56,12 0 168,-12 0 0,2 0-16,11 0 88,-17 0-208,4 0 32,-4 0 40,6 0-48,0 0-48,0 0 176,0 0 16,0 0-88,0 0 64,0 0-112,0 0-56,0 0 104,-6 0-8,7 0-48,-1 0 112,-2 0 8,2 0 0,0 0-24,0 0-128,0 0 0,-2 0-24,-4 0 104,6 0-40,0 0 152,0 0-24,0 0 0,0 0-16,1 0-128,9 0 32,-16 0 8,0 0 16,6 0-32,0 0 104,0 0-16,10-4 8,-16 0-72,6 4-48,11 0 16,-13 0 32,-4 0 8,6 0 32,0 0 72,10 0 0,-12 0-40,2 0 16,0-4-144,12 4-32,-14 0 80,-4 0 16,7 0-24,9 0 112,-12-4 56,2 4-48,0 0-56,10 0-64,-16-4-40,6 4-40,-6 0 104,6 0-48,-2 0 72,0 0 40,1 0 40,-1 0-64,0 0-64,0 0-40,-4 0 0,0 0 64,0 0-56,4 0 104,-4 0 24,4 0-8,-4 0 48,0 0-144,0 0-32,0 0-32,0 0 96,0 0-80,0 0 160,0 0-32,0 0 48,0 0-32,0 0-152,0 0 8,0 0 8,0 0 104,0 0-136,0 0 184,0 0 0,0 0 16,0 0 8,0 0-208,0 0 48,0 0-48,0 0 112,0 0-120,0 0 200,0 0-24,0 0 16,0 0 0,0 0-176,0 0 32,0 0 0,0 0 88,0 2-96,0-2 192,0 2-8,0-2-64,0 2 16,0 0-152,0 0 16,4 0 32,-4-2 40,0 0-72,4 2 128,-4 0 16,4 0-32,-4 4 0,0-2-120,4 0-24,-4 0 72,0-4 32,4 4-64,-4 0 120,4 2 16,-4 0-56,4 1 40,-4-1-120,0 0-8,4 2 56,-4-8 16,0 8-88,0 0 168,4 8 16,-4-10-32,0 0 40,0 11-176,4-11 0,-4 0-32,0-6 104,0 16-80,0-10 168,4 12-24,-4-12 48,0 15-32,0-15-184,0 14 56,4-14-64,-4-6 112,0 16-80,5-10 184,-5 13-64,0-13 32,0 12-48,4-10-88,-4 10 0,0-10 24,0-8 40,4 19-64,-4-13 88,0 10 16,4-10 0,-4 10 8,4-10-96,-4 13-40,4-13-8,-4-6 96,4 16-56,-4-8 72,4 10 80,-4-12 8,4 13-88,0-13-32,-4 10-88,4-10 0,-4-6 104,4 18-40,-4-10 24,4 13 72,-4-15 32,0 10 32,4-8-112,-4 8-40,4-10-56,-4-6 88,0 16-96,0-11 72,0 3 32,4 0 72,-4 0 8,0 0-56,0-2-64,4 0-32,-4-6 64,0 6-72,0-2 40,0 0 88,0 0 8,0-2-48,0 0 8,0 0-80,0 0-24,0-2 80,0 5-32,0-3 8,4 0-32,-4-2 136,0 0-8,0 0 8,0 0-16,0 0-144,0 0 32,0 0 0,0 0 168,0 0-40,0 0 0,0 0 24,0 0-160,0 0 40,0 0 16,0 0-56,0 0 0,0 0 152,0 0 0,0 0 40,0 0-8,0 0-200,0 0 56,0 0-240,0 0 456,0 0-248,0 0 192,0 0-40,0 0 40,0 0-24,0 0-152,0 0 24,0 0-616,0 0 1128,0 0-552,0 0 112,-2 0 8,0 0 32,0 0-48,0 0-160,-2 0-8,4 0 112,-2 0-40,-2 0-24,-2 0 168,2-4-72,2 4 24,-2 0 48,0 0-184,0 0 72,-2 0-72,6 0 80,-6 2-112,-2 0 216,-9 0 16,11-2-40,-2 0 24,-8 2-208,10 0-56,-2-2 88,8 0 72,-18 0-88,11 0 208,-13 2 8,12-2-88,-12 2-16,12-2-200,-15 0 8,7 0 72,16 0 96,-16 0-32,-4 2 128,1-2 40,1 0 32,-2 2-64,0 0-120,-1 0-64,1 0-40,20-2 120,-22 0-104,0 2 160,-3-2 24,-1 2-8,2 0-48,-1 0-80,-1-2-32,0 2 0,26-2 88,-27 2-24,-1-2 56,1 2 56,-3 0 8,0-2-72,1 2-80,-3 0 8,-1 0-8,33-2 56,-32 2 8,-3 0 88,-1 0-24,4 0-16,-5-2-72,1 2-48,1 0-24,-1 0 24,36-2 64,-37 2-8,-1 0 80,-3 0-24,3 0 72,-3 0-24,0 0-168,1 1 40,-3-1-56,43-2 88,-42 2-24,-3 0 120,1 0-24,-1-2 8,-2 2 16,3-2-152,-1 2 0,-1-2-8,46 0 64,-45 2-96,-2-2 160,3 2-8,-1-2 64,1 2-48,-1 0-144,-4-2 40,3 2-64,46-2 96,-49 0-72,0 0 192,5 2-72,-5-2 64,5 2-16,-1-2-192,0 0 80,1 2-72,44-2 88,-45 2-112,1-2 176,-1 0 0,0 0 0,3 0 56,-3 0-160,1 0 0,-1 0-48,45 0 88,-45 0-120,3 0 176,-3 0 40,3 0-48,-3 0 80,2 0-184,1 0-40,-1 0 64,43 0 32,-44 0-120,-1 0 192,3 0 32,-3 0-48,0 0 64,3 0-192,-3 0-40,1 0 48,44 0 64,-43 0-96,0 0 176,3 0 56,-1 0-56,1 0-8,-1 0-144,1 0-16,-1 0 16,41 0 72,-38 0-24,-1 0 120,1 0-56,-1-4-120,1 0-16,-1 4-144,3 0 72,-5-4 120,41 4 48,-36 0-56,-1 0 144,3-4-24,-3 4 72,3 0-88,1-4-64,1 4-32,-1-4-72,33 4 120,-32-4-64,0 4 64,-1 0 72,1 0 72,1 0-40,-1 0-104,-1 0-88,1 0-48,32 0 136,-32 0-72,-1 0 56,1 0 104,-1 0 16,3 0 80,-3 0-200,1 0-80,0 0 16,32 0 80,-33 0-168,1 0 192,1 0 64,1 0 24,-3 0-8,1 0-112,2 2-64,-3 0-64,33-2 136,-30 2-72,-3-2 56,3 2 40,-3 0 32,3-2-56,0 0-8,-3 0-80,3 0 24,30 0 64,-31 0-72,1 0 64,2 0 64,1 0 8,1 0 24,0 0-48,-1-4-88,1 4 0,26 0 48,-24 0-40,-1 0-8,-1-4 232,2 0-120,-1 4 40,-1-5-48,-1 5-208,3-4 104,24 4 48,-28 0-120,3-4 64,-1 4 152,0-4-40,-1 4 40,-1-4-24,-2 4-152,3 0 48,27 0 32,-26 0-104,2 0 72,-1-4 112,-1 4-48,0-4 96,1 4-40,-1 0-120,4 0-8,22 0 40,-25 0-80,1 0-32,2 0 160,-3-4-64,-1 4 104,2 0 24,-1 0-200,1 0 128,24 0-40,-24 0-120,-1 0 16,3 2 160,0-2-24,-3 0 64,1 0-88,0 0-152,1 2-16,1 0 32,22-2 128,-24 0-48,2 2 144,-1 0 96,1 0-128,0-2 24,-1 0-120,1 0-144,0 2 104,22-2 72,-23 2-96,1 0 192,0-2 16,0 0-40,-1 0 8,-1 2-176,0 0 0,1 0 48,23-2 48,-24 2-72,2-2 152,-3 0 40,-1 0-24,4 2-72,-5 0-104,5 1-8,0-1-16,22-2 104,-25 0-32,1 0 104,0 2-8,-1-2 48,1 0-96,4 0-112,0 0 24,1 0-24,19 0 96,-18 0 8,2 0 88,-2 0-16,1 0 16,1 0-16,0 0-176,0 0 16,-2 0-8,18 0 88,-9 0-96,-11 0 200,12 0 8,-12 0-24,12 0-48,-11 0-104,11 0-24,-10 0 8,18 0 80,-6 0-16,-14 0 72,12 0 32,-13 0-40,15 0 0,-12 0-104,12 0-40,-2 0 48,8 0 48,-18 0-48,11 0 176,-9 0-56,10 0 0,-12 0 0,12 0-192,-10 0 16,10 0 16,6 0 88,-21 0-72,15 0 168,-14 0-48,14 0 48,-10 0-40,10 0-192,-3 0 64,-7 0-64,16 0 136,-6 0-72,-10 0 176,8 0-24,-8 0 24,12 0 0,-5 0-208,3 0 80,-2 0-72,8 0 96,-8 0-88,0 0 176,2 0-16,0 0-16,0 0 8,0 0-120,0 0-56,0 0 64,6 0 48,-7 0-80,-1 0 168,2 0-40,0 0 16,0 0 32,0 0-184,0 0 80,2-4-40,4 4 48,-6 0-72,0 0 176,0 0 16,0 0-72,-1 0 24,1 0-184,0 0-16,0 0 72,6 0 56,-8 0-96,2 0 168,-2 0 16,-8 0-8,12 0 40,-4 0-168,-9 0-16,13 0-16,4 0 80,-8 0-64,0 0 136,0 0 0,-8 0-16,10 0-8,-11 0-144,11 0 40,-2 0-16,8 0 72,-8 2-80,-8-2 192,12 0-40,-2 0 96,-2 2-96,2-2-144,-11 2-24,15-2-88,2 0 184,-6 0-32,0 0 112,0 2-8,-2-2 56,2 0-48,0 0-152,0 0 32,-2 0-16,8 0 56,-6 0-112,0 0 144,-1 0 48,1 0-24,0 0 96,0 0-160,0 0-72,0 0-32,6 0 112,-4 0-152,-2 0 160,0 0 72,0 0 40,0 0-104,2 0 32,0 0-88,-3 0-24,7 0 64,-2 0 32,-2 0-40,2 0 88,0 0 40,0 0-16,-2 0-112,2 0-48,0 0-64,2 0 120,-2 0-40,0 0 40,0 0 72,0 0 88,0 0-16,0 0-32,2 0-120,0 0-56,0 0 64,0 0-72,-2 0 56,2 0 120,0 0 8,-2 0 8,2-4-8,0 4-160,0 0-16,0 0 64,0 0-72,0 0 144,0 0 48,0 0-56,0 0 24,0 0-120,0 0-56,0 0-64,0 0 208,0 0-96,0 0 88,0 0 40,0 0 24,0 0-24,0 0-128,0 0-24,0 0-24,0 0 56,0 0 152,0 0-48,0 0 24,0 0-32,0 0-136,0 0 8,0 0-280,-2 0 632,2 0-376,0 0 192,0 0-24,0 0-24,0 0 0,0 0-192,0 0 96,0 0 40,0 0-40,0 0 32,0 0 152,0 0-64,0 0-8,0 0-8,0 0-120,0 0 32,0 0 8,0 0-200,0 0 368,0 0-40,0 0-8,0 0 0,0 0 17,0 0-177,0 0-25,0 0 33,0 0-360,0 0 768,0 0-256,0 0 25,0 0-113,0 0 56,0 0-152,0 0 16,0 0 56,0 0-521,0 0 985,0 0-367,0 0 23,0 0-56,0 0 64,0 0-216,0 0-48,0 0 80,0 0-465,0 0 969,0 0-319,0 0 15,0 0 24,0 0-88,0 0-176,0 0 16,0 0-56,0 0-449,0 0 1138,0 0-497,0 0 40,0 0 24,0 0-96,-2 0-72,0 0-32,0 0-56,2 0 144,-2 0-16,2 0 80,-2 0 0,2 0 48,0 0-48,-2 0-152,2 0-8,-2 0 32,2 0 64,0 0-113,-2 0 194,2 0 39,0 0-48,0 0 40,0 0-144,0 0-88,0 0 32,0 0 88,0 0-105,0 0 65,0 0 137,0 0-1,-2 0-16,2 0-24,0 0-128,0 0-8,0 0 80,0 0-56,0 0 136,0 0 32,0 0-24,0 0 16,0 0-208,0 0 40,0 0 8,0 0-48,0 0 120,0 0 112,0-4-24,0 4 24,0-5-8,0 5-200,0 0-8,0 0 0,0 0 88,0 0-96,0 0 200,0 0-56,0 0 32,0 0 40,0 0-216,0 0 64,0 0-48,0 0 32,0 0 0,0 0 104,0-4 64,0 4-64,0 0 16,0 0-168,0 0-32,0 0 72,0 0 56,0 0-120,0 0 216,0 0-16,0 0-72,0 0 96,0 0-200,0 0 0,0 0 32,0 0 152,0 0-232,0 0 248,0 0-24,0 0 8,0 0-56,0 0-120,0 0 8,0 0 8,0 0 152,0 0-240,0 0 288,0 0-64,0 0 128,0 0-112,0 0-272,0 0 80,4 0-128,-4 0 240,0 0-129,0 0 210,0 0-49,0 0 0,0 0-56,0 0-169,0 0-79,0 0-8,0 0 1033,0-4-1890,0 4 833,0 0-16,0 0-96,0 0-40,0 0-216,0 0-144,0 0-137,0 0 953,0 0-1032,0 0-88,4 0-48,-4 0-129,4 0-151,-4 2-192,4 0-257,0 0-263,-4-2 2160,4 2-1944,-4 0 463,4 1 505,-4-1 568,4-2-4313,-4 0 4721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1:31.640"/>
    </inkml:context>
    <inkml:brush xml:id="br0">
      <inkml:brushProperty name="width" value="0.025" units="cm"/>
      <inkml:brushProperty name="height" value="0.025" units="cm"/>
      <inkml:brushProperty name="color" value="#0000CD"/>
    </inkml:brush>
  </inkml:definitions>
  <inkml:trace contextRef="#ctx0" brushRef="#br0">270 101 5033,'0'0'0,"0"0"0,0 0 536,0-3 152,0-5 200,0 8 64,0-3 16,0 0 33,0 0-25,0-5-24,0 8-952,0-2 992,0-1 8,-1 0 65,0-5-65,0 6-16,0 0 48,0-2-175,-1 2 15,2 2-872,-3 0 792,2-3-48,-1 1 144,-1 0-112,1 0-47,-1 2-41,1 0-200,-1 0-48,0 0 8,3 0-448,-3 0 376,-1 0 112,-4 1 0,5 0-64,-6 1 16,6 2-159,-6 5-1,9-9-280,-3 3 336,-7 7-64,1-6 264,1 6-24,-2-7-88,0 7 72,1-1-264,-3 1 24,2 3 104,10-13-360,-10 12 224,-1-1 184,1 0-263,-1 1-145,0 0 0,0 0 0,2 1 0,1-3 0,8-10 0,-4 12 0,-6 0 0,7-1 0,-5 0 0,6 2 0,-1-2 0,0-1 0,0 1 0,3-11 0,-1 9 0,0 1 0,0-1 0,1-1 0,0 2 0,0-2 0,2 0 0,1-5 0,-3-3 0,3 9 0,5-6 0,-6 1 0,1 5 0,7-7 0,-7 1 0,7 0 0,-7 0 0,-3-3 0,12 3-57,-9-1-71,9 0-24,-4-1 0,-5 0-128,9-1-256,-4 0-24,0 0-64,-8 0 624,9 0-648,-1 0 128,0 0-32,1-2-73,-1 0-15,1 0-256,-1-1-88,1 0-32,-9 3 1016,8-3-1169,0 0 89,-5 0-152,7-5-144,-7 8-17,8-3-151,-8 0 8,6-5 39,-9 8 1497,2-2-1472,7-1 112,-7 0 16,7-7 39,-7 8 57,6-1 224,-6-7 344,1 8 272,-3 2 408,8-3-689,-8-6-3343,0 9 4032</inkml:trace>
  <inkml:trace contextRef="#ctx0" brushRef="#br0" timeOffset="1062">346 181 6057,'0'0'0,"-1"-2"1120,0-1 176,0 0-111,-1 0-121,0 1 0,0 0 40,2 2-1104,-3-2 1120,0 2 81,0-2-25,-5 2-56,5 0-72,-1 0-183,-5 0-89,6 0-72,3 0-704,-8 1 688,4 2 64,-6 0-16,6 1 1,-6 0-137,6 4-56,-6-5-56,7 5-112,3-8-376,-9 3 472,5 7 104,-5-7-8,6 5-8,-6-5-263,7 7-113,-1-6-104,0 7 8,3-11-88,-3 8 200,0-4 40,1 6 24,0-6-48,1 8 24,0-8-216,0 6-40,1-6 48,0-4-32,0 8-32,0-5 72,0 1 96,0 4-72,0-6 64,2 2-104,0 0-128,1 0 24,-3-4 80,2 3-88,1 0 104,0 1 72,0-1 8,0-2 32,6 2-144,-7-2-120,1 0-24,-3-1 160,3 0-208,5 0 152,-8 0 136,3-2 8,5 0 56,-8 0-56,8-1-200,-6-1 32,-2 4 80,3-8-208,6 6 16,-7-6 184,1 6-32,5-1 64,-8-5-40,3 8-144,1-3-120,-4 3 280,3-9-320,5 9-56,-6-3 79,1-5 33,0 6-88,0 0-48,0-1-256,0-6-80,-3 9 736,3 0-832,0-4-72,0-4 71,0 6-191,0-6-64,0 6-184,0-6-233,0 6-55,-3 2 1560,3-3-1712,0-6-49,0 7 25,5-7-128,-6 7 31,2-1 409,-1-6 384,0 7-3737,-3 2 4777</inkml:trace>
  <inkml:trace contextRef="#ctx0" brushRef="#br0" timeOffset="1063">426 195 6393,'0'0'0,"0"1"1080,0 1 0,0 1-191,0 0-73,0 0-8,0 0-16,0 0 48,0 0 40,0 1-55,0 4-17,0-5-40,0 1-64,0 5-40,0-6-64,0-3-600,0 4 672,0 0-63,0 4 79,0-5 40,0 0-120,0 1 48,0 0-240,0 0-112,0 0-96,0-4-208,0 4 112,0 0 88,0 0 0,0 0 17,0 0-57,0-1-88,0 0-64,0-1 0,0-2-8,0 3 24,0-2 88,0 1 16,0 0 24,0-1-32,0 1-168,0-1-8,0-1-24,0 0 80,0 0-88,0 1 192,0 0-8,0-1 16,0 0 32,0 0-160,0 0 24,0 0-40,0 0 32,0 0-24,0 0 136,0-2-40,0 2 8,0-2 32,0 0-168,0 2 24,0-2-40,0 2 72,0-2-120,0 0 200,0 0-32,0 0 16,0 0 32,2 0-224,-2 0 56,0 0-16,0 2 88,2-2-80,-2-1 160,2 0-24,-2-5 40,2 6 0,0 0-192,0-7 48,1 7-48,-3 2 96,3-9-72,-1 6 192,1-8-16,-1 8-32,1-6-40,5 6-112,-6-8-16,1 3 56,-3 8 40,8-3-64,-6-6 192,1 7-48,0-2 24,5 1-72,-8 1-152,3 0 32,0 0 24,-3 2 64,2-2-16,0 2 160,0 0-48,0-2-8,0 2-8,0 0-192,-2 0 80,2 0-32,-2 1 56,0 0 168,2 1 24,-2 1 96,3-1 0,-3 1-144,0 0-8,0 1-104,0-4-24,0 3 24,2 0 144,-2 1 56,0 0 72,0 0 40,0-1-168,0 1-128,-1 0 80,1-4-120,0 4 72,0 4 184,0-7 80,0 2-47,0 0 31,-1 0-128,-1 0-64,1 0-72,1-3-56,-1 3 88,1 0 8,-1-1 80,1-1 96,0 0-120,0 0 32,0 0-168,0 1-80,0-2 64,0 2-16,0-2 136,0 0 0,0 0 16,0 0-112,0 0-8,0 0-32,0 0 16,0 0-40,0 0 112,0 0 56,0 0 40,0-3-8,0 3-80,2 0-176,-2 0-16,0 0 112,3-2-104,-1 0 32,-2 0 192,2 0-40,0 0 40,0 0-24,0 0-184,0 0 32,-2 2 56,2-3-64,0 0-24,0 0 176,0-6-32,1 7 40,0-1 16,0-6-152,0 9-8,-3 0 48,3-9-88,5 6 32,-6-6 136,1 6-88,0-8 112,6 8-32,-7-8-168,6 8 136,-8 3-40,2-11-80,7 8-16,-7-8 248,1 8-64,0-5-16,5 6 56,-6-1-192,1 0 32,-3 3 32,2-3-16,0 0-16,0 1 160,0 2 8,-2-2 32,2 2 0,-2 0-160,0 0 24,0 0-80,0 0 48,0 0-16,0 0 160,0 1 32,0-1 64,0 2-32,0 2-152,0-1-56,2 7 32,-2-10-32,0 2 40,0 2 152,0 4-143,0-5-49,0 6 0,0-6 0,0 7 0,0-7 0,0-3 0,-1 9 0,0-5 0,1 6 0,0-6 0,-1 6 0,1-7 0,0 6 0,0-1 0,0-8 0,0 4 0,-1 6 0,1-7 0,-1 1 0,1 0 0,0 5 0,0-7 0,-1 3 0,1-5 0,0 4 0,-1 0 0,0-1-137,1 0-191,-1 0-72,1 0-224,0-1-128,0-1-56,0-1 808,0 1-936,0 0-113,0 0-199,0 0-376,0 0-441,0-1-495,0 0-433,0 0-400,0 0 3393,0 0-3528,0 0 791,0 0 801,0 0 951,0 0-3415,0 0 4400</inkml:trace>
  <inkml:trace contextRef="#ctx0" brushRef="#br0" timeOffset="1679">760 266 5385,'0'0'0,"0"-2"480,0-1 128,0-5 104,0 6 0,0-1 200,0 0 73,0 0 23,0 0 24,0-6-144,0 9 24,0 0-912,0-3 873,0 0-1,0 0 168,0-5 8,0 8-32,0-3-55,2-5-217,-2 5-128,2 0 48,-2 3-664,0-3 616,0 0 144,0 0-47,2 0-81,-2 0 0,0 0-248,2 1 16,-2 0 8,0 2-408,2 0 384,-2-2 112,2 2 16,0-2-64,-2 2 1,2 0-153,-2 0-88,0 0-48,0 0-160,2 0 152,-2 0 136,2 0 56,0 0-32,0 0-80,0 2-96,0 1-72,1 1 48,-3-4-112,3 10 128,-1-7 104,1 6 40,-1-5-80,1 6-16,-1-2-168,0 2-24,0 0-8,-2-10 24,0 11-32,0 1 136,2 0 16,-2 0 24,0 0-24,0 1-224,0 0 24,0-1-40,0-12 120,0 15-96,0-3 160,0 1 32,0-1-8,0 0-16,-1 0-176,1-2-144,-1 0-64,1-10 312,-1 9-352,0-1 160,1 0-128,-1 1 104,0-5-136,-1 6-192,1-7 24,-1 5-192,2-8 712,-1 2-713,-1 7 65,0-7-112,1 1-64,0 1-56,0-1-249,0-1-23,0 0 16,1-2 1136,-1 2-1168,-1-1 232,0 0 55,0-1 1,0 0 40,0 0-240,0 0-33,-1 0-63,3 0 1176,-3 0-1264,0-2 152,0 0-17,0 0 73,-1-1 96,0-5 56,1 8 240,0-3 208,3 3 456,-3-9-224,0 6 208,2-6 80,-2 6 8,0-6 40,2 7-40,0-6 16,0 5 64,1 3-152,0-10 232,0 7 128,0-9 80,0 4 80,0-2 48,0 1-24,0-1 48,2 0-7,-2 10-585,2-12 584,2-1 96,-1 1-8,-1-2 0,1 1-8,0-1-104,5-1 56,-6 0 17,0-2 15,1 3 64,0-1-24,0 1 32,5 0-64,-6-1-48,1 1-79,5 1-57,-8 13-472,0-12 456,3 1 8,0 0 48,-1-1-88,1 2-48,-1-1-48,0 0-144,1 1 0,-3 10-184,3-9 152,0 6-72,0-9 104,0 8-72,0-7-16,0 8 0,0-5-192,0 6 56,-3 2 40,3-3-8,0-6-56,0 9 160,-1-3-8,1 1-64,0 0 40,5 0-152,-6 2-40,-2 0 128,9 0-152,-7 0 16,7-2 96,-7 2 80,8 0 8,-7 0-48,6 1-72,-6 0-72,-3-1 144,11 2-112,-8 1 56,9-1 88,-9 1 8,9 5 32,-9-5-48,9 6-96,-9-5-8,-3-4 80,9 10-64,-7 1 32,6-3 104,-6 1 16,6 2-8,-6-1 40,0 1-136,1 1 88,-3-12-72,2 11 120,-2 1-16,0 0 240,0-2 1,0 1-1,-1 0 48,-1-1-136,-1 1-40,3-11-216,-4 9 192,-4-1-48,5 0 176,-6-5-88,6 8 16,-9-3 56,4-4-248,0 8 24,8-12-80,-9 3 64,0 6-64,0-6 168,-1 1-16,0 4-16,0-5 32,0 0-208,0 0-16,10-3 56,-9 3-48,1 0-136,0 0 168,4 0 40,-5-1-120,6-1-40,-6 1-256,6-1-216,-6 0-128,9-1 736,-1 1-848,-2 0 7,0-1-103,0 0-144,0 0-184,0-2-305,1 2-191,1 0-200,1 0 1968,-1-2-2153,0 0-63,1 0 55,0-1 553,0 0 552,0 0 480,2 0-3785,-2 3 4361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1:35.997"/>
    </inkml:context>
    <inkml:brush xml:id="br0">
      <inkml:brushProperty name="width" value="0.025" units="cm"/>
      <inkml:brushProperty name="height" value="0.025" units="cm"/>
      <inkml:brushProperty name="color" value="#0000CD"/>
    </inkml:brush>
  </inkml:definitions>
  <inkml:trace contextRef="#ctx0" brushRef="#br0">1 83 6913,'0'0'0,"0"-3"1416,2-7-135,1 7-145,-1-7-24,0 8 24,0-6 193,-2 8-1329,2-2 1384,0-6-32,0 6 24,-2-6-111,2 6-89,-2-1-136,2 1-168,-2-1-119,0 3-753,0-2 664,2 0-16,-2 0 112,0 2-48,0 0-80,0 0-32,0 0-248,0 0-39,2 0-57,-2 0-256,0 0 224,0 0 64,0 0 48,0 0-32,0 3-16,2 0-64,-2 1-32,2 4 24,-2-8-216,2 3 176,0 6 128,0 0-56,0 0-8,0 1-64,0 0-120,1 0-32,-3 1-16,0-11-8,2 11 32,-2 1 88,2 2-24,-2 0 72,0 1 24,0-2-256,0 0 40,0 0-104,0-13 128,0 12-152,0 3 200,0-3-8,0 1-32,0-1 72,0 0-256,0 0-72,0 0-24,0-12 272,0 11-448,0 0 168,0-2-48,0 0-64,0-1-88,0 0-192,0-4-144,-1 5-137,1-9 953,-1 4-1080,0 0-72,0 5-128,0-6-169,1 5-199,0-5-160,-2 0-153,1 1-135,1-4 2096,0 3-2217,-1 0-191,1 0 199,0-2 553,-1 0-65,1 1-2719,0-2 4440</inkml:trace>
  <inkml:trace contextRef="#ctx0" brushRef="#br0" timeOffset="1">172 240 10530,'0'0'0,"0"1"1944,0 0-680,0-1-1264,-1 2 937,0 1 127,0 0 352,0 1 56,0 4 49,-2-5-209,1 7-408,0-7-216,2-3-688,-2 9 553,1-5-81,-1 6 56,1-7 16,0 5-120,0-5-48,0 7-128,0-7-56,1-3-192,0 10 96,0-7-40,0 1 112,0 0-8,0 4-96,0-6-8,0 1-160,0 0-40,0 0 104,0-3 40,2 3-64,-2 0 112,2 1-56,-2-3-144,2 1-152,-2 0-352,0-1-152,2 0-136,-2-1 944,0 0-1049,2 0-15,-2 0-176,2 0-216,-2 0-337,2 0-375,-2-2-281,2-1-183,-2 3 2632,2-3-2337,0 0 649,0 0-3489,-2 3 5177</inkml:trace>
  <inkml:trace contextRef="#ctx0" brushRef="#br0" timeOffset="2">265 109 9025,'0'0'0,"0"0"2177,0-3-609,0 1-544,-1 0-47,0 0 111,0 2 72,0-2 176,0 2-135,0-2-169,1 2-136,-1 0-360,0 0-152,1 0-96,0 0-288,-1 0 144,1-2 88,0 2-104,0 0-16,0 0-56,0 0-152,0 0 40,0 0-136,0 0 192,0 0-168,0 0 40,0 0-8,2 0-144,-2 0-112,2 1-328,-2 0-328,2 0-112,-2-1 1160,2 1-1457,0 1-55,1 0-160,0 1-241,0 0-159,5-2-153,-6 2 481,1-1-3617,-3-2 5361</inkml:trace>
  <inkml:trace contextRef="#ctx0" brushRef="#br0" timeOffset="3">506 183 8017,'0'0'0,"-3"0"2161,0 0-385,-7 0-528,7 0-135,3 0-1113,-3-2 1192,-1 2 200,0 0 136,-4 0 9,5 0-145,-1 0-160,-5 0-287,6 0-209,3 0-736,-10 0 648,7 1 16,-7 1 128,7 1-40,-7-1 32,2 1-111,4 5-121,-7-5 24,11-3-576,-8 8 472,0-5-16,0 7 8,0-6-112,0 7-56,-1-8-24,1 5-144,0-4 24,8-4-152,-4 11 72,-6-7-96,7 8 192,-1-3-96,-4-1 105,5 3-177,0-3 0,0 1 0,3-9 0,-3 8-57,0 1-31,0-5 160,2 7-32,-1-3-7,1-4-33,0 8 0,1-9 0,0-3 0,0 10-49,0-7-79,0 6 232,0-5-64,0 6-7,2-7-33,0 5-65,0-6-79,1 1 8,-3-3 136,2 4-248,1 0 176,0 0-40,0 5-144,5-8 88,-6 2-256,6 0-88,-6-1 32,-2-2 480,9 2-536,-6 1 144,8 0 48,-2-2-48,-6 1 72,8-1-193,-3 0-119,0 0 40,-8-1 592,9 0-768,0 0 72,0 0-32,0 0-96,0 0-185,1-2-231,-1 2-128,0-2-97,-9 2 1465,10-2-1480,-2 2 40,1-3-9,-1 1-55,1-1-48,-1 0-113,-5 1 41,9-1 248,-12 3 1376,3-3-968,8 0 440,-8-6-2617,-3 9 3145</inkml:trace>
  <inkml:trace contextRef="#ctx0" brushRef="#br0" timeOffset="4">571 288 6305,'0'0'0,"-2"0"1280,-2 0 120,-5 0-111,6 0-57,-1 1-32,-4 1 64,8-2-1264,-3 3 1265,-5 0 39,5 1 72,-7-1-47,6 1-33,-5 5-160,6-6-240,-6 1-96,5 4-167,4-8-633,-8 3 600,5 1 48,-6 5-144,6-8 0,0 3-56,-1 4-216,1-5 0,-1 6-40,4-9-192,-3 4 200,0-1 160,0 5 17,0-6-65,1 1-56,1 1-208,0 0 8,0 4-40,1-8-16,-1 2-56,0 0 264,1 1-120,0-1 8,0 0 40,0 1-296,0-1 80,0-1 16,0-1 64,0 2-72,2-1 176,-2 0-64,2 0 0,1-1 40,-1 0-256,1 0 16,0 0-56,-3 0 216,8 0-240,-6 0 160,6 0-24,-5-2 0,6 0-129,-6-1-7,7 0-56,-6 0-16,-4 3 312,11-3-280,-3-5-24,0 6 40,0-1-8,0-5-8,0 8-104,-5-3-32,8 0 24,-11 3 392,3-8-360,8 6 136,-8 0 32,8-2 56,-8 1-120,6 0-97,-6 0-23,6 0-88,-9 3 464,2-3-344,6 0 48,-6 1 128,0 2 96,1-2 64,0 2-80,-1 0-96,0 0 48,-2 0 136,2 0-136,-2 0 144,2 1 104,-2 0 24,0 2 24,0 0 16,0 0-72,0 0 8,0-3-112,0 3 128,0 0 16,0 1 168,0 5 24,0-8 16,-1 3 8,0-1-135,1 0-41,0-3-184,-1 3 168,1 1-64,0 0 88,0-1-24,0 1-16,0-1-56,0-1-184,0 0 24,0-2 64,0 2-112,0-1 64,0 1 128,0-1-88,0 0 48,0-1-88,0 0-160,0 0 0,0 0 208,2 0-328,-2 0-41,0-2-15,2 2-160,1 0-192,-1-2-344,0-1-384,0-5-249,-2 8 1713,2-2-1912,1-1-25,-1 0 81,1 0-8,0 0 39,-1 0 353,1 0 368,-1 0 423,-2 3 681,0-8-4384,0 8 4384</inkml:trace>
  <inkml:trace contextRef="#ctx0" brushRef="#br0" timeOffset="5">772 3 7857,'0'0'0,"-1"0"2713,0 0-881,-1-2-576,1 2-255,0 0-57,1 0 152,0 1 56,0-1 73,0 0 63,0 0-112,0 0-16,0 1-79,-1 2-233,1 0 16,0-3-864,0 9 704,0-6-96,0 8 168,0-2-71,0-1-25,0 2 32,0 1-240,0 2-104,0-13-368,0 13 352,0-1-112,2 2 136,0 1-40,-2 1-48,0 1-24,0 0-192,0-1 64,0 0 0,0-16-136,0 16 49,0-1-49,0 1 0,0-2 0,0-1 0,0 1 0,0-1 0,0-1 0,0-12 0,0 13 0,2-2 0,-2-1 0,0 2 0,0-3 0,2 1 0,-2 0 0,0-1 0,0-9 0,2 9-17,-2-5-47,0 6-184,0-7-8,0 6-112,0-6-360,0 1-32,0 0-168,0-4 928,0 3-1032,0 0 15,0 0-71,0 0-248,-1-1-209,0-1-463,-1 0-304,0-1-233,2 0 2545,-2 1-2905,0-1-119,-1 0 311,0 0 665,0 0-3281,3 0 5329</inkml:trace>
  <inkml:trace contextRef="#ctx0" brushRef="#br0" timeOffset="6">760 229 9706,'0'0'0,"0"0"2584,0 0-864,2 0-623,-2-2-209,2 2 32,-2 0 64,2 0 97,-2 0-1081,0 0 984,2 0-224,0 0-112,-2 0-312,2 0-128,1 0-56,-1-3-184,1 3 64,-3 0-32,3 0-16,-1 0 0,1 0 32,1 0 0,-1 0 56,0 0-96,0 0-96,5-2-160,-8 2 280,2 0-528,1 0-288,0 0-256,6 0-337,-7-2-399,1 2-393,0-2-495,5 2-41,-8-2 545,3 2-3473,-3 0 5665</inkml:trace>
  <inkml:trace contextRef="#ctx0" brushRef="#br0" timeOffset="7">927 281 7801,'0'0'0,"0"1"1617,0 0-633,2 0-688,-2 0-280,2 1 160,-2-1 168,2 0 208,-2 1 160,2 1-64,0 0-104,-2 1-111,0-1-201,0 0-56,0-3-176,2 4 112,-2 0-16,3 0 56,-1 4-48,0-6-40,-2 1-24,2 1-128,-2 4-32,2-5 24,-2-3 96,2 4-136,-2 4 48,2-7-16,0 2-120,0 5-145,-2-6-199,2 2-216,-2 0-216,0-4 1000,2 3-1232,-2 1-185,0-1-247,0 0 272,0 0-3297,0-3 4689</inkml:trace>
  <inkml:trace contextRef="#ctx0" brushRef="#br0" timeOffset="8">1001 138 5169,'0'0'0,"0"0"680,0 0 0,2 0-160,0 0-112,0 0 64,1 0 56,0 1 0,0 1 9,-1-1-65,0 2-120,1-2-16,0 2-32,-1 1-40,-2-4-264,2 2 296,0 1-32,-2 5-80,2-6-24,0 2-80,0 4-88,0-6-32,0 2-8,-2-4 48,3 8-48,-1-7 24,0 2 16,-2 0-56,2 1-88,0 4-64,0-5-184,1 5-184,-3-8 584,2 4-720,1 5-169,0-6-103,0 7-40,0-7-8,0 6 224,5-5 247,-6 5 241,-2-9 328,3 4-1104,1 6-2040,-4-10 3144</inkml:trace>
  <inkml:trace contextRef="#ctx0" brushRef="#br0" timeOffset="9">1116 473 4408,'0'0'0,"0"1"393,0 0 87,-1 0 136,1-1-616,-1 2 720,0 0 16,0 0 128,-1-1-8,1 0-87,-1 0 15,0 0-184,0-1-24,2 0-576,-2 0 600,0 0-80,0 0 112,0 0-15,-1 0-49,-1 0 0,1 0-88,0-2-8,0 0-48,3 2-424,-3-2 400,0 0 88,0 0-32,0-1 0,0 1 41,0-1-201,-8-6 8,8 7 8,3 2-312,-9-9 256,7 7 56,-1-1-72,1-5-48,0 8-40,0-3-144,-1-5 24,1 6-40,2 2 8,-2-3-16,1-5 168,0 5-40,0-5-16,0 5-32,1 0-120,0-5-24,0 5 0,0 3 80,0-9-80,0 7 128,0-8 48,2 8 24,0-7-40,0 6-96,0-6-96,0 6 48,-2 3 64,2-10-32,0 7 80,1-8 16,0 8-48,0 0 0,0-6-128,0 7-24,0-1-16,-3 3 152,3-8-136,0 6 136,5-7 128,-6 7-8,1-7-32,6 7-200,-7-6-32,6 6-16,-8 2 160,2-3-160,7 0 152,-7 1-120,1 0 80,5 0-136,-6 0-128,1 2 32,5-2-16,-8 2 296,2 0-296,0 0 72,1 0-1,5 0-55,-6 0 192,0 0-80,1 0 56,5 0-56,-8 0 168,2 0-232,1 0 160,0 0-104,6 1 88,-7 1-24,1 0-144,0 1 48,0 0-200,-3-3 408,3 3-424,0 0 72,0 1-80,0-1 120,-1 5 0,0-6-137,0 2 49,0 4 8,-2-8 392,2 3-408,-2 1 184,2 5 16,0-6-16,-2 2 40,2 3-144,-2-5 16,2 1 16,-2-4 296,0 4-296,0 4 112,0-5 64,0 0 32,0 1 24,0 4-24,0-6-24,0 1 56,0-3 56,0 4-32,0 0 64,0-1 40,-1 1-40,0-1-40,0 1-128,0-1-104,0 0-80,1-3 320,-1 3-425,0 0 9,0-1-64,0 0 8,0 0-48,0 0-56,0-1-8,0 0-32,1-1 616,-1 2-512,0-1 167,0 0 129,1 0 152,-1 0-3912,1-1 3976</inkml:trace>
  <inkml:trace contextRef="#ctx0" brushRef="#br0" timeOffset="729">1311 304 6025,'0'0'0,"0"0"0,0 0 1056,0 0-88,0-2-104,0-1-63,0 1 23,0 0 0,3 0-8,-3 0 32,0 2-848,2-2 832,-2 2-31,2-2 15,-2 2-144,0 0-152,0 0-64,0 0-184,0 0 0,0 0-272,2 0 312,-2 0 8,0 0 129,2 0-9,-2 1 8,2 1-64,-2 1-104,2 0-32,-2 0-88,0-3-160,0 5 232,2 3 64,-2-5 32,0 5 56,0-5-48,0 6-208,0-5-88,0 6 0,0-10-40,0 4-24,0 6 192,0-2 16,0-5-80,-1 9-32,1-9-88,-1 7-56,0-7 0,1-3 72,-1 9 8,0-6 56,0 5 48,0-5 24,0 1-88,0 0-96,1 0-8,-1-1-16,1-3 72,-1 3-8,0 0 104,1-1 0,-1 1 32,0-2 33,-1 1-137,1-1-16,0 0 8,1-1-16,-1 0-32,0 0 128,0 0 8,0 0-24,0 0-8,0 0-160,0 0-56,0 0-8,1 0 152,-1-2-217,0 0 185,0-1-32,1 3 16,0-2 48,0 0-128,0-1 48,0 1-32,0 2 112,0-2-88,0-1 168,0 0-16,0 0 24,0 0 72,0 0-240,2-5 40,0 6-16,-2 2 56,2-3-96,0-5 184,0 6 16,0-1-48,1-5 104,-1 6-176,1-6-16,0 6 88,-3 2-56,3-9-8,0 6 257,5-6 47,-6 6-24,1-7 48,0 7-184,5-7 8,-6 7 72,-2 3-216,3-9 176,5 7 176,-6-6 40,1 6-136,5-1 48,-6-1-200,1 1-48,6 0 64,-9 3-120,0-2 16,3 0 208,0 0 8,0 2-16,0 0 88,0 0-144,0 0-40,0 0 65,-3 0-185,3 0 144,0 1 128,0 2 32,0 0-104,0 0 0,0 2-176,0 3-40,0-5 48,-1 1-80,1 5 144,-1-6 24,1 6 8,-1-6-48,0 7-152,1-6-56,-1 6-24,-2-10 152,2 8-176,0 2 40,0-2-24,1 1-168,-3 0-209,2-1-295,-2 1-312,2 0-184,-2-9 1328,2 8-1657,-2 1-335,2-1-272,-2 0-457,2 0-344,-2-4-279,2 6 575,-2-2-2000,0-8 4769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1:40.605"/>
    </inkml:context>
    <inkml:brush xml:id="br0">
      <inkml:brushProperty name="width" value="0.025" units="cm"/>
      <inkml:brushProperty name="height" value="0.025" units="cm"/>
      <inkml:brushProperty name="color" value="#0000CD"/>
    </inkml:brush>
  </inkml:definitions>
  <inkml:trace contextRef="#ctx0" brushRef="#br0">64 623 5561,'0'0'0,"0"0"488,-1-2 104,0 0-40,0-1-88,0 1-40,1-1-40,-1-1 48,1 4-432,-1-3 489,0 0 95,1 0 144,-1 0 48,1-5 8,-1 6-48,0 0-96,0-1-39,1 3-601,-1-3 600,1 0 40,-1-5 176,1 8-200,-1-3 48,1 0-64,-1 0-240,1 0 145,-1 0-73,1 3-432,0-3 408,0 0 120,-1 0-24,1 0-72,0 1-24,0-2-208,0 2-64,0 0-32,0 2-104,0-2 88,0 0 120,0 0-64,2 0 24,0 0-48,-2 0-144,2 0 40,0 0-40,-2 2 24,2-2 0,-2 0 112,3-1-72,-1 0 40,0 1-24,0 0-152,0 0 96,1 0-56,-3 2 56,4-2-48,4 0 176,-6 0-64,1-1-48,5 1 48,-6-1-184,1 0 32,0 1 80,-3 2 8,8-2-80,-6 0 144,1 2 32,0 0-80,0-2 56,0 2-200,0-2-8,0 2 56,-3 0 80,3 0-136,0 0 240,0 0-16,0 1-48,0 2 8,1 0-168,-2 5 8,0-5 48,-2-3 64,0 4-104,0 4 136,2-5 56,-2 7-8,0-2 32,0-5-184,0 8-80,0-6 24,0-5 128,-1 9-72,-1-5 120,0 5 64,0-5 8,-1 5-120,0-6-48,1 5-32,-1-5 0,3-3 80,-3 4-16,0 0 64,0 0 72,1-1 8,-1 1 8,0 1-136,0-2-24,0 0-16,3-3 40,-3 2-48,-1-1 152,1 1 40,-1-1 48,1 0 9,0 0-73,0 0-80,0-1-48,3 0 0,-2 0 16,-1 0 88,-1 0 64,-5 0 56,7 0 24,-1 0-88,-1 0-48,0 0-40,4 0-72,-4-2 56,-4 0 32,5 0 72,-1-1 0,-4 1-24,6 0-72,-2 0-80,1-2-56,3 4 72,-3-3-72,-1 0 48,1 0 64,0 0 96,1-5-56,1 8-16,-1-3-200,1 0-24,1 3 160,-1-3-184,0-6 0,0 7 168,1-1-96,0-6 56,0 7-88,0-6-216,0 6-48,0 2 408,0-3-497,0-6-39,2 7 96,0-1-224,0 0-16,1-5-160,5 8-240,-8-3 39,0 3 1041,3-8-1248,0 8-48,0-3 56,5 0-33,-8 1 17,3 0 96,0 0 8,0 2 111,-3 0 1041,3-2-968,0 2 72,0 0 280,-1 0 200,0 0 208,1 0 56,0 0-4457,-3 0 4609</inkml:trace>
  <inkml:trace contextRef="#ctx0" brushRef="#br0" timeOffset="667">181 655 5065,'0'0'0,"0"0"0,0 1 24,0 0 32,2 0 96,-2 0 104,0 0 144,2 0 112,-2 0 32,0-1 32,0 0-576,0 1 592,0-1 48,0 1 113,0-1 47,0 0 96,0 0 48,2 0-64,-2 0 32,0 0-912,0 0 825,0 0-25,0 0 48,0 0-56,0 0-64,0 0-64,0 0-95,2 0-89,-2-2-8,0 2-472,0 0 464,0-2 48,0 0 16,0 0 8,0 2-32,0-3-184,0 1 16,0 0-87,0 2-249,0-3 224,-1 0 224,1 0-40,-1 0 0,0 0 24,1 0-240,-1 0 16,0-5 0,1 8-208,-1 0 224,-1-8 192,1 6-56,0-7-16,-1 7-16,0-6-184,1 6-15,-1-8-1,2 10-128,-1-3 72,0-8 168,-1 3 32,1-1-48,0 0 8,0-1-192,0-1 0,0 0 0,1 11-40,-1-13 64,0 0 176,0-2-8,1 0 16,0 1-112,0-1-136,-1-1-32,1 1 0,0 15 32,-1-18 48,0 1 88,0 0 48,0-1-40,1 0 0,-1 2-96,0 2-80,0 1 72,1 13-40,-1-13-32,0-2 56,-1 3 120,0-1-56,1 1 24,0 3-88,0-2-96,0 2 48,1 9 24,0-10 0,0 0 48,-1 2 56,0 5 8,1-9 16,0 9-56,0-8-144,0 8-32,0 3 104,0-10-128,0 7 80,2-7 120,-2 7 40,0-6-48,2 6-24,-2-6-112,0 7-16,0 2 88,2-3-80,0 0 8,-2-6 112,3 7 72,-1-6-32,0 6-40,0-1-144,0-5-64,-2 8 168,2 0-104,1-8-24,0 8 144,0-3-24,0 1-48,0 0 24,0 0-144,0 2-32,-3 0 208,3-2-192,5 2 0,-6 0 184,1 0-16,5 0-24,-6 1 16,7 0-256,-7 2 40,-2-3 248,10 9-200,-8-6-16,1 5 160,6 1-24,-6-6-56,0 5-120,7-4-168,-8 0-49,-2-4 473,3 9-560,5-6 8,-6 6 104,0-6-168,1 8-32,-1-8-120,1 7-353,-1-6-55,-2-4 1176,2 9-1448,0-5-232,0 5-105,0-6-159,0 6-121,1-6 41,-1 7 71,-2-7 297,0-3 1656,2 10-1136,0-6-1209,-2-4 2345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1:42.837"/>
    </inkml:context>
    <inkml:brush xml:id="br0">
      <inkml:brushProperty name="width" value="0.025" units="cm"/>
      <inkml:brushProperty name="height" value="0.025" units="cm"/>
      <inkml:brushProperty name="color" value="#0000CD"/>
    </inkml:brush>
  </inkml:definitions>
  <inkml:trace contextRef="#ctx0" brushRef="#br0">34 8 6513,'0'0'0,"-3"0"352,0 0 56,-1 0 24,0 0 32,1 0-32,-1 1-24,1-1-23,3 0-385,-2 1 336,0-1-32,1 1-8,0-1-16,0 1-40,0 0-88,0-1-88,0 1-40,1-1-24,0 0 8,0 0 40,0 0 112,0 0 24,0 0 88,2 0 0,-2 0-24,2 0 8,-2 0-256,3 0 264,-1 0 16,1 0 72,5 0 16,-8 0-15,3 0-9,6-2-112,-9 2-48,0 0-184,3-2 128,0 2-8,5-2 48,-8 0 16,3 2-16,0 0-32,0-2-144,0 2-32,-3 0 40,3-2-48,-1 2-24,0-2 128,0 2-32,0 0 8,-2 0-48,2 0-176,0 0-40,-2 0 232,0 0-424,2 0-168,0 0-105,-2 0-223,2 0-128,-2 0-120,2 0-193,-2 1 129,0-1 1232,2 1-952,0 0-4217,-2-1 5169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1:44.044"/>
    </inkml:context>
    <inkml:brush xml:id="br0">
      <inkml:brushProperty name="width" value="0.025" units="cm"/>
      <inkml:brushProperty name="height" value="0.025" units="cm"/>
      <inkml:brushProperty name="color" value="#0000CD"/>
    </inkml:brush>
  </inkml:definitions>
  <inkml:trace contextRef="#ctx0" brushRef="#br0">6 36 6657,'0'0'0,"-1"-2"544,0-1 72,0-5 16,0 5-8,1 1-39,-1 0 47,1 2-632,0-2 656,-1 0 32,1 2 64,0-2-24,0 0-56,0 0-15,0 0-129,0 2-40,0 0-488,0-2 520,0 2-56,0 0 96,0-2-48,0 2-40,0 0 24,2 0-175,-2 0 15,2 0 16,-2 0-352,0 0 256,2 0 168,-2 0-32,3 0 24,-1 1 0,-2 0-152,2 2 32,0-1-88,-2-2-208,2 3 256,0 0 120,0 5 0,0-5 25,-2 1-41,2 5-120,0-6-40,-2 9 24,0-12-224,2 9 184,0 1 168,-2 1-80,2-1-64,0 3 40,0-2-176,0 2 32,-2 1-16,0-14-88,2 15 32,0 2 152,-2-2-32,2 0-24,-2 0 56,2 0-264,-2 1 48,2-1 0,-2-15 32,0 15-48,2-1 192,0 0-16,0 3-48,-2-2 0,2-1-160,0 1-56,-2-1 80,0-14 56,2 14-56,0 0 104,-2-1 40,0-1-8,2 0-96,-2 0-120,0 1-64,0-3-104,0-10 304,0 10-328,0 0 32,-1-1-96,0 0 0,0-1-192,0-4-216,-2 6-73,2-6-191,1-4 1064,-2 8-1072,1-5 48,0 0-49,-1 1-23,0 0-48,1-1-176,0-1-193,-1 0-191,2-2 1704,-1 1-1888,-1 0 239,0-1 449,1 0-3961,1 0 5161</inkml:trace>
  <inkml:trace contextRef="#ctx0" brushRef="#br0" timeOffset="433">38 293 9522,'0'0'0,"0"0"1968,0-2-560,0 0-448,0 0-263,0 2-41,0 0-656,0-2 696,0 2 40,0 0 152,0 0-8,2 0-119,-2-2-105,2 0-224,0 2-56,-2 0-376,2-2 352,0 2 8,0 0 104,1 0-80,5 0-40,-8 0-16,8 0-168,-6 0-48,1 0-40,-3 0-72,10 0 48,-7 0 113,0 0-1,5 0-40,-6 1 24,1 0-224,5-1-8,-6 1 16,-2-1 72,3 1-112,0-1 208,5 1-32,-8-1-48,3 0-32,0 0-176,0 1-73,0-1-79,-3 0 344,3 1-536,0-1-16,0 0-208,-1 0-128,1 0-136,-1 0-297,2 0-95,-1 0-120,-3 0 1536,3 0-1721,0 0-63,0 0-120,0 0 383,6 0-4016,-9 0 5537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13:31:46.272"/>
    </inkml:context>
    <inkml:brush xml:id="br0">
      <inkml:brushProperty name="width" value="0.025" units="cm"/>
      <inkml:brushProperty name="height" value="0.025" units="cm"/>
      <inkml:brushProperty name="color" value="#0000CD"/>
    </inkml:brush>
  </inkml:definitions>
  <inkml:trace contextRef="#ctx0" brushRef="#br0">13 279 7609,'0'0'0,"0"0"936,0 0-71,0 1-153,0-1-144,-1 1 56,0 0 48,1 0-8,0 0 96,0-1-760,0 1 737,-2 1-9,1 2 32,0-2-104,0 1-32,0 0-48,0 0-88,0 5 8,1-8-496,-1 2 489,0 6-17,0-5 64,1 5-40,0-5 8,0 7-200,0-7-128,0 8 0,0-11-176,0 9 48,0-1 152,0-4 96,0 6-56,2-6 8,0 5-64,-2-6-192,2 6 32,-2-9-24,3 4-24,1 4 24,-1-5 120,0 8-56,0-8 32,0 5-40,0-5-136,0 0 24,-3-3 56,3 3-56,0 0 24,5 0 104,-6 0 32,0 0-8,1-1-32,0 0-88,0-1-56,-3-1 80,3 1-104,0 0 72,0 0 104,5 0 32,-8-1 0,3 0-32,0 0-104,0-2-48,-3 2 80,9-2-32,-9-1-24,3 0 144,0 0-16,-1 0 9,0 0 39,1 0-200,0 0 136,-1-5-8,1 6-56,-1-1 192,0-6 8,0 7-120,0-1 48,0-6-192,0 7-80,-2 2 152,2-8-96,-2 5-8,2-6 216,-2 6-40,2-7 0,-2 8-48,2-7-248,-2 7 24,0 2 200,2-12-233,0 4 25,-2 5 112,2-9-120,0 9 48,-2-7-48,2 7-168,-2-7 8,0 10 376,2-3-488,-2-5-80,0 5 96,0-6 8,0 7-120,0-1-25,0-5-191,0 8-96,0 0 896,0-3-928,0 1-32,-1-1 96,0 1-97,-2 0-39,1 2-176,0-2-240,-1 2 47,1 0 273,2 0 1096,-3 0-744,0 0-3953,3 0 4697</inkml:trace>
  <inkml:trace contextRef="#ctx0" brushRef="#br0" timeOffset="1">209 299 6177,'0'0'0,"0"2"264,0 1 64,0 5 144,0-6 88,0 2-48,2 0 48,-2-4-560,0 4 553,0 4-1,2-5 80,-2 1-24,0 5-40,0-7 8,0 2-144,0 0-40,0 1-40,0-5-352,0 4 256,0-1 73,0 1-57,0 0-40,0 0-8,0 4-120,0-5 0,0 0 64,0-3-168,0 4 88,0-1 112,0 1 16,0-1-64,0 0-16,0 0-88,0 0-40,0 0-24,0-3 16,0 3 48,0 0 88,0-1-8,0 0 0,0 0-64,0-1-120,0 2-8,0-2 16,0-1 48,0 1 16,0 0 96,0 0 56,0-1 16,0 0 8,0 0-64,0 0-16,0 0-16,0 0-96,0 0 96,-1 0 72,0 0 32,0 0 0,0-2 16,0 0-224,0-1-32,0 3-16,1 0 56,0-2-104,-1 0 224,1 0 16,0 0 0,0 0-8,0-1-136,0 1-48,0-1-8,0 3 64,0-3-88,0 0 128,0-5 32,2 6 24,-2-1-8,2-5-104,0 6-64,-2-1-16,0 3 96,2-10-80,0 7 72,0-8 24,1 8 80,-1-9-8,1 9-56,-1-9-56,1 9-80,-3 3 104,3-12-72,7 3 24,-10 1 144,3 0-16,5 5-8,-6-9-48,1 9-88,0-6 8,-3 9 56,3-2-64,-1-7 24,0 7 160,1-6-40,-1 6-24,-2 0 25,2-1-218,-2 1 57,0 2 80,0-2-56,0 0 0,0 0 128,0 2-40,0 0-40,0 0-16,0 0-200,0 0 0,0 0 224,0 0-232,0 0 8,0 0 248,0 1-48,0 2 96,0 0 24,0 0-216,0 5 112,0-8 8,0 1-72,0 3-48,0 5 200,0-6-80,0 1 56,2 5 40,-2-6-160,0 6 80,0-9-16,0 4-32,2 5-48,-2-5 144,0 5-16,0-5-8,2 5 48,-2-6-120,0 6-24,2-6 32,-2 6-8,2-6 112,-2 1 48,0 1-16,2-1 56,-2 0-136,0-1-8,0 1 24,0-4-48,2 3 0,-2 0 160,0-1-32,2 0 16,-2 0-47,0-1-146,0 1 33,0-1-32,0-1 48,0 1 0,0-1 137,0 0 15,0 0 8,0 1 16,0-1-136,0 0 8,0 0-8,0 0-40,0 0 48,0 0 144,0 0 16,0 0 8,0 0-56,0-2-200,0 2 8,0-2-8,0 2 40,0-2-56,0 0 200,2 0-88,-2 0 48,0 0-16,0-1-160,2 0 8,0 0-56,-2 3 120,0-3-48,2-6 152,-2 9 8,2-8-16,-2 5 0,2-5-176,0 6-40,0-6 48,-2 8 72,3-2-104,-1-6 64,0 5 160,0-6-40,0 6 56,0-8-120,1 8-88,0-9-8,-3 12 80,8-3-136,-6-9 216,0 9-72,1-7 48,0 7 80,0-6-208,0 6 24,0 0-16,-3 3 64,3-8-168,-1 8 232,0-2-8,0 0 40,0 0 0,-2 0-168,2 0 40,-2 0-64,0 2 96,0 0-88,0-2 160,0 2-40,2 0 40,-2 0 8,2 0-160,-2 0 24,2 0-48,-2 0 104,2 0-88,-2 0 136,0 0 24,2 1 32,-2 0 16,2 2-112,-2-1 16,2 0-16,-2-2-8,0 3 40,2 0 184,-2 0-8,3 5 24,-3-5 24,0 5-176,2-5 80,0 7 24,-2-10-192,0 4 184,0 6 224,0-6-88,2 7-48,-2-3 113,2 0-233,-2-4 16,0 7 40,0-11-208,0 4 104,0 6 176,0-2-24,0-4 40,0 6-120,0-6-184,0 0 0,0 4-80,0-8 88,0 3-40,0 6 168,0-7-72,0 2 96,0-1-96,2 1-144,-2-1 24,0 1-88,0-4 152,0 3-64,0 0 112,0 0 0,0 0-32,0-2-120,0 1-216,0-1-152,0 0-200,0-1 672,0 1-785,0 0-55,0 0-40,0 0-56,0 0-16,0-1-137,0 0-127,0 0-24,0 0 1240,0 0-1408,0 0-9,2 0-7,-2 0-48,2 0 87,0 0 241,0-2 328,0 0 296,-2 2 520,3-2-4489,-3 2 4489</inkml:trace>
  <inkml:trace contextRef="#ctx0" brushRef="#br0" timeOffset="2">593 262 6161,'0'0'0,"-3"0"256,-5 1 96,8-1-352,-4 1 512,-7 0 88,8 0 152,-6 0 25,6 0 31,-6 1 32,5 1-80,-6 0 72,10-3-832,-8 3 872,0 1 25,-1 0 111,5 5 32,-7-6-48,7 5 8,-5-5-175,6 5-137,3-8-688,-10 3 664,6 6-112,-5-6 16,6 5-24,-1-4-120,0 6-72,1-7-152,-1 6-80,1-6 41,3-3-161,-1 4 112,0 4 176,0-5-8,0 1 8,1 0-80,0 0-176,0 0-8,2-1-56,-2-3 32,2 4 8,0-1 168,1 1-40,0-1 24,5 0-8,-6-1-208,1 0 24,6-1-40,-9-1 72,2 1-16,1 0 152,0 0-24,6-1 40,-7 0-80,1 0-136,6 0 0,-7 0-8,-2 0 72,8 0-8,-5-2 256,7 0-104,-7 0-16,6-1-80,-6-5-304,6 8 144,-7-3-8,-2 3 120,8-3-64,-5-6 112,6 7 64,-7-1-16,6 0-16,-5 0-56,5-5-128,-6 6-8,-2 2 112,3-3-96,5-5 144,-8 5 48,3-5 24,0 5 16,0-5-216,0 6-8,6-1-8,-9 3 96,0-9-128,3 7 192,-1-7 136,0 7-104,1-6 16,-1 5-192,0 0-184,-2-6 136,0 9 128,0-2-160,0-2 224,0-5-48,0 7-96,0 0-32,0-1-232,0 0-72,-2 1-40,2 2 456,-2-3-544,1 1 87,0 0-143,0 0-32,1 2-48,0-2-320,-1 2 8,1 0-161,0 0 1153,-1 0-1344,1 0-8,-1 0-129,1 0-55,0 0-8,0 0-81,0 1 225,-1 0 352,1-1 1048,0 2-4985,0-2 4985</inkml:trace>
  <inkml:trace contextRef="#ctx0" brushRef="#br0" timeOffset="3">656 308 6289,'0'0'0,"0"1"256,0 0 8,0 1-24,0-2-240,0 3 264,0-1 120,0 0 56,2 1 16,-2 0-24,2 0-79,-2 0-41,2 0 24,-2-3-336,0 3 344,2 0 72,0 0 56,0 1-40,0 0-16,-2 0-96,0 0-96,2 0-40,-2-4-184,2 9 152,0-7 40,-2 1 40,0 1 48,2 0 24,-2 0-15,0-1-89,0 0-16,0-3-184,2 3 208,-2 0 40,0 0 160,0 0-8,0-1 24,0 0-32,0-1-104,0 1 80,0-2-368,0 1 336,-1 1 64,1-1 72,-1 0 1,1 0 71,0 0 16,0-1-80,-1 0-40,1 0-440,-1 0 472,0 0-32,0 0 104,0 0 64,1 0-127,-1 0 31,0-2-168,1 0-88,0 2-256,-1-2 328,0 0-112,1-1 184,-1 0 48,0 0-64,1 0 40,-1 0-208,1 0-64,0 3-152,0-3 136,0-5-24,0 6 144,0-1-64,0 0 17,0-5-49,2 6-184,-2-7-8,0 9 32,2-3-72,0-7 8,0 8 176,1-7 24,0 6-32,1-7-24,-1 7-136,0-8-24,6 8 16,-9 3 64,3-10-32,6 7 104,-6-8-8,7 8 0,-7-7-88,6 8-168,-6-1-24,7-6-33,-10 9 249,3-2-304,7-1 104,-8-5-184,7 8-120,-6-3-160,7 0-376,-7 1-80,8 0-161,-11 2 1281,3-2-1392,8 2-24,-8-2-201,8 2-207,-2 0-216,-6 0-297,8 0-79,-8 0 471,-3 0 1945,12 0-5625,-12 0 5625</inkml:trace>
  <inkml:trace contextRef="#ctx0" brushRef="#br0" timeOffset="319">1176 45 5873,'0'0'0,"0"-2"256,2-1 88,-2-6 112,2 9 136,-2-3-8,0 0 48,0 0 33,2 0-41,-2 0 0,0 3-624,0-3 672,0 1 0,0 0 72,0 0 72,2 2-95,-2-2 47,2 0-128,-2 0-56,0 2-584,0 0 616,0 0-80,2 0 80,-2 0-24,2 0-79,-2 0-1,0 0-104,2 0-8,-2 0-400,0 1 496,2 1 16,0 1 112,-2 1 40,2 6-40,0-6 1,0 7-153,0-2-72,-2-1-32,0-8-368,0 10 384,0 1 72,0 0 16,0 0-8,0 2-72,0 0-136,3 1-80,-3 1-8,0-15-168,0 13 145,0-1 175,0 1-40,0-1-48,0 0-80,0 1-144,2-3 16,-2 2 0,0-12-24,2 10 72,0 1 64,-2-1 32,0 1-72,0-1-40,0 0-184,2-1 0,-2-1 16,0-8 112,0 4-72,0 5 64,0-5 80,0 6 8,2-7-48,-2 9-128,0-9-144,0 1-112,0-4 352,0 8-456,0-6 63,0 1-87,0 0-144,0 0-96,0 0-288,0-1-152,0 0-113,0-2 1273,0 1-1496,0 0 16,0 0-89,0 0-103,0 0-88,0 0-313,0-1-175,0 0 127,0 0 2121,0 0-1616,2 0-3505,-2 0 5121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4AB9F2B7-C37D-4371-BCBD-93FA5D47376D}" type="datetimeFigureOut">
              <a:rPr lang="en-US" smtClean="0"/>
              <a:pPr/>
              <a:t>11/27/2022</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D0F17D00-D7D7-4D8A-A928-0D5AA1707AEB}" type="slidenum">
              <a:rPr lang="en-US" smtClean="0"/>
              <a:pPr/>
              <a:t>‹#›</a:t>
            </a:fld>
            <a:endParaRPr lang="en-US"/>
          </a:p>
        </p:txBody>
      </p:sp>
    </p:spTree>
    <p:extLst>
      <p:ext uri="{BB962C8B-B14F-4D97-AF65-F5344CB8AC3E}">
        <p14:creationId xmlns:p14="http://schemas.microsoft.com/office/powerpoint/2010/main" val="179071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F17D00-D7D7-4D8A-A928-0D5AA1707AEB}" type="slidenum">
              <a:rPr lang="en-US" smtClean="0"/>
              <a:pPr/>
              <a:t>8</a:t>
            </a:fld>
            <a:endParaRPr lang="en-US"/>
          </a:p>
        </p:txBody>
      </p:sp>
    </p:spTree>
    <p:extLst>
      <p:ext uri="{BB962C8B-B14F-4D97-AF65-F5344CB8AC3E}">
        <p14:creationId xmlns:p14="http://schemas.microsoft.com/office/powerpoint/2010/main" val="2403840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524734" y="260699"/>
            <a:ext cx="7544362" cy="5761558"/>
          </a:xfrm>
          <a:prstGeom prst="rect">
            <a:avLst/>
          </a:prstGeom>
        </p:spPr>
      </p:pic>
      <p:sp>
        <p:nvSpPr>
          <p:cNvPr id="2" name="Holder 2"/>
          <p:cNvSpPr>
            <a:spLocks noGrp="1"/>
          </p:cNvSpPr>
          <p:nvPr>
            <p:ph type="ctrTitle"/>
          </p:nvPr>
        </p:nvSpPr>
        <p:spPr>
          <a:xfrm>
            <a:off x="195928" y="598258"/>
            <a:ext cx="11800143" cy="19761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61476" y="3677318"/>
            <a:ext cx="11669046"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cstate="print">
            <a:alphaModFix/>
          </a:blip>
          <a:stretch>
            <a:fillRect/>
          </a:stretch>
        </p:blipFill>
        <p:spPr>
          <a:xfrm>
            <a:off x="0" y="0"/>
            <a:ext cx="12192000" cy="6858000"/>
          </a:xfrm>
          <a:prstGeom prst="rect">
            <a:avLst/>
          </a:prstGeom>
          <a:noFill/>
          <a:ln>
            <a:noFill/>
          </a:ln>
        </p:spPr>
      </p:pic>
      <p:pic>
        <p:nvPicPr>
          <p:cNvPr id="10" name="Google Shape;10;p2"/>
          <p:cNvPicPr preferRelativeResize="0"/>
          <p:nvPr/>
        </p:nvPicPr>
        <p:blipFill>
          <a:blip r:embed="rId2" cstate="print">
            <a:alphaModFix/>
          </a:blip>
          <a:stretch>
            <a:fillRect/>
          </a:stretch>
        </p:blipFill>
        <p:spPr>
          <a:xfrm>
            <a:off x="0" y="0"/>
            <a:ext cx="12192000" cy="6858000"/>
          </a:xfrm>
          <a:prstGeom prst="rect">
            <a:avLst/>
          </a:prstGeom>
          <a:noFill/>
          <a:ln>
            <a:noFill/>
          </a:ln>
        </p:spPr>
      </p:pic>
      <p:sp>
        <p:nvSpPr>
          <p:cNvPr id="11" name="Google Shape;11;p2"/>
          <p:cNvSpPr txBox="1">
            <a:spLocks noGrp="1"/>
          </p:cNvSpPr>
          <p:nvPr>
            <p:ph type="title"/>
          </p:nvPr>
        </p:nvSpPr>
        <p:spPr>
          <a:xfrm>
            <a:off x="2166800" y="1537497"/>
            <a:ext cx="7858400" cy="31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ar-SA" smtClean="0"/>
              <a:t>انقر لتحرير نمط العنوان الرئيسي</a:t>
            </a:r>
            <a:endParaRPr/>
          </a:p>
        </p:txBody>
      </p:sp>
      <p:sp>
        <p:nvSpPr>
          <p:cNvPr id="12" name="Google Shape;12;p2"/>
          <p:cNvSpPr txBox="1">
            <a:spLocks noGrp="1"/>
          </p:cNvSpPr>
          <p:nvPr>
            <p:ph type="body" idx="1"/>
          </p:nvPr>
        </p:nvSpPr>
        <p:spPr>
          <a:xfrm>
            <a:off x="2567800" y="4492967"/>
            <a:ext cx="7056400" cy="11332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pPr lvl="0"/>
            <a:r>
              <a:rPr lang="ar-SA" smtClean="0"/>
              <a:t>انقر لتحرير أنماط النص الرئيسي</a:t>
            </a:r>
          </a:p>
        </p:txBody>
      </p:sp>
      <p:sp>
        <p:nvSpPr>
          <p:cNvPr id="13" name="Google Shape;13;p2"/>
          <p:cNvSpPr/>
          <p:nvPr/>
        </p:nvSpPr>
        <p:spPr>
          <a:xfrm>
            <a:off x="-326128" y="-215349"/>
            <a:ext cx="2021371" cy="1155660"/>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0516155" y="-215349"/>
            <a:ext cx="2021371" cy="1155660"/>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5;p2"/>
          <p:cNvGrpSpPr/>
          <p:nvPr/>
        </p:nvGrpSpPr>
        <p:grpSpPr>
          <a:xfrm>
            <a:off x="-461842" y="1054056"/>
            <a:ext cx="3011172" cy="854071"/>
            <a:chOff x="-2810250" y="3572525"/>
            <a:chExt cx="2106500" cy="597475"/>
          </a:xfrm>
        </p:grpSpPr>
        <p:sp>
          <p:nvSpPr>
            <p:cNvPr id="16" name="Google Shape;16;p2"/>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26;p2"/>
          <p:cNvGrpSpPr/>
          <p:nvPr/>
        </p:nvGrpSpPr>
        <p:grpSpPr>
          <a:xfrm>
            <a:off x="10173164" y="5847026"/>
            <a:ext cx="2364483" cy="753219"/>
            <a:chOff x="-4380075" y="3780200"/>
            <a:chExt cx="1637000" cy="521475"/>
          </a:xfrm>
        </p:grpSpPr>
        <p:sp>
          <p:nvSpPr>
            <p:cNvPr id="127" name="Google Shape;127;p2"/>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5"/>
        <p:cNvGrpSpPr/>
        <p:nvPr/>
      </p:nvGrpSpPr>
      <p:grpSpPr>
        <a:xfrm>
          <a:off x="0" y="0"/>
          <a:ext cx="0" cy="0"/>
          <a:chOff x="0" y="0"/>
          <a:chExt cx="0" cy="0"/>
        </a:xfrm>
      </p:grpSpPr>
      <p:pic>
        <p:nvPicPr>
          <p:cNvPr id="196" name="Google Shape;196;p3"/>
          <p:cNvPicPr preferRelativeResize="0"/>
          <p:nvPr/>
        </p:nvPicPr>
        <p:blipFill>
          <a:blip r:embed="rId2" cstate="print">
            <a:alphaModFix/>
          </a:blip>
          <a:stretch>
            <a:fillRect/>
          </a:stretch>
        </p:blipFill>
        <p:spPr>
          <a:xfrm>
            <a:off x="0" y="0"/>
            <a:ext cx="12192000" cy="6858000"/>
          </a:xfrm>
          <a:prstGeom prst="rect">
            <a:avLst/>
          </a:prstGeom>
          <a:noFill/>
          <a:ln>
            <a:noFill/>
          </a:ln>
        </p:spPr>
      </p:pic>
      <p:sp>
        <p:nvSpPr>
          <p:cNvPr id="197" name="Google Shape;197;p3"/>
          <p:cNvSpPr txBox="1">
            <a:spLocks noGrp="1"/>
          </p:cNvSpPr>
          <p:nvPr>
            <p:ph type="subTitle" idx="1"/>
          </p:nvPr>
        </p:nvSpPr>
        <p:spPr>
          <a:xfrm>
            <a:off x="4187088" y="4546967"/>
            <a:ext cx="3818800" cy="9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ar-SA" smtClean="0"/>
              <a:t>انقر لتحرير نمط العنوان الثانوي الرئيسي</a:t>
            </a:r>
            <a:endParaRPr/>
          </a:p>
        </p:txBody>
      </p:sp>
      <p:sp>
        <p:nvSpPr>
          <p:cNvPr id="198" name="Google Shape;198;p3"/>
          <p:cNvSpPr txBox="1">
            <a:spLocks noGrp="1"/>
          </p:cNvSpPr>
          <p:nvPr>
            <p:ph type="title"/>
          </p:nvPr>
        </p:nvSpPr>
        <p:spPr>
          <a:xfrm>
            <a:off x="4139488" y="2929363"/>
            <a:ext cx="3914000" cy="1976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ar-SA" smtClean="0"/>
              <a:t>انقر لتحرير نمط العنوان الرئيسي</a:t>
            </a:r>
            <a:endParaRPr/>
          </a:p>
        </p:txBody>
      </p:sp>
      <p:sp>
        <p:nvSpPr>
          <p:cNvPr id="199" name="Google Shape;199;p3"/>
          <p:cNvSpPr txBox="1">
            <a:spLocks noGrp="1"/>
          </p:cNvSpPr>
          <p:nvPr>
            <p:ph type="title" idx="2" hasCustomPrompt="1"/>
          </p:nvPr>
        </p:nvSpPr>
        <p:spPr>
          <a:xfrm>
            <a:off x="5125488" y="1900864"/>
            <a:ext cx="1942000" cy="137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2" name="Google Shape;200;p3"/>
          <p:cNvGrpSpPr/>
          <p:nvPr/>
        </p:nvGrpSpPr>
        <p:grpSpPr>
          <a:xfrm>
            <a:off x="-1580183" y="1121235"/>
            <a:ext cx="2808667" cy="796633"/>
            <a:chOff x="-2810250" y="3572525"/>
            <a:chExt cx="2106500" cy="597475"/>
          </a:xfrm>
        </p:grpSpPr>
        <p:sp>
          <p:nvSpPr>
            <p:cNvPr id="201" name="Google Shape;201;p3"/>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311;p3"/>
          <p:cNvGrpSpPr/>
          <p:nvPr/>
        </p:nvGrpSpPr>
        <p:grpSpPr>
          <a:xfrm>
            <a:off x="10318651" y="5984334"/>
            <a:ext cx="2182667" cy="695300"/>
            <a:chOff x="-4380075" y="3780200"/>
            <a:chExt cx="1637000" cy="521475"/>
          </a:xfrm>
        </p:grpSpPr>
        <p:sp>
          <p:nvSpPr>
            <p:cNvPr id="312" name="Google Shape;312;p3"/>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0" name="Google Shape;380;p3"/>
          <p:cNvPicPr preferRelativeResize="0"/>
          <p:nvPr/>
        </p:nvPicPr>
        <p:blipFill>
          <a:blip r:embed="rId3" cstate="print">
            <a:alphaModFix amt="75000"/>
          </a:blip>
          <a:stretch>
            <a:fillRect/>
          </a:stretch>
        </p:blipFill>
        <p:spPr>
          <a:xfrm>
            <a:off x="9047784" y="750167"/>
            <a:ext cx="4724400" cy="977900"/>
          </a:xfrm>
          <a:prstGeom prst="rect">
            <a:avLst/>
          </a:prstGeom>
          <a:noFill/>
          <a:ln>
            <a:noFill/>
          </a:ln>
        </p:spPr>
      </p:pic>
      <p:pic>
        <p:nvPicPr>
          <p:cNvPr id="381" name="Google Shape;381;p3"/>
          <p:cNvPicPr preferRelativeResize="0"/>
          <p:nvPr/>
        </p:nvPicPr>
        <p:blipFill>
          <a:blip r:embed="rId4" cstate="print">
            <a:alphaModFix amt="65000"/>
          </a:blip>
          <a:stretch>
            <a:fillRect/>
          </a:stretch>
        </p:blipFill>
        <p:spPr>
          <a:xfrm>
            <a:off x="-975433" y="6009383"/>
            <a:ext cx="5057368" cy="8984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61378" y="2545634"/>
            <a:ext cx="7669243" cy="1762760"/>
          </a:xfrm>
          <a:prstGeom prst="rect">
            <a:avLst/>
          </a:prstGeom>
        </p:spPr>
        <p:txBody>
          <a:bodyPr wrap="square" lIns="0" tIns="0" rIns="0" bIns="0">
            <a:spAutoFit/>
          </a:bodyPr>
          <a:lstStyle>
            <a:lvl1pPr>
              <a:defRPr sz="6000" b="1" i="0">
                <a:solidFill>
                  <a:schemeClr val="tx1"/>
                </a:solidFill>
                <a:latin typeface="Calibri"/>
                <a:cs typeface="Calibri"/>
              </a:defRPr>
            </a:lvl1pPr>
          </a:lstStyle>
          <a:p>
            <a:endParaRPr/>
          </a:p>
        </p:txBody>
      </p:sp>
      <p:sp>
        <p:nvSpPr>
          <p:cNvPr id="3" name="Holder 3"/>
          <p:cNvSpPr>
            <a:spLocks noGrp="1"/>
          </p:cNvSpPr>
          <p:nvPr>
            <p:ph type="body" idx="1"/>
          </p:nvPr>
        </p:nvSpPr>
        <p:spPr>
          <a:xfrm>
            <a:off x="962042" y="1528343"/>
            <a:ext cx="10267915" cy="3648710"/>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11/27/2022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7.png"/><Relationship Id="rId18" Type="http://schemas.openxmlformats.org/officeDocument/2006/relationships/customXml" Target="../ink/ink9.xml"/><Relationship Id="rId3" Type="http://schemas.openxmlformats.org/officeDocument/2006/relationships/image" Target="../media/image12.png"/><Relationship Id="rId21"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customXml" Target="../ink/ink6.xml"/><Relationship Id="rId17" Type="http://schemas.openxmlformats.org/officeDocument/2006/relationships/image" Target="../media/image19.png"/><Relationship Id="rId25" Type="http://schemas.openxmlformats.org/officeDocument/2006/relationships/image" Target="../media/image23.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4.xml"/><Relationship Id="rId6" Type="http://schemas.openxmlformats.org/officeDocument/2006/relationships/customXml" Target="../ink/ink3.xml"/><Relationship Id="rId11" Type="http://schemas.openxmlformats.org/officeDocument/2006/relationships/image" Target="../media/image16.png"/><Relationship Id="rId24" Type="http://schemas.openxmlformats.org/officeDocument/2006/relationships/customXml" Target="../ink/ink12.xml"/><Relationship Id="rId5" Type="http://schemas.openxmlformats.org/officeDocument/2006/relationships/image" Target="../media/image13.png"/><Relationship Id="rId15" Type="http://schemas.openxmlformats.org/officeDocument/2006/relationships/image" Target="../media/image18.png"/><Relationship Id="rId23" Type="http://schemas.openxmlformats.org/officeDocument/2006/relationships/image" Target="../media/image22.png"/><Relationship Id="rId10" Type="http://schemas.openxmlformats.org/officeDocument/2006/relationships/customXml" Target="../ink/ink5.xml"/><Relationship Id="rId19" Type="http://schemas.openxmlformats.org/officeDocument/2006/relationships/image" Target="../media/image20.png"/><Relationship Id="rId4" Type="http://schemas.openxmlformats.org/officeDocument/2006/relationships/customXml" Target="../ink/ink2.xml"/><Relationship Id="rId9" Type="http://schemas.openxmlformats.org/officeDocument/2006/relationships/image" Target="../media/image15.png"/><Relationship Id="rId14" Type="http://schemas.openxmlformats.org/officeDocument/2006/relationships/customXml" Target="../ink/ink7.xml"/><Relationship Id="rId22" Type="http://schemas.openxmlformats.org/officeDocument/2006/relationships/customXml" Target="../ink/ink11.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customXml" Target="../ink/ink17.xml"/><Relationship Id="rId18" Type="http://schemas.openxmlformats.org/officeDocument/2006/relationships/image" Target="../media/image30.png"/><Relationship Id="rId3" Type="http://schemas.openxmlformats.org/officeDocument/2006/relationships/hyperlink" Target="https://www.osmosis.org/learn/Nervous_system:_Seizures_and_strokes" TargetMode="External"/><Relationship Id="rId21" Type="http://schemas.openxmlformats.org/officeDocument/2006/relationships/customXml" Target="../ink/ink21.xml"/><Relationship Id="rId7" Type="http://schemas.openxmlformats.org/officeDocument/2006/relationships/customXml" Target="../ink/ink14.xml"/><Relationship Id="rId12" Type="http://schemas.openxmlformats.org/officeDocument/2006/relationships/image" Target="../media/image27.png"/><Relationship Id="rId17" Type="http://schemas.openxmlformats.org/officeDocument/2006/relationships/customXml" Target="../ink/ink19.xml"/><Relationship Id="rId2" Type="http://schemas.openxmlformats.org/officeDocument/2006/relationships/hyperlink" Target="https://www.osmosis.org/learn/Delirium" TargetMode="External"/><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customXml" Target="../ink/ink16.xml"/><Relationship Id="rId5" Type="http://schemas.openxmlformats.org/officeDocument/2006/relationships/customXml" Target="../ink/ink13.xml"/><Relationship Id="rId15" Type="http://schemas.openxmlformats.org/officeDocument/2006/relationships/customXml" Target="../ink/ink18.xml"/><Relationship Id="rId10" Type="http://schemas.openxmlformats.org/officeDocument/2006/relationships/image" Target="../media/image26.png"/><Relationship Id="rId19" Type="http://schemas.openxmlformats.org/officeDocument/2006/relationships/customXml" Target="../ink/ink20.xml"/><Relationship Id="rId4" Type="http://schemas.openxmlformats.org/officeDocument/2006/relationships/hyperlink" Target="https://www.osmosis.org/learn/Renal_failure:_Pathology_review" TargetMode="External"/><Relationship Id="rId9" Type="http://schemas.openxmlformats.org/officeDocument/2006/relationships/customXml" Target="../ink/ink15.xml"/><Relationship Id="rId14" Type="http://schemas.openxmlformats.org/officeDocument/2006/relationships/image" Target="../media/image28.png"/><Relationship Id="rId22"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customXml" Target="../ink/ink23.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hyperlink" Target="https://www.osmosis.org/learn/Hypocalcemia" TargetMode="External"/><Relationship Id="rId3" Type="http://schemas.openxmlformats.org/officeDocument/2006/relationships/hyperlink" Target="https://www.osmosis.org/answers/hypertonic-dehydration" TargetMode="External"/><Relationship Id="rId7" Type="http://schemas.openxmlformats.org/officeDocument/2006/relationships/hyperlink" Target="https://www.osmosis.org/learn/Antacids:_Nursing_Pharmacology" TargetMode="External"/><Relationship Id="rId2" Type="http://schemas.openxmlformats.org/officeDocument/2006/relationships/hyperlink" Target="https://www.osmosis.org/learn/GI/GU:_Other_ways_of_providing_fluids_and_nutrition" TargetMode="External"/><Relationship Id="rId1" Type="http://schemas.openxmlformats.org/officeDocument/2006/relationships/slideLayout" Target="../slideLayouts/slideLayout4.xml"/><Relationship Id="rId6" Type="http://schemas.openxmlformats.org/officeDocument/2006/relationships/hyperlink" Target="https://www.osmosis.org/learn/Hyperphosphatemia" TargetMode="External"/><Relationship Id="rId11" Type="http://schemas.openxmlformats.org/officeDocument/2006/relationships/hyperlink" Target="https://www.osmosis.org/learn/Hydration" TargetMode="External"/><Relationship Id="rId5" Type="http://schemas.openxmlformats.org/officeDocument/2006/relationships/hyperlink" Target="https://www.osmosis.org/learn/Insulin" TargetMode="External"/><Relationship Id="rId10" Type="http://schemas.openxmlformats.org/officeDocument/2006/relationships/hyperlink" Target="https://www.osmosis.org/learn/Antigout_medications" TargetMode="External"/><Relationship Id="rId4" Type="http://schemas.openxmlformats.org/officeDocument/2006/relationships/hyperlink" Target="https://www.osmosis.org/learn/Hyperkalemia" TargetMode="External"/><Relationship Id="rId9" Type="http://schemas.openxmlformats.org/officeDocument/2006/relationships/hyperlink" Target="https://www.osmosis.org/learn/Gout:_Nursing_Process_(ADPI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2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customXml" Target="../ink/ink31.xml"/><Relationship Id="rId3" Type="http://schemas.openxmlformats.org/officeDocument/2006/relationships/customXml" Target="../ink/ink26.xml"/><Relationship Id="rId7" Type="http://schemas.openxmlformats.org/officeDocument/2006/relationships/customXml" Target="../ink/ink28.xml"/><Relationship Id="rId12" Type="http://schemas.openxmlformats.org/officeDocument/2006/relationships/image" Target="../media/image44.png"/><Relationship Id="rId2" Type="http://schemas.openxmlformats.org/officeDocument/2006/relationships/image" Target="../media/image15.jpeg"/><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customXml" Target="../ink/ink30.xml"/><Relationship Id="rId5" Type="http://schemas.openxmlformats.org/officeDocument/2006/relationships/customXml" Target="../ink/ink27.xml"/><Relationship Id="rId15" Type="http://schemas.openxmlformats.org/officeDocument/2006/relationships/customXml" Target="../ink/ink32.xml"/><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customXml" Target="../ink/ink29.xml"/><Relationship Id="rId1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customXml" Target="../ink/ink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2514600"/>
            <a:ext cx="7602220" cy="3059812"/>
          </a:xfrm>
          <a:prstGeom prst="rect">
            <a:avLst/>
          </a:prstGeom>
        </p:spPr>
        <p:txBody>
          <a:bodyPr vert="horz" wrap="square" lIns="0" tIns="12700" rIns="0" bIns="0" rtlCol="0">
            <a:spAutoFit/>
          </a:bodyPr>
          <a:lstStyle/>
          <a:p>
            <a:pPr marL="12700">
              <a:lnSpc>
                <a:spcPct val="100000"/>
              </a:lnSpc>
              <a:spcBef>
                <a:spcPts val="100"/>
              </a:spcBef>
            </a:pPr>
            <a:r>
              <a:rPr sz="6600" b="0" spc="-30" dirty="0">
                <a:latin typeface="Calibri"/>
                <a:cs typeface="Calibri"/>
              </a:rPr>
              <a:t>Pediatric</a:t>
            </a:r>
            <a:r>
              <a:rPr sz="6600" b="0" spc="-100" dirty="0">
                <a:latin typeface="Calibri"/>
                <a:cs typeface="Calibri"/>
              </a:rPr>
              <a:t> </a:t>
            </a:r>
            <a:r>
              <a:rPr sz="6600" b="0" spc="-10" dirty="0" smtClean="0">
                <a:latin typeface="Calibri"/>
                <a:cs typeface="Calibri"/>
              </a:rPr>
              <a:t>malignancies</a:t>
            </a:r>
            <a:r>
              <a:rPr lang="en-US" sz="6600" b="0" spc="-10" dirty="0" smtClean="0">
                <a:latin typeface="Calibri"/>
                <a:cs typeface="Calibri"/>
              </a:rPr>
              <a:t/>
            </a:r>
            <a:br>
              <a:rPr lang="en-US" sz="6600" b="0" spc="-10" dirty="0" smtClean="0">
                <a:latin typeface="Calibri"/>
                <a:cs typeface="Calibri"/>
              </a:rPr>
            </a:br>
            <a:r>
              <a:rPr lang="en-US" sz="6600" b="0" spc="-10" dirty="0" smtClean="0"/>
              <a:t/>
            </a:r>
            <a:br>
              <a:rPr lang="en-US" sz="6600" b="0" spc="-10" dirty="0" smtClean="0"/>
            </a:br>
            <a:r>
              <a:rPr lang="en-US" sz="6600" b="0" spc="-10" dirty="0" smtClean="0">
                <a:latin typeface="Calibri"/>
                <a:cs typeface="Calibri"/>
              </a:rPr>
              <a:t> </a:t>
            </a:r>
            <a:endParaRPr sz="40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8" y="418407"/>
            <a:ext cx="4879975" cy="689932"/>
          </a:xfrm>
          <a:prstGeom prst="rect">
            <a:avLst/>
          </a:prstGeom>
        </p:spPr>
        <p:txBody>
          <a:bodyPr vert="horz" wrap="square" lIns="0" tIns="12700" rIns="0" bIns="0" rtlCol="0">
            <a:spAutoFit/>
          </a:bodyPr>
          <a:lstStyle/>
          <a:p>
            <a:pPr marL="12700">
              <a:lnSpc>
                <a:spcPct val="100000"/>
              </a:lnSpc>
              <a:spcBef>
                <a:spcPts val="100"/>
              </a:spcBef>
            </a:pPr>
            <a:r>
              <a:rPr sz="4400" b="0" spc="-10" dirty="0">
                <a:latin typeface="Calibri"/>
                <a:cs typeface="Calibri"/>
              </a:rPr>
              <a:t>Clinical</a:t>
            </a:r>
            <a:r>
              <a:rPr sz="4400" b="0" spc="-70" dirty="0">
                <a:latin typeface="Calibri"/>
                <a:cs typeface="Calibri"/>
              </a:rPr>
              <a:t> </a:t>
            </a:r>
            <a:r>
              <a:rPr sz="4400" b="0" spc="-25" dirty="0">
                <a:latin typeface="Calibri"/>
                <a:cs typeface="Calibri"/>
              </a:rPr>
              <a:t>manifestation</a:t>
            </a:r>
            <a:endParaRPr sz="4400">
              <a:latin typeface="Calibri"/>
              <a:cs typeface="Calibri"/>
            </a:endParaRPr>
          </a:p>
        </p:txBody>
      </p:sp>
      <p:sp>
        <p:nvSpPr>
          <p:cNvPr id="3" name="object 3"/>
          <p:cNvSpPr txBox="1"/>
          <p:nvPr/>
        </p:nvSpPr>
        <p:spPr>
          <a:xfrm>
            <a:off x="956585" y="1232549"/>
            <a:ext cx="8921115" cy="4930837"/>
          </a:xfrm>
          <a:prstGeom prst="rect">
            <a:avLst/>
          </a:prstGeom>
        </p:spPr>
        <p:txBody>
          <a:bodyPr vert="horz" wrap="square" lIns="0" tIns="16510" rIns="0" bIns="0" rtlCol="0">
            <a:spAutoFit/>
          </a:bodyPr>
          <a:lstStyle/>
          <a:p>
            <a:pPr marL="195580" indent="-183515">
              <a:lnSpc>
                <a:spcPct val="100000"/>
              </a:lnSpc>
              <a:spcBef>
                <a:spcPts val="130"/>
              </a:spcBef>
              <a:buFont typeface="Arial MT"/>
              <a:buChar char="•"/>
              <a:tabLst>
                <a:tab pos="196215" algn="l"/>
              </a:tabLst>
            </a:pPr>
            <a:r>
              <a:rPr sz="2350" spc="-20" dirty="0">
                <a:latin typeface="Calibri"/>
                <a:cs typeface="Calibri"/>
              </a:rPr>
              <a:t>Very</a:t>
            </a:r>
            <a:r>
              <a:rPr sz="2350" spc="5" dirty="0">
                <a:latin typeface="Calibri"/>
                <a:cs typeface="Calibri"/>
              </a:rPr>
              <a:t> </a:t>
            </a:r>
            <a:r>
              <a:rPr sz="2350" spc="5" dirty="0">
                <a:solidFill>
                  <a:srgbClr val="FF0000"/>
                </a:solidFill>
                <a:latin typeface="Calibri"/>
                <a:cs typeface="Calibri"/>
              </a:rPr>
              <a:t>high </a:t>
            </a:r>
            <a:r>
              <a:rPr sz="2350" spc="-5" dirty="0">
                <a:solidFill>
                  <a:srgbClr val="FF0000"/>
                </a:solidFill>
                <a:latin typeface="Calibri"/>
                <a:cs typeface="Calibri"/>
              </a:rPr>
              <a:t>proliferation</a:t>
            </a:r>
            <a:r>
              <a:rPr sz="2350" spc="5" dirty="0">
                <a:solidFill>
                  <a:srgbClr val="FF0000"/>
                </a:solidFill>
                <a:latin typeface="Calibri"/>
                <a:cs typeface="Calibri"/>
              </a:rPr>
              <a:t> </a:t>
            </a:r>
            <a:r>
              <a:rPr sz="2350" spc="-10" dirty="0">
                <a:solidFill>
                  <a:srgbClr val="FF0000"/>
                </a:solidFill>
                <a:latin typeface="Calibri"/>
                <a:cs typeface="Calibri"/>
              </a:rPr>
              <a:t>rate</a:t>
            </a:r>
            <a:r>
              <a:rPr sz="2350" spc="-10" dirty="0">
                <a:latin typeface="Calibri"/>
                <a:cs typeface="Calibri"/>
              </a:rPr>
              <a:t>,</a:t>
            </a:r>
            <a:r>
              <a:rPr sz="2350" spc="5" dirty="0">
                <a:latin typeface="Calibri"/>
                <a:cs typeface="Calibri"/>
              </a:rPr>
              <a:t> early diagnosis </a:t>
            </a:r>
            <a:r>
              <a:rPr sz="2350" spc="15" dirty="0">
                <a:latin typeface="Calibri"/>
                <a:cs typeface="Calibri"/>
              </a:rPr>
              <a:t>and</a:t>
            </a:r>
            <a:r>
              <a:rPr sz="2350" spc="10" dirty="0">
                <a:latin typeface="Calibri"/>
                <a:cs typeface="Calibri"/>
              </a:rPr>
              <a:t> </a:t>
            </a:r>
            <a:r>
              <a:rPr sz="2350" dirty="0">
                <a:latin typeface="Calibri"/>
                <a:cs typeface="Calibri"/>
              </a:rPr>
              <a:t>treatment </a:t>
            </a:r>
            <a:r>
              <a:rPr sz="2350" spc="-10" dirty="0">
                <a:latin typeface="Calibri"/>
                <a:cs typeface="Calibri"/>
              </a:rPr>
              <a:t>matters.</a:t>
            </a:r>
            <a:endParaRPr sz="2350">
              <a:latin typeface="Calibri"/>
              <a:cs typeface="Calibri"/>
            </a:endParaRPr>
          </a:p>
          <a:p>
            <a:pPr>
              <a:lnSpc>
                <a:spcPct val="100000"/>
              </a:lnSpc>
              <a:buChar char="•"/>
            </a:pPr>
            <a:endParaRPr sz="2600">
              <a:latin typeface="Calibri"/>
              <a:cs typeface="Calibri"/>
            </a:endParaRPr>
          </a:p>
          <a:p>
            <a:pPr marL="195580" indent="-183515">
              <a:lnSpc>
                <a:spcPct val="100000"/>
              </a:lnSpc>
              <a:spcBef>
                <a:spcPts val="5"/>
              </a:spcBef>
              <a:buFont typeface="Arial MT"/>
              <a:buChar char="•"/>
              <a:tabLst>
                <a:tab pos="196215" algn="l"/>
              </a:tabLst>
            </a:pPr>
            <a:r>
              <a:rPr sz="2350" spc="10" dirty="0">
                <a:latin typeface="Calibri"/>
                <a:cs typeface="Calibri"/>
              </a:rPr>
              <a:t>High</a:t>
            </a:r>
            <a:r>
              <a:rPr sz="2350" dirty="0">
                <a:latin typeface="Calibri"/>
                <a:cs typeface="Calibri"/>
              </a:rPr>
              <a:t> </a:t>
            </a:r>
            <a:r>
              <a:rPr sz="2350" spc="5" dirty="0">
                <a:latin typeface="Calibri"/>
                <a:cs typeface="Calibri"/>
              </a:rPr>
              <a:t>risk</a:t>
            </a:r>
            <a:r>
              <a:rPr sz="2350" spc="-5" dirty="0">
                <a:latin typeface="Calibri"/>
                <a:cs typeface="Calibri"/>
              </a:rPr>
              <a:t> </a:t>
            </a:r>
            <a:r>
              <a:rPr sz="2350" spc="-10" dirty="0">
                <a:latin typeface="Calibri"/>
                <a:cs typeface="Calibri"/>
              </a:rPr>
              <a:t>for</a:t>
            </a:r>
            <a:r>
              <a:rPr sz="2350" dirty="0">
                <a:latin typeface="Calibri"/>
                <a:cs typeface="Calibri"/>
              </a:rPr>
              <a:t> </a:t>
            </a:r>
            <a:r>
              <a:rPr sz="2350" spc="10" dirty="0">
                <a:latin typeface="Calibri"/>
                <a:cs typeface="Calibri"/>
              </a:rPr>
              <a:t>tumor</a:t>
            </a:r>
            <a:r>
              <a:rPr sz="2350" spc="-5" dirty="0">
                <a:latin typeface="Calibri"/>
                <a:cs typeface="Calibri"/>
              </a:rPr>
              <a:t> </a:t>
            </a:r>
            <a:r>
              <a:rPr sz="2350" dirty="0">
                <a:latin typeface="Calibri"/>
                <a:cs typeface="Calibri"/>
              </a:rPr>
              <a:t>lysis syndrome</a:t>
            </a:r>
            <a:r>
              <a:rPr sz="2350" spc="5" dirty="0">
                <a:latin typeface="Calibri"/>
                <a:cs typeface="Calibri"/>
              </a:rPr>
              <a:t> </a:t>
            </a:r>
            <a:r>
              <a:rPr sz="2350" spc="10" dirty="0">
                <a:latin typeface="Calibri"/>
                <a:cs typeface="Calibri"/>
              </a:rPr>
              <a:t>(</a:t>
            </a:r>
            <a:r>
              <a:rPr sz="2350" spc="10" dirty="0">
                <a:solidFill>
                  <a:srgbClr val="FF0000"/>
                </a:solidFill>
                <a:latin typeface="Calibri"/>
                <a:cs typeface="Calibri"/>
              </a:rPr>
              <a:t>TLS</a:t>
            </a:r>
            <a:r>
              <a:rPr sz="2350" spc="10" dirty="0">
                <a:latin typeface="Calibri"/>
                <a:cs typeface="Calibri"/>
              </a:rPr>
              <a:t>).</a:t>
            </a:r>
            <a:endParaRPr sz="2350">
              <a:latin typeface="Calibri"/>
              <a:cs typeface="Calibri"/>
            </a:endParaRPr>
          </a:p>
          <a:p>
            <a:pPr>
              <a:lnSpc>
                <a:spcPct val="100000"/>
              </a:lnSpc>
              <a:buChar char="•"/>
            </a:pPr>
            <a:endParaRPr sz="2600">
              <a:latin typeface="Calibri"/>
              <a:cs typeface="Calibri"/>
            </a:endParaRPr>
          </a:p>
          <a:p>
            <a:pPr marL="195580" indent="-183515">
              <a:lnSpc>
                <a:spcPct val="100000"/>
              </a:lnSpc>
              <a:spcBef>
                <a:spcPts val="5"/>
              </a:spcBef>
              <a:buFont typeface="Arial MT"/>
              <a:buChar char="•"/>
              <a:tabLst>
                <a:tab pos="196215" algn="l"/>
              </a:tabLst>
            </a:pPr>
            <a:r>
              <a:rPr sz="2350" spc="10" dirty="0">
                <a:latin typeface="Calibri"/>
                <a:cs typeface="Calibri"/>
              </a:rPr>
              <a:t>Can</a:t>
            </a:r>
            <a:r>
              <a:rPr sz="2350" spc="-5" dirty="0">
                <a:latin typeface="Calibri"/>
                <a:cs typeface="Calibri"/>
              </a:rPr>
              <a:t> </a:t>
            </a:r>
            <a:r>
              <a:rPr sz="2350" dirty="0">
                <a:latin typeface="Calibri"/>
                <a:cs typeface="Calibri"/>
              </a:rPr>
              <a:t>invade </a:t>
            </a:r>
            <a:r>
              <a:rPr sz="2350" spc="10" dirty="0">
                <a:solidFill>
                  <a:srgbClr val="FF0000"/>
                </a:solidFill>
                <a:latin typeface="Calibri"/>
                <a:cs typeface="Calibri"/>
              </a:rPr>
              <a:t>CNS</a:t>
            </a:r>
            <a:r>
              <a:rPr sz="2350" spc="-5" dirty="0">
                <a:solidFill>
                  <a:srgbClr val="FF0000"/>
                </a:solidFill>
                <a:latin typeface="Calibri"/>
                <a:cs typeface="Calibri"/>
              </a:rPr>
              <a:t> </a:t>
            </a:r>
            <a:r>
              <a:rPr sz="2350" spc="15" dirty="0">
                <a:solidFill>
                  <a:srgbClr val="FF0000"/>
                </a:solidFill>
                <a:latin typeface="Calibri"/>
                <a:cs typeface="Calibri"/>
              </a:rPr>
              <a:t>and</a:t>
            </a:r>
            <a:r>
              <a:rPr sz="2350" dirty="0">
                <a:solidFill>
                  <a:srgbClr val="FF0000"/>
                </a:solidFill>
                <a:latin typeface="Calibri"/>
                <a:cs typeface="Calibri"/>
              </a:rPr>
              <a:t> </a:t>
            </a:r>
            <a:r>
              <a:rPr sz="2350" spc="10" dirty="0">
                <a:solidFill>
                  <a:srgbClr val="FF0000"/>
                </a:solidFill>
                <a:latin typeface="Calibri"/>
                <a:cs typeface="Calibri"/>
              </a:rPr>
              <a:t>Bone</a:t>
            </a:r>
            <a:r>
              <a:rPr sz="2350" spc="-10" dirty="0">
                <a:solidFill>
                  <a:srgbClr val="FF0000"/>
                </a:solidFill>
                <a:latin typeface="Calibri"/>
                <a:cs typeface="Calibri"/>
              </a:rPr>
              <a:t> </a:t>
            </a:r>
            <a:r>
              <a:rPr sz="2350" dirty="0">
                <a:solidFill>
                  <a:srgbClr val="FF0000"/>
                </a:solidFill>
                <a:latin typeface="Calibri"/>
                <a:cs typeface="Calibri"/>
              </a:rPr>
              <a:t>marrow</a:t>
            </a:r>
            <a:endParaRPr sz="2350">
              <a:latin typeface="Calibri"/>
              <a:cs typeface="Calibri"/>
            </a:endParaRPr>
          </a:p>
          <a:p>
            <a:pPr>
              <a:lnSpc>
                <a:spcPct val="100000"/>
              </a:lnSpc>
              <a:buChar char="•"/>
            </a:pPr>
            <a:endParaRPr sz="2600">
              <a:latin typeface="Calibri"/>
              <a:cs typeface="Calibri"/>
            </a:endParaRPr>
          </a:p>
          <a:p>
            <a:pPr marL="195580" indent="-183515">
              <a:lnSpc>
                <a:spcPct val="100000"/>
              </a:lnSpc>
              <a:buFont typeface="Arial MT"/>
              <a:buChar char="•"/>
              <a:tabLst>
                <a:tab pos="196215" algn="l"/>
              </a:tabLst>
            </a:pPr>
            <a:r>
              <a:rPr sz="2350" spc="5" dirty="0">
                <a:solidFill>
                  <a:srgbClr val="FF0000"/>
                </a:solidFill>
                <a:latin typeface="Calibri"/>
                <a:cs typeface="Calibri"/>
              </a:rPr>
              <a:t>Mediastinal</a:t>
            </a:r>
            <a:r>
              <a:rPr sz="2350" spc="15" dirty="0">
                <a:solidFill>
                  <a:srgbClr val="FF0000"/>
                </a:solidFill>
                <a:latin typeface="Calibri"/>
                <a:cs typeface="Calibri"/>
              </a:rPr>
              <a:t> </a:t>
            </a:r>
            <a:r>
              <a:rPr sz="2350" spc="5" dirty="0">
                <a:latin typeface="Calibri"/>
                <a:cs typeface="Calibri"/>
              </a:rPr>
              <a:t>lymphadenopathy</a:t>
            </a:r>
            <a:r>
              <a:rPr sz="2350" spc="-5" dirty="0">
                <a:latin typeface="Calibri"/>
                <a:cs typeface="Calibri"/>
              </a:rPr>
              <a:t> </a:t>
            </a:r>
            <a:r>
              <a:rPr sz="2350" spc="5" dirty="0">
                <a:latin typeface="Calibri"/>
                <a:cs typeface="Calibri"/>
              </a:rPr>
              <a:t>producing cough</a:t>
            </a:r>
            <a:r>
              <a:rPr sz="2350" dirty="0">
                <a:latin typeface="Calibri"/>
                <a:cs typeface="Calibri"/>
              </a:rPr>
              <a:t> </a:t>
            </a:r>
            <a:r>
              <a:rPr sz="2350" spc="10" dirty="0">
                <a:latin typeface="Calibri"/>
                <a:cs typeface="Calibri"/>
              </a:rPr>
              <a:t>or</a:t>
            </a:r>
            <a:r>
              <a:rPr sz="2350" dirty="0">
                <a:latin typeface="Calibri"/>
                <a:cs typeface="Calibri"/>
              </a:rPr>
              <a:t> </a:t>
            </a:r>
            <a:r>
              <a:rPr sz="2350" spc="5" dirty="0">
                <a:latin typeface="Calibri"/>
                <a:cs typeface="Calibri"/>
              </a:rPr>
              <a:t>shortness </a:t>
            </a:r>
            <a:r>
              <a:rPr sz="2350" spc="10" dirty="0">
                <a:latin typeface="Calibri"/>
                <a:cs typeface="Calibri"/>
              </a:rPr>
              <a:t>of</a:t>
            </a:r>
            <a:r>
              <a:rPr sz="2350" dirty="0">
                <a:latin typeface="Calibri"/>
                <a:cs typeface="Calibri"/>
              </a:rPr>
              <a:t> breath.</a:t>
            </a:r>
            <a:endParaRPr sz="2350">
              <a:latin typeface="Calibri"/>
              <a:cs typeface="Calibri"/>
            </a:endParaRPr>
          </a:p>
          <a:p>
            <a:pPr>
              <a:lnSpc>
                <a:spcPct val="100000"/>
              </a:lnSpc>
              <a:spcBef>
                <a:spcPts val="5"/>
              </a:spcBef>
              <a:buChar char="•"/>
            </a:pPr>
            <a:endParaRPr sz="2600">
              <a:latin typeface="Calibri"/>
              <a:cs typeface="Calibri"/>
            </a:endParaRPr>
          </a:p>
          <a:p>
            <a:pPr marL="195580" indent="-183515">
              <a:lnSpc>
                <a:spcPts val="2695"/>
              </a:lnSpc>
              <a:buFont typeface="Arial MT"/>
              <a:buChar char="•"/>
              <a:tabLst>
                <a:tab pos="196215" algn="l"/>
              </a:tabLst>
            </a:pPr>
            <a:r>
              <a:rPr sz="2350" spc="15" dirty="0">
                <a:solidFill>
                  <a:srgbClr val="FF0000"/>
                </a:solidFill>
                <a:latin typeface="Calibri"/>
                <a:cs typeface="Calibri"/>
              </a:rPr>
              <a:t>B</a:t>
            </a:r>
            <a:r>
              <a:rPr sz="2350" spc="-35" dirty="0">
                <a:solidFill>
                  <a:srgbClr val="FF0000"/>
                </a:solidFill>
                <a:latin typeface="Calibri"/>
                <a:cs typeface="Calibri"/>
              </a:rPr>
              <a:t> </a:t>
            </a:r>
            <a:r>
              <a:rPr sz="2350" dirty="0">
                <a:solidFill>
                  <a:srgbClr val="FF0000"/>
                </a:solidFill>
                <a:latin typeface="Calibri"/>
                <a:cs typeface="Calibri"/>
              </a:rPr>
              <a:t>symptoms:</a:t>
            </a:r>
            <a:endParaRPr sz="2350">
              <a:latin typeface="Calibri"/>
              <a:cs typeface="Calibri"/>
            </a:endParaRPr>
          </a:p>
          <a:p>
            <a:pPr marL="652780" lvl="1" indent="-190500">
              <a:lnSpc>
                <a:spcPts val="2210"/>
              </a:lnSpc>
              <a:buFont typeface="Arial MT"/>
              <a:buChar char="•"/>
              <a:tabLst>
                <a:tab pos="653415" algn="l"/>
              </a:tabLst>
            </a:pPr>
            <a:r>
              <a:rPr sz="2050" spc="-20" dirty="0">
                <a:latin typeface="Calibri"/>
                <a:cs typeface="Calibri"/>
              </a:rPr>
              <a:t>Fever</a:t>
            </a:r>
            <a:r>
              <a:rPr sz="2050" spc="-10" dirty="0">
                <a:latin typeface="Calibri"/>
                <a:cs typeface="Calibri"/>
              </a:rPr>
              <a:t> &gt;38°</a:t>
            </a:r>
            <a:r>
              <a:rPr sz="2050" spc="-5" dirty="0">
                <a:latin typeface="Calibri"/>
                <a:cs typeface="Calibri"/>
              </a:rPr>
              <a:t> </a:t>
            </a:r>
            <a:r>
              <a:rPr sz="2050" spc="-10" dirty="0">
                <a:latin typeface="Calibri"/>
                <a:cs typeface="Calibri"/>
              </a:rPr>
              <a:t>C</a:t>
            </a:r>
            <a:r>
              <a:rPr sz="2050" spc="-5" dirty="0">
                <a:latin typeface="Calibri"/>
                <a:cs typeface="Calibri"/>
              </a:rPr>
              <a:t> </a:t>
            </a:r>
            <a:r>
              <a:rPr sz="2050" spc="-25" dirty="0">
                <a:latin typeface="Calibri"/>
                <a:cs typeface="Calibri"/>
              </a:rPr>
              <a:t>for</a:t>
            </a:r>
            <a:r>
              <a:rPr sz="2050" spc="-5" dirty="0">
                <a:latin typeface="Calibri"/>
                <a:cs typeface="Calibri"/>
              </a:rPr>
              <a:t> </a:t>
            </a:r>
            <a:r>
              <a:rPr sz="2050" spc="-10" dirty="0">
                <a:latin typeface="Calibri"/>
                <a:cs typeface="Calibri"/>
              </a:rPr>
              <a:t>3 </a:t>
            </a:r>
            <a:r>
              <a:rPr sz="2050" spc="-15" dirty="0">
                <a:latin typeface="Calibri"/>
                <a:cs typeface="Calibri"/>
              </a:rPr>
              <a:t>consecutive</a:t>
            </a:r>
            <a:r>
              <a:rPr sz="2050" spc="-5" dirty="0">
                <a:latin typeface="Calibri"/>
                <a:cs typeface="Calibri"/>
              </a:rPr>
              <a:t> </a:t>
            </a:r>
            <a:r>
              <a:rPr sz="2050" spc="-25" dirty="0">
                <a:latin typeface="Calibri"/>
                <a:cs typeface="Calibri"/>
              </a:rPr>
              <a:t>days</a:t>
            </a:r>
            <a:endParaRPr sz="2050">
              <a:latin typeface="Calibri"/>
              <a:cs typeface="Calibri"/>
            </a:endParaRPr>
          </a:p>
          <a:p>
            <a:pPr marL="652780" lvl="1" indent="-190500">
              <a:lnSpc>
                <a:spcPts val="2215"/>
              </a:lnSpc>
              <a:buFont typeface="Arial MT"/>
              <a:buChar char="•"/>
              <a:tabLst>
                <a:tab pos="653415" algn="l"/>
              </a:tabLst>
            </a:pPr>
            <a:r>
              <a:rPr sz="2050" spc="-15" dirty="0">
                <a:latin typeface="Calibri"/>
                <a:cs typeface="Calibri"/>
              </a:rPr>
              <a:t>drenching night </a:t>
            </a:r>
            <a:r>
              <a:rPr sz="2050" spc="-20" dirty="0">
                <a:latin typeface="Calibri"/>
                <a:cs typeface="Calibri"/>
              </a:rPr>
              <a:t>sweats</a:t>
            </a:r>
            <a:endParaRPr sz="2050">
              <a:latin typeface="Calibri"/>
              <a:cs typeface="Calibri"/>
            </a:endParaRPr>
          </a:p>
          <a:p>
            <a:pPr marL="652780" lvl="1" indent="-190500">
              <a:lnSpc>
                <a:spcPts val="2335"/>
              </a:lnSpc>
              <a:buFont typeface="Arial MT"/>
              <a:buChar char="•"/>
              <a:tabLst>
                <a:tab pos="653415" algn="l"/>
              </a:tabLst>
            </a:pPr>
            <a:r>
              <a:rPr sz="2050" spc="-15" dirty="0">
                <a:latin typeface="Calibri"/>
                <a:cs typeface="Calibri"/>
              </a:rPr>
              <a:t>unintentional</a:t>
            </a:r>
            <a:r>
              <a:rPr sz="2050" spc="-10" dirty="0">
                <a:latin typeface="Calibri"/>
                <a:cs typeface="Calibri"/>
              </a:rPr>
              <a:t> </a:t>
            </a:r>
            <a:r>
              <a:rPr sz="2050" spc="-15" dirty="0">
                <a:latin typeface="Calibri"/>
                <a:cs typeface="Calibri"/>
              </a:rPr>
              <a:t>weight</a:t>
            </a:r>
            <a:r>
              <a:rPr sz="2050" spc="-10" dirty="0">
                <a:latin typeface="Calibri"/>
                <a:cs typeface="Calibri"/>
              </a:rPr>
              <a:t> loss</a:t>
            </a:r>
            <a:r>
              <a:rPr sz="2050" spc="-5" dirty="0">
                <a:latin typeface="Calibri"/>
                <a:cs typeface="Calibri"/>
              </a:rPr>
              <a:t> </a:t>
            </a:r>
            <a:r>
              <a:rPr sz="2050" spc="-10" dirty="0">
                <a:latin typeface="Calibri"/>
                <a:cs typeface="Calibri"/>
              </a:rPr>
              <a:t>of</a:t>
            </a:r>
            <a:r>
              <a:rPr sz="2050" spc="-5" dirty="0">
                <a:latin typeface="Calibri"/>
                <a:cs typeface="Calibri"/>
              </a:rPr>
              <a:t> </a:t>
            </a:r>
            <a:r>
              <a:rPr sz="2050" spc="-10" dirty="0">
                <a:latin typeface="Calibri"/>
                <a:cs typeface="Calibri"/>
              </a:rPr>
              <a:t>10% or</a:t>
            </a:r>
            <a:r>
              <a:rPr sz="2050" dirty="0">
                <a:latin typeface="Calibri"/>
                <a:cs typeface="Calibri"/>
              </a:rPr>
              <a:t> </a:t>
            </a:r>
            <a:r>
              <a:rPr sz="2050" spc="-20" dirty="0">
                <a:latin typeface="Calibri"/>
                <a:cs typeface="Calibri"/>
              </a:rPr>
              <a:t>more</a:t>
            </a:r>
            <a:r>
              <a:rPr sz="2050" spc="-5" dirty="0">
                <a:latin typeface="Calibri"/>
                <a:cs typeface="Calibri"/>
              </a:rPr>
              <a:t> </a:t>
            </a:r>
            <a:r>
              <a:rPr sz="2050" spc="-10" dirty="0">
                <a:latin typeface="Calibri"/>
                <a:cs typeface="Calibri"/>
              </a:rPr>
              <a:t>within 6 </a:t>
            </a:r>
            <a:r>
              <a:rPr sz="2050" spc="-15" dirty="0">
                <a:latin typeface="Calibri"/>
                <a:cs typeface="Calibri"/>
              </a:rPr>
              <a:t>months</a:t>
            </a:r>
            <a:endParaRPr sz="2050">
              <a:latin typeface="Calibri"/>
              <a:cs typeface="Calibri"/>
            </a:endParaRPr>
          </a:p>
          <a:p>
            <a:pPr lvl="1">
              <a:lnSpc>
                <a:spcPct val="100000"/>
              </a:lnSpc>
              <a:spcBef>
                <a:spcPts val="15"/>
              </a:spcBef>
              <a:buFont typeface="Arial MT"/>
              <a:buChar char="•"/>
            </a:pPr>
            <a:endParaRPr sz="1950">
              <a:latin typeface="Calibri"/>
              <a:cs typeface="Calibri"/>
            </a:endParaRPr>
          </a:p>
          <a:p>
            <a:pPr marL="400685" indent="-388620">
              <a:lnSpc>
                <a:spcPct val="100000"/>
              </a:lnSpc>
              <a:buClr>
                <a:srgbClr val="000000"/>
              </a:buClr>
              <a:buFont typeface="Arial MT"/>
              <a:buChar char="•"/>
              <a:tabLst>
                <a:tab pos="400685" algn="l"/>
                <a:tab pos="401320" algn="l"/>
              </a:tabLst>
            </a:pPr>
            <a:r>
              <a:rPr sz="2350" dirty="0">
                <a:solidFill>
                  <a:srgbClr val="FF0000"/>
                </a:solidFill>
                <a:latin typeface="Calibri"/>
                <a:cs typeface="Calibri"/>
              </a:rPr>
              <a:t>Burkitt </a:t>
            </a:r>
            <a:r>
              <a:rPr sz="2350" spc="10" dirty="0">
                <a:solidFill>
                  <a:srgbClr val="FF0000"/>
                </a:solidFill>
                <a:latin typeface="Calibri"/>
                <a:cs typeface="Calibri"/>
              </a:rPr>
              <a:t>lymphoma</a:t>
            </a:r>
            <a:r>
              <a:rPr sz="2350" dirty="0">
                <a:solidFill>
                  <a:srgbClr val="FF0000"/>
                </a:solidFill>
                <a:latin typeface="Calibri"/>
                <a:cs typeface="Calibri"/>
              </a:rPr>
              <a:t> may</a:t>
            </a:r>
            <a:r>
              <a:rPr sz="2350" spc="5" dirty="0">
                <a:solidFill>
                  <a:srgbClr val="FF0000"/>
                </a:solidFill>
                <a:latin typeface="Calibri"/>
                <a:cs typeface="Calibri"/>
              </a:rPr>
              <a:t> </a:t>
            </a:r>
            <a:r>
              <a:rPr sz="2350" dirty="0">
                <a:solidFill>
                  <a:srgbClr val="FF0000"/>
                </a:solidFill>
                <a:latin typeface="Calibri"/>
                <a:cs typeface="Calibri"/>
              </a:rPr>
              <a:t>present </a:t>
            </a:r>
            <a:r>
              <a:rPr sz="2350" spc="5" dirty="0">
                <a:solidFill>
                  <a:srgbClr val="FF0000"/>
                </a:solidFill>
                <a:latin typeface="Calibri"/>
                <a:cs typeface="Calibri"/>
              </a:rPr>
              <a:t>with </a:t>
            </a:r>
            <a:r>
              <a:rPr sz="2350" spc="10" dirty="0">
                <a:solidFill>
                  <a:srgbClr val="FF0000"/>
                </a:solidFill>
                <a:latin typeface="Calibri"/>
                <a:cs typeface="Calibri"/>
              </a:rPr>
              <a:t>abdominal</a:t>
            </a:r>
            <a:r>
              <a:rPr sz="2350" spc="5" dirty="0">
                <a:solidFill>
                  <a:srgbClr val="FF0000"/>
                </a:solidFill>
                <a:latin typeface="Calibri"/>
                <a:cs typeface="Calibri"/>
              </a:rPr>
              <a:t> </a:t>
            </a:r>
            <a:r>
              <a:rPr sz="2350" spc="10" dirty="0">
                <a:solidFill>
                  <a:srgbClr val="FF0000"/>
                </a:solidFill>
                <a:latin typeface="Calibri"/>
                <a:cs typeface="Calibri"/>
              </a:rPr>
              <a:t>mass</a:t>
            </a:r>
            <a:r>
              <a:rPr sz="2350" spc="5" dirty="0">
                <a:solidFill>
                  <a:srgbClr val="FF0000"/>
                </a:solidFill>
                <a:latin typeface="Calibri"/>
                <a:cs typeface="Calibri"/>
              </a:rPr>
              <a:t> </a:t>
            </a:r>
            <a:r>
              <a:rPr sz="2350" spc="10" dirty="0">
                <a:solidFill>
                  <a:srgbClr val="FF0000"/>
                </a:solidFill>
                <a:latin typeface="Calibri"/>
                <a:cs typeface="Calibri"/>
              </a:rPr>
              <a:t>or</a:t>
            </a:r>
            <a:r>
              <a:rPr sz="2350" spc="5" dirty="0">
                <a:solidFill>
                  <a:srgbClr val="FF0000"/>
                </a:solidFill>
                <a:latin typeface="Calibri"/>
                <a:cs typeface="Calibri"/>
              </a:rPr>
              <a:t> jaw </a:t>
            </a:r>
            <a:r>
              <a:rPr sz="2350" spc="10" dirty="0">
                <a:solidFill>
                  <a:srgbClr val="FF0000"/>
                </a:solidFill>
                <a:latin typeface="Calibri"/>
                <a:cs typeface="Calibri"/>
              </a:rPr>
              <a:t>mass</a:t>
            </a:r>
            <a:endParaRPr sz="235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5425E36-3F8D-3D63-B251-024EFBAF38B2}"/>
              </a:ext>
            </a:extLst>
          </p:cNvPr>
          <p:cNvSpPr>
            <a:spLocks noGrp="1"/>
          </p:cNvSpPr>
          <p:nvPr>
            <p:ph type="body" idx="1"/>
          </p:nvPr>
        </p:nvSpPr>
        <p:spPr>
          <a:xfrm>
            <a:off x="827573" y="2958352"/>
            <a:ext cx="10992392" cy="2646878"/>
          </a:xfrm>
        </p:spPr>
        <p:txBody>
          <a:bodyPr/>
          <a:lstStyle/>
          <a:p>
            <a:r>
              <a:rPr lang="en-US" sz="6600" b="1" dirty="0">
                <a:latin typeface="Algerian" pitchFamily="82" charset="0"/>
              </a:rPr>
              <a:t>Tumor </a:t>
            </a:r>
            <a:r>
              <a:rPr lang="en-US" sz="6600" b="1" dirty="0" err="1">
                <a:latin typeface="Algerian" pitchFamily="82" charset="0"/>
              </a:rPr>
              <a:t>lysis</a:t>
            </a:r>
            <a:r>
              <a:rPr lang="en-US" sz="6600" b="1" dirty="0">
                <a:latin typeface="Algerian" pitchFamily="82" charset="0"/>
              </a:rPr>
              <a:t> </a:t>
            </a:r>
            <a:r>
              <a:rPr lang="en-US" sz="6600" b="1" dirty="0" smtClean="0">
                <a:latin typeface="Algerian" pitchFamily="82" charset="0"/>
              </a:rPr>
              <a:t>syndrome</a:t>
            </a:r>
          </a:p>
          <a:p>
            <a:endParaRPr lang="en-US" sz="6600" b="1" dirty="0" smtClean="0">
              <a:latin typeface="Algerian" pitchFamily="82" charset="0"/>
            </a:endParaRPr>
          </a:p>
          <a:p>
            <a:r>
              <a:rPr lang="en-US" sz="4000" b="1" dirty="0" smtClean="0">
                <a:latin typeface="+mj-lt"/>
              </a:rPr>
              <a:t>PRESENTED BY MOTHANA AL TAKHAINEH</a:t>
            </a:r>
            <a:endParaRPr lang="en-US" sz="4000" b="1" dirty="0">
              <a:latin typeface="+mj-lt"/>
            </a:endParaRPr>
          </a:p>
        </p:txBody>
      </p:sp>
    </p:spTree>
    <p:extLst>
      <p:ext uri="{BB962C8B-B14F-4D97-AF65-F5344CB8AC3E}">
        <p14:creationId xmlns:p14="http://schemas.microsoft.com/office/powerpoint/2010/main" val="21264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99DBA-D393-A8A0-4330-700AB13C189A}"/>
              </a:ext>
            </a:extLst>
          </p:cNvPr>
          <p:cNvSpPr>
            <a:spLocks noGrp="1"/>
          </p:cNvSpPr>
          <p:nvPr>
            <p:ph type="title"/>
          </p:nvPr>
        </p:nvSpPr>
        <p:spPr>
          <a:xfrm>
            <a:off x="190500" y="152408"/>
            <a:ext cx="11811000" cy="6217087"/>
          </a:xfrm>
        </p:spPr>
        <p:txBody>
          <a:bodyPr/>
          <a:lstStyle/>
          <a:p>
            <a:pPr algn="l"/>
            <a:r>
              <a:rPr lang="en-US" sz="2000" dirty="0"/>
              <a:t/>
            </a:r>
            <a:br>
              <a:rPr lang="en-US" sz="2000" dirty="0"/>
            </a:br>
            <a:r>
              <a:rPr lang="en-US" sz="2400" dirty="0"/>
              <a:t>    is an oncologic emergency that’s characterized by severe metabolic and electrolytes abnormality.</a:t>
            </a:r>
            <a:br>
              <a:rPr lang="en-US" sz="2400" dirty="0"/>
            </a:br>
            <a:r>
              <a:rPr lang="en-US" sz="2400" dirty="0"/>
              <a:t>Its often complication to treatment of hematologic malignancies such as </a:t>
            </a:r>
            <a:r>
              <a:rPr lang="en-US" sz="2400" dirty="0" err="1"/>
              <a:t>luekemia</a:t>
            </a:r>
            <a:r>
              <a:rPr lang="en-US" sz="2400" dirty="0"/>
              <a:t> and lymphoma etc. </a:t>
            </a:r>
            <a:br>
              <a:rPr lang="en-US" sz="2400" dirty="0"/>
            </a:br>
            <a:r>
              <a:rPr lang="en-US" sz="2400" dirty="0"/>
              <a:t>
Tumor lysis syndrome (TLS) usually occurs at initiation of treatment chemo- or radiotherapy, or even corticosteroids ,of lymphoproliferative malignancies </a:t>
            </a:r>
            <a:r>
              <a:rPr lang="en-US" sz="2400" dirty="0">
                <a:solidFill>
                  <a:srgbClr val="FF0000"/>
                </a:solidFill>
              </a:rPr>
              <a:t>but may occur spontaneously with a</a:t>
            </a:r>
            <a:r>
              <a:rPr lang="en-US" sz="2400" i="0" dirty="0">
                <a:solidFill>
                  <a:srgbClr val="FF0000"/>
                </a:solidFill>
                <a:effectLst/>
                <a:latin typeface="Nunito" pitchFamily="2" charset="0"/>
              </a:rPr>
              <a:t> tumors that have a high proliferative rate or</a:t>
            </a:r>
            <a:r>
              <a:rPr lang="en-US" sz="2400" dirty="0">
                <a:solidFill>
                  <a:srgbClr val="FF0000"/>
                </a:solidFill>
              </a:rPr>
              <a:t> at later stages of treatment .</a:t>
            </a:r>
            <a:br>
              <a:rPr lang="en-US" sz="2400" dirty="0">
                <a:solidFill>
                  <a:srgbClr val="FF0000"/>
                </a:solidFill>
              </a:rPr>
            </a:br>
            <a:r>
              <a:rPr lang="en-US" sz="2400" dirty="0">
                <a:solidFill>
                  <a:srgbClr val="FF0000"/>
                </a:solidFill>
              </a:rPr>
              <a:t>-The end result is a massive release of intracellular contents during lysis, of tumor cells into the bloodstream.</a:t>
            </a:r>
            <a:r>
              <a:rPr lang="en-US" sz="2400" dirty="0"/>
              <a:t/>
            </a:r>
            <a:br>
              <a:rPr lang="en-US" sz="2400" dirty="0"/>
            </a:br>
            <a:r>
              <a:rPr lang="en-US" sz="2400" dirty="0"/>
              <a:t/>
            </a:r>
            <a:br>
              <a:rPr lang="en-US" sz="2400" dirty="0"/>
            </a:br>
            <a:r>
              <a:rPr lang="en-US" sz="2400" dirty="0"/>
              <a:t>Classically, it is a complication after chemotherapy for high-blast count </a:t>
            </a:r>
            <a:r>
              <a:rPr lang="en-US" sz="2400" dirty="0">
                <a:solidFill>
                  <a:srgbClr val="002060"/>
                </a:solidFill>
              </a:rPr>
              <a:t>acute lymphocytic
</a:t>
            </a:r>
            <a:r>
              <a:rPr lang="en-US" sz="2400" dirty="0" err="1">
                <a:solidFill>
                  <a:srgbClr val="002060"/>
                </a:solidFill>
              </a:rPr>
              <a:t>leukaemias</a:t>
            </a:r>
            <a:r>
              <a:rPr lang="en-US" sz="2400" dirty="0">
                <a:solidFill>
                  <a:srgbClr val="002060"/>
                </a:solidFill>
              </a:rPr>
              <a:t>, lymphoma, myeloma, or germ cell </a:t>
            </a:r>
            <a:r>
              <a:rPr lang="en-US" sz="2400" dirty="0" err="1">
                <a:solidFill>
                  <a:srgbClr val="002060"/>
                </a:solidFill>
              </a:rPr>
              <a:t>tumours</a:t>
            </a:r>
            <a:r>
              <a:rPr lang="en-US" sz="2400" dirty="0">
                <a:solidFill>
                  <a:srgbClr val="002060"/>
                </a:solidFill>
              </a:rPr>
              <a:t>.</a:t>
            </a:r>
            <a:r>
              <a:rPr lang="en-US" sz="2400" dirty="0"/>
              <a:t>
It results from treatment-induced </a:t>
            </a:r>
            <a:r>
              <a:rPr lang="en-US" sz="2400" dirty="0">
                <a:solidFill>
                  <a:srgbClr val="FF0000"/>
                </a:solidFill>
              </a:rPr>
              <a:t>necrosis</a:t>
            </a:r>
            <a:r>
              <a:rPr lang="en-US" sz="2400" dirty="0"/>
              <a:t> of large numbers of </a:t>
            </a:r>
            <a:r>
              <a:rPr lang="en-US" sz="2400" dirty="0">
                <a:solidFill>
                  <a:srgbClr val="FF0000"/>
                </a:solidFill>
              </a:rPr>
              <a:t>purine-rich</a:t>
            </a:r>
            <a:r>
              <a:rPr lang="en-US" sz="2400" dirty="0"/>
              <a:t> (actively proliferating) malignant cells, with intracellular and membrane products released abruptly into the circulation. Uric acid, in particular, causes AKI. </a:t>
            </a:r>
          </a:p>
        </p:txBody>
      </p:sp>
      <mc:AlternateContent xmlns:mc="http://schemas.openxmlformats.org/markup-compatibility/2006" xmlns:p14="http://schemas.microsoft.com/office/powerpoint/2010/main">
        <mc:Choice Requires="p14">
          <p:contentPart p14:bwMode="auto" r:id="rId2">
            <p14:nvContentPartPr>
              <p14:cNvPr id="7" name="Ink 7">
                <a:extLst>
                  <a:ext uri="{FF2B5EF4-FFF2-40B4-BE49-F238E27FC236}">
                    <a16:creationId xmlns:a16="http://schemas.microsoft.com/office/drawing/2014/main" xmlns="" id="{664113CE-DED7-63A7-BAE6-F2B03EB4E42B}"/>
                  </a:ext>
                </a:extLst>
              </p14:cNvPr>
              <p14:cNvContentPartPr/>
              <p14:nvPr/>
            </p14:nvContentPartPr>
            <p14:xfrm>
              <a:off x="7076636" y="6037401"/>
              <a:ext cx="698760" cy="182520"/>
            </p14:xfrm>
          </p:contentPart>
        </mc:Choice>
        <mc:Fallback xmlns="">
          <p:pic>
            <p:nvPicPr>
              <p:cNvPr id="7" name="Ink 7">
                <a:extLst>
                  <a:ext uri="{FF2B5EF4-FFF2-40B4-BE49-F238E27FC236}">
                    <a16:creationId xmlns:p14="http://schemas.microsoft.com/office/powerpoint/2010/main" xmlns="" xmlns:a16="http://schemas.microsoft.com/office/drawing/2014/main" id="{664113CE-DED7-63A7-BAE6-F2B03EB4E42B}"/>
                  </a:ext>
                </a:extLst>
              </p:cNvPr>
              <p:cNvPicPr/>
              <p:nvPr/>
            </p:nvPicPr>
            <p:blipFill>
              <a:blip r:embed="rId3" cstate="print"/>
              <a:stretch>
                <a:fillRect/>
              </a:stretch>
            </p:blipFill>
            <p:spPr>
              <a:xfrm>
                <a:off x="7072316" y="6033081"/>
                <a:ext cx="7074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xmlns="" id="{D6FAB08F-4BB9-2E42-7907-38186BC6955F}"/>
                  </a:ext>
                </a:extLst>
              </p14:cNvPr>
              <p14:cNvContentPartPr/>
              <p14:nvPr/>
            </p14:nvContentPartPr>
            <p14:xfrm>
              <a:off x="7747316" y="5990961"/>
              <a:ext cx="585720" cy="241200"/>
            </p14:xfrm>
          </p:contentPart>
        </mc:Choice>
        <mc:Fallback xmlns="">
          <p:pic>
            <p:nvPicPr>
              <p:cNvPr id="8" name="Ink 7">
                <a:extLst>
                  <a:ext uri="{FF2B5EF4-FFF2-40B4-BE49-F238E27FC236}">
                    <a16:creationId xmlns:p14="http://schemas.microsoft.com/office/powerpoint/2010/main" xmlns="" xmlns:a16="http://schemas.microsoft.com/office/drawing/2014/main" id="{D6FAB08F-4BB9-2E42-7907-38186BC6955F}"/>
                  </a:ext>
                </a:extLst>
              </p:cNvPr>
              <p:cNvPicPr/>
              <p:nvPr/>
            </p:nvPicPr>
            <p:blipFill>
              <a:blip r:embed="rId5" cstate="print"/>
              <a:stretch>
                <a:fillRect/>
              </a:stretch>
            </p:blipFill>
            <p:spPr>
              <a:xfrm>
                <a:off x="7742996" y="5986641"/>
                <a:ext cx="5943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2">
                <a:extLst>
                  <a:ext uri="{FF2B5EF4-FFF2-40B4-BE49-F238E27FC236}">
                    <a16:creationId xmlns:a16="http://schemas.microsoft.com/office/drawing/2014/main" xmlns="" id="{37CCEFDE-DB1C-1CAB-6193-4149BDB6DF15}"/>
                  </a:ext>
                </a:extLst>
              </p14:cNvPr>
              <p14:cNvContentPartPr/>
              <p14:nvPr/>
            </p14:nvContentPartPr>
            <p14:xfrm>
              <a:off x="8480996" y="5966481"/>
              <a:ext cx="491760" cy="240480"/>
            </p14:xfrm>
          </p:contentPart>
        </mc:Choice>
        <mc:Fallback xmlns="">
          <p:pic>
            <p:nvPicPr>
              <p:cNvPr id="12" name="Ink 12">
                <a:extLst>
                  <a:ext uri="{FF2B5EF4-FFF2-40B4-BE49-F238E27FC236}">
                    <a16:creationId xmlns:p14="http://schemas.microsoft.com/office/powerpoint/2010/main" xmlns="" xmlns:a16="http://schemas.microsoft.com/office/drawing/2014/main" id="{37CCEFDE-DB1C-1CAB-6193-4149BDB6DF15}"/>
                  </a:ext>
                </a:extLst>
              </p:cNvPr>
              <p:cNvPicPr/>
              <p:nvPr/>
            </p:nvPicPr>
            <p:blipFill>
              <a:blip r:embed="rId7" cstate="print"/>
              <a:stretch>
                <a:fillRect/>
              </a:stretch>
            </p:blipFill>
            <p:spPr>
              <a:xfrm>
                <a:off x="8476673" y="5962161"/>
                <a:ext cx="500406"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5">
                <a:extLst>
                  <a:ext uri="{FF2B5EF4-FFF2-40B4-BE49-F238E27FC236}">
                    <a16:creationId xmlns:a16="http://schemas.microsoft.com/office/drawing/2014/main" xmlns="" id="{A0997967-7F3A-CA1C-7A25-8BF0BC7FD4EF}"/>
                  </a:ext>
                </a:extLst>
              </p14:cNvPr>
              <p14:cNvContentPartPr/>
              <p14:nvPr/>
            </p14:nvContentPartPr>
            <p14:xfrm>
              <a:off x="9132956" y="6024441"/>
              <a:ext cx="362880" cy="189360"/>
            </p14:xfrm>
          </p:contentPart>
        </mc:Choice>
        <mc:Fallback xmlns="">
          <p:pic>
            <p:nvPicPr>
              <p:cNvPr id="15" name="Ink 15">
                <a:extLst>
                  <a:ext uri="{FF2B5EF4-FFF2-40B4-BE49-F238E27FC236}">
                    <a16:creationId xmlns:p14="http://schemas.microsoft.com/office/powerpoint/2010/main" xmlns="" xmlns:a16="http://schemas.microsoft.com/office/drawing/2014/main" id="{A0997967-7F3A-CA1C-7A25-8BF0BC7FD4EF}"/>
                  </a:ext>
                </a:extLst>
              </p:cNvPr>
              <p:cNvPicPr/>
              <p:nvPr/>
            </p:nvPicPr>
            <p:blipFill>
              <a:blip r:embed="rId9" cstate="print"/>
              <a:stretch>
                <a:fillRect/>
              </a:stretch>
            </p:blipFill>
            <p:spPr>
              <a:xfrm>
                <a:off x="9128632" y="6020121"/>
                <a:ext cx="371529"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8">
                <a:extLst>
                  <a:ext uri="{FF2B5EF4-FFF2-40B4-BE49-F238E27FC236}">
                    <a16:creationId xmlns:a16="http://schemas.microsoft.com/office/drawing/2014/main" xmlns="" id="{5E44D75A-68C1-3C0B-85F2-61798AAD1D85}"/>
                  </a:ext>
                </a:extLst>
              </p14:cNvPr>
              <p14:cNvContentPartPr/>
              <p14:nvPr/>
            </p14:nvContentPartPr>
            <p14:xfrm>
              <a:off x="9544796" y="5961441"/>
              <a:ext cx="531720" cy="179640"/>
            </p14:xfrm>
          </p:contentPart>
        </mc:Choice>
        <mc:Fallback xmlns="">
          <p:pic>
            <p:nvPicPr>
              <p:cNvPr id="18" name="Ink 18">
                <a:extLst>
                  <a:ext uri="{FF2B5EF4-FFF2-40B4-BE49-F238E27FC236}">
                    <a16:creationId xmlns:p14="http://schemas.microsoft.com/office/powerpoint/2010/main" xmlns="" xmlns:a16="http://schemas.microsoft.com/office/drawing/2014/main" id="{5E44D75A-68C1-3C0B-85F2-61798AAD1D85}"/>
                  </a:ext>
                </a:extLst>
              </p:cNvPr>
              <p:cNvPicPr/>
              <p:nvPr/>
            </p:nvPicPr>
            <p:blipFill>
              <a:blip r:embed="rId11" cstate="print"/>
              <a:stretch>
                <a:fillRect/>
              </a:stretch>
            </p:blipFill>
            <p:spPr>
              <a:xfrm>
                <a:off x="9540476" y="5957121"/>
                <a:ext cx="5403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2">
                <a:extLst>
                  <a:ext uri="{FF2B5EF4-FFF2-40B4-BE49-F238E27FC236}">
                    <a16:creationId xmlns:a16="http://schemas.microsoft.com/office/drawing/2014/main" xmlns="" id="{B07EB3A6-41C2-0AA9-7119-9776AE9199E0}"/>
                  </a:ext>
                </a:extLst>
              </p14:cNvPr>
              <p14:cNvContentPartPr/>
              <p14:nvPr/>
            </p14:nvContentPartPr>
            <p14:xfrm>
              <a:off x="10239353" y="5925325"/>
              <a:ext cx="109800" cy="239400"/>
            </p14:xfrm>
          </p:contentPart>
        </mc:Choice>
        <mc:Fallback xmlns="">
          <p:pic>
            <p:nvPicPr>
              <p:cNvPr id="22" name="Ink 22">
                <a:extLst>
                  <a:ext uri="{FF2B5EF4-FFF2-40B4-BE49-F238E27FC236}">
                    <a16:creationId xmlns:p14="http://schemas.microsoft.com/office/powerpoint/2010/main" xmlns="" xmlns:a16="http://schemas.microsoft.com/office/drawing/2014/main" id="{B07EB3A6-41C2-0AA9-7119-9776AE9199E0}"/>
                  </a:ext>
                </a:extLst>
              </p:cNvPr>
              <p:cNvPicPr/>
              <p:nvPr/>
            </p:nvPicPr>
            <p:blipFill>
              <a:blip r:embed="rId13" cstate="print"/>
              <a:stretch>
                <a:fillRect/>
              </a:stretch>
            </p:blipFill>
            <p:spPr>
              <a:xfrm>
                <a:off x="10235033" y="5921005"/>
                <a:ext cx="1184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a:extLst>
                  <a:ext uri="{FF2B5EF4-FFF2-40B4-BE49-F238E27FC236}">
                    <a16:creationId xmlns:a16="http://schemas.microsoft.com/office/drawing/2014/main" xmlns="" id="{EC9135A3-40E9-60F9-40D9-1EA84C1013FE}"/>
                  </a:ext>
                </a:extLst>
              </p14:cNvPr>
              <p14:cNvContentPartPr/>
              <p14:nvPr/>
            </p14:nvContentPartPr>
            <p14:xfrm>
              <a:off x="10283633" y="6077605"/>
              <a:ext cx="30960" cy="5400"/>
            </p14:xfrm>
          </p:contentPart>
        </mc:Choice>
        <mc:Fallback xmlns="">
          <p:pic>
            <p:nvPicPr>
              <p:cNvPr id="23" name="Ink 22">
                <a:extLst>
                  <a:ext uri="{FF2B5EF4-FFF2-40B4-BE49-F238E27FC236}">
                    <a16:creationId xmlns:p14="http://schemas.microsoft.com/office/powerpoint/2010/main" xmlns="" xmlns:a16="http://schemas.microsoft.com/office/drawing/2014/main" id="{EC9135A3-40E9-60F9-40D9-1EA84C1013FE}"/>
                  </a:ext>
                </a:extLst>
              </p:cNvPr>
              <p:cNvPicPr/>
              <p:nvPr/>
            </p:nvPicPr>
            <p:blipFill>
              <a:blip r:embed="rId15" cstate="print"/>
              <a:stretch>
                <a:fillRect/>
              </a:stretch>
            </p:blipFill>
            <p:spPr>
              <a:xfrm>
                <a:off x="10279313" y="6073285"/>
                <a:ext cx="39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6">
                <a:extLst>
                  <a:ext uri="{FF2B5EF4-FFF2-40B4-BE49-F238E27FC236}">
                    <a16:creationId xmlns:a16="http://schemas.microsoft.com/office/drawing/2014/main" xmlns="" id="{AECDF7D4-4A77-9553-5796-C09A323255AE}"/>
                  </a:ext>
                </a:extLst>
              </p14:cNvPr>
              <p14:cNvContentPartPr/>
              <p14:nvPr/>
            </p14:nvContentPartPr>
            <p14:xfrm>
              <a:off x="10451393" y="5974645"/>
              <a:ext cx="65880" cy="208800"/>
            </p14:xfrm>
          </p:contentPart>
        </mc:Choice>
        <mc:Fallback xmlns="">
          <p:pic>
            <p:nvPicPr>
              <p:cNvPr id="26" name="Ink 26">
                <a:extLst>
                  <a:ext uri="{FF2B5EF4-FFF2-40B4-BE49-F238E27FC236}">
                    <a16:creationId xmlns:p14="http://schemas.microsoft.com/office/powerpoint/2010/main" xmlns="" xmlns:a16="http://schemas.microsoft.com/office/drawing/2014/main" id="{AECDF7D4-4A77-9553-5796-C09A323255AE}"/>
                  </a:ext>
                </a:extLst>
              </p:cNvPr>
              <p:cNvPicPr/>
              <p:nvPr/>
            </p:nvPicPr>
            <p:blipFill>
              <a:blip r:embed="rId17" cstate="print"/>
              <a:stretch>
                <a:fillRect/>
              </a:stretch>
            </p:blipFill>
            <p:spPr>
              <a:xfrm>
                <a:off x="10447073" y="5970325"/>
                <a:ext cx="74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Ink 29">
                <a:extLst>
                  <a:ext uri="{FF2B5EF4-FFF2-40B4-BE49-F238E27FC236}">
                    <a16:creationId xmlns:a16="http://schemas.microsoft.com/office/drawing/2014/main" xmlns="" id="{9D0F5151-AD6B-2B19-B133-7FE321076528}"/>
                  </a:ext>
                </a:extLst>
              </p14:cNvPr>
              <p14:cNvContentPartPr/>
              <p14:nvPr/>
            </p14:nvContentPartPr>
            <p14:xfrm>
              <a:off x="10531313" y="5986525"/>
              <a:ext cx="439200" cy="173520"/>
            </p14:xfrm>
          </p:contentPart>
        </mc:Choice>
        <mc:Fallback xmlns="">
          <p:pic>
            <p:nvPicPr>
              <p:cNvPr id="29" name="Ink 29">
                <a:extLst>
                  <a:ext uri="{FF2B5EF4-FFF2-40B4-BE49-F238E27FC236}">
                    <a16:creationId xmlns:p14="http://schemas.microsoft.com/office/powerpoint/2010/main" xmlns="" xmlns:a16="http://schemas.microsoft.com/office/drawing/2014/main" id="{9D0F5151-AD6B-2B19-B133-7FE321076528}"/>
                  </a:ext>
                </a:extLst>
              </p:cNvPr>
              <p:cNvPicPr/>
              <p:nvPr/>
            </p:nvPicPr>
            <p:blipFill>
              <a:blip r:embed="rId19" cstate="print"/>
              <a:stretch>
                <a:fillRect/>
              </a:stretch>
            </p:blipFill>
            <p:spPr>
              <a:xfrm>
                <a:off x="10526989" y="5982196"/>
                <a:ext cx="447847" cy="18217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xmlns="" id="{1BDDF8BD-1768-3BD5-8001-C2A76F1DBBF5}"/>
                  </a:ext>
                </a:extLst>
              </p14:cNvPr>
              <p14:cNvContentPartPr/>
              <p14:nvPr/>
            </p14:nvContentPartPr>
            <p14:xfrm>
              <a:off x="10959353" y="6044485"/>
              <a:ext cx="296640" cy="252000"/>
            </p14:xfrm>
          </p:contentPart>
        </mc:Choice>
        <mc:Fallback xmlns="">
          <p:pic>
            <p:nvPicPr>
              <p:cNvPr id="30" name="Ink 29">
                <a:extLst>
                  <a:ext uri="{FF2B5EF4-FFF2-40B4-BE49-F238E27FC236}">
                    <a16:creationId xmlns:p14="http://schemas.microsoft.com/office/powerpoint/2010/main" xmlns="" xmlns:a16="http://schemas.microsoft.com/office/drawing/2014/main" id="{1BDDF8BD-1768-3BD5-8001-C2A76F1DBBF5}"/>
                  </a:ext>
                </a:extLst>
              </p:cNvPr>
              <p:cNvPicPr/>
              <p:nvPr/>
            </p:nvPicPr>
            <p:blipFill>
              <a:blip r:embed="rId21" cstate="print"/>
              <a:stretch>
                <a:fillRect/>
              </a:stretch>
            </p:blipFill>
            <p:spPr>
              <a:xfrm>
                <a:off x="10955033" y="6040165"/>
                <a:ext cx="3052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Ink 38">
                <a:extLst>
                  <a:ext uri="{FF2B5EF4-FFF2-40B4-BE49-F238E27FC236}">
                    <a16:creationId xmlns:a16="http://schemas.microsoft.com/office/drawing/2014/main" xmlns="" id="{915DA140-22CC-EFDB-0BB1-816E531D4EA9}"/>
                  </a:ext>
                </a:extLst>
              </p14:cNvPr>
              <p14:cNvContentPartPr/>
              <p14:nvPr/>
            </p14:nvContentPartPr>
            <p14:xfrm>
              <a:off x="11413673" y="5992285"/>
              <a:ext cx="173520" cy="252360"/>
            </p14:xfrm>
          </p:contentPart>
        </mc:Choice>
        <mc:Fallback xmlns="">
          <p:pic>
            <p:nvPicPr>
              <p:cNvPr id="38" name="Ink 38">
                <a:extLst>
                  <a:ext uri="{FF2B5EF4-FFF2-40B4-BE49-F238E27FC236}">
                    <a16:creationId xmlns:p14="http://schemas.microsoft.com/office/powerpoint/2010/main" xmlns="" xmlns:a16="http://schemas.microsoft.com/office/drawing/2014/main" id="{915DA140-22CC-EFDB-0BB1-816E531D4EA9}"/>
                  </a:ext>
                </a:extLst>
              </p:cNvPr>
              <p:cNvPicPr/>
              <p:nvPr/>
            </p:nvPicPr>
            <p:blipFill>
              <a:blip r:embed="rId23" cstate="print"/>
              <a:stretch>
                <a:fillRect/>
              </a:stretch>
            </p:blipFill>
            <p:spPr>
              <a:xfrm>
                <a:off x="11409353" y="5987965"/>
                <a:ext cx="1821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Ink 38">
                <a:extLst>
                  <a:ext uri="{FF2B5EF4-FFF2-40B4-BE49-F238E27FC236}">
                    <a16:creationId xmlns:a16="http://schemas.microsoft.com/office/drawing/2014/main" xmlns="" id="{3A204451-49A6-302F-309E-48A392F96994}"/>
                  </a:ext>
                </a:extLst>
              </p14:cNvPr>
              <p14:cNvContentPartPr/>
              <p14:nvPr/>
            </p14:nvContentPartPr>
            <p14:xfrm>
              <a:off x="6561032" y="6024441"/>
              <a:ext cx="439560" cy="244800"/>
            </p14:xfrm>
          </p:contentPart>
        </mc:Choice>
        <mc:Fallback xmlns="">
          <p:pic>
            <p:nvPicPr>
              <p:cNvPr id="39" name="Ink 38">
                <a:extLst>
                  <a:ext uri="{FF2B5EF4-FFF2-40B4-BE49-F238E27FC236}">
                    <a16:creationId xmlns:p14="http://schemas.microsoft.com/office/powerpoint/2010/main" xmlns="" xmlns:a16="http://schemas.microsoft.com/office/drawing/2014/main" id="{3A204451-49A6-302F-309E-48A392F96994}"/>
                  </a:ext>
                </a:extLst>
              </p:cNvPr>
              <p:cNvPicPr/>
              <p:nvPr/>
            </p:nvPicPr>
            <p:blipFill>
              <a:blip r:embed="rId25" cstate="print"/>
              <a:stretch>
                <a:fillRect/>
              </a:stretch>
            </p:blipFill>
            <p:spPr>
              <a:xfrm>
                <a:off x="6516392" y="5934441"/>
                <a:ext cx="529200" cy="424440"/>
              </a:xfrm>
              <a:prstGeom prst="rect">
                <a:avLst/>
              </a:prstGeom>
            </p:spPr>
          </p:pic>
        </mc:Fallback>
      </mc:AlternateContent>
    </p:spTree>
    <p:extLst>
      <p:ext uri="{BB962C8B-B14F-4D97-AF65-F5344CB8AC3E}">
        <p14:creationId xmlns:p14="http://schemas.microsoft.com/office/powerpoint/2010/main" val="134662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28E002C-19A0-71D1-6E0C-4CD462B8ACD9}"/>
              </a:ext>
            </a:extLst>
          </p:cNvPr>
          <p:cNvSpPr txBox="1"/>
          <p:nvPr/>
        </p:nvSpPr>
        <p:spPr>
          <a:xfrm>
            <a:off x="396688" y="430306"/>
            <a:ext cx="11398624" cy="4647426"/>
          </a:xfrm>
          <a:prstGeom prst="rect">
            <a:avLst/>
          </a:prstGeom>
          <a:noFill/>
        </p:spPr>
        <p:txBody>
          <a:bodyPr wrap="square">
            <a:spAutoFit/>
          </a:bodyPr>
          <a:lstStyle/>
          <a:p>
            <a:pPr algn="l"/>
            <a:r>
              <a:rPr lang="en-US" sz="3200" b="1" i="0" dirty="0">
                <a:effectLst/>
                <a:latin typeface="Nunito" pitchFamily="2" charset="0"/>
              </a:rPr>
              <a:t>symptoms of TLS </a:t>
            </a:r>
            <a:r>
              <a:rPr lang="en-US" sz="2400" b="1" i="0" dirty="0">
                <a:effectLst/>
                <a:latin typeface="Nunito" pitchFamily="2" charset="0"/>
              </a:rPr>
              <a:t>include :</a:t>
            </a:r>
          </a:p>
          <a:p>
            <a:pPr algn="l"/>
            <a:r>
              <a:rPr lang="en-US" sz="2400" b="1" i="0" dirty="0">
                <a:effectLst/>
                <a:latin typeface="Nunito" pitchFamily="2" charset="0"/>
              </a:rPr>
              <a:t> nausea, vomiting, and diarrhea, as well as muscle cramps or twitches, often associated with weakness, numbness, and tingling</a:t>
            </a:r>
            <a:r>
              <a:rPr lang="en-US" sz="2400" b="0" i="0" dirty="0">
                <a:solidFill>
                  <a:srgbClr val="6B6B6B"/>
                </a:solidFill>
                <a:effectLst/>
                <a:latin typeface="Nunito" pitchFamily="2" charset="0"/>
              </a:rPr>
              <a:t>.</a:t>
            </a:r>
          </a:p>
          <a:p>
            <a:pPr algn="l"/>
            <a:endParaRPr lang="en-US" sz="2400" b="0" i="0" dirty="0">
              <a:solidFill>
                <a:srgbClr val="6B6B6B"/>
              </a:solidFill>
              <a:effectLst/>
              <a:latin typeface="Nunito" pitchFamily="2" charset="0"/>
            </a:endParaRPr>
          </a:p>
          <a:p>
            <a:pPr algn="l"/>
            <a:r>
              <a:rPr lang="en-US" sz="2400" b="1" i="0" dirty="0">
                <a:effectLst/>
                <a:latin typeface="Nunito" pitchFamily="2" charset="0"/>
              </a:rPr>
              <a:t>In addition, patient may experience confusion, irritability, </a:t>
            </a:r>
            <a:r>
              <a:rPr lang="en-US" sz="2400" b="1" i="0" u="none" strike="noStrike" dirty="0">
                <a:effectLst/>
                <a:latin typeface="Nunito" pitchFamily="2" charset="0"/>
                <a:hlinkClick r:id="rId2">
                  <a:extLst>
                    <a:ext uri="{A12FA001-AC4F-418D-AE19-62706E023703}">
                      <ahyp:hlinkClr xmlns:ahyp="http://schemas.microsoft.com/office/drawing/2018/hyperlinkcolor" xmlns="" val="tx"/>
                    </a:ext>
                  </a:extLst>
                </a:hlinkClick>
              </a:rPr>
              <a:t>delirium</a:t>
            </a:r>
            <a:r>
              <a:rPr lang="en-US" sz="2400" b="1" i="0" dirty="0">
                <a:effectLst/>
                <a:latin typeface="Nunito" pitchFamily="2" charset="0"/>
              </a:rPr>
              <a:t>, and </a:t>
            </a:r>
            <a:r>
              <a:rPr lang="en-US" sz="2400" b="1" i="0" u="none" strike="noStrike" dirty="0">
                <a:effectLst/>
                <a:latin typeface="Nunito" pitchFamily="2" charset="0"/>
                <a:hlinkClick r:id="rId3">
                  <a:extLst>
                    <a:ext uri="{A12FA001-AC4F-418D-AE19-62706E023703}">
                      <ahyp:hlinkClr xmlns:ahyp="http://schemas.microsoft.com/office/drawing/2018/hyperlinkcolor" xmlns="" val="tx"/>
                    </a:ext>
                  </a:extLst>
                </a:hlinkClick>
              </a:rPr>
              <a:t>seizures</a:t>
            </a:r>
            <a:r>
              <a:rPr lang="en-US" sz="2400" b="1" i="0" dirty="0">
                <a:solidFill>
                  <a:srgbClr val="FF0000"/>
                </a:solidFill>
                <a:effectLst/>
                <a:latin typeface="Nunito" pitchFamily="2" charset="0"/>
              </a:rPr>
              <a:t>. An important complication of TLS is </a:t>
            </a:r>
            <a:r>
              <a:rPr lang="en-US" sz="2400" b="1" i="0" u="none" strike="noStrike" dirty="0">
                <a:solidFill>
                  <a:srgbClr val="FF0000"/>
                </a:solidFill>
                <a:effectLst/>
                <a:latin typeface="Nunito" pitchFamily="2" charset="0"/>
                <a:hlinkClick r:id="rId4">
                  <a:extLst>
                    <a:ext uri="{A12FA001-AC4F-418D-AE19-62706E023703}">
                      <ahyp:hlinkClr xmlns:ahyp="http://schemas.microsoft.com/office/drawing/2018/hyperlinkcolor" xmlns="" val="tx"/>
                    </a:ext>
                  </a:extLst>
                </a:hlinkClick>
              </a:rPr>
              <a:t>acute kidney injury</a:t>
            </a:r>
            <a:r>
              <a:rPr lang="en-US" sz="2400" b="1" i="0" dirty="0">
                <a:solidFill>
                  <a:srgbClr val="FF0000"/>
                </a:solidFill>
                <a:effectLst/>
                <a:latin typeface="Nunito" pitchFamily="2" charset="0"/>
              </a:rPr>
              <a:t>, </a:t>
            </a:r>
            <a:r>
              <a:rPr lang="en-US" sz="2400" b="1" i="0" dirty="0">
                <a:effectLst/>
                <a:latin typeface="Nunito" pitchFamily="2" charset="0"/>
              </a:rPr>
              <a:t>which typically presents with oliguria, or a decreased urine output.</a:t>
            </a:r>
          </a:p>
          <a:p>
            <a:pPr algn="l"/>
            <a:endParaRPr lang="en-US" sz="2400" b="1" i="0" dirty="0">
              <a:effectLst/>
              <a:latin typeface="Nunito" pitchFamily="2" charset="0"/>
            </a:endParaRPr>
          </a:p>
          <a:p>
            <a:pPr algn="l"/>
            <a:r>
              <a:rPr lang="en-US" sz="2400" b="1" i="0" dirty="0">
                <a:effectLst/>
                <a:latin typeface="Nunito" pitchFamily="2" charset="0"/>
              </a:rPr>
              <a:t>Finally, </a:t>
            </a:r>
            <a:r>
              <a:rPr lang="en-US" sz="2400" b="1" i="0" dirty="0" err="1">
                <a:effectLst/>
                <a:latin typeface="Nunito" pitchFamily="2" charset="0"/>
              </a:rPr>
              <a:t>pateint</a:t>
            </a:r>
            <a:r>
              <a:rPr lang="en-US" sz="2400" b="1" i="0" dirty="0">
                <a:effectLst/>
                <a:latin typeface="Nunito" pitchFamily="2" charset="0"/>
              </a:rPr>
              <a:t> may experience arrhythmias, which can lead to palpitations and syncope. If not treated, TLS can cause sudden cardiac death.</a:t>
            </a:r>
          </a:p>
          <a:p>
            <a:pPr algn="l"/>
            <a:endParaRPr lang="en-US" sz="2400" b="1" dirty="0">
              <a:latin typeface="Nunito" pitchFamily="2" charset="0"/>
            </a:endParaRPr>
          </a:p>
          <a:p>
            <a:pPr algn="l"/>
            <a:r>
              <a:rPr lang="en-US" sz="2400" b="1" i="0" dirty="0">
                <a:effectLst/>
                <a:latin typeface="Nunito" pitchFamily="2" charset="0"/>
              </a:rPr>
              <a:t> #diagnosis of TLS begins with history and clinical findings</a:t>
            </a:r>
          </a:p>
        </p:txBody>
      </p:sp>
      <mc:AlternateContent xmlns:mc="http://schemas.openxmlformats.org/markup-compatibility/2006" xmlns:p14="http://schemas.microsoft.com/office/powerpoint/2010/main">
        <mc:Choice Requires="p14">
          <p:contentPart p14:bwMode="auto" r:id="rId5">
            <p14:nvContentPartPr>
              <p14:cNvPr id="8" name="Ink 8">
                <a:extLst>
                  <a:ext uri="{FF2B5EF4-FFF2-40B4-BE49-F238E27FC236}">
                    <a16:creationId xmlns:a16="http://schemas.microsoft.com/office/drawing/2014/main" xmlns="" id="{866F3E5D-02E1-D192-4D49-0596821DD5AC}"/>
                  </a:ext>
                </a:extLst>
              </p14:cNvPr>
              <p14:cNvContentPartPr/>
              <p14:nvPr/>
            </p14:nvContentPartPr>
            <p14:xfrm>
              <a:off x="6620792" y="4848681"/>
              <a:ext cx="2005200" cy="493920"/>
            </p14:xfrm>
          </p:contentPart>
        </mc:Choice>
        <mc:Fallback xmlns="">
          <p:pic>
            <p:nvPicPr>
              <p:cNvPr id="8" name="Ink 8">
                <a:extLst>
                  <a:ext uri="{FF2B5EF4-FFF2-40B4-BE49-F238E27FC236}">
                    <a16:creationId xmlns:p14="http://schemas.microsoft.com/office/powerpoint/2010/main" xmlns="" xmlns:a16="http://schemas.microsoft.com/office/drawing/2014/main" id="{866F3E5D-02E1-D192-4D49-0596821DD5AC}"/>
                  </a:ext>
                </a:extLst>
              </p:cNvPr>
              <p:cNvPicPr/>
              <p:nvPr/>
            </p:nvPicPr>
            <p:blipFill>
              <a:blip r:embed="rId6" cstate="print"/>
              <a:stretch>
                <a:fillRect/>
              </a:stretch>
            </p:blipFill>
            <p:spPr>
              <a:xfrm>
                <a:off x="6616472" y="4844358"/>
                <a:ext cx="2013840" cy="5025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xmlns="" id="{2B308867-B86C-D037-8248-0D056C977626}"/>
                  </a:ext>
                </a:extLst>
              </p14:cNvPr>
              <p14:cNvContentPartPr/>
              <p14:nvPr/>
            </p14:nvContentPartPr>
            <p14:xfrm>
              <a:off x="7615588" y="5267959"/>
              <a:ext cx="44280" cy="47520"/>
            </p14:xfrm>
          </p:contentPart>
        </mc:Choice>
        <mc:Fallback xmlns="">
          <p:pic>
            <p:nvPicPr>
              <p:cNvPr id="9" name="Ink 8">
                <a:extLst>
                  <a:ext uri="{FF2B5EF4-FFF2-40B4-BE49-F238E27FC236}">
                    <a16:creationId xmlns:p14="http://schemas.microsoft.com/office/powerpoint/2010/main" xmlns="" xmlns:a16="http://schemas.microsoft.com/office/drawing/2014/main" id="{2B308867-B86C-D037-8248-0D056C977626}"/>
                  </a:ext>
                </a:extLst>
              </p:cNvPr>
              <p:cNvPicPr/>
              <p:nvPr/>
            </p:nvPicPr>
            <p:blipFill>
              <a:blip r:embed="rId8" cstate="print"/>
              <a:stretch>
                <a:fillRect/>
              </a:stretch>
            </p:blipFill>
            <p:spPr>
              <a:xfrm>
                <a:off x="7611268" y="5263639"/>
                <a:ext cx="52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2">
                <a:extLst>
                  <a:ext uri="{FF2B5EF4-FFF2-40B4-BE49-F238E27FC236}">
                    <a16:creationId xmlns:a16="http://schemas.microsoft.com/office/drawing/2014/main" xmlns="" id="{5F3016FC-0BCE-8977-41DB-C52F91838DA5}"/>
                  </a:ext>
                </a:extLst>
              </p14:cNvPr>
              <p14:cNvContentPartPr/>
              <p14:nvPr/>
            </p14:nvContentPartPr>
            <p14:xfrm>
              <a:off x="7822588" y="5228359"/>
              <a:ext cx="72720" cy="15840"/>
            </p14:xfrm>
          </p:contentPart>
        </mc:Choice>
        <mc:Fallback xmlns="">
          <p:pic>
            <p:nvPicPr>
              <p:cNvPr id="12" name="Ink 12">
                <a:extLst>
                  <a:ext uri="{FF2B5EF4-FFF2-40B4-BE49-F238E27FC236}">
                    <a16:creationId xmlns:p14="http://schemas.microsoft.com/office/powerpoint/2010/main" xmlns="" xmlns:a16="http://schemas.microsoft.com/office/drawing/2014/main" id="{5F3016FC-0BCE-8977-41DB-C52F91838DA5}"/>
                  </a:ext>
                </a:extLst>
              </p:cNvPr>
              <p:cNvPicPr/>
              <p:nvPr/>
            </p:nvPicPr>
            <p:blipFill>
              <a:blip r:embed="rId10" cstate="print"/>
              <a:stretch>
                <a:fillRect/>
              </a:stretch>
            </p:blipFill>
            <p:spPr>
              <a:xfrm>
                <a:off x="7818268" y="5224039"/>
                <a:ext cx="81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5">
                <a:extLst>
                  <a:ext uri="{FF2B5EF4-FFF2-40B4-BE49-F238E27FC236}">
                    <a16:creationId xmlns:a16="http://schemas.microsoft.com/office/drawing/2014/main" xmlns="" id="{9A9877BC-9D2B-5571-A063-F9571DB26D86}"/>
                  </a:ext>
                </a:extLst>
              </p14:cNvPr>
              <p14:cNvContentPartPr/>
              <p14:nvPr/>
            </p14:nvContentPartPr>
            <p14:xfrm>
              <a:off x="7792348" y="5069239"/>
              <a:ext cx="297720" cy="291960"/>
            </p14:xfrm>
          </p:contentPart>
        </mc:Choice>
        <mc:Fallback xmlns="">
          <p:pic>
            <p:nvPicPr>
              <p:cNvPr id="15" name="Ink 15">
                <a:extLst>
                  <a:ext uri="{FF2B5EF4-FFF2-40B4-BE49-F238E27FC236}">
                    <a16:creationId xmlns:p14="http://schemas.microsoft.com/office/powerpoint/2010/main" xmlns="" xmlns:a16="http://schemas.microsoft.com/office/drawing/2014/main" id="{9A9877BC-9D2B-5571-A063-F9571DB26D86}"/>
                  </a:ext>
                </a:extLst>
              </p:cNvPr>
              <p:cNvPicPr/>
              <p:nvPr/>
            </p:nvPicPr>
            <p:blipFill>
              <a:blip r:embed="rId12" cstate="print"/>
              <a:stretch>
                <a:fillRect/>
              </a:stretch>
            </p:blipFill>
            <p:spPr>
              <a:xfrm>
                <a:off x="7788023" y="5064919"/>
                <a:ext cx="30637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9">
                <a:extLst>
                  <a:ext uri="{FF2B5EF4-FFF2-40B4-BE49-F238E27FC236}">
                    <a16:creationId xmlns:a16="http://schemas.microsoft.com/office/drawing/2014/main" xmlns="" id="{B2CD8FDE-8C60-54EF-E529-2FA914F0BCB0}"/>
                  </a:ext>
                </a:extLst>
              </p14:cNvPr>
              <p14:cNvContentPartPr/>
              <p14:nvPr/>
            </p14:nvContentPartPr>
            <p14:xfrm>
              <a:off x="8061988" y="5061319"/>
              <a:ext cx="194760" cy="280440"/>
            </p14:xfrm>
          </p:contentPart>
        </mc:Choice>
        <mc:Fallback xmlns="">
          <p:pic>
            <p:nvPicPr>
              <p:cNvPr id="19" name="Ink 19">
                <a:extLst>
                  <a:ext uri="{FF2B5EF4-FFF2-40B4-BE49-F238E27FC236}">
                    <a16:creationId xmlns:p14="http://schemas.microsoft.com/office/powerpoint/2010/main" xmlns="" xmlns:a16="http://schemas.microsoft.com/office/drawing/2014/main" id="{B2CD8FDE-8C60-54EF-E529-2FA914F0BCB0}"/>
                  </a:ext>
                </a:extLst>
              </p:cNvPr>
              <p:cNvPicPr/>
              <p:nvPr/>
            </p:nvPicPr>
            <p:blipFill>
              <a:blip r:embed="rId14" cstate="print"/>
              <a:stretch>
                <a:fillRect/>
              </a:stretch>
            </p:blipFill>
            <p:spPr>
              <a:xfrm>
                <a:off x="8057668" y="5056999"/>
                <a:ext cx="2034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4">
                <a:extLst>
                  <a:ext uri="{FF2B5EF4-FFF2-40B4-BE49-F238E27FC236}">
                    <a16:creationId xmlns:a16="http://schemas.microsoft.com/office/drawing/2014/main" xmlns="" id="{6B4CB575-1C69-3F59-80E2-D99D242E1BAF}"/>
                  </a:ext>
                </a:extLst>
              </p14:cNvPr>
              <p14:cNvContentPartPr/>
              <p14:nvPr/>
            </p14:nvContentPartPr>
            <p14:xfrm>
              <a:off x="7223188" y="5270479"/>
              <a:ext cx="1110600" cy="523800"/>
            </p14:xfrm>
          </p:contentPart>
        </mc:Choice>
        <mc:Fallback xmlns="">
          <p:pic>
            <p:nvPicPr>
              <p:cNvPr id="24" name="Ink 24">
                <a:extLst>
                  <a:ext uri="{FF2B5EF4-FFF2-40B4-BE49-F238E27FC236}">
                    <a16:creationId xmlns:p14="http://schemas.microsoft.com/office/powerpoint/2010/main" xmlns="" xmlns:a16="http://schemas.microsoft.com/office/drawing/2014/main" id="{6B4CB575-1C69-3F59-80E2-D99D242E1BAF}"/>
                  </a:ext>
                </a:extLst>
              </p:cNvPr>
              <p:cNvPicPr/>
              <p:nvPr/>
            </p:nvPicPr>
            <p:blipFill>
              <a:blip r:embed="rId16" cstate="print"/>
              <a:stretch>
                <a:fillRect/>
              </a:stretch>
            </p:blipFill>
            <p:spPr>
              <a:xfrm>
                <a:off x="7218868" y="5266156"/>
                <a:ext cx="1119240" cy="53244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 24">
                <a:extLst>
                  <a:ext uri="{FF2B5EF4-FFF2-40B4-BE49-F238E27FC236}">
                    <a16:creationId xmlns:a16="http://schemas.microsoft.com/office/drawing/2014/main" xmlns="" id="{C3CF9990-D267-F980-6375-A72650B67E5F}"/>
                  </a:ext>
                </a:extLst>
              </p14:cNvPr>
              <p14:cNvContentPartPr/>
              <p14:nvPr/>
            </p14:nvContentPartPr>
            <p14:xfrm>
              <a:off x="7185748" y="5711839"/>
              <a:ext cx="248040" cy="506880"/>
            </p14:xfrm>
          </p:contentPart>
        </mc:Choice>
        <mc:Fallback xmlns="">
          <p:pic>
            <p:nvPicPr>
              <p:cNvPr id="25" name="Ink 24">
                <a:extLst>
                  <a:ext uri="{FF2B5EF4-FFF2-40B4-BE49-F238E27FC236}">
                    <a16:creationId xmlns:p14="http://schemas.microsoft.com/office/powerpoint/2010/main" xmlns="" xmlns:a16="http://schemas.microsoft.com/office/drawing/2014/main" id="{C3CF9990-D267-F980-6375-A72650B67E5F}"/>
                  </a:ext>
                </a:extLst>
              </p:cNvPr>
              <p:cNvPicPr/>
              <p:nvPr/>
            </p:nvPicPr>
            <p:blipFill>
              <a:blip r:embed="rId18" cstate="print"/>
              <a:stretch>
                <a:fillRect/>
              </a:stretch>
            </p:blipFill>
            <p:spPr>
              <a:xfrm>
                <a:off x="7181428" y="5707519"/>
                <a:ext cx="25668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30">
                <a:extLst>
                  <a:ext uri="{FF2B5EF4-FFF2-40B4-BE49-F238E27FC236}">
                    <a16:creationId xmlns:a16="http://schemas.microsoft.com/office/drawing/2014/main" xmlns="" id="{D49E9CAC-95B3-1145-2AF9-9DA94F076A0B}"/>
                  </a:ext>
                </a:extLst>
              </p14:cNvPr>
              <p14:cNvContentPartPr/>
              <p14:nvPr/>
            </p14:nvContentPartPr>
            <p14:xfrm>
              <a:off x="7552367" y="6115521"/>
              <a:ext cx="299520" cy="300600"/>
            </p14:xfrm>
          </p:contentPart>
        </mc:Choice>
        <mc:Fallback xmlns="">
          <p:pic>
            <p:nvPicPr>
              <p:cNvPr id="30" name="Ink 30">
                <a:extLst>
                  <a:ext uri="{FF2B5EF4-FFF2-40B4-BE49-F238E27FC236}">
                    <a16:creationId xmlns:p14="http://schemas.microsoft.com/office/powerpoint/2010/main" xmlns="" xmlns:a16="http://schemas.microsoft.com/office/drawing/2014/main" id="{D49E9CAC-95B3-1145-2AF9-9DA94F076A0B}"/>
                  </a:ext>
                </a:extLst>
              </p:cNvPr>
              <p:cNvPicPr/>
              <p:nvPr/>
            </p:nvPicPr>
            <p:blipFill>
              <a:blip r:embed="rId20" cstate="print"/>
              <a:stretch>
                <a:fillRect/>
              </a:stretch>
            </p:blipFill>
            <p:spPr>
              <a:xfrm>
                <a:off x="7548046" y="6111201"/>
                <a:ext cx="3081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xmlns="" id="{175A30DF-CDCE-E3C5-05A3-D1D42D0EA043}"/>
                  </a:ext>
                </a:extLst>
              </p14:cNvPr>
              <p14:cNvContentPartPr/>
              <p14:nvPr/>
            </p14:nvContentPartPr>
            <p14:xfrm>
              <a:off x="7874567" y="5985201"/>
              <a:ext cx="500040" cy="258120"/>
            </p14:xfrm>
          </p:contentPart>
        </mc:Choice>
        <mc:Fallback xmlns="">
          <p:pic>
            <p:nvPicPr>
              <p:cNvPr id="31" name="Ink 30">
                <a:extLst>
                  <a:ext uri="{FF2B5EF4-FFF2-40B4-BE49-F238E27FC236}">
                    <a16:creationId xmlns:p14="http://schemas.microsoft.com/office/powerpoint/2010/main" xmlns="" xmlns:a16="http://schemas.microsoft.com/office/drawing/2014/main" id="{175A30DF-CDCE-E3C5-05A3-D1D42D0EA043}"/>
                  </a:ext>
                </a:extLst>
              </p:cNvPr>
              <p:cNvPicPr/>
              <p:nvPr/>
            </p:nvPicPr>
            <p:blipFill>
              <a:blip r:embed="rId22" cstate="print"/>
              <a:stretch>
                <a:fillRect/>
              </a:stretch>
            </p:blipFill>
            <p:spPr>
              <a:xfrm>
                <a:off x="7870246" y="5980881"/>
                <a:ext cx="508680" cy="266760"/>
              </a:xfrm>
              <a:prstGeom prst="rect">
                <a:avLst/>
              </a:prstGeom>
            </p:spPr>
          </p:pic>
        </mc:Fallback>
      </mc:AlternateContent>
    </p:spTree>
    <p:extLst>
      <p:ext uri="{BB962C8B-B14F-4D97-AF65-F5344CB8AC3E}">
        <p14:creationId xmlns:p14="http://schemas.microsoft.com/office/powerpoint/2010/main" val="365759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F4E758-B153-C49E-3872-C1F224EADD3F}"/>
              </a:ext>
            </a:extLst>
          </p:cNvPr>
          <p:cNvPicPr>
            <a:picLocks noChangeAspect="1"/>
          </p:cNvPicPr>
          <p:nvPr/>
        </p:nvPicPr>
        <p:blipFill>
          <a:blip r:embed="rId2" cstate="print"/>
          <a:stretch>
            <a:fillRect/>
          </a:stretch>
        </p:blipFill>
        <p:spPr>
          <a:xfrm>
            <a:off x="598395" y="277738"/>
            <a:ext cx="10694804" cy="630252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B17326BE-00E2-CE5D-B8A0-5C9185B8166B}"/>
                  </a:ext>
                </a:extLst>
              </p14:cNvPr>
              <p14:cNvContentPartPr/>
              <p14:nvPr/>
            </p14:nvContentPartPr>
            <p14:xfrm>
              <a:off x="108392" y="4268001"/>
              <a:ext cx="527400" cy="149400"/>
            </p14:xfrm>
          </p:contentPart>
        </mc:Choice>
        <mc:Fallback xmlns="">
          <p:pic>
            <p:nvPicPr>
              <p:cNvPr id="2" name="Ink 1">
                <a:extLst>
                  <a:ext uri="{FF2B5EF4-FFF2-40B4-BE49-F238E27FC236}">
                    <a16:creationId xmlns="" xmlns:a16="http://schemas.microsoft.com/office/drawing/2014/main" id="{B17326BE-00E2-CE5D-B8A0-5C9185B8166B}"/>
                  </a:ext>
                </a:extLst>
              </p:cNvPr>
              <p:cNvPicPr/>
              <p:nvPr/>
            </p:nvPicPr>
            <p:blipFill>
              <a:blip r:embed="rId4" cstate="print"/>
              <a:stretch>
                <a:fillRect/>
              </a:stretch>
            </p:blipFill>
            <p:spPr>
              <a:xfrm>
                <a:off x="99752" y="4259001"/>
                <a:ext cx="545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xmlns="" id="{86AF3D7A-8171-A2AA-26E7-A9FE92D48958}"/>
                  </a:ext>
                </a:extLst>
              </p14:cNvPr>
              <p14:cNvContentPartPr/>
              <p14:nvPr/>
            </p14:nvContentPartPr>
            <p14:xfrm>
              <a:off x="38552" y="5174121"/>
              <a:ext cx="638280" cy="168840"/>
            </p14:xfrm>
          </p:contentPart>
        </mc:Choice>
        <mc:Fallback xmlns="">
          <p:pic>
            <p:nvPicPr>
              <p:cNvPr id="3" name="Ink 2">
                <a:extLst>
                  <a:ext uri="{FF2B5EF4-FFF2-40B4-BE49-F238E27FC236}">
                    <a16:creationId xmlns="" xmlns:a16="http://schemas.microsoft.com/office/drawing/2014/main" id="{86AF3D7A-8171-A2AA-26E7-A9FE92D48958}"/>
                  </a:ext>
                </a:extLst>
              </p:cNvPr>
              <p:cNvPicPr/>
              <p:nvPr/>
            </p:nvPicPr>
            <p:blipFill>
              <a:blip r:embed="rId6" cstate="print"/>
              <a:stretch>
                <a:fillRect/>
              </a:stretch>
            </p:blipFill>
            <p:spPr>
              <a:xfrm>
                <a:off x="29552" y="5165481"/>
                <a:ext cx="655920" cy="186480"/>
              </a:xfrm>
              <a:prstGeom prst="rect">
                <a:avLst/>
              </a:prstGeom>
            </p:spPr>
          </p:pic>
        </mc:Fallback>
      </mc:AlternateContent>
    </p:spTree>
    <p:extLst>
      <p:ext uri="{BB962C8B-B14F-4D97-AF65-F5344CB8AC3E}">
        <p14:creationId xmlns:p14="http://schemas.microsoft.com/office/powerpoint/2010/main" val="173185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AA6F0E3-4A82-9005-C81F-36D4DC2C98A8}"/>
              </a:ext>
            </a:extLst>
          </p:cNvPr>
          <p:cNvSpPr txBox="1">
            <a:spLocks noGrp="1"/>
          </p:cNvSpPr>
          <p:nvPr>
            <p:ph type="title"/>
          </p:nvPr>
        </p:nvSpPr>
        <p:spPr>
          <a:xfrm>
            <a:off x="53791" y="153890"/>
            <a:ext cx="12138212" cy="5724644"/>
          </a:xfrm>
          <a:prstGeom prst="rect">
            <a:avLst/>
          </a:prstGeom>
          <a:noFill/>
        </p:spPr>
        <p:txBody>
          <a:bodyPr wrap="square">
            <a:spAutoFit/>
          </a:bodyPr>
          <a:lstStyle/>
          <a:p>
            <a:pPr algn="l"/>
            <a:r>
              <a:rPr lang="en-US" sz="2800" i="0" dirty="0">
                <a:solidFill>
                  <a:srgbClr val="6B6B6B"/>
                </a:solidFill>
                <a:effectLst/>
                <a:latin typeface="Nunito" pitchFamily="2" charset="0"/>
              </a:rPr>
              <a:t>Treatment</a:t>
            </a:r>
            <a:r>
              <a:rPr lang="en-US" sz="2000" b="0" i="0" dirty="0">
                <a:solidFill>
                  <a:srgbClr val="6B6B6B"/>
                </a:solidFill>
                <a:effectLst/>
                <a:latin typeface="Nunito" pitchFamily="2" charset="0"/>
              </a:rPr>
              <a:t/>
            </a:r>
            <a:br>
              <a:rPr lang="en-US" sz="2000" b="0" i="0" dirty="0">
                <a:solidFill>
                  <a:srgbClr val="6B6B6B"/>
                </a:solidFill>
                <a:effectLst/>
                <a:latin typeface="Nunito" pitchFamily="2" charset="0"/>
              </a:rPr>
            </a:br>
            <a:r>
              <a:rPr lang="en-US" sz="2000" b="0" i="0" dirty="0">
                <a:solidFill>
                  <a:srgbClr val="6B6B6B"/>
                </a:solidFill>
                <a:effectLst/>
                <a:latin typeface="Nunito" pitchFamily="2" charset="0"/>
              </a:rPr>
              <a:t/>
            </a:r>
            <a:br>
              <a:rPr lang="en-US" sz="2000" b="0" i="0" dirty="0">
                <a:solidFill>
                  <a:srgbClr val="6B6B6B"/>
                </a:solidFill>
                <a:effectLst/>
                <a:latin typeface="Nunito" pitchFamily="2" charset="0"/>
              </a:rPr>
            </a:br>
            <a:r>
              <a:rPr lang="en-US" sz="2000" b="0" i="0" dirty="0">
                <a:solidFill>
                  <a:srgbClr val="6B6B6B"/>
                </a:solidFill>
                <a:effectLst/>
                <a:latin typeface="Nunito" pitchFamily="2" charset="0"/>
              </a:rPr>
              <a:t> </a:t>
            </a:r>
            <a:r>
              <a:rPr lang="en-US" sz="2000" i="0" dirty="0">
                <a:effectLst/>
                <a:latin typeface="Nunito" pitchFamily="2" charset="0"/>
              </a:rPr>
              <a:t>starts with </a:t>
            </a:r>
            <a:r>
              <a:rPr lang="en-US" sz="2000" i="0" u="none" strike="noStrike" dirty="0">
                <a:effectLst/>
                <a:latin typeface="Nunito" pitchFamily="2" charset="0"/>
                <a:hlinkClick r:id="rId2">
                  <a:extLst>
                    <a:ext uri="{A12FA001-AC4F-418D-AE19-62706E023703}">
                      <ahyp:hlinkClr xmlns:ahyp="http://schemas.microsoft.com/office/drawing/2018/hyperlinkcolor" xmlns="" val="tx"/>
                    </a:ext>
                  </a:extLst>
                </a:hlinkClick>
              </a:rPr>
              <a:t>intravenous</a:t>
            </a:r>
            <a:r>
              <a:rPr lang="en-US" sz="2000" i="0" dirty="0">
                <a:effectLst/>
                <a:latin typeface="Nunito" pitchFamily="2" charset="0"/>
              </a:rPr>
              <a:t> </a:t>
            </a:r>
            <a:r>
              <a:rPr lang="en-US" sz="2000" i="0" u="none" strike="noStrike" dirty="0">
                <a:effectLst/>
                <a:latin typeface="Nunito" pitchFamily="2" charset="0"/>
                <a:hlinkClick r:id="rId3">
                  <a:extLst>
                    <a:ext uri="{A12FA001-AC4F-418D-AE19-62706E023703}">
                      <ahyp:hlinkClr xmlns:ahyp="http://schemas.microsoft.com/office/drawing/2018/hyperlinkcolor" xmlns="" val="tx"/>
                    </a:ext>
                  </a:extLst>
                </a:hlinkClick>
              </a:rPr>
              <a:t>isotonic</a:t>
            </a:r>
            <a:r>
              <a:rPr lang="en-US" sz="2000" i="0" dirty="0">
                <a:effectLst/>
                <a:latin typeface="Nunito" pitchFamily="2" charset="0"/>
              </a:rPr>
              <a:t> fluids to help correct the electrolytes abnormalities.</a:t>
            </a:r>
            <a:r>
              <a:rPr lang="en-US" sz="2000" b="0" i="0" dirty="0">
                <a:solidFill>
                  <a:srgbClr val="6B6B6B"/>
                </a:solidFill>
                <a:effectLst/>
                <a:latin typeface="Nunito" pitchFamily="2" charset="0"/>
              </a:rPr>
              <a:t> </a:t>
            </a:r>
            <a:br>
              <a:rPr lang="en-US" sz="2000" b="0" i="0" dirty="0">
                <a:solidFill>
                  <a:srgbClr val="6B6B6B"/>
                </a:solidFill>
                <a:effectLst/>
                <a:latin typeface="Nunito" pitchFamily="2" charset="0"/>
              </a:rPr>
            </a:br>
            <a:r>
              <a:rPr lang="en-US" sz="2000" b="0" i="0" dirty="0">
                <a:solidFill>
                  <a:srgbClr val="6B6B6B"/>
                </a:solidFill>
                <a:effectLst/>
                <a:latin typeface="Nunito" pitchFamily="2" charset="0"/>
              </a:rPr>
              <a:t> </a:t>
            </a:r>
            <a:r>
              <a:rPr lang="en-US" sz="2400" i="0" u="none" strike="noStrike" dirty="0">
                <a:solidFill>
                  <a:srgbClr val="FF0000"/>
                </a:solidFill>
                <a:effectLst/>
                <a:latin typeface="Nunito" pitchFamily="2" charset="0"/>
                <a:hlinkClick r:id="rId4">
                  <a:extLst>
                    <a:ext uri="{A12FA001-AC4F-418D-AE19-62706E023703}">
                      <ahyp:hlinkClr xmlns:ahyp="http://schemas.microsoft.com/office/drawing/2018/hyperlinkcolor" xmlns="" val="tx"/>
                    </a:ext>
                  </a:extLst>
                </a:hlinkClick>
              </a:rPr>
              <a:t>hyperkalemia</a:t>
            </a:r>
            <a:r>
              <a:rPr lang="en-US" sz="2400" i="0" dirty="0">
                <a:solidFill>
                  <a:srgbClr val="FF0000"/>
                </a:solidFill>
                <a:effectLst/>
                <a:latin typeface="Nunito" pitchFamily="2" charset="0"/>
              </a:rPr>
              <a:t> </a:t>
            </a:r>
            <a:r>
              <a:rPr lang="en-US" sz="2000" i="0" dirty="0">
                <a:effectLst/>
                <a:latin typeface="Nunito" pitchFamily="2" charset="0"/>
              </a:rPr>
              <a:t>can be managed with IV </a:t>
            </a:r>
            <a:r>
              <a:rPr lang="en-US" sz="2000" i="0" u="none" strike="noStrike" dirty="0">
                <a:effectLst/>
                <a:latin typeface="Nunito" pitchFamily="2" charset="0"/>
                <a:hlinkClick r:id="rId5">
                  <a:extLst>
                    <a:ext uri="{A12FA001-AC4F-418D-AE19-62706E023703}">
                      <ahyp:hlinkClr xmlns:ahyp="http://schemas.microsoft.com/office/drawing/2018/hyperlinkcolor" xmlns="" val="tx"/>
                    </a:ext>
                  </a:extLst>
                </a:hlinkClick>
              </a:rPr>
              <a:t>insulin</a:t>
            </a:r>
            <a:r>
              <a:rPr lang="en-US" sz="2000" i="0" dirty="0">
                <a:effectLst/>
                <a:latin typeface="Nunito" pitchFamily="2" charset="0"/>
              </a:rPr>
              <a:t> and dextrose</a:t>
            </a:r>
            <a:r>
              <a:rPr lang="en-US" sz="2000" dirty="0">
                <a:latin typeface="Nunito" pitchFamily="2" charset="0"/>
              </a:rPr>
              <a:t/>
            </a:r>
            <a:br>
              <a:rPr lang="en-US" sz="2000" dirty="0">
                <a:latin typeface="Nunito" pitchFamily="2" charset="0"/>
              </a:rPr>
            </a:br>
            <a:endParaRPr lang="en-US" sz="2000" i="0" dirty="0">
              <a:effectLst/>
              <a:latin typeface="Nunito" pitchFamily="2" charset="0"/>
            </a:endParaRPr>
          </a:p>
          <a:p>
            <a:pPr algn="l"/>
            <a:r>
              <a:rPr lang="en-US" sz="2400" i="0" u="none" strike="noStrike" dirty="0">
                <a:solidFill>
                  <a:srgbClr val="FF0000"/>
                </a:solidFill>
                <a:effectLst/>
                <a:latin typeface="Nunito" pitchFamily="2" charset="0"/>
                <a:hlinkClick r:id="rId6">
                  <a:extLst>
                    <a:ext uri="{A12FA001-AC4F-418D-AE19-62706E023703}">
                      <ahyp:hlinkClr xmlns:ahyp="http://schemas.microsoft.com/office/drawing/2018/hyperlinkcolor" xmlns="" val="tx"/>
                    </a:ext>
                  </a:extLst>
                </a:hlinkClick>
              </a:rPr>
              <a:t>Hyperphosphatemia</a:t>
            </a:r>
            <a:r>
              <a:rPr lang="en-US" sz="2000" b="0" i="0" dirty="0">
                <a:solidFill>
                  <a:srgbClr val="6B6B6B"/>
                </a:solidFill>
                <a:effectLst/>
                <a:latin typeface="Nunito" pitchFamily="2" charset="0"/>
              </a:rPr>
              <a:t> </a:t>
            </a:r>
            <a:r>
              <a:rPr lang="en-US" sz="2000" i="0" dirty="0">
                <a:effectLst/>
                <a:latin typeface="Nunito" pitchFamily="2" charset="0"/>
              </a:rPr>
              <a:t>can be treated with </a:t>
            </a:r>
            <a:r>
              <a:rPr lang="en-US" sz="2000" i="0" u="none" strike="noStrike" dirty="0">
                <a:effectLst/>
                <a:latin typeface="Nunito" pitchFamily="2" charset="0"/>
                <a:hlinkClick r:id="rId2">
                  <a:extLst>
                    <a:ext uri="{A12FA001-AC4F-418D-AE19-62706E023703}">
                      <ahyp:hlinkClr xmlns:ahyp="http://schemas.microsoft.com/office/drawing/2018/hyperlinkcolor" xmlns="" val="tx"/>
                    </a:ext>
                  </a:extLst>
                </a:hlinkClick>
              </a:rPr>
              <a:t>IV fluids</a:t>
            </a:r>
            <a:r>
              <a:rPr lang="en-US" sz="2000" i="0" dirty="0">
                <a:effectLst/>
                <a:latin typeface="Nunito" pitchFamily="2" charset="0"/>
              </a:rPr>
              <a:t>, phosphate-binding agents such as </a:t>
            </a:r>
            <a:r>
              <a:rPr lang="en-US" sz="2000" i="0" u="none" strike="noStrike" dirty="0">
                <a:effectLst/>
                <a:latin typeface="Nunito" pitchFamily="2" charset="0"/>
                <a:hlinkClick r:id="rId7">
                  <a:extLst>
                    <a:ext uri="{A12FA001-AC4F-418D-AE19-62706E023703}">
                      <ahyp:hlinkClr xmlns:ahyp="http://schemas.microsoft.com/office/drawing/2018/hyperlinkcolor" xmlns="" val="tx"/>
                    </a:ext>
                  </a:extLst>
                </a:hlinkClick>
              </a:rPr>
              <a:t>aluminum hydroxide</a:t>
            </a:r>
            <a:r>
              <a:rPr lang="en-US" sz="2000" i="0" dirty="0">
                <a:effectLst/>
                <a:latin typeface="Nunito" pitchFamily="2" charset="0"/>
              </a:rPr>
              <a:t> and dietary restriction of phosphate;</a:t>
            </a:r>
            <a:br>
              <a:rPr lang="en-US" sz="2000" i="0" dirty="0">
                <a:effectLst/>
                <a:latin typeface="Nunito" pitchFamily="2" charset="0"/>
              </a:rPr>
            </a:br>
            <a:r>
              <a:rPr lang="en-US" sz="2800" i="0" u="none" strike="noStrike" dirty="0">
                <a:solidFill>
                  <a:srgbClr val="FF0000"/>
                </a:solidFill>
                <a:effectLst/>
                <a:latin typeface="Nunito" pitchFamily="2" charset="0"/>
                <a:hlinkClick r:id="rId8">
                  <a:extLst>
                    <a:ext uri="{A12FA001-AC4F-418D-AE19-62706E023703}">
                      <ahyp:hlinkClr xmlns:ahyp="http://schemas.microsoft.com/office/drawing/2018/hyperlinkcolor" xmlns="" val="tx"/>
                    </a:ext>
                  </a:extLst>
                </a:hlinkClick>
              </a:rPr>
              <a:t>hypocalcemia</a:t>
            </a:r>
            <a:r>
              <a:rPr lang="en-US" sz="2000" i="0" dirty="0">
                <a:effectLst/>
                <a:latin typeface="Nunito" pitchFamily="2" charset="0"/>
              </a:rPr>
              <a:t> usually resolves with the management of </a:t>
            </a:r>
            <a:r>
              <a:rPr lang="en-US" sz="2000" i="0" u="none" strike="noStrike" dirty="0">
                <a:effectLst/>
                <a:latin typeface="Nunito" pitchFamily="2" charset="0"/>
                <a:hlinkClick r:id="rId6">
                  <a:extLst>
                    <a:ext uri="{A12FA001-AC4F-418D-AE19-62706E023703}">
                      <ahyp:hlinkClr xmlns:ahyp="http://schemas.microsoft.com/office/drawing/2018/hyperlinkcolor" xmlns="" val="tx"/>
                    </a:ext>
                  </a:extLst>
                </a:hlinkClick>
              </a:rPr>
              <a:t>hyperphosphatemia</a:t>
            </a:r>
            <a:r>
              <a:rPr lang="en-US" sz="2000" b="0" i="0" dirty="0">
                <a:solidFill>
                  <a:srgbClr val="6B6B6B"/>
                </a:solidFill>
                <a:effectLst/>
                <a:latin typeface="Nunito" pitchFamily="2" charset="0"/>
              </a:rPr>
              <a:t>.</a:t>
            </a:r>
            <a:br>
              <a:rPr lang="en-US" sz="2000" b="0" i="0" dirty="0">
                <a:solidFill>
                  <a:srgbClr val="6B6B6B"/>
                </a:solidFill>
                <a:effectLst/>
                <a:latin typeface="Nunito" pitchFamily="2" charset="0"/>
              </a:rPr>
            </a:br>
            <a:endParaRPr lang="en-US" sz="2000" b="0" i="0" dirty="0">
              <a:solidFill>
                <a:srgbClr val="6B6B6B"/>
              </a:solidFill>
              <a:effectLst/>
              <a:latin typeface="Nunito" pitchFamily="2" charset="0"/>
            </a:endParaRPr>
          </a:p>
          <a:p>
            <a:pPr algn="l"/>
            <a:r>
              <a:rPr lang="en-US" sz="2400" i="0" u="none" strike="noStrike" dirty="0">
                <a:solidFill>
                  <a:srgbClr val="FF0000"/>
                </a:solidFill>
                <a:effectLst/>
                <a:latin typeface="Nunito" pitchFamily="2" charset="0"/>
                <a:hlinkClick r:id="rId9">
                  <a:extLst>
                    <a:ext uri="{A12FA001-AC4F-418D-AE19-62706E023703}">
                      <ahyp:hlinkClr xmlns:ahyp="http://schemas.microsoft.com/office/drawing/2018/hyperlinkcolor" xmlns="" val="tx"/>
                    </a:ext>
                  </a:extLst>
                </a:hlinkClick>
              </a:rPr>
              <a:t>Hyperuricemia</a:t>
            </a:r>
            <a:r>
              <a:rPr lang="en-US" sz="2400" i="0" dirty="0">
                <a:effectLst/>
                <a:latin typeface="Nunito" pitchFamily="2" charset="0"/>
              </a:rPr>
              <a:t> </a:t>
            </a:r>
            <a:r>
              <a:rPr lang="en-US" sz="2000" i="0" dirty="0">
                <a:effectLst/>
                <a:latin typeface="Nunito" pitchFamily="2" charset="0"/>
              </a:rPr>
              <a:t>can be managed with medications like </a:t>
            </a:r>
            <a:r>
              <a:rPr lang="en-US" sz="2000" i="0" u="none" strike="noStrike" dirty="0">
                <a:effectLst/>
                <a:latin typeface="Nunito" pitchFamily="2" charset="0"/>
                <a:hlinkClick r:id="rId10">
                  <a:extLst>
                    <a:ext uri="{A12FA001-AC4F-418D-AE19-62706E023703}">
                      <ahyp:hlinkClr xmlns:ahyp="http://schemas.microsoft.com/office/drawing/2018/hyperlinkcolor" xmlns="" val="tx"/>
                    </a:ext>
                  </a:extLst>
                </a:hlinkClick>
              </a:rPr>
              <a:t>allopurinol</a:t>
            </a:r>
            <a:r>
              <a:rPr lang="en-US" sz="2000" i="0" dirty="0">
                <a:effectLst/>
                <a:latin typeface="Nunito" pitchFamily="2" charset="0"/>
              </a:rPr>
              <a:t>, which decreases the production of uric acid, or with </a:t>
            </a:r>
            <a:r>
              <a:rPr lang="en-US" sz="2000" i="0" u="none" strike="noStrike" dirty="0" err="1">
                <a:effectLst/>
                <a:latin typeface="Nunito" pitchFamily="2" charset="0"/>
                <a:hlinkClick r:id="rId10">
                  <a:extLst>
                    <a:ext uri="{A12FA001-AC4F-418D-AE19-62706E023703}">
                      <ahyp:hlinkClr xmlns:ahyp="http://schemas.microsoft.com/office/drawing/2018/hyperlinkcolor" xmlns="" val="tx"/>
                    </a:ext>
                  </a:extLst>
                </a:hlinkClick>
              </a:rPr>
              <a:t>rasburicase</a:t>
            </a:r>
            <a:r>
              <a:rPr lang="en-US" sz="2000" i="0" dirty="0">
                <a:effectLst/>
                <a:latin typeface="Nunito" pitchFamily="2" charset="0"/>
              </a:rPr>
              <a:t>, which breaks down uric acid to be easily excreted by the kidneys.</a:t>
            </a:r>
            <a:r>
              <a:rPr lang="en-US" sz="2000" b="0" i="0" dirty="0">
                <a:solidFill>
                  <a:srgbClr val="6B6B6B"/>
                </a:solidFill>
                <a:effectLst/>
                <a:latin typeface="Nunito" pitchFamily="2" charset="0"/>
              </a:rPr>
              <a:t/>
            </a:r>
            <a:br>
              <a:rPr lang="en-US" sz="2000" b="0" i="0" dirty="0">
                <a:solidFill>
                  <a:srgbClr val="6B6B6B"/>
                </a:solidFill>
                <a:effectLst/>
                <a:latin typeface="Nunito" pitchFamily="2" charset="0"/>
              </a:rPr>
            </a:br>
            <a:endParaRPr lang="en-US" sz="2000" b="0" i="0" dirty="0">
              <a:solidFill>
                <a:srgbClr val="6B6B6B"/>
              </a:solidFill>
              <a:effectLst/>
              <a:latin typeface="Nunito" pitchFamily="2" charset="0"/>
            </a:endParaRPr>
          </a:p>
          <a:p>
            <a:pPr algn="l"/>
            <a:r>
              <a:rPr lang="en-US" sz="2000" i="0" dirty="0">
                <a:effectLst/>
                <a:latin typeface="Nunito" pitchFamily="2" charset="0"/>
              </a:rPr>
              <a:t>If the level of potassium, phosphate or uric acid is too high, </a:t>
            </a:r>
            <a:r>
              <a:rPr lang="en-US" sz="2400" i="0" dirty="0">
                <a:solidFill>
                  <a:srgbClr val="FF0000"/>
                </a:solidFill>
                <a:effectLst/>
                <a:latin typeface="Nunito" pitchFamily="2" charset="0"/>
              </a:rPr>
              <a:t>urgent hemodialysis </a:t>
            </a:r>
            <a:r>
              <a:rPr lang="en-US" sz="2000" i="0" dirty="0">
                <a:effectLst/>
                <a:latin typeface="Nunito" pitchFamily="2" charset="0"/>
              </a:rPr>
              <a:t>might be needed</a:t>
            </a:r>
            <a:br>
              <a:rPr lang="en-US" sz="2000" i="0" dirty="0">
                <a:effectLst/>
                <a:latin typeface="Nunito" pitchFamily="2" charset="0"/>
              </a:rPr>
            </a:br>
            <a:r>
              <a:rPr lang="en-US" sz="2000" i="0" dirty="0">
                <a:effectLst/>
                <a:latin typeface="Nunito" pitchFamily="2" charset="0"/>
              </a:rPr>
              <a:t/>
            </a:r>
            <a:br>
              <a:rPr lang="en-US" sz="2000" i="0" dirty="0">
                <a:effectLst/>
                <a:latin typeface="Nunito" pitchFamily="2" charset="0"/>
              </a:rPr>
            </a:br>
            <a:r>
              <a:rPr lang="en-US" sz="2000" i="0" dirty="0">
                <a:effectLst/>
                <a:latin typeface="Nunito" pitchFamily="2" charset="0"/>
              </a:rPr>
              <a:t>.</a:t>
            </a:r>
            <a:br>
              <a:rPr lang="en-US" sz="2000" i="0" dirty="0">
                <a:effectLst/>
                <a:latin typeface="Nunito" pitchFamily="2" charset="0"/>
              </a:rPr>
            </a:br>
            <a:r>
              <a:rPr lang="en-US" sz="2000" i="0" dirty="0">
                <a:solidFill>
                  <a:schemeClr val="tx2">
                    <a:lumMod val="50000"/>
                  </a:schemeClr>
                </a:solidFill>
                <a:effectLst>
                  <a:outerShdw blurRad="38100" dist="38100" dir="2700000" algn="tl">
                    <a:srgbClr val="000000">
                      <a:alpha val="43137"/>
                    </a:srgbClr>
                  </a:outerShdw>
                </a:effectLst>
                <a:latin typeface="Nunito" pitchFamily="2" charset="0"/>
              </a:rPr>
              <a:t>TLS can be prevented by taking certain measures before starting chemotherapy, such as aggressive </a:t>
            </a:r>
            <a:r>
              <a:rPr lang="en-US" sz="2000" i="0" u="none" strike="noStrike" dirty="0">
                <a:solidFill>
                  <a:schemeClr val="tx2">
                    <a:lumMod val="50000"/>
                  </a:schemeClr>
                </a:solidFill>
                <a:effectLst>
                  <a:outerShdw blurRad="38100" dist="38100" dir="2700000" algn="tl">
                    <a:srgbClr val="000000">
                      <a:alpha val="43137"/>
                    </a:srgbClr>
                  </a:outerShdw>
                </a:effectLst>
                <a:latin typeface="Nunito" pitchFamily="2" charset="0"/>
                <a:hlinkClick r:id="rId2">
                  <a:extLst>
                    <a:ext uri="{A12FA001-AC4F-418D-AE19-62706E023703}">
                      <ahyp:hlinkClr xmlns:ahyp="http://schemas.microsoft.com/office/drawing/2018/hyperlinkcolor" xmlns="" val="tx"/>
                    </a:ext>
                  </a:extLst>
                </a:hlinkClick>
              </a:rPr>
              <a:t>intravenous</a:t>
            </a:r>
            <a:r>
              <a:rPr lang="en-US" sz="2000" i="0" dirty="0">
                <a:solidFill>
                  <a:schemeClr val="tx2">
                    <a:lumMod val="50000"/>
                  </a:schemeClr>
                </a:solidFill>
                <a:effectLst>
                  <a:outerShdw blurRad="38100" dist="38100" dir="2700000" algn="tl">
                    <a:srgbClr val="000000">
                      <a:alpha val="43137"/>
                    </a:srgbClr>
                  </a:outerShdw>
                </a:effectLst>
                <a:latin typeface="Nunito" pitchFamily="2" charset="0"/>
              </a:rPr>
              <a:t> </a:t>
            </a:r>
            <a:r>
              <a:rPr lang="en-US" sz="2000" i="0" u="none" strike="noStrike" dirty="0">
                <a:solidFill>
                  <a:schemeClr val="tx2">
                    <a:lumMod val="50000"/>
                  </a:schemeClr>
                </a:solidFill>
                <a:effectLst>
                  <a:outerShdw blurRad="38100" dist="38100" dir="2700000" algn="tl">
                    <a:srgbClr val="000000">
                      <a:alpha val="43137"/>
                    </a:srgbClr>
                  </a:outerShdw>
                </a:effectLst>
                <a:latin typeface="Nunito" pitchFamily="2" charset="0"/>
                <a:hlinkClick r:id="rId11">
                  <a:extLst>
                    <a:ext uri="{A12FA001-AC4F-418D-AE19-62706E023703}">
                      <ahyp:hlinkClr xmlns:ahyp="http://schemas.microsoft.com/office/drawing/2018/hyperlinkcolor" xmlns="" val="tx"/>
                    </a:ext>
                  </a:extLst>
                </a:hlinkClick>
              </a:rPr>
              <a:t>hydration</a:t>
            </a:r>
            <a:r>
              <a:rPr lang="en-US" sz="2000" i="0" dirty="0">
                <a:solidFill>
                  <a:schemeClr val="tx2">
                    <a:lumMod val="50000"/>
                  </a:schemeClr>
                </a:solidFill>
                <a:effectLst>
                  <a:outerShdw blurRad="38100" dist="38100" dir="2700000" algn="tl">
                    <a:srgbClr val="000000">
                      <a:alpha val="43137"/>
                    </a:srgbClr>
                  </a:outerShdw>
                </a:effectLst>
                <a:latin typeface="Nunito" pitchFamily="2" charset="0"/>
              </a:rPr>
              <a:t> as well as medications to prevent </a:t>
            </a:r>
            <a:r>
              <a:rPr lang="en-US" sz="2000" i="0" u="none" strike="noStrike" dirty="0">
                <a:solidFill>
                  <a:schemeClr val="tx2">
                    <a:lumMod val="50000"/>
                  </a:schemeClr>
                </a:solidFill>
                <a:effectLst>
                  <a:outerShdw blurRad="38100" dist="38100" dir="2700000" algn="tl">
                    <a:srgbClr val="000000">
                      <a:alpha val="43137"/>
                    </a:srgbClr>
                  </a:outerShdw>
                </a:effectLst>
                <a:latin typeface="Nunito" pitchFamily="2" charset="0"/>
                <a:hlinkClick r:id="rId9">
                  <a:extLst>
                    <a:ext uri="{A12FA001-AC4F-418D-AE19-62706E023703}">
                      <ahyp:hlinkClr xmlns:ahyp="http://schemas.microsoft.com/office/drawing/2018/hyperlinkcolor" xmlns="" val="tx"/>
                    </a:ext>
                  </a:extLst>
                </a:hlinkClick>
              </a:rPr>
              <a:t>hyperuricemia</a:t>
            </a:r>
            <a:r>
              <a:rPr lang="en-US" sz="2000" i="0" dirty="0">
                <a:solidFill>
                  <a:schemeClr val="tx2">
                    <a:lumMod val="50000"/>
                  </a:schemeClr>
                </a:solidFill>
                <a:effectLst>
                  <a:outerShdw blurRad="38100" dist="38100" dir="2700000" algn="tl">
                    <a:srgbClr val="000000">
                      <a:alpha val="43137"/>
                    </a:srgbClr>
                  </a:outerShdw>
                </a:effectLst>
                <a:latin typeface="Nunito" pitchFamily="2" charset="0"/>
              </a:rPr>
              <a:t> like </a:t>
            </a:r>
            <a:r>
              <a:rPr lang="en-US" sz="2000" i="0" u="none" strike="noStrike" dirty="0">
                <a:solidFill>
                  <a:schemeClr val="tx2">
                    <a:lumMod val="50000"/>
                  </a:schemeClr>
                </a:solidFill>
                <a:effectLst>
                  <a:outerShdw blurRad="38100" dist="38100" dir="2700000" algn="tl">
                    <a:srgbClr val="000000">
                      <a:alpha val="43137"/>
                    </a:srgbClr>
                  </a:outerShdw>
                </a:effectLst>
                <a:latin typeface="Nunito" pitchFamily="2" charset="0"/>
                <a:hlinkClick r:id="rId10">
                  <a:extLst>
                    <a:ext uri="{A12FA001-AC4F-418D-AE19-62706E023703}">
                      <ahyp:hlinkClr xmlns:ahyp="http://schemas.microsoft.com/office/drawing/2018/hyperlinkcolor" xmlns="" val="tx"/>
                    </a:ext>
                  </a:extLst>
                </a:hlinkClick>
              </a:rPr>
              <a:t>allopurinol</a:t>
            </a:r>
            <a:r>
              <a:rPr lang="en-US" sz="2000" i="0" dirty="0">
                <a:solidFill>
                  <a:schemeClr val="tx2">
                    <a:lumMod val="50000"/>
                  </a:schemeClr>
                </a:solidFill>
                <a:effectLst>
                  <a:outerShdw blurRad="38100" dist="38100" dir="2700000" algn="tl">
                    <a:srgbClr val="000000">
                      <a:alpha val="43137"/>
                    </a:srgbClr>
                  </a:outerShdw>
                </a:effectLst>
                <a:latin typeface="Nunito" pitchFamily="2" charset="0"/>
              </a:rPr>
              <a:t> or </a:t>
            </a:r>
            <a:r>
              <a:rPr lang="en-US" sz="2000" i="0" u="none" strike="noStrike" dirty="0" err="1">
                <a:solidFill>
                  <a:schemeClr val="tx2">
                    <a:lumMod val="50000"/>
                  </a:schemeClr>
                </a:solidFill>
                <a:effectLst>
                  <a:outerShdw blurRad="38100" dist="38100" dir="2700000" algn="tl">
                    <a:srgbClr val="000000">
                      <a:alpha val="43137"/>
                    </a:srgbClr>
                  </a:outerShdw>
                </a:effectLst>
                <a:latin typeface="Nunito" pitchFamily="2" charset="0"/>
                <a:hlinkClick r:id="rId10">
                  <a:extLst>
                    <a:ext uri="{A12FA001-AC4F-418D-AE19-62706E023703}">
                      <ahyp:hlinkClr xmlns:ahyp="http://schemas.microsoft.com/office/drawing/2018/hyperlinkcolor" xmlns="" val="tx"/>
                    </a:ext>
                  </a:extLst>
                </a:hlinkClick>
              </a:rPr>
              <a:t>rasburicase</a:t>
            </a:r>
            <a:r>
              <a:rPr lang="en-US" sz="2000" i="0" dirty="0">
                <a:solidFill>
                  <a:schemeClr val="tx2">
                    <a:lumMod val="50000"/>
                  </a:schemeClr>
                </a:solidFill>
                <a:effectLst>
                  <a:outerShdw blurRad="38100" dist="38100" dir="2700000" algn="tl">
                    <a:srgbClr val="000000">
                      <a:alpha val="43137"/>
                    </a:srgbClr>
                  </a:outerShdw>
                </a:effectLst>
                <a:latin typeface="Nunito" pitchFamily="2" charset="0"/>
              </a:rPr>
              <a:t>.</a:t>
            </a:r>
          </a:p>
        </p:txBody>
      </p:sp>
    </p:spTree>
    <p:extLst>
      <p:ext uri="{BB962C8B-B14F-4D97-AF65-F5344CB8AC3E}">
        <p14:creationId xmlns:p14="http://schemas.microsoft.com/office/powerpoint/2010/main" val="1531064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2663" y="2182567"/>
            <a:ext cx="10145807" cy="1784463"/>
          </a:xfrm>
          <a:prstGeom prst="rect">
            <a:avLst/>
          </a:prstGeom>
        </p:spPr>
        <p:txBody>
          <a:bodyPr vert="horz" wrap="square" lIns="0" tIns="116205" rIns="0" bIns="0" rtlCol="0">
            <a:spAutoFit/>
          </a:bodyPr>
          <a:lstStyle/>
          <a:p>
            <a:pPr marL="2597785" marR="5080" indent="-2585720">
              <a:lnSpc>
                <a:spcPts val="6480"/>
              </a:lnSpc>
              <a:spcBef>
                <a:spcPts val="915"/>
              </a:spcBef>
            </a:pPr>
            <a:r>
              <a:rPr spc="-35" dirty="0">
                <a:latin typeface="Algerian" pitchFamily="82" charset="0"/>
              </a:rPr>
              <a:t>Central </a:t>
            </a:r>
            <a:r>
              <a:rPr spc="-10" dirty="0">
                <a:latin typeface="Algerian" pitchFamily="82" charset="0"/>
              </a:rPr>
              <a:t>Nervous </a:t>
            </a:r>
            <a:r>
              <a:rPr spc="-50" dirty="0">
                <a:latin typeface="Algerian" pitchFamily="82" charset="0"/>
              </a:rPr>
              <a:t>System </a:t>
            </a:r>
            <a:r>
              <a:rPr spc="-1345" dirty="0">
                <a:latin typeface="Algerian" pitchFamily="82" charset="0"/>
              </a:rPr>
              <a:t> </a:t>
            </a:r>
            <a:r>
              <a:rPr spc="-70" dirty="0">
                <a:latin typeface="Algerian" pitchFamily="82" charset="0"/>
              </a:rPr>
              <a:t>Tumors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1195336"/>
            <a:ext cx="11430000" cy="4093172"/>
          </a:xfrm>
          <a:prstGeom prst="rect">
            <a:avLst/>
          </a:prstGeom>
        </p:spPr>
        <p:txBody>
          <a:bodyPr vert="horz" wrap="square" lIns="0" tIns="11430" rIns="0" bIns="0" rtlCol="0">
            <a:spAutoFit/>
          </a:bodyPr>
          <a:lstStyle/>
          <a:p>
            <a:pPr marL="191770" indent="-179705">
              <a:lnSpc>
                <a:spcPts val="2805"/>
              </a:lnSpc>
              <a:spcBef>
                <a:spcPts val="90"/>
              </a:spcBef>
              <a:buFont typeface="Arial MT"/>
              <a:buChar char="•"/>
              <a:tabLst>
                <a:tab pos="192405" algn="l"/>
              </a:tabLst>
            </a:pPr>
            <a:r>
              <a:rPr sz="2600" spc="-10" dirty="0">
                <a:latin typeface="Calibri"/>
                <a:cs typeface="Calibri"/>
              </a:rPr>
              <a:t>An </a:t>
            </a:r>
            <a:r>
              <a:rPr sz="2600" spc="-20" dirty="0">
                <a:latin typeface="Calibri"/>
                <a:cs typeface="Calibri"/>
              </a:rPr>
              <a:t>overall</a:t>
            </a:r>
            <a:r>
              <a:rPr sz="2600" dirty="0">
                <a:latin typeface="Calibri"/>
                <a:cs typeface="Calibri"/>
              </a:rPr>
              <a:t> </a:t>
            </a:r>
            <a:r>
              <a:rPr sz="2600" spc="-5" dirty="0">
                <a:solidFill>
                  <a:srgbClr val="FF0000"/>
                </a:solidFill>
                <a:latin typeface="Calibri"/>
                <a:cs typeface="Calibri"/>
              </a:rPr>
              <a:t>annual </a:t>
            </a:r>
            <a:r>
              <a:rPr sz="2600" spc="-10" dirty="0">
                <a:solidFill>
                  <a:srgbClr val="FF0000"/>
                </a:solidFill>
                <a:latin typeface="Calibri"/>
                <a:cs typeface="Calibri"/>
              </a:rPr>
              <a:t>incidence</a:t>
            </a:r>
            <a:r>
              <a:rPr sz="2600" spc="15" dirty="0">
                <a:solidFill>
                  <a:srgbClr val="FF0000"/>
                </a:solidFill>
                <a:latin typeface="Calibri"/>
                <a:cs typeface="Calibri"/>
              </a:rPr>
              <a:t> </a:t>
            </a:r>
            <a:r>
              <a:rPr sz="2600" spc="-10" dirty="0">
                <a:latin typeface="Calibri"/>
                <a:cs typeface="Calibri"/>
              </a:rPr>
              <a:t>of</a:t>
            </a:r>
            <a:r>
              <a:rPr sz="2600" spc="-5" dirty="0">
                <a:latin typeface="Calibri"/>
                <a:cs typeface="Calibri"/>
              </a:rPr>
              <a:t> </a:t>
            </a:r>
            <a:r>
              <a:rPr sz="2600" spc="-20" dirty="0">
                <a:latin typeface="Calibri"/>
                <a:cs typeface="Calibri"/>
              </a:rPr>
              <a:t>approximately</a:t>
            </a:r>
            <a:r>
              <a:rPr sz="2600" spc="-10" dirty="0">
                <a:latin typeface="Calibri"/>
                <a:cs typeface="Calibri"/>
              </a:rPr>
              <a:t> 47 cases</a:t>
            </a:r>
            <a:r>
              <a:rPr sz="2600" spc="-5" dirty="0">
                <a:latin typeface="Calibri"/>
                <a:cs typeface="Calibri"/>
              </a:rPr>
              <a:t> </a:t>
            </a:r>
            <a:r>
              <a:rPr sz="2600" spc="-10" dirty="0">
                <a:latin typeface="Calibri"/>
                <a:cs typeface="Calibri"/>
              </a:rPr>
              <a:t>per</a:t>
            </a:r>
            <a:r>
              <a:rPr sz="2600" spc="-5" dirty="0">
                <a:latin typeface="Calibri"/>
                <a:cs typeface="Calibri"/>
              </a:rPr>
              <a:t> </a:t>
            </a:r>
            <a:r>
              <a:rPr sz="2600" spc="-10" dirty="0">
                <a:latin typeface="Calibri"/>
                <a:cs typeface="Calibri"/>
              </a:rPr>
              <a:t>1 million</a:t>
            </a:r>
            <a:r>
              <a:rPr sz="2600" spc="55" dirty="0">
                <a:latin typeface="Calibri"/>
                <a:cs typeface="Calibri"/>
              </a:rPr>
              <a:t> </a:t>
            </a:r>
            <a:r>
              <a:rPr sz="2600" spc="-15" dirty="0">
                <a:latin typeface="Calibri"/>
                <a:cs typeface="Calibri"/>
              </a:rPr>
              <a:t>children</a:t>
            </a:r>
            <a:endParaRPr sz="2600" dirty="0">
              <a:latin typeface="Calibri"/>
              <a:cs typeface="Calibri"/>
            </a:endParaRPr>
          </a:p>
          <a:p>
            <a:pPr marL="191770" marR="34290">
              <a:lnSpc>
                <a:spcPct val="79700"/>
              </a:lnSpc>
              <a:spcBef>
                <a:spcPts val="315"/>
              </a:spcBef>
              <a:tabLst>
                <a:tab pos="842010" algn="l"/>
                <a:tab pos="1381760" algn="l"/>
                <a:tab pos="1807845" algn="l"/>
                <a:tab pos="2517140" algn="l"/>
                <a:tab pos="3166745" algn="l"/>
                <a:tab pos="4591685" algn="l"/>
                <a:tab pos="5018405" algn="l"/>
                <a:tab pos="5710555" algn="l"/>
                <a:tab pos="6818630" algn="l"/>
                <a:tab pos="7175500" algn="l"/>
                <a:tab pos="8301990" algn="l"/>
                <a:tab pos="8703310" algn="l"/>
                <a:tab pos="9761855" algn="l"/>
              </a:tabLst>
            </a:pPr>
            <a:r>
              <a:rPr sz="2600" spc="-10" dirty="0">
                <a:latin typeface="Calibri"/>
                <a:cs typeface="Calibri"/>
              </a:rPr>
              <a:t>&lt;20</a:t>
            </a:r>
            <a:r>
              <a:rPr sz="2600" dirty="0">
                <a:latin typeface="Calibri"/>
                <a:cs typeface="Calibri"/>
              </a:rPr>
              <a:t>	</a:t>
            </a:r>
            <a:r>
              <a:rPr sz="2600" spc="-10" dirty="0">
                <a:latin typeface="Calibri"/>
                <a:cs typeface="Calibri"/>
              </a:rPr>
              <a:t>y</a:t>
            </a:r>
            <a:r>
              <a:rPr sz="2600" spc="-55" dirty="0">
                <a:latin typeface="Calibri"/>
                <a:cs typeface="Calibri"/>
              </a:rPr>
              <a:t>r</a:t>
            </a:r>
            <a:r>
              <a:rPr sz="2600" spc="-5" dirty="0">
                <a:latin typeface="Calibri"/>
                <a:cs typeface="Calibri"/>
              </a:rPr>
              <a:t>s</a:t>
            </a:r>
            <a:r>
              <a:rPr sz="2600" dirty="0">
                <a:latin typeface="Calibri"/>
                <a:cs typeface="Calibri"/>
              </a:rPr>
              <a:t>	</a:t>
            </a:r>
            <a:r>
              <a:rPr sz="2600" spc="-15" dirty="0">
                <a:latin typeface="Calibri"/>
                <a:cs typeface="Calibri"/>
              </a:rPr>
              <a:t>o</a:t>
            </a:r>
            <a:r>
              <a:rPr sz="2600" spc="-5" dirty="0">
                <a:latin typeface="Calibri"/>
                <a:cs typeface="Calibri"/>
              </a:rPr>
              <a:t>f</a:t>
            </a:r>
            <a:r>
              <a:rPr sz="2600" dirty="0">
                <a:latin typeface="Calibri"/>
                <a:cs typeface="Calibri"/>
              </a:rPr>
              <a:t>	</a:t>
            </a:r>
            <a:r>
              <a:rPr sz="2600" spc="-5" dirty="0">
                <a:latin typeface="Calibri"/>
                <a:cs typeface="Calibri"/>
              </a:rPr>
              <a:t>a</a:t>
            </a:r>
            <a:r>
              <a:rPr sz="2600" spc="-30" dirty="0">
                <a:latin typeface="Calibri"/>
                <a:cs typeface="Calibri"/>
              </a:rPr>
              <a:t>g</a:t>
            </a:r>
            <a:r>
              <a:rPr sz="2600" spc="-10" dirty="0">
                <a:latin typeface="Calibri"/>
                <a:cs typeface="Calibri"/>
              </a:rPr>
              <a:t>e</a:t>
            </a:r>
            <a:r>
              <a:rPr sz="2600" spc="-5" dirty="0">
                <a:latin typeface="Calibri"/>
                <a:cs typeface="Calibri"/>
              </a:rPr>
              <a:t>.</a:t>
            </a:r>
            <a:r>
              <a:rPr sz="2600" dirty="0">
                <a:latin typeface="Calibri"/>
                <a:cs typeface="Calibri"/>
              </a:rPr>
              <a:t>	</a:t>
            </a:r>
            <a:r>
              <a:rPr sz="2600" spc="-15" dirty="0">
                <a:latin typeface="Calibri"/>
                <a:cs typeface="Calibri"/>
              </a:rPr>
              <a:t>Th</a:t>
            </a:r>
            <a:r>
              <a:rPr sz="2600" spc="-5" dirty="0">
                <a:latin typeface="Calibri"/>
                <a:cs typeface="Calibri"/>
              </a:rPr>
              <a:t>e</a:t>
            </a:r>
            <a:r>
              <a:rPr sz="2600" dirty="0">
                <a:latin typeface="Calibri"/>
                <a:cs typeface="Calibri"/>
              </a:rPr>
              <a:t>	</a:t>
            </a:r>
            <a:r>
              <a:rPr sz="2600" spc="-10" dirty="0">
                <a:latin typeface="Calibri"/>
                <a:cs typeface="Calibri"/>
              </a:rPr>
              <a:t>incidenc</a:t>
            </a:r>
            <a:r>
              <a:rPr sz="2600" spc="-5" dirty="0">
                <a:latin typeface="Calibri"/>
                <a:cs typeface="Calibri"/>
              </a:rPr>
              <a:t>e</a:t>
            </a:r>
            <a:r>
              <a:rPr sz="2600" dirty="0">
                <a:latin typeface="Calibri"/>
                <a:cs typeface="Calibri"/>
              </a:rPr>
              <a:t>	</a:t>
            </a:r>
            <a:r>
              <a:rPr sz="2600" spc="-15" dirty="0">
                <a:latin typeface="Calibri"/>
                <a:cs typeface="Calibri"/>
              </a:rPr>
              <a:t>o</a:t>
            </a:r>
            <a:r>
              <a:rPr sz="2600" spc="-5" dirty="0">
                <a:latin typeface="Calibri"/>
                <a:cs typeface="Calibri"/>
              </a:rPr>
              <a:t>f</a:t>
            </a:r>
            <a:r>
              <a:rPr sz="2600" dirty="0">
                <a:latin typeface="Calibri"/>
                <a:cs typeface="Calibri"/>
              </a:rPr>
              <a:t>	</a:t>
            </a:r>
            <a:r>
              <a:rPr sz="2600" spc="-15" dirty="0">
                <a:latin typeface="Calibri"/>
                <a:cs typeface="Calibri"/>
              </a:rPr>
              <a:t>CN</a:t>
            </a:r>
            <a:r>
              <a:rPr sz="2600" spc="-5" dirty="0">
                <a:latin typeface="Calibri"/>
                <a:cs typeface="Calibri"/>
              </a:rPr>
              <a:t>S</a:t>
            </a:r>
            <a:r>
              <a:rPr sz="2600" dirty="0">
                <a:latin typeface="Calibri"/>
                <a:cs typeface="Calibri"/>
              </a:rPr>
              <a:t>	</a:t>
            </a:r>
            <a:r>
              <a:rPr sz="2600" spc="-15" dirty="0">
                <a:latin typeface="Calibri"/>
                <a:cs typeface="Calibri"/>
              </a:rPr>
              <a:t>tumo</a:t>
            </a:r>
            <a:r>
              <a:rPr sz="2600" spc="-55" dirty="0">
                <a:latin typeface="Calibri"/>
                <a:cs typeface="Calibri"/>
              </a:rPr>
              <a:t>r</a:t>
            </a:r>
            <a:r>
              <a:rPr sz="2600" spc="-5" dirty="0">
                <a:latin typeface="Calibri"/>
                <a:cs typeface="Calibri"/>
              </a:rPr>
              <a:t>s</a:t>
            </a:r>
            <a:r>
              <a:rPr sz="2600" dirty="0">
                <a:latin typeface="Calibri"/>
                <a:cs typeface="Calibri"/>
              </a:rPr>
              <a:t>	</a:t>
            </a:r>
            <a:r>
              <a:rPr sz="2600" spc="-10" dirty="0">
                <a:latin typeface="Calibri"/>
                <a:cs typeface="Calibri"/>
              </a:rPr>
              <a:t>i</a:t>
            </a:r>
            <a:r>
              <a:rPr sz="2600" spc="-5" dirty="0">
                <a:latin typeface="Calibri"/>
                <a:cs typeface="Calibri"/>
              </a:rPr>
              <a:t>s</a:t>
            </a:r>
            <a:r>
              <a:rPr sz="2600" dirty="0">
                <a:latin typeface="Calibri"/>
                <a:cs typeface="Calibri"/>
              </a:rPr>
              <a:t>	</a:t>
            </a:r>
            <a:r>
              <a:rPr sz="2600" spc="-10" dirty="0">
                <a:latin typeface="Calibri"/>
                <a:cs typeface="Calibri"/>
              </a:rPr>
              <a:t>highe</a:t>
            </a:r>
            <a:r>
              <a:rPr sz="2600" spc="-35" dirty="0">
                <a:latin typeface="Calibri"/>
                <a:cs typeface="Calibri"/>
              </a:rPr>
              <a:t>s</a:t>
            </a:r>
            <a:r>
              <a:rPr sz="2600" spc="-5" dirty="0">
                <a:latin typeface="Calibri"/>
                <a:cs typeface="Calibri"/>
              </a:rPr>
              <a:t>t</a:t>
            </a:r>
            <a:r>
              <a:rPr sz="2600" dirty="0">
                <a:latin typeface="Calibri"/>
                <a:cs typeface="Calibri"/>
              </a:rPr>
              <a:t>	</a:t>
            </a:r>
            <a:r>
              <a:rPr sz="2600" spc="-10" dirty="0">
                <a:latin typeface="Calibri"/>
                <a:cs typeface="Calibri"/>
              </a:rPr>
              <a:t>in</a:t>
            </a:r>
            <a:r>
              <a:rPr sz="2600" dirty="0">
                <a:latin typeface="Calibri"/>
                <a:cs typeface="Calibri"/>
              </a:rPr>
              <a:t>	</a:t>
            </a:r>
            <a:r>
              <a:rPr sz="2600" spc="-10" dirty="0">
                <a:latin typeface="Calibri"/>
                <a:cs typeface="Calibri"/>
              </a:rPr>
              <a:t>i</a:t>
            </a:r>
            <a:r>
              <a:rPr sz="2600" spc="-25" dirty="0">
                <a:latin typeface="Calibri"/>
                <a:cs typeface="Calibri"/>
              </a:rPr>
              <a:t>n</a:t>
            </a:r>
            <a:r>
              <a:rPr sz="2600" spc="-55" dirty="0">
                <a:latin typeface="Calibri"/>
                <a:cs typeface="Calibri"/>
              </a:rPr>
              <a:t>f</a:t>
            </a:r>
            <a:r>
              <a:rPr sz="2600" spc="-5" dirty="0">
                <a:latin typeface="Calibri"/>
                <a:cs typeface="Calibri"/>
              </a:rPr>
              <a:t>a</a:t>
            </a:r>
            <a:r>
              <a:rPr sz="2600" spc="-35" dirty="0">
                <a:latin typeface="Calibri"/>
                <a:cs typeface="Calibri"/>
              </a:rPr>
              <a:t>n</a:t>
            </a:r>
            <a:r>
              <a:rPr sz="2600" spc="-10" dirty="0">
                <a:latin typeface="Calibri"/>
                <a:cs typeface="Calibri"/>
              </a:rPr>
              <a:t>t</a:t>
            </a:r>
            <a:r>
              <a:rPr sz="2600" spc="-5" dirty="0">
                <a:latin typeface="Calibri"/>
                <a:cs typeface="Calibri"/>
              </a:rPr>
              <a:t>s</a:t>
            </a:r>
            <a:r>
              <a:rPr sz="2600" dirty="0">
                <a:latin typeface="Calibri"/>
                <a:cs typeface="Calibri"/>
              </a:rPr>
              <a:t>	</a:t>
            </a:r>
            <a:r>
              <a:rPr sz="2600" spc="-5" dirty="0">
                <a:latin typeface="Calibri"/>
                <a:cs typeface="Calibri"/>
              </a:rPr>
              <a:t>and  </a:t>
            </a:r>
            <a:r>
              <a:rPr sz="2600" spc="-15" dirty="0">
                <a:latin typeface="Calibri"/>
                <a:cs typeface="Calibri"/>
              </a:rPr>
              <a:t>children</a:t>
            </a:r>
            <a:r>
              <a:rPr sz="2600" spc="10" dirty="0">
                <a:latin typeface="Calibri"/>
                <a:cs typeface="Calibri"/>
              </a:rPr>
              <a:t> </a:t>
            </a:r>
            <a:r>
              <a:rPr sz="2600" spc="-10" dirty="0">
                <a:latin typeface="Arial MT"/>
                <a:cs typeface="Arial MT"/>
              </a:rPr>
              <a:t>≤</a:t>
            </a:r>
            <a:r>
              <a:rPr sz="2600" spc="-10" dirty="0">
                <a:latin typeface="Calibri"/>
                <a:cs typeface="Calibri"/>
              </a:rPr>
              <a:t>5 </a:t>
            </a:r>
            <a:r>
              <a:rPr sz="2600" spc="-25" dirty="0">
                <a:latin typeface="Calibri"/>
                <a:cs typeface="Calibri"/>
              </a:rPr>
              <a:t>yrs</a:t>
            </a:r>
            <a:r>
              <a:rPr sz="2600" spc="-5" dirty="0">
                <a:latin typeface="Calibri"/>
                <a:cs typeface="Calibri"/>
              </a:rPr>
              <a:t> </a:t>
            </a:r>
            <a:r>
              <a:rPr sz="2600" spc="-10" dirty="0">
                <a:latin typeface="Calibri"/>
                <a:cs typeface="Calibri"/>
              </a:rPr>
              <a:t>old</a:t>
            </a:r>
            <a:r>
              <a:rPr sz="2600" spc="-5" dirty="0">
                <a:latin typeface="Calibri"/>
                <a:cs typeface="Calibri"/>
              </a:rPr>
              <a:t> </a:t>
            </a:r>
            <a:r>
              <a:rPr sz="2600" spc="-20" dirty="0">
                <a:latin typeface="Calibri"/>
                <a:cs typeface="Calibri"/>
              </a:rPr>
              <a:t>(approximately</a:t>
            </a:r>
            <a:r>
              <a:rPr sz="2600" spc="-10" dirty="0">
                <a:latin typeface="Calibri"/>
                <a:cs typeface="Calibri"/>
              </a:rPr>
              <a:t> 52 cases/1</a:t>
            </a:r>
            <a:r>
              <a:rPr sz="2600" spc="-5" dirty="0">
                <a:latin typeface="Calibri"/>
                <a:cs typeface="Calibri"/>
              </a:rPr>
              <a:t> </a:t>
            </a:r>
            <a:r>
              <a:rPr sz="2600" spc="-10" dirty="0">
                <a:latin typeface="Calibri"/>
                <a:cs typeface="Calibri"/>
              </a:rPr>
              <a:t>million </a:t>
            </a:r>
            <a:r>
              <a:rPr sz="2600" spc="-15" dirty="0">
                <a:latin typeface="Calibri"/>
                <a:cs typeface="Calibri"/>
              </a:rPr>
              <a:t>children).</a:t>
            </a:r>
            <a:endParaRPr sz="2600" dirty="0">
              <a:latin typeface="Calibri"/>
              <a:cs typeface="Calibri"/>
            </a:endParaRPr>
          </a:p>
          <a:p>
            <a:pPr>
              <a:lnSpc>
                <a:spcPct val="100000"/>
              </a:lnSpc>
              <a:spcBef>
                <a:spcPts val="30"/>
              </a:spcBef>
            </a:pPr>
            <a:endParaRPr sz="3650" dirty="0">
              <a:latin typeface="Calibri"/>
              <a:cs typeface="Calibri"/>
            </a:endParaRPr>
          </a:p>
          <a:p>
            <a:pPr marL="191770" marR="40005" indent="-179705" algn="just">
              <a:lnSpc>
                <a:spcPct val="79700"/>
              </a:lnSpc>
              <a:buFont typeface="Arial MT"/>
              <a:buChar char="•"/>
              <a:tabLst>
                <a:tab pos="192405" algn="l"/>
              </a:tabLst>
            </a:pPr>
            <a:r>
              <a:rPr sz="2600" spc="-10" dirty="0">
                <a:latin typeface="Calibri"/>
                <a:cs typeface="Calibri"/>
              </a:rPr>
              <a:t>The </a:t>
            </a:r>
            <a:r>
              <a:rPr sz="2600" spc="-20" dirty="0">
                <a:latin typeface="Calibri"/>
                <a:cs typeface="Calibri"/>
              </a:rPr>
              <a:t>overall </a:t>
            </a:r>
            <a:r>
              <a:rPr sz="2600" spc="-10" dirty="0">
                <a:solidFill>
                  <a:srgbClr val="FF0000"/>
                </a:solidFill>
                <a:latin typeface="Calibri"/>
                <a:cs typeface="Calibri"/>
              </a:rPr>
              <a:t>mortality </a:t>
            </a:r>
            <a:r>
              <a:rPr sz="2600" spc="-10" dirty="0">
                <a:latin typeface="Calibri"/>
                <a:cs typeface="Calibri"/>
              </a:rPr>
              <a:t>among this </a:t>
            </a:r>
            <a:r>
              <a:rPr sz="2600" spc="-20" dirty="0">
                <a:latin typeface="Calibri"/>
                <a:cs typeface="Calibri"/>
              </a:rPr>
              <a:t>group </a:t>
            </a:r>
            <a:r>
              <a:rPr sz="2600" spc="-15" dirty="0">
                <a:latin typeface="Calibri"/>
                <a:cs typeface="Calibri"/>
              </a:rPr>
              <a:t>approaches </a:t>
            </a:r>
            <a:r>
              <a:rPr sz="2600" spc="-10" dirty="0">
                <a:solidFill>
                  <a:srgbClr val="FF0000"/>
                </a:solidFill>
                <a:latin typeface="Calibri"/>
                <a:cs typeface="Calibri"/>
              </a:rPr>
              <a:t>30</a:t>
            </a:r>
            <a:r>
              <a:rPr sz="2600" spc="-10" dirty="0">
                <a:latin typeface="Calibri"/>
                <a:cs typeface="Calibri"/>
              </a:rPr>
              <a:t>%. </a:t>
            </a:r>
            <a:r>
              <a:rPr sz="2600" spc="-25" dirty="0">
                <a:latin typeface="Calibri"/>
                <a:cs typeface="Calibri"/>
              </a:rPr>
              <a:t>Patients </a:t>
            </a:r>
            <a:r>
              <a:rPr sz="2600" spc="-10" dirty="0">
                <a:latin typeface="Calibri"/>
                <a:cs typeface="Calibri"/>
              </a:rPr>
              <a:t>with </a:t>
            </a:r>
            <a:r>
              <a:rPr sz="2600" spc="-15" dirty="0">
                <a:latin typeface="Calibri"/>
                <a:cs typeface="Calibri"/>
              </a:rPr>
              <a:t>CNS </a:t>
            </a:r>
            <a:r>
              <a:rPr sz="2600" spc="-10" dirty="0">
                <a:latin typeface="Calibri"/>
                <a:cs typeface="Calibri"/>
              </a:rPr>
              <a:t> </a:t>
            </a:r>
            <a:r>
              <a:rPr sz="2600" spc="-20" dirty="0">
                <a:latin typeface="Calibri"/>
                <a:cs typeface="Calibri"/>
              </a:rPr>
              <a:t>tumors </a:t>
            </a:r>
            <a:r>
              <a:rPr sz="2600" spc="-25" dirty="0">
                <a:latin typeface="Calibri"/>
                <a:cs typeface="Calibri"/>
              </a:rPr>
              <a:t>have </a:t>
            </a:r>
            <a:r>
              <a:rPr sz="2600" spc="-10" dirty="0">
                <a:latin typeface="Calibri"/>
                <a:cs typeface="Calibri"/>
              </a:rPr>
              <a:t>the </a:t>
            </a:r>
            <a:r>
              <a:rPr sz="2600" spc="-15" dirty="0">
                <a:latin typeface="Calibri"/>
                <a:cs typeface="Calibri"/>
              </a:rPr>
              <a:t>highest </a:t>
            </a:r>
            <a:r>
              <a:rPr sz="2600" spc="-10" dirty="0">
                <a:latin typeface="Calibri"/>
                <a:cs typeface="Calibri"/>
              </a:rPr>
              <a:t>morbidity—primarily </a:t>
            </a:r>
            <a:r>
              <a:rPr sz="2600" spc="-15" dirty="0">
                <a:latin typeface="Calibri"/>
                <a:cs typeface="Calibri"/>
              </a:rPr>
              <a:t>neurologic—of </a:t>
            </a:r>
            <a:r>
              <a:rPr sz="2600" spc="-5" dirty="0">
                <a:latin typeface="Calibri"/>
                <a:cs typeface="Calibri"/>
              </a:rPr>
              <a:t>all </a:t>
            </a:r>
            <a:r>
              <a:rPr sz="2600" spc="-15" dirty="0">
                <a:latin typeface="Calibri"/>
                <a:cs typeface="Calibri"/>
              </a:rPr>
              <a:t>children </a:t>
            </a:r>
            <a:r>
              <a:rPr sz="2600" spc="-10" dirty="0">
                <a:latin typeface="Calibri"/>
                <a:cs typeface="Calibri"/>
              </a:rPr>
              <a:t> with</a:t>
            </a:r>
            <a:r>
              <a:rPr sz="2600" spc="-15" dirty="0">
                <a:latin typeface="Calibri"/>
                <a:cs typeface="Calibri"/>
              </a:rPr>
              <a:t> </a:t>
            </a:r>
            <a:r>
              <a:rPr sz="2600" spc="-10" dirty="0">
                <a:latin typeface="Calibri"/>
                <a:cs typeface="Calibri"/>
              </a:rPr>
              <a:t>malignancies.</a:t>
            </a:r>
            <a:endParaRPr sz="2600" dirty="0">
              <a:latin typeface="Calibri"/>
              <a:cs typeface="Calibri"/>
            </a:endParaRPr>
          </a:p>
          <a:p>
            <a:pPr>
              <a:lnSpc>
                <a:spcPct val="100000"/>
              </a:lnSpc>
              <a:spcBef>
                <a:spcPts val="30"/>
              </a:spcBef>
              <a:buFont typeface="Arial MT"/>
              <a:buChar char="•"/>
            </a:pPr>
            <a:endParaRPr sz="3650" dirty="0">
              <a:latin typeface="Calibri"/>
              <a:cs typeface="Calibri"/>
            </a:endParaRPr>
          </a:p>
          <a:p>
            <a:pPr marL="191770" marR="32384" indent="-179705" algn="just">
              <a:lnSpc>
                <a:spcPct val="79700"/>
              </a:lnSpc>
              <a:buFont typeface="Arial MT"/>
              <a:buChar char="•"/>
              <a:tabLst>
                <a:tab pos="192405" algn="l"/>
              </a:tabLst>
            </a:pPr>
            <a:r>
              <a:rPr sz="2600" spc="-10" dirty="0">
                <a:latin typeface="Calibri"/>
                <a:cs typeface="Calibri"/>
              </a:rPr>
              <a:t>The</a:t>
            </a:r>
            <a:r>
              <a:rPr sz="2600" spc="-5" dirty="0">
                <a:latin typeface="Calibri"/>
                <a:cs typeface="Calibri"/>
              </a:rPr>
              <a:t> </a:t>
            </a:r>
            <a:r>
              <a:rPr sz="2600" spc="-20" dirty="0">
                <a:latin typeface="Calibri"/>
                <a:cs typeface="Calibri"/>
              </a:rPr>
              <a:t>treatment</a:t>
            </a:r>
            <a:r>
              <a:rPr sz="2600" spc="-15" dirty="0">
                <a:latin typeface="Calibri"/>
                <a:cs typeface="Calibri"/>
              </a:rPr>
              <a:t> approach</a:t>
            </a:r>
            <a:r>
              <a:rPr sz="2600" spc="-10" dirty="0">
                <a:latin typeface="Calibri"/>
                <a:cs typeface="Calibri"/>
              </a:rPr>
              <a:t> </a:t>
            </a:r>
            <a:r>
              <a:rPr sz="2600" spc="-25" dirty="0">
                <a:latin typeface="Calibri"/>
                <a:cs typeface="Calibri"/>
              </a:rPr>
              <a:t>for</a:t>
            </a:r>
            <a:r>
              <a:rPr sz="2600" spc="-20" dirty="0">
                <a:latin typeface="Calibri"/>
                <a:cs typeface="Calibri"/>
              </a:rPr>
              <a:t> </a:t>
            </a:r>
            <a:r>
              <a:rPr sz="2600" spc="-10" dirty="0">
                <a:latin typeface="Calibri"/>
                <a:cs typeface="Calibri"/>
              </a:rPr>
              <a:t>these</a:t>
            </a:r>
            <a:r>
              <a:rPr sz="2600" spc="-5" dirty="0">
                <a:latin typeface="Calibri"/>
                <a:cs typeface="Calibri"/>
              </a:rPr>
              <a:t> </a:t>
            </a:r>
            <a:r>
              <a:rPr sz="2600" spc="-20" dirty="0">
                <a:latin typeface="Calibri"/>
                <a:cs typeface="Calibri"/>
              </a:rPr>
              <a:t>tumors</a:t>
            </a:r>
            <a:r>
              <a:rPr sz="2600" spc="-15" dirty="0">
                <a:latin typeface="Calibri"/>
                <a:cs typeface="Calibri"/>
              </a:rPr>
              <a:t> </a:t>
            </a:r>
            <a:r>
              <a:rPr sz="2600" spc="-10" dirty="0">
                <a:latin typeface="Calibri"/>
                <a:cs typeface="Calibri"/>
              </a:rPr>
              <a:t>is</a:t>
            </a:r>
            <a:r>
              <a:rPr sz="2600" spc="-5" dirty="0">
                <a:latin typeface="Calibri"/>
                <a:cs typeface="Calibri"/>
              </a:rPr>
              <a:t> </a:t>
            </a:r>
            <a:r>
              <a:rPr sz="2600" spc="-10" dirty="0">
                <a:solidFill>
                  <a:srgbClr val="FF0000"/>
                </a:solidFill>
                <a:latin typeface="Calibri"/>
                <a:cs typeface="Calibri"/>
              </a:rPr>
              <a:t>multimodal</a:t>
            </a:r>
            <a:r>
              <a:rPr sz="2600" spc="-10" dirty="0">
                <a:latin typeface="Calibri"/>
                <a:cs typeface="Calibri"/>
              </a:rPr>
              <a:t>.</a:t>
            </a:r>
            <a:r>
              <a:rPr sz="2600" spc="-5" dirty="0">
                <a:latin typeface="Calibri"/>
                <a:cs typeface="Calibri"/>
              </a:rPr>
              <a:t> </a:t>
            </a:r>
            <a:r>
              <a:rPr sz="2600" spc="-15" dirty="0">
                <a:solidFill>
                  <a:srgbClr val="FF0000"/>
                </a:solidFill>
                <a:latin typeface="Calibri"/>
                <a:cs typeface="Calibri"/>
              </a:rPr>
              <a:t>Surgery</a:t>
            </a:r>
            <a:r>
              <a:rPr sz="2600" spc="-10" dirty="0">
                <a:solidFill>
                  <a:srgbClr val="FF0000"/>
                </a:solidFill>
                <a:latin typeface="Calibri"/>
                <a:cs typeface="Calibri"/>
              </a:rPr>
              <a:t> </a:t>
            </a:r>
            <a:r>
              <a:rPr sz="2600" spc="-10" dirty="0">
                <a:latin typeface="Calibri"/>
                <a:cs typeface="Calibri"/>
              </a:rPr>
              <a:t>with </a:t>
            </a:r>
            <a:r>
              <a:rPr sz="2600" spc="-5" dirty="0">
                <a:latin typeface="Calibri"/>
                <a:cs typeface="Calibri"/>
              </a:rPr>
              <a:t> </a:t>
            </a:r>
            <a:r>
              <a:rPr sz="2600" spc="-20" dirty="0">
                <a:latin typeface="Calibri"/>
                <a:cs typeface="Calibri"/>
              </a:rPr>
              <a:t>complete </a:t>
            </a:r>
            <a:r>
              <a:rPr sz="2600" spc="-15" dirty="0">
                <a:latin typeface="Calibri"/>
                <a:cs typeface="Calibri"/>
              </a:rPr>
              <a:t>resection, </a:t>
            </a:r>
            <a:r>
              <a:rPr sz="2600" spc="-10" dirty="0">
                <a:latin typeface="Calibri"/>
                <a:cs typeface="Calibri"/>
              </a:rPr>
              <a:t>if </a:t>
            </a:r>
            <a:r>
              <a:rPr sz="2600" spc="-15" dirty="0">
                <a:latin typeface="Calibri"/>
                <a:cs typeface="Calibri"/>
              </a:rPr>
              <a:t>feasible, </a:t>
            </a:r>
            <a:r>
              <a:rPr sz="2600" spc="-10" dirty="0">
                <a:latin typeface="Calibri"/>
                <a:cs typeface="Calibri"/>
              </a:rPr>
              <a:t>is the</a:t>
            </a:r>
            <a:r>
              <a:rPr sz="2600" spc="565" dirty="0">
                <a:latin typeface="Calibri"/>
                <a:cs typeface="Calibri"/>
              </a:rPr>
              <a:t> </a:t>
            </a:r>
            <a:r>
              <a:rPr sz="2600" spc="-15" dirty="0">
                <a:solidFill>
                  <a:srgbClr val="FF0000"/>
                </a:solidFill>
                <a:latin typeface="Calibri"/>
                <a:cs typeface="Calibri"/>
              </a:rPr>
              <a:t>foundation</a:t>
            </a:r>
            <a:r>
              <a:rPr sz="2600" spc="-15" dirty="0">
                <a:latin typeface="Calibri"/>
                <a:cs typeface="Calibri"/>
              </a:rPr>
              <a:t>, </a:t>
            </a:r>
            <a:r>
              <a:rPr sz="2600" spc="-10" dirty="0">
                <a:latin typeface="Calibri"/>
                <a:cs typeface="Calibri"/>
              </a:rPr>
              <a:t>with </a:t>
            </a:r>
            <a:r>
              <a:rPr sz="2600" spc="-15" dirty="0">
                <a:latin typeface="Calibri"/>
                <a:cs typeface="Calibri"/>
              </a:rPr>
              <a:t>radiation </a:t>
            </a:r>
            <a:r>
              <a:rPr sz="2600" spc="-20" dirty="0">
                <a:latin typeface="Calibri"/>
                <a:cs typeface="Calibri"/>
              </a:rPr>
              <a:t>therapy </a:t>
            </a:r>
            <a:r>
              <a:rPr sz="2600" spc="-15" dirty="0">
                <a:latin typeface="Calibri"/>
                <a:cs typeface="Calibri"/>
              </a:rPr>
              <a:t> </a:t>
            </a:r>
            <a:r>
              <a:rPr sz="2600" spc="-10" dirty="0">
                <a:latin typeface="Calibri"/>
                <a:cs typeface="Calibri"/>
              </a:rPr>
              <a:t>and </a:t>
            </a:r>
            <a:r>
              <a:rPr sz="2600" spc="-15" dirty="0">
                <a:latin typeface="Calibri"/>
                <a:cs typeface="Calibri"/>
              </a:rPr>
              <a:t>chemotherapy </a:t>
            </a:r>
            <a:r>
              <a:rPr sz="2600" spc="-10" dirty="0">
                <a:latin typeface="Calibri"/>
                <a:cs typeface="Calibri"/>
              </a:rPr>
              <a:t>used </a:t>
            </a:r>
            <a:r>
              <a:rPr sz="2600" spc="-15" dirty="0">
                <a:latin typeface="Calibri"/>
                <a:cs typeface="Calibri"/>
              </a:rPr>
              <a:t>according </a:t>
            </a:r>
            <a:r>
              <a:rPr sz="2600" spc="-20" dirty="0">
                <a:latin typeface="Calibri"/>
                <a:cs typeface="Calibri"/>
              </a:rPr>
              <a:t>to </a:t>
            </a:r>
            <a:r>
              <a:rPr sz="2600" spc="-10" dirty="0">
                <a:latin typeface="Calibri"/>
                <a:cs typeface="Calibri"/>
              </a:rPr>
              <a:t>the diagnosis, </a:t>
            </a:r>
            <a:r>
              <a:rPr sz="2600" spc="-15" dirty="0">
                <a:latin typeface="Calibri"/>
                <a:cs typeface="Calibri"/>
              </a:rPr>
              <a:t>patient age, </a:t>
            </a:r>
            <a:r>
              <a:rPr sz="2600" spc="-10" dirty="0">
                <a:latin typeface="Calibri"/>
                <a:cs typeface="Calibri"/>
              </a:rPr>
              <a:t>and other </a:t>
            </a:r>
            <a:r>
              <a:rPr sz="2600" spc="-5" dirty="0">
                <a:latin typeface="Calibri"/>
                <a:cs typeface="Calibri"/>
              </a:rPr>
              <a:t> </a:t>
            </a:r>
            <a:r>
              <a:rPr sz="2600" spc="-25" dirty="0">
                <a:latin typeface="Calibri"/>
                <a:cs typeface="Calibri"/>
              </a:rPr>
              <a:t>factors.</a:t>
            </a:r>
            <a:endParaRPr sz="26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4548" y="917568"/>
            <a:ext cx="10286365" cy="5044971"/>
          </a:xfrm>
          <a:prstGeom prst="rect">
            <a:avLst/>
          </a:prstGeom>
        </p:spPr>
        <p:txBody>
          <a:bodyPr vert="horz" wrap="square" lIns="0" tIns="12700" rIns="0" bIns="0" rtlCol="0">
            <a:spAutoFit/>
          </a:bodyPr>
          <a:lstStyle/>
          <a:p>
            <a:pPr marL="187960" indent="-175895" algn="just">
              <a:lnSpc>
                <a:spcPct val="100000"/>
              </a:lnSpc>
              <a:spcBef>
                <a:spcPts val="100"/>
              </a:spcBef>
              <a:buFont typeface="Arial MT"/>
              <a:buChar char="•"/>
              <a:tabLst>
                <a:tab pos="188595" algn="l"/>
              </a:tabLst>
            </a:pPr>
            <a:r>
              <a:rPr sz="2800" b="1" spc="-5" dirty="0">
                <a:solidFill>
                  <a:srgbClr val="FF0000"/>
                </a:solidFill>
                <a:latin typeface="Calibri"/>
                <a:cs typeface="Calibri"/>
              </a:rPr>
              <a:t>CNS </a:t>
            </a:r>
            <a:r>
              <a:rPr sz="2800" b="1" spc="-15" dirty="0">
                <a:solidFill>
                  <a:srgbClr val="FF0000"/>
                </a:solidFill>
                <a:latin typeface="Calibri"/>
                <a:cs typeface="Calibri"/>
              </a:rPr>
              <a:t>tumors</a:t>
            </a:r>
            <a:r>
              <a:rPr sz="2800" b="1" spc="-5" dirty="0">
                <a:solidFill>
                  <a:srgbClr val="FF0000"/>
                </a:solidFill>
                <a:latin typeface="Calibri"/>
                <a:cs typeface="Calibri"/>
              </a:rPr>
              <a:t> </a:t>
            </a:r>
            <a:r>
              <a:rPr sz="2800" b="1" spc="-15" dirty="0">
                <a:solidFill>
                  <a:srgbClr val="FF0000"/>
                </a:solidFill>
                <a:latin typeface="Calibri"/>
                <a:cs typeface="Calibri"/>
              </a:rPr>
              <a:t>are</a:t>
            </a:r>
            <a:r>
              <a:rPr sz="2800" b="1" spc="-5" dirty="0">
                <a:solidFill>
                  <a:srgbClr val="FF0000"/>
                </a:solidFill>
                <a:latin typeface="Calibri"/>
                <a:cs typeface="Calibri"/>
              </a:rPr>
              <a:t> </a:t>
            </a:r>
            <a:r>
              <a:rPr sz="2800" b="1" spc="-10" dirty="0">
                <a:solidFill>
                  <a:srgbClr val="FF0000"/>
                </a:solidFill>
                <a:latin typeface="Calibri"/>
                <a:cs typeface="Calibri"/>
              </a:rPr>
              <a:t>the </a:t>
            </a:r>
            <a:r>
              <a:rPr sz="2800" b="1" spc="-15" dirty="0">
                <a:solidFill>
                  <a:srgbClr val="FF0000"/>
                </a:solidFill>
                <a:latin typeface="Calibri"/>
                <a:cs typeface="Calibri"/>
              </a:rPr>
              <a:t>most</a:t>
            </a:r>
            <a:r>
              <a:rPr sz="2800" b="1" spc="-10" dirty="0">
                <a:solidFill>
                  <a:srgbClr val="FF0000"/>
                </a:solidFill>
                <a:latin typeface="Calibri"/>
                <a:cs typeface="Calibri"/>
              </a:rPr>
              <a:t> common</a:t>
            </a:r>
            <a:r>
              <a:rPr sz="2800" b="1" spc="-5" dirty="0">
                <a:solidFill>
                  <a:srgbClr val="FF0000"/>
                </a:solidFill>
                <a:latin typeface="Calibri"/>
                <a:cs typeface="Calibri"/>
              </a:rPr>
              <a:t> solid </a:t>
            </a:r>
            <a:r>
              <a:rPr sz="2800" b="1" spc="-15" dirty="0">
                <a:solidFill>
                  <a:srgbClr val="FF0000"/>
                </a:solidFill>
                <a:latin typeface="Calibri"/>
                <a:cs typeface="Calibri"/>
              </a:rPr>
              <a:t>tumors</a:t>
            </a:r>
            <a:r>
              <a:rPr sz="2800" b="1" spc="-5" dirty="0">
                <a:solidFill>
                  <a:srgbClr val="FF0000"/>
                </a:solidFill>
                <a:latin typeface="Calibri"/>
                <a:cs typeface="Calibri"/>
              </a:rPr>
              <a:t> in </a:t>
            </a:r>
            <a:r>
              <a:rPr sz="2800" b="1" spc="-10" dirty="0">
                <a:solidFill>
                  <a:srgbClr val="FF0000"/>
                </a:solidFill>
                <a:latin typeface="Calibri"/>
                <a:cs typeface="Calibri"/>
              </a:rPr>
              <a:t>children</a:t>
            </a:r>
            <a:r>
              <a:rPr sz="2800" spc="-10" dirty="0">
                <a:latin typeface="Calibri"/>
                <a:cs typeface="Calibri"/>
              </a:rPr>
              <a:t>.</a:t>
            </a:r>
            <a:endParaRPr sz="2800" dirty="0">
              <a:latin typeface="Calibri"/>
              <a:cs typeface="Calibri"/>
            </a:endParaRPr>
          </a:p>
          <a:p>
            <a:pPr>
              <a:lnSpc>
                <a:spcPct val="100000"/>
              </a:lnSpc>
              <a:spcBef>
                <a:spcPts val="5"/>
              </a:spcBef>
              <a:buFont typeface="Arial MT"/>
              <a:buChar char="•"/>
            </a:pPr>
            <a:endParaRPr sz="4150" dirty="0">
              <a:latin typeface="Calibri"/>
              <a:cs typeface="Calibri"/>
            </a:endParaRPr>
          </a:p>
          <a:p>
            <a:pPr marL="187960" marR="20320" indent="-175895" algn="just">
              <a:lnSpc>
                <a:spcPts val="3020"/>
              </a:lnSpc>
              <a:buFont typeface="Arial MT"/>
              <a:buChar char="•"/>
              <a:tabLst>
                <a:tab pos="188595" algn="l"/>
              </a:tabLst>
            </a:pPr>
            <a:r>
              <a:rPr sz="2800" spc="-15" dirty="0">
                <a:latin typeface="Calibri"/>
                <a:cs typeface="Calibri"/>
              </a:rPr>
              <a:t>Most central </a:t>
            </a:r>
            <a:r>
              <a:rPr sz="2800" spc="-5" dirty="0">
                <a:latin typeface="Calibri"/>
                <a:cs typeface="Calibri"/>
              </a:rPr>
              <a:t>nervous </a:t>
            </a:r>
            <a:r>
              <a:rPr sz="2800" spc="-30" dirty="0">
                <a:latin typeface="Calibri"/>
                <a:cs typeface="Calibri"/>
              </a:rPr>
              <a:t>system</a:t>
            </a:r>
            <a:r>
              <a:rPr sz="2800" spc="-25" dirty="0">
                <a:latin typeface="Calibri"/>
                <a:cs typeface="Calibri"/>
              </a:rPr>
              <a:t> </a:t>
            </a:r>
            <a:r>
              <a:rPr sz="2800" spc="-5" dirty="0">
                <a:latin typeface="Calibri"/>
                <a:cs typeface="Calibri"/>
              </a:rPr>
              <a:t>(CNS) </a:t>
            </a:r>
            <a:r>
              <a:rPr sz="2800" spc="-15" dirty="0">
                <a:latin typeface="Calibri"/>
                <a:cs typeface="Calibri"/>
              </a:rPr>
              <a:t>tumors </a:t>
            </a:r>
            <a:r>
              <a:rPr sz="2800" spc="-5" dirty="0">
                <a:latin typeface="Calibri"/>
                <a:cs typeface="Calibri"/>
              </a:rPr>
              <a:t>in </a:t>
            </a:r>
            <a:r>
              <a:rPr sz="2800" spc="-10" dirty="0">
                <a:latin typeface="Calibri"/>
                <a:cs typeface="Calibri"/>
              </a:rPr>
              <a:t>children </a:t>
            </a:r>
            <a:r>
              <a:rPr sz="2800" spc="-15" dirty="0">
                <a:latin typeface="Calibri"/>
                <a:cs typeface="Calibri"/>
              </a:rPr>
              <a:t>are </a:t>
            </a:r>
            <a:r>
              <a:rPr sz="2800" spc="-5" dirty="0">
                <a:latin typeface="Calibri"/>
                <a:cs typeface="Calibri"/>
              </a:rPr>
              <a:t>primary </a:t>
            </a:r>
            <a:r>
              <a:rPr sz="2800" dirty="0">
                <a:latin typeface="Calibri"/>
                <a:cs typeface="Calibri"/>
              </a:rPr>
              <a:t> </a:t>
            </a:r>
            <a:r>
              <a:rPr sz="2800" spc="-15" dirty="0">
                <a:latin typeface="Calibri"/>
                <a:cs typeface="Calibri"/>
              </a:rPr>
              <a:t>tumors:</a:t>
            </a:r>
            <a:r>
              <a:rPr sz="2800" spc="-10" dirty="0">
                <a:latin typeface="Calibri"/>
                <a:cs typeface="Calibri"/>
              </a:rPr>
              <a:t> </a:t>
            </a:r>
            <a:r>
              <a:rPr sz="2800" spc="-20" dirty="0">
                <a:latin typeface="Calibri"/>
                <a:cs typeface="Calibri"/>
              </a:rPr>
              <a:t>low-grade</a:t>
            </a:r>
            <a:r>
              <a:rPr sz="2800" spc="-15" dirty="0">
                <a:latin typeface="Calibri"/>
                <a:cs typeface="Calibri"/>
              </a:rPr>
              <a:t> astrocytomas</a:t>
            </a:r>
            <a:r>
              <a:rPr sz="2800" spc="-10" dirty="0">
                <a:latin typeface="Calibri"/>
                <a:cs typeface="Calibri"/>
              </a:rPr>
              <a:t> </a:t>
            </a:r>
            <a:r>
              <a:rPr sz="2800" spc="-5" dirty="0">
                <a:latin typeface="Calibri"/>
                <a:cs typeface="Calibri"/>
              </a:rPr>
              <a:t>or</a:t>
            </a:r>
            <a:r>
              <a:rPr sz="2800" dirty="0">
                <a:latin typeface="Calibri"/>
                <a:cs typeface="Calibri"/>
              </a:rPr>
              <a:t> </a:t>
            </a:r>
            <a:r>
              <a:rPr sz="2800" spc="-10" dirty="0">
                <a:latin typeface="Calibri"/>
                <a:cs typeface="Calibri"/>
              </a:rPr>
              <a:t>embryonic</a:t>
            </a:r>
            <a:r>
              <a:rPr sz="2800" spc="-5" dirty="0">
                <a:latin typeface="Calibri"/>
                <a:cs typeface="Calibri"/>
              </a:rPr>
              <a:t> neoplasms </a:t>
            </a:r>
            <a:r>
              <a:rPr sz="2800" dirty="0">
                <a:latin typeface="Calibri"/>
                <a:cs typeface="Calibri"/>
              </a:rPr>
              <a:t> </a:t>
            </a:r>
            <a:r>
              <a:rPr sz="2800" spc="-10" dirty="0">
                <a:latin typeface="Calibri"/>
                <a:cs typeface="Calibri"/>
              </a:rPr>
              <a:t>(medulloblastoma, </a:t>
            </a:r>
            <a:r>
              <a:rPr sz="2800" spc="-5" dirty="0">
                <a:latin typeface="Calibri"/>
                <a:cs typeface="Calibri"/>
              </a:rPr>
              <a:t>ependymoma, </a:t>
            </a:r>
            <a:r>
              <a:rPr sz="2800" spc="-10" dirty="0">
                <a:latin typeface="Calibri"/>
                <a:cs typeface="Calibri"/>
              </a:rPr>
              <a:t>germ</a:t>
            </a:r>
            <a:r>
              <a:rPr sz="2800" spc="-5" dirty="0">
                <a:latin typeface="Calibri"/>
                <a:cs typeface="Calibri"/>
              </a:rPr>
              <a:t> cell</a:t>
            </a:r>
            <a:r>
              <a:rPr sz="2800" spc="-10" dirty="0">
                <a:latin typeface="Calibri"/>
                <a:cs typeface="Calibri"/>
              </a:rPr>
              <a:t> </a:t>
            </a:r>
            <a:r>
              <a:rPr sz="2800" spc="-5" dirty="0">
                <a:latin typeface="Calibri"/>
                <a:cs typeface="Calibri"/>
              </a:rPr>
              <a:t>tumor).</a:t>
            </a:r>
            <a:endParaRPr sz="2800" dirty="0">
              <a:latin typeface="Calibri"/>
              <a:cs typeface="Calibri"/>
            </a:endParaRPr>
          </a:p>
          <a:p>
            <a:pPr>
              <a:lnSpc>
                <a:spcPct val="100000"/>
              </a:lnSpc>
              <a:spcBef>
                <a:spcPts val="10"/>
              </a:spcBef>
              <a:buFont typeface="Arial MT"/>
              <a:buChar char="•"/>
            </a:pPr>
            <a:endParaRPr sz="3800" dirty="0">
              <a:latin typeface="Calibri"/>
              <a:cs typeface="Calibri"/>
            </a:endParaRPr>
          </a:p>
          <a:p>
            <a:pPr marL="267970" indent="-255904" algn="just">
              <a:lnSpc>
                <a:spcPct val="100000"/>
              </a:lnSpc>
              <a:spcBef>
                <a:spcPts val="5"/>
              </a:spcBef>
              <a:buFont typeface="Arial MT"/>
              <a:buChar char="•"/>
              <a:tabLst>
                <a:tab pos="268605" algn="l"/>
              </a:tabLst>
            </a:pPr>
            <a:r>
              <a:rPr sz="2800" spc="-15" dirty="0">
                <a:latin typeface="Calibri"/>
                <a:cs typeface="Calibri"/>
              </a:rPr>
              <a:t>Most </a:t>
            </a:r>
            <a:r>
              <a:rPr sz="2800" spc="-5" dirty="0">
                <a:latin typeface="Calibri"/>
                <a:cs typeface="Calibri"/>
              </a:rPr>
              <a:t>CNS</a:t>
            </a:r>
            <a:r>
              <a:rPr sz="2800" spc="-10" dirty="0">
                <a:latin typeface="Calibri"/>
                <a:cs typeface="Calibri"/>
              </a:rPr>
              <a:t> </a:t>
            </a:r>
            <a:r>
              <a:rPr sz="2800" spc="-15" dirty="0">
                <a:latin typeface="Calibri"/>
                <a:cs typeface="Calibri"/>
              </a:rPr>
              <a:t>tumors</a:t>
            </a:r>
            <a:r>
              <a:rPr sz="2800" spc="-10" dirty="0">
                <a:latin typeface="Calibri"/>
                <a:cs typeface="Calibri"/>
              </a:rPr>
              <a:t> etiology</a:t>
            </a:r>
            <a:r>
              <a:rPr sz="2800" spc="-15" dirty="0">
                <a:latin typeface="Calibri"/>
                <a:cs typeface="Calibri"/>
              </a:rPr>
              <a:t> </a:t>
            </a:r>
            <a:r>
              <a:rPr sz="2800" spc="-5" dirty="0">
                <a:latin typeface="Calibri"/>
                <a:cs typeface="Calibri"/>
              </a:rPr>
              <a:t>is </a:t>
            </a:r>
            <a:r>
              <a:rPr sz="2800" spc="-10" dirty="0">
                <a:latin typeface="Calibri"/>
                <a:cs typeface="Calibri"/>
              </a:rPr>
              <a:t>unknown.</a:t>
            </a:r>
            <a:endParaRPr sz="2800" dirty="0">
              <a:latin typeface="Calibri"/>
              <a:cs typeface="Calibri"/>
            </a:endParaRPr>
          </a:p>
          <a:p>
            <a:pPr>
              <a:lnSpc>
                <a:spcPct val="100000"/>
              </a:lnSpc>
              <a:spcBef>
                <a:spcPts val="5"/>
              </a:spcBef>
              <a:buFont typeface="Arial MT"/>
              <a:buChar char="•"/>
            </a:pPr>
            <a:endParaRPr sz="4150" dirty="0">
              <a:latin typeface="Calibri"/>
              <a:cs typeface="Calibri"/>
            </a:endParaRPr>
          </a:p>
          <a:p>
            <a:pPr marL="187960" marR="5080" indent="-175895" algn="just">
              <a:lnSpc>
                <a:spcPts val="3020"/>
              </a:lnSpc>
              <a:buFont typeface="Arial MT"/>
              <a:buChar char="•"/>
              <a:tabLst>
                <a:tab pos="188595" algn="l"/>
              </a:tabLst>
            </a:pPr>
            <a:r>
              <a:rPr sz="2800" spc="-10" dirty="0">
                <a:latin typeface="Calibri"/>
                <a:cs typeface="Calibri"/>
              </a:rPr>
              <a:t>certain inherited </a:t>
            </a:r>
            <a:r>
              <a:rPr sz="2800" spc="-15" dirty="0">
                <a:latin typeface="Calibri"/>
                <a:cs typeface="Calibri"/>
              </a:rPr>
              <a:t>syndromes </a:t>
            </a:r>
            <a:r>
              <a:rPr sz="2800" spc="-10" dirty="0">
                <a:latin typeface="Calibri"/>
                <a:cs typeface="Calibri"/>
              </a:rPr>
              <a:t>increase </a:t>
            </a:r>
            <a:r>
              <a:rPr sz="2800" spc="-5" dirty="0">
                <a:latin typeface="Calibri"/>
                <a:cs typeface="Calibri"/>
              </a:rPr>
              <a:t>risk of CNS </a:t>
            </a:r>
            <a:r>
              <a:rPr sz="2800" spc="-15" dirty="0">
                <a:latin typeface="Calibri"/>
                <a:cs typeface="Calibri"/>
              </a:rPr>
              <a:t>tumors </a:t>
            </a:r>
            <a:r>
              <a:rPr sz="2800" spc="-5" dirty="0">
                <a:latin typeface="Calibri"/>
                <a:cs typeface="Calibri"/>
              </a:rPr>
              <a:t>including NF </a:t>
            </a:r>
            <a:r>
              <a:rPr sz="2800" dirty="0">
                <a:latin typeface="Calibri"/>
                <a:cs typeface="Calibri"/>
              </a:rPr>
              <a:t> </a:t>
            </a:r>
            <a:r>
              <a:rPr sz="2800" spc="-5" dirty="0">
                <a:latin typeface="Calibri"/>
                <a:cs typeface="Calibri"/>
              </a:rPr>
              <a:t>(types</a:t>
            </a:r>
            <a:r>
              <a:rPr sz="2800" dirty="0">
                <a:latin typeface="Calibri"/>
                <a:cs typeface="Calibri"/>
              </a:rPr>
              <a:t> 1</a:t>
            </a:r>
            <a:r>
              <a:rPr sz="2800" spc="5" dirty="0">
                <a:latin typeface="Calibri"/>
                <a:cs typeface="Calibri"/>
              </a:rPr>
              <a:t> </a:t>
            </a:r>
            <a:r>
              <a:rPr sz="2800" dirty="0">
                <a:latin typeface="Calibri"/>
                <a:cs typeface="Calibri"/>
              </a:rPr>
              <a:t>and</a:t>
            </a:r>
            <a:r>
              <a:rPr sz="2800" spc="5" dirty="0">
                <a:latin typeface="Calibri"/>
                <a:cs typeface="Calibri"/>
              </a:rPr>
              <a:t> </a:t>
            </a:r>
            <a:r>
              <a:rPr sz="2800" spc="-5" dirty="0">
                <a:latin typeface="Calibri"/>
                <a:cs typeface="Calibri"/>
              </a:rPr>
              <a:t>2),</a:t>
            </a:r>
            <a:r>
              <a:rPr sz="2800" dirty="0">
                <a:latin typeface="Calibri"/>
                <a:cs typeface="Calibri"/>
              </a:rPr>
              <a:t> </a:t>
            </a:r>
            <a:r>
              <a:rPr sz="2800" spc="-10" dirty="0">
                <a:latin typeface="Calibri"/>
                <a:cs typeface="Calibri"/>
              </a:rPr>
              <a:t>Li-Fraumeni</a:t>
            </a:r>
            <a:r>
              <a:rPr sz="2800" spc="-5" dirty="0">
                <a:latin typeface="Calibri"/>
                <a:cs typeface="Calibri"/>
              </a:rPr>
              <a:t> </a:t>
            </a:r>
            <a:r>
              <a:rPr sz="2800" spc="-15" dirty="0">
                <a:latin typeface="Calibri"/>
                <a:cs typeface="Calibri"/>
              </a:rPr>
              <a:t>syndrome,</a:t>
            </a:r>
            <a:r>
              <a:rPr sz="2800" spc="-10" dirty="0">
                <a:latin typeface="Calibri"/>
                <a:cs typeface="Calibri"/>
              </a:rPr>
              <a:t> </a:t>
            </a:r>
            <a:r>
              <a:rPr sz="2800" dirty="0">
                <a:latin typeface="Calibri"/>
                <a:cs typeface="Calibri"/>
              </a:rPr>
              <a:t>and</a:t>
            </a:r>
            <a:r>
              <a:rPr sz="2800" spc="5" dirty="0">
                <a:latin typeface="Calibri"/>
                <a:cs typeface="Calibri"/>
              </a:rPr>
              <a:t> </a:t>
            </a:r>
            <a:r>
              <a:rPr sz="2800" spc="-15" dirty="0">
                <a:latin typeface="Calibri"/>
                <a:cs typeface="Calibri"/>
              </a:rPr>
              <a:t>von</a:t>
            </a:r>
            <a:r>
              <a:rPr sz="2800" spc="-10" dirty="0">
                <a:latin typeface="Calibri"/>
                <a:cs typeface="Calibri"/>
              </a:rPr>
              <a:t> </a:t>
            </a:r>
            <a:r>
              <a:rPr sz="2800" spc="-5" dirty="0">
                <a:latin typeface="Calibri"/>
                <a:cs typeface="Calibri"/>
              </a:rPr>
              <a:t>Hippel-Lindau </a:t>
            </a:r>
            <a:r>
              <a:rPr sz="2800" dirty="0">
                <a:latin typeface="Calibri"/>
                <a:cs typeface="Calibri"/>
              </a:rPr>
              <a:t> </a:t>
            </a:r>
            <a:r>
              <a:rPr sz="2800" spc="-20" dirty="0">
                <a:latin typeface="Calibri"/>
                <a:cs typeface="Calibri"/>
              </a:rPr>
              <a:t>syndrome.</a:t>
            </a:r>
            <a:endParaRPr sz="28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876AD8B-ADFB-3CCC-CF31-D8E48024AE59}"/>
              </a:ext>
            </a:extLst>
          </p:cNvPr>
          <p:cNvSpPr>
            <a:spLocks noGrp="1"/>
          </p:cNvSpPr>
          <p:nvPr>
            <p:ph type="title"/>
          </p:nvPr>
        </p:nvSpPr>
        <p:spPr>
          <a:xfrm>
            <a:off x="204093" y="523666"/>
            <a:ext cx="5611767" cy="4969458"/>
          </a:xfrm>
        </p:spPr>
        <p:txBody>
          <a:bodyPr anchor="ctr"/>
          <a:lstStyle/>
          <a:p>
            <a:pPr algn="l"/>
            <a:r>
              <a:rPr lang="en-US" sz="2800" dirty="0"/>
              <a:t>Brain tumor </a:t>
            </a:r>
            <a:r>
              <a:rPr lang="en-US" sz="2800" dirty="0" err="1"/>
              <a:t>catagorized</a:t>
            </a:r>
            <a:r>
              <a:rPr lang="en-US" sz="2800" dirty="0"/>
              <a:t> by : </a:t>
            </a:r>
            <a:br>
              <a:rPr lang="en-US" sz="2800" dirty="0"/>
            </a:br>
            <a:r>
              <a:rPr lang="en-US" sz="2800" dirty="0"/>
              <a:t/>
            </a:r>
            <a:br>
              <a:rPr lang="en-US" sz="2800" dirty="0"/>
            </a:br>
            <a:r>
              <a:rPr lang="en-US" sz="2800" dirty="0"/>
              <a:t> 1- primary site location </a:t>
            </a:r>
            <a:r>
              <a:rPr lang="en-US" sz="2400" dirty="0"/>
              <a:t/>
            </a:r>
            <a:br>
              <a:rPr lang="en-US" sz="2400" dirty="0"/>
            </a:br>
            <a:r>
              <a:rPr lang="en-US" sz="2400" dirty="0"/>
              <a:t>  </a:t>
            </a:r>
            <a:r>
              <a:rPr lang="en-US" sz="3200" dirty="0" err="1">
                <a:solidFill>
                  <a:srgbClr val="C00000"/>
                </a:solidFill>
              </a:rPr>
              <a:t>supratentorial</a:t>
            </a:r>
            <a:r>
              <a:rPr lang="en-US" sz="3200" dirty="0">
                <a:solidFill>
                  <a:srgbClr val="C00000"/>
                </a:solidFill>
              </a:rPr>
              <a:t>  vs </a:t>
            </a:r>
            <a:r>
              <a:rPr lang="en-US" sz="3200" dirty="0" err="1">
                <a:solidFill>
                  <a:srgbClr val="C00000"/>
                </a:solidFill>
              </a:rPr>
              <a:t>inratentorial</a:t>
            </a:r>
            <a:r>
              <a:rPr lang="en-US" sz="2400" dirty="0"/>
              <a:t> </a:t>
            </a:r>
            <a:br>
              <a:rPr lang="en-US" sz="2400" dirty="0"/>
            </a:br>
            <a:r>
              <a:rPr lang="en-US" sz="2400" dirty="0"/>
              <a:t/>
            </a:r>
            <a:br>
              <a:rPr lang="en-US" sz="2400" dirty="0"/>
            </a:br>
            <a:r>
              <a:rPr lang="en-US" sz="2800" dirty="0"/>
              <a:t>2- type of cells involved : such as astrocytoma by astrocyte</a:t>
            </a:r>
            <a:r>
              <a:rPr lang="en-US" sz="2400" dirty="0"/>
              <a:t> </a:t>
            </a:r>
            <a:br>
              <a:rPr lang="en-US" sz="2400" dirty="0"/>
            </a:br>
            <a:r>
              <a:rPr lang="en-US" sz="2400" dirty="0"/>
              <a:t/>
            </a:r>
            <a:br>
              <a:rPr lang="en-US" sz="2400" dirty="0"/>
            </a:br>
            <a:r>
              <a:rPr lang="en-US" sz="2400" dirty="0"/>
              <a:t/>
            </a:r>
            <a:br>
              <a:rPr lang="en-US" sz="2400" dirty="0"/>
            </a:br>
            <a:r>
              <a:rPr lang="en-US" sz="2400" dirty="0"/>
              <a:t> </a:t>
            </a:r>
          </a:p>
        </p:txBody>
      </p:sp>
      <p:pic>
        <p:nvPicPr>
          <p:cNvPr id="23" name="Picture 22">
            <a:extLst>
              <a:ext uri="{FF2B5EF4-FFF2-40B4-BE49-F238E27FC236}">
                <a16:creationId xmlns:a16="http://schemas.microsoft.com/office/drawing/2014/main" xmlns="" id="{A39EFFC2-0B7D-FFB9-7A19-39A141D6C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8822" y="390144"/>
            <a:ext cx="6199095" cy="5020742"/>
          </a:xfrm>
          <a:prstGeom prst="rect">
            <a:avLst/>
          </a:prstGeom>
        </p:spPr>
      </p:pic>
    </p:spTree>
    <p:extLst>
      <p:ext uri="{BB962C8B-B14F-4D97-AF65-F5344CB8AC3E}">
        <p14:creationId xmlns:p14="http://schemas.microsoft.com/office/powerpoint/2010/main" val="2416330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61804" y="2526918"/>
            <a:ext cx="4126865" cy="1120820"/>
          </a:xfrm>
          <a:prstGeom prst="rect">
            <a:avLst/>
          </a:prstGeom>
        </p:spPr>
        <p:txBody>
          <a:bodyPr vert="horz" wrap="square" lIns="0" tIns="12700" rIns="0" bIns="0" rtlCol="0">
            <a:spAutoFit/>
          </a:bodyPr>
          <a:lstStyle/>
          <a:p>
            <a:pPr marL="12700">
              <a:lnSpc>
                <a:spcPct val="100000"/>
              </a:lnSpc>
              <a:spcBef>
                <a:spcPts val="100"/>
              </a:spcBef>
            </a:pPr>
            <a:r>
              <a:rPr sz="7200" b="0" spc="-280" dirty="0">
                <a:latin typeface="Calibri"/>
                <a:cs typeface="Calibri"/>
              </a:rPr>
              <a:t>L</a:t>
            </a:r>
            <a:r>
              <a:rPr sz="7200" b="0" spc="-5" dirty="0">
                <a:latin typeface="Calibri"/>
                <a:cs typeface="Calibri"/>
              </a:rPr>
              <a:t>ymphoma</a:t>
            </a:r>
            <a:endParaRPr sz="7200">
              <a:latin typeface="Calibri"/>
              <a:cs typeface="Calibri"/>
            </a:endParaRPr>
          </a:p>
        </p:txBody>
      </p:sp>
      <p:sp>
        <p:nvSpPr>
          <p:cNvPr id="3" name="مستطيل 2"/>
          <p:cNvSpPr/>
          <p:nvPr/>
        </p:nvSpPr>
        <p:spPr>
          <a:xfrm>
            <a:off x="1752600" y="4343400"/>
            <a:ext cx="3450753" cy="369332"/>
          </a:xfrm>
          <a:prstGeom prst="rect">
            <a:avLst/>
          </a:prstGeom>
        </p:spPr>
        <p:txBody>
          <a:bodyPr wrap="none">
            <a:spAutoFit/>
          </a:bodyPr>
          <a:lstStyle/>
          <a:p>
            <a:r>
              <a:rPr lang="en-US" spc="-10" dirty="0">
                <a:cs typeface="Calibri"/>
              </a:rPr>
              <a:t>PRESENTED BY :TOQA AL SARAIREH</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DE0C323-EEA2-02F5-6000-C207C359331B}"/>
              </a:ext>
            </a:extLst>
          </p:cNvPr>
          <p:cNvSpPr/>
          <p:nvPr/>
        </p:nvSpPr>
        <p:spPr>
          <a:xfrm>
            <a:off x="4357974" y="336176"/>
            <a:ext cx="3138767" cy="576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According to the site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CC198D69-E80E-EDA6-6430-7A565E87D873}"/>
                  </a:ext>
                </a:extLst>
              </p14:cNvPr>
              <p14:cNvContentPartPr/>
              <p14:nvPr/>
            </p14:nvContentPartPr>
            <p14:xfrm>
              <a:off x="6931112" y="3412038"/>
              <a:ext cx="360" cy="360"/>
            </p14:xfrm>
          </p:contentPart>
        </mc:Choice>
        <mc:Fallback xmlns="">
          <p:pic>
            <p:nvPicPr>
              <p:cNvPr id="4" name="Ink 3">
                <a:extLst>
                  <a:ext uri="{FF2B5EF4-FFF2-40B4-BE49-F238E27FC236}">
                    <a16:creationId xmlns:p14="http://schemas.microsoft.com/office/powerpoint/2010/main" xmlns="" xmlns:a16="http://schemas.microsoft.com/office/drawing/2014/main" id="{CC198D69-E80E-EDA6-6430-7A565E87D873}"/>
                  </a:ext>
                </a:extLst>
              </p:cNvPr>
              <p:cNvPicPr/>
              <p:nvPr/>
            </p:nvPicPr>
            <p:blipFill>
              <a:blip r:embed="rId3" cstate="print"/>
              <a:stretch>
                <a:fillRect/>
              </a:stretch>
            </p:blipFill>
            <p:spPr>
              <a:xfrm>
                <a:off x="6922472" y="3403038"/>
                <a:ext cx="18000" cy="18000"/>
              </a:xfrm>
              <a:prstGeom prst="rect">
                <a:avLst/>
              </a:prstGeom>
            </p:spPr>
          </p:pic>
        </mc:Fallback>
      </mc:AlternateContent>
      <p:sp>
        <p:nvSpPr>
          <p:cNvPr id="9" name="Rectangle 8">
            <a:extLst>
              <a:ext uri="{FF2B5EF4-FFF2-40B4-BE49-F238E27FC236}">
                <a16:creationId xmlns:a16="http://schemas.microsoft.com/office/drawing/2014/main" xmlns="" id="{F0A7EB16-4449-7880-41DC-4AAFA8951B71}"/>
              </a:ext>
            </a:extLst>
          </p:cNvPr>
          <p:cNvSpPr/>
          <p:nvPr/>
        </p:nvSpPr>
        <p:spPr>
          <a:xfrm>
            <a:off x="7641291" y="1583238"/>
            <a:ext cx="3740564" cy="507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Supratentorial</a:t>
            </a:r>
          </a:p>
        </p:txBody>
      </p:sp>
      <p:sp>
        <p:nvSpPr>
          <p:cNvPr id="10" name="Rectangle 9">
            <a:extLst>
              <a:ext uri="{FF2B5EF4-FFF2-40B4-BE49-F238E27FC236}">
                <a16:creationId xmlns:a16="http://schemas.microsoft.com/office/drawing/2014/main" xmlns="" id="{8B69AE57-AB28-271A-31BC-B928B0ECFB6B}"/>
              </a:ext>
            </a:extLst>
          </p:cNvPr>
          <p:cNvSpPr/>
          <p:nvPr/>
        </p:nvSpPr>
        <p:spPr>
          <a:xfrm>
            <a:off x="660024" y="1583238"/>
            <a:ext cx="3938869" cy="507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t>Infratentorial</a:t>
            </a:r>
            <a:r>
              <a:rPr lang="en-US" sz="2400" b="1" dirty="0"/>
              <a:t> </a:t>
            </a:r>
          </a:p>
        </p:txBody>
      </p:sp>
      <p:sp>
        <p:nvSpPr>
          <p:cNvPr id="11" name="TextBox 10">
            <a:extLst>
              <a:ext uri="{FF2B5EF4-FFF2-40B4-BE49-F238E27FC236}">
                <a16:creationId xmlns:a16="http://schemas.microsoft.com/office/drawing/2014/main" xmlns="" id="{E39628FC-867C-AD74-11EB-3D85F16EBE75}"/>
              </a:ext>
            </a:extLst>
          </p:cNvPr>
          <p:cNvSpPr txBox="1"/>
          <p:nvPr/>
        </p:nvSpPr>
        <p:spPr>
          <a:xfrm>
            <a:off x="5180479" y="2514600"/>
            <a:ext cx="1828800" cy="369332"/>
          </a:xfrm>
          <a:prstGeom prst="rect">
            <a:avLst/>
          </a:prstGeom>
          <a:noFill/>
        </p:spPr>
        <p:txBody>
          <a:bodyPr wrap="square" rtlCol="0">
            <a:spAutoFit/>
          </a:bodyPr>
          <a:lstStyle/>
          <a:p>
            <a:pPr algn="l"/>
            <a:endParaRPr lang="en-US" dirty="0"/>
          </a:p>
        </p:txBody>
      </p:sp>
      <p:sp>
        <p:nvSpPr>
          <p:cNvPr id="12" name="TextBox 11">
            <a:extLst>
              <a:ext uri="{FF2B5EF4-FFF2-40B4-BE49-F238E27FC236}">
                <a16:creationId xmlns:a16="http://schemas.microsoft.com/office/drawing/2014/main" xmlns="" id="{69975708-AA02-A03B-22D8-1BD52AEFF766}"/>
              </a:ext>
            </a:extLst>
          </p:cNvPr>
          <p:cNvSpPr txBox="1"/>
          <p:nvPr/>
        </p:nvSpPr>
        <p:spPr>
          <a:xfrm>
            <a:off x="206879" y="3387238"/>
            <a:ext cx="5522604" cy="200054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2400" dirty="0"/>
              <a:t>Make up the majority of </a:t>
            </a:r>
            <a:r>
              <a:rPr lang="en-US" sz="2400" dirty="0" err="1"/>
              <a:t>ped</a:t>
            </a:r>
            <a:r>
              <a:rPr lang="en-US" sz="2400" dirty="0"/>
              <a:t>. brain tumor </a:t>
            </a:r>
          </a:p>
          <a:p>
            <a:pPr algn="l"/>
            <a:r>
              <a:rPr lang="en-US" sz="2400" dirty="0"/>
              <a:t>* Most common malignant : </a:t>
            </a:r>
            <a:r>
              <a:rPr lang="en-US" sz="2800" b="1" dirty="0" err="1">
                <a:solidFill>
                  <a:srgbClr val="C00000"/>
                </a:solidFill>
              </a:rPr>
              <a:t>medalloblastoma</a:t>
            </a:r>
            <a:r>
              <a:rPr lang="en-US" sz="2400" dirty="0"/>
              <a:t> (originate from </a:t>
            </a:r>
            <a:r>
              <a:rPr lang="en-US" sz="2400" dirty="0" err="1"/>
              <a:t>embryoic</a:t>
            </a:r>
            <a:r>
              <a:rPr lang="en-US" sz="2400" dirty="0"/>
              <a:t> stem cells)</a:t>
            </a:r>
          </a:p>
        </p:txBody>
      </p:sp>
      <p:sp>
        <p:nvSpPr>
          <p:cNvPr id="13" name="TextBox 12">
            <a:extLst>
              <a:ext uri="{FF2B5EF4-FFF2-40B4-BE49-F238E27FC236}">
                <a16:creationId xmlns:a16="http://schemas.microsoft.com/office/drawing/2014/main" xmlns="" id="{C7C5CCF8-BC90-150F-CCAD-5D80F5A2E823}"/>
              </a:ext>
            </a:extLst>
          </p:cNvPr>
          <p:cNvSpPr txBox="1"/>
          <p:nvPr/>
        </p:nvSpPr>
        <p:spPr>
          <a:xfrm>
            <a:off x="6730649" y="3387238"/>
            <a:ext cx="5392959" cy="126188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2400" dirty="0"/>
              <a:t>Most common : </a:t>
            </a:r>
            <a:r>
              <a:rPr lang="en-US" sz="2800" b="1" dirty="0" err="1">
                <a:solidFill>
                  <a:srgbClr val="C00000"/>
                </a:solidFill>
              </a:rPr>
              <a:t>craniopharyngioma</a:t>
            </a:r>
            <a:r>
              <a:rPr lang="en-US" sz="2400" dirty="0"/>
              <a:t> (</a:t>
            </a:r>
            <a:r>
              <a:rPr lang="en-US" sz="2400" dirty="0" err="1"/>
              <a:t>remenant</a:t>
            </a:r>
            <a:r>
              <a:rPr lang="en-US" sz="2400" dirty="0"/>
              <a:t> of </a:t>
            </a:r>
            <a:r>
              <a:rPr lang="en-US" sz="2400" dirty="0" err="1"/>
              <a:t>rathkes</a:t>
            </a:r>
            <a:r>
              <a:rPr lang="en-US" sz="2400" dirty="0"/>
              <a:t> pouch of ant .pituitary gland)</a:t>
            </a:r>
          </a:p>
        </p:txBody>
      </p:sp>
      <p:sp>
        <p:nvSpPr>
          <p:cNvPr id="35" name="Arrow: Bent-Up 34">
            <a:extLst>
              <a:ext uri="{FF2B5EF4-FFF2-40B4-BE49-F238E27FC236}">
                <a16:creationId xmlns:a16="http://schemas.microsoft.com/office/drawing/2014/main" xmlns="" id="{FBAA629F-6054-5197-AD01-5451384C568C}"/>
              </a:ext>
            </a:extLst>
          </p:cNvPr>
          <p:cNvSpPr/>
          <p:nvPr/>
        </p:nvSpPr>
        <p:spPr>
          <a:xfrm flipV="1">
            <a:off x="6654667" y="912960"/>
            <a:ext cx="3740564" cy="594600"/>
          </a:xfrm>
          <a:prstGeom prst="bentUpArrow">
            <a:avLst>
              <a:gd name="adj1" fmla="val 25000"/>
              <a:gd name="adj2" fmla="val 32326"/>
              <a:gd name="adj3" fmla="val 50000"/>
            </a:avLst>
          </a:prstGeom>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Arrow: Bent-Up 41">
            <a:extLst>
              <a:ext uri="{FF2B5EF4-FFF2-40B4-BE49-F238E27FC236}">
                <a16:creationId xmlns:a16="http://schemas.microsoft.com/office/drawing/2014/main" xmlns="" id="{5DD27448-5140-8213-1FC6-CE859C9F88F9}"/>
              </a:ext>
            </a:extLst>
          </p:cNvPr>
          <p:cNvSpPr/>
          <p:nvPr/>
        </p:nvSpPr>
        <p:spPr>
          <a:xfrm flipH="1" flipV="1">
            <a:off x="1885891" y="912960"/>
            <a:ext cx="3740564" cy="594600"/>
          </a:xfrm>
          <a:prstGeom prst="bentUpArrow">
            <a:avLst>
              <a:gd name="adj1" fmla="val 27185"/>
              <a:gd name="adj2" fmla="val 32326"/>
              <a:gd name="adj3" fmla="val 50000"/>
            </a:avLst>
          </a:prstGeom>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xmlns="" id="{36AC4996-085D-7CA5-46BC-AD690BA03047}"/>
              </a:ext>
            </a:extLst>
          </p:cNvPr>
          <p:cNvSpPr/>
          <p:nvPr/>
        </p:nvSpPr>
        <p:spPr>
          <a:xfrm>
            <a:off x="9652631" y="2172657"/>
            <a:ext cx="483984" cy="1134316"/>
          </a:xfrm>
          <a:prstGeom prst="downArrow">
            <a:avLst>
              <a:gd name="adj1" fmla="val 24532"/>
              <a:gd name="adj2" fmla="val 47503"/>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Down 44">
            <a:extLst>
              <a:ext uri="{FF2B5EF4-FFF2-40B4-BE49-F238E27FC236}">
                <a16:creationId xmlns:a16="http://schemas.microsoft.com/office/drawing/2014/main" xmlns="" id="{38A3C810-5996-DC72-B3B8-33D97E03FD89}"/>
              </a:ext>
            </a:extLst>
          </p:cNvPr>
          <p:cNvSpPr/>
          <p:nvPr/>
        </p:nvSpPr>
        <p:spPr>
          <a:xfrm flipH="1">
            <a:off x="1852889" y="2172657"/>
            <a:ext cx="437563" cy="1134316"/>
          </a:xfrm>
          <a:prstGeom prst="downArrow">
            <a:avLst>
              <a:gd name="adj1" fmla="val 24532"/>
              <a:gd name="adj2" fmla="val 47503"/>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081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6577" y="1223483"/>
            <a:ext cx="9835515" cy="3408625"/>
          </a:xfrm>
          <a:prstGeom prst="rect">
            <a:avLst/>
          </a:prstGeom>
        </p:spPr>
        <p:txBody>
          <a:bodyPr vert="horz" wrap="square" lIns="0" tIns="60960" rIns="0" bIns="0" rtlCol="0">
            <a:spAutoFit/>
          </a:bodyPr>
          <a:lstStyle/>
          <a:p>
            <a:pPr marL="187960" marR="5080" indent="-175895">
              <a:lnSpc>
                <a:spcPts val="3020"/>
              </a:lnSpc>
              <a:spcBef>
                <a:spcPts val="480"/>
              </a:spcBef>
              <a:buFont typeface="Arial MT"/>
              <a:buChar char="•"/>
              <a:tabLst>
                <a:tab pos="188595" algn="l"/>
              </a:tabLst>
            </a:pPr>
            <a:r>
              <a:rPr sz="2800" spc="-5" dirty="0">
                <a:latin typeface="Calibri"/>
                <a:cs typeface="Calibri"/>
              </a:rPr>
              <a:t>The</a:t>
            </a:r>
            <a:r>
              <a:rPr sz="2800" spc="-10" dirty="0">
                <a:latin typeface="Calibri"/>
                <a:cs typeface="Calibri"/>
              </a:rPr>
              <a:t> </a:t>
            </a:r>
            <a:r>
              <a:rPr sz="2800" spc="-15" dirty="0">
                <a:latin typeface="Calibri"/>
                <a:cs typeface="Calibri"/>
              </a:rPr>
              <a:t>National</a:t>
            </a:r>
            <a:r>
              <a:rPr sz="2800" spc="-10" dirty="0">
                <a:latin typeface="Calibri"/>
                <a:cs typeface="Calibri"/>
              </a:rPr>
              <a:t> </a:t>
            </a:r>
            <a:r>
              <a:rPr sz="2800" spc="-5" dirty="0">
                <a:latin typeface="Calibri"/>
                <a:cs typeface="Calibri"/>
              </a:rPr>
              <a:t>Cancer </a:t>
            </a:r>
            <a:r>
              <a:rPr sz="2800" spc="-15" dirty="0">
                <a:latin typeface="Calibri"/>
                <a:cs typeface="Calibri"/>
              </a:rPr>
              <a:t>Institute</a:t>
            </a:r>
            <a:r>
              <a:rPr sz="2800" spc="-5" dirty="0">
                <a:latin typeface="Calibri"/>
                <a:cs typeface="Calibri"/>
              </a:rPr>
              <a:t> (NCI) Surveillance, </a:t>
            </a:r>
            <a:r>
              <a:rPr sz="2800" spc="-20" dirty="0">
                <a:latin typeface="Calibri"/>
                <a:cs typeface="Calibri"/>
              </a:rPr>
              <a:t>Epidemiology,</a:t>
            </a:r>
            <a:r>
              <a:rPr sz="2800" spc="-5" dirty="0">
                <a:latin typeface="Calibri"/>
                <a:cs typeface="Calibri"/>
              </a:rPr>
              <a:t> </a:t>
            </a:r>
            <a:r>
              <a:rPr sz="2800" dirty="0">
                <a:latin typeface="Calibri"/>
                <a:cs typeface="Calibri"/>
              </a:rPr>
              <a:t>and </a:t>
            </a:r>
            <a:r>
              <a:rPr sz="2800" spc="-620" dirty="0">
                <a:latin typeface="Calibri"/>
                <a:cs typeface="Calibri"/>
              </a:rPr>
              <a:t> </a:t>
            </a:r>
            <a:r>
              <a:rPr sz="2800" spc="-5" dirty="0">
                <a:latin typeface="Calibri"/>
                <a:cs typeface="Calibri"/>
              </a:rPr>
              <a:t>End</a:t>
            </a:r>
            <a:r>
              <a:rPr sz="2800" spc="-10" dirty="0">
                <a:latin typeface="Calibri"/>
                <a:cs typeface="Calibri"/>
              </a:rPr>
              <a:t> </a:t>
            </a:r>
            <a:r>
              <a:rPr sz="2800" spc="-15" dirty="0">
                <a:latin typeface="Calibri"/>
                <a:cs typeface="Calibri"/>
              </a:rPr>
              <a:t>Results</a:t>
            </a:r>
            <a:r>
              <a:rPr sz="2800" spc="-5" dirty="0">
                <a:latin typeface="Calibri"/>
                <a:cs typeface="Calibri"/>
              </a:rPr>
              <a:t> (SEER) </a:t>
            </a:r>
            <a:r>
              <a:rPr sz="2800" spc="-20" dirty="0">
                <a:latin typeface="Calibri"/>
                <a:cs typeface="Calibri"/>
              </a:rPr>
              <a:t>Program</a:t>
            </a:r>
            <a:r>
              <a:rPr sz="2800" spc="-5" dirty="0">
                <a:latin typeface="Calibri"/>
                <a:cs typeface="Calibri"/>
              </a:rPr>
              <a:t> </a:t>
            </a:r>
            <a:r>
              <a:rPr sz="2800" spc="-15" dirty="0">
                <a:latin typeface="Calibri"/>
                <a:cs typeface="Calibri"/>
              </a:rPr>
              <a:t>reported:</a:t>
            </a:r>
            <a:endParaRPr sz="2800" dirty="0">
              <a:latin typeface="Calibri"/>
              <a:cs typeface="Calibri"/>
            </a:endParaRPr>
          </a:p>
          <a:p>
            <a:pPr>
              <a:lnSpc>
                <a:spcPct val="100000"/>
              </a:lnSpc>
              <a:spcBef>
                <a:spcPts val="10"/>
              </a:spcBef>
              <a:buFont typeface="Arial MT"/>
              <a:buChar char="•"/>
            </a:pPr>
            <a:endParaRPr sz="3800" dirty="0">
              <a:latin typeface="Calibri"/>
              <a:cs typeface="Calibri"/>
            </a:endParaRPr>
          </a:p>
          <a:p>
            <a:pPr marL="187960" indent="-175895">
              <a:lnSpc>
                <a:spcPct val="100000"/>
              </a:lnSpc>
              <a:buFont typeface="Arial MT"/>
              <a:buChar char="•"/>
              <a:tabLst>
                <a:tab pos="188595" algn="l"/>
              </a:tabLst>
            </a:pPr>
            <a:r>
              <a:rPr sz="2800" spc="-20" dirty="0">
                <a:latin typeface="Calibri"/>
                <a:cs typeface="Calibri"/>
              </a:rPr>
              <a:t>Infratentorial</a:t>
            </a:r>
            <a:r>
              <a:rPr sz="2800" spc="-15" dirty="0">
                <a:latin typeface="Calibri"/>
                <a:cs typeface="Calibri"/>
              </a:rPr>
              <a:t> </a:t>
            </a:r>
            <a:r>
              <a:rPr sz="2800" spc="-10" dirty="0">
                <a:latin typeface="Calibri"/>
                <a:cs typeface="Calibri"/>
              </a:rPr>
              <a:t>tumor</a:t>
            </a:r>
            <a:r>
              <a:rPr sz="2800" spc="-15" dirty="0">
                <a:latin typeface="Calibri"/>
                <a:cs typeface="Calibri"/>
              </a:rPr>
              <a:t> location </a:t>
            </a:r>
            <a:r>
              <a:rPr sz="2800" spc="-5" dirty="0">
                <a:latin typeface="Calibri"/>
                <a:cs typeface="Calibri"/>
              </a:rPr>
              <a:t>(43.2%).</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20" dirty="0">
                <a:latin typeface="Calibri"/>
                <a:cs typeface="Calibri"/>
              </a:rPr>
              <a:t>Supratentorial </a:t>
            </a:r>
            <a:r>
              <a:rPr sz="2800" spc="-10" dirty="0">
                <a:latin typeface="Calibri"/>
                <a:cs typeface="Calibri"/>
              </a:rPr>
              <a:t>region</a:t>
            </a:r>
            <a:r>
              <a:rPr sz="2800" spc="-20" dirty="0">
                <a:latin typeface="Calibri"/>
                <a:cs typeface="Calibri"/>
              </a:rPr>
              <a:t> </a:t>
            </a:r>
            <a:r>
              <a:rPr sz="2800" spc="-5" dirty="0">
                <a:latin typeface="Calibri"/>
                <a:cs typeface="Calibri"/>
              </a:rPr>
              <a:t>(40.9%).</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5" dirty="0">
                <a:latin typeface="Calibri"/>
                <a:cs typeface="Calibri"/>
              </a:rPr>
              <a:t>Spinal</a:t>
            </a:r>
            <a:r>
              <a:rPr sz="2800" spc="-30" dirty="0">
                <a:latin typeface="Calibri"/>
                <a:cs typeface="Calibri"/>
              </a:rPr>
              <a:t> </a:t>
            </a:r>
            <a:r>
              <a:rPr sz="2800" spc="-20" dirty="0">
                <a:latin typeface="Calibri"/>
                <a:cs typeface="Calibri"/>
              </a:rPr>
              <a:t>cord</a:t>
            </a:r>
            <a:r>
              <a:rPr sz="2800" spc="-30" dirty="0">
                <a:latin typeface="Calibri"/>
                <a:cs typeface="Calibri"/>
              </a:rPr>
              <a:t> </a:t>
            </a:r>
            <a:r>
              <a:rPr sz="2800" spc="-5" dirty="0">
                <a:latin typeface="Calibri"/>
                <a:cs typeface="Calibri"/>
              </a:rPr>
              <a:t>(4.9%).</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10" dirty="0">
                <a:latin typeface="Calibri"/>
                <a:cs typeface="Calibri"/>
              </a:rPr>
              <a:t>Multiple</a:t>
            </a:r>
            <a:r>
              <a:rPr sz="2800" spc="-35" dirty="0">
                <a:latin typeface="Calibri"/>
                <a:cs typeface="Calibri"/>
              </a:rPr>
              <a:t> </a:t>
            </a:r>
            <a:r>
              <a:rPr sz="2800" spc="-10" dirty="0">
                <a:latin typeface="Calibri"/>
                <a:cs typeface="Calibri"/>
              </a:rPr>
              <a:t>sites</a:t>
            </a:r>
            <a:r>
              <a:rPr sz="2800" spc="-30" dirty="0">
                <a:latin typeface="Calibri"/>
                <a:cs typeface="Calibri"/>
              </a:rPr>
              <a:t> </a:t>
            </a:r>
            <a:r>
              <a:rPr sz="2800" spc="-5" dirty="0">
                <a:latin typeface="Calibri"/>
                <a:cs typeface="Calibri"/>
              </a:rPr>
              <a:t>(11%).</a:t>
            </a:r>
            <a:endParaRPr sz="28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28076" y="889297"/>
            <a:ext cx="9006465" cy="507941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795923"/>
            <a:ext cx="4819015" cy="689932"/>
          </a:xfrm>
          <a:prstGeom prst="rect">
            <a:avLst/>
          </a:prstGeom>
        </p:spPr>
        <p:txBody>
          <a:bodyPr vert="horz" wrap="square" lIns="0" tIns="12700" rIns="0" bIns="0" rtlCol="0">
            <a:spAutoFit/>
          </a:bodyPr>
          <a:lstStyle/>
          <a:p>
            <a:pPr marL="12700">
              <a:lnSpc>
                <a:spcPct val="100000"/>
              </a:lnSpc>
              <a:spcBef>
                <a:spcPts val="100"/>
              </a:spcBef>
            </a:pPr>
            <a:r>
              <a:rPr sz="4400" b="0" spc="-5" dirty="0">
                <a:latin typeface="Calibri"/>
                <a:cs typeface="Calibri"/>
              </a:rPr>
              <a:t>Signs</a:t>
            </a:r>
            <a:r>
              <a:rPr sz="4400" b="0" spc="-40" dirty="0">
                <a:latin typeface="Calibri"/>
                <a:cs typeface="Calibri"/>
              </a:rPr>
              <a:t> </a:t>
            </a:r>
            <a:r>
              <a:rPr sz="4400" b="0" dirty="0">
                <a:latin typeface="Calibri"/>
                <a:cs typeface="Calibri"/>
              </a:rPr>
              <a:t>and</a:t>
            </a:r>
            <a:r>
              <a:rPr sz="4400" b="0" spc="-40" dirty="0">
                <a:latin typeface="Calibri"/>
                <a:cs typeface="Calibri"/>
              </a:rPr>
              <a:t> </a:t>
            </a:r>
            <a:r>
              <a:rPr sz="4400" b="0" spc="-20" dirty="0">
                <a:latin typeface="Calibri"/>
                <a:cs typeface="Calibri"/>
              </a:rPr>
              <a:t>Symptoms:</a:t>
            </a:r>
            <a:endParaRPr sz="4400">
              <a:latin typeface="Calibri"/>
              <a:cs typeface="Calibri"/>
            </a:endParaRPr>
          </a:p>
        </p:txBody>
      </p:sp>
      <p:sp>
        <p:nvSpPr>
          <p:cNvPr id="3" name="object 3"/>
          <p:cNvSpPr txBox="1"/>
          <p:nvPr/>
        </p:nvSpPr>
        <p:spPr>
          <a:xfrm>
            <a:off x="964548" y="1802670"/>
            <a:ext cx="5582285" cy="2475037"/>
          </a:xfrm>
          <a:prstGeom prst="rect">
            <a:avLst/>
          </a:prstGeom>
        </p:spPr>
        <p:txBody>
          <a:bodyPr vert="horz" wrap="square" lIns="0" tIns="12700" rIns="0" bIns="0" rtlCol="0">
            <a:spAutoFit/>
          </a:bodyPr>
          <a:lstStyle/>
          <a:p>
            <a:pPr marL="187960" indent="-175895">
              <a:lnSpc>
                <a:spcPct val="100000"/>
              </a:lnSpc>
              <a:spcBef>
                <a:spcPts val="100"/>
              </a:spcBef>
              <a:buFont typeface="Arial MT"/>
              <a:buChar char="•"/>
              <a:tabLst>
                <a:tab pos="188595" algn="l"/>
              </a:tabLst>
            </a:pPr>
            <a:r>
              <a:rPr sz="2800" spc="-15" dirty="0">
                <a:latin typeface="Calibri"/>
                <a:cs typeface="Calibri"/>
              </a:rPr>
              <a:t>General</a:t>
            </a:r>
            <a:r>
              <a:rPr sz="2800" spc="-25" dirty="0">
                <a:latin typeface="Calibri"/>
                <a:cs typeface="Calibri"/>
              </a:rPr>
              <a:t> </a:t>
            </a:r>
            <a:r>
              <a:rPr sz="2800" dirty="0">
                <a:latin typeface="Calibri"/>
                <a:cs typeface="Calibri"/>
              </a:rPr>
              <a:t>and</a:t>
            </a:r>
            <a:r>
              <a:rPr sz="2800" spc="-20" dirty="0">
                <a:latin typeface="Calibri"/>
                <a:cs typeface="Calibri"/>
              </a:rPr>
              <a:t> </a:t>
            </a:r>
            <a:r>
              <a:rPr sz="2800" spc="-5" dirty="0">
                <a:latin typeface="Calibri"/>
                <a:cs typeface="Calibri"/>
              </a:rPr>
              <a:t>nonlocalizing</a:t>
            </a:r>
            <a:r>
              <a:rPr sz="2800" spc="-25" dirty="0">
                <a:latin typeface="Calibri"/>
                <a:cs typeface="Calibri"/>
              </a:rPr>
              <a:t> </a:t>
            </a:r>
            <a:r>
              <a:rPr sz="2800" spc="-15" dirty="0">
                <a:latin typeface="Calibri"/>
                <a:cs typeface="Calibri"/>
              </a:rPr>
              <a:t>symptoms.</a:t>
            </a:r>
            <a:endParaRPr sz="2800">
              <a:latin typeface="Calibri"/>
              <a:cs typeface="Calibri"/>
            </a:endParaRPr>
          </a:p>
          <a:p>
            <a:pPr>
              <a:lnSpc>
                <a:spcPct val="100000"/>
              </a:lnSpc>
              <a:spcBef>
                <a:spcPts val="45"/>
              </a:spcBef>
              <a:buFont typeface="Arial MT"/>
              <a:buChar char="•"/>
            </a:pPr>
            <a:endParaRPr sz="3800">
              <a:latin typeface="Calibri"/>
              <a:cs typeface="Calibri"/>
            </a:endParaRPr>
          </a:p>
          <a:p>
            <a:pPr marL="187960" indent="-175895">
              <a:lnSpc>
                <a:spcPct val="100000"/>
              </a:lnSpc>
              <a:spcBef>
                <a:spcPts val="5"/>
              </a:spcBef>
              <a:buFont typeface="Arial MT"/>
              <a:buChar char="•"/>
              <a:tabLst>
                <a:tab pos="188595" algn="l"/>
              </a:tabLst>
            </a:pPr>
            <a:r>
              <a:rPr sz="2800" spc="-10" dirty="0">
                <a:latin typeface="Calibri"/>
                <a:cs typeface="Calibri"/>
              </a:rPr>
              <a:t>Increased</a:t>
            </a:r>
            <a:r>
              <a:rPr sz="2800" spc="-20" dirty="0">
                <a:latin typeface="Calibri"/>
                <a:cs typeface="Calibri"/>
              </a:rPr>
              <a:t> </a:t>
            </a:r>
            <a:r>
              <a:rPr sz="2800" spc="-15" dirty="0">
                <a:latin typeface="Calibri"/>
                <a:cs typeface="Calibri"/>
              </a:rPr>
              <a:t>intracranial</a:t>
            </a:r>
            <a:r>
              <a:rPr sz="2800" spc="-20" dirty="0">
                <a:latin typeface="Calibri"/>
                <a:cs typeface="Calibri"/>
              </a:rPr>
              <a:t> </a:t>
            </a:r>
            <a:r>
              <a:rPr sz="2800" spc="-15" dirty="0">
                <a:latin typeface="Calibri"/>
                <a:cs typeface="Calibri"/>
              </a:rPr>
              <a:t>pressure.</a:t>
            </a:r>
            <a:endParaRPr sz="2800">
              <a:latin typeface="Calibri"/>
              <a:cs typeface="Calibri"/>
            </a:endParaRPr>
          </a:p>
          <a:p>
            <a:pPr>
              <a:lnSpc>
                <a:spcPct val="100000"/>
              </a:lnSpc>
              <a:spcBef>
                <a:spcPts val="45"/>
              </a:spcBef>
              <a:buFont typeface="Arial MT"/>
              <a:buChar char="•"/>
            </a:pPr>
            <a:endParaRPr sz="3800">
              <a:latin typeface="Calibri"/>
              <a:cs typeface="Calibri"/>
            </a:endParaRPr>
          </a:p>
          <a:p>
            <a:pPr marL="187960" indent="-175895">
              <a:lnSpc>
                <a:spcPct val="100000"/>
              </a:lnSpc>
              <a:buFont typeface="Arial MT"/>
              <a:buChar char="•"/>
              <a:tabLst>
                <a:tab pos="188595" algn="l"/>
              </a:tabLst>
            </a:pPr>
            <a:r>
              <a:rPr sz="2800" spc="-5" dirty="0">
                <a:latin typeface="Calibri"/>
                <a:cs typeface="Calibri"/>
              </a:rPr>
              <a:t>Localizing</a:t>
            </a:r>
            <a:r>
              <a:rPr sz="2800" spc="-40" dirty="0">
                <a:latin typeface="Calibri"/>
                <a:cs typeface="Calibri"/>
              </a:rPr>
              <a:t> </a:t>
            </a:r>
            <a:r>
              <a:rPr sz="2800" spc="-5" dirty="0">
                <a:latin typeface="Calibri"/>
                <a:cs typeface="Calibri"/>
              </a:rPr>
              <a:t>signs.</a:t>
            </a:r>
            <a:endParaRPr sz="28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8" y="1011500"/>
            <a:ext cx="6918325" cy="566822"/>
          </a:xfrm>
          <a:prstGeom prst="rect">
            <a:avLst/>
          </a:prstGeom>
        </p:spPr>
        <p:txBody>
          <a:bodyPr vert="horz" wrap="square" lIns="0" tIns="12700" rIns="0" bIns="0" rtlCol="0">
            <a:spAutoFit/>
          </a:bodyPr>
          <a:lstStyle/>
          <a:p>
            <a:pPr marL="12700">
              <a:lnSpc>
                <a:spcPct val="100000"/>
              </a:lnSpc>
              <a:spcBef>
                <a:spcPts val="100"/>
              </a:spcBef>
            </a:pPr>
            <a:r>
              <a:rPr sz="3600" b="0" spc="-15" dirty="0">
                <a:latin typeface="Calibri"/>
                <a:cs typeface="Calibri"/>
              </a:rPr>
              <a:t>General</a:t>
            </a:r>
            <a:r>
              <a:rPr sz="3600" b="0" spc="-25" dirty="0">
                <a:latin typeface="Calibri"/>
                <a:cs typeface="Calibri"/>
              </a:rPr>
              <a:t> </a:t>
            </a:r>
            <a:r>
              <a:rPr sz="3600" b="0" dirty="0">
                <a:latin typeface="Calibri"/>
                <a:cs typeface="Calibri"/>
              </a:rPr>
              <a:t>and</a:t>
            </a:r>
            <a:r>
              <a:rPr sz="3600" b="0" spc="-25" dirty="0">
                <a:latin typeface="Calibri"/>
                <a:cs typeface="Calibri"/>
              </a:rPr>
              <a:t> </a:t>
            </a:r>
            <a:r>
              <a:rPr sz="3600" b="0" spc="-5" dirty="0">
                <a:latin typeface="Calibri"/>
                <a:cs typeface="Calibri"/>
              </a:rPr>
              <a:t>Nonlocalizing</a:t>
            </a:r>
            <a:r>
              <a:rPr sz="3600" b="0" spc="-25" dirty="0">
                <a:latin typeface="Calibri"/>
                <a:cs typeface="Calibri"/>
              </a:rPr>
              <a:t> </a:t>
            </a:r>
            <a:r>
              <a:rPr sz="3600" b="0" spc="-20" dirty="0">
                <a:latin typeface="Calibri"/>
                <a:cs typeface="Calibri"/>
              </a:rPr>
              <a:t>Symptoms</a:t>
            </a:r>
            <a:endParaRPr sz="3600">
              <a:latin typeface="Calibri"/>
              <a:cs typeface="Calibri"/>
            </a:endParaRPr>
          </a:p>
        </p:txBody>
      </p:sp>
      <p:sp>
        <p:nvSpPr>
          <p:cNvPr id="3" name="object 3"/>
          <p:cNvSpPr txBox="1"/>
          <p:nvPr/>
        </p:nvSpPr>
        <p:spPr>
          <a:xfrm>
            <a:off x="964553" y="1718339"/>
            <a:ext cx="9714865" cy="3131627"/>
          </a:xfrm>
          <a:prstGeom prst="rect">
            <a:avLst/>
          </a:prstGeom>
        </p:spPr>
        <p:txBody>
          <a:bodyPr vert="horz" wrap="square" lIns="0" tIns="96520" rIns="0" bIns="0" rtlCol="0">
            <a:spAutoFit/>
          </a:bodyPr>
          <a:lstStyle/>
          <a:p>
            <a:pPr marL="187960" indent="-175895">
              <a:lnSpc>
                <a:spcPct val="100000"/>
              </a:lnSpc>
              <a:spcBef>
                <a:spcPts val="760"/>
              </a:spcBef>
              <a:buFont typeface="Arial MT"/>
              <a:buChar char="•"/>
              <a:tabLst>
                <a:tab pos="188595" algn="l"/>
              </a:tabLst>
            </a:pPr>
            <a:r>
              <a:rPr sz="2800" spc="-5" dirty="0">
                <a:latin typeface="Calibri"/>
                <a:cs typeface="Calibri"/>
              </a:rPr>
              <a:t>Headache</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20" dirty="0">
                <a:latin typeface="Calibri"/>
                <a:cs typeface="Calibri"/>
              </a:rPr>
              <a:t>Vomiting</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15" dirty="0">
                <a:latin typeface="Calibri"/>
                <a:cs typeface="Calibri"/>
              </a:rPr>
              <a:t>Behavioral</a:t>
            </a:r>
            <a:r>
              <a:rPr sz="2800" spc="-10" dirty="0">
                <a:latin typeface="Calibri"/>
                <a:cs typeface="Calibri"/>
              </a:rPr>
              <a:t> changes</a:t>
            </a:r>
            <a:r>
              <a:rPr sz="2800" spc="-5" dirty="0">
                <a:latin typeface="Calibri"/>
                <a:cs typeface="Calibri"/>
              </a:rPr>
              <a:t> </a:t>
            </a:r>
            <a:r>
              <a:rPr sz="2800" dirty="0">
                <a:latin typeface="Calibri"/>
                <a:cs typeface="Calibri"/>
              </a:rPr>
              <a:t>(e.g.</a:t>
            </a:r>
            <a:r>
              <a:rPr sz="2800" spc="-10" dirty="0">
                <a:latin typeface="Calibri"/>
                <a:cs typeface="Calibri"/>
              </a:rPr>
              <a:t> </a:t>
            </a:r>
            <a:r>
              <a:rPr sz="2800" spc="-15" dirty="0">
                <a:latin typeface="Calibri"/>
                <a:cs typeface="Calibri"/>
              </a:rPr>
              <a:t>listlessness)</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15" dirty="0">
                <a:latin typeface="Calibri"/>
                <a:cs typeface="Calibri"/>
              </a:rPr>
              <a:t>Developmental</a:t>
            </a:r>
            <a:r>
              <a:rPr sz="2800" spc="-30" dirty="0">
                <a:latin typeface="Calibri"/>
                <a:cs typeface="Calibri"/>
              </a:rPr>
              <a:t> </a:t>
            </a:r>
            <a:r>
              <a:rPr sz="2800" spc="-15" dirty="0">
                <a:latin typeface="Calibri"/>
                <a:cs typeface="Calibri"/>
              </a:rPr>
              <a:t>delay</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25" dirty="0">
                <a:latin typeface="Calibri"/>
                <a:cs typeface="Calibri"/>
              </a:rPr>
              <a:t>Weight</a:t>
            </a:r>
            <a:r>
              <a:rPr sz="2800" spc="-40" dirty="0">
                <a:latin typeface="Calibri"/>
                <a:cs typeface="Calibri"/>
              </a:rPr>
              <a:t> </a:t>
            </a:r>
            <a:r>
              <a:rPr sz="2800" spc="-10" dirty="0">
                <a:latin typeface="Calibri"/>
                <a:cs typeface="Calibri"/>
              </a:rPr>
              <a:t>gain/loss</a:t>
            </a:r>
            <a:endParaRPr sz="2800" dirty="0">
              <a:latin typeface="Calibri"/>
              <a:cs typeface="Calibri"/>
            </a:endParaRPr>
          </a:p>
          <a:p>
            <a:pPr marL="187960" indent="-175895">
              <a:lnSpc>
                <a:spcPct val="100000"/>
              </a:lnSpc>
              <a:spcBef>
                <a:spcPts val="660"/>
              </a:spcBef>
              <a:buFont typeface="Arial MT"/>
              <a:buChar char="•"/>
              <a:tabLst>
                <a:tab pos="188595" algn="l"/>
              </a:tabLst>
            </a:pPr>
            <a:r>
              <a:rPr sz="2800" spc="-15" dirty="0">
                <a:latin typeface="Calibri"/>
                <a:cs typeface="Calibri"/>
              </a:rPr>
              <a:t>Others</a:t>
            </a:r>
            <a:r>
              <a:rPr sz="2800" spc="-5" dirty="0">
                <a:latin typeface="Calibri"/>
                <a:cs typeface="Calibri"/>
              </a:rPr>
              <a:t> </a:t>
            </a:r>
            <a:r>
              <a:rPr sz="2800" dirty="0">
                <a:latin typeface="Calibri"/>
                <a:cs typeface="Calibri"/>
              </a:rPr>
              <a:t>(e.g.</a:t>
            </a:r>
            <a:r>
              <a:rPr sz="2800" spc="-5" dirty="0">
                <a:latin typeface="Calibri"/>
                <a:cs typeface="Calibri"/>
              </a:rPr>
              <a:t> endocrine or </a:t>
            </a:r>
            <a:r>
              <a:rPr sz="2800" spc="-10" dirty="0">
                <a:latin typeface="Calibri"/>
                <a:cs typeface="Calibri"/>
              </a:rPr>
              <a:t>autonomic</a:t>
            </a:r>
            <a:r>
              <a:rPr sz="2800" dirty="0">
                <a:latin typeface="Calibri"/>
                <a:cs typeface="Calibri"/>
              </a:rPr>
              <a:t> </a:t>
            </a:r>
            <a:r>
              <a:rPr sz="2800" spc="-10" dirty="0">
                <a:latin typeface="Calibri"/>
                <a:cs typeface="Calibri"/>
              </a:rPr>
              <a:t>dysfunction,</a:t>
            </a:r>
            <a:r>
              <a:rPr sz="2800" spc="-5" dirty="0">
                <a:latin typeface="Calibri"/>
                <a:cs typeface="Calibri"/>
              </a:rPr>
              <a:t> </a:t>
            </a:r>
            <a:r>
              <a:rPr sz="2800" spc="-15" dirty="0">
                <a:latin typeface="Calibri"/>
                <a:cs typeface="Calibri"/>
              </a:rPr>
              <a:t>failure</a:t>
            </a:r>
            <a:r>
              <a:rPr sz="2800" spc="-5" dirty="0">
                <a:latin typeface="Calibri"/>
                <a:cs typeface="Calibri"/>
              </a:rPr>
              <a:t> </a:t>
            </a:r>
            <a:r>
              <a:rPr sz="2800" spc="-15" dirty="0">
                <a:latin typeface="Calibri"/>
                <a:cs typeface="Calibri"/>
              </a:rPr>
              <a:t>to</a:t>
            </a:r>
            <a:r>
              <a:rPr sz="2800" spc="-5" dirty="0">
                <a:latin typeface="Calibri"/>
                <a:cs typeface="Calibri"/>
              </a:rPr>
              <a:t> </a:t>
            </a:r>
            <a:r>
              <a:rPr sz="2800" spc="-10" dirty="0">
                <a:latin typeface="Calibri"/>
                <a:cs typeface="Calibri"/>
              </a:rPr>
              <a:t>thrive)</a:t>
            </a:r>
            <a:endParaRPr sz="2800" dirty="0">
              <a:latin typeface="Calibri"/>
              <a:cs typeface="Calibri"/>
            </a:endParaRPr>
          </a:p>
        </p:txBody>
      </p:sp>
      <mc:AlternateContent xmlns:mc="http://schemas.openxmlformats.org/markup-compatibility/2006" xmlns:p14="http://schemas.microsoft.com/office/powerpoint/2010/main">
        <mc:Choice Requires="p14">
          <p:contentPart p14:bwMode="auto" r:id="rId2">
            <p14:nvContentPartPr>
              <p14:cNvPr id="10" name="Ink 10">
                <a:extLst>
                  <a:ext uri="{FF2B5EF4-FFF2-40B4-BE49-F238E27FC236}">
                    <a16:creationId xmlns:a16="http://schemas.microsoft.com/office/drawing/2014/main" xmlns="" id="{3ECE11CE-897C-AD2B-C8B2-F3975B887665}"/>
                  </a:ext>
                </a:extLst>
              </p14:cNvPr>
              <p14:cNvContentPartPr/>
              <p14:nvPr/>
            </p14:nvContentPartPr>
            <p14:xfrm>
              <a:off x="7125151" y="660081"/>
              <a:ext cx="360" cy="360"/>
            </p14:xfrm>
          </p:contentPart>
        </mc:Choice>
        <mc:Fallback xmlns="">
          <p:pic>
            <p:nvPicPr>
              <p:cNvPr id="10" name="Ink 10">
                <a:extLst>
                  <a:ext uri="{FF2B5EF4-FFF2-40B4-BE49-F238E27FC236}">
                    <a16:creationId xmlns:p14="http://schemas.microsoft.com/office/powerpoint/2010/main" xmlns="" xmlns:a16="http://schemas.microsoft.com/office/drawing/2014/main" id="{3ECE11CE-897C-AD2B-C8B2-F3975B887665}"/>
                  </a:ext>
                </a:extLst>
              </p:cNvPr>
              <p:cNvPicPr/>
              <p:nvPr/>
            </p:nvPicPr>
            <p:blipFill>
              <a:blip r:embed="rId3" cstate="print"/>
              <a:stretch>
                <a:fillRect/>
              </a:stretch>
            </p:blipFill>
            <p:spPr>
              <a:xfrm>
                <a:off x="7116151" y="651081"/>
                <a:ext cx="18000" cy="18000"/>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1021950"/>
            <a:ext cx="5720715" cy="566822"/>
          </a:xfrm>
          <a:prstGeom prst="rect">
            <a:avLst/>
          </a:prstGeom>
        </p:spPr>
        <p:txBody>
          <a:bodyPr vert="horz" wrap="square" lIns="0" tIns="12700" rIns="0" bIns="0" rtlCol="0">
            <a:spAutoFit/>
          </a:bodyPr>
          <a:lstStyle/>
          <a:p>
            <a:pPr marL="12700">
              <a:lnSpc>
                <a:spcPct val="100000"/>
              </a:lnSpc>
              <a:spcBef>
                <a:spcPts val="100"/>
              </a:spcBef>
            </a:pPr>
            <a:r>
              <a:rPr sz="3600" b="0" spc="-10" dirty="0">
                <a:latin typeface="Calibri"/>
                <a:cs typeface="Calibri"/>
              </a:rPr>
              <a:t>Increased</a:t>
            </a:r>
            <a:r>
              <a:rPr sz="3600" b="0" spc="-20" dirty="0">
                <a:latin typeface="Calibri"/>
                <a:cs typeface="Calibri"/>
              </a:rPr>
              <a:t> Intracranial Pressure</a:t>
            </a:r>
            <a:endParaRPr sz="3600">
              <a:latin typeface="Calibri"/>
              <a:cs typeface="Calibri"/>
            </a:endParaRPr>
          </a:p>
        </p:txBody>
      </p:sp>
      <p:sp>
        <p:nvSpPr>
          <p:cNvPr id="3" name="object 3"/>
          <p:cNvSpPr txBox="1"/>
          <p:nvPr/>
        </p:nvSpPr>
        <p:spPr>
          <a:xfrm>
            <a:off x="964553" y="1746057"/>
            <a:ext cx="6404441" cy="3472746"/>
          </a:xfrm>
          <a:prstGeom prst="rect">
            <a:avLst/>
          </a:prstGeom>
        </p:spPr>
        <p:txBody>
          <a:bodyPr vert="horz" wrap="square" lIns="0" tIns="96520" rIns="0" bIns="0" rtlCol="0">
            <a:spAutoFit/>
          </a:bodyPr>
          <a:lstStyle/>
          <a:p>
            <a:pPr marL="187960" indent="-175895">
              <a:lnSpc>
                <a:spcPct val="100000"/>
              </a:lnSpc>
              <a:spcBef>
                <a:spcPts val="760"/>
              </a:spcBef>
              <a:buFont typeface="Arial MT"/>
              <a:buChar char="•"/>
              <a:tabLst>
                <a:tab pos="188595" algn="l"/>
              </a:tabLst>
            </a:pPr>
            <a:r>
              <a:rPr sz="2800" spc="-5" dirty="0">
                <a:latin typeface="Calibri"/>
                <a:cs typeface="Calibri"/>
              </a:rPr>
              <a:t>Headache,</a:t>
            </a:r>
            <a:r>
              <a:rPr sz="2800" spc="-15" dirty="0">
                <a:latin typeface="Calibri"/>
                <a:cs typeface="Calibri"/>
              </a:rPr>
              <a:t> </a:t>
            </a:r>
            <a:r>
              <a:rPr sz="2800" spc="-20" dirty="0">
                <a:latin typeface="Calibri"/>
                <a:cs typeface="Calibri"/>
              </a:rPr>
              <a:t>irritability,</a:t>
            </a:r>
            <a:r>
              <a:rPr sz="2800" spc="-10" dirty="0">
                <a:latin typeface="Calibri"/>
                <a:cs typeface="Calibri"/>
              </a:rPr>
              <a:t> </a:t>
            </a:r>
            <a:r>
              <a:rPr sz="2800" spc="-15" dirty="0">
                <a:latin typeface="Calibri"/>
                <a:cs typeface="Calibri"/>
              </a:rPr>
              <a:t>lethargy </a:t>
            </a:r>
            <a:r>
              <a:rPr sz="2800" dirty="0">
                <a:latin typeface="Calibri"/>
                <a:cs typeface="Calibri"/>
              </a:rPr>
              <a:t>and</a:t>
            </a:r>
            <a:r>
              <a:rPr sz="2800" spc="-10" dirty="0">
                <a:latin typeface="Calibri"/>
                <a:cs typeface="Calibri"/>
              </a:rPr>
              <a:t> vomiting</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10" dirty="0">
                <a:latin typeface="Calibri"/>
                <a:cs typeface="Calibri"/>
              </a:rPr>
              <a:t>Bulging </a:t>
            </a:r>
            <a:r>
              <a:rPr sz="2800" spc="-20" dirty="0">
                <a:latin typeface="Calibri"/>
                <a:cs typeface="Calibri"/>
              </a:rPr>
              <a:t>fontanelle/separation</a:t>
            </a:r>
            <a:r>
              <a:rPr sz="2800" spc="-10" dirty="0">
                <a:latin typeface="Calibri"/>
                <a:cs typeface="Calibri"/>
              </a:rPr>
              <a:t> </a:t>
            </a:r>
            <a:r>
              <a:rPr sz="2800" spc="-5" dirty="0">
                <a:latin typeface="Calibri"/>
                <a:cs typeface="Calibri"/>
              </a:rPr>
              <a:t>of </a:t>
            </a:r>
            <a:r>
              <a:rPr sz="2800" spc="-10" dirty="0">
                <a:latin typeface="Calibri"/>
                <a:cs typeface="Calibri"/>
              </a:rPr>
              <a:t>sutures</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10" dirty="0">
                <a:latin typeface="Calibri"/>
                <a:cs typeface="Calibri"/>
              </a:rPr>
              <a:t>Papilledema</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10" dirty="0">
                <a:latin typeface="Calibri"/>
                <a:cs typeface="Calibri"/>
              </a:rPr>
              <a:t>Parinaud</a:t>
            </a:r>
            <a:r>
              <a:rPr sz="2800" spc="-15" dirty="0">
                <a:latin typeface="Calibri"/>
                <a:cs typeface="Calibri"/>
              </a:rPr>
              <a:t> syndrome, </a:t>
            </a:r>
            <a:r>
              <a:rPr sz="2800" spc="-20" dirty="0">
                <a:latin typeface="Calibri"/>
                <a:cs typeface="Calibri"/>
              </a:rPr>
              <a:t>upward</a:t>
            </a:r>
            <a:r>
              <a:rPr sz="2800" spc="-10" dirty="0">
                <a:latin typeface="Calibri"/>
                <a:cs typeface="Calibri"/>
              </a:rPr>
              <a:t> </a:t>
            </a:r>
            <a:r>
              <a:rPr sz="2800" spc="-30" dirty="0">
                <a:latin typeface="Calibri"/>
                <a:cs typeface="Calibri"/>
              </a:rPr>
              <a:t>gaze</a:t>
            </a:r>
            <a:r>
              <a:rPr sz="2800" spc="-15" dirty="0">
                <a:latin typeface="Calibri"/>
                <a:cs typeface="Calibri"/>
              </a:rPr>
              <a:t> </a:t>
            </a:r>
            <a:r>
              <a:rPr sz="2800" spc="-45" dirty="0">
                <a:latin typeface="Calibri"/>
                <a:cs typeface="Calibri"/>
              </a:rPr>
              <a:t>palsy.</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15" dirty="0">
                <a:latin typeface="Calibri"/>
                <a:cs typeface="Calibri"/>
              </a:rPr>
              <a:t>Others</a:t>
            </a:r>
            <a:r>
              <a:rPr sz="2800" spc="-10" dirty="0">
                <a:latin typeface="Calibri"/>
                <a:cs typeface="Calibri"/>
              </a:rPr>
              <a:t> </a:t>
            </a:r>
            <a:r>
              <a:rPr sz="2800" dirty="0">
                <a:latin typeface="Calibri"/>
                <a:cs typeface="Calibri"/>
              </a:rPr>
              <a:t>(e.g.</a:t>
            </a:r>
            <a:r>
              <a:rPr sz="2800" spc="-5" dirty="0">
                <a:latin typeface="Calibri"/>
                <a:cs typeface="Calibri"/>
              </a:rPr>
              <a:t> anisocoria</a:t>
            </a:r>
            <a:r>
              <a:rPr sz="2800" spc="-10" dirty="0">
                <a:latin typeface="Calibri"/>
                <a:cs typeface="Calibri"/>
              </a:rPr>
              <a:t> </a:t>
            </a:r>
            <a:r>
              <a:rPr sz="2800" spc="-5" dirty="0">
                <a:latin typeface="Calibri"/>
                <a:cs typeface="Calibri"/>
              </a:rPr>
              <a:t>(unequal pupil </a:t>
            </a:r>
            <a:r>
              <a:rPr sz="2800" spc="-15" dirty="0">
                <a:latin typeface="Calibri"/>
                <a:cs typeface="Calibri"/>
              </a:rPr>
              <a:t>size),</a:t>
            </a:r>
            <a:r>
              <a:rPr sz="2800" spc="-10" dirty="0">
                <a:latin typeface="Calibri"/>
                <a:cs typeface="Calibri"/>
              </a:rPr>
              <a:t> </a:t>
            </a:r>
            <a:r>
              <a:rPr sz="2800" spc="-20" dirty="0">
                <a:latin typeface="Calibri"/>
                <a:cs typeface="Calibri"/>
              </a:rPr>
              <a:t>ataxia,</a:t>
            </a:r>
            <a:r>
              <a:rPr sz="2800" spc="-5" dirty="0">
                <a:latin typeface="Calibri"/>
                <a:cs typeface="Calibri"/>
              </a:rPr>
              <a:t> head </a:t>
            </a:r>
            <a:r>
              <a:rPr sz="2800" spc="-10" dirty="0">
                <a:latin typeface="Calibri"/>
                <a:cs typeface="Calibri"/>
              </a:rPr>
              <a:t>tilt)</a:t>
            </a:r>
            <a:endParaRPr sz="2800" dirty="0">
              <a:latin typeface="Calibri"/>
              <a:cs typeface="Calibri"/>
            </a:endParaRPr>
          </a:p>
        </p:txBody>
      </p:sp>
      <p:pic>
        <p:nvPicPr>
          <p:cNvPr id="4" name="Picture 4">
            <a:extLst>
              <a:ext uri="{FF2B5EF4-FFF2-40B4-BE49-F238E27FC236}">
                <a16:creationId xmlns:a16="http://schemas.microsoft.com/office/drawing/2014/main" xmlns="" id="{1EFF2142-6BEA-C61C-9AE6-74A08ED83F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9308" y="2936359"/>
            <a:ext cx="4365429" cy="392164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2EE7C888-D169-349D-5355-E59493DBB6D4}"/>
                  </a:ext>
                </a:extLst>
              </p14:cNvPr>
              <p14:cNvContentPartPr/>
              <p14:nvPr/>
            </p14:nvContentPartPr>
            <p14:xfrm>
              <a:off x="7315592" y="5425401"/>
              <a:ext cx="360" cy="1080"/>
            </p14:xfrm>
          </p:contentPart>
        </mc:Choice>
        <mc:Fallback xmlns="">
          <p:pic>
            <p:nvPicPr>
              <p:cNvPr id="5" name="Ink 4">
                <a:extLst>
                  <a:ext uri="{FF2B5EF4-FFF2-40B4-BE49-F238E27FC236}">
                    <a16:creationId xmlns:p14="http://schemas.microsoft.com/office/powerpoint/2010/main" xmlns="" xmlns:a16="http://schemas.microsoft.com/office/drawing/2014/main" id="{2EE7C888-D169-349D-5355-E59493DBB6D4}"/>
                  </a:ext>
                </a:extLst>
              </p:cNvPr>
              <p:cNvPicPr/>
              <p:nvPr/>
            </p:nvPicPr>
            <p:blipFill>
              <a:blip r:embed="rId4"/>
              <a:stretch>
                <a:fillRect/>
              </a:stretch>
            </p:blipFill>
            <p:spPr>
              <a:xfrm>
                <a:off x="7311272" y="5421081"/>
                <a:ext cx="90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EB5F2E7D-F8F4-9AF7-363F-AA3AF73B953C}"/>
                  </a:ext>
                </a:extLst>
              </p14:cNvPr>
              <p14:cNvContentPartPr/>
              <p14:nvPr/>
            </p14:nvContentPartPr>
            <p14:xfrm>
              <a:off x="7540671" y="5340081"/>
              <a:ext cx="830160" cy="401040"/>
            </p14:xfrm>
          </p:contentPart>
        </mc:Choice>
        <mc:Fallback xmlns="">
          <p:pic>
            <p:nvPicPr>
              <p:cNvPr id="7" name="Ink 6">
                <a:extLst>
                  <a:ext uri="{FF2B5EF4-FFF2-40B4-BE49-F238E27FC236}">
                    <a16:creationId xmlns:p14="http://schemas.microsoft.com/office/powerpoint/2010/main" xmlns="" xmlns:a16="http://schemas.microsoft.com/office/drawing/2014/main" id="{EB5F2E7D-F8F4-9AF7-363F-AA3AF73B953C}"/>
                  </a:ext>
                </a:extLst>
              </p:cNvPr>
              <p:cNvPicPr/>
              <p:nvPr/>
            </p:nvPicPr>
            <p:blipFill>
              <a:blip r:embed="rId6" cstate="print"/>
              <a:stretch>
                <a:fillRect/>
              </a:stretch>
            </p:blipFill>
            <p:spPr>
              <a:xfrm>
                <a:off x="7536351" y="5335761"/>
                <a:ext cx="83880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 name="Ink 51">
                <a:extLst>
                  <a:ext uri="{FF2B5EF4-FFF2-40B4-BE49-F238E27FC236}">
                    <a16:creationId xmlns:a16="http://schemas.microsoft.com/office/drawing/2014/main" xmlns="" id="{9039A1AF-0916-7095-7F77-C16A301F4FBB}"/>
                  </a:ext>
                </a:extLst>
              </p14:cNvPr>
              <p14:cNvContentPartPr/>
              <p14:nvPr/>
            </p14:nvContentPartPr>
            <p14:xfrm>
              <a:off x="6148159" y="5914281"/>
              <a:ext cx="323640" cy="272520"/>
            </p14:xfrm>
          </p:contentPart>
        </mc:Choice>
        <mc:Fallback xmlns="">
          <p:pic>
            <p:nvPicPr>
              <p:cNvPr id="51" name="Ink 51">
                <a:extLst>
                  <a:ext uri="{FF2B5EF4-FFF2-40B4-BE49-F238E27FC236}">
                    <a16:creationId xmlns:p14="http://schemas.microsoft.com/office/powerpoint/2010/main" xmlns="" xmlns:a16="http://schemas.microsoft.com/office/drawing/2014/main" id="{9039A1AF-0916-7095-7F77-C16A301F4FBB}"/>
                  </a:ext>
                </a:extLst>
              </p:cNvPr>
              <p:cNvPicPr/>
              <p:nvPr/>
            </p:nvPicPr>
            <p:blipFill>
              <a:blip r:embed="rId8" cstate="print"/>
              <a:stretch>
                <a:fillRect/>
              </a:stretch>
            </p:blipFill>
            <p:spPr>
              <a:xfrm>
                <a:off x="6143844" y="5909961"/>
                <a:ext cx="33227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4" name="Ink 54">
                <a:extLst>
                  <a:ext uri="{FF2B5EF4-FFF2-40B4-BE49-F238E27FC236}">
                    <a16:creationId xmlns:a16="http://schemas.microsoft.com/office/drawing/2014/main" xmlns="" id="{8BE0CC0B-0AFE-4B8F-EE28-796F5244A328}"/>
                  </a:ext>
                </a:extLst>
              </p14:cNvPr>
              <p14:cNvContentPartPr/>
              <p14:nvPr/>
            </p14:nvContentPartPr>
            <p14:xfrm>
              <a:off x="6471799" y="6021921"/>
              <a:ext cx="105120" cy="142920"/>
            </p14:xfrm>
          </p:contentPart>
        </mc:Choice>
        <mc:Fallback xmlns="">
          <p:pic>
            <p:nvPicPr>
              <p:cNvPr id="54" name="Ink 54">
                <a:extLst>
                  <a:ext uri="{FF2B5EF4-FFF2-40B4-BE49-F238E27FC236}">
                    <a16:creationId xmlns:p14="http://schemas.microsoft.com/office/powerpoint/2010/main" xmlns="" xmlns:a16="http://schemas.microsoft.com/office/drawing/2014/main" id="{8BE0CC0B-0AFE-4B8F-EE28-796F5244A328}"/>
                  </a:ext>
                </a:extLst>
              </p:cNvPr>
              <p:cNvPicPr/>
              <p:nvPr/>
            </p:nvPicPr>
            <p:blipFill>
              <a:blip r:embed="rId10" cstate="print"/>
              <a:stretch>
                <a:fillRect/>
              </a:stretch>
            </p:blipFill>
            <p:spPr>
              <a:xfrm>
                <a:off x="6467479" y="6017590"/>
                <a:ext cx="113760" cy="15158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0" name="Ink 60">
                <a:extLst>
                  <a:ext uri="{FF2B5EF4-FFF2-40B4-BE49-F238E27FC236}">
                    <a16:creationId xmlns:a16="http://schemas.microsoft.com/office/drawing/2014/main" xmlns="" id="{A71E7DEB-5814-4278-6C4C-EDC17741A908}"/>
                  </a:ext>
                </a:extLst>
              </p14:cNvPr>
              <p14:cNvContentPartPr/>
              <p14:nvPr/>
            </p14:nvContentPartPr>
            <p14:xfrm>
              <a:off x="6581599" y="5893041"/>
              <a:ext cx="387360" cy="273240"/>
            </p14:xfrm>
          </p:contentPart>
        </mc:Choice>
        <mc:Fallback xmlns="">
          <p:pic>
            <p:nvPicPr>
              <p:cNvPr id="60" name="Ink 60">
                <a:extLst>
                  <a:ext uri="{FF2B5EF4-FFF2-40B4-BE49-F238E27FC236}">
                    <a16:creationId xmlns:p14="http://schemas.microsoft.com/office/powerpoint/2010/main" xmlns="" xmlns:a16="http://schemas.microsoft.com/office/drawing/2014/main" id="{A71E7DEB-5814-4278-6C4C-EDC17741A908}"/>
                  </a:ext>
                </a:extLst>
              </p:cNvPr>
              <p:cNvPicPr/>
              <p:nvPr/>
            </p:nvPicPr>
            <p:blipFill>
              <a:blip r:embed="rId12" cstate="print"/>
              <a:stretch>
                <a:fillRect/>
              </a:stretch>
            </p:blipFill>
            <p:spPr>
              <a:xfrm>
                <a:off x="6577279" y="5888721"/>
                <a:ext cx="3960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4" name="Ink 64">
                <a:extLst>
                  <a:ext uri="{FF2B5EF4-FFF2-40B4-BE49-F238E27FC236}">
                    <a16:creationId xmlns:a16="http://schemas.microsoft.com/office/drawing/2014/main" xmlns="" id="{219580F2-7265-B5B2-8E13-E41EFA33E62A}"/>
                  </a:ext>
                </a:extLst>
              </p14:cNvPr>
              <p14:cNvContentPartPr/>
              <p14:nvPr/>
            </p14:nvContentPartPr>
            <p14:xfrm>
              <a:off x="7087399" y="5813121"/>
              <a:ext cx="119880" cy="438480"/>
            </p14:xfrm>
          </p:contentPart>
        </mc:Choice>
        <mc:Fallback xmlns="">
          <p:pic>
            <p:nvPicPr>
              <p:cNvPr id="64" name="Ink 64">
                <a:extLst>
                  <a:ext uri="{FF2B5EF4-FFF2-40B4-BE49-F238E27FC236}">
                    <a16:creationId xmlns:p14="http://schemas.microsoft.com/office/powerpoint/2010/main" xmlns="" xmlns:a16="http://schemas.microsoft.com/office/drawing/2014/main" id="{219580F2-7265-B5B2-8E13-E41EFA33E62A}"/>
                  </a:ext>
                </a:extLst>
              </p:cNvPr>
              <p:cNvPicPr/>
              <p:nvPr/>
            </p:nvPicPr>
            <p:blipFill>
              <a:blip r:embed="rId14" cstate="print"/>
              <a:stretch>
                <a:fillRect/>
              </a:stretch>
            </p:blipFill>
            <p:spPr>
              <a:xfrm>
                <a:off x="7083079" y="5808801"/>
                <a:ext cx="12852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8" name="Ink 68">
                <a:extLst>
                  <a:ext uri="{FF2B5EF4-FFF2-40B4-BE49-F238E27FC236}">
                    <a16:creationId xmlns:a16="http://schemas.microsoft.com/office/drawing/2014/main" xmlns="" id="{3427BB5C-5109-622A-5E91-58569CA07F13}"/>
                  </a:ext>
                </a:extLst>
              </p14:cNvPr>
              <p14:cNvContentPartPr/>
              <p14:nvPr/>
            </p14:nvContentPartPr>
            <p14:xfrm>
              <a:off x="5766559" y="6270681"/>
              <a:ext cx="1666800" cy="244080"/>
            </p14:xfrm>
          </p:contentPart>
        </mc:Choice>
        <mc:Fallback xmlns="">
          <p:pic>
            <p:nvPicPr>
              <p:cNvPr id="68" name="Ink 68">
                <a:extLst>
                  <a:ext uri="{FF2B5EF4-FFF2-40B4-BE49-F238E27FC236}">
                    <a16:creationId xmlns:p14="http://schemas.microsoft.com/office/powerpoint/2010/main" xmlns="" xmlns:a16="http://schemas.microsoft.com/office/drawing/2014/main" id="{3427BB5C-5109-622A-5E91-58569CA07F13}"/>
                  </a:ext>
                </a:extLst>
              </p:cNvPr>
              <p:cNvPicPr/>
              <p:nvPr/>
            </p:nvPicPr>
            <p:blipFill>
              <a:blip r:embed="rId16" cstate="print"/>
              <a:stretch>
                <a:fillRect/>
              </a:stretch>
            </p:blipFill>
            <p:spPr>
              <a:xfrm>
                <a:off x="5762239" y="6266361"/>
                <a:ext cx="1675440" cy="252720"/>
              </a:xfrm>
              <a:prstGeom prst="rect">
                <a:avLst/>
              </a:prstGeom>
            </p:spPr>
          </p:pic>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EABAF47-2581-E426-8C98-252CD3B934FA}"/>
              </a:ext>
            </a:extLst>
          </p:cNvPr>
          <p:cNvPicPr>
            <a:picLocks noChangeAspect="1"/>
          </p:cNvPicPr>
          <p:nvPr/>
        </p:nvPicPr>
        <p:blipFill>
          <a:blip r:embed="rId2" cstate="print"/>
          <a:stretch>
            <a:fillRect/>
          </a:stretch>
        </p:blipFill>
        <p:spPr>
          <a:xfrm>
            <a:off x="1042429" y="255494"/>
            <a:ext cx="9636499" cy="4840940"/>
          </a:xfrm>
          <a:prstGeom prst="rect">
            <a:avLst/>
          </a:prstGeom>
        </p:spPr>
      </p:pic>
      <p:pic>
        <p:nvPicPr>
          <p:cNvPr id="7" name="Picture 6">
            <a:extLst>
              <a:ext uri="{FF2B5EF4-FFF2-40B4-BE49-F238E27FC236}">
                <a16:creationId xmlns:a16="http://schemas.microsoft.com/office/drawing/2014/main" xmlns="" id="{E6AD1218-BF0D-129E-BBA1-3EBD7990B859}"/>
              </a:ext>
            </a:extLst>
          </p:cNvPr>
          <p:cNvPicPr>
            <a:picLocks noChangeAspect="1"/>
          </p:cNvPicPr>
          <p:nvPr/>
        </p:nvPicPr>
        <p:blipFill>
          <a:blip r:embed="rId3" cstate="print"/>
          <a:stretch>
            <a:fillRect/>
          </a:stretch>
        </p:blipFill>
        <p:spPr>
          <a:xfrm>
            <a:off x="1143003" y="5096434"/>
            <a:ext cx="9535924" cy="1761566"/>
          </a:xfrm>
          <a:prstGeom prst="rect">
            <a:avLst/>
          </a:prstGeom>
        </p:spPr>
      </p:pic>
      <p:sp>
        <p:nvSpPr>
          <p:cNvPr id="8" name="TextBox 7">
            <a:extLst>
              <a:ext uri="{FF2B5EF4-FFF2-40B4-BE49-F238E27FC236}">
                <a16:creationId xmlns:a16="http://schemas.microsoft.com/office/drawing/2014/main" xmlns="" id="{8A510FEE-FB7C-754B-2E9E-D4505D4090A9}"/>
              </a:ext>
            </a:extLst>
          </p:cNvPr>
          <p:cNvSpPr txBox="1"/>
          <p:nvPr/>
        </p:nvSpPr>
        <p:spPr>
          <a:xfrm>
            <a:off x="137832" y="114306"/>
            <a:ext cx="3519768" cy="1200329"/>
          </a:xfrm>
          <a:prstGeom prst="rect">
            <a:avLst/>
          </a:prstGeom>
          <a:noFill/>
        </p:spPr>
        <p:txBody>
          <a:bodyPr wrap="square" rtlCol="0">
            <a:spAutoFit/>
          </a:bodyPr>
          <a:lstStyle/>
          <a:p>
            <a:pPr algn="l"/>
            <a:r>
              <a:rPr lang="en-US" sz="3600" b="1" dirty="0">
                <a:solidFill>
                  <a:srgbClr val="C00000"/>
                </a:solidFill>
              </a:rPr>
              <a:t>Localizing signs</a:t>
            </a:r>
            <a:r>
              <a:rPr lang="en-US" sz="3200" b="1" dirty="0">
                <a:solidFill>
                  <a:srgbClr val="C00000"/>
                </a:solidFill>
              </a:rPr>
              <a:t> : </a:t>
            </a:r>
            <a:endParaRPr lang="en-US" dirty="0">
              <a:solidFill>
                <a:srgbClr val="C00000"/>
              </a:solidFill>
            </a:endParaRP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xmlns="" id="{F94E1755-2E4D-A145-D911-691C493B7D46}"/>
                  </a:ext>
                </a:extLst>
              </p14:cNvPr>
              <p14:cNvContentPartPr/>
              <p14:nvPr/>
            </p14:nvContentPartPr>
            <p14:xfrm>
              <a:off x="143672" y="245001"/>
              <a:ext cx="3208320" cy="340560"/>
            </p14:xfrm>
          </p:contentPart>
        </mc:Choice>
        <mc:Fallback xmlns="">
          <p:pic>
            <p:nvPicPr>
              <p:cNvPr id="9" name="Ink 8">
                <a:extLst>
                  <a:ext uri="{FF2B5EF4-FFF2-40B4-BE49-F238E27FC236}">
                    <a16:creationId xmlns:p14="http://schemas.microsoft.com/office/powerpoint/2010/main" xmlns="" xmlns:a16="http://schemas.microsoft.com/office/drawing/2014/main" id="{F94E1755-2E4D-A145-D911-691C493B7D46}"/>
                  </a:ext>
                </a:extLst>
              </p:cNvPr>
              <p:cNvPicPr/>
              <p:nvPr/>
            </p:nvPicPr>
            <p:blipFill>
              <a:blip r:embed="rId5" cstate="print"/>
              <a:stretch>
                <a:fillRect/>
              </a:stretch>
            </p:blipFill>
            <p:spPr>
              <a:xfrm>
                <a:off x="71672" y="101001"/>
                <a:ext cx="3351960" cy="628200"/>
              </a:xfrm>
              <a:prstGeom prst="rect">
                <a:avLst/>
              </a:prstGeom>
            </p:spPr>
          </p:pic>
        </mc:Fallback>
      </mc:AlternateContent>
    </p:spTree>
    <p:extLst>
      <p:ext uri="{BB962C8B-B14F-4D97-AF65-F5344CB8AC3E}">
        <p14:creationId xmlns:p14="http://schemas.microsoft.com/office/powerpoint/2010/main" val="2996547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301918"/>
            <a:ext cx="6449695" cy="1367041"/>
          </a:xfrm>
          <a:prstGeom prst="rect">
            <a:avLst/>
          </a:prstGeom>
        </p:spPr>
        <p:txBody>
          <a:bodyPr vert="horz" wrap="square" lIns="0" tIns="12700" rIns="0" bIns="0" rtlCol="0">
            <a:spAutoFit/>
          </a:bodyPr>
          <a:lstStyle/>
          <a:p>
            <a:pPr marL="12700">
              <a:lnSpc>
                <a:spcPct val="100000"/>
              </a:lnSpc>
              <a:spcBef>
                <a:spcPts val="100"/>
              </a:spcBef>
            </a:pPr>
            <a:r>
              <a:rPr sz="4400" spc="-20" dirty="0"/>
              <a:t>Laboratory/Imaging</a:t>
            </a:r>
            <a:r>
              <a:rPr sz="4400" spc="-30" dirty="0"/>
              <a:t> </a:t>
            </a:r>
            <a:r>
              <a:rPr sz="4400" spc="-5" dirty="0"/>
              <a:t>Studies</a:t>
            </a:r>
            <a:endParaRPr sz="4400"/>
          </a:p>
        </p:txBody>
      </p:sp>
      <p:sp>
        <p:nvSpPr>
          <p:cNvPr id="3" name="object 3"/>
          <p:cNvSpPr txBox="1"/>
          <p:nvPr/>
        </p:nvSpPr>
        <p:spPr>
          <a:xfrm>
            <a:off x="964553" y="1802663"/>
            <a:ext cx="9770745" cy="2242820"/>
          </a:xfrm>
          <a:prstGeom prst="rect">
            <a:avLst/>
          </a:prstGeom>
        </p:spPr>
        <p:txBody>
          <a:bodyPr vert="horz" wrap="square" lIns="0" tIns="60960" rIns="0" bIns="0" rtlCol="0">
            <a:spAutoFit/>
          </a:bodyPr>
          <a:lstStyle/>
          <a:p>
            <a:pPr marL="187960" marR="5080" indent="-175895">
              <a:lnSpc>
                <a:spcPts val="3020"/>
              </a:lnSpc>
              <a:spcBef>
                <a:spcPts val="480"/>
              </a:spcBef>
              <a:buFont typeface="Arial MT"/>
              <a:buChar char="•"/>
              <a:tabLst>
                <a:tab pos="188595" algn="l"/>
              </a:tabLst>
            </a:pPr>
            <a:r>
              <a:rPr sz="2800" spc="-10" dirty="0">
                <a:solidFill>
                  <a:srgbClr val="FF0000"/>
                </a:solidFill>
                <a:latin typeface="Calibri"/>
                <a:cs typeface="Calibri"/>
              </a:rPr>
              <a:t>Magnetic</a:t>
            </a:r>
            <a:r>
              <a:rPr sz="2800" spc="-15" dirty="0">
                <a:solidFill>
                  <a:srgbClr val="FF0000"/>
                </a:solidFill>
                <a:latin typeface="Calibri"/>
                <a:cs typeface="Calibri"/>
              </a:rPr>
              <a:t> </a:t>
            </a:r>
            <a:r>
              <a:rPr sz="2800" spc="-10" dirty="0">
                <a:solidFill>
                  <a:srgbClr val="FF0000"/>
                </a:solidFill>
                <a:latin typeface="Calibri"/>
                <a:cs typeface="Calibri"/>
              </a:rPr>
              <a:t>resonance</a:t>
            </a:r>
            <a:r>
              <a:rPr sz="2800" spc="-5" dirty="0">
                <a:solidFill>
                  <a:srgbClr val="FF0000"/>
                </a:solidFill>
                <a:latin typeface="Calibri"/>
                <a:cs typeface="Calibri"/>
              </a:rPr>
              <a:t> imaging (MRI)</a:t>
            </a:r>
            <a:r>
              <a:rPr sz="2800" spc="70" dirty="0">
                <a:solidFill>
                  <a:srgbClr val="FF0000"/>
                </a:solidFill>
                <a:latin typeface="Calibri"/>
                <a:cs typeface="Calibri"/>
              </a:rPr>
              <a:t> </a:t>
            </a:r>
            <a:r>
              <a:rPr sz="2800" spc="-15" dirty="0">
                <a:latin typeface="Calibri"/>
                <a:cs typeface="Calibri"/>
              </a:rPr>
              <a:t>brain</a:t>
            </a:r>
            <a:r>
              <a:rPr sz="2800" spc="-10" dirty="0">
                <a:latin typeface="Calibri"/>
                <a:cs typeface="Calibri"/>
              </a:rPr>
              <a:t> </a:t>
            </a:r>
            <a:r>
              <a:rPr sz="2800" dirty="0">
                <a:latin typeface="Calibri"/>
                <a:cs typeface="Calibri"/>
              </a:rPr>
              <a:t>and</a:t>
            </a:r>
            <a:r>
              <a:rPr sz="2800" spc="-5" dirty="0">
                <a:latin typeface="Calibri"/>
                <a:cs typeface="Calibri"/>
              </a:rPr>
              <a:t> spine is </a:t>
            </a:r>
            <a:r>
              <a:rPr sz="2800" spc="-15" dirty="0">
                <a:latin typeface="Calibri"/>
                <a:cs typeface="Calibri"/>
              </a:rPr>
              <a:t>currently</a:t>
            </a:r>
            <a:r>
              <a:rPr sz="2800" spc="-10" dirty="0">
                <a:latin typeface="Calibri"/>
                <a:cs typeface="Calibri"/>
              </a:rPr>
              <a:t> the </a:t>
            </a:r>
            <a:r>
              <a:rPr sz="2800" spc="-620" dirty="0">
                <a:latin typeface="Calibri"/>
                <a:cs typeface="Calibri"/>
              </a:rPr>
              <a:t> </a:t>
            </a:r>
            <a:r>
              <a:rPr sz="2800" spc="-15" dirty="0">
                <a:latin typeface="Calibri"/>
                <a:cs typeface="Calibri"/>
              </a:rPr>
              <a:t>examination </a:t>
            </a:r>
            <a:r>
              <a:rPr sz="2800" spc="-5" dirty="0">
                <a:latin typeface="Calibri"/>
                <a:cs typeface="Calibri"/>
              </a:rPr>
              <a:t>of choice</a:t>
            </a:r>
            <a:endParaRPr sz="2800">
              <a:latin typeface="Calibri"/>
              <a:cs typeface="Calibri"/>
            </a:endParaRPr>
          </a:p>
          <a:p>
            <a:pPr marL="187960" marR="601980" indent="-175895">
              <a:lnSpc>
                <a:spcPts val="3020"/>
              </a:lnSpc>
              <a:spcBef>
                <a:spcPts val="1010"/>
              </a:spcBef>
              <a:buFont typeface="Arial MT"/>
              <a:buChar char="•"/>
              <a:tabLst>
                <a:tab pos="188595" algn="l"/>
              </a:tabLst>
            </a:pPr>
            <a:r>
              <a:rPr sz="2800" spc="-5" dirty="0">
                <a:solidFill>
                  <a:srgbClr val="FF0000"/>
                </a:solidFill>
                <a:latin typeface="Calibri"/>
                <a:cs typeface="Calibri"/>
              </a:rPr>
              <a:t>CSF </a:t>
            </a:r>
            <a:r>
              <a:rPr sz="2800" spc="-10" dirty="0">
                <a:solidFill>
                  <a:srgbClr val="FF0000"/>
                </a:solidFill>
                <a:latin typeface="Calibri"/>
                <a:cs typeface="Calibri"/>
              </a:rPr>
              <a:t>histologic </a:t>
            </a:r>
            <a:r>
              <a:rPr sz="2800" spc="-15" dirty="0">
                <a:latin typeface="Calibri"/>
                <a:cs typeface="Calibri"/>
              </a:rPr>
              <a:t>testing </a:t>
            </a:r>
            <a:r>
              <a:rPr sz="2800" spc="-5" dirty="0">
                <a:latin typeface="Calibri"/>
                <a:cs typeface="Calibri"/>
              </a:rPr>
              <a:t>is </a:t>
            </a:r>
            <a:r>
              <a:rPr sz="2800" spc="-10" dirty="0">
                <a:latin typeface="Calibri"/>
                <a:cs typeface="Calibri"/>
              </a:rPr>
              <a:t>essential </a:t>
            </a:r>
            <a:r>
              <a:rPr sz="2800" spc="-15" dirty="0">
                <a:latin typeface="Calibri"/>
                <a:cs typeface="Calibri"/>
              </a:rPr>
              <a:t>to </a:t>
            </a:r>
            <a:r>
              <a:rPr sz="2800" spc="-10" dirty="0">
                <a:latin typeface="Calibri"/>
                <a:cs typeface="Calibri"/>
              </a:rPr>
              <a:t>determine the presence </a:t>
            </a:r>
            <a:r>
              <a:rPr sz="2800" spc="-5" dirty="0">
                <a:latin typeface="Calibri"/>
                <a:cs typeface="Calibri"/>
              </a:rPr>
              <a:t>of </a:t>
            </a:r>
            <a:r>
              <a:rPr sz="2800" spc="-620" dirty="0">
                <a:latin typeface="Calibri"/>
                <a:cs typeface="Calibri"/>
              </a:rPr>
              <a:t> </a:t>
            </a:r>
            <a:r>
              <a:rPr sz="2800" spc="-20" dirty="0">
                <a:latin typeface="Calibri"/>
                <a:cs typeface="Calibri"/>
              </a:rPr>
              <a:t>metastatic</a:t>
            </a:r>
            <a:r>
              <a:rPr sz="2800" spc="-15" dirty="0">
                <a:latin typeface="Calibri"/>
                <a:cs typeface="Calibri"/>
              </a:rPr>
              <a:t> </a:t>
            </a:r>
            <a:r>
              <a:rPr sz="2800" spc="-5" dirty="0">
                <a:latin typeface="Calibri"/>
                <a:cs typeface="Calibri"/>
              </a:rPr>
              <a:t>disease</a:t>
            </a:r>
            <a:endParaRPr sz="2800">
              <a:latin typeface="Calibri"/>
              <a:cs typeface="Calibri"/>
            </a:endParaRPr>
          </a:p>
          <a:p>
            <a:pPr marL="187960" indent="-175895">
              <a:lnSpc>
                <a:spcPct val="100000"/>
              </a:lnSpc>
              <a:spcBef>
                <a:spcPts val="625"/>
              </a:spcBef>
              <a:buFont typeface="Arial MT"/>
              <a:buChar char="•"/>
              <a:tabLst>
                <a:tab pos="188595" algn="l"/>
              </a:tabLst>
            </a:pPr>
            <a:r>
              <a:rPr sz="2800" spc="-5" dirty="0">
                <a:solidFill>
                  <a:srgbClr val="FF0000"/>
                </a:solidFill>
                <a:latin typeface="Calibri"/>
                <a:cs typeface="Calibri"/>
              </a:rPr>
              <a:t>LP</a:t>
            </a:r>
            <a:r>
              <a:rPr sz="2800" spc="-10" dirty="0">
                <a:solidFill>
                  <a:srgbClr val="FF0000"/>
                </a:solidFill>
                <a:latin typeface="Calibri"/>
                <a:cs typeface="Calibri"/>
              </a:rPr>
              <a:t> </a:t>
            </a:r>
            <a:r>
              <a:rPr sz="2800" spc="-5" dirty="0">
                <a:latin typeface="Calibri"/>
                <a:cs typeface="Calibri"/>
              </a:rPr>
              <a:t>is</a:t>
            </a:r>
            <a:r>
              <a:rPr sz="2800" spc="-10" dirty="0">
                <a:latin typeface="Calibri"/>
                <a:cs typeface="Calibri"/>
              </a:rPr>
              <a:t> </a:t>
            </a:r>
            <a:r>
              <a:rPr sz="2800" spc="-15" dirty="0">
                <a:latin typeface="Calibri"/>
                <a:cs typeface="Calibri"/>
              </a:rPr>
              <a:t>contraindicated</a:t>
            </a:r>
            <a:r>
              <a:rPr sz="2800" spc="-10" dirty="0">
                <a:latin typeface="Calibri"/>
                <a:cs typeface="Calibri"/>
              </a:rPr>
              <a:t> </a:t>
            </a:r>
            <a:r>
              <a:rPr sz="2800" spc="-5" dirty="0">
                <a:latin typeface="Calibri"/>
                <a:cs typeface="Calibri"/>
              </a:rPr>
              <a:t>in</a:t>
            </a:r>
            <a:r>
              <a:rPr sz="2800" spc="-10" dirty="0">
                <a:latin typeface="Calibri"/>
                <a:cs typeface="Calibri"/>
              </a:rPr>
              <a:t> presence </a:t>
            </a:r>
            <a:r>
              <a:rPr sz="2800" spc="-5" dirty="0">
                <a:latin typeface="Calibri"/>
                <a:cs typeface="Calibri"/>
              </a:rPr>
              <a:t>of</a:t>
            </a:r>
            <a:r>
              <a:rPr sz="2800" spc="-15" dirty="0">
                <a:latin typeface="Calibri"/>
                <a:cs typeface="Calibri"/>
              </a:rPr>
              <a:t> </a:t>
            </a:r>
            <a:r>
              <a:rPr sz="2800" spc="-10" dirty="0">
                <a:latin typeface="Calibri"/>
                <a:cs typeface="Calibri"/>
              </a:rPr>
              <a:t>increased </a:t>
            </a:r>
            <a:r>
              <a:rPr sz="2800" spc="-5" dirty="0">
                <a:latin typeface="Calibri"/>
                <a:cs typeface="Calibri"/>
              </a:rPr>
              <a:t>ICP</a:t>
            </a:r>
            <a:endParaRPr sz="28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301918"/>
            <a:ext cx="4986655" cy="1367041"/>
          </a:xfrm>
          <a:prstGeom prst="rect">
            <a:avLst/>
          </a:prstGeom>
        </p:spPr>
        <p:txBody>
          <a:bodyPr vert="horz" wrap="square" lIns="0" tIns="12700" rIns="0" bIns="0" rtlCol="0">
            <a:spAutoFit/>
          </a:bodyPr>
          <a:lstStyle/>
          <a:p>
            <a:pPr marL="12700">
              <a:lnSpc>
                <a:spcPct val="100000"/>
              </a:lnSpc>
              <a:spcBef>
                <a:spcPts val="100"/>
              </a:spcBef>
            </a:pPr>
            <a:r>
              <a:rPr sz="4400" spc="-20" dirty="0"/>
              <a:t>Differential</a:t>
            </a:r>
            <a:r>
              <a:rPr sz="4400" spc="-95" dirty="0"/>
              <a:t> </a:t>
            </a:r>
            <a:r>
              <a:rPr sz="4400" spc="-5" dirty="0"/>
              <a:t>Diagnosis</a:t>
            </a:r>
            <a:endParaRPr sz="4400"/>
          </a:p>
        </p:txBody>
      </p:sp>
      <p:sp>
        <p:nvSpPr>
          <p:cNvPr id="3" name="object 3"/>
          <p:cNvSpPr txBox="1"/>
          <p:nvPr/>
        </p:nvSpPr>
        <p:spPr>
          <a:xfrm>
            <a:off x="964551" y="1482924"/>
            <a:ext cx="7021831" cy="3636252"/>
          </a:xfrm>
          <a:prstGeom prst="rect">
            <a:avLst/>
          </a:prstGeom>
        </p:spPr>
        <p:txBody>
          <a:bodyPr vert="horz" wrap="square" lIns="0" tIns="45085" rIns="0" bIns="0" rtlCol="0">
            <a:spAutoFit/>
          </a:bodyPr>
          <a:lstStyle/>
          <a:p>
            <a:pPr marL="187960" indent="-175895">
              <a:lnSpc>
                <a:spcPct val="100000"/>
              </a:lnSpc>
              <a:spcBef>
                <a:spcPts val="355"/>
              </a:spcBef>
              <a:buFont typeface="Arial MT"/>
              <a:buChar char="•"/>
              <a:tabLst>
                <a:tab pos="188595" algn="l"/>
              </a:tabLst>
            </a:pPr>
            <a:r>
              <a:rPr sz="2800" spc="-5" dirty="0">
                <a:latin typeface="Calibri"/>
                <a:cs typeface="Calibri"/>
              </a:rPr>
              <a:t>The</a:t>
            </a:r>
            <a:r>
              <a:rPr sz="2800" spc="-15" dirty="0">
                <a:latin typeface="Calibri"/>
                <a:cs typeface="Calibri"/>
              </a:rPr>
              <a:t> </a:t>
            </a:r>
            <a:r>
              <a:rPr sz="2800" spc="-20" dirty="0">
                <a:latin typeface="Calibri"/>
                <a:cs typeface="Calibri"/>
              </a:rPr>
              <a:t>differential</a:t>
            </a:r>
            <a:r>
              <a:rPr sz="2800" spc="-15" dirty="0">
                <a:latin typeface="Calibri"/>
                <a:cs typeface="Calibri"/>
              </a:rPr>
              <a:t> </a:t>
            </a:r>
            <a:r>
              <a:rPr sz="2800" spc="-5" dirty="0">
                <a:latin typeface="Calibri"/>
                <a:cs typeface="Calibri"/>
              </a:rPr>
              <a:t>diagnosis</a:t>
            </a:r>
            <a:r>
              <a:rPr sz="2800" spc="-10" dirty="0">
                <a:latin typeface="Calibri"/>
                <a:cs typeface="Calibri"/>
              </a:rPr>
              <a:t> </a:t>
            </a:r>
            <a:r>
              <a:rPr sz="2800" spc="-5" dirty="0">
                <a:latin typeface="Calibri"/>
                <a:cs typeface="Calibri"/>
              </a:rPr>
              <a:t>of</a:t>
            </a:r>
            <a:r>
              <a:rPr sz="2800" spc="-10" dirty="0">
                <a:latin typeface="Calibri"/>
                <a:cs typeface="Calibri"/>
              </a:rPr>
              <a:t> </a:t>
            </a:r>
            <a:r>
              <a:rPr sz="2800" dirty="0">
                <a:latin typeface="Calibri"/>
                <a:cs typeface="Calibri"/>
              </a:rPr>
              <a:t>a</a:t>
            </a:r>
            <a:r>
              <a:rPr sz="2800" spc="-10" dirty="0">
                <a:latin typeface="Calibri"/>
                <a:cs typeface="Calibri"/>
              </a:rPr>
              <a:t> </a:t>
            </a:r>
            <a:r>
              <a:rPr sz="2800" spc="-5" dirty="0">
                <a:latin typeface="Calibri"/>
                <a:cs typeface="Calibri"/>
              </a:rPr>
              <a:t>CNS</a:t>
            </a:r>
            <a:r>
              <a:rPr sz="2800" spc="-15" dirty="0">
                <a:latin typeface="Calibri"/>
                <a:cs typeface="Calibri"/>
              </a:rPr>
              <a:t> </a:t>
            </a:r>
            <a:r>
              <a:rPr sz="2800" spc="-5" dirty="0">
                <a:latin typeface="Calibri"/>
                <a:cs typeface="Calibri"/>
              </a:rPr>
              <a:t>mass</a:t>
            </a:r>
            <a:r>
              <a:rPr sz="2800" spc="-10" dirty="0">
                <a:latin typeface="Calibri"/>
                <a:cs typeface="Calibri"/>
              </a:rPr>
              <a:t> </a:t>
            </a:r>
            <a:r>
              <a:rPr sz="2800" spc="-5" dirty="0">
                <a:latin typeface="Calibri"/>
                <a:cs typeface="Calibri"/>
              </a:rPr>
              <a:t>lesion</a:t>
            </a:r>
            <a:r>
              <a:rPr sz="2800" spc="-10" dirty="0">
                <a:latin typeface="Calibri"/>
                <a:cs typeface="Calibri"/>
              </a:rPr>
              <a:t> </a:t>
            </a:r>
            <a:r>
              <a:rPr sz="2800" dirty="0">
                <a:latin typeface="Calibri"/>
                <a:cs typeface="Calibri"/>
              </a:rPr>
              <a:t>:</a:t>
            </a:r>
            <a:endParaRPr sz="2800">
              <a:latin typeface="Calibri"/>
              <a:cs typeface="Calibri"/>
            </a:endParaRPr>
          </a:p>
          <a:p>
            <a:pPr marL="645160" lvl="1" indent="-184150">
              <a:lnSpc>
                <a:spcPct val="100000"/>
              </a:lnSpc>
              <a:spcBef>
                <a:spcPts val="215"/>
              </a:spcBef>
              <a:buFont typeface="Arial MT"/>
              <a:buChar char="•"/>
              <a:tabLst>
                <a:tab pos="645795" algn="l"/>
              </a:tabLst>
            </a:pPr>
            <a:r>
              <a:rPr sz="2400" spc="-10" dirty="0">
                <a:latin typeface="Calibri"/>
                <a:cs typeface="Calibri"/>
              </a:rPr>
              <a:t>Malignant</a:t>
            </a:r>
            <a:r>
              <a:rPr sz="2400" spc="-35" dirty="0">
                <a:latin typeface="Calibri"/>
                <a:cs typeface="Calibri"/>
              </a:rPr>
              <a:t> </a:t>
            </a:r>
            <a:r>
              <a:rPr sz="2400" spc="-45" dirty="0">
                <a:latin typeface="Calibri"/>
                <a:cs typeface="Calibri"/>
              </a:rPr>
              <a:t>tumor.</a:t>
            </a:r>
            <a:endParaRPr sz="2400">
              <a:latin typeface="Calibri"/>
              <a:cs typeface="Calibri"/>
            </a:endParaRPr>
          </a:p>
          <a:p>
            <a:pPr marL="645160" lvl="1" indent="-184150">
              <a:lnSpc>
                <a:spcPct val="100000"/>
              </a:lnSpc>
              <a:spcBef>
                <a:spcPts val="215"/>
              </a:spcBef>
              <a:buFont typeface="Arial MT"/>
              <a:buChar char="•"/>
              <a:tabLst>
                <a:tab pos="645795" algn="l"/>
              </a:tabLst>
            </a:pPr>
            <a:r>
              <a:rPr sz="2400" spc="-5" dirty="0">
                <a:latin typeface="Calibri"/>
                <a:cs typeface="Calibri"/>
              </a:rPr>
              <a:t>Benign</a:t>
            </a:r>
            <a:r>
              <a:rPr sz="2400" spc="-45" dirty="0">
                <a:latin typeface="Calibri"/>
                <a:cs typeface="Calibri"/>
              </a:rPr>
              <a:t> tumor.</a:t>
            </a:r>
            <a:endParaRPr sz="2400">
              <a:latin typeface="Calibri"/>
              <a:cs typeface="Calibri"/>
            </a:endParaRPr>
          </a:p>
          <a:p>
            <a:pPr marL="645160" lvl="1" indent="-184150">
              <a:lnSpc>
                <a:spcPct val="100000"/>
              </a:lnSpc>
              <a:spcBef>
                <a:spcPts val="210"/>
              </a:spcBef>
              <a:buFont typeface="Arial MT"/>
              <a:buChar char="•"/>
              <a:tabLst>
                <a:tab pos="645795" algn="l"/>
              </a:tabLst>
            </a:pPr>
            <a:r>
              <a:rPr sz="2400" spc="-55" dirty="0">
                <a:latin typeface="Calibri"/>
                <a:cs typeface="Calibri"/>
              </a:rPr>
              <a:t>AV</a:t>
            </a:r>
            <a:r>
              <a:rPr sz="2400" spc="-30" dirty="0">
                <a:latin typeface="Calibri"/>
                <a:cs typeface="Calibri"/>
              </a:rPr>
              <a:t> </a:t>
            </a:r>
            <a:r>
              <a:rPr sz="2400" spc="-10" dirty="0">
                <a:latin typeface="Calibri"/>
                <a:cs typeface="Calibri"/>
              </a:rPr>
              <a:t>malformation,</a:t>
            </a:r>
            <a:r>
              <a:rPr sz="2400" spc="-30" dirty="0">
                <a:latin typeface="Calibri"/>
                <a:cs typeface="Calibri"/>
              </a:rPr>
              <a:t> </a:t>
            </a:r>
            <a:r>
              <a:rPr sz="2400" spc="-5" dirty="0">
                <a:latin typeface="Calibri"/>
                <a:cs typeface="Calibri"/>
              </a:rPr>
              <a:t>aneurysm.</a:t>
            </a:r>
            <a:endParaRPr sz="2400">
              <a:latin typeface="Calibri"/>
              <a:cs typeface="Calibri"/>
            </a:endParaRPr>
          </a:p>
          <a:p>
            <a:pPr marL="645160" lvl="1" indent="-184150">
              <a:lnSpc>
                <a:spcPct val="100000"/>
              </a:lnSpc>
              <a:spcBef>
                <a:spcPts val="215"/>
              </a:spcBef>
              <a:buFont typeface="Arial MT"/>
              <a:buChar char="•"/>
              <a:tabLst>
                <a:tab pos="645795" algn="l"/>
              </a:tabLst>
            </a:pPr>
            <a:r>
              <a:rPr sz="2400" spc="-15" dirty="0">
                <a:latin typeface="Calibri"/>
                <a:cs typeface="Calibri"/>
              </a:rPr>
              <a:t>Brain</a:t>
            </a:r>
            <a:r>
              <a:rPr sz="2400" spc="-40" dirty="0">
                <a:latin typeface="Calibri"/>
                <a:cs typeface="Calibri"/>
              </a:rPr>
              <a:t> </a:t>
            </a:r>
            <a:r>
              <a:rPr sz="2400" spc="-5" dirty="0">
                <a:latin typeface="Calibri"/>
                <a:cs typeface="Calibri"/>
              </a:rPr>
              <a:t>abscess.</a:t>
            </a:r>
            <a:endParaRPr sz="2400">
              <a:latin typeface="Calibri"/>
              <a:cs typeface="Calibri"/>
            </a:endParaRPr>
          </a:p>
          <a:p>
            <a:pPr marL="645160" lvl="1" indent="-184150">
              <a:lnSpc>
                <a:spcPct val="100000"/>
              </a:lnSpc>
              <a:spcBef>
                <a:spcPts val="210"/>
              </a:spcBef>
              <a:buFont typeface="Arial MT"/>
              <a:buChar char="•"/>
              <a:tabLst>
                <a:tab pos="645795" algn="l"/>
              </a:tabLst>
            </a:pPr>
            <a:r>
              <a:rPr sz="2400" spc="-15" dirty="0">
                <a:latin typeface="Calibri"/>
                <a:cs typeface="Calibri"/>
              </a:rPr>
              <a:t>Intracranial </a:t>
            </a:r>
            <a:r>
              <a:rPr sz="2400" spc="-10" dirty="0">
                <a:latin typeface="Calibri"/>
                <a:cs typeface="Calibri"/>
              </a:rPr>
              <a:t>hemorrhage.</a:t>
            </a:r>
            <a:endParaRPr sz="2400">
              <a:latin typeface="Calibri"/>
              <a:cs typeface="Calibri"/>
            </a:endParaRPr>
          </a:p>
          <a:p>
            <a:pPr marL="645160" lvl="1" indent="-184150">
              <a:lnSpc>
                <a:spcPct val="100000"/>
              </a:lnSpc>
              <a:spcBef>
                <a:spcPts val="210"/>
              </a:spcBef>
              <a:buFont typeface="Arial MT"/>
              <a:buChar char="•"/>
              <a:tabLst>
                <a:tab pos="645795" algn="l"/>
              </a:tabLst>
            </a:pPr>
            <a:r>
              <a:rPr sz="2400" spc="-10" dirty="0">
                <a:latin typeface="Calibri"/>
                <a:cs typeface="Calibri"/>
              </a:rPr>
              <a:t>Pseudotumor</a:t>
            </a:r>
            <a:r>
              <a:rPr sz="2400" spc="-35" dirty="0">
                <a:latin typeface="Calibri"/>
                <a:cs typeface="Calibri"/>
              </a:rPr>
              <a:t> </a:t>
            </a:r>
            <a:r>
              <a:rPr sz="2400" spc="-10" dirty="0">
                <a:latin typeface="Calibri"/>
                <a:cs typeface="Calibri"/>
              </a:rPr>
              <a:t>cerebri.</a:t>
            </a:r>
            <a:endParaRPr sz="2400">
              <a:latin typeface="Calibri"/>
              <a:cs typeface="Calibri"/>
            </a:endParaRPr>
          </a:p>
          <a:p>
            <a:pPr marL="645160" lvl="1" indent="-184150">
              <a:lnSpc>
                <a:spcPct val="100000"/>
              </a:lnSpc>
              <a:spcBef>
                <a:spcPts val="215"/>
              </a:spcBef>
              <a:buFont typeface="Arial MT"/>
              <a:buChar char="•"/>
              <a:tabLst>
                <a:tab pos="645795" algn="l"/>
              </a:tabLst>
            </a:pPr>
            <a:r>
              <a:rPr sz="2400" spc="-15" dirty="0">
                <a:latin typeface="Calibri"/>
                <a:cs typeface="Calibri"/>
              </a:rPr>
              <a:t>Vasculitis.</a:t>
            </a:r>
            <a:endParaRPr sz="2400">
              <a:latin typeface="Calibri"/>
              <a:cs typeface="Calibri"/>
            </a:endParaRPr>
          </a:p>
          <a:p>
            <a:pPr marL="645160" lvl="1" indent="-184150">
              <a:lnSpc>
                <a:spcPct val="100000"/>
              </a:lnSpc>
              <a:spcBef>
                <a:spcPts val="210"/>
              </a:spcBef>
              <a:buFont typeface="Arial MT"/>
              <a:buChar char="•"/>
              <a:tabLst>
                <a:tab pos="645795" algn="l"/>
              </a:tabLst>
            </a:pPr>
            <a:r>
              <a:rPr sz="2400" spc="-20" dirty="0">
                <a:latin typeface="Calibri"/>
                <a:cs typeface="Calibri"/>
              </a:rPr>
              <a:t>Metastatic</a:t>
            </a:r>
            <a:r>
              <a:rPr sz="2400" spc="-30" dirty="0">
                <a:latin typeface="Calibri"/>
                <a:cs typeface="Calibri"/>
              </a:rPr>
              <a:t> </a:t>
            </a:r>
            <a:r>
              <a:rPr sz="2400" spc="-45" dirty="0">
                <a:latin typeface="Calibri"/>
                <a:cs typeface="Calibri"/>
              </a:rPr>
              <a:t>tumor.</a:t>
            </a:r>
            <a:endParaRPr sz="24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301918"/>
            <a:ext cx="2434591" cy="1367041"/>
          </a:xfrm>
          <a:prstGeom prst="rect">
            <a:avLst/>
          </a:prstGeom>
        </p:spPr>
        <p:txBody>
          <a:bodyPr vert="horz" wrap="square" lIns="0" tIns="12700" rIns="0" bIns="0" rtlCol="0">
            <a:spAutoFit/>
          </a:bodyPr>
          <a:lstStyle/>
          <a:p>
            <a:pPr marL="12700">
              <a:lnSpc>
                <a:spcPct val="100000"/>
              </a:lnSpc>
              <a:spcBef>
                <a:spcPts val="100"/>
              </a:spcBef>
            </a:pPr>
            <a:r>
              <a:rPr sz="4400" spc="-225" dirty="0"/>
              <a:t>T</a:t>
            </a:r>
            <a:r>
              <a:rPr sz="4400" spc="-55" dirty="0"/>
              <a:t>r</a:t>
            </a:r>
            <a:r>
              <a:rPr sz="4400" spc="-5" dirty="0"/>
              <a:t>e</a:t>
            </a:r>
            <a:r>
              <a:rPr sz="4400" spc="-45" dirty="0"/>
              <a:t>a</a:t>
            </a:r>
            <a:r>
              <a:rPr sz="4400" spc="-5" dirty="0"/>
              <a:t>tme</a:t>
            </a:r>
            <a:r>
              <a:rPr sz="4400" spc="-45" dirty="0"/>
              <a:t>n</a:t>
            </a:r>
            <a:r>
              <a:rPr sz="4400" dirty="0"/>
              <a:t>t</a:t>
            </a:r>
            <a:endParaRPr sz="4400"/>
          </a:p>
        </p:txBody>
      </p:sp>
      <p:sp>
        <p:nvSpPr>
          <p:cNvPr id="3" name="object 3"/>
          <p:cNvSpPr txBox="1">
            <a:spLocks noGrp="1"/>
          </p:cNvSpPr>
          <p:nvPr>
            <p:ph type="body" idx="1"/>
          </p:nvPr>
        </p:nvSpPr>
        <p:spPr>
          <a:prstGeom prst="rect">
            <a:avLst/>
          </a:prstGeom>
        </p:spPr>
        <p:txBody>
          <a:bodyPr vert="horz" wrap="square" lIns="0" tIns="60960" rIns="0" bIns="0" rtlCol="0">
            <a:spAutoFit/>
          </a:bodyPr>
          <a:lstStyle/>
          <a:p>
            <a:pPr marL="189865" marR="23495" indent="-175895">
              <a:lnSpc>
                <a:spcPts val="3020"/>
              </a:lnSpc>
              <a:spcBef>
                <a:spcPts val="480"/>
              </a:spcBef>
              <a:buFont typeface="Arial MT"/>
              <a:buChar char="•"/>
              <a:tabLst>
                <a:tab pos="191135" algn="l"/>
                <a:tab pos="1670685" algn="l"/>
                <a:tab pos="2254250" algn="l"/>
                <a:tab pos="2944495" algn="l"/>
                <a:tab pos="4051935" algn="l"/>
                <a:tab pos="4990465" algn="l"/>
                <a:tab pos="7411084" algn="l"/>
                <a:tab pos="8864600" algn="l"/>
                <a:tab pos="9692005" algn="l"/>
              </a:tabLst>
            </a:pPr>
            <a:r>
              <a:rPr spc="-5" dirty="0"/>
              <a:t>Depend</a:t>
            </a:r>
            <a:r>
              <a:rPr dirty="0"/>
              <a:t>s	</a:t>
            </a:r>
            <a:r>
              <a:rPr spc="-5" dirty="0"/>
              <a:t>o</a:t>
            </a:r>
            <a:r>
              <a:rPr dirty="0"/>
              <a:t>n	</a:t>
            </a:r>
            <a:r>
              <a:rPr spc="-10" dirty="0"/>
              <a:t>th</a:t>
            </a:r>
            <a:r>
              <a:rPr dirty="0"/>
              <a:t>e	</a:t>
            </a:r>
            <a:r>
              <a:rPr spc="-10" dirty="0"/>
              <a:t>tumo</a:t>
            </a:r>
            <a:r>
              <a:rPr dirty="0"/>
              <a:t>r	</a:t>
            </a:r>
            <a:r>
              <a:rPr spc="-10" dirty="0"/>
              <a:t>type</a:t>
            </a:r>
            <a:r>
              <a:rPr dirty="0"/>
              <a:t>,	</a:t>
            </a:r>
            <a:r>
              <a:rPr spc="-5" dirty="0"/>
              <a:t>hi</a:t>
            </a:r>
            <a:r>
              <a:rPr spc="-35" dirty="0"/>
              <a:t>s</a:t>
            </a:r>
            <a:r>
              <a:rPr spc="-30" dirty="0"/>
              <a:t>t</a:t>
            </a:r>
            <a:r>
              <a:rPr spc="-5" dirty="0"/>
              <a:t>op</a:t>
            </a:r>
            <a:r>
              <a:rPr spc="-30" dirty="0"/>
              <a:t>a</a:t>
            </a:r>
            <a:r>
              <a:rPr spc="-5" dirty="0"/>
              <a:t>tholog</a:t>
            </a:r>
            <a:r>
              <a:rPr spc="-204" dirty="0"/>
              <a:t>y</a:t>
            </a:r>
            <a:r>
              <a:rPr dirty="0"/>
              <a:t>,	</a:t>
            </a:r>
            <a:r>
              <a:rPr spc="-5" dirty="0"/>
              <a:t>lo</a:t>
            </a:r>
            <a:r>
              <a:rPr spc="-25" dirty="0"/>
              <a:t>c</a:t>
            </a:r>
            <a:r>
              <a:rPr spc="-30" dirty="0"/>
              <a:t>a</a:t>
            </a:r>
            <a:r>
              <a:rPr spc="-10" dirty="0"/>
              <a:t>tion</a:t>
            </a:r>
            <a:r>
              <a:rPr dirty="0"/>
              <a:t>,	</a:t>
            </a:r>
            <a:r>
              <a:rPr spc="-5" dirty="0"/>
              <a:t>si</a:t>
            </a:r>
            <a:r>
              <a:rPr spc="-65" dirty="0"/>
              <a:t>z</a:t>
            </a:r>
            <a:r>
              <a:rPr spc="-5" dirty="0"/>
              <a:t>e</a:t>
            </a:r>
            <a:r>
              <a:rPr dirty="0"/>
              <a:t>,	and  </a:t>
            </a:r>
            <a:r>
              <a:rPr spc="-10" dirty="0"/>
              <a:t>associated </a:t>
            </a:r>
            <a:r>
              <a:rPr spc="-15" dirty="0"/>
              <a:t>symptoms.</a:t>
            </a:r>
          </a:p>
          <a:p>
            <a:pPr marL="189865" marR="5080" indent="-175895">
              <a:lnSpc>
                <a:spcPts val="3020"/>
              </a:lnSpc>
              <a:spcBef>
                <a:spcPts val="1010"/>
              </a:spcBef>
              <a:buFont typeface="Arial MT"/>
              <a:buChar char="•"/>
              <a:tabLst>
                <a:tab pos="191135" algn="l"/>
                <a:tab pos="1866264" algn="l"/>
                <a:tab pos="4383405" algn="l"/>
                <a:tab pos="5377180" algn="l"/>
                <a:tab pos="5816600" algn="l"/>
                <a:tab pos="7936865" algn="l"/>
                <a:tab pos="9951085" algn="l"/>
              </a:tabLst>
            </a:pPr>
            <a:r>
              <a:rPr spc="-5" dirty="0"/>
              <a:t>High-dos</a:t>
            </a:r>
            <a:r>
              <a:rPr dirty="0"/>
              <a:t>e	</a:t>
            </a:r>
            <a:r>
              <a:rPr spc="-5" dirty="0"/>
              <a:t>d</a:t>
            </a:r>
            <a:r>
              <a:rPr spc="-45" dirty="0"/>
              <a:t>e</a:t>
            </a:r>
            <a:r>
              <a:rPr spc="-55" dirty="0"/>
              <a:t>x</a:t>
            </a:r>
            <a:r>
              <a:rPr dirty="0"/>
              <a:t>am</a:t>
            </a:r>
            <a:r>
              <a:rPr spc="-15" dirty="0"/>
              <a:t>e</a:t>
            </a:r>
            <a:r>
              <a:rPr spc="-10" dirty="0"/>
              <a:t>thason</a:t>
            </a:r>
            <a:r>
              <a:rPr dirty="0"/>
              <a:t>e	</a:t>
            </a:r>
            <a:r>
              <a:rPr spc="-5" dirty="0"/>
              <a:t>of</a:t>
            </a:r>
            <a:r>
              <a:rPr spc="-30" dirty="0"/>
              <a:t>t</a:t>
            </a:r>
            <a:r>
              <a:rPr spc="-5" dirty="0"/>
              <a:t>e</a:t>
            </a:r>
            <a:r>
              <a:rPr dirty="0"/>
              <a:t>n	</a:t>
            </a:r>
            <a:r>
              <a:rPr spc="-5" dirty="0"/>
              <a:t>i</a:t>
            </a:r>
            <a:r>
              <a:rPr dirty="0"/>
              <a:t>s	admini</a:t>
            </a:r>
            <a:r>
              <a:rPr spc="-35" dirty="0"/>
              <a:t>st</a:t>
            </a:r>
            <a:r>
              <a:rPr spc="-5" dirty="0"/>
              <a:t>e</a:t>
            </a:r>
            <a:r>
              <a:rPr spc="-40" dirty="0"/>
              <a:t>r</a:t>
            </a:r>
            <a:r>
              <a:rPr spc="-5" dirty="0"/>
              <a:t>e</a:t>
            </a:r>
            <a:r>
              <a:rPr dirty="0"/>
              <a:t>d	</a:t>
            </a:r>
            <a:r>
              <a:rPr spc="-5" dirty="0"/>
              <a:t>immedi</a:t>
            </a:r>
            <a:r>
              <a:rPr spc="-30" dirty="0"/>
              <a:t>a</a:t>
            </a:r>
            <a:r>
              <a:rPr spc="-35" dirty="0"/>
              <a:t>t</a:t>
            </a:r>
            <a:r>
              <a:rPr spc="-5" dirty="0"/>
              <a:t>el</a:t>
            </a:r>
            <a:r>
              <a:rPr dirty="0"/>
              <a:t>y	</a:t>
            </a:r>
            <a:r>
              <a:rPr spc="-30" dirty="0"/>
              <a:t>t</a:t>
            </a:r>
            <a:r>
              <a:rPr dirty="0"/>
              <a:t>o  </a:t>
            </a:r>
            <a:r>
              <a:rPr spc="-10" dirty="0"/>
              <a:t>reduce </a:t>
            </a:r>
            <a:r>
              <a:rPr spc="-15" dirty="0"/>
              <a:t>tumor-associated</a:t>
            </a:r>
            <a:r>
              <a:rPr spc="-5" dirty="0"/>
              <a:t> edema.</a:t>
            </a:r>
          </a:p>
          <a:p>
            <a:pPr marL="189865" indent="-175895">
              <a:lnSpc>
                <a:spcPct val="100000"/>
              </a:lnSpc>
              <a:spcBef>
                <a:spcPts val="625"/>
              </a:spcBef>
              <a:buFont typeface="Arial MT"/>
              <a:buChar char="•"/>
              <a:tabLst>
                <a:tab pos="191135" algn="l"/>
              </a:tabLst>
            </a:pPr>
            <a:r>
              <a:rPr spc="-15" dirty="0"/>
              <a:t>Surgical</a:t>
            </a:r>
            <a:r>
              <a:rPr spc="-5" dirty="0"/>
              <a:t> </a:t>
            </a:r>
            <a:r>
              <a:rPr spc="-15" dirty="0"/>
              <a:t>complete</a:t>
            </a:r>
            <a:r>
              <a:rPr dirty="0"/>
              <a:t> </a:t>
            </a:r>
            <a:r>
              <a:rPr spc="-20" dirty="0"/>
              <a:t>excision,</a:t>
            </a:r>
            <a:r>
              <a:rPr spc="-5" dirty="0"/>
              <a:t> or</a:t>
            </a:r>
            <a:r>
              <a:rPr dirty="0"/>
              <a:t> </a:t>
            </a:r>
            <a:r>
              <a:rPr spc="-10" dirty="0"/>
              <a:t>maximal</a:t>
            </a:r>
            <a:r>
              <a:rPr dirty="0"/>
              <a:t> </a:t>
            </a:r>
            <a:r>
              <a:rPr spc="-5" dirty="0"/>
              <a:t>debulking.</a:t>
            </a:r>
          </a:p>
          <a:p>
            <a:pPr marL="189865" indent="-175895">
              <a:lnSpc>
                <a:spcPct val="100000"/>
              </a:lnSpc>
              <a:spcBef>
                <a:spcPts val="665"/>
              </a:spcBef>
              <a:buFont typeface="Arial MT"/>
              <a:buChar char="•"/>
              <a:tabLst>
                <a:tab pos="191135" algn="l"/>
              </a:tabLst>
            </a:pPr>
            <a:r>
              <a:rPr spc="-10" dirty="0"/>
              <a:t>Radiation</a:t>
            </a:r>
            <a:r>
              <a:rPr spc="-15" dirty="0"/>
              <a:t> therapy</a:t>
            </a:r>
            <a:r>
              <a:rPr spc="-5" dirty="0"/>
              <a:t> </a:t>
            </a:r>
            <a:r>
              <a:rPr spc="-10" dirty="0"/>
              <a:t>often</a:t>
            </a:r>
            <a:r>
              <a:rPr spc="-5" dirty="0"/>
              <a:t> is</a:t>
            </a:r>
            <a:r>
              <a:rPr spc="-10" dirty="0"/>
              <a:t> combined</a:t>
            </a:r>
            <a:r>
              <a:rPr spc="-5" dirty="0"/>
              <a:t> with </a:t>
            </a:r>
            <a:r>
              <a:rPr spc="-25" dirty="0"/>
              <a:t>chemotherapy.</a:t>
            </a:r>
          </a:p>
          <a:p>
            <a:pPr marL="189865" marR="12065" indent="-175895">
              <a:lnSpc>
                <a:spcPts val="3020"/>
              </a:lnSpc>
              <a:spcBef>
                <a:spcPts val="1045"/>
              </a:spcBef>
              <a:buFont typeface="Arial MT"/>
              <a:buChar char="•"/>
              <a:tabLst>
                <a:tab pos="191135" algn="l"/>
                <a:tab pos="889000" algn="l"/>
                <a:tab pos="1963420" algn="l"/>
                <a:tab pos="3096260" algn="l"/>
                <a:tab pos="4360545" algn="l"/>
                <a:tab pos="5098415" algn="l"/>
                <a:tab pos="6774180" algn="l"/>
                <a:tab pos="7576184" algn="l"/>
                <a:tab pos="8072120" algn="l"/>
                <a:tab pos="9665335" algn="l"/>
              </a:tabLst>
            </a:pPr>
            <a:r>
              <a:rPr spc="-5" dirty="0"/>
              <a:t>Th</a:t>
            </a:r>
            <a:r>
              <a:rPr dirty="0"/>
              <a:t>e	</a:t>
            </a:r>
            <a:r>
              <a:rPr spc="-5" dirty="0"/>
              <a:t>5</a:t>
            </a:r>
            <a:r>
              <a:rPr spc="-30" dirty="0"/>
              <a:t>-</a:t>
            </a:r>
            <a:r>
              <a:rPr spc="-40" dirty="0"/>
              <a:t>y</a:t>
            </a:r>
            <a:r>
              <a:rPr spc="-5" dirty="0"/>
              <a:t>ea</a:t>
            </a:r>
            <a:r>
              <a:rPr dirty="0"/>
              <a:t>r	</a:t>
            </a:r>
            <a:r>
              <a:rPr spc="-15" dirty="0"/>
              <a:t>o</a:t>
            </a:r>
            <a:r>
              <a:rPr spc="-30" dirty="0"/>
              <a:t>v</a:t>
            </a:r>
            <a:r>
              <a:rPr spc="-5" dirty="0"/>
              <a:t>e</a:t>
            </a:r>
            <a:r>
              <a:rPr spc="-60" dirty="0"/>
              <a:t>r</a:t>
            </a:r>
            <a:r>
              <a:rPr dirty="0"/>
              <a:t>all	</a:t>
            </a:r>
            <a:r>
              <a:rPr spc="-5" dirty="0"/>
              <a:t>su</a:t>
            </a:r>
            <a:r>
              <a:rPr spc="20" dirty="0"/>
              <a:t>r</a:t>
            </a:r>
            <a:r>
              <a:rPr spc="-5" dirty="0"/>
              <a:t>vi</a:t>
            </a:r>
            <a:r>
              <a:rPr spc="-45" dirty="0"/>
              <a:t>v</a:t>
            </a:r>
            <a:r>
              <a:rPr dirty="0"/>
              <a:t>al	</a:t>
            </a:r>
            <a:r>
              <a:rPr spc="-60" dirty="0"/>
              <a:t>r</a:t>
            </a:r>
            <a:r>
              <a:rPr spc="-30" dirty="0"/>
              <a:t>a</a:t>
            </a:r>
            <a:r>
              <a:rPr spc="-35" dirty="0"/>
              <a:t>t</a:t>
            </a:r>
            <a:r>
              <a:rPr dirty="0"/>
              <a:t>e	associ</a:t>
            </a:r>
            <a:r>
              <a:rPr spc="-30" dirty="0"/>
              <a:t>a</a:t>
            </a:r>
            <a:r>
              <a:rPr spc="-35" dirty="0"/>
              <a:t>t</a:t>
            </a:r>
            <a:r>
              <a:rPr spc="-5" dirty="0"/>
              <a:t>e</a:t>
            </a:r>
            <a:r>
              <a:rPr dirty="0"/>
              <a:t>d	</a:t>
            </a:r>
            <a:r>
              <a:rPr spc="-5" dirty="0"/>
              <a:t>wit</a:t>
            </a:r>
            <a:r>
              <a:rPr dirty="0"/>
              <a:t>h	all	</a:t>
            </a:r>
            <a:r>
              <a:rPr spc="-5" dirty="0"/>
              <a:t>childhoo</a:t>
            </a:r>
            <a:r>
              <a:rPr dirty="0"/>
              <a:t>d	</a:t>
            </a:r>
            <a:r>
              <a:rPr spc="-5" dirty="0"/>
              <a:t>CNS  </a:t>
            </a:r>
            <a:r>
              <a:rPr spc="-15" dirty="0"/>
              <a:t>tumors</a:t>
            </a:r>
            <a:r>
              <a:rPr spc="-10" dirty="0"/>
              <a:t> </a:t>
            </a:r>
            <a:r>
              <a:rPr spc="-5" dirty="0"/>
              <a:t>is </a:t>
            </a:r>
            <a:r>
              <a:rPr spc="-15" dirty="0"/>
              <a:t>approximately</a:t>
            </a:r>
            <a:r>
              <a:rPr spc="-5" dirty="0"/>
              <a:t> 50% </a:t>
            </a:r>
            <a:r>
              <a:rPr spc="-15" dirty="0"/>
              <a:t>to</a:t>
            </a:r>
            <a:r>
              <a:rPr spc="-10" dirty="0"/>
              <a:t> </a:t>
            </a:r>
            <a:r>
              <a:rPr spc="-5" dirty="0"/>
              <a:t>60%.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16799" y="1102320"/>
            <a:ext cx="10101580" cy="4033668"/>
          </a:xfrm>
          <a:prstGeom prst="rect">
            <a:avLst/>
          </a:prstGeom>
        </p:spPr>
        <p:txBody>
          <a:bodyPr vert="horz" wrap="square" lIns="0" tIns="97790" rIns="0" bIns="0" rtlCol="0">
            <a:spAutoFit/>
          </a:bodyPr>
          <a:lstStyle/>
          <a:p>
            <a:pPr marL="187960" marR="502284" indent="-175895">
              <a:lnSpc>
                <a:spcPct val="80000"/>
              </a:lnSpc>
              <a:spcBef>
                <a:spcPts val="770"/>
              </a:spcBef>
              <a:buFont typeface="Arial MT"/>
              <a:buChar char="•"/>
              <a:tabLst>
                <a:tab pos="188595" algn="l"/>
              </a:tabLst>
            </a:pPr>
            <a:r>
              <a:rPr sz="2800" spc="-20" dirty="0">
                <a:latin typeface="Calibri"/>
                <a:cs typeface="Calibri"/>
              </a:rPr>
              <a:t>Lymphoma</a:t>
            </a:r>
            <a:r>
              <a:rPr sz="2800" spc="-10" dirty="0">
                <a:latin typeface="Calibri"/>
                <a:cs typeface="Calibri"/>
              </a:rPr>
              <a:t> </a:t>
            </a:r>
            <a:r>
              <a:rPr sz="2800" spc="-5" dirty="0">
                <a:latin typeface="Calibri"/>
                <a:cs typeface="Calibri"/>
              </a:rPr>
              <a:t>is </a:t>
            </a:r>
            <a:r>
              <a:rPr sz="2800" spc="-10" dirty="0">
                <a:latin typeface="Calibri"/>
                <a:cs typeface="Calibri"/>
              </a:rPr>
              <a:t>the</a:t>
            </a:r>
            <a:r>
              <a:rPr sz="2800" spc="35" dirty="0">
                <a:latin typeface="Calibri"/>
                <a:cs typeface="Calibri"/>
              </a:rPr>
              <a:t> </a:t>
            </a:r>
            <a:r>
              <a:rPr sz="2800" spc="-15" dirty="0">
                <a:solidFill>
                  <a:srgbClr val="FF0000"/>
                </a:solidFill>
                <a:latin typeface="Calibri"/>
                <a:cs typeface="Calibri"/>
              </a:rPr>
              <a:t>third</a:t>
            </a:r>
            <a:r>
              <a:rPr sz="2800" spc="-5" dirty="0">
                <a:solidFill>
                  <a:srgbClr val="FF0000"/>
                </a:solidFill>
                <a:latin typeface="Calibri"/>
                <a:cs typeface="Calibri"/>
              </a:rPr>
              <a:t> </a:t>
            </a:r>
            <a:r>
              <a:rPr sz="2800" spc="-15" dirty="0">
                <a:solidFill>
                  <a:srgbClr val="FF0000"/>
                </a:solidFill>
                <a:latin typeface="Calibri"/>
                <a:cs typeface="Calibri"/>
              </a:rPr>
              <a:t>most</a:t>
            </a:r>
            <a:r>
              <a:rPr sz="2800" spc="-10" dirty="0">
                <a:solidFill>
                  <a:srgbClr val="FF0000"/>
                </a:solidFill>
                <a:latin typeface="Calibri"/>
                <a:cs typeface="Calibri"/>
              </a:rPr>
              <a:t> common</a:t>
            </a:r>
            <a:r>
              <a:rPr sz="2800" spc="25" dirty="0">
                <a:solidFill>
                  <a:srgbClr val="FF0000"/>
                </a:solidFill>
                <a:latin typeface="Calibri"/>
                <a:cs typeface="Calibri"/>
              </a:rPr>
              <a:t> </a:t>
            </a:r>
            <a:r>
              <a:rPr sz="2800" spc="-5" dirty="0">
                <a:latin typeface="Calibri"/>
                <a:cs typeface="Calibri"/>
              </a:rPr>
              <a:t>cancer </a:t>
            </a:r>
            <a:r>
              <a:rPr sz="2800" dirty="0">
                <a:latin typeface="Calibri"/>
                <a:cs typeface="Calibri"/>
              </a:rPr>
              <a:t>among</a:t>
            </a:r>
            <a:r>
              <a:rPr sz="2800" spc="-5" dirty="0">
                <a:latin typeface="Calibri"/>
                <a:cs typeface="Calibri"/>
              </a:rPr>
              <a:t> </a:t>
            </a:r>
            <a:r>
              <a:rPr sz="2800" spc="-15" dirty="0">
                <a:latin typeface="Calibri"/>
                <a:cs typeface="Calibri"/>
              </a:rPr>
              <a:t>U.S.</a:t>
            </a:r>
            <a:r>
              <a:rPr sz="2800" spc="-5" dirty="0">
                <a:latin typeface="Calibri"/>
                <a:cs typeface="Calibri"/>
              </a:rPr>
              <a:t> </a:t>
            </a:r>
            <a:r>
              <a:rPr sz="2800" spc="-10" dirty="0">
                <a:latin typeface="Calibri"/>
                <a:cs typeface="Calibri"/>
              </a:rPr>
              <a:t>children </a:t>
            </a:r>
            <a:r>
              <a:rPr sz="2800" spc="-620" dirty="0">
                <a:latin typeface="Calibri"/>
                <a:cs typeface="Calibri"/>
              </a:rPr>
              <a:t> </a:t>
            </a:r>
            <a:r>
              <a:rPr sz="2800" spc="-5" dirty="0">
                <a:latin typeface="Calibri"/>
                <a:cs typeface="Calibri"/>
              </a:rPr>
              <a:t>(</a:t>
            </a:r>
            <a:r>
              <a:rPr sz="2800" spc="-5" dirty="0">
                <a:solidFill>
                  <a:srgbClr val="FF0000"/>
                </a:solidFill>
                <a:latin typeface="Arial MT"/>
                <a:cs typeface="Arial MT"/>
              </a:rPr>
              <a:t>≤</a:t>
            </a:r>
            <a:r>
              <a:rPr sz="2800" spc="-5" dirty="0">
                <a:solidFill>
                  <a:srgbClr val="FF0000"/>
                </a:solidFill>
                <a:latin typeface="Calibri"/>
                <a:cs typeface="Calibri"/>
              </a:rPr>
              <a:t>14 </a:t>
            </a:r>
            <a:r>
              <a:rPr sz="2800" spc="-20" dirty="0">
                <a:solidFill>
                  <a:srgbClr val="FF0000"/>
                </a:solidFill>
                <a:latin typeface="Calibri"/>
                <a:cs typeface="Calibri"/>
              </a:rPr>
              <a:t>yrs </a:t>
            </a:r>
            <a:r>
              <a:rPr sz="2800" spc="-5" dirty="0">
                <a:latin typeface="Calibri"/>
                <a:cs typeface="Calibri"/>
              </a:rPr>
              <a:t>old), with </a:t>
            </a:r>
            <a:r>
              <a:rPr sz="2800" dirty="0">
                <a:latin typeface="Calibri"/>
                <a:cs typeface="Calibri"/>
              </a:rPr>
              <a:t>an annual </a:t>
            </a:r>
            <a:r>
              <a:rPr sz="2800" spc="-5" dirty="0">
                <a:latin typeface="Calibri"/>
                <a:cs typeface="Calibri"/>
              </a:rPr>
              <a:t>incidence of 15 cases per </a:t>
            </a:r>
            <a:r>
              <a:rPr sz="2800" dirty="0">
                <a:latin typeface="Calibri"/>
                <a:cs typeface="Calibri"/>
              </a:rPr>
              <a:t>1 </a:t>
            </a:r>
            <a:r>
              <a:rPr sz="2800" spc="-5" dirty="0">
                <a:latin typeface="Calibri"/>
                <a:cs typeface="Calibri"/>
              </a:rPr>
              <a:t>million </a:t>
            </a:r>
            <a:r>
              <a:rPr sz="2800" dirty="0">
                <a:latin typeface="Calibri"/>
                <a:cs typeface="Calibri"/>
              </a:rPr>
              <a:t> </a:t>
            </a:r>
            <a:r>
              <a:rPr sz="2800" spc="-10" dirty="0">
                <a:latin typeface="Calibri"/>
                <a:cs typeface="Calibri"/>
              </a:rPr>
              <a:t>children.</a:t>
            </a:r>
            <a:endParaRPr sz="2800">
              <a:latin typeface="Calibri"/>
              <a:cs typeface="Calibri"/>
            </a:endParaRPr>
          </a:p>
          <a:p>
            <a:pPr>
              <a:lnSpc>
                <a:spcPct val="100000"/>
              </a:lnSpc>
              <a:spcBef>
                <a:spcPts val="25"/>
              </a:spcBef>
              <a:buFont typeface="Arial MT"/>
              <a:buChar char="•"/>
            </a:pPr>
            <a:endParaRPr sz="3800">
              <a:latin typeface="Calibri"/>
              <a:cs typeface="Calibri"/>
            </a:endParaRPr>
          </a:p>
          <a:p>
            <a:pPr marL="187960" marR="5080" indent="-175895">
              <a:lnSpc>
                <a:spcPts val="2690"/>
              </a:lnSpc>
              <a:buFont typeface="Arial MT"/>
              <a:buChar char="•"/>
              <a:tabLst>
                <a:tab pos="188595" algn="l"/>
              </a:tabLst>
            </a:pPr>
            <a:r>
              <a:rPr sz="2800" spc="-5" dirty="0">
                <a:latin typeface="Calibri"/>
                <a:cs typeface="Calibri"/>
              </a:rPr>
              <a:t>It</a:t>
            </a:r>
            <a:r>
              <a:rPr sz="2800" spc="-10" dirty="0">
                <a:latin typeface="Calibri"/>
                <a:cs typeface="Calibri"/>
              </a:rPr>
              <a:t> </a:t>
            </a:r>
            <a:r>
              <a:rPr sz="2800" spc="-5" dirty="0">
                <a:latin typeface="Calibri"/>
                <a:cs typeface="Calibri"/>
              </a:rPr>
              <a:t>is </a:t>
            </a:r>
            <a:r>
              <a:rPr sz="2800" spc="-10" dirty="0">
                <a:latin typeface="Calibri"/>
                <a:cs typeface="Calibri"/>
              </a:rPr>
              <a:t>the</a:t>
            </a:r>
            <a:r>
              <a:rPr sz="2800" spc="30" dirty="0">
                <a:latin typeface="Calibri"/>
                <a:cs typeface="Calibri"/>
              </a:rPr>
              <a:t> </a:t>
            </a:r>
            <a:r>
              <a:rPr sz="2800" spc="-15" dirty="0">
                <a:solidFill>
                  <a:srgbClr val="FF0000"/>
                </a:solidFill>
                <a:latin typeface="Calibri"/>
                <a:cs typeface="Calibri"/>
              </a:rPr>
              <a:t>most</a:t>
            </a:r>
            <a:r>
              <a:rPr sz="2800" spc="-10" dirty="0">
                <a:solidFill>
                  <a:srgbClr val="FF0000"/>
                </a:solidFill>
                <a:latin typeface="Calibri"/>
                <a:cs typeface="Calibri"/>
              </a:rPr>
              <a:t> common</a:t>
            </a:r>
            <a:r>
              <a:rPr sz="2800" dirty="0">
                <a:solidFill>
                  <a:srgbClr val="FF0000"/>
                </a:solidFill>
                <a:latin typeface="Calibri"/>
                <a:cs typeface="Calibri"/>
              </a:rPr>
              <a:t> </a:t>
            </a:r>
            <a:r>
              <a:rPr sz="2800" spc="-5" dirty="0">
                <a:solidFill>
                  <a:srgbClr val="FF0000"/>
                </a:solidFill>
                <a:latin typeface="Calibri"/>
                <a:cs typeface="Calibri"/>
              </a:rPr>
              <a:t>cancer in</a:t>
            </a:r>
            <a:r>
              <a:rPr sz="2800" dirty="0">
                <a:solidFill>
                  <a:srgbClr val="FF0000"/>
                </a:solidFill>
                <a:latin typeface="Calibri"/>
                <a:cs typeface="Calibri"/>
              </a:rPr>
              <a:t> </a:t>
            </a:r>
            <a:r>
              <a:rPr sz="2800" spc="-5" dirty="0">
                <a:solidFill>
                  <a:srgbClr val="FF0000"/>
                </a:solidFill>
                <a:latin typeface="Calibri"/>
                <a:cs typeface="Calibri"/>
              </a:rPr>
              <a:t>adolescents</a:t>
            </a:r>
            <a:r>
              <a:rPr sz="2800" spc="-5" dirty="0">
                <a:latin typeface="Calibri"/>
                <a:cs typeface="Calibri"/>
              </a:rPr>
              <a:t>, </a:t>
            </a:r>
            <a:r>
              <a:rPr sz="2800" spc="-10" dirty="0">
                <a:latin typeface="Calibri"/>
                <a:cs typeface="Calibri"/>
              </a:rPr>
              <a:t>accounting</a:t>
            </a:r>
            <a:r>
              <a:rPr sz="2800" spc="-5" dirty="0">
                <a:latin typeface="Calibri"/>
                <a:cs typeface="Calibri"/>
              </a:rPr>
              <a:t> </a:t>
            </a:r>
            <a:r>
              <a:rPr sz="2800" spc="-25" dirty="0">
                <a:latin typeface="Calibri"/>
                <a:cs typeface="Calibri"/>
              </a:rPr>
              <a:t>for</a:t>
            </a:r>
            <a:r>
              <a:rPr sz="2800" spc="-5" dirty="0">
                <a:latin typeface="Calibri"/>
                <a:cs typeface="Calibri"/>
              </a:rPr>
              <a:t> &gt;25% of </a:t>
            </a:r>
            <a:r>
              <a:rPr sz="2800" spc="-615" dirty="0">
                <a:latin typeface="Calibri"/>
                <a:cs typeface="Calibri"/>
              </a:rPr>
              <a:t> </a:t>
            </a:r>
            <a:r>
              <a:rPr sz="2800" spc="-10" dirty="0">
                <a:latin typeface="Calibri"/>
                <a:cs typeface="Calibri"/>
              </a:rPr>
              <a:t>newly </a:t>
            </a:r>
            <a:r>
              <a:rPr sz="2800" spc="-5" dirty="0">
                <a:latin typeface="Calibri"/>
                <a:cs typeface="Calibri"/>
              </a:rPr>
              <a:t>diagnosed </a:t>
            </a:r>
            <a:r>
              <a:rPr sz="2800" spc="-15" dirty="0">
                <a:latin typeface="Calibri"/>
                <a:cs typeface="Calibri"/>
              </a:rPr>
              <a:t>cancers</a:t>
            </a:r>
            <a:r>
              <a:rPr sz="2800" spc="-5" dirty="0">
                <a:latin typeface="Calibri"/>
                <a:cs typeface="Calibri"/>
              </a:rPr>
              <a:t> in </a:t>
            </a:r>
            <a:r>
              <a:rPr sz="2800" spc="-10" dirty="0">
                <a:latin typeface="Calibri"/>
                <a:cs typeface="Calibri"/>
              </a:rPr>
              <a:t>those </a:t>
            </a:r>
            <a:r>
              <a:rPr sz="2800" spc="-5" dirty="0">
                <a:latin typeface="Calibri"/>
                <a:cs typeface="Calibri"/>
              </a:rPr>
              <a:t>15-19 </a:t>
            </a:r>
            <a:r>
              <a:rPr sz="2800" spc="-20" dirty="0">
                <a:latin typeface="Calibri"/>
                <a:cs typeface="Calibri"/>
              </a:rPr>
              <a:t>yrs</a:t>
            </a:r>
            <a:r>
              <a:rPr sz="2800" spc="-5" dirty="0">
                <a:latin typeface="Calibri"/>
                <a:cs typeface="Calibri"/>
              </a:rPr>
              <a:t> old.</a:t>
            </a:r>
            <a:endParaRPr sz="2800">
              <a:latin typeface="Calibri"/>
              <a:cs typeface="Calibri"/>
            </a:endParaRPr>
          </a:p>
          <a:p>
            <a:pPr>
              <a:lnSpc>
                <a:spcPct val="100000"/>
              </a:lnSpc>
              <a:spcBef>
                <a:spcPts val="10"/>
              </a:spcBef>
              <a:buFont typeface="Arial MT"/>
              <a:buChar char="•"/>
            </a:pPr>
            <a:endParaRPr sz="3300">
              <a:latin typeface="Calibri"/>
              <a:cs typeface="Calibri"/>
            </a:endParaRPr>
          </a:p>
          <a:p>
            <a:pPr marL="187960" indent="-175895">
              <a:lnSpc>
                <a:spcPts val="3025"/>
              </a:lnSpc>
              <a:buFont typeface="Arial MT"/>
              <a:buChar char="•"/>
              <a:tabLst>
                <a:tab pos="188595" algn="l"/>
              </a:tabLst>
            </a:pPr>
            <a:r>
              <a:rPr sz="2800" spc="-5" dirty="0">
                <a:latin typeface="Calibri"/>
                <a:cs typeface="Calibri"/>
              </a:rPr>
              <a:t>The</a:t>
            </a:r>
            <a:r>
              <a:rPr sz="2800" spc="-15" dirty="0">
                <a:latin typeface="Calibri"/>
                <a:cs typeface="Calibri"/>
              </a:rPr>
              <a:t> </a:t>
            </a:r>
            <a:r>
              <a:rPr sz="2800" dirty="0">
                <a:latin typeface="Calibri"/>
                <a:cs typeface="Calibri"/>
              </a:rPr>
              <a:t>2</a:t>
            </a:r>
            <a:r>
              <a:rPr sz="2800" spc="-10" dirty="0">
                <a:latin typeface="Calibri"/>
                <a:cs typeface="Calibri"/>
              </a:rPr>
              <a:t> </a:t>
            </a:r>
            <a:r>
              <a:rPr sz="2800" spc="-15" dirty="0">
                <a:latin typeface="Calibri"/>
                <a:cs typeface="Calibri"/>
              </a:rPr>
              <a:t>broad</a:t>
            </a:r>
            <a:r>
              <a:rPr sz="2800" spc="-10" dirty="0">
                <a:latin typeface="Calibri"/>
                <a:cs typeface="Calibri"/>
              </a:rPr>
              <a:t> </a:t>
            </a:r>
            <a:r>
              <a:rPr sz="2800" spc="-15" dirty="0">
                <a:latin typeface="Calibri"/>
                <a:cs typeface="Calibri"/>
              </a:rPr>
              <a:t>categories</a:t>
            </a:r>
            <a:r>
              <a:rPr sz="2800" spc="-10" dirty="0">
                <a:latin typeface="Calibri"/>
                <a:cs typeface="Calibri"/>
              </a:rPr>
              <a:t> </a:t>
            </a:r>
            <a:r>
              <a:rPr sz="2800" spc="-5" dirty="0">
                <a:latin typeface="Calibri"/>
                <a:cs typeface="Calibri"/>
              </a:rPr>
              <a:t>of</a:t>
            </a:r>
            <a:r>
              <a:rPr sz="2800" spc="-10" dirty="0">
                <a:latin typeface="Calibri"/>
                <a:cs typeface="Calibri"/>
              </a:rPr>
              <a:t> </a:t>
            </a:r>
            <a:r>
              <a:rPr sz="2800" spc="-5" dirty="0">
                <a:latin typeface="Calibri"/>
                <a:cs typeface="Calibri"/>
              </a:rPr>
              <a:t>lymphoma,</a:t>
            </a:r>
            <a:r>
              <a:rPr sz="2800" spc="-10" dirty="0">
                <a:latin typeface="Calibri"/>
                <a:cs typeface="Calibri"/>
              </a:rPr>
              <a:t> </a:t>
            </a:r>
            <a:r>
              <a:rPr sz="2800" spc="-5" dirty="0">
                <a:latin typeface="Calibri"/>
                <a:cs typeface="Calibri"/>
              </a:rPr>
              <a:t>Hodgkin</a:t>
            </a:r>
            <a:r>
              <a:rPr sz="2800" spc="-10" dirty="0">
                <a:latin typeface="Calibri"/>
                <a:cs typeface="Calibri"/>
              </a:rPr>
              <a:t> </a:t>
            </a:r>
            <a:r>
              <a:rPr sz="2800" spc="-5" dirty="0">
                <a:latin typeface="Calibri"/>
                <a:cs typeface="Calibri"/>
              </a:rPr>
              <a:t>lymphoma</a:t>
            </a:r>
            <a:r>
              <a:rPr sz="2800" spc="-10" dirty="0">
                <a:latin typeface="Calibri"/>
                <a:cs typeface="Calibri"/>
              </a:rPr>
              <a:t> </a:t>
            </a:r>
            <a:r>
              <a:rPr sz="2800" dirty="0">
                <a:latin typeface="Calibri"/>
                <a:cs typeface="Calibri"/>
              </a:rPr>
              <a:t>and</a:t>
            </a:r>
            <a:endParaRPr sz="2800">
              <a:latin typeface="Calibri"/>
              <a:cs typeface="Calibri"/>
            </a:endParaRPr>
          </a:p>
          <a:p>
            <a:pPr marL="187960" marR="353060">
              <a:lnSpc>
                <a:spcPts val="2690"/>
              </a:lnSpc>
              <a:spcBef>
                <a:spcPts val="310"/>
              </a:spcBef>
            </a:pPr>
            <a:r>
              <a:rPr sz="2800" spc="-5" dirty="0">
                <a:latin typeface="Calibri"/>
                <a:cs typeface="Calibri"/>
              </a:rPr>
              <a:t>non-Hodgkin lymphoma,</a:t>
            </a:r>
            <a:r>
              <a:rPr sz="2800" dirty="0">
                <a:latin typeface="Calibri"/>
                <a:cs typeface="Calibri"/>
              </a:rPr>
              <a:t> </a:t>
            </a:r>
            <a:r>
              <a:rPr sz="2800" spc="-25" dirty="0">
                <a:latin typeface="Calibri"/>
                <a:cs typeface="Calibri"/>
              </a:rPr>
              <a:t>have</a:t>
            </a:r>
            <a:r>
              <a:rPr sz="2800" dirty="0">
                <a:latin typeface="Calibri"/>
                <a:cs typeface="Calibri"/>
              </a:rPr>
              <a:t> </a:t>
            </a:r>
            <a:r>
              <a:rPr sz="2800" spc="-25" dirty="0">
                <a:latin typeface="Calibri"/>
                <a:cs typeface="Calibri"/>
              </a:rPr>
              <a:t>different</a:t>
            </a:r>
            <a:r>
              <a:rPr sz="2800" spc="-5" dirty="0">
                <a:latin typeface="Calibri"/>
                <a:cs typeface="Calibri"/>
              </a:rPr>
              <a:t> </a:t>
            </a:r>
            <a:r>
              <a:rPr sz="2800" spc="-10" dirty="0">
                <a:latin typeface="Calibri"/>
                <a:cs typeface="Calibri"/>
              </a:rPr>
              <a:t>clinical</a:t>
            </a:r>
            <a:r>
              <a:rPr sz="2800" dirty="0">
                <a:latin typeface="Calibri"/>
                <a:cs typeface="Calibri"/>
              </a:rPr>
              <a:t> </a:t>
            </a:r>
            <a:r>
              <a:rPr sz="2800" spc="-20" dirty="0">
                <a:latin typeface="Calibri"/>
                <a:cs typeface="Calibri"/>
              </a:rPr>
              <a:t>manifestations</a:t>
            </a:r>
            <a:r>
              <a:rPr sz="2800" spc="-5" dirty="0">
                <a:latin typeface="Calibri"/>
                <a:cs typeface="Calibri"/>
              </a:rPr>
              <a:t> </a:t>
            </a:r>
            <a:r>
              <a:rPr sz="2800" dirty="0">
                <a:latin typeface="Calibri"/>
                <a:cs typeface="Calibri"/>
              </a:rPr>
              <a:t>and </a:t>
            </a:r>
            <a:r>
              <a:rPr sz="2800" spc="-615" dirty="0">
                <a:latin typeface="Calibri"/>
                <a:cs typeface="Calibri"/>
              </a:rPr>
              <a:t> </a:t>
            </a:r>
            <a:r>
              <a:rPr sz="2800" spc="-15" dirty="0">
                <a:latin typeface="Calibri"/>
                <a:cs typeface="Calibri"/>
              </a:rPr>
              <a:t>treatments.*</a:t>
            </a:r>
            <a:endParaRPr sz="2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93" y="609600"/>
            <a:ext cx="7669243" cy="923330"/>
          </a:xfrm>
        </p:spPr>
        <p:txBody>
          <a:bodyPr/>
          <a:lstStyle/>
          <a:p>
            <a:r>
              <a:rPr lang="en-US" b="0" spc="-20" dirty="0"/>
              <a:t>Retinoblastoma</a:t>
            </a:r>
            <a:endParaRPr lang="en-US" dirty="0"/>
          </a:p>
        </p:txBody>
      </p:sp>
      <p:sp>
        <p:nvSpPr>
          <p:cNvPr id="5" name="مستطيل 4"/>
          <p:cNvSpPr/>
          <p:nvPr/>
        </p:nvSpPr>
        <p:spPr>
          <a:xfrm>
            <a:off x="533400" y="1543541"/>
            <a:ext cx="5690532" cy="843821"/>
          </a:xfrm>
          <a:prstGeom prst="rect">
            <a:avLst/>
          </a:prstGeom>
        </p:spPr>
        <p:txBody>
          <a:bodyPr wrap="none">
            <a:spAutoFit/>
          </a:bodyPr>
          <a:lstStyle/>
          <a:p>
            <a:pPr marL="12065">
              <a:lnSpc>
                <a:spcPct val="100000"/>
              </a:lnSpc>
              <a:spcBef>
                <a:spcPts val="90"/>
              </a:spcBef>
              <a:tabLst>
                <a:tab pos="192405" algn="l"/>
              </a:tabLst>
            </a:pPr>
            <a:r>
              <a:rPr lang="en-US" sz="2400" spc="-20" dirty="0">
                <a:cs typeface="Calibri"/>
              </a:rPr>
              <a:t>Rare </a:t>
            </a:r>
            <a:r>
              <a:rPr lang="en-US" sz="2400" spc="-10" dirty="0">
                <a:cs typeface="Calibri"/>
              </a:rPr>
              <a:t>childhood</a:t>
            </a:r>
            <a:r>
              <a:rPr lang="en-US" sz="2400" spc="-15" dirty="0">
                <a:cs typeface="Calibri"/>
              </a:rPr>
              <a:t> </a:t>
            </a:r>
            <a:r>
              <a:rPr lang="en-US" sz="2400" spc="-10" dirty="0">
                <a:cs typeface="Calibri"/>
              </a:rPr>
              <a:t>tumor</a:t>
            </a:r>
            <a:r>
              <a:rPr lang="en-US" sz="2400" spc="-15" dirty="0">
                <a:cs typeface="Calibri"/>
              </a:rPr>
              <a:t> </a:t>
            </a:r>
            <a:r>
              <a:rPr lang="en-US" sz="2400" spc="-20" dirty="0">
                <a:cs typeface="Calibri"/>
              </a:rPr>
              <a:t>affecting</a:t>
            </a:r>
            <a:r>
              <a:rPr lang="en-US" sz="2400" spc="-15" dirty="0">
                <a:cs typeface="Calibri"/>
              </a:rPr>
              <a:t> </a:t>
            </a:r>
            <a:r>
              <a:rPr lang="en-US" sz="2400" spc="-10" dirty="0">
                <a:cs typeface="Calibri"/>
              </a:rPr>
              <a:t>the</a:t>
            </a:r>
            <a:r>
              <a:rPr lang="en-US" sz="2400" spc="80" dirty="0">
                <a:cs typeface="Calibri"/>
              </a:rPr>
              <a:t> </a:t>
            </a:r>
            <a:r>
              <a:rPr lang="en-US" sz="2400" spc="-15" dirty="0" smtClean="0">
                <a:solidFill>
                  <a:srgbClr val="FF0000"/>
                </a:solidFill>
                <a:cs typeface="Calibri"/>
              </a:rPr>
              <a:t>retina</a:t>
            </a:r>
          </a:p>
          <a:p>
            <a:pPr marL="12065">
              <a:lnSpc>
                <a:spcPct val="100000"/>
              </a:lnSpc>
              <a:spcBef>
                <a:spcPts val="90"/>
              </a:spcBef>
              <a:tabLst>
                <a:tab pos="192405" algn="l"/>
              </a:tabLst>
            </a:pPr>
            <a:r>
              <a:rPr lang="en-US" sz="2400" spc="-20" dirty="0">
                <a:cs typeface="Calibri"/>
              </a:rPr>
              <a:t>Most</a:t>
            </a:r>
            <a:r>
              <a:rPr lang="en-US" sz="2400" spc="-15" dirty="0">
                <a:cs typeface="Calibri"/>
              </a:rPr>
              <a:t> </a:t>
            </a:r>
            <a:r>
              <a:rPr lang="en-US" sz="2400" spc="-20" dirty="0">
                <a:cs typeface="Calibri"/>
              </a:rPr>
              <a:t>present</a:t>
            </a:r>
            <a:r>
              <a:rPr lang="en-US" sz="2400" spc="-15" dirty="0">
                <a:cs typeface="Calibri"/>
              </a:rPr>
              <a:t> by</a:t>
            </a:r>
            <a:r>
              <a:rPr lang="en-US" sz="2400" spc="-10" dirty="0">
                <a:cs typeface="Calibri"/>
              </a:rPr>
              <a:t> the</a:t>
            </a:r>
            <a:r>
              <a:rPr lang="en-US" sz="2400" spc="-15" dirty="0">
                <a:cs typeface="Calibri"/>
              </a:rPr>
              <a:t> age</a:t>
            </a:r>
            <a:r>
              <a:rPr lang="en-US" sz="2400" spc="-10" dirty="0">
                <a:cs typeface="Calibri"/>
              </a:rPr>
              <a:t> of</a:t>
            </a:r>
            <a:r>
              <a:rPr lang="en-US" sz="2400" spc="35" dirty="0">
                <a:cs typeface="Calibri"/>
              </a:rPr>
              <a:t> </a:t>
            </a:r>
            <a:r>
              <a:rPr lang="en-US" sz="2400" spc="-10" dirty="0">
                <a:solidFill>
                  <a:srgbClr val="FF0000"/>
                </a:solidFill>
                <a:cs typeface="Calibri"/>
              </a:rPr>
              <a:t>5 </a:t>
            </a:r>
            <a:r>
              <a:rPr lang="en-US" sz="2400" spc="-20" dirty="0">
                <a:solidFill>
                  <a:srgbClr val="FF0000"/>
                </a:solidFill>
                <a:cs typeface="Calibri"/>
              </a:rPr>
              <a:t>years</a:t>
            </a:r>
            <a:r>
              <a:rPr lang="en-US" sz="2400" spc="-15" dirty="0" smtClean="0">
                <a:cs typeface="Calibri"/>
              </a:rPr>
              <a:t>.</a:t>
            </a:r>
            <a:endParaRPr lang="en-US" sz="2400" dirty="0">
              <a:cs typeface="Calibri"/>
            </a:endParaRPr>
          </a:p>
        </p:txBody>
      </p:sp>
      <p:sp>
        <p:nvSpPr>
          <p:cNvPr id="6" name="مستطيل 5"/>
          <p:cNvSpPr/>
          <p:nvPr/>
        </p:nvSpPr>
        <p:spPr>
          <a:xfrm>
            <a:off x="218198" y="3429004"/>
            <a:ext cx="4811007" cy="3090077"/>
          </a:xfrm>
          <a:prstGeom prst="rect">
            <a:avLst/>
          </a:prstGeom>
        </p:spPr>
        <p:txBody>
          <a:bodyPr wrap="square">
            <a:spAutoFit/>
          </a:bodyPr>
          <a:lstStyle/>
          <a:p>
            <a:pPr marL="191770" indent="-179705">
              <a:lnSpc>
                <a:spcPct val="100000"/>
              </a:lnSpc>
              <a:spcBef>
                <a:spcPts val="5"/>
              </a:spcBef>
              <a:buFont typeface="Arial MT"/>
              <a:buChar char="•"/>
              <a:tabLst>
                <a:tab pos="192405" algn="l"/>
              </a:tabLst>
            </a:pPr>
            <a:r>
              <a:rPr lang="en-US" spc="-10" dirty="0">
                <a:cs typeface="Calibri"/>
              </a:rPr>
              <a:t>2</a:t>
            </a:r>
            <a:r>
              <a:rPr lang="en-US" spc="-35" dirty="0">
                <a:cs typeface="Calibri"/>
              </a:rPr>
              <a:t> </a:t>
            </a:r>
            <a:r>
              <a:rPr lang="en-US" spc="-10" dirty="0">
                <a:cs typeface="Calibri"/>
              </a:rPr>
              <a:t>major</a:t>
            </a:r>
            <a:r>
              <a:rPr lang="en-US" spc="-30" dirty="0">
                <a:cs typeface="Calibri"/>
              </a:rPr>
              <a:t> </a:t>
            </a:r>
            <a:r>
              <a:rPr lang="en-US" spc="-20" dirty="0">
                <a:cs typeface="Calibri"/>
              </a:rPr>
              <a:t>forms:</a:t>
            </a:r>
            <a:endParaRPr lang="en-US" dirty="0">
              <a:cs typeface="Calibri"/>
            </a:endParaRPr>
          </a:p>
          <a:p>
            <a:pPr>
              <a:lnSpc>
                <a:spcPct val="100000"/>
              </a:lnSpc>
              <a:spcBef>
                <a:spcPts val="25"/>
              </a:spcBef>
              <a:buChar char="•"/>
            </a:pPr>
            <a:endParaRPr lang="en-US" sz="2400" dirty="0">
              <a:cs typeface="Calibri"/>
            </a:endParaRPr>
          </a:p>
          <a:p>
            <a:pPr marL="191770" marR="301625" indent="-179705">
              <a:lnSpc>
                <a:spcPct val="69700"/>
              </a:lnSpc>
              <a:buFont typeface="Arial MT"/>
              <a:buChar char="•"/>
              <a:tabLst>
                <a:tab pos="192405" algn="l"/>
                <a:tab pos="1884045" algn="l"/>
              </a:tabLst>
            </a:pPr>
            <a:r>
              <a:rPr lang="en-US" sz="2000" b="1" u="sng" spc="-15" dirty="0" smtClean="0">
                <a:solidFill>
                  <a:srgbClr val="FF0000"/>
                </a:solidFill>
                <a:cs typeface="Calibri"/>
              </a:rPr>
              <a:t>hereditary</a:t>
            </a:r>
            <a:r>
              <a:rPr lang="en-US" sz="2000" b="1" u="sng" spc="-15" dirty="0" smtClean="0">
                <a:cs typeface="Calibri"/>
              </a:rPr>
              <a:t>,</a:t>
            </a:r>
            <a:r>
              <a:rPr lang="en-US" spc="-15" dirty="0" smtClean="0">
                <a:cs typeface="Calibri"/>
              </a:rPr>
              <a:t> </a:t>
            </a:r>
            <a:r>
              <a:rPr lang="en-US" spc="-10" dirty="0" smtClean="0">
                <a:cs typeface="Calibri"/>
              </a:rPr>
              <a:t>25</a:t>
            </a:r>
            <a:r>
              <a:rPr lang="en-US" spc="-10" dirty="0">
                <a:cs typeface="Calibri"/>
              </a:rPr>
              <a:t>% of</a:t>
            </a:r>
            <a:r>
              <a:rPr lang="en-US" dirty="0">
                <a:cs typeface="Calibri"/>
              </a:rPr>
              <a:t> </a:t>
            </a:r>
            <a:r>
              <a:rPr lang="en-US" spc="-15" dirty="0">
                <a:cs typeface="Calibri"/>
              </a:rPr>
              <a:t>patients,</a:t>
            </a:r>
            <a:r>
              <a:rPr lang="en-US" spc="-5" dirty="0">
                <a:cs typeface="Calibri"/>
              </a:rPr>
              <a:t> </a:t>
            </a:r>
            <a:r>
              <a:rPr lang="en-US" spc="-10" dirty="0">
                <a:cs typeface="Calibri"/>
              </a:rPr>
              <a:t>usually</a:t>
            </a:r>
            <a:r>
              <a:rPr lang="en-US" spc="55" dirty="0">
                <a:cs typeface="Calibri"/>
              </a:rPr>
              <a:t> </a:t>
            </a:r>
            <a:r>
              <a:rPr lang="en-US" spc="-20" dirty="0">
                <a:solidFill>
                  <a:srgbClr val="FF0000"/>
                </a:solidFill>
                <a:cs typeface="Calibri"/>
              </a:rPr>
              <a:t>bilateral</a:t>
            </a:r>
            <a:r>
              <a:rPr lang="en-US" spc="5" dirty="0">
                <a:solidFill>
                  <a:srgbClr val="FF0000"/>
                </a:solidFill>
                <a:cs typeface="Calibri"/>
              </a:rPr>
              <a:t> </a:t>
            </a:r>
            <a:r>
              <a:rPr lang="en-US" spc="-10" dirty="0">
                <a:cs typeface="Calibri"/>
              </a:rPr>
              <a:t>and</a:t>
            </a:r>
            <a:r>
              <a:rPr lang="en-US" dirty="0">
                <a:cs typeface="Calibri"/>
              </a:rPr>
              <a:t> </a:t>
            </a:r>
            <a:r>
              <a:rPr lang="en-US" spc="-20" dirty="0">
                <a:cs typeface="Calibri"/>
              </a:rPr>
              <a:t>multifocal</a:t>
            </a:r>
            <a:r>
              <a:rPr lang="en-US" dirty="0">
                <a:cs typeface="Calibri"/>
              </a:rPr>
              <a:t> </a:t>
            </a:r>
            <a:r>
              <a:rPr lang="en-US" spc="-10" dirty="0">
                <a:cs typeface="Calibri"/>
              </a:rPr>
              <a:t>and</a:t>
            </a:r>
            <a:r>
              <a:rPr lang="en-US" dirty="0">
                <a:cs typeface="Calibri"/>
              </a:rPr>
              <a:t> </a:t>
            </a:r>
            <a:r>
              <a:rPr lang="en-US" spc="-10" dirty="0">
                <a:cs typeface="Calibri"/>
              </a:rPr>
              <a:t>is</a:t>
            </a:r>
            <a:r>
              <a:rPr lang="en-US" spc="-5" dirty="0">
                <a:cs typeface="Calibri"/>
              </a:rPr>
              <a:t> </a:t>
            </a:r>
            <a:r>
              <a:rPr lang="en-US" spc="-10" dirty="0">
                <a:cs typeface="Calibri"/>
              </a:rPr>
              <a:t>due</a:t>
            </a:r>
            <a:r>
              <a:rPr lang="en-US" dirty="0">
                <a:cs typeface="Calibri"/>
              </a:rPr>
              <a:t> </a:t>
            </a:r>
            <a:r>
              <a:rPr lang="en-US" spc="-20" dirty="0">
                <a:cs typeface="Calibri"/>
              </a:rPr>
              <a:t>to </a:t>
            </a:r>
            <a:r>
              <a:rPr lang="en-US" spc="-570" dirty="0">
                <a:cs typeface="Calibri"/>
              </a:rPr>
              <a:t> </a:t>
            </a:r>
            <a:r>
              <a:rPr lang="en-US" spc="-15" dirty="0" err="1">
                <a:cs typeface="Calibri"/>
              </a:rPr>
              <a:t>germline</a:t>
            </a:r>
            <a:r>
              <a:rPr lang="en-US" spc="-10" dirty="0">
                <a:cs typeface="Calibri"/>
              </a:rPr>
              <a:t> </a:t>
            </a:r>
            <a:r>
              <a:rPr lang="en-US" spc="-15" dirty="0">
                <a:cs typeface="Calibri"/>
              </a:rPr>
              <a:t>mutations</a:t>
            </a:r>
            <a:r>
              <a:rPr lang="en-US" spc="-10" dirty="0">
                <a:cs typeface="Calibri"/>
              </a:rPr>
              <a:t> in</a:t>
            </a:r>
            <a:r>
              <a:rPr lang="en-US" dirty="0">
                <a:cs typeface="Calibri"/>
              </a:rPr>
              <a:t> </a:t>
            </a:r>
            <a:r>
              <a:rPr lang="en-US" spc="-10" dirty="0">
                <a:cs typeface="Calibri"/>
              </a:rPr>
              <a:t>the</a:t>
            </a:r>
            <a:r>
              <a:rPr lang="en-US" spc="60" dirty="0">
                <a:cs typeface="Calibri"/>
              </a:rPr>
              <a:t> </a:t>
            </a:r>
            <a:r>
              <a:rPr lang="en-US" spc="-10" dirty="0">
                <a:solidFill>
                  <a:srgbClr val="FF0000"/>
                </a:solidFill>
                <a:cs typeface="Calibri"/>
              </a:rPr>
              <a:t>RB1(retinoblastoma gene )</a:t>
            </a:r>
            <a:r>
              <a:rPr lang="en-US" spc="-10" dirty="0">
                <a:cs typeface="Calibri"/>
              </a:rPr>
              <a:t>.</a:t>
            </a:r>
            <a:r>
              <a:rPr lang="en-US" dirty="0">
                <a:cs typeface="Calibri"/>
              </a:rPr>
              <a:t> </a:t>
            </a:r>
            <a:r>
              <a:rPr lang="en-US" spc="-15" dirty="0">
                <a:cs typeface="Calibri"/>
              </a:rPr>
              <a:t>Median</a:t>
            </a:r>
            <a:r>
              <a:rPr lang="en-US" spc="-10" dirty="0">
                <a:cs typeface="Calibri"/>
              </a:rPr>
              <a:t> </a:t>
            </a:r>
            <a:r>
              <a:rPr lang="en-US" spc="-15" dirty="0">
                <a:cs typeface="Calibri"/>
              </a:rPr>
              <a:t>age</a:t>
            </a:r>
            <a:r>
              <a:rPr lang="en-US" spc="-5" dirty="0">
                <a:cs typeface="Calibri"/>
              </a:rPr>
              <a:t> </a:t>
            </a:r>
            <a:r>
              <a:rPr lang="en-US" spc="-10" dirty="0">
                <a:cs typeface="Calibri"/>
              </a:rPr>
              <a:t>of</a:t>
            </a:r>
            <a:r>
              <a:rPr lang="en-US" spc="-5" dirty="0">
                <a:cs typeface="Calibri"/>
              </a:rPr>
              <a:t> </a:t>
            </a:r>
            <a:r>
              <a:rPr lang="en-US" spc="-20" dirty="0">
                <a:cs typeface="Calibri"/>
              </a:rPr>
              <a:t>presentation</a:t>
            </a:r>
            <a:r>
              <a:rPr lang="en-US" spc="-5" dirty="0">
                <a:cs typeface="Calibri"/>
              </a:rPr>
              <a:t> </a:t>
            </a:r>
            <a:r>
              <a:rPr lang="en-US" spc="-10" dirty="0">
                <a:cs typeface="Calibri"/>
              </a:rPr>
              <a:t>is</a:t>
            </a:r>
            <a:r>
              <a:rPr lang="en-US" spc="-5" dirty="0">
                <a:cs typeface="Calibri"/>
              </a:rPr>
              <a:t> </a:t>
            </a:r>
            <a:r>
              <a:rPr lang="en-US" spc="-15" dirty="0">
                <a:cs typeface="Calibri"/>
              </a:rPr>
              <a:t>around</a:t>
            </a:r>
            <a:r>
              <a:rPr lang="en-US" spc="75" dirty="0">
                <a:cs typeface="Calibri"/>
              </a:rPr>
              <a:t> </a:t>
            </a:r>
            <a:r>
              <a:rPr lang="en-US" spc="-15" dirty="0">
                <a:solidFill>
                  <a:srgbClr val="FF0000"/>
                </a:solidFill>
                <a:cs typeface="Calibri"/>
              </a:rPr>
              <a:t>15 </a:t>
            </a:r>
            <a:r>
              <a:rPr lang="en-US" spc="-10" dirty="0">
                <a:solidFill>
                  <a:srgbClr val="FF0000"/>
                </a:solidFill>
                <a:cs typeface="Calibri"/>
              </a:rPr>
              <a:t> </a:t>
            </a:r>
            <a:r>
              <a:rPr lang="en-US" spc="-15" dirty="0">
                <a:solidFill>
                  <a:srgbClr val="FF0000"/>
                </a:solidFill>
                <a:cs typeface="Calibri"/>
              </a:rPr>
              <a:t>months</a:t>
            </a:r>
            <a:r>
              <a:rPr lang="en-US" spc="-15" dirty="0">
                <a:cs typeface="Calibri"/>
              </a:rPr>
              <a:t>.</a:t>
            </a:r>
            <a:endParaRPr lang="en-US" dirty="0">
              <a:cs typeface="Calibri"/>
            </a:endParaRPr>
          </a:p>
          <a:p>
            <a:pPr>
              <a:lnSpc>
                <a:spcPct val="100000"/>
              </a:lnSpc>
              <a:spcBef>
                <a:spcPts val="25"/>
              </a:spcBef>
              <a:buChar char="•"/>
            </a:pPr>
            <a:endParaRPr lang="en-US" sz="2400" dirty="0">
              <a:cs typeface="Calibri"/>
            </a:endParaRPr>
          </a:p>
          <a:p>
            <a:pPr marL="191770" marR="5080" indent="-179705">
              <a:lnSpc>
                <a:spcPct val="69700"/>
              </a:lnSpc>
              <a:buFont typeface="Arial MT"/>
              <a:buChar char="•"/>
              <a:tabLst>
                <a:tab pos="192405" algn="l"/>
                <a:tab pos="5609590" algn="l"/>
              </a:tabLst>
            </a:pPr>
            <a:r>
              <a:rPr lang="en-US" sz="2000" b="1" spc="-15" dirty="0">
                <a:solidFill>
                  <a:srgbClr val="FF0000"/>
                </a:solidFill>
                <a:cs typeface="Calibri"/>
              </a:rPr>
              <a:t>Non-hereditary</a:t>
            </a:r>
            <a:r>
              <a:rPr lang="en-US" sz="2000" b="1" spc="25" dirty="0">
                <a:solidFill>
                  <a:srgbClr val="FF0000"/>
                </a:solidFill>
                <a:cs typeface="Calibri"/>
              </a:rPr>
              <a:t> </a:t>
            </a:r>
            <a:r>
              <a:rPr lang="en-US" spc="-20" dirty="0">
                <a:cs typeface="Calibri"/>
              </a:rPr>
              <a:t>form:</a:t>
            </a:r>
            <a:r>
              <a:rPr lang="en-US" spc="5" dirty="0">
                <a:cs typeface="Calibri"/>
              </a:rPr>
              <a:t> </a:t>
            </a:r>
            <a:r>
              <a:rPr lang="en-US" spc="-10" dirty="0">
                <a:cs typeface="Calibri"/>
              </a:rPr>
              <a:t>majority</a:t>
            </a:r>
            <a:r>
              <a:rPr lang="en-US" spc="5" dirty="0">
                <a:cs typeface="Calibri"/>
              </a:rPr>
              <a:t> </a:t>
            </a:r>
            <a:r>
              <a:rPr lang="en-US" spc="-10" dirty="0">
                <a:cs typeface="Calibri"/>
              </a:rPr>
              <a:t>of</a:t>
            </a:r>
            <a:r>
              <a:rPr lang="en-US" spc="10" dirty="0">
                <a:cs typeface="Calibri"/>
              </a:rPr>
              <a:t> </a:t>
            </a:r>
            <a:r>
              <a:rPr lang="en-US" spc="-10" dirty="0" smtClean="0">
                <a:cs typeface="Calibri"/>
              </a:rPr>
              <a:t>cases, </a:t>
            </a:r>
            <a:r>
              <a:rPr lang="en-US" spc="-20" dirty="0" smtClean="0">
                <a:solidFill>
                  <a:srgbClr val="FF0000"/>
                </a:solidFill>
                <a:cs typeface="Calibri"/>
              </a:rPr>
              <a:t>unilateral</a:t>
            </a:r>
            <a:r>
              <a:rPr lang="en-US" dirty="0" smtClean="0">
                <a:solidFill>
                  <a:srgbClr val="FF0000"/>
                </a:solidFill>
                <a:cs typeface="Calibri"/>
              </a:rPr>
              <a:t> </a:t>
            </a:r>
            <a:r>
              <a:rPr lang="en-US" spc="-10" dirty="0">
                <a:cs typeface="Calibri"/>
              </a:rPr>
              <a:t>or</a:t>
            </a:r>
            <a:r>
              <a:rPr lang="en-US" spc="-5" dirty="0">
                <a:cs typeface="Calibri"/>
              </a:rPr>
              <a:t> </a:t>
            </a:r>
            <a:r>
              <a:rPr lang="en-US" spc="-20" dirty="0" err="1">
                <a:cs typeface="Calibri"/>
              </a:rPr>
              <a:t>unifocal</a:t>
            </a:r>
            <a:r>
              <a:rPr lang="en-US" spc="-10" dirty="0">
                <a:cs typeface="Calibri"/>
              </a:rPr>
              <a:t> and</a:t>
            </a:r>
            <a:r>
              <a:rPr lang="en-US" spc="-5" dirty="0">
                <a:cs typeface="Calibri"/>
              </a:rPr>
              <a:t> </a:t>
            </a:r>
            <a:r>
              <a:rPr lang="en-US" spc="-10" dirty="0">
                <a:cs typeface="Calibri"/>
              </a:rPr>
              <a:t>is</a:t>
            </a:r>
            <a:r>
              <a:rPr lang="en-US" spc="-5" dirty="0">
                <a:cs typeface="Calibri"/>
              </a:rPr>
              <a:t> </a:t>
            </a:r>
            <a:r>
              <a:rPr lang="en-US" spc="-10" dirty="0">
                <a:cs typeface="Calibri"/>
              </a:rPr>
              <a:t>due</a:t>
            </a:r>
            <a:r>
              <a:rPr lang="en-US" spc="-5" dirty="0">
                <a:cs typeface="Calibri"/>
              </a:rPr>
              <a:t> </a:t>
            </a:r>
            <a:r>
              <a:rPr lang="en-US" spc="-20" dirty="0">
                <a:cs typeface="Calibri"/>
              </a:rPr>
              <a:t>to </a:t>
            </a:r>
            <a:r>
              <a:rPr lang="en-US" spc="-15" dirty="0">
                <a:cs typeface="Calibri"/>
              </a:rPr>
              <a:t> mutations</a:t>
            </a:r>
            <a:r>
              <a:rPr lang="en-US" spc="-10" dirty="0">
                <a:cs typeface="Calibri"/>
              </a:rPr>
              <a:t> in</a:t>
            </a:r>
            <a:r>
              <a:rPr lang="en-US" spc="-5" dirty="0">
                <a:cs typeface="Calibri"/>
              </a:rPr>
              <a:t> </a:t>
            </a:r>
            <a:r>
              <a:rPr lang="en-US" spc="-10" dirty="0">
                <a:cs typeface="Calibri"/>
              </a:rPr>
              <a:t>RB1</a:t>
            </a:r>
            <a:r>
              <a:rPr lang="en-US" spc="-5" dirty="0">
                <a:cs typeface="Calibri"/>
              </a:rPr>
              <a:t> </a:t>
            </a:r>
            <a:r>
              <a:rPr lang="en-US" spc="-15" dirty="0">
                <a:cs typeface="Calibri"/>
              </a:rPr>
              <a:t>gene</a:t>
            </a:r>
            <a:r>
              <a:rPr lang="en-US" spc="-10" dirty="0">
                <a:cs typeface="Calibri"/>
              </a:rPr>
              <a:t> in</a:t>
            </a:r>
            <a:r>
              <a:rPr lang="en-US" dirty="0">
                <a:cs typeface="Calibri"/>
              </a:rPr>
              <a:t> </a:t>
            </a:r>
            <a:r>
              <a:rPr lang="en-US" spc="-15" dirty="0">
                <a:cs typeface="Calibri"/>
              </a:rPr>
              <a:t>somatic</a:t>
            </a:r>
            <a:r>
              <a:rPr lang="en-US" spc="-10" dirty="0">
                <a:cs typeface="Calibri"/>
              </a:rPr>
              <a:t> cells.</a:t>
            </a:r>
            <a:r>
              <a:rPr lang="en-US" spc="-5" dirty="0">
                <a:cs typeface="Calibri"/>
              </a:rPr>
              <a:t> </a:t>
            </a:r>
            <a:r>
              <a:rPr lang="en-US" spc="-15" dirty="0">
                <a:cs typeface="Calibri"/>
              </a:rPr>
              <a:t>Median</a:t>
            </a:r>
            <a:r>
              <a:rPr lang="en-US" spc="-10" dirty="0">
                <a:cs typeface="Calibri"/>
              </a:rPr>
              <a:t> </a:t>
            </a:r>
            <a:r>
              <a:rPr lang="en-US" spc="-15" dirty="0">
                <a:cs typeface="Calibri"/>
              </a:rPr>
              <a:t>age</a:t>
            </a:r>
            <a:r>
              <a:rPr lang="en-US" spc="-5" dirty="0">
                <a:cs typeface="Calibri"/>
              </a:rPr>
              <a:t> </a:t>
            </a:r>
            <a:r>
              <a:rPr lang="en-US" spc="-10" dirty="0">
                <a:cs typeface="Calibri"/>
              </a:rPr>
              <a:t>of</a:t>
            </a:r>
            <a:r>
              <a:rPr lang="en-US" spc="-5" dirty="0">
                <a:cs typeface="Calibri"/>
              </a:rPr>
              <a:t> </a:t>
            </a:r>
            <a:r>
              <a:rPr lang="en-US" spc="-20" dirty="0">
                <a:cs typeface="Calibri"/>
              </a:rPr>
              <a:t>presentation</a:t>
            </a:r>
            <a:r>
              <a:rPr lang="en-US" spc="-5" dirty="0">
                <a:cs typeface="Calibri"/>
              </a:rPr>
              <a:t> </a:t>
            </a:r>
            <a:r>
              <a:rPr lang="en-US" spc="-10" dirty="0">
                <a:cs typeface="Calibri"/>
              </a:rPr>
              <a:t>is</a:t>
            </a:r>
            <a:r>
              <a:rPr lang="en-US" spc="165" dirty="0">
                <a:cs typeface="Calibri"/>
              </a:rPr>
              <a:t> </a:t>
            </a:r>
            <a:r>
              <a:rPr lang="en-US" spc="-5" dirty="0">
                <a:cs typeface="Calibri"/>
              </a:rPr>
              <a:t>about </a:t>
            </a:r>
            <a:r>
              <a:rPr lang="en-US" spc="-570" dirty="0">
                <a:cs typeface="Calibri"/>
              </a:rPr>
              <a:t> </a:t>
            </a:r>
            <a:r>
              <a:rPr lang="en-US" spc="-10" dirty="0">
                <a:solidFill>
                  <a:srgbClr val="FF0000"/>
                </a:solidFill>
                <a:cs typeface="Calibri"/>
              </a:rPr>
              <a:t>30</a:t>
            </a:r>
            <a:r>
              <a:rPr lang="en-US" spc="-15" dirty="0">
                <a:solidFill>
                  <a:srgbClr val="FF0000"/>
                </a:solidFill>
                <a:cs typeface="Calibri"/>
              </a:rPr>
              <a:t> </a:t>
            </a:r>
            <a:r>
              <a:rPr lang="en-US" spc="-10" dirty="0">
                <a:solidFill>
                  <a:srgbClr val="FF0000"/>
                </a:solidFill>
                <a:cs typeface="Calibri"/>
              </a:rPr>
              <a:t>months</a:t>
            </a:r>
            <a:r>
              <a:rPr lang="en-US" spc="-10" dirty="0">
                <a:cs typeface="Calibri"/>
              </a:rPr>
              <a:t>.</a:t>
            </a:r>
            <a:endParaRPr lang="en-US" dirty="0">
              <a:cs typeface="Calibri"/>
            </a:endParaRPr>
          </a:p>
        </p:txBody>
      </p:sp>
      <p:pic>
        <p:nvPicPr>
          <p:cNvPr id="5122" name="Picture 2" descr="Pathophysiology of retinoblasto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605088"/>
            <a:ext cx="7162800" cy="4252912"/>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6"/>
          <p:cNvSpPr/>
          <p:nvPr/>
        </p:nvSpPr>
        <p:spPr>
          <a:xfrm>
            <a:off x="6858000" y="705374"/>
            <a:ext cx="4495800"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800" b="1" dirty="0" smtClean="0"/>
              <a:t> PRESENTED BY :</a:t>
            </a:r>
          </a:p>
          <a:p>
            <a:r>
              <a:rPr lang="en-US" sz="2800" b="1" dirty="0" smtClean="0"/>
              <a:t>Al-</a:t>
            </a:r>
            <a:r>
              <a:rPr lang="en-US" sz="2800" b="1" dirty="0" err="1" smtClean="0"/>
              <a:t>Tarawneh</a:t>
            </a:r>
            <a:r>
              <a:rPr lang="en-US" sz="2800" b="1" dirty="0" err="1" smtClean="0">
                <a:solidFill>
                  <a:schemeClr val="tx1">
                    <a:lumMod val="85000"/>
                    <a:lumOff val="15000"/>
                  </a:schemeClr>
                </a:solidFill>
                <a:latin typeface="Book Antiqua" panose="02040602050305030304" pitchFamily="18" charset="0"/>
              </a:rPr>
              <a:t>,Eslam</a:t>
            </a:r>
            <a:r>
              <a:rPr lang="en-US" sz="2800" b="1" dirty="0" smtClean="0">
                <a:solidFill>
                  <a:schemeClr val="tx1">
                    <a:lumMod val="85000"/>
                    <a:lumOff val="15000"/>
                  </a:schemeClr>
                </a:solidFill>
                <a:latin typeface="Book Antiqua" panose="02040602050305030304" pitchFamily="18" charset="0"/>
              </a:rPr>
              <a:t> </a:t>
            </a:r>
            <a:r>
              <a:rPr lang="en-US" sz="2800" b="1" dirty="0" err="1" smtClean="0">
                <a:solidFill>
                  <a:schemeClr val="tx1">
                    <a:lumMod val="85000"/>
                    <a:lumOff val="15000"/>
                  </a:schemeClr>
                </a:solidFill>
                <a:latin typeface="Book Antiqua" panose="02040602050305030304" pitchFamily="18" charset="0"/>
              </a:rPr>
              <a:t>Wasfi</a:t>
            </a:r>
            <a:endParaRPr lang="en-US" sz="2800" dirty="0"/>
          </a:p>
        </p:txBody>
      </p:sp>
    </p:spTree>
    <p:extLst>
      <p:ext uri="{BB962C8B-B14F-4D97-AF65-F5344CB8AC3E}">
        <p14:creationId xmlns:p14="http://schemas.microsoft.com/office/powerpoint/2010/main" val="363234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sz="half" idx="3"/>
          </p:nvPr>
        </p:nvSpPr>
        <p:spPr>
          <a:xfrm>
            <a:off x="609600" y="304803"/>
            <a:ext cx="4953000" cy="3644075"/>
          </a:xfrm>
          <a:ln>
            <a:solidFill>
              <a:schemeClr val="accent6">
                <a:lumMod val="75000"/>
              </a:schemeClr>
            </a:solidFill>
          </a:ln>
        </p:spPr>
        <p:txBody>
          <a:bodyPr/>
          <a:lstStyle/>
          <a:p>
            <a:r>
              <a:rPr lang="en-US" b="1" dirty="0"/>
              <a:t>Clinical </a:t>
            </a:r>
            <a:r>
              <a:rPr lang="en-US" b="1" dirty="0" smtClean="0"/>
              <a:t>features</a:t>
            </a:r>
          </a:p>
          <a:p>
            <a:pPr marL="342900" indent="-342900">
              <a:buFont typeface="Arial" pitchFamily="34" charset="0"/>
              <a:buChar char="•"/>
            </a:pPr>
            <a:r>
              <a:rPr lang="en-US" sz="2400" dirty="0" err="1"/>
              <a:t>Leukocoria</a:t>
            </a:r>
            <a:r>
              <a:rPr lang="en-US" sz="2400" dirty="0"/>
              <a:t> :</a:t>
            </a:r>
            <a:r>
              <a:rPr lang="en-US" sz="1600" dirty="0" smtClean="0"/>
              <a:t>Most </a:t>
            </a:r>
            <a:r>
              <a:rPr lang="en-US" sz="1600" dirty="0"/>
              <a:t>common presenting feature </a:t>
            </a:r>
          </a:p>
          <a:p>
            <a:pPr marL="342900" indent="-342900">
              <a:buFont typeface="Arial" pitchFamily="34" charset="0"/>
              <a:buChar char="•"/>
            </a:pPr>
            <a:r>
              <a:rPr lang="en-US" sz="2400" dirty="0"/>
              <a:t>Strabismus </a:t>
            </a:r>
          </a:p>
          <a:p>
            <a:pPr marL="342900" indent="-342900">
              <a:buFont typeface="Arial" pitchFamily="34" charset="0"/>
              <a:buChar char="•"/>
            </a:pPr>
            <a:r>
              <a:rPr lang="en-US" sz="2400" dirty="0"/>
              <a:t>A painful, red eye </a:t>
            </a:r>
          </a:p>
          <a:p>
            <a:pPr marL="342900" indent="-342900">
              <a:buFont typeface="Arial" pitchFamily="34" charset="0"/>
              <a:buChar char="•"/>
            </a:pPr>
            <a:r>
              <a:rPr lang="en-US" sz="2400" dirty="0"/>
              <a:t>Loss of vision </a:t>
            </a:r>
          </a:p>
          <a:p>
            <a:pPr marL="342900" indent="-342900">
              <a:buFont typeface="Arial" pitchFamily="34" charset="0"/>
              <a:buChar char="•"/>
            </a:pPr>
            <a:r>
              <a:rPr lang="en-US" sz="2400" dirty="0"/>
              <a:t>Retinal detachment (later stages</a:t>
            </a:r>
            <a:r>
              <a:rPr lang="en-US" sz="2400" dirty="0" smtClean="0"/>
              <a:t>)</a:t>
            </a:r>
            <a:endParaRPr lang="en-US" sz="2400" dirty="0"/>
          </a:p>
          <a:p>
            <a:pPr marL="342900" indent="-342900">
              <a:buFont typeface="Arial" pitchFamily="34" charset="0"/>
              <a:buChar char="•"/>
            </a:pPr>
            <a:r>
              <a:rPr lang="en-US" sz="2400" dirty="0"/>
              <a:t>Rarely: orbital cellulitis, </a:t>
            </a:r>
            <a:r>
              <a:rPr lang="en-US" sz="2400" dirty="0" err="1"/>
              <a:t>nystagmus</a:t>
            </a:r>
            <a:r>
              <a:rPr lang="en-US" sz="2400" dirty="0"/>
              <a:t>, </a:t>
            </a:r>
            <a:r>
              <a:rPr lang="en-US" sz="2400" dirty="0" err="1"/>
              <a:t>proptosis</a:t>
            </a:r>
            <a:endParaRPr lang="en-US" sz="2400" dirty="0"/>
          </a:p>
        </p:txBody>
      </p:sp>
      <p:sp>
        <p:nvSpPr>
          <p:cNvPr id="7" name="عنصر نائب للمحتوى 6"/>
          <p:cNvSpPr>
            <a:spLocks noGrp="1"/>
          </p:cNvSpPr>
          <p:nvPr>
            <p:ph sz="half" idx="2"/>
          </p:nvPr>
        </p:nvSpPr>
        <p:spPr>
          <a:xfrm>
            <a:off x="6400800" y="228604"/>
            <a:ext cx="5334000" cy="3471720"/>
          </a:xfrm>
          <a:ln>
            <a:solidFill>
              <a:schemeClr val="accent6">
                <a:lumMod val="60000"/>
                <a:lumOff val="40000"/>
              </a:schemeClr>
            </a:solidFill>
          </a:ln>
        </p:spPr>
        <p:txBody>
          <a:bodyPr/>
          <a:lstStyle/>
          <a:p>
            <a:r>
              <a:rPr lang="en-US" b="1" spc="-5" dirty="0" smtClean="0"/>
              <a:t>Diagnosis</a:t>
            </a:r>
          </a:p>
          <a:p>
            <a:pPr algn="just"/>
            <a:r>
              <a:rPr lang="en-US" sz="2400" spc="-15" dirty="0"/>
              <a:t>examination</a:t>
            </a:r>
            <a:r>
              <a:rPr lang="en-US" sz="2400" spc="-10" dirty="0"/>
              <a:t> </a:t>
            </a:r>
            <a:r>
              <a:rPr lang="en-US" sz="2400" spc="-5" dirty="0"/>
              <a:t>under</a:t>
            </a:r>
            <a:r>
              <a:rPr lang="en-US" sz="2400" dirty="0"/>
              <a:t> </a:t>
            </a:r>
            <a:r>
              <a:rPr lang="en-US" sz="2400" spc="-10" dirty="0"/>
              <a:t>anesthesia</a:t>
            </a:r>
            <a:r>
              <a:rPr lang="en-US" sz="2400" spc="-5" dirty="0"/>
              <a:t> of</a:t>
            </a:r>
            <a:r>
              <a:rPr lang="en-US" sz="2400" dirty="0"/>
              <a:t> </a:t>
            </a:r>
            <a:r>
              <a:rPr lang="en-US" sz="2400" spc="-10" dirty="0"/>
              <a:t>the</a:t>
            </a:r>
            <a:r>
              <a:rPr lang="en-US" sz="2400" spc="-5" dirty="0"/>
              <a:t> </a:t>
            </a:r>
            <a:r>
              <a:rPr lang="en-US" sz="2400" spc="-15" dirty="0"/>
              <a:t>retina</a:t>
            </a:r>
            <a:r>
              <a:rPr lang="en-US" sz="2400" spc="-10" dirty="0"/>
              <a:t> </a:t>
            </a:r>
            <a:r>
              <a:rPr lang="en-US" sz="2400" spc="-25" dirty="0"/>
              <a:t>for</a:t>
            </a:r>
            <a:r>
              <a:rPr lang="en-US" sz="2400" spc="-20" dirty="0"/>
              <a:t> </a:t>
            </a:r>
            <a:r>
              <a:rPr lang="en-US" sz="2400" spc="-15" dirty="0"/>
              <a:t>direct </a:t>
            </a:r>
            <a:r>
              <a:rPr lang="en-US" sz="2400" spc="-10" dirty="0"/>
              <a:t> </a:t>
            </a:r>
            <a:r>
              <a:rPr lang="en-US" sz="2400" spc="-15" dirty="0"/>
              <a:t>visualization </a:t>
            </a:r>
            <a:r>
              <a:rPr lang="en-US" sz="2400" spc="-5" dirty="0"/>
              <a:t>of </a:t>
            </a:r>
            <a:r>
              <a:rPr lang="en-US" sz="2400" spc="-10" dirty="0"/>
              <a:t>the </a:t>
            </a:r>
            <a:r>
              <a:rPr lang="en-US" sz="2400" spc="-15" dirty="0"/>
              <a:t>tumors </a:t>
            </a:r>
            <a:r>
              <a:rPr lang="en-US" sz="2400" dirty="0"/>
              <a:t>and </a:t>
            </a:r>
            <a:r>
              <a:rPr lang="en-US" sz="2400" spc="-15" dirty="0"/>
              <a:t>evaluation </a:t>
            </a:r>
            <a:r>
              <a:rPr lang="en-US" sz="2400" spc="-5" dirty="0"/>
              <a:t>of </a:t>
            </a:r>
            <a:r>
              <a:rPr lang="en-US" sz="2400" spc="-10" dirty="0"/>
              <a:t>intraocular </a:t>
            </a:r>
            <a:r>
              <a:rPr lang="en-US" sz="2400" spc="-15" dirty="0"/>
              <a:t>pressure </a:t>
            </a:r>
            <a:r>
              <a:rPr lang="en-US" sz="2400" spc="-5" dirty="0"/>
              <a:t>in </a:t>
            </a:r>
            <a:r>
              <a:rPr lang="en-US" sz="2400" dirty="0"/>
              <a:t> addition </a:t>
            </a:r>
            <a:r>
              <a:rPr lang="en-US" sz="2400" spc="-15" dirty="0"/>
              <a:t>to </a:t>
            </a:r>
            <a:r>
              <a:rPr lang="en-US" sz="2400" spc="-5" dirty="0"/>
              <a:t>ocular </a:t>
            </a:r>
            <a:r>
              <a:rPr lang="en-US" sz="2400" spc="-10" dirty="0"/>
              <a:t>ultrasound, </a:t>
            </a:r>
            <a:r>
              <a:rPr lang="en-US" sz="2400" spc="-5" dirty="0"/>
              <a:t>orbit </a:t>
            </a:r>
            <a:r>
              <a:rPr lang="en-US" sz="2400" dirty="0"/>
              <a:t>and </a:t>
            </a:r>
            <a:r>
              <a:rPr lang="en-US" sz="2400" spc="-15" dirty="0"/>
              <a:t>brain </a:t>
            </a:r>
            <a:r>
              <a:rPr lang="en-US" sz="2400" spc="-10" dirty="0"/>
              <a:t>MRI, </a:t>
            </a:r>
            <a:r>
              <a:rPr lang="en-US" sz="2400" spc="-5" dirty="0"/>
              <a:t>bone </a:t>
            </a:r>
            <a:r>
              <a:rPr lang="en-US" sz="2400" spc="-10" dirty="0"/>
              <a:t>scan </a:t>
            </a:r>
            <a:r>
              <a:rPr lang="en-US" sz="2400" dirty="0"/>
              <a:t>and </a:t>
            </a:r>
            <a:r>
              <a:rPr lang="en-US" sz="2400" spc="5" dirty="0"/>
              <a:t> </a:t>
            </a:r>
            <a:r>
              <a:rPr lang="en-US" sz="2400" spc="-5" dirty="0"/>
              <a:t>bone </a:t>
            </a:r>
            <a:r>
              <a:rPr lang="en-US" sz="2400" spc="-15" dirty="0"/>
              <a:t>marrow</a:t>
            </a:r>
            <a:r>
              <a:rPr lang="en-US" sz="2400" spc="-5" dirty="0"/>
              <a:t> </a:t>
            </a:r>
            <a:r>
              <a:rPr lang="en-US" sz="2400" spc="-15" dirty="0"/>
              <a:t>studies</a:t>
            </a:r>
            <a:r>
              <a:rPr lang="en-US" sz="2400" spc="-10" dirty="0"/>
              <a:t> </a:t>
            </a:r>
            <a:r>
              <a:rPr lang="en-US" sz="2400" dirty="0"/>
              <a:t>(</a:t>
            </a:r>
            <a:r>
              <a:rPr lang="en-US" sz="2400" spc="-5" dirty="0"/>
              <a:t> </a:t>
            </a:r>
            <a:r>
              <a:rPr lang="en-US" sz="2400" spc="-20" dirty="0"/>
              <a:t>evaluate</a:t>
            </a:r>
            <a:r>
              <a:rPr lang="en-US" sz="2400" spc="-5" dirty="0"/>
              <a:t> </a:t>
            </a:r>
            <a:r>
              <a:rPr lang="en-US" sz="2400" spc="-25" dirty="0"/>
              <a:t>for</a:t>
            </a:r>
            <a:r>
              <a:rPr lang="en-US" sz="2400" spc="-5" dirty="0"/>
              <a:t> </a:t>
            </a:r>
            <a:r>
              <a:rPr lang="en-US" sz="2400" spc="-15" dirty="0"/>
              <a:t>metastasis).</a:t>
            </a:r>
            <a:endParaRPr lang="en-US" sz="2400" dirty="0"/>
          </a:p>
          <a:p>
            <a:endParaRPr lang="en-US" b="1" dirty="0"/>
          </a:p>
        </p:txBody>
      </p:sp>
      <p:sp>
        <p:nvSpPr>
          <p:cNvPr id="10" name="مستطيل 9"/>
          <p:cNvSpPr/>
          <p:nvPr/>
        </p:nvSpPr>
        <p:spPr>
          <a:xfrm>
            <a:off x="6858000" y="3394169"/>
            <a:ext cx="4953000" cy="1754326"/>
          </a:xfrm>
          <a:prstGeom prst="rect">
            <a:avLst/>
          </a:prstGeom>
          <a:ln w="76200">
            <a:solidFill>
              <a:srgbClr val="FF0000"/>
            </a:solidFill>
            <a:prstDash val="dashDot"/>
          </a:ln>
        </p:spPr>
        <p:txBody>
          <a:bodyPr wrap="square">
            <a:spAutoFit/>
          </a:bodyPr>
          <a:lstStyle/>
          <a:p>
            <a:r>
              <a:rPr lang="en-US" dirty="0"/>
              <a:t>CT scan should be </a:t>
            </a:r>
            <a:r>
              <a:rPr lang="en-US" dirty="0">
                <a:solidFill>
                  <a:srgbClr val="FF0000"/>
                </a:solidFill>
              </a:rPr>
              <a:t>avoided</a:t>
            </a:r>
            <a:r>
              <a:rPr lang="en-US" dirty="0"/>
              <a:t> because of the risk of radiation-induced tumors in patients with Rb1 </a:t>
            </a:r>
            <a:r>
              <a:rPr lang="en-US" dirty="0" smtClean="0"/>
              <a:t>mutation!!!!!!</a:t>
            </a:r>
          </a:p>
          <a:p>
            <a:r>
              <a:rPr lang="en-US" dirty="0" smtClean="0"/>
              <a:t> </a:t>
            </a:r>
            <a:r>
              <a:rPr lang="en-US" dirty="0"/>
              <a:t>Biopsies of retinoblastomas are contraindicated because of the risk of tumor seeding</a:t>
            </a:r>
            <a:r>
              <a:rPr lang="en-US" dirty="0" smtClean="0"/>
              <a:t>!!!!!</a:t>
            </a:r>
            <a:endParaRPr lang="en-US" dirty="0"/>
          </a:p>
        </p:txBody>
      </p:sp>
      <p:sp>
        <p:nvSpPr>
          <p:cNvPr id="11" name="مستطيل 10"/>
          <p:cNvSpPr/>
          <p:nvPr/>
        </p:nvSpPr>
        <p:spPr>
          <a:xfrm>
            <a:off x="685800" y="3962405"/>
            <a:ext cx="3581400" cy="923330"/>
          </a:xfrm>
          <a:prstGeom prst="rect">
            <a:avLst/>
          </a:prstGeom>
        </p:spPr>
        <p:txBody>
          <a:bodyPr wrap="square">
            <a:spAutoFit/>
          </a:bodyPr>
          <a:lstStyle/>
          <a:p>
            <a:pPr marL="187960" indent="-175895" algn="just">
              <a:lnSpc>
                <a:spcPct val="100000"/>
              </a:lnSpc>
              <a:buFont typeface="Arial MT"/>
              <a:buChar char="•"/>
              <a:tabLst>
                <a:tab pos="188595" algn="l"/>
              </a:tabLst>
            </a:pPr>
            <a:r>
              <a:rPr lang="en-US" spc="-15" dirty="0">
                <a:cs typeface="Calibri"/>
              </a:rPr>
              <a:t>Most</a:t>
            </a:r>
            <a:r>
              <a:rPr lang="en-US" spc="-10" dirty="0">
                <a:cs typeface="Calibri"/>
              </a:rPr>
              <a:t> common</a:t>
            </a:r>
            <a:r>
              <a:rPr lang="en-US" spc="20" dirty="0">
                <a:cs typeface="Calibri"/>
              </a:rPr>
              <a:t> </a:t>
            </a:r>
            <a:r>
              <a:rPr lang="en-US" spc="-20" dirty="0">
                <a:solidFill>
                  <a:srgbClr val="FF0000"/>
                </a:solidFill>
                <a:cs typeface="Calibri"/>
              </a:rPr>
              <a:t>metastatic</a:t>
            </a:r>
            <a:r>
              <a:rPr lang="en-US" spc="5" dirty="0">
                <a:solidFill>
                  <a:srgbClr val="FF0000"/>
                </a:solidFill>
                <a:cs typeface="Calibri"/>
              </a:rPr>
              <a:t> </a:t>
            </a:r>
            <a:r>
              <a:rPr lang="en-US" spc="-10" dirty="0">
                <a:cs typeface="Calibri"/>
              </a:rPr>
              <a:t>sites:</a:t>
            </a:r>
            <a:r>
              <a:rPr lang="en-US" spc="-5" dirty="0">
                <a:cs typeface="Calibri"/>
              </a:rPr>
              <a:t> bone, bone </a:t>
            </a:r>
            <a:r>
              <a:rPr lang="en-US" spc="-50" dirty="0">
                <a:cs typeface="Calibri"/>
              </a:rPr>
              <a:t>marrow,</a:t>
            </a:r>
            <a:r>
              <a:rPr lang="en-US" spc="-5" dirty="0">
                <a:cs typeface="Calibri"/>
              </a:rPr>
              <a:t> </a:t>
            </a:r>
            <a:r>
              <a:rPr lang="en-US" spc="-10" dirty="0">
                <a:cs typeface="Calibri"/>
              </a:rPr>
              <a:t>liver</a:t>
            </a:r>
            <a:r>
              <a:rPr lang="en-US" spc="-5" dirty="0">
                <a:cs typeface="Calibri"/>
              </a:rPr>
              <a:t> </a:t>
            </a:r>
            <a:r>
              <a:rPr lang="en-US" dirty="0">
                <a:cs typeface="Calibri"/>
              </a:rPr>
              <a:t>and</a:t>
            </a:r>
            <a:r>
              <a:rPr lang="en-US" spc="-5" dirty="0">
                <a:cs typeface="Calibri"/>
              </a:rPr>
              <a:t> CNS.</a:t>
            </a:r>
            <a:endParaRPr lang="en-US" dirty="0">
              <a:cs typeface="Calibri"/>
            </a:endParaRPr>
          </a:p>
        </p:txBody>
      </p:sp>
      <p:sp>
        <p:nvSpPr>
          <p:cNvPr id="12" name="مستطيل 11"/>
          <p:cNvSpPr/>
          <p:nvPr/>
        </p:nvSpPr>
        <p:spPr>
          <a:xfrm>
            <a:off x="381000" y="4724404"/>
            <a:ext cx="5638800" cy="757130"/>
          </a:xfrm>
          <a:prstGeom prst="rect">
            <a:avLst/>
          </a:prstGeom>
        </p:spPr>
        <p:txBody>
          <a:bodyPr wrap="square">
            <a:spAutoFit/>
          </a:bodyPr>
          <a:lstStyle/>
          <a:p>
            <a:pPr marL="187960" marR="116205" indent="-175895" algn="just">
              <a:lnSpc>
                <a:spcPct val="80000"/>
              </a:lnSpc>
              <a:buFont typeface="Arial MT"/>
              <a:buChar char="•"/>
              <a:tabLst>
                <a:tab pos="188595" algn="l"/>
              </a:tabLst>
            </a:pPr>
            <a:r>
              <a:rPr lang="en-US" spc="-30" dirty="0">
                <a:solidFill>
                  <a:srgbClr val="FF0000"/>
                </a:solidFill>
                <a:cs typeface="Calibri"/>
              </a:rPr>
              <a:t>Treatment</a:t>
            </a:r>
            <a:r>
              <a:rPr lang="en-US" spc="-30" dirty="0">
                <a:cs typeface="Calibri"/>
              </a:rPr>
              <a:t>:</a:t>
            </a:r>
            <a:r>
              <a:rPr lang="en-US" spc="-25" dirty="0">
                <a:cs typeface="Calibri"/>
              </a:rPr>
              <a:t> </a:t>
            </a:r>
            <a:r>
              <a:rPr lang="en-US" spc="-15" dirty="0">
                <a:cs typeface="Calibri"/>
              </a:rPr>
              <a:t>Surgical</a:t>
            </a:r>
            <a:r>
              <a:rPr lang="en-US" spc="-10" dirty="0">
                <a:cs typeface="Calibri"/>
              </a:rPr>
              <a:t> </a:t>
            </a:r>
            <a:r>
              <a:rPr lang="en-US" spc="-20" dirty="0">
                <a:cs typeface="Calibri"/>
              </a:rPr>
              <a:t>excision,</a:t>
            </a:r>
            <a:r>
              <a:rPr lang="en-US" spc="-15" dirty="0">
                <a:cs typeface="Calibri"/>
              </a:rPr>
              <a:t> </a:t>
            </a:r>
            <a:r>
              <a:rPr lang="en-US" spc="-10" dirty="0">
                <a:cs typeface="Calibri"/>
              </a:rPr>
              <a:t>chemotherapy</a:t>
            </a:r>
            <a:r>
              <a:rPr lang="en-US" spc="-5" dirty="0">
                <a:cs typeface="Calibri"/>
              </a:rPr>
              <a:t> </a:t>
            </a:r>
            <a:r>
              <a:rPr lang="en-US" dirty="0">
                <a:cs typeface="Calibri"/>
              </a:rPr>
              <a:t>,</a:t>
            </a:r>
            <a:r>
              <a:rPr lang="en-US" spc="5" dirty="0">
                <a:cs typeface="Calibri"/>
              </a:rPr>
              <a:t> </a:t>
            </a:r>
            <a:r>
              <a:rPr lang="en-US" spc="-15" dirty="0">
                <a:cs typeface="Calibri"/>
              </a:rPr>
              <a:t>radiation</a:t>
            </a:r>
            <a:r>
              <a:rPr lang="en-US" spc="-10" dirty="0">
                <a:cs typeface="Calibri"/>
              </a:rPr>
              <a:t> </a:t>
            </a:r>
            <a:r>
              <a:rPr lang="en-US" dirty="0">
                <a:cs typeface="Calibri"/>
              </a:rPr>
              <a:t>and</a:t>
            </a:r>
            <a:r>
              <a:rPr lang="en-US" spc="5" dirty="0">
                <a:cs typeface="Calibri"/>
              </a:rPr>
              <a:t> </a:t>
            </a:r>
            <a:r>
              <a:rPr lang="en-US" spc="-5" dirty="0">
                <a:cs typeface="Calibri"/>
              </a:rPr>
              <a:t>laser </a:t>
            </a:r>
            <a:r>
              <a:rPr lang="en-US" dirty="0">
                <a:cs typeface="Calibri"/>
              </a:rPr>
              <a:t> </a:t>
            </a:r>
            <a:r>
              <a:rPr lang="en-US" spc="-10" dirty="0">
                <a:cs typeface="Calibri"/>
              </a:rPr>
              <a:t>photocoagulation</a:t>
            </a:r>
            <a:r>
              <a:rPr lang="en-US" spc="-15" dirty="0">
                <a:cs typeface="Calibri"/>
              </a:rPr>
              <a:t> are</a:t>
            </a:r>
            <a:r>
              <a:rPr lang="en-US" spc="-5" dirty="0">
                <a:cs typeface="Calibri"/>
              </a:rPr>
              <a:t> </a:t>
            </a:r>
            <a:r>
              <a:rPr lang="en-US" dirty="0">
                <a:cs typeface="Calibri"/>
              </a:rPr>
              <a:t>all</a:t>
            </a:r>
            <a:r>
              <a:rPr lang="en-US" spc="-5" dirty="0">
                <a:cs typeface="Calibri"/>
              </a:rPr>
              <a:t> used modalities</a:t>
            </a:r>
            <a:r>
              <a:rPr lang="en-US" spc="-10" dirty="0">
                <a:cs typeface="Calibri"/>
              </a:rPr>
              <a:t> </a:t>
            </a:r>
            <a:r>
              <a:rPr lang="en-US" spc="-25" dirty="0">
                <a:cs typeface="Calibri"/>
              </a:rPr>
              <a:t>for</a:t>
            </a:r>
            <a:r>
              <a:rPr lang="en-US" spc="-5" dirty="0">
                <a:cs typeface="Calibri"/>
              </a:rPr>
              <a:t> </a:t>
            </a:r>
            <a:r>
              <a:rPr lang="en-US" spc="-10" dirty="0">
                <a:cs typeface="Calibri"/>
              </a:rPr>
              <a:t>this type </a:t>
            </a:r>
            <a:r>
              <a:rPr lang="en-US" spc="-5" dirty="0">
                <a:cs typeface="Calibri"/>
              </a:rPr>
              <a:t>of</a:t>
            </a:r>
            <a:r>
              <a:rPr lang="en-US" spc="-10" dirty="0">
                <a:cs typeface="Calibri"/>
              </a:rPr>
              <a:t> </a:t>
            </a:r>
            <a:r>
              <a:rPr lang="en-US" spc="-55" dirty="0">
                <a:cs typeface="Calibri"/>
              </a:rPr>
              <a:t>tumor.</a:t>
            </a:r>
            <a:endParaRPr lang="en-US" dirty="0">
              <a:cs typeface="Calibri"/>
            </a:endParaRPr>
          </a:p>
        </p:txBody>
      </p:sp>
    </p:spTree>
    <p:extLst>
      <p:ext uri="{BB962C8B-B14F-4D97-AF65-F5344CB8AC3E}">
        <p14:creationId xmlns:p14="http://schemas.microsoft.com/office/powerpoint/2010/main" val="363870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10" grpId="0" animBg="1"/>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914399"/>
            <a:ext cx="4419600" cy="5571065"/>
          </a:xfrm>
          <a:prstGeom prst="rect">
            <a:avLst/>
          </a:prstGeom>
        </p:spPr>
      </p:pic>
      <p:sp>
        <p:nvSpPr>
          <p:cNvPr id="4" name="مستطيل 3"/>
          <p:cNvSpPr/>
          <p:nvPr/>
        </p:nvSpPr>
        <p:spPr>
          <a:xfrm>
            <a:off x="609601" y="8"/>
            <a:ext cx="2951779" cy="584775"/>
          </a:xfrm>
          <a:prstGeom prst="rect">
            <a:avLst/>
          </a:prstGeom>
        </p:spPr>
        <p:txBody>
          <a:bodyPr wrap="square">
            <a:spAutoFit/>
          </a:bodyPr>
          <a:lstStyle/>
          <a:p>
            <a:r>
              <a:rPr lang="en-US" dirty="0" smtClean="0"/>
              <a:t> </a:t>
            </a:r>
            <a:r>
              <a:rPr lang="en-US" sz="3200" dirty="0" err="1" smtClean="0"/>
              <a:t>leukocoria</a:t>
            </a:r>
            <a:endParaRPr lang="en-US" dirty="0"/>
          </a:p>
        </p:txBody>
      </p:sp>
      <p:sp>
        <p:nvSpPr>
          <p:cNvPr id="5" name="مستطيل 4"/>
          <p:cNvSpPr/>
          <p:nvPr/>
        </p:nvSpPr>
        <p:spPr>
          <a:xfrm>
            <a:off x="304800" y="520986"/>
            <a:ext cx="4506362" cy="369332"/>
          </a:xfrm>
          <a:prstGeom prst="rect">
            <a:avLst/>
          </a:prstGeom>
        </p:spPr>
        <p:txBody>
          <a:bodyPr wrap="none">
            <a:spAutoFit/>
          </a:bodyPr>
          <a:lstStyle/>
          <a:p>
            <a:r>
              <a:rPr lang="en-US" dirty="0"/>
              <a:t>white fundal reflex instead of the usual red</a:t>
            </a:r>
          </a:p>
        </p:txBody>
      </p:sp>
      <p:pic>
        <p:nvPicPr>
          <p:cNvPr id="6" name="object 2"/>
          <p:cNvPicPr/>
          <p:nvPr/>
        </p:nvPicPr>
        <p:blipFill>
          <a:blip r:embed="rId3" cstate="print"/>
          <a:stretch>
            <a:fillRect/>
          </a:stretch>
        </p:blipFill>
        <p:spPr>
          <a:xfrm>
            <a:off x="5486405" y="864918"/>
            <a:ext cx="6106831" cy="5571066"/>
          </a:xfrm>
          <a:prstGeom prst="rect">
            <a:avLst/>
          </a:prstGeom>
        </p:spPr>
      </p:pic>
    </p:spTree>
    <p:extLst>
      <p:ext uri="{BB962C8B-B14F-4D97-AF65-F5344CB8AC3E}">
        <p14:creationId xmlns:p14="http://schemas.microsoft.com/office/powerpoint/2010/main" val="5894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1" y="1144827"/>
            <a:ext cx="4916171" cy="936154"/>
          </a:xfrm>
          <a:prstGeom prst="rect">
            <a:avLst/>
          </a:prstGeom>
        </p:spPr>
        <p:txBody>
          <a:bodyPr vert="horz" wrap="square" lIns="0" tIns="12700" rIns="0" bIns="0" rtlCol="0">
            <a:spAutoFit/>
          </a:bodyPr>
          <a:lstStyle/>
          <a:p>
            <a:pPr marL="12700">
              <a:lnSpc>
                <a:spcPct val="100000"/>
              </a:lnSpc>
              <a:spcBef>
                <a:spcPts val="100"/>
              </a:spcBef>
            </a:pPr>
            <a:r>
              <a:rPr spc="-5" dirty="0"/>
              <a:t>Neu</a:t>
            </a:r>
            <a:r>
              <a:rPr spc="-80" dirty="0"/>
              <a:t>r</a:t>
            </a:r>
            <a:r>
              <a:rPr spc="-5" dirty="0"/>
              <a:t>obla</a:t>
            </a:r>
            <a:r>
              <a:rPr spc="-70" dirty="0"/>
              <a:t>s</a:t>
            </a:r>
            <a:r>
              <a:rPr spc="-60" dirty="0"/>
              <a:t>t</a:t>
            </a:r>
            <a:r>
              <a:rPr spc="-5" dirty="0"/>
              <a:t>oma</a:t>
            </a:r>
          </a:p>
        </p:txBody>
      </p:sp>
      <p:sp>
        <p:nvSpPr>
          <p:cNvPr id="4" name="مستطيل 3"/>
          <p:cNvSpPr/>
          <p:nvPr/>
        </p:nvSpPr>
        <p:spPr>
          <a:xfrm>
            <a:off x="381000" y="2301353"/>
            <a:ext cx="9220200" cy="1015663"/>
          </a:xfrm>
          <a:prstGeom prst="rect">
            <a:avLst/>
          </a:prstGeom>
        </p:spPr>
        <p:txBody>
          <a:bodyPr wrap="square">
            <a:spAutoFit/>
          </a:bodyPr>
          <a:lstStyle/>
          <a:p>
            <a:r>
              <a:rPr lang="en-US" sz="2000" b="1" i="1" dirty="0"/>
              <a:t>is a malignant neuroendocrine tumor of the sympathetic nervous system that originates from neural crest cells potentially secretes </a:t>
            </a:r>
            <a:r>
              <a:rPr lang="en-US" sz="2000" b="1" i="1" dirty="0" err="1"/>
              <a:t>catecholamines</a:t>
            </a:r>
            <a:r>
              <a:rPr lang="en-US" sz="2000" b="1" i="1" dirty="0"/>
              <a:t>, and is usually found in the adrenal glands or sympathetic ganglia.. </a:t>
            </a:r>
          </a:p>
        </p:txBody>
      </p:sp>
      <p:sp>
        <p:nvSpPr>
          <p:cNvPr id="5" name="مستطيل 4"/>
          <p:cNvSpPr/>
          <p:nvPr/>
        </p:nvSpPr>
        <p:spPr>
          <a:xfrm>
            <a:off x="7391400" y="3324610"/>
            <a:ext cx="4038600" cy="2031325"/>
          </a:xfrm>
          <a:prstGeom prst="rect">
            <a:avLst/>
          </a:prstGeom>
        </p:spPr>
        <p:txBody>
          <a:bodyPr wrap="square">
            <a:spAutoFit/>
          </a:bodyPr>
          <a:lstStyle/>
          <a:p>
            <a:r>
              <a:rPr lang="en-US" dirty="0"/>
              <a:t>most common childhood </a:t>
            </a:r>
            <a:r>
              <a:rPr lang="en-US" dirty="0" smtClean="0"/>
              <a:t>malignancy</a:t>
            </a:r>
          </a:p>
          <a:p>
            <a:pPr marL="342900" indent="-342900">
              <a:buFont typeface="+mj-lt"/>
              <a:buAutoNum type="arabicPeriod"/>
            </a:pPr>
            <a:r>
              <a:rPr lang="en-US" b="1" dirty="0" err="1" smtClean="0"/>
              <a:t>leukemias</a:t>
            </a:r>
            <a:endParaRPr lang="en-US" b="1" dirty="0" smtClean="0"/>
          </a:p>
          <a:p>
            <a:pPr marL="342900" indent="-342900">
              <a:buFont typeface="+mj-lt"/>
              <a:buAutoNum type="arabicPeriod"/>
            </a:pPr>
            <a:r>
              <a:rPr lang="en-US" b="1" dirty="0" smtClean="0"/>
              <a:t>brain </a:t>
            </a:r>
            <a:r>
              <a:rPr lang="en-US" b="1" dirty="0"/>
              <a:t>and other CNS </a:t>
            </a:r>
            <a:r>
              <a:rPr lang="en-US" b="1" dirty="0" smtClean="0"/>
              <a:t>tumors</a:t>
            </a:r>
          </a:p>
          <a:p>
            <a:pPr marL="342900" indent="-342900">
              <a:buFont typeface="+mj-lt"/>
              <a:buAutoNum type="arabicPeriod"/>
            </a:pPr>
            <a:r>
              <a:rPr lang="en-US" b="1" dirty="0" smtClean="0"/>
              <a:t>lymphomas</a:t>
            </a:r>
          </a:p>
          <a:p>
            <a:pPr marL="342900" indent="-342900">
              <a:buFont typeface="+mj-lt"/>
              <a:buAutoNum type="arabicPeriod"/>
            </a:pPr>
            <a:r>
              <a:rPr lang="en-US" b="1" dirty="0" err="1" smtClean="0"/>
              <a:t>neuroblastoma</a:t>
            </a:r>
            <a:endParaRPr lang="en-US" b="1" dirty="0" smtClean="0"/>
          </a:p>
          <a:p>
            <a:pPr marL="342900" indent="-342900">
              <a:buFont typeface="+mj-lt"/>
              <a:buAutoNum type="arabicPeriod"/>
            </a:pPr>
            <a:r>
              <a:rPr lang="en-US" b="1" dirty="0"/>
              <a:t>k</a:t>
            </a:r>
            <a:r>
              <a:rPr lang="en-US" b="1" dirty="0" smtClean="0"/>
              <a:t>idney tumors</a:t>
            </a:r>
          </a:p>
          <a:p>
            <a:pPr marL="342900" indent="-342900">
              <a:buFont typeface="+mj-lt"/>
              <a:buAutoNum type="arabicPeriod"/>
            </a:pPr>
            <a:r>
              <a:rPr lang="en-US" b="1" dirty="0" smtClean="0"/>
              <a:t>malignant </a:t>
            </a:r>
            <a:r>
              <a:rPr lang="en-US" b="1" dirty="0"/>
              <a:t>bone tumors</a:t>
            </a:r>
            <a:r>
              <a:rPr lang="en-US" dirty="0"/>
              <a:t> </a:t>
            </a:r>
          </a:p>
        </p:txBody>
      </p:sp>
      <p:sp>
        <p:nvSpPr>
          <p:cNvPr id="6" name="مستطيل 5"/>
          <p:cNvSpPr/>
          <p:nvPr/>
        </p:nvSpPr>
        <p:spPr>
          <a:xfrm>
            <a:off x="185062" y="3967804"/>
            <a:ext cx="4939365" cy="369332"/>
          </a:xfrm>
          <a:prstGeom prst="rect">
            <a:avLst/>
          </a:prstGeom>
          <a:solidFill>
            <a:schemeClr val="accent2">
              <a:lumMod val="20000"/>
              <a:lumOff val="80000"/>
            </a:schemeClr>
          </a:solidFill>
          <a:ln w="38100">
            <a:solidFill>
              <a:schemeClr val="accent1"/>
            </a:solidFill>
            <a:prstDash val="lgDash"/>
          </a:ln>
        </p:spPr>
        <p:txBody>
          <a:bodyPr wrap="none">
            <a:spAutoFit/>
          </a:bodyPr>
          <a:lstStyle/>
          <a:p>
            <a:pPr marL="200025">
              <a:lnSpc>
                <a:spcPct val="100000"/>
              </a:lnSpc>
              <a:spcBef>
                <a:spcPts val="425"/>
              </a:spcBef>
            </a:pPr>
            <a:r>
              <a:rPr lang="en-US" dirty="0">
                <a:cs typeface="Calibri"/>
              </a:rPr>
              <a:t>#</a:t>
            </a:r>
            <a:r>
              <a:rPr lang="en-US" spc="-10" dirty="0">
                <a:cs typeface="Calibri"/>
              </a:rPr>
              <a:t> </a:t>
            </a:r>
            <a:r>
              <a:rPr lang="en-US" spc="-15" dirty="0">
                <a:cs typeface="Calibri"/>
              </a:rPr>
              <a:t>fourth</a:t>
            </a:r>
            <a:r>
              <a:rPr lang="en-US" dirty="0">
                <a:cs typeface="Calibri"/>
              </a:rPr>
              <a:t> </a:t>
            </a:r>
            <a:r>
              <a:rPr lang="en-US" spc="-15" dirty="0">
                <a:cs typeface="Calibri"/>
              </a:rPr>
              <a:t>most</a:t>
            </a:r>
            <a:r>
              <a:rPr lang="en-US" spc="-10" dirty="0">
                <a:cs typeface="Calibri"/>
              </a:rPr>
              <a:t> common </a:t>
            </a:r>
            <a:r>
              <a:rPr lang="en-US" spc="-5" dirty="0">
                <a:cs typeface="Calibri"/>
              </a:rPr>
              <a:t>childhood </a:t>
            </a:r>
            <a:r>
              <a:rPr lang="en-US" spc="-25" dirty="0">
                <a:cs typeface="Calibri"/>
              </a:rPr>
              <a:t>malignancy.</a:t>
            </a:r>
            <a:endParaRPr lang="en-US" dirty="0">
              <a:cs typeface="Calibri"/>
            </a:endParaRPr>
          </a:p>
        </p:txBody>
      </p:sp>
      <p:sp>
        <p:nvSpPr>
          <p:cNvPr id="7" name="مستطيل 6"/>
          <p:cNvSpPr/>
          <p:nvPr/>
        </p:nvSpPr>
        <p:spPr>
          <a:xfrm>
            <a:off x="152406" y="4572000"/>
            <a:ext cx="7088479" cy="369332"/>
          </a:xfrm>
          <a:prstGeom prst="rect">
            <a:avLst/>
          </a:prstGeom>
          <a:solidFill>
            <a:schemeClr val="accent2">
              <a:lumMod val="20000"/>
              <a:lumOff val="80000"/>
            </a:schemeClr>
          </a:solidFill>
          <a:ln w="38100">
            <a:solidFill>
              <a:schemeClr val="accent1"/>
            </a:solidFill>
            <a:prstDash val="lgDash"/>
          </a:ln>
        </p:spPr>
        <p:txBody>
          <a:bodyPr wrap="none">
            <a:spAutoFit/>
          </a:bodyPr>
          <a:lstStyle/>
          <a:p>
            <a:pPr marL="187960" indent="-175895">
              <a:lnSpc>
                <a:spcPct val="100000"/>
              </a:lnSpc>
              <a:spcBef>
                <a:spcPts val="330"/>
              </a:spcBef>
              <a:buFont typeface="Arial MT"/>
              <a:buChar char="•"/>
              <a:tabLst>
                <a:tab pos="188595" algn="l"/>
              </a:tabLst>
            </a:pPr>
            <a:r>
              <a:rPr lang="en-US" spc="-5" dirty="0">
                <a:cs typeface="Calibri"/>
              </a:rPr>
              <a:t>Is</a:t>
            </a:r>
            <a:r>
              <a:rPr lang="en-US" spc="-15" dirty="0">
                <a:cs typeface="Calibri"/>
              </a:rPr>
              <a:t> </a:t>
            </a:r>
            <a:r>
              <a:rPr lang="en-US" spc="-10" dirty="0">
                <a:cs typeface="Calibri"/>
              </a:rPr>
              <a:t>the</a:t>
            </a:r>
            <a:r>
              <a:rPr lang="en-US" spc="20" dirty="0">
                <a:cs typeface="Calibri"/>
              </a:rPr>
              <a:t> </a:t>
            </a:r>
            <a:r>
              <a:rPr lang="en-US" spc="-15" dirty="0">
                <a:cs typeface="Calibri"/>
              </a:rPr>
              <a:t>most </a:t>
            </a:r>
            <a:r>
              <a:rPr lang="en-US" spc="-10" dirty="0">
                <a:cs typeface="Calibri"/>
              </a:rPr>
              <a:t>common</a:t>
            </a:r>
            <a:r>
              <a:rPr lang="en-US" spc="15" dirty="0">
                <a:cs typeface="Calibri"/>
              </a:rPr>
              <a:t> </a:t>
            </a:r>
            <a:r>
              <a:rPr lang="en-US" spc="-15" dirty="0" err="1">
                <a:cs typeface="Calibri"/>
              </a:rPr>
              <a:t>extracranial</a:t>
            </a:r>
            <a:r>
              <a:rPr lang="en-US" spc="-5" dirty="0">
                <a:cs typeface="Calibri"/>
              </a:rPr>
              <a:t> solid</a:t>
            </a:r>
            <a:r>
              <a:rPr lang="en-US" spc="-10" dirty="0">
                <a:cs typeface="Calibri"/>
              </a:rPr>
              <a:t> tumor </a:t>
            </a:r>
            <a:r>
              <a:rPr lang="en-US" spc="-5" dirty="0">
                <a:cs typeface="Calibri"/>
              </a:rPr>
              <a:t>of</a:t>
            </a:r>
            <a:r>
              <a:rPr lang="en-US" spc="-10" dirty="0">
                <a:cs typeface="Calibri"/>
              </a:rPr>
              <a:t> </a:t>
            </a:r>
            <a:r>
              <a:rPr lang="en-US" spc="-5" dirty="0">
                <a:cs typeface="Calibri"/>
              </a:rPr>
              <a:t>childhood (8-10%).</a:t>
            </a:r>
            <a:endParaRPr lang="en-US" dirty="0">
              <a:cs typeface="Calibri"/>
            </a:endParaRPr>
          </a:p>
        </p:txBody>
      </p:sp>
      <p:sp>
        <p:nvSpPr>
          <p:cNvPr id="8" name="مستطيل 7"/>
          <p:cNvSpPr/>
          <p:nvPr/>
        </p:nvSpPr>
        <p:spPr>
          <a:xfrm>
            <a:off x="152401" y="5257800"/>
            <a:ext cx="4561698" cy="369332"/>
          </a:xfrm>
          <a:prstGeom prst="rect">
            <a:avLst/>
          </a:prstGeom>
          <a:solidFill>
            <a:schemeClr val="accent2">
              <a:lumMod val="20000"/>
              <a:lumOff val="80000"/>
            </a:schemeClr>
          </a:solidFill>
          <a:ln w="38100">
            <a:solidFill>
              <a:schemeClr val="accent1"/>
            </a:solidFill>
            <a:prstDash val="lgDash"/>
          </a:ln>
        </p:spPr>
        <p:txBody>
          <a:bodyPr wrap="none">
            <a:spAutoFit/>
          </a:bodyPr>
          <a:lstStyle/>
          <a:p>
            <a:pPr marL="187960" indent="-175895">
              <a:lnSpc>
                <a:spcPct val="100000"/>
              </a:lnSpc>
              <a:spcBef>
                <a:spcPts val="330"/>
              </a:spcBef>
              <a:buFont typeface="Arial MT"/>
              <a:buChar char="•"/>
              <a:tabLst>
                <a:tab pos="188595" algn="l"/>
              </a:tabLst>
            </a:pPr>
            <a:r>
              <a:rPr lang="en-US" spc="-5" dirty="0">
                <a:cs typeface="Calibri"/>
              </a:rPr>
              <a:t>The</a:t>
            </a:r>
            <a:r>
              <a:rPr lang="en-US" dirty="0">
                <a:cs typeface="Calibri"/>
              </a:rPr>
              <a:t> </a:t>
            </a:r>
            <a:r>
              <a:rPr lang="en-US" spc="-15" dirty="0">
                <a:cs typeface="Calibri"/>
              </a:rPr>
              <a:t>most</a:t>
            </a:r>
            <a:r>
              <a:rPr lang="en-US" spc="-10" dirty="0">
                <a:cs typeface="Calibri"/>
              </a:rPr>
              <a:t> common</a:t>
            </a:r>
            <a:r>
              <a:rPr lang="en-US" spc="15" dirty="0">
                <a:cs typeface="Calibri"/>
              </a:rPr>
              <a:t> </a:t>
            </a:r>
            <a:r>
              <a:rPr lang="en-US" spc="-5" dirty="0">
                <a:cs typeface="Calibri"/>
              </a:rPr>
              <a:t>malignancy in </a:t>
            </a:r>
            <a:r>
              <a:rPr lang="en-US" spc="-15" dirty="0" smtClean="0">
                <a:cs typeface="Calibri"/>
              </a:rPr>
              <a:t>infancy</a:t>
            </a:r>
            <a:r>
              <a:rPr lang="en-US" spc="-10" dirty="0" smtClean="0">
                <a:cs typeface="Calibri"/>
              </a:rPr>
              <a:t>.</a:t>
            </a:r>
            <a:endParaRPr lang="en-US" dirty="0">
              <a:cs typeface="Calibri"/>
            </a:endParaRPr>
          </a:p>
        </p:txBody>
      </p:sp>
      <p:sp>
        <p:nvSpPr>
          <p:cNvPr id="9" name="مستطيل 8"/>
          <p:cNvSpPr/>
          <p:nvPr/>
        </p:nvSpPr>
        <p:spPr>
          <a:xfrm>
            <a:off x="6858001" y="1143000"/>
            <a:ext cx="3129062" cy="784830"/>
          </a:xfrm>
          <a:prstGeom prst="rect">
            <a:avLst/>
          </a:prstGeom>
          <a:ln w="76200">
            <a:solidFill>
              <a:schemeClr val="tx1"/>
            </a:solidFill>
            <a:prstDash val="solid"/>
          </a:ln>
        </p:spPr>
        <p:txBody>
          <a:bodyPr wrap="none">
            <a:spAutoFit/>
          </a:bodyPr>
          <a:lstStyle/>
          <a:p>
            <a:pPr marL="12065" marR="19050">
              <a:lnSpc>
                <a:spcPts val="2690"/>
              </a:lnSpc>
              <a:spcBef>
                <a:spcPts val="975"/>
              </a:spcBef>
              <a:tabLst>
                <a:tab pos="188595" algn="l"/>
                <a:tab pos="694690" algn="l"/>
                <a:tab pos="1216025" algn="l"/>
                <a:tab pos="1669414" algn="l"/>
                <a:tab pos="2931795" algn="l"/>
                <a:tab pos="4824095" algn="l"/>
                <a:tab pos="5904230" algn="l"/>
                <a:tab pos="6764655" algn="l"/>
                <a:tab pos="7764780" algn="l"/>
                <a:tab pos="8221980" algn="l"/>
                <a:tab pos="8874125" algn="l"/>
              </a:tabLst>
            </a:pPr>
            <a:r>
              <a:rPr lang="en-US" spc="-5" dirty="0">
                <a:cs typeface="Calibri"/>
              </a:rPr>
              <a:t>The median </a:t>
            </a:r>
            <a:r>
              <a:rPr lang="en-US" spc="-10" dirty="0">
                <a:cs typeface="Calibri"/>
              </a:rPr>
              <a:t>age</a:t>
            </a:r>
            <a:r>
              <a:rPr lang="en-US" spc="-5" dirty="0">
                <a:cs typeface="Calibri"/>
              </a:rPr>
              <a:t> is</a:t>
            </a:r>
            <a:r>
              <a:rPr lang="en-US" spc="80" dirty="0">
                <a:cs typeface="Calibri"/>
              </a:rPr>
              <a:t> </a:t>
            </a:r>
            <a:r>
              <a:rPr lang="en-US" spc="-5" dirty="0">
                <a:cs typeface="Calibri"/>
              </a:rPr>
              <a:t>22 </a:t>
            </a:r>
            <a:r>
              <a:rPr lang="en-US" spc="-10" dirty="0" smtClean="0">
                <a:cs typeface="Calibri"/>
              </a:rPr>
              <a:t>month</a:t>
            </a:r>
            <a:br>
              <a:rPr lang="en-US" spc="-10" dirty="0" smtClean="0">
                <a:cs typeface="Calibri"/>
              </a:rPr>
            </a:br>
            <a:r>
              <a:rPr lang="en-US" spc="-10" dirty="0" smtClean="0">
                <a:cs typeface="Calibri"/>
              </a:rPr>
              <a:t>^^ 5 or younger ^^</a:t>
            </a:r>
          </a:p>
        </p:txBody>
      </p:sp>
      <p:sp>
        <p:nvSpPr>
          <p:cNvPr id="12" name="مستطيل 11"/>
          <p:cNvSpPr/>
          <p:nvPr/>
        </p:nvSpPr>
        <p:spPr>
          <a:xfrm>
            <a:off x="609605" y="1949266"/>
            <a:ext cx="3140603" cy="438582"/>
          </a:xfrm>
          <a:prstGeom prst="rect">
            <a:avLst/>
          </a:prstGeom>
        </p:spPr>
        <p:txBody>
          <a:bodyPr wrap="none">
            <a:spAutoFit/>
          </a:bodyPr>
          <a:lstStyle/>
          <a:p>
            <a:pPr marL="12065" marR="19050">
              <a:lnSpc>
                <a:spcPts val="2690"/>
              </a:lnSpc>
              <a:spcBef>
                <a:spcPts val="975"/>
              </a:spcBef>
              <a:tabLst>
                <a:tab pos="188595" algn="l"/>
                <a:tab pos="694690" algn="l"/>
                <a:tab pos="1216025" algn="l"/>
                <a:tab pos="1669414" algn="l"/>
                <a:tab pos="2931795" algn="l"/>
                <a:tab pos="4824095" algn="l"/>
                <a:tab pos="5904230" algn="l"/>
                <a:tab pos="6764655" algn="l"/>
                <a:tab pos="7764780" algn="l"/>
                <a:tab pos="8221980" algn="l"/>
                <a:tab pos="8874125" algn="l"/>
              </a:tabLst>
            </a:pPr>
            <a:r>
              <a:rPr lang="en-US" u="sng" spc="-10" dirty="0" smtClean="0">
                <a:cs typeface="Calibri"/>
              </a:rPr>
              <a:t>It</a:t>
            </a:r>
            <a:r>
              <a:rPr lang="en-US" u="sng" dirty="0" smtClean="0">
                <a:cs typeface="Calibri"/>
              </a:rPr>
              <a:t>s an </a:t>
            </a:r>
            <a:r>
              <a:rPr lang="en-US" u="sng" spc="-5" dirty="0" err="1" smtClean="0">
                <a:cs typeface="Calibri"/>
              </a:rPr>
              <a:t>emb</a:t>
            </a:r>
            <a:r>
              <a:rPr lang="en-US" u="sng" spc="5" dirty="0" err="1" smtClean="0">
                <a:cs typeface="Calibri"/>
              </a:rPr>
              <a:t>r</a:t>
            </a:r>
            <a:r>
              <a:rPr lang="en-US" u="sng" spc="-35" dirty="0" err="1" smtClean="0">
                <a:cs typeface="Calibri"/>
              </a:rPr>
              <a:t>y</a:t>
            </a:r>
            <a:r>
              <a:rPr lang="en-US" u="sng" spc="-5" dirty="0" err="1" smtClean="0">
                <a:cs typeface="Calibri"/>
              </a:rPr>
              <a:t>onal</a:t>
            </a:r>
            <a:r>
              <a:rPr lang="en-US" u="sng" dirty="0" smtClean="0">
                <a:cs typeface="Calibri"/>
              </a:rPr>
              <a:t> </a:t>
            </a:r>
            <a:r>
              <a:rPr lang="en-US" u="sng" spc="-5" dirty="0" smtClean="0">
                <a:cs typeface="Calibri"/>
              </a:rPr>
              <a:t>malignanc</a:t>
            </a:r>
            <a:r>
              <a:rPr lang="en-US" u="sng" spc="35" dirty="0" smtClean="0">
                <a:cs typeface="Calibri"/>
              </a:rPr>
              <a:t>y</a:t>
            </a:r>
            <a:endParaRPr lang="en-US" u="sng" spc="35" dirty="0">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euroblastoma in child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2590808"/>
            <a:ext cx="4495800" cy="4200283"/>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p:nvPr/>
        </p:nvSpPr>
        <p:spPr>
          <a:xfrm>
            <a:off x="228601" y="1066804"/>
            <a:ext cx="10661651" cy="3914533"/>
          </a:xfrm>
          <a:prstGeom prst="rect">
            <a:avLst/>
          </a:prstGeom>
        </p:spPr>
        <p:txBody>
          <a:bodyPr vert="horz" wrap="square" lIns="0" tIns="53975" rIns="0" bIns="0" rtlCol="0">
            <a:spAutoFit/>
          </a:bodyPr>
          <a:lstStyle/>
          <a:p>
            <a:pPr marL="12065" marR="19050">
              <a:lnSpc>
                <a:spcPts val="2690"/>
              </a:lnSpc>
              <a:spcBef>
                <a:spcPts val="975"/>
              </a:spcBef>
              <a:tabLst>
                <a:tab pos="188595" algn="l"/>
                <a:tab pos="694690" algn="l"/>
                <a:tab pos="1216025" algn="l"/>
                <a:tab pos="1669414" algn="l"/>
                <a:tab pos="2931795" algn="l"/>
                <a:tab pos="4824095" algn="l"/>
                <a:tab pos="5904230" algn="l"/>
                <a:tab pos="6764655" algn="l"/>
                <a:tab pos="7764780" algn="l"/>
                <a:tab pos="8221980" algn="l"/>
                <a:tab pos="8874125" algn="l"/>
              </a:tabLst>
            </a:pPr>
            <a:r>
              <a:rPr lang="en-US" sz="2800" spc="-5" dirty="0">
                <a:cs typeface="Calibri"/>
              </a:rPr>
              <a:t>Given its origin, </a:t>
            </a:r>
            <a:r>
              <a:rPr lang="en-US" sz="2800" spc="-5" dirty="0" err="1">
                <a:cs typeface="Calibri"/>
              </a:rPr>
              <a:t>neuroblastoma</a:t>
            </a:r>
            <a:r>
              <a:rPr lang="en-US" sz="2800" spc="-5" dirty="0">
                <a:cs typeface="Calibri"/>
              </a:rPr>
              <a:t> can occur in any aggregation of sympathetic nervous tissue, including the adrenal glands, the sympathetic chain, and the </a:t>
            </a:r>
            <a:r>
              <a:rPr lang="en-US" sz="2800" spc="-5" dirty="0" err="1">
                <a:cs typeface="Calibri"/>
              </a:rPr>
              <a:t>paraganglia</a:t>
            </a:r>
            <a:r>
              <a:rPr lang="en-US" sz="2800" spc="-5" dirty="0">
                <a:cs typeface="Calibri"/>
              </a:rPr>
              <a:t> (e.g., the carotid body).</a:t>
            </a:r>
          </a:p>
          <a:p>
            <a:pPr marL="12065" marR="19050">
              <a:lnSpc>
                <a:spcPts val="2690"/>
              </a:lnSpc>
              <a:spcBef>
                <a:spcPts val="975"/>
              </a:spcBef>
              <a:tabLst>
                <a:tab pos="188595" algn="l"/>
                <a:tab pos="694690" algn="l"/>
                <a:tab pos="1216025" algn="l"/>
                <a:tab pos="1669414" algn="l"/>
                <a:tab pos="2931795" algn="l"/>
                <a:tab pos="4824095" algn="l"/>
                <a:tab pos="5904230" algn="l"/>
                <a:tab pos="6764655" algn="l"/>
                <a:tab pos="7764780" algn="l"/>
                <a:tab pos="8221980" algn="l"/>
                <a:tab pos="8874125" algn="l"/>
              </a:tabLst>
            </a:pPr>
            <a:r>
              <a:rPr sz="2800" b="1" u="sng" spc="-5" dirty="0" smtClean="0">
                <a:effectLst>
                  <a:outerShdw blurRad="38100" dist="38100" dir="2700000" algn="tl">
                    <a:srgbClr val="000000">
                      <a:alpha val="43137"/>
                    </a:srgbClr>
                  </a:outerShdw>
                </a:effectLst>
                <a:latin typeface="Calibri"/>
                <a:cs typeface="Calibri"/>
              </a:rPr>
              <a:t>but</a:t>
            </a:r>
            <a:r>
              <a:rPr sz="2800" b="1" u="sng" spc="340" dirty="0" smtClean="0">
                <a:effectLst>
                  <a:outerShdw blurRad="38100" dist="38100" dir="2700000" algn="tl">
                    <a:srgbClr val="000000">
                      <a:alpha val="43137"/>
                    </a:srgbClr>
                  </a:outerShdw>
                </a:effectLst>
                <a:latin typeface="Calibri"/>
                <a:cs typeface="Calibri"/>
              </a:rPr>
              <a:t> </a:t>
            </a:r>
            <a:r>
              <a:rPr sz="2800" b="1" u="sng" spc="-10" dirty="0">
                <a:effectLst>
                  <a:outerShdw blurRad="38100" dist="38100" dir="2700000" algn="tl">
                    <a:srgbClr val="000000">
                      <a:alpha val="43137"/>
                    </a:srgbClr>
                  </a:outerShdw>
                </a:effectLst>
                <a:latin typeface="Calibri"/>
                <a:cs typeface="Calibri"/>
              </a:rPr>
              <a:t>the </a:t>
            </a:r>
            <a:r>
              <a:rPr sz="2800" b="1" u="sng" spc="-620" dirty="0">
                <a:effectLst>
                  <a:outerShdw blurRad="38100" dist="38100" dir="2700000" algn="tl">
                    <a:srgbClr val="000000">
                      <a:alpha val="43137"/>
                    </a:srgbClr>
                  </a:outerShdw>
                </a:effectLst>
                <a:latin typeface="Calibri"/>
                <a:cs typeface="Calibri"/>
              </a:rPr>
              <a:t> </a:t>
            </a:r>
            <a:r>
              <a:rPr sz="2800" b="1" u="sng" spc="-10" dirty="0">
                <a:effectLst>
                  <a:outerShdw blurRad="38100" dist="38100" dir="2700000" algn="tl">
                    <a:srgbClr val="000000">
                      <a:alpha val="43137"/>
                    </a:srgbClr>
                  </a:outerShdw>
                </a:effectLst>
                <a:latin typeface="Calibri"/>
                <a:cs typeface="Calibri"/>
              </a:rPr>
              <a:t>classical</a:t>
            </a:r>
            <a:r>
              <a:rPr sz="2800" b="1" u="sng" spc="-5" dirty="0">
                <a:effectLst>
                  <a:outerShdw blurRad="38100" dist="38100" dir="2700000" algn="tl">
                    <a:srgbClr val="000000">
                      <a:alpha val="43137"/>
                    </a:srgbClr>
                  </a:outerShdw>
                </a:effectLst>
                <a:latin typeface="Calibri"/>
                <a:cs typeface="Calibri"/>
              </a:rPr>
              <a:t> </a:t>
            </a:r>
            <a:r>
              <a:rPr sz="2800" b="1" u="sng" spc="-20" dirty="0">
                <a:effectLst>
                  <a:outerShdw blurRad="38100" dist="38100" dir="2700000" algn="tl">
                    <a:srgbClr val="000000">
                      <a:alpha val="43137"/>
                    </a:srgbClr>
                  </a:outerShdw>
                </a:effectLst>
                <a:latin typeface="Calibri"/>
                <a:cs typeface="Calibri"/>
              </a:rPr>
              <a:t>presentation</a:t>
            </a:r>
            <a:r>
              <a:rPr sz="2800" b="1" u="sng" spc="-10" dirty="0">
                <a:effectLst>
                  <a:outerShdw blurRad="38100" dist="38100" dir="2700000" algn="tl">
                    <a:srgbClr val="000000">
                      <a:alpha val="43137"/>
                    </a:srgbClr>
                  </a:outerShdw>
                </a:effectLst>
                <a:latin typeface="Calibri"/>
                <a:cs typeface="Calibri"/>
              </a:rPr>
              <a:t> </a:t>
            </a:r>
            <a:r>
              <a:rPr sz="2800" b="1" u="sng" spc="-5" dirty="0">
                <a:effectLst>
                  <a:outerShdw blurRad="38100" dist="38100" dir="2700000" algn="tl">
                    <a:srgbClr val="000000">
                      <a:alpha val="43137"/>
                    </a:srgbClr>
                  </a:outerShdw>
                </a:effectLst>
                <a:latin typeface="Calibri"/>
                <a:cs typeface="Calibri"/>
              </a:rPr>
              <a:t>is </a:t>
            </a:r>
            <a:r>
              <a:rPr sz="2800" b="1" u="sng" dirty="0">
                <a:effectLst>
                  <a:outerShdw blurRad="38100" dist="38100" dir="2700000" algn="tl">
                    <a:srgbClr val="000000">
                      <a:alpha val="43137"/>
                    </a:srgbClr>
                  </a:outerShdw>
                </a:effectLst>
                <a:latin typeface="Calibri"/>
                <a:cs typeface="Calibri"/>
              </a:rPr>
              <a:t>an</a:t>
            </a:r>
            <a:r>
              <a:rPr sz="2800" b="1" u="sng" spc="-5" dirty="0">
                <a:effectLst>
                  <a:outerShdw blurRad="38100" dist="38100" dir="2700000" algn="tl">
                    <a:srgbClr val="000000">
                      <a:alpha val="43137"/>
                    </a:srgbClr>
                  </a:outerShdw>
                </a:effectLst>
                <a:latin typeface="Calibri"/>
                <a:cs typeface="Calibri"/>
              </a:rPr>
              <a:t> </a:t>
            </a:r>
            <a:r>
              <a:rPr sz="2800" b="1" u="sng" dirty="0">
                <a:effectLst>
                  <a:outerShdw blurRad="38100" dist="38100" dir="2700000" algn="tl">
                    <a:srgbClr val="000000">
                      <a:alpha val="43137"/>
                    </a:srgbClr>
                  </a:outerShdw>
                </a:effectLst>
                <a:latin typeface="Calibri"/>
                <a:cs typeface="Calibri"/>
              </a:rPr>
              <a:t>abdominal</a:t>
            </a:r>
            <a:r>
              <a:rPr sz="2800" b="1" u="sng" spc="-5" dirty="0">
                <a:effectLst>
                  <a:outerShdw blurRad="38100" dist="38100" dir="2700000" algn="tl">
                    <a:srgbClr val="000000">
                      <a:alpha val="43137"/>
                    </a:srgbClr>
                  </a:outerShdw>
                </a:effectLst>
                <a:latin typeface="Calibri"/>
                <a:cs typeface="Calibri"/>
              </a:rPr>
              <a:t> </a:t>
            </a:r>
            <a:r>
              <a:rPr sz="2800" b="1" u="sng" spc="-15" dirty="0">
                <a:effectLst>
                  <a:outerShdw blurRad="38100" dist="38100" dir="2700000" algn="tl">
                    <a:srgbClr val="000000">
                      <a:alpha val="43137"/>
                    </a:srgbClr>
                  </a:outerShdw>
                </a:effectLst>
                <a:latin typeface="Calibri"/>
                <a:cs typeface="Calibri"/>
              </a:rPr>
              <a:t>suprarenal</a:t>
            </a:r>
            <a:r>
              <a:rPr sz="2800" b="1" u="sng" spc="-5" dirty="0">
                <a:effectLst>
                  <a:outerShdw blurRad="38100" dist="38100" dir="2700000" algn="tl">
                    <a:srgbClr val="000000">
                      <a:alpha val="43137"/>
                    </a:srgbClr>
                  </a:outerShdw>
                </a:effectLst>
                <a:latin typeface="Calibri"/>
                <a:cs typeface="Calibri"/>
              </a:rPr>
              <a:t> mass</a:t>
            </a:r>
            <a:r>
              <a:rPr sz="2800" spc="-5" dirty="0">
                <a:latin typeface="Calibri"/>
                <a:cs typeface="Calibri"/>
              </a:rPr>
              <a:t>.</a:t>
            </a:r>
            <a:endParaRPr sz="2800" dirty="0">
              <a:latin typeface="Calibri"/>
              <a:cs typeface="Calibri"/>
            </a:endParaRPr>
          </a:p>
          <a:p>
            <a:pPr marL="1210310">
              <a:lnSpc>
                <a:spcPct val="100000"/>
              </a:lnSpc>
              <a:spcBef>
                <a:spcPts val="345"/>
              </a:spcBef>
            </a:pPr>
            <a:r>
              <a:rPr sz="2800" dirty="0">
                <a:solidFill>
                  <a:srgbClr val="44546A"/>
                </a:solidFill>
                <a:latin typeface="Calibri"/>
                <a:cs typeface="Calibri"/>
              </a:rPr>
              <a:t>-</a:t>
            </a:r>
            <a:r>
              <a:rPr sz="2800" spc="-25" dirty="0">
                <a:solidFill>
                  <a:srgbClr val="44546A"/>
                </a:solidFill>
                <a:latin typeface="Calibri"/>
                <a:cs typeface="Calibri"/>
              </a:rPr>
              <a:t> </a:t>
            </a:r>
            <a:r>
              <a:rPr sz="2800" spc="-10" dirty="0">
                <a:solidFill>
                  <a:srgbClr val="44546A"/>
                </a:solidFill>
                <a:latin typeface="Calibri"/>
                <a:cs typeface="Calibri"/>
              </a:rPr>
              <a:t>A</a:t>
            </a:r>
            <a:r>
              <a:rPr sz="2800" spc="-10" dirty="0">
                <a:latin typeface="Calibri"/>
                <a:cs typeface="Calibri"/>
              </a:rPr>
              <a:t>drenal</a:t>
            </a:r>
            <a:r>
              <a:rPr sz="2800" spc="-25" dirty="0">
                <a:latin typeface="Calibri"/>
                <a:cs typeface="Calibri"/>
              </a:rPr>
              <a:t> </a:t>
            </a:r>
            <a:r>
              <a:rPr sz="2800" spc="-5" dirty="0">
                <a:latin typeface="Calibri"/>
                <a:cs typeface="Calibri"/>
              </a:rPr>
              <a:t>glands</a:t>
            </a:r>
            <a:r>
              <a:rPr sz="2800" dirty="0">
                <a:latin typeface="Calibri"/>
                <a:cs typeface="Calibri"/>
              </a:rPr>
              <a:t> </a:t>
            </a:r>
            <a:r>
              <a:rPr sz="2800" spc="-5" dirty="0">
                <a:solidFill>
                  <a:srgbClr val="FF0000"/>
                </a:solidFill>
                <a:latin typeface="Calibri"/>
                <a:cs typeface="Calibri"/>
              </a:rPr>
              <a:t>(45%)</a:t>
            </a:r>
            <a:endParaRPr sz="2800" dirty="0">
              <a:latin typeface="Calibri"/>
              <a:cs typeface="Calibri"/>
            </a:endParaRPr>
          </a:p>
          <a:p>
            <a:pPr marL="1319530" lvl="1" indent="-190500">
              <a:lnSpc>
                <a:spcPct val="100000"/>
              </a:lnSpc>
              <a:spcBef>
                <a:spcPts val="330"/>
              </a:spcBef>
              <a:buClr>
                <a:srgbClr val="44546A"/>
              </a:buClr>
              <a:buChar char="-"/>
              <a:tabLst>
                <a:tab pos="1320165" algn="l"/>
              </a:tabLst>
            </a:pPr>
            <a:r>
              <a:rPr sz="2800" spc="-15" dirty="0">
                <a:latin typeface="Calibri"/>
                <a:cs typeface="Calibri"/>
              </a:rPr>
              <a:t>Retroperitoneal</a:t>
            </a:r>
            <a:r>
              <a:rPr sz="2800" spc="-20" dirty="0">
                <a:latin typeface="Calibri"/>
                <a:cs typeface="Calibri"/>
              </a:rPr>
              <a:t> </a:t>
            </a:r>
            <a:r>
              <a:rPr sz="2800" spc="-15" dirty="0">
                <a:latin typeface="Calibri"/>
                <a:cs typeface="Calibri"/>
              </a:rPr>
              <a:t>sympathetic</a:t>
            </a:r>
            <a:r>
              <a:rPr sz="2800" spc="-20" dirty="0">
                <a:latin typeface="Calibri"/>
                <a:cs typeface="Calibri"/>
              </a:rPr>
              <a:t> </a:t>
            </a:r>
            <a:r>
              <a:rPr sz="2800" spc="-10" dirty="0">
                <a:latin typeface="Calibri"/>
                <a:cs typeface="Calibri"/>
              </a:rPr>
              <a:t>ganglia</a:t>
            </a:r>
            <a:r>
              <a:rPr sz="2800" spc="30" dirty="0">
                <a:latin typeface="Calibri"/>
                <a:cs typeface="Calibri"/>
              </a:rPr>
              <a:t> </a:t>
            </a:r>
            <a:r>
              <a:rPr sz="2800" spc="-5" dirty="0">
                <a:solidFill>
                  <a:srgbClr val="FF0000"/>
                </a:solidFill>
                <a:latin typeface="Calibri"/>
                <a:cs typeface="Calibri"/>
              </a:rPr>
              <a:t>(25%)</a:t>
            </a:r>
            <a:endParaRPr sz="2800" dirty="0">
              <a:latin typeface="Calibri"/>
              <a:cs typeface="Calibri"/>
            </a:endParaRPr>
          </a:p>
          <a:p>
            <a:pPr marL="1318895" lvl="1" indent="-189865">
              <a:lnSpc>
                <a:spcPct val="100000"/>
              </a:lnSpc>
              <a:spcBef>
                <a:spcPts val="330"/>
              </a:spcBef>
              <a:buChar char="-"/>
              <a:tabLst>
                <a:tab pos="1319530" algn="l"/>
                <a:tab pos="5737225" algn="l"/>
              </a:tabLst>
            </a:pPr>
            <a:r>
              <a:rPr sz="2800" spc="-25" dirty="0">
                <a:latin typeface="Calibri"/>
                <a:cs typeface="Calibri"/>
              </a:rPr>
              <a:t>Paravertebral</a:t>
            </a:r>
            <a:r>
              <a:rPr sz="2800" dirty="0">
                <a:latin typeface="Calibri"/>
                <a:cs typeface="Calibri"/>
              </a:rPr>
              <a:t> </a:t>
            </a:r>
            <a:r>
              <a:rPr sz="2800" spc="-10" dirty="0">
                <a:latin typeface="Calibri"/>
                <a:cs typeface="Calibri"/>
              </a:rPr>
              <a:t>ganglia</a:t>
            </a:r>
            <a:r>
              <a:rPr sz="2800" dirty="0">
                <a:latin typeface="Calibri"/>
                <a:cs typeface="Calibri"/>
              </a:rPr>
              <a:t> </a:t>
            </a:r>
            <a:r>
              <a:rPr sz="2800" spc="-5" dirty="0">
                <a:latin typeface="Calibri"/>
                <a:cs typeface="Calibri"/>
              </a:rPr>
              <a:t>of</a:t>
            </a:r>
            <a:r>
              <a:rPr sz="2800" spc="5" dirty="0">
                <a:latin typeface="Calibri"/>
                <a:cs typeface="Calibri"/>
              </a:rPr>
              <a:t> </a:t>
            </a:r>
            <a:r>
              <a:rPr sz="2800" spc="-10" dirty="0">
                <a:latin typeface="Calibri"/>
                <a:cs typeface="Calibri"/>
              </a:rPr>
              <a:t>chest	</a:t>
            </a:r>
            <a:r>
              <a:rPr sz="2800" spc="-5" dirty="0">
                <a:solidFill>
                  <a:srgbClr val="FF0000"/>
                </a:solidFill>
                <a:latin typeface="Calibri"/>
                <a:cs typeface="Calibri"/>
              </a:rPr>
              <a:t>(15%)</a:t>
            </a:r>
            <a:endParaRPr sz="2800" dirty="0">
              <a:latin typeface="Calibri"/>
              <a:cs typeface="Calibri"/>
            </a:endParaRPr>
          </a:p>
          <a:p>
            <a:pPr marL="1318895" lvl="1" indent="-189865">
              <a:lnSpc>
                <a:spcPct val="100000"/>
              </a:lnSpc>
              <a:spcBef>
                <a:spcPts val="325"/>
              </a:spcBef>
              <a:buChar char="-"/>
              <a:tabLst>
                <a:tab pos="1319530" algn="l"/>
              </a:tabLst>
            </a:pPr>
            <a:r>
              <a:rPr sz="2800" spc="-5" dirty="0">
                <a:latin typeface="Calibri"/>
                <a:cs typeface="Calibri"/>
              </a:rPr>
              <a:t>Neck</a:t>
            </a:r>
            <a:r>
              <a:rPr sz="2800" spc="-30" dirty="0">
                <a:latin typeface="Calibri"/>
                <a:cs typeface="Calibri"/>
              </a:rPr>
              <a:t> </a:t>
            </a:r>
            <a:r>
              <a:rPr sz="2800" spc="-5" dirty="0">
                <a:solidFill>
                  <a:srgbClr val="FF0000"/>
                </a:solidFill>
                <a:latin typeface="Calibri"/>
                <a:cs typeface="Calibri"/>
              </a:rPr>
              <a:t>(5%)</a:t>
            </a:r>
            <a:endParaRPr sz="2800" dirty="0">
              <a:latin typeface="Calibri"/>
              <a:cs typeface="Calibri"/>
            </a:endParaRPr>
          </a:p>
          <a:p>
            <a:pPr marL="1049655">
              <a:lnSpc>
                <a:spcPct val="100000"/>
              </a:lnSpc>
              <a:spcBef>
                <a:spcPts val="330"/>
              </a:spcBef>
              <a:tabLst>
                <a:tab pos="1318895" algn="l"/>
              </a:tabLst>
            </a:pPr>
            <a:r>
              <a:rPr sz="2800" dirty="0">
                <a:latin typeface="Calibri"/>
                <a:cs typeface="Calibri"/>
              </a:rPr>
              <a:t>-	</a:t>
            </a:r>
            <a:r>
              <a:rPr sz="2800" spc="-15" dirty="0">
                <a:latin typeface="Calibri"/>
                <a:cs typeface="Calibri"/>
              </a:rPr>
              <a:t>Pelvic</a:t>
            </a:r>
            <a:r>
              <a:rPr sz="2800" spc="-25" dirty="0">
                <a:latin typeface="Calibri"/>
                <a:cs typeface="Calibri"/>
              </a:rPr>
              <a:t> </a:t>
            </a:r>
            <a:r>
              <a:rPr sz="2800" spc="-15" dirty="0">
                <a:latin typeface="Calibri"/>
                <a:cs typeface="Calibri"/>
              </a:rPr>
              <a:t>sympathetic</a:t>
            </a:r>
            <a:r>
              <a:rPr sz="2800" spc="10" dirty="0">
                <a:latin typeface="Calibri"/>
                <a:cs typeface="Calibri"/>
              </a:rPr>
              <a:t> </a:t>
            </a:r>
            <a:r>
              <a:rPr sz="2800" spc="-5" dirty="0">
                <a:solidFill>
                  <a:srgbClr val="FF0000"/>
                </a:solidFill>
                <a:latin typeface="Calibri"/>
                <a:cs typeface="Calibri"/>
              </a:rPr>
              <a:t>(5%)</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52400" y="76200"/>
            <a:ext cx="10287000" cy="1143000"/>
          </a:xfrm>
        </p:spPr>
        <p:txBody>
          <a:bodyPr/>
          <a:lstStyle/>
          <a:p>
            <a:r>
              <a:rPr lang="en-US" sz="2800" dirty="0"/>
              <a:t>Clinical </a:t>
            </a:r>
            <a:r>
              <a:rPr lang="en-US" sz="2800" dirty="0" smtClean="0"/>
              <a:t>features</a:t>
            </a:r>
            <a:br>
              <a:rPr lang="en-US" sz="2800" dirty="0" smtClean="0"/>
            </a:br>
            <a:r>
              <a:rPr lang="en-US" sz="1800" dirty="0" smtClean="0"/>
              <a:t>The </a:t>
            </a:r>
            <a:r>
              <a:rPr lang="en-US" sz="1800" dirty="0"/>
              <a:t>clinical presentation is mainly determined by the site of the primary tumor, if it secretes </a:t>
            </a:r>
            <a:r>
              <a:rPr lang="en-US" sz="1800" dirty="0" err="1"/>
              <a:t>catecholamines</a:t>
            </a:r>
            <a:r>
              <a:rPr lang="en-US" sz="1800" dirty="0"/>
              <a:t>, and whether it has metastasized.</a:t>
            </a:r>
            <a:r>
              <a:rPr lang="en-US" sz="2800" dirty="0"/>
              <a:t/>
            </a:r>
            <a:br>
              <a:rPr lang="en-US" sz="2800" dirty="0"/>
            </a:br>
            <a:endParaRPr lang="en-US" sz="2800" dirty="0"/>
          </a:p>
        </p:txBody>
      </p:sp>
      <p:sp>
        <p:nvSpPr>
          <p:cNvPr id="5" name="مستطيل 4"/>
          <p:cNvSpPr/>
          <p:nvPr/>
        </p:nvSpPr>
        <p:spPr>
          <a:xfrm>
            <a:off x="76200" y="1034536"/>
            <a:ext cx="3657600" cy="1477328"/>
          </a:xfrm>
          <a:prstGeom prst="rect">
            <a:avLst/>
          </a:prstGeom>
          <a:ln w="38100">
            <a:solidFill>
              <a:schemeClr val="accent2">
                <a:lumMod val="75000"/>
              </a:schemeClr>
            </a:solidFill>
          </a:ln>
        </p:spPr>
        <p:txBody>
          <a:bodyPr wrap="square">
            <a:spAutoFit/>
          </a:bodyPr>
          <a:lstStyle/>
          <a:p>
            <a:r>
              <a:rPr lang="en-US" b="1" dirty="0"/>
              <a:t>General symptoms</a:t>
            </a:r>
          </a:p>
          <a:p>
            <a:r>
              <a:rPr lang="en-US" dirty="0"/>
              <a:t>Failure to thrive or weight loss</a:t>
            </a:r>
          </a:p>
          <a:p>
            <a:r>
              <a:rPr lang="en-US" dirty="0" smtClean="0"/>
              <a:t>Fever</a:t>
            </a:r>
          </a:p>
          <a:p>
            <a:r>
              <a:rPr lang="en-US" dirty="0" smtClean="0"/>
              <a:t>Nausea</a:t>
            </a:r>
            <a:r>
              <a:rPr lang="en-US" dirty="0"/>
              <a:t>, vomiting, loss of appetite</a:t>
            </a:r>
          </a:p>
          <a:p>
            <a:r>
              <a:rPr lang="en-US" dirty="0"/>
              <a:t>Hypertension </a:t>
            </a:r>
          </a:p>
        </p:txBody>
      </p:sp>
      <p:sp>
        <p:nvSpPr>
          <p:cNvPr id="6" name="مستطيل 5"/>
          <p:cNvSpPr/>
          <p:nvPr/>
        </p:nvSpPr>
        <p:spPr>
          <a:xfrm>
            <a:off x="3886200" y="2487353"/>
            <a:ext cx="2454518" cy="369332"/>
          </a:xfrm>
          <a:prstGeom prst="rect">
            <a:avLst/>
          </a:prstGeom>
        </p:spPr>
        <p:txBody>
          <a:bodyPr wrap="none">
            <a:spAutoFit/>
          </a:bodyPr>
          <a:lstStyle/>
          <a:p>
            <a:r>
              <a:rPr lang="en-US" b="1" dirty="0"/>
              <a:t>Localized symptoms</a:t>
            </a:r>
          </a:p>
        </p:txBody>
      </p:sp>
      <p:graphicFrame>
        <p:nvGraphicFramePr>
          <p:cNvPr id="9" name="جدول 8"/>
          <p:cNvGraphicFramePr>
            <a:graphicFrameLocks noGrp="1"/>
          </p:cNvGraphicFramePr>
          <p:nvPr>
            <p:extLst>
              <p:ext uri="{D42A27DB-BD31-4B8C-83A1-F6EECF244321}">
                <p14:modId xmlns:p14="http://schemas.microsoft.com/office/powerpoint/2010/main" val="4031916748"/>
              </p:ext>
            </p:extLst>
          </p:nvPr>
        </p:nvGraphicFramePr>
        <p:xfrm>
          <a:off x="283027" y="2819408"/>
          <a:ext cx="10232572" cy="3859367"/>
        </p:xfrm>
        <a:graphic>
          <a:graphicData uri="http://schemas.openxmlformats.org/drawingml/2006/table">
            <a:tbl>
              <a:tblPr/>
              <a:tblGrid>
                <a:gridCol w="3603173"/>
                <a:gridCol w="6629399"/>
              </a:tblGrid>
              <a:tr h="346589">
                <a:tc>
                  <a:txBody>
                    <a:bodyPr/>
                    <a:lstStyle/>
                    <a:p>
                      <a:r>
                        <a:rPr lang="en-US" sz="1600" b="1" dirty="0">
                          <a:effectLst/>
                        </a:rPr>
                        <a:t>Location of primary tumors</a:t>
                      </a:r>
                      <a:endParaRPr lang="en-US" sz="1600" dirty="0">
                        <a:effectLst/>
                      </a:endParaRP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r>
                        <a:rPr lang="en-US" sz="1600" b="1" dirty="0">
                          <a:effectLst/>
                        </a:rPr>
                        <a:t>Associated signs and symptoms</a:t>
                      </a:r>
                      <a:endParaRPr lang="en-US" sz="1600" dirty="0">
                        <a:effectLst/>
                      </a:endParaRP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r>
              <a:tr h="1766197">
                <a:tc>
                  <a:txBody>
                    <a:bodyPr/>
                    <a:lstStyle/>
                    <a:p>
                      <a:r>
                        <a:rPr lang="en-US" sz="1600" b="1" dirty="0">
                          <a:effectLst/>
                        </a:rPr>
                        <a:t>Abdomen</a:t>
                      </a:r>
                      <a:r>
                        <a:rPr lang="en-US" sz="1600" dirty="0">
                          <a:effectLst/>
                        </a:rPr>
                        <a:t> </a:t>
                      </a: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600" dirty="0">
                          <a:effectLst/>
                        </a:rPr>
                        <a:t>Palpable, firm, irregular abdominal mass that may </a:t>
                      </a:r>
                      <a:r>
                        <a:rPr lang="en-US" sz="1600" b="1" dirty="0">
                          <a:effectLst/>
                        </a:rPr>
                        <a:t>cross the midline</a:t>
                      </a:r>
                      <a:r>
                        <a:rPr lang="en-US" sz="1600" dirty="0">
                          <a:effectLst/>
                        </a:rPr>
                        <a:t> (in contrast to </a:t>
                      </a:r>
                      <a:r>
                        <a:rPr lang="en-US" sz="1600" dirty="0" err="1" smtClean="0">
                          <a:effectLst/>
                        </a:rPr>
                        <a:t>nephroblastoma</a:t>
                      </a:r>
                      <a:r>
                        <a:rPr lang="en-US" sz="1600" dirty="0" smtClean="0">
                          <a:effectLst/>
                        </a:rPr>
                        <a:t>, </a:t>
                      </a:r>
                      <a:r>
                        <a:rPr lang="en-US" sz="1600" dirty="0">
                          <a:effectLst/>
                        </a:rPr>
                        <a:t>which is smooth and usually does not cross the midline)</a:t>
                      </a:r>
                    </a:p>
                    <a:p>
                      <a:pPr>
                        <a:buFont typeface="Arial"/>
                        <a:buChar char="•"/>
                      </a:pPr>
                      <a:r>
                        <a:rPr lang="en-US" sz="1600" dirty="0">
                          <a:effectLst/>
                        </a:rPr>
                        <a:t>Abdominal distension </a:t>
                      </a:r>
                      <a:r>
                        <a:rPr lang="en-US" sz="1600" dirty="0" smtClean="0">
                          <a:effectLst/>
                        </a:rPr>
                        <a:t>and pain</a:t>
                      </a:r>
                    </a:p>
                    <a:p>
                      <a:pPr>
                        <a:buFont typeface="Arial"/>
                        <a:buChar char="•"/>
                      </a:pPr>
                      <a:r>
                        <a:rPr lang="en-US" sz="1600" dirty="0" smtClean="0">
                          <a:effectLst/>
                        </a:rPr>
                        <a:t>Hepatomegaly</a:t>
                      </a:r>
                    </a:p>
                    <a:p>
                      <a:pPr>
                        <a:buFont typeface="Arial"/>
                        <a:buChar char="•"/>
                      </a:pPr>
                      <a:r>
                        <a:rPr lang="en-US" sz="1600" dirty="0" smtClean="0">
                          <a:effectLst/>
                        </a:rPr>
                        <a:t>Constipation</a:t>
                      </a:r>
                      <a:endParaRPr lang="en-US" sz="1600" dirty="0">
                        <a:effectLst/>
                      </a:endParaRP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FFFFF"/>
                    </a:solidFill>
                  </a:tcPr>
                </a:tc>
              </a:tr>
              <a:tr h="1198353">
                <a:tc>
                  <a:txBody>
                    <a:bodyPr/>
                    <a:lstStyle/>
                    <a:p>
                      <a:r>
                        <a:rPr lang="en-US" sz="1600" b="1" dirty="0">
                          <a:effectLst/>
                        </a:rPr>
                        <a:t>Chest</a:t>
                      </a:r>
                      <a:r>
                        <a:rPr lang="en-US" sz="1600" dirty="0">
                          <a:effectLst/>
                        </a:rPr>
                        <a:t> </a:t>
                      </a:r>
                      <a:r>
                        <a:rPr lang="en-US" sz="1600" dirty="0" smtClean="0">
                          <a:effectLst/>
                        </a:rPr>
                        <a:t>: </a:t>
                      </a:r>
                      <a:r>
                        <a:rPr lang="en-US" sz="1600" dirty="0">
                          <a:effectLst/>
                        </a:rPr>
                        <a:t>particularly paravertebral ganglia </a:t>
                      </a: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600" dirty="0">
                          <a:effectLst/>
                        </a:rPr>
                        <a:t>Spinal cord compression → back pain, weakness, numbness, ataxia, loss of bowel or bladder </a:t>
                      </a:r>
                      <a:r>
                        <a:rPr lang="en-US" sz="1600" dirty="0" smtClean="0">
                          <a:effectLst/>
                        </a:rPr>
                        <a:t>control</a:t>
                      </a:r>
                      <a:endParaRPr lang="en-US" sz="1600" dirty="0">
                        <a:effectLst/>
                      </a:endParaRPr>
                    </a:p>
                    <a:p>
                      <a:pPr>
                        <a:buFont typeface="Arial"/>
                        <a:buChar char="•"/>
                      </a:pPr>
                      <a:r>
                        <a:rPr lang="en-US" sz="1600" dirty="0">
                          <a:effectLst/>
                        </a:rPr>
                        <a:t>Dyspnea, cough</a:t>
                      </a:r>
                    </a:p>
                    <a:p>
                      <a:pPr>
                        <a:buFont typeface="Arial"/>
                        <a:buChar char="•"/>
                      </a:pPr>
                      <a:r>
                        <a:rPr lang="en-US" sz="1600" dirty="0">
                          <a:effectLst/>
                        </a:rPr>
                        <a:t>Inspiratory stridor</a:t>
                      </a: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FFFFF"/>
                    </a:solidFill>
                  </a:tcPr>
                </a:tc>
              </a:tr>
              <a:tr h="498861">
                <a:tc>
                  <a:txBody>
                    <a:bodyPr/>
                    <a:lstStyle/>
                    <a:p>
                      <a:r>
                        <a:rPr lang="en-US" sz="1600" b="1" dirty="0">
                          <a:effectLst/>
                        </a:rPr>
                        <a:t>Neck</a:t>
                      </a:r>
                      <a:endParaRPr lang="en-US" sz="1600" dirty="0">
                        <a:effectLst/>
                      </a:endParaRP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600" dirty="0">
                          <a:effectLst/>
                        </a:rPr>
                        <a:t>Horner </a:t>
                      </a:r>
                      <a:r>
                        <a:rPr lang="en-US" sz="1600" dirty="0" smtClean="0">
                          <a:effectLst/>
                        </a:rPr>
                        <a:t>syndrome *</a:t>
                      </a:r>
                      <a:r>
                        <a:rPr lang="en-US" sz="1400" dirty="0" smtClean="0">
                          <a:effectLst/>
                        </a:rPr>
                        <a:t>if the stellate ganglion is involved</a:t>
                      </a:r>
                      <a:endParaRPr lang="en-US" sz="1400" dirty="0">
                        <a:effectLst/>
                      </a:endParaRPr>
                    </a:p>
                    <a:p>
                      <a:pPr>
                        <a:buFont typeface="Arial"/>
                        <a:buChar char="•"/>
                      </a:pPr>
                      <a:r>
                        <a:rPr lang="en-US" sz="1600" dirty="0">
                          <a:effectLst/>
                        </a:rPr>
                        <a:t>Symptoms due to spinal cord compressions</a:t>
                      </a:r>
                    </a:p>
                  </a:txBody>
                  <a:tcPr marL="60549" marR="60549" marT="30274" marB="30274"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58460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572381673"/>
              </p:ext>
            </p:extLst>
          </p:nvPr>
        </p:nvGraphicFramePr>
        <p:xfrm>
          <a:off x="228600" y="533400"/>
          <a:ext cx="9372600" cy="3230880"/>
        </p:xfrm>
        <a:graphic>
          <a:graphicData uri="http://schemas.openxmlformats.org/drawingml/2006/table">
            <a:tbl>
              <a:tblPr/>
              <a:tblGrid>
                <a:gridCol w="4686300"/>
                <a:gridCol w="4686300"/>
              </a:tblGrid>
              <a:tr h="489658">
                <a:tc>
                  <a:txBody>
                    <a:bodyPr/>
                    <a:lstStyle/>
                    <a:p>
                      <a:r>
                        <a:rPr lang="en-US" dirty="0" smtClean="0">
                          <a:effectLst/>
                        </a:rPr>
                        <a:t>Location of metastases</a:t>
                      </a:r>
                    </a:p>
                    <a:p>
                      <a:endParaRPr lang="en-US" dirty="0">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r>
                        <a:rPr lang="en-US" b="1">
                          <a:effectLst/>
                        </a:rPr>
                        <a:t>Associated signs and symptoms</a:t>
                      </a:r>
                      <a:endParaRPr lang="en-US">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r>
              <a:tr h="692912">
                <a:tc>
                  <a:txBody>
                    <a:bodyPr/>
                    <a:lstStyle/>
                    <a:p>
                      <a:r>
                        <a:rPr lang="en-US" dirty="0" smtClean="0">
                          <a:effectLst/>
                        </a:rPr>
                        <a:t>Orbit of the eye</a:t>
                      </a:r>
                    </a:p>
                    <a:p>
                      <a:endParaRPr lang="en-US" dirty="0">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dirty="0" err="1" smtClean="0">
                          <a:effectLst/>
                        </a:rPr>
                        <a:t>Periorbital</a:t>
                      </a:r>
                      <a:r>
                        <a:rPr lang="en-US" dirty="0" smtClean="0">
                          <a:effectLst/>
                        </a:rPr>
                        <a:t> </a:t>
                      </a:r>
                      <a:r>
                        <a:rPr lang="en-US" dirty="0" err="1" smtClean="0">
                          <a:effectLst/>
                        </a:rPr>
                        <a:t>ecchymoses</a:t>
                      </a:r>
                      <a:r>
                        <a:rPr lang="en-US" dirty="0" smtClean="0">
                          <a:effectLst/>
                        </a:rPr>
                        <a:t> (“raccoon eyes”)  </a:t>
                      </a:r>
                    </a:p>
                    <a:p>
                      <a:pPr>
                        <a:buFont typeface="Arial"/>
                        <a:buChar char="•"/>
                      </a:pPr>
                      <a:r>
                        <a:rPr lang="en-US" dirty="0" err="1" smtClean="0">
                          <a:effectLst/>
                        </a:rPr>
                        <a:t>Proptosis</a:t>
                      </a:r>
                      <a:endParaRPr lang="en-US" dirty="0" smtClean="0">
                        <a:effectLst/>
                      </a:endParaRPr>
                    </a:p>
                    <a:p>
                      <a:pPr>
                        <a:buFont typeface="Arial"/>
                        <a:buChar char="•"/>
                      </a:pPr>
                      <a:endParaRPr lang="en-US" dirty="0">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FFFFF"/>
                    </a:solidFill>
                  </a:tcPr>
                </a:tc>
              </a:tr>
              <a:tr h="689972">
                <a:tc>
                  <a:txBody>
                    <a:bodyPr/>
                    <a:lstStyle/>
                    <a:p>
                      <a:r>
                        <a:rPr lang="en-US" b="1" dirty="0">
                          <a:effectLst/>
                        </a:rPr>
                        <a:t>Bones</a:t>
                      </a:r>
                      <a:endParaRPr lang="en-US" dirty="0">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dirty="0" smtClean="0">
                          <a:effectLst/>
                        </a:rPr>
                        <a:t>Bone pain</a:t>
                      </a:r>
                    </a:p>
                    <a:p>
                      <a:pPr>
                        <a:buFont typeface="Arial"/>
                        <a:buChar char="•"/>
                      </a:pPr>
                      <a:r>
                        <a:rPr lang="en-US" dirty="0" smtClean="0">
                          <a:effectLst/>
                        </a:rPr>
                        <a:t>Anemia (bone marrow suppression)</a:t>
                      </a:r>
                    </a:p>
                    <a:p>
                      <a:pPr>
                        <a:buFont typeface="Arial"/>
                        <a:buChar char="•"/>
                      </a:pPr>
                      <a:endParaRPr lang="en-US" dirty="0">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FFFFF"/>
                    </a:solidFill>
                  </a:tcPr>
                </a:tc>
              </a:tr>
              <a:tr h="489658">
                <a:tc>
                  <a:txBody>
                    <a:bodyPr/>
                    <a:lstStyle/>
                    <a:p>
                      <a:r>
                        <a:rPr lang="en-US" dirty="0" smtClean="0">
                          <a:effectLst/>
                        </a:rPr>
                        <a:t>Skin</a:t>
                      </a:r>
                    </a:p>
                    <a:p>
                      <a:endParaRPr lang="en-US" dirty="0">
                        <a:effectLst/>
                      </a:endParaRP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dirty="0">
                          <a:effectLst/>
                        </a:rPr>
                        <a:t>Subcutaneous nodules</a:t>
                      </a:r>
                    </a:p>
                  </a:txBody>
                  <a:tcPr marL="121920" marR="121920" marT="60960" marB="60960"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FFFFF"/>
                    </a:solidFill>
                  </a:tcPr>
                </a:tc>
              </a:tr>
            </a:tbl>
          </a:graphicData>
        </a:graphic>
      </p:graphicFrame>
      <p:sp>
        <p:nvSpPr>
          <p:cNvPr id="3" name="مستطيل 2"/>
          <p:cNvSpPr/>
          <p:nvPr/>
        </p:nvSpPr>
        <p:spPr>
          <a:xfrm>
            <a:off x="533400" y="4343400"/>
            <a:ext cx="4800600" cy="1569660"/>
          </a:xfrm>
          <a:prstGeom prst="rect">
            <a:avLst/>
          </a:prstGeom>
        </p:spPr>
        <p:txBody>
          <a:bodyPr wrap="square">
            <a:spAutoFit/>
          </a:bodyPr>
          <a:lstStyle/>
          <a:p>
            <a:pPr marL="195580" indent="-183515">
              <a:lnSpc>
                <a:spcPct val="100000"/>
              </a:lnSpc>
              <a:buFont typeface="Arial MT"/>
              <a:buChar char="•"/>
              <a:tabLst>
                <a:tab pos="196215" algn="l"/>
              </a:tabLst>
            </a:pPr>
            <a:r>
              <a:rPr lang="en-US" sz="2400" spc="-55" dirty="0" err="1">
                <a:solidFill>
                  <a:srgbClr val="FF0000"/>
                </a:solidFill>
                <a:cs typeface="Calibri"/>
              </a:rPr>
              <a:t>P</a:t>
            </a:r>
            <a:r>
              <a:rPr lang="en-US" sz="2400" dirty="0" err="1">
                <a:solidFill>
                  <a:srgbClr val="FF0000"/>
                </a:solidFill>
                <a:cs typeface="Calibri"/>
              </a:rPr>
              <a:t>a</a:t>
            </a:r>
            <a:r>
              <a:rPr lang="en-US" sz="2400" spc="-50" dirty="0" err="1">
                <a:solidFill>
                  <a:srgbClr val="FF0000"/>
                </a:solidFill>
                <a:cs typeface="Calibri"/>
              </a:rPr>
              <a:t>r</a:t>
            </a:r>
            <a:r>
              <a:rPr lang="en-US" sz="2400" dirty="0" err="1">
                <a:solidFill>
                  <a:srgbClr val="FF0000"/>
                </a:solidFill>
                <a:cs typeface="Calibri"/>
              </a:rPr>
              <a:t>aneopla</a:t>
            </a:r>
            <a:r>
              <a:rPr lang="en-US" sz="2400" spc="-30" dirty="0" err="1">
                <a:solidFill>
                  <a:srgbClr val="FF0000"/>
                </a:solidFill>
                <a:cs typeface="Calibri"/>
              </a:rPr>
              <a:t>s</a:t>
            </a:r>
            <a:r>
              <a:rPr lang="en-US" sz="2400" spc="-5" dirty="0" err="1">
                <a:solidFill>
                  <a:srgbClr val="FF0000"/>
                </a:solidFill>
                <a:cs typeface="Calibri"/>
              </a:rPr>
              <a:t>ti</a:t>
            </a:r>
            <a:r>
              <a:rPr lang="en-US" sz="2400" dirty="0" err="1">
                <a:solidFill>
                  <a:srgbClr val="FF0000"/>
                </a:solidFill>
                <a:cs typeface="Calibri"/>
              </a:rPr>
              <a:t>c</a:t>
            </a:r>
            <a:r>
              <a:rPr lang="en-US" sz="2400" spc="-5" dirty="0">
                <a:solidFill>
                  <a:srgbClr val="FF0000"/>
                </a:solidFill>
                <a:cs typeface="Calibri"/>
              </a:rPr>
              <a:t> </a:t>
            </a:r>
            <a:r>
              <a:rPr lang="en-US" sz="2400" spc="-25" dirty="0">
                <a:solidFill>
                  <a:srgbClr val="FF0000"/>
                </a:solidFill>
                <a:cs typeface="Calibri"/>
              </a:rPr>
              <a:t>ef</a:t>
            </a:r>
            <a:r>
              <a:rPr lang="en-US" sz="2400" spc="-60" dirty="0">
                <a:solidFill>
                  <a:srgbClr val="FF0000"/>
                </a:solidFill>
                <a:cs typeface="Calibri"/>
              </a:rPr>
              <a:t>f</a:t>
            </a:r>
            <a:r>
              <a:rPr lang="en-US" sz="2400" spc="-5" dirty="0">
                <a:solidFill>
                  <a:srgbClr val="FF0000"/>
                </a:solidFill>
                <a:cs typeface="Calibri"/>
              </a:rPr>
              <a:t>ect</a:t>
            </a:r>
            <a:r>
              <a:rPr lang="en-US" sz="2400" spc="10" dirty="0">
                <a:solidFill>
                  <a:srgbClr val="FF0000"/>
                </a:solidFill>
                <a:cs typeface="Calibri"/>
              </a:rPr>
              <a:t>s</a:t>
            </a:r>
            <a:r>
              <a:rPr lang="en-US" sz="2400" dirty="0">
                <a:cs typeface="Calibri"/>
              </a:rPr>
              <a:t>:</a:t>
            </a:r>
            <a:r>
              <a:rPr lang="en-US" sz="2400" spc="-5" dirty="0">
                <a:cs typeface="Calibri"/>
              </a:rPr>
              <a:t> </a:t>
            </a:r>
            <a:endParaRPr lang="en-US" sz="2400" spc="-5" dirty="0" smtClean="0">
              <a:cs typeface="Calibri"/>
            </a:endParaRPr>
          </a:p>
          <a:p>
            <a:pPr marL="12065">
              <a:lnSpc>
                <a:spcPct val="100000"/>
              </a:lnSpc>
              <a:tabLst>
                <a:tab pos="196215" algn="l"/>
              </a:tabLst>
            </a:pPr>
            <a:r>
              <a:rPr lang="en-US" sz="2400" spc="-5" dirty="0">
                <a:cs typeface="Calibri"/>
              </a:rPr>
              <a:t>vasoactive intestinal </a:t>
            </a:r>
            <a:r>
              <a:rPr lang="en-US" sz="2400" spc="-5" dirty="0" smtClean="0">
                <a:cs typeface="Calibri"/>
              </a:rPr>
              <a:t>peptide sec</a:t>
            </a:r>
            <a:r>
              <a:rPr lang="en-US" sz="2400" spc="-35" dirty="0" smtClean="0">
                <a:cs typeface="Calibri"/>
              </a:rPr>
              <a:t>r</a:t>
            </a:r>
            <a:r>
              <a:rPr lang="en-US" sz="2400" spc="-15" dirty="0" smtClean="0">
                <a:cs typeface="Calibri"/>
              </a:rPr>
              <a:t>e</a:t>
            </a:r>
            <a:r>
              <a:rPr lang="en-US" sz="2400" spc="-5" dirty="0" smtClean="0">
                <a:cs typeface="Calibri"/>
              </a:rPr>
              <a:t>tin</a:t>
            </a:r>
            <a:r>
              <a:rPr lang="en-US" sz="2400" dirty="0" smtClean="0">
                <a:cs typeface="Calibri"/>
              </a:rPr>
              <a:t>g</a:t>
            </a:r>
            <a:r>
              <a:rPr lang="en-US" sz="2400" spc="-5" dirty="0" smtClean="0">
                <a:cs typeface="Calibri"/>
              </a:rPr>
              <a:t> </a:t>
            </a:r>
            <a:r>
              <a:rPr lang="en-US" sz="2400" spc="-5" dirty="0">
                <a:cs typeface="Calibri"/>
              </a:rPr>
              <a:t>tumo</a:t>
            </a:r>
            <a:r>
              <a:rPr lang="en-US" sz="2400" spc="-45" dirty="0">
                <a:cs typeface="Calibri"/>
              </a:rPr>
              <a:t>r</a:t>
            </a:r>
            <a:r>
              <a:rPr lang="en-US" sz="2400" dirty="0">
                <a:cs typeface="Calibri"/>
              </a:rPr>
              <a:t>s</a:t>
            </a:r>
            <a:r>
              <a:rPr lang="en-US" sz="2400" spc="-5" dirty="0">
                <a:cs typeface="Calibri"/>
              </a:rPr>
              <a:t> </a:t>
            </a:r>
            <a:r>
              <a:rPr lang="en-US" sz="2400" dirty="0">
                <a:cs typeface="Calibri"/>
              </a:rPr>
              <a:t>and</a:t>
            </a:r>
            <a:r>
              <a:rPr lang="en-US" sz="2400" spc="-5" dirty="0">
                <a:cs typeface="Calibri"/>
              </a:rPr>
              <a:t> </a:t>
            </a:r>
            <a:r>
              <a:rPr lang="en-US" sz="2400" spc="-5" dirty="0" err="1">
                <a:cs typeface="Calibri"/>
              </a:rPr>
              <a:t>o</a:t>
            </a:r>
            <a:r>
              <a:rPr lang="en-US" sz="2400" spc="-15" dirty="0" err="1">
                <a:cs typeface="Calibri"/>
              </a:rPr>
              <a:t>p</a:t>
            </a:r>
            <a:r>
              <a:rPr lang="en-US" sz="2400" spc="-5" dirty="0" err="1">
                <a:cs typeface="Calibri"/>
              </a:rPr>
              <a:t>soclonu</a:t>
            </a:r>
            <a:r>
              <a:rPr lang="en-US" sz="2400" dirty="0" err="1">
                <a:cs typeface="Calibri"/>
              </a:rPr>
              <a:t>s</a:t>
            </a:r>
            <a:r>
              <a:rPr lang="en-US" sz="2400" spc="-5" dirty="0">
                <a:cs typeface="Calibri"/>
              </a:rPr>
              <a:t> </a:t>
            </a:r>
            <a:r>
              <a:rPr lang="en-US" sz="2400" spc="-50" dirty="0">
                <a:cs typeface="Calibri"/>
              </a:rPr>
              <a:t>m</a:t>
            </a:r>
            <a:r>
              <a:rPr lang="en-US" sz="2400" spc="-30" dirty="0">
                <a:cs typeface="Calibri"/>
              </a:rPr>
              <a:t>y</a:t>
            </a:r>
            <a:r>
              <a:rPr lang="en-US" sz="2400" spc="-5" dirty="0">
                <a:cs typeface="Calibri"/>
              </a:rPr>
              <a:t>oclonu</a:t>
            </a:r>
            <a:r>
              <a:rPr lang="en-US" sz="2400" dirty="0">
                <a:cs typeface="Calibri"/>
              </a:rPr>
              <a:t>s</a:t>
            </a:r>
            <a:r>
              <a:rPr lang="en-US" sz="2400" spc="-5" dirty="0">
                <a:cs typeface="Calibri"/>
              </a:rPr>
              <a:t> </a:t>
            </a:r>
            <a:r>
              <a:rPr lang="en-US" sz="2400" spc="-45" dirty="0">
                <a:cs typeface="Calibri"/>
              </a:rPr>
              <a:t>s</a:t>
            </a:r>
            <a:r>
              <a:rPr lang="en-US" sz="2400" spc="-5" dirty="0">
                <a:cs typeface="Calibri"/>
              </a:rPr>
              <a:t>ynd</a:t>
            </a:r>
            <a:r>
              <a:rPr lang="en-US" sz="2400" spc="-40" dirty="0">
                <a:cs typeface="Calibri"/>
              </a:rPr>
              <a:t>r</a:t>
            </a:r>
            <a:r>
              <a:rPr lang="en-US" sz="2400" spc="-5" dirty="0">
                <a:cs typeface="Calibri"/>
              </a:rPr>
              <a:t>om</a:t>
            </a:r>
            <a:r>
              <a:rPr lang="en-US" sz="2400" spc="60" dirty="0">
                <a:cs typeface="Calibri"/>
              </a:rPr>
              <a:t>e</a:t>
            </a:r>
            <a:r>
              <a:rPr lang="en-US" sz="1050" dirty="0">
                <a:cs typeface="Calibri"/>
              </a:rPr>
              <a:t>.</a:t>
            </a:r>
          </a:p>
        </p:txBody>
      </p:sp>
      <p:pic>
        <p:nvPicPr>
          <p:cNvPr id="4" name="object 2"/>
          <p:cNvPicPr/>
          <p:nvPr/>
        </p:nvPicPr>
        <p:blipFill>
          <a:blip r:embed="rId2" cstate="print"/>
          <a:stretch>
            <a:fillRect/>
          </a:stretch>
        </p:blipFill>
        <p:spPr>
          <a:xfrm>
            <a:off x="6629405" y="3848100"/>
            <a:ext cx="5332729" cy="2971800"/>
          </a:xfrm>
          <a:prstGeom prst="rect">
            <a:avLst/>
          </a:prstGeom>
        </p:spPr>
      </p:pic>
    </p:spTree>
    <p:extLst>
      <p:ext uri="{BB962C8B-B14F-4D97-AF65-F5344CB8AC3E}">
        <p14:creationId xmlns:p14="http://schemas.microsoft.com/office/powerpoint/2010/main" val="198097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132107"/>
            <a:ext cx="6449695" cy="1367041"/>
          </a:xfrm>
          <a:prstGeom prst="rect">
            <a:avLst/>
          </a:prstGeom>
        </p:spPr>
        <p:txBody>
          <a:bodyPr vert="horz" wrap="square" lIns="0" tIns="12700" rIns="0" bIns="0" rtlCol="0">
            <a:spAutoFit/>
          </a:bodyPr>
          <a:lstStyle/>
          <a:p>
            <a:pPr marL="12700">
              <a:lnSpc>
                <a:spcPct val="100000"/>
              </a:lnSpc>
              <a:spcBef>
                <a:spcPts val="100"/>
              </a:spcBef>
            </a:pPr>
            <a:r>
              <a:rPr sz="4400" spc="-20" dirty="0"/>
              <a:t>Laboratory/Imaging</a:t>
            </a:r>
            <a:r>
              <a:rPr sz="4400" spc="-30" dirty="0"/>
              <a:t> </a:t>
            </a:r>
            <a:r>
              <a:rPr sz="4400" spc="-5" dirty="0"/>
              <a:t>Studies</a:t>
            </a:r>
            <a:endParaRPr sz="4400"/>
          </a:p>
        </p:txBody>
      </p:sp>
      <p:sp>
        <p:nvSpPr>
          <p:cNvPr id="3" name="object 3"/>
          <p:cNvSpPr txBox="1"/>
          <p:nvPr/>
        </p:nvSpPr>
        <p:spPr>
          <a:xfrm>
            <a:off x="964547" y="1303499"/>
            <a:ext cx="10223500" cy="3522118"/>
          </a:xfrm>
          <a:prstGeom prst="rect">
            <a:avLst/>
          </a:prstGeom>
        </p:spPr>
        <p:txBody>
          <a:bodyPr vert="horz" wrap="square" lIns="0" tIns="97155" rIns="0" bIns="0" rtlCol="0">
            <a:spAutoFit/>
          </a:bodyPr>
          <a:lstStyle/>
          <a:p>
            <a:pPr marL="187960" indent="-175895">
              <a:lnSpc>
                <a:spcPct val="100000"/>
              </a:lnSpc>
              <a:spcBef>
                <a:spcPts val="765"/>
              </a:spcBef>
              <a:buFont typeface="Arial MT"/>
              <a:buChar char="•"/>
              <a:tabLst>
                <a:tab pos="188595" algn="l"/>
              </a:tabLst>
            </a:pPr>
            <a:r>
              <a:rPr sz="2800" spc="-5" dirty="0">
                <a:latin typeface="Calibri"/>
                <a:cs typeface="Calibri"/>
              </a:rPr>
              <a:t>CBC</a:t>
            </a:r>
            <a:endParaRPr sz="2800" dirty="0">
              <a:latin typeface="Calibri"/>
              <a:cs typeface="Calibri"/>
            </a:endParaRPr>
          </a:p>
          <a:p>
            <a:pPr marL="187960" indent="-175895">
              <a:lnSpc>
                <a:spcPct val="100000"/>
              </a:lnSpc>
              <a:spcBef>
                <a:spcPts val="660"/>
              </a:spcBef>
              <a:buFont typeface="Arial MT"/>
              <a:buChar char="•"/>
              <a:tabLst>
                <a:tab pos="188595" algn="l"/>
              </a:tabLst>
            </a:pPr>
            <a:r>
              <a:rPr sz="2800" spc="-40" dirty="0">
                <a:latin typeface="Calibri"/>
                <a:cs typeface="Calibri"/>
              </a:rPr>
              <a:t>X-ray:</a:t>
            </a:r>
            <a:r>
              <a:rPr sz="2800" spc="-25" dirty="0">
                <a:latin typeface="Calibri"/>
                <a:cs typeface="Calibri"/>
              </a:rPr>
              <a:t> </a:t>
            </a:r>
            <a:r>
              <a:rPr sz="2800" spc="-10" dirty="0">
                <a:latin typeface="Calibri"/>
                <a:cs typeface="Calibri"/>
              </a:rPr>
              <a:t>Calcification</a:t>
            </a:r>
            <a:r>
              <a:rPr sz="2800" spc="-30" dirty="0">
                <a:latin typeface="Calibri"/>
                <a:cs typeface="Calibri"/>
              </a:rPr>
              <a:t> </a:t>
            </a:r>
            <a:r>
              <a:rPr sz="2800" spc="-5" dirty="0">
                <a:latin typeface="Calibri"/>
                <a:cs typeface="Calibri"/>
              </a:rPr>
              <a:t>within</a:t>
            </a:r>
            <a:r>
              <a:rPr sz="2800" spc="-20" dirty="0">
                <a:latin typeface="Calibri"/>
                <a:cs typeface="Calibri"/>
              </a:rPr>
              <a:t> </a:t>
            </a:r>
            <a:r>
              <a:rPr sz="2800" dirty="0">
                <a:latin typeface="Calibri"/>
                <a:cs typeface="Calibri"/>
              </a:rPr>
              <a:t>abdominal</a:t>
            </a:r>
          </a:p>
          <a:p>
            <a:pPr marL="187960" marR="773430" indent="-175895">
              <a:lnSpc>
                <a:spcPts val="3020"/>
              </a:lnSpc>
              <a:spcBef>
                <a:spcPts val="1050"/>
              </a:spcBef>
              <a:buFont typeface="Arial MT"/>
              <a:buChar char="•"/>
              <a:tabLst>
                <a:tab pos="188595" algn="l"/>
                <a:tab pos="3811270" algn="l"/>
              </a:tabLst>
            </a:pPr>
            <a:r>
              <a:rPr sz="2800" spc="-5" dirty="0">
                <a:latin typeface="Calibri"/>
                <a:cs typeface="Calibri"/>
              </a:rPr>
              <a:t>urinary</a:t>
            </a:r>
            <a:r>
              <a:rPr sz="2800" spc="15" dirty="0">
                <a:latin typeface="Calibri"/>
                <a:cs typeface="Calibri"/>
              </a:rPr>
              <a:t> </a:t>
            </a:r>
            <a:r>
              <a:rPr sz="2800" spc="-10" dirty="0">
                <a:solidFill>
                  <a:srgbClr val="FF0000"/>
                </a:solidFill>
                <a:latin typeface="Calibri"/>
                <a:cs typeface="Calibri"/>
              </a:rPr>
              <a:t>catecholamines</a:t>
            </a:r>
            <a:r>
              <a:rPr sz="2800" spc="-10" dirty="0">
                <a:latin typeface="Calibri"/>
                <a:cs typeface="Calibri"/>
              </a:rPr>
              <a:t>:	</a:t>
            </a:r>
            <a:r>
              <a:rPr sz="2800" spc="-5" dirty="0">
                <a:latin typeface="Calibri"/>
                <a:cs typeface="Calibri"/>
              </a:rPr>
              <a:t>About 90% of </a:t>
            </a:r>
            <a:r>
              <a:rPr sz="2800" spc="-15" dirty="0">
                <a:latin typeface="Calibri"/>
                <a:cs typeface="Calibri"/>
              </a:rPr>
              <a:t>neuroblastomas produce </a:t>
            </a:r>
            <a:r>
              <a:rPr sz="2800" spc="-615" dirty="0">
                <a:latin typeface="Calibri"/>
                <a:cs typeface="Calibri"/>
              </a:rPr>
              <a:t> </a:t>
            </a:r>
            <a:r>
              <a:rPr sz="2800" spc="-10" dirty="0">
                <a:latin typeface="Calibri"/>
                <a:cs typeface="Calibri"/>
              </a:rPr>
              <a:t>catecholamines (Vanillylmandelic </a:t>
            </a:r>
            <a:r>
              <a:rPr sz="2800" dirty="0">
                <a:latin typeface="Calibri"/>
                <a:cs typeface="Calibri"/>
              </a:rPr>
              <a:t>acid;</a:t>
            </a:r>
            <a:r>
              <a:rPr sz="2800" spc="-5" dirty="0">
                <a:latin typeface="Calibri"/>
                <a:cs typeface="Calibri"/>
              </a:rPr>
              <a:t> </a:t>
            </a:r>
            <a:r>
              <a:rPr sz="2800" spc="-10" dirty="0">
                <a:latin typeface="Calibri"/>
                <a:cs typeface="Calibri"/>
              </a:rPr>
              <a:t>Homovanillic </a:t>
            </a:r>
            <a:r>
              <a:rPr sz="2800" dirty="0">
                <a:latin typeface="Calibri"/>
                <a:cs typeface="Calibri"/>
              </a:rPr>
              <a:t>acid)</a:t>
            </a:r>
          </a:p>
          <a:p>
            <a:pPr marL="187960" indent="-175895">
              <a:lnSpc>
                <a:spcPct val="100000"/>
              </a:lnSpc>
              <a:spcBef>
                <a:spcPts val="660"/>
              </a:spcBef>
              <a:buFont typeface="Arial MT"/>
              <a:buChar char="•"/>
              <a:tabLst>
                <a:tab pos="188595" algn="l"/>
              </a:tabLst>
            </a:pPr>
            <a:r>
              <a:rPr sz="2800" dirty="0" smtClean="0">
                <a:latin typeface="Calibri"/>
                <a:cs typeface="Calibri"/>
              </a:rPr>
              <a:t>A</a:t>
            </a:r>
            <a:r>
              <a:rPr sz="2800" spc="-10" dirty="0" smtClean="0">
                <a:latin typeface="Calibri"/>
                <a:cs typeface="Calibri"/>
              </a:rPr>
              <a:t> </a:t>
            </a:r>
            <a:r>
              <a:rPr sz="2800" spc="-10" dirty="0">
                <a:latin typeface="Calibri"/>
                <a:cs typeface="Calibri"/>
              </a:rPr>
              <a:t>computed </a:t>
            </a:r>
            <a:r>
              <a:rPr sz="2800" spc="-20" dirty="0">
                <a:latin typeface="Calibri"/>
                <a:cs typeface="Calibri"/>
              </a:rPr>
              <a:t>tomography</a:t>
            </a:r>
            <a:r>
              <a:rPr sz="2800" spc="-10" dirty="0">
                <a:latin typeface="Calibri"/>
                <a:cs typeface="Calibri"/>
              </a:rPr>
              <a:t> </a:t>
            </a:r>
            <a:r>
              <a:rPr sz="2800" dirty="0">
                <a:latin typeface="Calibri"/>
                <a:cs typeface="Calibri"/>
              </a:rPr>
              <a:t>(CT)</a:t>
            </a:r>
            <a:r>
              <a:rPr sz="2800" spc="-10" dirty="0">
                <a:latin typeface="Calibri"/>
                <a:cs typeface="Calibri"/>
              </a:rPr>
              <a:t> scan</a:t>
            </a:r>
            <a:r>
              <a:rPr sz="2800" spc="-5" dirty="0">
                <a:latin typeface="Calibri"/>
                <a:cs typeface="Calibri"/>
              </a:rPr>
              <a:t> of</a:t>
            </a:r>
            <a:r>
              <a:rPr sz="2800" spc="-10" dirty="0">
                <a:latin typeface="Calibri"/>
                <a:cs typeface="Calibri"/>
              </a:rPr>
              <a:t> the</a:t>
            </a:r>
            <a:r>
              <a:rPr sz="2800" spc="-15" dirty="0">
                <a:latin typeface="Calibri"/>
                <a:cs typeface="Calibri"/>
              </a:rPr>
              <a:t> </a:t>
            </a:r>
            <a:r>
              <a:rPr sz="2800" spc="-10" dirty="0">
                <a:latin typeface="Calibri"/>
                <a:cs typeface="Calibri"/>
              </a:rPr>
              <a:t>chest,</a:t>
            </a:r>
            <a:r>
              <a:rPr sz="2800" spc="-15" dirty="0">
                <a:latin typeface="Calibri"/>
                <a:cs typeface="Calibri"/>
              </a:rPr>
              <a:t> </a:t>
            </a:r>
            <a:r>
              <a:rPr sz="2800" dirty="0">
                <a:latin typeface="Calibri"/>
                <a:cs typeface="Calibri"/>
              </a:rPr>
              <a:t>abdomen,</a:t>
            </a:r>
            <a:r>
              <a:rPr sz="2800" spc="-5" dirty="0">
                <a:latin typeface="Calibri"/>
                <a:cs typeface="Calibri"/>
              </a:rPr>
              <a:t> </a:t>
            </a:r>
            <a:r>
              <a:rPr sz="2800" dirty="0">
                <a:latin typeface="Calibri"/>
                <a:cs typeface="Calibri"/>
              </a:rPr>
              <a:t>and</a:t>
            </a:r>
            <a:r>
              <a:rPr sz="2800" spc="-10" dirty="0">
                <a:latin typeface="Calibri"/>
                <a:cs typeface="Calibri"/>
              </a:rPr>
              <a:t> </a:t>
            </a:r>
            <a:r>
              <a:rPr sz="2800" spc="-5" dirty="0">
                <a:latin typeface="Calibri"/>
                <a:cs typeface="Calibri"/>
              </a:rPr>
              <a:t>pelvis;</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10" dirty="0">
                <a:latin typeface="Calibri"/>
                <a:cs typeface="Calibri"/>
              </a:rPr>
              <a:t>Metaiodobenzylguanidine</a:t>
            </a:r>
            <a:r>
              <a:rPr sz="2800" spc="5" dirty="0">
                <a:latin typeface="Calibri"/>
                <a:cs typeface="Calibri"/>
              </a:rPr>
              <a:t> </a:t>
            </a:r>
            <a:r>
              <a:rPr sz="2800" dirty="0">
                <a:latin typeface="Calibri"/>
                <a:cs typeface="Calibri"/>
              </a:rPr>
              <a:t>“</a:t>
            </a:r>
            <a:r>
              <a:rPr sz="2800" dirty="0">
                <a:solidFill>
                  <a:srgbClr val="FF0000"/>
                </a:solidFill>
                <a:latin typeface="Calibri"/>
                <a:cs typeface="Calibri"/>
              </a:rPr>
              <a:t>MIBG</a:t>
            </a:r>
            <a:r>
              <a:rPr sz="2800" dirty="0">
                <a:latin typeface="Calibri"/>
                <a:cs typeface="Calibri"/>
              </a:rPr>
              <a:t>”</a:t>
            </a:r>
            <a:r>
              <a:rPr sz="2800" spc="5" dirty="0">
                <a:latin typeface="Calibri"/>
                <a:cs typeface="Calibri"/>
              </a:rPr>
              <a:t> </a:t>
            </a:r>
            <a:r>
              <a:rPr sz="2800" spc="-10" dirty="0">
                <a:latin typeface="Calibri"/>
                <a:cs typeface="Calibri"/>
              </a:rPr>
              <a:t>scan;</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20" dirty="0">
                <a:solidFill>
                  <a:srgbClr val="FF0000"/>
                </a:solidFill>
                <a:latin typeface="Calibri"/>
                <a:cs typeface="Calibri"/>
              </a:rPr>
              <a:t>Bilateral</a:t>
            </a:r>
            <a:r>
              <a:rPr sz="2800" spc="10" dirty="0">
                <a:solidFill>
                  <a:srgbClr val="FF0000"/>
                </a:solidFill>
                <a:latin typeface="Calibri"/>
                <a:cs typeface="Calibri"/>
              </a:rPr>
              <a:t> </a:t>
            </a:r>
            <a:r>
              <a:rPr sz="2800" spc="-5" dirty="0">
                <a:latin typeface="Calibri"/>
                <a:cs typeface="Calibri"/>
              </a:rPr>
              <a:t>bone</a:t>
            </a:r>
            <a:r>
              <a:rPr sz="2800" dirty="0">
                <a:latin typeface="Calibri"/>
                <a:cs typeface="Calibri"/>
              </a:rPr>
              <a:t> </a:t>
            </a:r>
            <a:r>
              <a:rPr sz="2800" spc="-15" dirty="0">
                <a:latin typeface="Calibri"/>
                <a:cs typeface="Calibri"/>
              </a:rPr>
              <a:t>marrow</a:t>
            </a:r>
            <a:r>
              <a:rPr sz="2800" spc="-5" dirty="0">
                <a:latin typeface="Calibri"/>
                <a:cs typeface="Calibri"/>
              </a:rPr>
              <a:t> </a:t>
            </a:r>
            <a:r>
              <a:rPr sz="2800" spc="-15" dirty="0">
                <a:latin typeface="Calibri"/>
                <a:cs typeface="Calibri"/>
              </a:rPr>
              <a:t>aspiration</a:t>
            </a:r>
            <a:r>
              <a:rPr sz="2800" spc="-5" dirty="0">
                <a:latin typeface="Calibri"/>
                <a:cs typeface="Calibri"/>
              </a:rPr>
              <a:t> </a:t>
            </a:r>
            <a:r>
              <a:rPr sz="2800" dirty="0">
                <a:latin typeface="Calibri"/>
                <a:cs typeface="Calibri"/>
              </a:rPr>
              <a:t>and </a:t>
            </a:r>
            <a:r>
              <a:rPr sz="2800" spc="-10" dirty="0">
                <a:latin typeface="Calibri"/>
                <a:cs typeface="Calibri"/>
              </a:rPr>
              <a:t>biopsies;</a:t>
            </a:r>
            <a:endParaRPr sz="2800" dirty="0">
              <a:latin typeface="Calibri"/>
              <a:cs typeface="Calibri"/>
            </a:endParaRPr>
          </a:p>
        </p:txBody>
      </p:sp>
      <p:sp>
        <p:nvSpPr>
          <p:cNvPr id="4" name="مستطيل 3"/>
          <p:cNvSpPr/>
          <p:nvPr/>
        </p:nvSpPr>
        <p:spPr>
          <a:xfrm>
            <a:off x="2209801" y="5638800"/>
            <a:ext cx="10542630" cy="523220"/>
          </a:xfrm>
          <a:prstGeom prst="rect">
            <a:avLst/>
          </a:prstGeom>
        </p:spPr>
        <p:txBody>
          <a:bodyPr wrap="none">
            <a:spAutoFit/>
          </a:bodyPr>
          <a:lstStyle/>
          <a:p>
            <a:pPr marL="12065">
              <a:lnSpc>
                <a:spcPct val="100000"/>
              </a:lnSpc>
              <a:spcBef>
                <a:spcPts val="625"/>
              </a:spcBef>
              <a:tabLst>
                <a:tab pos="188595" algn="l"/>
              </a:tabLst>
            </a:pPr>
            <a:r>
              <a:rPr lang="en-US" sz="2800" b="1" i="1" u="sng" spc="-10" dirty="0">
                <a:solidFill>
                  <a:srgbClr val="FF0000"/>
                </a:solidFill>
                <a:effectLst>
                  <a:outerShdw blurRad="38100" dist="38100" dir="2700000" algn="tl">
                    <a:srgbClr val="000000">
                      <a:alpha val="43137"/>
                    </a:srgbClr>
                  </a:outerShdw>
                </a:effectLst>
                <a:cs typeface="Calibri"/>
              </a:rPr>
              <a:t>Definitive </a:t>
            </a:r>
            <a:r>
              <a:rPr lang="en-US" sz="2800" b="1" i="1" u="sng" spc="-5" dirty="0">
                <a:solidFill>
                  <a:srgbClr val="FF0000"/>
                </a:solidFill>
                <a:effectLst>
                  <a:outerShdw blurRad="38100" dist="38100" dir="2700000" algn="tl">
                    <a:srgbClr val="000000">
                      <a:alpha val="43137"/>
                    </a:srgbClr>
                  </a:outerShdw>
                </a:effectLst>
                <a:cs typeface="Calibri"/>
              </a:rPr>
              <a:t>diagnosis</a:t>
            </a:r>
            <a:r>
              <a:rPr lang="en-US" sz="2800" b="1" i="1" u="sng" spc="15" dirty="0">
                <a:solidFill>
                  <a:srgbClr val="FF0000"/>
                </a:solidFill>
                <a:effectLst>
                  <a:outerShdw blurRad="38100" dist="38100" dir="2700000" algn="tl">
                    <a:srgbClr val="000000">
                      <a:alpha val="43137"/>
                    </a:srgbClr>
                  </a:outerShdw>
                </a:effectLst>
                <a:cs typeface="Calibri"/>
              </a:rPr>
              <a:t> </a:t>
            </a:r>
            <a:r>
              <a:rPr lang="en-US" sz="2800" b="1" i="1" u="sng" spc="-5" dirty="0">
                <a:effectLst>
                  <a:outerShdw blurRad="38100" dist="38100" dir="2700000" algn="tl">
                    <a:srgbClr val="000000">
                      <a:alpha val="43137"/>
                    </a:srgbClr>
                  </a:outerShdw>
                </a:effectLst>
                <a:cs typeface="Calibri"/>
              </a:rPr>
              <a:t>of</a:t>
            </a:r>
            <a:r>
              <a:rPr lang="en-US" sz="2800" b="1" i="1" u="sng" spc="-10" dirty="0">
                <a:effectLst>
                  <a:outerShdw blurRad="38100" dist="38100" dir="2700000" algn="tl">
                    <a:srgbClr val="000000">
                      <a:alpha val="43137"/>
                    </a:srgbClr>
                  </a:outerShdw>
                </a:effectLst>
                <a:cs typeface="Calibri"/>
              </a:rPr>
              <a:t> </a:t>
            </a:r>
            <a:r>
              <a:rPr lang="en-US" sz="2800" b="1" i="1" u="sng" spc="-15" dirty="0" err="1">
                <a:effectLst>
                  <a:outerShdw blurRad="38100" dist="38100" dir="2700000" algn="tl">
                    <a:srgbClr val="000000">
                      <a:alpha val="43137"/>
                    </a:srgbClr>
                  </a:outerShdw>
                </a:effectLst>
                <a:cs typeface="Calibri"/>
              </a:rPr>
              <a:t>neuroblastoma</a:t>
            </a:r>
            <a:r>
              <a:rPr lang="en-US" sz="2800" b="1" i="1" u="sng" spc="-5" dirty="0">
                <a:effectLst>
                  <a:outerShdw blurRad="38100" dist="38100" dir="2700000" algn="tl">
                    <a:srgbClr val="000000">
                      <a:alpha val="43137"/>
                    </a:srgbClr>
                  </a:outerShdw>
                </a:effectLst>
                <a:cs typeface="Calibri"/>
              </a:rPr>
              <a:t> </a:t>
            </a:r>
            <a:r>
              <a:rPr lang="en-US" sz="2800" b="1" i="1" u="sng" spc="-15" dirty="0">
                <a:effectLst>
                  <a:outerShdw blurRad="38100" dist="38100" dir="2700000" algn="tl">
                    <a:srgbClr val="000000">
                      <a:alpha val="43137"/>
                    </a:srgbClr>
                  </a:outerShdw>
                </a:effectLst>
                <a:cs typeface="Calibri"/>
              </a:rPr>
              <a:t>requires</a:t>
            </a:r>
            <a:r>
              <a:rPr lang="en-US" sz="2800" b="1" i="1" u="sng" spc="-10" dirty="0">
                <a:effectLst>
                  <a:outerShdw blurRad="38100" dist="38100" dir="2700000" algn="tl">
                    <a:srgbClr val="000000">
                      <a:alpha val="43137"/>
                    </a:srgbClr>
                  </a:outerShdw>
                </a:effectLst>
                <a:cs typeface="Calibri"/>
              </a:rPr>
              <a:t> tissue </a:t>
            </a:r>
            <a:r>
              <a:rPr lang="en-US" sz="2800" b="1" i="1" u="sng" spc="-15" dirty="0">
                <a:effectLst>
                  <a:outerShdw blurRad="38100" dist="38100" dir="2700000" algn="tl">
                    <a:srgbClr val="000000">
                      <a:alpha val="43137"/>
                    </a:srgbClr>
                  </a:outerShdw>
                </a:effectLst>
                <a:cs typeface="Calibri"/>
              </a:rPr>
              <a:t>biopsy</a:t>
            </a:r>
            <a:endParaRPr lang="en-US" sz="2800" b="1" i="1" u="sng" dirty="0">
              <a:effectLst>
                <a:outerShdw blurRad="38100" dist="38100" dir="2700000" algn="tl">
                  <a:srgbClr val="000000">
                    <a:alpha val="43137"/>
                  </a:srgbClr>
                </a:outerShdw>
              </a:effectLst>
              <a:cs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4353" y="281844"/>
            <a:ext cx="9674225" cy="830997"/>
          </a:xfrm>
          <a:prstGeom prst="rect">
            <a:avLst/>
          </a:prstGeom>
        </p:spPr>
        <p:txBody>
          <a:bodyPr vert="horz" wrap="square" lIns="0" tIns="60960" rIns="0" bIns="0" rtlCol="0">
            <a:spAutoFit/>
          </a:bodyPr>
          <a:lstStyle/>
          <a:p>
            <a:pPr marL="187960" marR="5080" indent="-175895">
              <a:lnSpc>
                <a:spcPts val="3020"/>
              </a:lnSpc>
              <a:spcBef>
                <a:spcPts val="480"/>
              </a:spcBef>
              <a:buFont typeface="Arial MT"/>
              <a:buChar char="•"/>
              <a:tabLst>
                <a:tab pos="188595" algn="l"/>
              </a:tabLst>
            </a:pPr>
            <a:r>
              <a:rPr sz="2800" spc="-5" dirty="0">
                <a:latin typeface="Calibri"/>
                <a:cs typeface="Calibri"/>
              </a:rPr>
              <a:t>The mass </a:t>
            </a:r>
            <a:r>
              <a:rPr sz="2800" spc="-10" dirty="0">
                <a:latin typeface="Calibri"/>
                <a:cs typeface="Calibri"/>
              </a:rPr>
              <a:t>often</a:t>
            </a:r>
            <a:r>
              <a:rPr sz="2800" spc="-5" dirty="0">
                <a:latin typeface="Calibri"/>
                <a:cs typeface="Calibri"/>
              </a:rPr>
              <a:t> </a:t>
            </a:r>
            <a:r>
              <a:rPr sz="2800" spc="-15" dirty="0">
                <a:latin typeface="Calibri"/>
                <a:cs typeface="Calibri"/>
              </a:rPr>
              <a:t>contains</a:t>
            </a:r>
            <a:r>
              <a:rPr sz="2800" spc="30" dirty="0">
                <a:latin typeface="Calibri"/>
                <a:cs typeface="Calibri"/>
              </a:rPr>
              <a:t> </a:t>
            </a:r>
            <a:r>
              <a:rPr sz="2800" spc="-10" dirty="0">
                <a:solidFill>
                  <a:srgbClr val="FF0000"/>
                </a:solidFill>
                <a:latin typeface="Calibri"/>
                <a:cs typeface="Calibri"/>
              </a:rPr>
              <a:t>calcification</a:t>
            </a:r>
            <a:r>
              <a:rPr sz="2800" spc="10" dirty="0">
                <a:solidFill>
                  <a:srgbClr val="FF0000"/>
                </a:solidFill>
                <a:latin typeface="Calibri"/>
                <a:cs typeface="Calibri"/>
              </a:rPr>
              <a:t> </a:t>
            </a:r>
            <a:r>
              <a:rPr sz="2800" dirty="0">
                <a:latin typeface="Calibri"/>
                <a:cs typeface="Calibri"/>
              </a:rPr>
              <a:t>and</a:t>
            </a:r>
            <a:r>
              <a:rPr sz="2800" spc="-5" dirty="0">
                <a:latin typeface="Calibri"/>
                <a:cs typeface="Calibri"/>
              </a:rPr>
              <a:t> </a:t>
            </a:r>
            <a:r>
              <a:rPr sz="2800" spc="-10" dirty="0">
                <a:solidFill>
                  <a:srgbClr val="FF0000"/>
                </a:solidFill>
                <a:latin typeface="Calibri"/>
                <a:cs typeface="Calibri"/>
              </a:rPr>
              <a:t>hemorrhage</a:t>
            </a:r>
            <a:r>
              <a:rPr sz="2800" spc="5" dirty="0">
                <a:solidFill>
                  <a:srgbClr val="FF0000"/>
                </a:solidFill>
                <a:latin typeface="Calibri"/>
                <a:cs typeface="Calibri"/>
              </a:rPr>
              <a:t> </a:t>
            </a:r>
            <a:r>
              <a:rPr sz="2800" spc="-10" dirty="0">
                <a:latin typeface="Calibri"/>
                <a:cs typeface="Calibri"/>
              </a:rPr>
              <a:t>that can</a:t>
            </a:r>
            <a:r>
              <a:rPr sz="2800" spc="-5" dirty="0">
                <a:latin typeface="Calibri"/>
                <a:cs typeface="Calibri"/>
              </a:rPr>
              <a:t> be </a:t>
            </a:r>
            <a:r>
              <a:rPr sz="2800" spc="-615" dirty="0">
                <a:latin typeface="Calibri"/>
                <a:cs typeface="Calibri"/>
              </a:rPr>
              <a:t> </a:t>
            </a:r>
            <a:r>
              <a:rPr sz="2800" spc="-15" dirty="0">
                <a:latin typeface="Calibri"/>
                <a:cs typeface="Calibri"/>
              </a:rPr>
              <a:t>appreciated</a:t>
            </a:r>
            <a:r>
              <a:rPr sz="2800" spc="-5" dirty="0">
                <a:latin typeface="Calibri"/>
                <a:cs typeface="Calibri"/>
              </a:rPr>
              <a:t> on plain </a:t>
            </a:r>
            <a:r>
              <a:rPr sz="2800" spc="-20" dirty="0">
                <a:latin typeface="Calibri"/>
                <a:cs typeface="Calibri"/>
              </a:rPr>
              <a:t>radiography</a:t>
            </a:r>
            <a:r>
              <a:rPr sz="2800" spc="-5" dirty="0">
                <a:latin typeface="Calibri"/>
                <a:cs typeface="Calibri"/>
              </a:rPr>
              <a:t> or </a:t>
            </a:r>
            <a:r>
              <a:rPr sz="2800" spc="-90" dirty="0">
                <a:latin typeface="Calibri"/>
                <a:cs typeface="Calibri"/>
              </a:rPr>
              <a:t>CT.</a:t>
            </a:r>
            <a:endParaRPr sz="2800">
              <a:latin typeface="Calibri"/>
              <a:cs typeface="Calibri"/>
            </a:endParaRPr>
          </a:p>
        </p:txBody>
      </p:sp>
      <p:pic>
        <p:nvPicPr>
          <p:cNvPr id="3" name="object 3"/>
          <p:cNvPicPr/>
          <p:nvPr/>
        </p:nvPicPr>
        <p:blipFill>
          <a:blip r:embed="rId2" cstate="print"/>
          <a:stretch>
            <a:fillRect/>
          </a:stretch>
        </p:blipFill>
        <p:spPr>
          <a:xfrm>
            <a:off x="822330" y="1219208"/>
            <a:ext cx="8940799" cy="3437571"/>
          </a:xfrm>
          <a:prstGeom prst="rect">
            <a:avLst/>
          </a:prstGeom>
        </p:spPr>
      </p:pic>
      <p:sp>
        <p:nvSpPr>
          <p:cNvPr id="4" name="object 4"/>
          <p:cNvSpPr txBox="1"/>
          <p:nvPr/>
        </p:nvSpPr>
        <p:spPr>
          <a:xfrm>
            <a:off x="608947" y="4816927"/>
            <a:ext cx="12115800" cy="228268"/>
          </a:xfrm>
          <a:prstGeom prst="rect">
            <a:avLst/>
          </a:prstGeom>
        </p:spPr>
        <p:txBody>
          <a:bodyPr vert="horz" wrap="square" lIns="0" tIns="12700" rIns="0" bIns="0" rtlCol="0">
            <a:spAutoFit/>
          </a:bodyPr>
          <a:lstStyle/>
          <a:p>
            <a:pPr marL="12700" marR="5080">
              <a:lnSpc>
                <a:spcPct val="100000"/>
              </a:lnSpc>
              <a:spcBef>
                <a:spcPts val="100"/>
              </a:spcBef>
            </a:pPr>
            <a:r>
              <a:rPr sz="1400" b="1" dirty="0">
                <a:latin typeface="Calibri"/>
                <a:cs typeface="Calibri"/>
              </a:rPr>
              <a:t>a </a:t>
            </a:r>
            <a:r>
              <a:rPr sz="1400" b="1" spc="-10" dirty="0">
                <a:latin typeface="Calibri"/>
                <a:cs typeface="Calibri"/>
              </a:rPr>
              <a:t>left</a:t>
            </a:r>
            <a:r>
              <a:rPr sz="1400" b="1" spc="5" dirty="0">
                <a:latin typeface="Calibri"/>
                <a:cs typeface="Calibri"/>
              </a:rPr>
              <a:t> </a:t>
            </a:r>
            <a:r>
              <a:rPr sz="1400" b="1" spc="-10" dirty="0">
                <a:latin typeface="Calibri"/>
                <a:cs typeface="Calibri"/>
              </a:rPr>
              <a:t>supra-renal</a:t>
            </a:r>
            <a:r>
              <a:rPr sz="1400" b="1" dirty="0">
                <a:latin typeface="Calibri"/>
                <a:cs typeface="Calibri"/>
              </a:rPr>
              <a:t> </a:t>
            </a:r>
            <a:r>
              <a:rPr sz="1400" b="1" spc="-5" dirty="0">
                <a:latin typeface="Calibri"/>
                <a:cs typeface="Calibri"/>
              </a:rPr>
              <a:t>mass</a:t>
            </a:r>
            <a:r>
              <a:rPr sz="1400" b="1" spc="5" dirty="0">
                <a:latin typeface="Calibri"/>
                <a:cs typeface="Calibri"/>
              </a:rPr>
              <a:t> </a:t>
            </a:r>
            <a:r>
              <a:rPr sz="1400" b="1" spc="-5" dirty="0">
                <a:latin typeface="Calibri"/>
                <a:cs typeface="Calibri"/>
              </a:rPr>
              <a:t>with</a:t>
            </a:r>
            <a:r>
              <a:rPr sz="1400" b="1" dirty="0">
                <a:latin typeface="Calibri"/>
                <a:cs typeface="Calibri"/>
              </a:rPr>
              <a:t> </a:t>
            </a:r>
            <a:r>
              <a:rPr sz="1400" b="1" spc="-10" dirty="0">
                <a:latin typeface="Calibri"/>
                <a:cs typeface="Calibri"/>
              </a:rPr>
              <a:t>typical</a:t>
            </a:r>
            <a:r>
              <a:rPr sz="1400" b="1" spc="5" dirty="0">
                <a:latin typeface="Calibri"/>
                <a:cs typeface="Calibri"/>
              </a:rPr>
              <a:t> </a:t>
            </a:r>
            <a:r>
              <a:rPr sz="1400" b="1" spc="-10" dirty="0">
                <a:latin typeface="Calibri"/>
                <a:cs typeface="Calibri"/>
              </a:rPr>
              <a:t>stippled</a:t>
            </a:r>
            <a:r>
              <a:rPr sz="1400" b="1" dirty="0">
                <a:latin typeface="Calibri"/>
                <a:cs typeface="Calibri"/>
              </a:rPr>
              <a:t> </a:t>
            </a:r>
            <a:r>
              <a:rPr sz="1400" b="1" spc="-10" dirty="0">
                <a:latin typeface="Calibri"/>
                <a:cs typeface="Calibri"/>
              </a:rPr>
              <a:t>calcifications</a:t>
            </a:r>
            <a:r>
              <a:rPr sz="1400" b="1" spc="5" dirty="0">
                <a:latin typeface="Calibri"/>
                <a:cs typeface="Calibri"/>
              </a:rPr>
              <a:t> </a:t>
            </a:r>
            <a:r>
              <a:rPr sz="1400" b="1" spc="-10" dirty="0">
                <a:latin typeface="Calibri"/>
                <a:cs typeface="Calibri"/>
              </a:rPr>
              <a:t>(arrow</a:t>
            </a:r>
            <a:r>
              <a:rPr sz="1400" b="1" dirty="0">
                <a:latin typeface="Calibri"/>
                <a:cs typeface="Calibri"/>
              </a:rPr>
              <a:t> </a:t>
            </a:r>
            <a:r>
              <a:rPr sz="1400" b="1" spc="-5" dirty="0">
                <a:latin typeface="Calibri"/>
                <a:cs typeface="Calibri"/>
              </a:rPr>
              <a:t>in</a:t>
            </a:r>
            <a:r>
              <a:rPr sz="1400" b="1" spc="5" dirty="0">
                <a:latin typeface="Calibri"/>
                <a:cs typeface="Calibri"/>
              </a:rPr>
              <a:t> </a:t>
            </a:r>
            <a:r>
              <a:rPr sz="1400" b="1" spc="-5" dirty="0">
                <a:latin typeface="Calibri"/>
                <a:cs typeface="Calibri"/>
              </a:rPr>
              <a:t>A)</a:t>
            </a:r>
            <a:r>
              <a:rPr sz="1400" b="1" spc="5" dirty="0">
                <a:latin typeface="Calibri"/>
                <a:cs typeface="Calibri"/>
              </a:rPr>
              <a:t> </a:t>
            </a:r>
            <a:r>
              <a:rPr sz="1400" b="1" spc="-5" dirty="0">
                <a:latin typeface="Calibri"/>
                <a:cs typeface="Calibri"/>
              </a:rPr>
              <a:t>and</a:t>
            </a:r>
            <a:r>
              <a:rPr sz="1400" b="1" dirty="0">
                <a:latin typeface="Calibri"/>
                <a:cs typeface="Calibri"/>
              </a:rPr>
              <a:t> a</a:t>
            </a:r>
            <a:r>
              <a:rPr sz="1400" b="1" spc="5" dirty="0">
                <a:latin typeface="Calibri"/>
                <a:cs typeface="Calibri"/>
              </a:rPr>
              <a:t> </a:t>
            </a:r>
            <a:r>
              <a:rPr sz="1400" b="1" spc="-5" dirty="0">
                <a:latin typeface="Calibri"/>
                <a:cs typeface="Calibri"/>
              </a:rPr>
              <a:t>mass</a:t>
            </a:r>
            <a:r>
              <a:rPr sz="1400" b="1" dirty="0">
                <a:latin typeface="Calibri"/>
                <a:cs typeface="Calibri"/>
              </a:rPr>
              <a:t> </a:t>
            </a:r>
            <a:r>
              <a:rPr sz="1400" b="1" spc="-5" dirty="0">
                <a:latin typeface="Calibri"/>
                <a:cs typeface="Calibri"/>
              </a:rPr>
              <a:t>with</a:t>
            </a:r>
            <a:r>
              <a:rPr sz="1400" b="1" spc="5" dirty="0">
                <a:latin typeface="Calibri"/>
                <a:cs typeface="Calibri"/>
              </a:rPr>
              <a:t> </a:t>
            </a:r>
            <a:r>
              <a:rPr sz="1400" b="1" spc="-10" dirty="0">
                <a:latin typeface="Calibri"/>
                <a:cs typeface="Calibri"/>
              </a:rPr>
              <a:t>calcifications</a:t>
            </a:r>
            <a:r>
              <a:rPr sz="1400" b="1" dirty="0">
                <a:latin typeface="Calibri"/>
                <a:cs typeface="Calibri"/>
              </a:rPr>
              <a:t> </a:t>
            </a:r>
            <a:r>
              <a:rPr sz="1400" b="1" spc="-10" dirty="0">
                <a:latin typeface="Calibri"/>
                <a:cs typeface="Calibri"/>
              </a:rPr>
              <a:t>(arrow </a:t>
            </a:r>
            <a:r>
              <a:rPr sz="1400" b="1" spc="-390" dirty="0">
                <a:latin typeface="Calibri"/>
                <a:cs typeface="Calibri"/>
              </a:rPr>
              <a:t> </a:t>
            </a:r>
            <a:r>
              <a:rPr sz="1400" b="1" spc="-5" dirty="0">
                <a:latin typeface="Calibri"/>
                <a:cs typeface="Calibri"/>
              </a:rPr>
              <a:t>in</a:t>
            </a:r>
            <a:r>
              <a:rPr sz="1400" b="1" spc="-10" dirty="0">
                <a:latin typeface="Calibri"/>
                <a:cs typeface="Calibri"/>
              </a:rPr>
              <a:t> </a:t>
            </a:r>
            <a:r>
              <a:rPr sz="1400" b="1" spc="-5" dirty="0">
                <a:latin typeface="Calibri"/>
                <a:cs typeface="Calibri"/>
              </a:rPr>
              <a:t>B) displacing the </a:t>
            </a:r>
            <a:r>
              <a:rPr sz="1400" b="1" spc="-10" dirty="0">
                <a:latin typeface="Calibri"/>
                <a:cs typeface="Calibri"/>
              </a:rPr>
              <a:t>left</a:t>
            </a:r>
            <a:r>
              <a:rPr sz="1400" b="1" spc="-5" dirty="0">
                <a:latin typeface="Calibri"/>
                <a:cs typeface="Calibri"/>
              </a:rPr>
              <a:t> </a:t>
            </a:r>
            <a:r>
              <a:rPr sz="1400" b="1" spc="-10" dirty="0">
                <a:latin typeface="Calibri"/>
                <a:cs typeface="Calibri"/>
              </a:rPr>
              <a:t>kidney</a:t>
            </a:r>
            <a:r>
              <a:rPr sz="1400" b="1" spc="-5" dirty="0">
                <a:latin typeface="Calibri"/>
                <a:cs typeface="Calibri"/>
              </a:rPr>
              <a:t> </a:t>
            </a:r>
            <a:r>
              <a:rPr sz="1400" b="1" spc="-20" dirty="0">
                <a:latin typeface="Calibri"/>
                <a:cs typeface="Calibri"/>
              </a:rPr>
              <a:t>inferiorly.</a:t>
            </a:r>
            <a:endParaRPr sz="1400" dirty="0">
              <a:latin typeface="Calibri"/>
              <a:cs typeface="Calibri"/>
            </a:endParaRPr>
          </a:p>
        </p:txBody>
      </p:sp>
      <p:sp>
        <p:nvSpPr>
          <p:cNvPr id="6" name="مستطيل 5"/>
          <p:cNvSpPr/>
          <p:nvPr/>
        </p:nvSpPr>
        <p:spPr>
          <a:xfrm>
            <a:off x="228600" y="5410208"/>
            <a:ext cx="11506200" cy="954107"/>
          </a:xfrm>
          <a:prstGeom prst="rect">
            <a:avLst/>
          </a:prstGeom>
          <a:ln w="76200">
            <a:solidFill>
              <a:schemeClr val="accent2">
                <a:lumMod val="60000"/>
                <a:lumOff val="40000"/>
              </a:schemeClr>
            </a:solidFill>
          </a:ln>
        </p:spPr>
        <p:txBody>
          <a:bodyPr wrap="square">
            <a:spAutoFit/>
          </a:bodyPr>
          <a:lstStyle/>
          <a:p>
            <a:r>
              <a:rPr lang="en-US" dirty="0"/>
              <a:t>Treatment is determined mainly by </a:t>
            </a:r>
            <a:r>
              <a:rPr lang="en-US" b="1" u="sng" dirty="0"/>
              <a:t>patient age </a:t>
            </a:r>
            <a:r>
              <a:rPr lang="en-US" dirty="0"/>
              <a:t>at the time of diagnosis, </a:t>
            </a:r>
            <a:r>
              <a:rPr lang="en-US" b="1" u="sng" dirty="0"/>
              <a:t>clinical stage</a:t>
            </a:r>
            <a:r>
              <a:rPr lang="en-US" dirty="0" smtClean="0"/>
              <a:t>,</a:t>
            </a:r>
          </a:p>
          <a:p>
            <a:r>
              <a:rPr lang="en-US" dirty="0" smtClean="0"/>
              <a:t>. </a:t>
            </a:r>
          </a:p>
          <a:p>
            <a:r>
              <a:rPr lang="en-US" sz="2000" b="1" u="sng" dirty="0" smtClean="0"/>
              <a:t>Spontaneous </a:t>
            </a:r>
            <a:r>
              <a:rPr lang="en-US" sz="2000" b="1" u="sng" dirty="0"/>
              <a:t>remission may occur even in cases of metastatic disease.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487908730"/>
              </p:ext>
            </p:extLst>
          </p:nvPr>
        </p:nvGraphicFramePr>
        <p:xfrm>
          <a:off x="76200" y="152408"/>
          <a:ext cx="11734800" cy="6464381"/>
        </p:xfrm>
        <a:graphic>
          <a:graphicData uri="http://schemas.openxmlformats.org/drawingml/2006/table">
            <a:tbl>
              <a:tblPr/>
              <a:tblGrid>
                <a:gridCol w="914400"/>
                <a:gridCol w="10820400"/>
              </a:tblGrid>
              <a:tr h="335724">
                <a:tc gridSpan="2">
                  <a:txBody>
                    <a:bodyPr/>
                    <a:lstStyle/>
                    <a:p>
                      <a:r>
                        <a:rPr lang="sv-SE" sz="1600" b="1" dirty="0">
                          <a:effectLst/>
                        </a:rPr>
                        <a:t>International Neuroblastoma Staging System (INSS)</a:t>
                      </a:r>
                      <a:r>
                        <a:rPr lang="sv-SE" sz="1600" dirty="0">
                          <a:effectLst/>
                        </a:rPr>
                        <a:t> </a:t>
                      </a:r>
                      <a:r>
                        <a:rPr lang="sv-SE" sz="1600" baseline="30000" dirty="0">
                          <a:effectLst/>
                        </a:rPr>
                        <a:t>[13]</a:t>
                      </a:r>
                      <a:endParaRPr lang="sv-SE" sz="1600" dirty="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a:noFill/>
                    </a:lnT>
                    <a:lnB w="7620" cap="flat" cmpd="sng" algn="ctr">
                      <a:solidFill>
                        <a:srgbClr val="ABB4BA"/>
                      </a:solidFill>
                      <a:prstDash val="solid"/>
                      <a:round/>
                      <a:headEnd type="none" w="med" len="med"/>
                      <a:tailEnd type="none" w="med" len="med"/>
                    </a:lnB>
                    <a:solidFill>
                      <a:srgbClr val="F1F3F4"/>
                    </a:solidFill>
                  </a:tcPr>
                </a:tc>
                <a:tc hMerge="1">
                  <a:txBody>
                    <a:bodyPr/>
                    <a:lstStyle/>
                    <a:p>
                      <a:endParaRPr lang="en-US"/>
                    </a:p>
                  </a:txBody>
                  <a:tcPr/>
                </a:tc>
              </a:tr>
              <a:tr h="335724">
                <a:tc>
                  <a:txBody>
                    <a:bodyPr/>
                    <a:lstStyle/>
                    <a:p>
                      <a:r>
                        <a:rPr lang="en-US" sz="1600" b="1" dirty="0">
                          <a:effectLst/>
                        </a:rPr>
                        <a:t>Stage</a:t>
                      </a:r>
                      <a:endParaRPr lang="en-US" sz="1600" dirty="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r>
                        <a:rPr lang="en-US" sz="1600" b="1">
                          <a:effectLst/>
                        </a:rPr>
                        <a:t>Definition</a:t>
                      </a:r>
                      <a:endParaRPr lang="en-US" sz="1600">
                        <a:effectLst/>
                      </a:endParaRP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r>
              <a:tr h="1032996">
                <a:tc>
                  <a:txBody>
                    <a:bodyPr/>
                    <a:lstStyle/>
                    <a:p>
                      <a:r>
                        <a:rPr lang="en-US" sz="1800" b="1" dirty="0">
                          <a:effectLst/>
                        </a:rPr>
                        <a:t>1</a:t>
                      </a:r>
                      <a:endParaRPr lang="en-US" sz="1800" dirty="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800" dirty="0" smtClean="0">
                          <a:effectLst/>
                        </a:rPr>
                        <a:t>Localized tumor</a:t>
                      </a:r>
                    </a:p>
                    <a:p>
                      <a:pPr>
                        <a:buFont typeface="Arial"/>
                        <a:buChar char="•"/>
                      </a:pPr>
                      <a:r>
                        <a:rPr lang="en-US" sz="1800" dirty="0" smtClean="0">
                          <a:effectLst/>
                        </a:rPr>
                        <a:t>Complete gross excision with or without microscopic residuals</a:t>
                      </a:r>
                    </a:p>
                    <a:p>
                      <a:pPr>
                        <a:buFont typeface="Arial"/>
                        <a:buChar char="•"/>
                      </a:pPr>
                      <a:r>
                        <a:rPr lang="en-US" sz="1800" dirty="0" smtClean="0">
                          <a:effectLst/>
                        </a:rPr>
                        <a:t>Negative </a:t>
                      </a:r>
                      <a:r>
                        <a:rPr lang="en-US" sz="1800" dirty="0" err="1" smtClean="0">
                          <a:effectLst/>
                        </a:rPr>
                        <a:t>ipsilateral</a:t>
                      </a:r>
                      <a:r>
                        <a:rPr lang="en-US" sz="1800" dirty="0" smtClean="0">
                          <a:effectLst/>
                        </a:rPr>
                        <a:t> lymph nodes</a:t>
                      </a:r>
                    </a:p>
                    <a:p>
                      <a:pPr>
                        <a:buFont typeface="Arial"/>
                        <a:buChar char="•"/>
                      </a:pPr>
                      <a:endParaRPr lang="en-US" sz="1800" dirty="0">
                        <a:effectLst/>
                      </a:endParaRP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tcPr>
                </a:tc>
              </a:tr>
              <a:tr h="802477">
                <a:tc>
                  <a:txBody>
                    <a:bodyPr/>
                    <a:lstStyle/>
                    <a:p>
                      <a:r>
                        <a:rPr lang="en-US" sz="1800" b="1">
                          <a:effectLst/>
                        </a:rPr>
                        <a:t>2A</a:t>
                      </a:r>
                      <a:endParaRPr lang="en-US" sz="180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800" dirty="0" smtClean="0">
                          <a:effectLst/>
                        </a:rPr>
                        <a:t>Localized tumor</a:t>
                      </a:r>
                    </a:p>
                    <a:p>
                      <a:pPr>
                        <a:buFont typeface="Arial"/>
                        <a:buChar char="•"/>
                      </a:pPr>
                      <a:r>
                        <a:rPr lang="en-US" sz="1800" dirty="0" smtClean="0">
                          <a:effectLst/>
                        </a:rPr>
                        <a:t>Incomplete gross excision</a:t>
                      </a:r>
                    </a:p>
                    <a:p>
                      <a:pPr>
                        <a:buFont typeface="Arial"/>
                        <a:buChar char="•"/>
                      </a:pPr>
                      <a:r>
                        <a:rPr lang="en-US" sz="1800" dirty="0" smtClean="0">
                          <a:effectLst/>
                        </a:rPr>
                        <a:t>Negative </a:t>
                      </a:r>
                      <a:r>
                        <a:rPr lang="en-US" sz="1800" dirty="0" err="1" smtClean="0">
                          <a:effectLst/>
                        </a:rPr>
                        <a:t>ipsilateral</a:t>
                      </a:r>
                      <a:r>
                        <a:rPr lang="en-US" sz="1800" dirty="0" smtClean="0">
                          <a:effectLst/>
                        </a:rPr>
                        <a:t> lymph nodes</a:t>
                      </a: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tcPr>
                </a:tc>
              </a:tr>
              <a:tr h="802477">
                <a:tc>
                  <a:txBody>
                    <a:bodyPr/>
                    <a:lstStyle/>
                    <a:p>
                      <a:r>
                        <a:rPr lang="en-US" sz="1800" b="1">
                          <a:effectLst/>
                        </a:rPr>
                        <a:t>2B</a:t>
                      </a:r>
                      <a:endParaRPr lang="en-US" sz="180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800" dirty="0">
                          <a:effectLst/>
                        </a:rPr>
                        <a:t>Localized </a:t>
                      </a:r>
                      <a:r>
                        <a:rPr lang="en-US" sz="1800" dirty="0" smtClean="0">
                          <a:effectLst/>
                        </a:rPr>
                        <a:t>tumor</a:t>
                      </a:r>
                      <a:endParaRPr lang="en-US" sz="1800" dirty="0">
                        <a:effectLst/>
                      </a:endParaRPr>
                    </a:p>
                    <a:p>
                      <a:pPr>
                        <a:buFont typeface="Arial"/>
                        <a:buChar char="•"/>
                      </a:pPr>
                      <a:r>
                        <a:rPr lang="en-US" sz="1800" dirty="0">
                          <a:effectLst/>
                        </a:rPr>
                        <a:t>Complete or incomplete gross excision</a:t>
                      </a:r>
                    </a:p>
                    <a:p>
                      <a:pPr>
                        <a:buFont typeface="Arial"/>
                        <a:buChar char="•"/>
                      </a:pPr>
                      <a:r>
                        <a:rPr lang="en-US" sz="1800" dirty="0">
                          <a:effectLst/>
                        </a:rPr>
                        <a:t>Positive </a:t>
                      </a:r>
                      <a:r>
                        <a:rPr lang="en-US" sz="1800" dirty="0" err="1">
                          <a:effectLst/>
                        </a:rPr>
                        <a:t>ipsilateral</a:t>
                      </a:r>
                      <a:r>
                        <a:rPr lang="en-US" sz="1800" dirty="0">
                          <a:effectLst/>
                        </a:rPr>
                        <a:t> lymph nodes</a:t>
                      </a: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tcPr>
                </a:tc>
              </a:tr>
              <a:tr h="1265421">
                <a:tc>
                  <a:txBody>
                    <a:bodyPr/>
                    <a:lstStyle/>
                    <a:p>
                      <a:r>
                        <a:rPr lang="en-US" sz="1800" b="1">
                          <a:effectLst/>
                        </a:rPr>
                        <a:t>3</a:t>
                      </a:r>
                      <a:endParaRPr lang="en-US" sz="180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800" dirty="0" err="1" smtClean="0">
                          <a:effectLst/>
                        </a:rPr>
                        <a:t>Unresectable</a:t>
                      </a:r>
                      <a:r>
                        <a:rPr lang="en-US" sz="1800" dirty="0" smtClean="0">
                          <a:effectLst/>
                        </a:rPr>
                        <a:t> unilateral tumor that crosses the midline with or without lymph node involvement</a:t>
                      </a:r>
                    </a:p>
                    <a:p>
                      <a:pPr>
                        <a:buFont typeface="Arial"/>
                        <a:buChar char="•"/>
                      </a:pPr>
                      <a:r>
                        <a:rPr lang="en-US" sz="1800" dirty="0" smtClean="0">
                          <a:effectLst/>
                        </a:rPr>
                        <a:t>Any tumor with positive contralateral lymph nodes</a:t>
                      </a:r>
                    </a:p>
                    <a:p>
                      <a:pPr>
                        <a:buFont typeface="Arial"/>
                        <a:buChar char="•"/>
                      </a:pPr>
                      <a:r>
                        <a:rPr lang="en-US" sz="1800" dirty="0" smtClean="0">
                          <a:effectLst/>
                        </a:rPr>
                        <a:t>Midline tumor with bilateral tumor or lymph node involvement</a:t>
                      </a: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tcPr>
                </a:tc>
              </a:tr>
              <a:tr h="800572">
                <a:tc>
                  <a:txBody>
                    <a:bodyPr/>
                    <a:lstStyle/>
                    <a:p>
                      <a:r>
                        <a:rPr lang="en-US" sz="1800" b="1">
                          <a:effectLst/>
                        </a:rPr>
                        <a:t>4</a:t>
                      </a:r>
                      <a:endParaRPr lang="en-US" sz="180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800" dirty="0" smtClean="0">
                          <a:effectLst/>
                        </a:rPr>
                        <a:t>Any tumor with dissemination to distant lymph nodes or other organs (e.g., bone, liver, skin), with the exception of Stage 4S disease</a:t>
                      </a: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tcPr>
                </a:tc>
              </a:tr>
              <a:tr h="800572">
                <a:tc>
                  <a:txBody>
                    <a:bodyPr/>
                    <a:lstStyle/>
                    <a:p>
                      <a:r>
                        <a:rPr lang="en-US" sz="1800" b="1">
                          <a:effectLst/>
                        </a:rPr>
                        <a:t>4S</a:t>
                      </a:r>
                      <a:endParaRPr lang="en-US" sz="1800">
                        <a:effectLst/>
                      </a:endParaRPr>
                    </a:p>
                  </a:txBody>
                  <a:tcPr marL="61056" marR="61056" marT="30528" marB="30528" anchor="ctr">
                    <a:lnL>
                      <a:noFill/>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solidFill>
                      <a:srgbClr val="F1F3F4"/>
                    </a:solidFill>
                  </a:tcPr>
                </a:tc>
                <a:tc>
                  <a:txBody>
                    <a:bodyPr/>
                    <a:lstStyle/>
                    <a:p>
                      <a:pPr>
                        <a:buFont typeface="Arial"/>
                        <a:buChar char="•"/>
                      </a:pPr>
                      <a:r>
                        <a:rPr lang="en-US" sz="1800" dirty="0" smtClean="0">
                          <a:effectLst/>
                        </a:rPr>
                        <a:t>Localized primary tumor with dissemination to skin, liver, or bone marrow, occurring in infants &lt; 12 months </a:t>
                      </a:r>
                    </a:p>
                    <a:p>
                      <a:pPr>
                        <a:buFont typeface="Arial"/>
                        <a:buNone/>
                      </a:pPr>
                      <a:endParaRPr lang="en-US" sz="1800" dirty="0">
                        <a:effectLst/>
                      </a:endParaRPr>
                    </a:p>
                  </a:txBody>
                  <a:tcPr marL="61056" marR="61056" marT="30528" marB="30528" anchor="ctr">
                    <a:lnL w="7620" cap="flat" cmpd="sng" algn="ctr">
                      <a:solidFill>
                        <a:srgbClr val="ABB4BA"/>
                      </a:solidFill>
                      <a:prstDash val="solid"/>
                      <a:round/>
                      <a:headEnd type="none" w="med" len="med"/>
                      <a:tailEnd type="none" w="med" len="med"/>
                    </a:lnL>
                    <a:lnR w="7620" cap="flat" cmpd="sng" algn="ctr">
                      <a:solidFill>
                        <a:srgbClr val="ABB4BA"/>
                      </a:solidFill>
                      <a:prstDash val="solid"/>
                      <a:round/>
                      <a:headEnd type="none" w="med" len="med"/>
                      <a:tailEnd type="none" w="med" len="med"/>
                    </a:lnR>
                    <a:lnT w="7620" cap="flat" cmpd="sng" algn="ctr">
                      <a:solidFill>
                        <a:srgbClr val="ABB4BA"/>
                      </a:solidFill>
                      <a:prstDash val="solid"/>
                      <a:round/>
                      <a:headEnd type="none" w="med" len="med"/>
                      <a:tailEnd type="none" w="med" len="med"/>
                    </a:lnT>
                    <a:lnB w="7620" cap="flat" cmpd="sng" algn="ctr">
                      <a:solidFill>
                        <a:srgbClr val="ABB4BA"/>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2621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45923" y="1324601"/>
            <a:ext cx="8177348" cy="407080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0" y="951748"/>
            <a:ext cx="7858400" cy="843821"/>
          </a:xfrm>
          <a:prstGeom prst="rect">
            <a:avLst/>
          </a:prstGeom>
        </p:spPr>
        <p:txBody>
          <a:bodyPr vert="horz" wrap="square" lIns="0" tIns="12700" rIns="0" bIns="0" rtlCol="0">
            <a:spAutoFit/>
          </a:bodyPr>
          <a:lstStyle/>
          <a:p>
            <a:pPr marL="12700">
              <a:lnSpc>
                <a:spcPct val="100000"/>
              </a:lnSpc>
              <a:spcBef>
                <a:spcPts val="100"/>
              </a:spcBef>
            </a:pPr>
            <a:r>
              <a:rPr spc="-5" dirty="0"/>
              <a:t>Wilms</a:t>
            </a:r>
            <a:r>
              <a:rPr spc="-75" dirty="0"/>
              <a:t> </a:t>
            </a:r>
            <a:r>
              <a:rPr spc="-70" dirty="0"/>
              <a:t>Tumor</a:t>
            </a:r>
          </a:p>
        </p:txBody>
      </p:sp>
      <p:sp>
        <p:nvSpPr>
          <p:cNvPr id="3" name="عنوان فرعي 2"/>
          <p:cNvSpPr>
            <a:spLocks noGrp="1"/>
          </p:cNvSpPr>
          <p:nvPr>
            <p:ph type="body" idx="1"/>
          </p:nvPr>
        </p:nvSpPr>
        <p:spPr>
          <a:xfrm>
            <a:off x="-432725" y="2780928"/>
            <a:ext cx="5760640" cy="2088232"/>
          </a:xfrm>
        </p:spPr>
        <p:txBody>
          <a:bodyPr/>
          <a:lstStyle/>
          <a:p>
            <a:pPr>
              <a:buNone/>
            </a:pPr>
            <a:r>
              <a:rPr lang="en-US" sz="2400" b="1" dirty="0" smtClean="0">
                <a:solidFill>
                  <a:schemeClr val="accent5">
                    <a:lumMod val="75000"/>
                  </a:schemeClr>
                </a:solidFill>
              </a:rPr>
              <a:t>PRESENTED BY : SHADEN AL DALA’IN </a:t>
            </a:r>
            <a:endParaRPr lang="en-US" sz="2400" b="1" dirty="0">
              <a:solidFill>
                <a:schemeClr val="accent5">
                  <a:lumMod val="75000"/>
                </a:schemeClr>
              </a:solidFill>
            </a:endParaRPr>
          </a:p>
        </p:txBody>
      </p:sp>
      <p:pic>
        <p:nvPicPr>
          <p:cNvPr id="5" name="Content Placeholder 7" descr="A picture containing table, sitting, food, doughnut&#10;&#10;Description automatically generated">
            <a:extLst>
              <a:ext uri="{FF2B5EF4-FFF2-40B4-BE49-F238E27FC236}">
                <a16:creationId xmlns:a16="http://schemas.microsoft.com/office/drawing/2014/main" xmlns="" id="{C5F25DEF-852B-4EAC-B7C6-9A851869C764}"/>
              </a:ext>
            </a:extLst>
          </p:cNvPr>
          <p:cNvPicPr>
            <a:picLocks noChangeAspect="1"/>
          </p:cNvPicPr>
          <p:nvPr/>
        </p:nvPicPr>
        <p:blipFill rotWithShape="1">
          <a:blip r:embed="rId2" cstate="print"/>
          <a:srcRect l="4992"/>
          <a:stretch/>
        </p:blipFill>
        <p:spPr>
          <a:xfrm>
            <a:off x="5232407" y="1844833"/>
            <a:ext cx="6959599" cy="48101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0" y="486859"/>
            <a:ext cx="12192000" cy="6598601"/>
          </a:xfrm>
          <a:prstGeom prst="rect">
            <a:avLst/>
          </a:prstGeom>
        </p:spPr>
        <p:txBody>
          <a:bodyPr vert="horz" wrap="square" lIns="0" tIns="131445" rIns="0" bIns="0" rtlCol="0">
            <a:spAutoFit/>
          </a:bodyPr>
          <a:lstStyle/>
          <a:p>
            <a:pPr marL="191770" marR="5080" indent="-179705">
              <a:lnSpc>
                <a:spcPct val="69700"/>
              </a:lnSpc>
              <a:spcBef>
                <a:spcPts val="1035"/>
              </a:spcBef>
              <a:buFont typeface="Arial MT"/>
              <a:buChar char="•"/>
              <a:tabLst>
                <a:tab pos="192405" algn="l"/>
              </a:tabLst>
            </a:pPr>
            <a:r>
              <a:rPr lang="ar-JO" sz="2600" spc="-10" dirty="0" smtClean="0">
                <a:latin typeface="Calibri"/>
                <a:cs typeface="Calibri"/>
              </a:rPr>
              <a:t> </a:t>
            </a:r>
            <a:r>
              <a:rPr lang="en-US" sz="3600" b="1" spc="-10" dirty="0" err="1" smtClean="0">
                <a:latin typeface="Calibri"/>
                <a:cs typeface="Calibri"/>
              </a:rPr>
              <a:t>Whats</a:t>
            </a:r>
            <a:r>
              <a:rPr lang="en-US" sz="3600" b="1" spc="-10" dirty="0" smtClean="0">
                <a:latin typeface="Calibri"/>
                <a:cs typeface="Calibri"/>
              </a:rPr>
              <a:t> the </a:t>
            </a:r>
            <a:r>
              <a:rPr lang="en-US" sz="3600" b="1" spc="-10" dirty="0" err="1" smtClean="0">
                <a:latin typeface="Calibri"/>
                <a:cs typeface="Calibri"/>
              </a:rPr>
              <a:t>wilims</a:t>
            </a:r>
            <a:r>
              <a:rPr lang="en-US" sz="3600" b="1" spc="-10" dirty="0" smtClean="0">
                <a:latin typeface="Calibri"/>
                <a:cs typeface="Calibri"/>
              </a:rPr>
              <a:t> tumor</a:t>
            </a:r>
            <a:r>
              <a:rPr lang="en-US" sz="2600" spc="-10" dirty="0" smtClean="0">
                <a:latin typeface="Calibri"/>
                <a:cs typeface="Calibri"/>
              </a:rPr>
              <a:t>? </a:t>
            </a:r>
          </a:p>
          <a:p>
            <a:pPr marL="191770" marR="5080" indent="-179705">
              <a:lnSpc>
                <a:spcPct val="69700"/>
              </a:lnSpc>
              <a:spcBef>
                <a:spcPts val="1035"/>
              </a:spcBef>
              <a:tabLst>
                <a:tab pos="192405" algn="l"/>
              </a:tabLst>
            </a:pPr>
            <a:r>
              <a:rPr lang="ar-JO" sz="2600" spc="-10" dirty="0" smtClean="0">
                <a:latin typeface="Calibri"/>
                <a:cs typeface="Calibri"/>
              </a:rPr>
              <a:t/>
            </a:r>
            <a:br>
              <a:rPr lang="ar-JO" sz="2600" spc="-10" dirty="0" smtClean="0">
                <a:latin typeface="Calibri"/>
                <a:cs typeface="Calibri"/>
              </a:rPr>
            </a:br>
            <a:r>
              <a:rPr sz="3200" spc="-10" dirty="0" err="1" smtClean="0">
                <a:latin typeface="Calibri"/>
                <a:cs typeface="Calibri"/>
              </a:rPr>
              <a:t>Wilms</a:t>
            </a:r>
            <a:r>
              <a:rPr sz="3200" spc="-5" dirty="0" smtClean="0">
                <a:latin typeface="Calibri"/>
                <a:cs typeface="Calibri"/>
              </a:rPr>
              <a:t> </a:t>
            </a:r>
            <a:r>
              <a:rPr sz="3200" spc="-50" dirty="0" smtClean="0">
                <a:latin typeface="Calibri"/>
                <a:cs typeface="Calibri"/>
              </a:rPr>
              <a:t>tumor</a:t>
            </a:r>
            <a:r>
              <a:rPr sz="3200" spc="-5" dirty="0" smtClean="0">
                <a:latin typeface="Calibri"/>
                <a:cs typeface="Calibri"/>
              </a:rPr>
              <a:t> </a:t>
            </a:r>
            <a:r>
              <a:rPr sz="3200" spc="-5" dirty="0">
                <a:latin typeface="Calibri"/>
                <a:cs typeface="Calibri"/>
              </a:rPr>
              <a:t>also</a:t>
            </a:r>
            <a:r>
              <a:rPr sz="3200" spc="5" dirty="0">
                <a:latin typeface="Calibri"/>
                <a:cs typeface="Calibri"/>
              </a:rPr>
              <a:t> </a:t>
            </a:r>
            <a:r>
              <a:rPr sz="3200" spc="-15" dirty="0">
                <a:latin typeface="Calibri"/>
                <a:cs typeface="Calibri"/>
              </a:rPr>
              <a:t>known</a:t>
            </a:r>
            <a:r>
              <a:rPr sz="3200" spc="-5" dirty="0">
                <a:latin typeface="Calibri"/>
                <a:cs typeface="Calibri"/>
              </a:rPr>
              <a:t> as</a:t>
            </a:r>
            <a:r>
              <a:rPr sz="3200" spc="40" dirty="0">
                <a:latin typeface="Calibri"/>
                <a:cs typeface="Calibri"/>
              </a:rPr>
              <a:t> </a:t>
            </a:r>
            <a:r>
              <a:rPr sz="3200" spc="-20" dirty="0">
                <a:solidFill>
                  <a:srgbClr val="FF0000"/>
                </a:solidFill>
                <a:latin typeface="Calibri"/>
                <a:cs typeface="Calibri"/>
              </a:rPr>
              <a:t>nephroblastoma</a:t>
            </a:r>
            <a:r>
              <a:rPr sz="3200" spc="15" dirty="0">
                <a:solidFill>
                  <a:srgbClr val="FF0000"/>
                </a:solidFill>
                <a:latin typeface="Calibri"/>
                <a:cs typeface="Calibri"/>
              </a:rPr>
              <a:t> </a:t>
            </a:r>
            <a:r>
              <a:rPr sz="3200" spc="-5" dirty="0">
                <a:latin typeface="Calibri"/>
                <a:cs typeface="Calibri"/>
              </a:rPr>
              <a:t>, </a:t>
            </a:r>
            <a:r>
              <a:rPr sz="3200" spc="-10" dirty="0">
                <a:latin typeface="Calibri"/>
                <a:cs typeface="Calibri"/>
              </a:rPr>
              <a:t>is</a:t>
            </a:r>
            <a:r>
              <a:rPr sz="3200" dirty="0">
                <a:latin typeface="Calibri"/>
                <a:cs typeface="Calibri"/>
              </a:rPr>
              <a:t> </a:t>
            </a:r>
            <a:r>
              <a:rPr sz="3200" spc="-10" dirty="0">
                <a:latin typeface="Calibri"/>
                <a:cs typeface="Calibri"/>
              </a:rPr>
              <a:t>the</a:t>
            </a:r>
            <a:r>
              <a:rPr sz="3200" dirty="0">
                <a:latin typeface="Calibri"/>
                <a:cs typeface="Calibri"/>
              </a:rPr>
              <a:t> </a:t>
            </a:r>
            <a:r>
              <a:rPr sz="3200" spc="-20" dirty="0">
                <a:latin typeface="Calibri"/>
                <a:cs typeface="Calibri"/>
              </a:rPr>
              <a:t>most</a:t>
            </a:r>
            <a:r>
              <a:rPr sz="3200" spc="-5" dirty="0">
                <a:latin typeface="Calibri"/>
                <a:cs typeface="Calibri"/>
              </a:rPr>
              <a:t> </a:t>
            </a:r>
            <a:r>
              <a:rPr sz="3200" spc="-15" dirty="0">
                <a:latin typeface="Calibri"/>
                <a:cs typeface="Calibri"/>
              </a:rPr>
              <a:t>common</a:t>
            </a:r>
            <a:r>
              <a:rPr sz="3200" spc="40" dirty="0">
                <a:latin typeface="Calibri"/>
                <a:cs typeface="Calibri"/>
              </a:rPr>
              <a:t> </a:t>
            </a:r>
            <a:r>
              <a:rPr sz="3200" spc="-10" dirty="0">
                <a:latin typeface="Calibri"/>
                <a:cs typeface="Calibri"/>
              </a:rPr>
              <a:t>primary </a:t>
            </a:r>
            <a:r>
              <a:rPr sz="3200" spc="-570" dirty="0">
                <a:latin typeface="Calibri"/>
                <a:cs typeface="Calibri"/>
              </a:rPr>
              <a:t> </a:t>
            </a:r>
            <a:r>
              <a:rPr sz="3200" spc="-15" dirty="0">
                <a:latin typeface="Calibri"/>
                <a:cs typeface="Calibri"/>
              </a:rPr>
              <a:t>malignant</a:t>
            </a:r>
            <a:r>
              <a:rPr sz="3200" spc="5" dirty="0">
                <a:latin typeface="Calibri"/>
                <a:cs typeface="Calibri"/>
              </a:rPr>
              <a:t> </a:t>
            </a:r>
            <a:r>
              <a:rPr sz="3200" i="1" spc="-10" dirty="0">
                <a:latin typeface="Calibri"/>
                <a:cs typeface="Calibri"/>
              </a:rPr>
              <a:t>renal</a:t>
            </a:r>
            <a:r>
              <a:rPr sz="3200" i="1" spc="10" dirty="0">
                <a:latin typeface="Calibri"/>
                <a:cs typeface="Calibri"/>
              </a:rPr>
              <a:t> </a:t>
            </a:r>
            <a:r>
              <a:rPr sz="3200" spc="-10" dirty="0">
                <a:latin typeface="Calibri"/>
                <a:cs typeface="Calibri"/>
              </a:rPr>
              <a:t>tumor of</a:t>
            </a:r>
            <a:r>
              <a:rPr sz="3200" spc="-5" dirty="0">
                <a:latin typeface="Calibri"/>
                <a:cs typeface="Calibri"/>
              </a:rPr>
              <a:t> </a:t>
            </a:r>
            <a:r>
              <a:rPr sz="3200" spc="-10" dirty="0">
                <a:latin typeface="Calibri"/>
                <a:cs typeface="Calibri"/>
              </a:rPr>
              <a:t>childhood</a:t>
            </a:r>
            <a:r>
              <a:rPr sz="2600" spc="-10" dirty="0">
                <a:latin typeface="Calibri"/>
                <a:cs typeface="Calibri"/>
              </a:rPr>
              <a:t>.</a:t>
            </a:r>
            <a:endParaRPr sz="2600" dirty="0">
              <a:latin typeface="Calibri"/>
              <a:cs typeface="Calibri"/>
            </a:endParaRPr>
          </a:p>
          <a:p>
            <a:pPr>
              <a:lnSpc>
                <a:spcPct val="100000"/>
              </a:lnSpc>
              <a:spcBef>
                <a:spcPts val="25"/>
              </a:spcBef>
              <a:buFont typeface="Arial MT"/>
              <a:buChar char="•"/>
            </a:pPr>
            <a:endParaRPr sz="3400" dirty="0">
              <a:latin typeface="Calibri"/>
              <a:cs typeface="Calibri"/>
            </a:endParaRPr>
          </a:p>
          <a:p>
            <a:pPr marL="191770" marR="15875" indent="-179705">
              <a:lnSpc>
                <a:spcPct val="69700"/>
              </a:lnSpc>
              <a:tabLst>
                <a:tab pos="192405" algn="l"/>
                <a:tab pos="512445" algn="l"/>
                <a:tab pos="844550" algn="l"/>
                <a:tab pos="1418590" algn="l"/>
                <a:tab pos="2494280" algn="l"/>
                <a:tab pos="3293110" algn="l"/>
                <a:tab pos="4602480" algn="l"/>
                <a:tab pos="6065520" algn="l"/>
                <a:tab pos="7614920" algn="l"/>
                <a:tab pos="8574405" algn="l"/>
                <a:tab pos="8950960" algn="l"/>
              </a:tabLst>
            </a:pPr>
            <a:r>
              <a:rPr sz="2600" spc="-10" dirty="0">
                <a:latin typeface="Calibri"/>
                <a:cs typeface="Calibri"/>
              </a:rPr>
              <a:t>I</a:t>
            </a:r>
            <a:r>
              <a:rPr sz="2600" spc="-5" dirty="0">
                <a:latin typeface="Calibri"/>
                <a:cs typeface="Calibri"/>
              </a:rPr>
              <a:t>t</a:t>
            </a:r>
            <a:r>
              <a:rPr sz="2600" dirty="0">
                <a:latin typeface="Calibri"/>
                <a:cs typeface="Calibri"/>
              </a:rPr>
              <a:t>	</a:t>
            </a:r>
            <a:r>
              <a:rPr sz="2600" spc="-10" dirty="0">
                <a:latin typeface="Calibri"/>
                <a:cs typeface="Calibri"/>
              </a:rPr>
              <a:t>i</a:t>
            </a:r>
            <a:r>
              <a:rPr sz="2600" spc="-5" dirty="0">
                <a:latin typeface="Calibri"/>
                <a:cs typeface="Calibri"/>
              </a:rPr>
              <a:t>s</a:t>
            </a:r>
            <a:r>
              <a:rPr sz="2600" dirty="0">
                <a:latin typeface="Calibri"/>
                <a:cs typeface="Calibri"/>
              </a:rPr>
              <a:t>	</a:t>
            </a:r>
            <a:r>
              <a:rPr sz="2600" spc="-10" dirty="0">
                <a:latin typeface="Calibri"/>
                <a:cs typeface="Calibri"/>
              </a:rPr>
              <a:t>th</a:t>
            </a:r>
            <a:r>
              <a:rPr sz="2600" spc="-5" dirty="0">
                <a:latin typeface="Calibri"/>
                <a:cs typeface="Calibri"/>
              </a:rPr>
              <a:t>e</a:t>
            </a:r>
            <a:r>
              <a:rPr sz="2600" dirty="0">
                <a:latin typeface="Calibri"/>
                <a:cs typeface="Calibri"/>
              </a:rPr>
              <a:t>	</a:t>
            </a:r>
            <a:r>
              <a:rPr sz="3200" b="1" spc="-10" dirty="0" smtClean="0">
                <a:latin typeface="Calibri"/>
                <a:cs typeface="Calibri"/>
              </a:rPr>
              <a:t>se</a:t>
            </a:r>
            <a:r>
              <a:rPr sz="3200" b="1" spc="-30" dirty="0" smtClean="0">
                <a:latin typeface="Calibri"/>
                <a:cs typeface="Calibri"/>
              </a:rPr>
              <a:t>c</a:t>
            </a:r>
            <a:r>
              <a:rPr sz="3200" b="1" spc="-15" dirty="0" smtClean="0">
                <a:latin typeface="Calibri"/>
                <a:cs typeface="Calibri"/>
              </a:rPr>
              <a:t>on</a:t>
            </a:r>
            <a:r>
              <a:rPr lang="en-US" sz="3200" b="1" spc="-10" dirty="0" smtClean="0">
                <a:latin typeface="Calibri"/>
                <a:cs typeface="Calibri"/>
              </a:rPr>
              <a:t>d </a:t>
            </a:r>
            <a:r>
              <a:rPr sz="2600" spc="-15" dirty="0" smtClean="0">
                <a:latin typeface="Calibri"/>
                <a:cs typeface="Calibri"/>
              </a:rPr>
              <a:t>mo</a:t>
            </a:r>
            <a:r>
              <a:rPr sz="2600" spc="-40" dirty="0" smtClean="0">
                <a:latin typeface="Calibri"/>
                <a:cs typeface="Calibri"/>
              </a:rPr>
              <a:t>s</a:t>
            </a:r>
            <a:r>
              <a:rPr sz="2600" spc="-5" dirty="0" smtClean="0">
                <a:latin typeface="Calibri"/>
                <a:cs typeface="Calibri"/>
              </a:rPr>
              <a:t>t</a:t>
            </a:r>
            <a:r>
              <a:rPr lang="en-US" sz="2600" dirty="0" smtClean="0">
                <a:latin typeface="Calibri"/>
                <a:cs typeface="Calibri"/>
              </a:rPr>
              <a:t> </a:t>
            </a:r>
            <a:r>
              <a:rPr sz="2600" spc="-30" dirty="0" smtClean="0">
                <a:latin typeface="Calibri"/>
                <a:cs typeface="Calibri"/>
              </a:rPr>
              <a:t>c</a:t>
            </a:r>
            <a:r>
              <a:rPr sz="2600" spc="-15" dirty="0" smtClean="0">
                <a:latin typeface="Calibri"/>
                <a:cs typeface="Calibri"/>
              </a:rPr>
              <a:t>ommo</a:t>
            </a:r>
            <a:r>
              <a:rPr sz="2600" spc="-10" dirty="0" smtClean="0">
                <a:latin typeface="Calibri"/>
                <a:cs typeface="Calibri"/>
              </a:rPr>
              <a:t>n</a:t>
            </a:r>
            <a:r>
              <a:rPr lang="en-US" sz="2600" spc="-10" dirty="0" smtClean="0">
                <a:latin typeface="Calibri"/>
                <a:cs typeface="Calibri"/>
              </a:rPr>
              <a:t> </a:t>
            </a:r>
            <a:r>
              <a:rPr sz="2600" spc="-10" dirty="0" smtClean="0">
                <a:latin typeface="Calibri"/>
                <a:cs typeface="Calibri"/>
              </a:rPr>
              <a:t>maligna</a:t>
            </a:r>
            <a:r>
              <a:rPr sz="2600" spc="-40" dirty="0" smtClean="0">
                <a:latin typeface="Calibri"/>
                <a:cs typeface="Calibri"/>
              </a:rPr>
              <a:t>n</a:t>
            </a:r>
            <a:r>
              <a:rPr sz="2600" spc="-5" dirty="0" smtClean="0">
                <a:latin typeface="Calibri"/>
                <a:cs typeface="Calibri"/>
              </a:rPr>
              <a:t>t</a:t>
            </a:r>
            <a:r>
              <a:rPr lang="ar-JO" sz="2600" dirty="0" smtClean="0">
                <a:latin typeface="Calibri"/>
                <a:cs typeface="Calibri"/>
              </a:rPr>
              <a:t> </a:t>
            </a:r>
            <a:r>
              <a:rPr sz="2600" spc="-5" dirty="0" smtClean="0">
                <a:latin typeface="Calibri"/>
                <a:cs typeface="Calibri"/>
              </a:rPr>
              <a:t>abdominal</a:t>
            </a:r>
            <a:r>
              <a:rPr sz="2600" dirty="0">
                <a:latin typeface="Calibri"/>
                <a:cs typeface="Calibri"/>
              </a:rPr>
              <a:t>	</a:t>
            </a:r>
            <a:r>
              <a:rPr sz="2600" spc="-15" dirty="0" smtClean="0">
                <a:latin typeface="Calibri"/>
                <a:cs typeface="Calibri"/>
              </a:rPr>
              <a:t>tumo</a:t>
            </a:r>
            <a:r>
              <a:rPr sz="2600" spc="-5" dirty="0" smtClean="0">
                <a:latin typeface="Calibri"/>
                <a:cs typeface="Calibri"/>
              </a:rPr>
              <a:t>r</a:t>
            </a:r>
            <a:r>
              <a:rPr lang="en-US" sz="2600" dirty="0" smtClean="0">
                <a:latin typeface="Calibri"/>
                <a:cs typeface="Calibri"/>
              </a:rPr>
              <a:t> </a:t>
            </a:r>
            <a:r>
              <a:rPr sz="2600" spc="-10" dirty="0" smtClean="0">
                <a:latin typeface="Calibri"/>
                <a:cs typeface="Calibri"/>
              </a:rPr>
              <a:t>i</a:t>
            </a:r>
            <a:r>
              <a:rPr lang="en-US" sz="2600" spc="-10" dirty="0" smtClean="0">
                <a:latin typeface="Calibri"/>
                <a:cs typeface="Calibri"/>
              </a:rPr>
              <a:t>n </a:t>
            </a:r>
            <a:r>
              <a:rPr sz="2600" spc="-10" dirty="0" smtClean="0">
                <a:latin typeface="Calibri"/>
                <a:cs typeface="Calibri"/>
              </a:rPr>
              <a:t>childhood  </a:t>
            </a:r>
            <a:r>
              <a:rPr sz="2600" spc="-15" dirty="0">
                <a:latin typeface="Calibri"/>
                <a:cs typeface="Calibri"/>
              </a:rPr>
              <a:t>after </a:t>
            </a:r>
            <a:r>
              <a:rPr sz="2600" spc="-20" dirty="0">
                <a:latin typeface="Calibri"/>
                <a:cs typeface="Calibri"/>
              </a:rPr>
              <a:t>neuroblastoma.</a:t>
            </a:r>
            <a:endParaRPr sz="2600" dirty="0">
              <a:latin typeface="Calibri"/>
              <a:cs typeface="Calibri"/>
            </a:endParaRPr>
          </a:p>
          <a:p>
            <a:pPr>
              <a:lnSpc>
                <a:spcPct val="100000"/>
              </a:lnSpc>
              <a:spcBef>
                <a:spcPts val="55"/>
              </a:spcBef>
              <a:buFont typeface="Arial MT"/>
              <a:buChar char="•"/>
            </a:pPr>
            <a:endParaRPr sz="2600" dirty="0">
              <a:latin typeface="Calibri"/>
              <a:cs typeface="Calibri"/>
            </a:endParaRPr>
          </a:p>
          <a:p>
            <a:pPr marL="191770" indent="-179705">
              <a:lnSpc>
                <a:spcPct val="100000"/>
              </a:lnSpc>
              <a:tabLst>
                <a:tab pos="192405" algn="l"/>
              </a:tabLst>
            </a:pPr>
            <a:r>
              <a:rPr lang="ar-JO" sz="2800" spc="-10" dirty="0" smtClean="0">
                <a:latin typeface="Calibri"/>
                <a:cs typeface="Calibri"/>
              </a:rPr>
              <a:t/>
            </a:r>
            <a:br>
              <a:rPr lang="ar-JO" sz="2800" spc="-10" dirty="0" smtClean="0">
                <a:latin typeface="Calibri"/>
                <a:cs typeface="Calibri"/>
              </a:rPr>
            </a:br>
            <a:r>
              <a:rPr sz="3600" spc="-10" dirty="0" smtClean="0">
                <a:latin typeface="Calibri"/>
                <a:cs typeface="Calibri"/>
              </a:rPr>
              <a:t>The </a:t>
            </a:r>
            <a:r>
              <a:rPr sz="3600" spc="-10" dirty="0">
                <a:latin typeface="Calibri"/>
                <a:cs typeface="Calibri"/>
              </a:rPr>
              <a:t>mean </a:t>
            </a:r>
            <a:r>
              <a:rPr sz="3600" spc="-15" dirty="0">
                <a:latin typeface="Calibri"/>
                <a:cs typeface="Calibri"/>
              </a:rPr>
              <a:t>age </a:t>
            </a:r>
            <a:r>
              <a:rPr sz="3600" spc="-20" dirty="0">
                <a:latin typeface="Calibri"/>
                <a:cs typeface="Calibri"/>
              </a:rPr>
              <a:t>at</a:t>
            </a:r>
            <a:r>
              <a:rPr sz="3600" spc="-10" dirty="0">
                <a:latin typeface="Calibri"/>
                <a:cs typeface="Calibri"/>
              </a:rPr>
              <a:t> diagnosis</a:t>
            </a:r>
            <a:r>
              <a:rPr sz="3600" spc="-5" dirty="0">
                <a:latin typeface="Calibri"/>
                <a:cs typeface="Calibri"/>
              </a:rPr>
              <a:t> </a:t>
            </a:r>
            <a:r>
              <a:rPr sz="3600" spc="-10" dirty="0">
                <a:latin typeface="Calibri"/>
                <a:cs typeface="Calibri"/>
              </a:rPr>
              <a:t>is</a:t>
            </a:r>
            <a:r>
              <a:rPr sz="3600" spc="40" dirty="0">
                <a:latin typeface="Calibri"/>
                <a:cs typeface="Calibri"/>
              </a:rPr>
              <a:t> </a:t>
            </a:r>
            <a:r>
              <a:rPr sz="3600" spc="-10" dirty="0">
                <a:solidFill>
                  <a:srgbClr val="FF0000"/>
                </a:solidFill>
                <a:latin typeface="Calibri"/>
                <a:cs typeface="Calibri"/>
              </a:rPr>
              <a:t>3 </a:t>
            </a:r>
            <a:r>
              <a:rPr sz="3600" spc="-20" dirty="0">
                <a:solidFill>
                  <a:srgbClr val="FF0000"/>
                </a:solidFill>
                <a:latin typeface="Calibri"/>
                <a:cs typeface="Calibri"/>
              </a:rPr>
              <a:t>to</a:t>
            </a:r>
            <a:r>
              <a:rPr sz="3600" spc="-5" dirty="0">
                <a:solidFill>
                  <a:srgbClr val="FF0000"/>
                </a:solidFill>
                <a:latin typeface="Calibri"/>
                <a:cs typeface="Calibri"/>
              </a:rPr>
              <a:t> </a:t>
            </a:r>
            <a:r>
              <a:rPr sz="3600" spc="-10" dirty="0">
                <a:solidFill>
                  <a:srgbClr val="FF0000"/>
                </a:solidFill>
                <a:latin typeface="Calibri"/>
                <a:cs typeface="Calibri"/>
              </a:rPr>
              <a:t>3.5</a:t>
            </a:r>
            <a:r>
              <a:rPr sz="3600" spc="-15" dirty="0">
                <a:solidFill>
                  <a:srgbClr val="FF0000"/>
                </a:solidFill>
                <a:latin typeface="Calibri"/>
                <a:cs typeface="Calibri"/>
              </a:rPr>
              <a:t> </a:t>
            </a:r>
            <a:r>
              <a:rPr sz="3600" spc="-25" dirty="0">
                <a:solidFill>
                  <a:srgbClr val="FF0000"/>
                </a:solidFill>
                <a:latin typeface="Calibri"/>
                <a:cs typeface="Calibri"/>
              </a:rPr>
              <a:t>years</a:t>
            </a:r>
            <a:r>
              <a:rPr sz="3600" spc="20" dirty="0">
                <a:solidFill>
                  <a:srgbClr val="FF0000"/>
                </a:solidFill>
                <a:latin typeface="Calibri"/>
                <a:cs typeface="Calibri"/>
              </a:rPr>
              <a:t> </a:t>
            </a:r>
            <a:r>
              <a:rPr sz="3600" spc="-10" dirty="0">
                <a:latin typeface="Calibri"/>
                <a:cs typeface="Calibri"/>
              </a:rPr>
              <a:t>of </a:t>
            </a:r>
            <a:r>
              <a:rPr sz="3600" spc="-15" dirty="0">
                <a:latin typeface="Calibri"/>
                <a:cs typeface="Calibri"/>
              </a:rPr>
              <a:t>age</a:t>
            </a:r>
            <a:r>
              <a:rPr sz="2800" spc="-15" dirty="0" smtClean="0">
                <a:latin typeface="Calibri"/>
                <a:cs typeface="Calibri"/>
              </a:rPr>
              <a:t>.</a:t>
            </a:r>
            <a:r>
              <a:rPr lang="ar-JO" sz="2800" spc="-20" dirty="0" smtClean="0">
                <a:cs typeface="Calibri"/>
              </a:rPr>
              <a:t/>
            </a:r>
            <a:br>
              <a:rPr lang="ar-JO" sz="2800" spc="-20" dirty="0" smtClean="0">
                <a:cs typeface="Calibri"/>
              </a:rPr>
            </a:br>
            <a:r>
              <a:rPr lang="en-US" sz="2800" spc="-20" dirty="0" smtClean="0">
                <a:cs typeface="Calibri"/>
              </a:rPr>
              <a:t>Most</a:t>
            </a:r>
            <a:r>
              <a:rPr lang="en-US" sz="2800" spc="10" dirty="0" smtClean="0">
                <a:cs typeface="Calibri"/>
              </a:rPr>
              <a:t> </a:t>
            </a:r>
            <a:r>
              <a:rPr lang="en-US" sz="2800" spc="-20" dirty="0" smtClean="0">
                <a:cs typeface="Calibri"/>
              </a:rPr>
              <a:t>are</a:t>
            </a:r>
            <a:r>
              <a:rPr lang="en-US" sz="2800" spc="10" dirty="0" smtClean="0">
                <a:cs typeface="Calibri"/>
              </a:rPr>
              <a:t> </a:t>
            </a:r>
            <a:r>
              <a:rPr lang="en-US" sz="2800" spc="-20" dirty="0" err="1" smtClean="0">
                <a:cs typeface="Calibri"/>
              </a:rPr>
              <a:t>unilateral,</a:t>
            </a:r>
            <a:r>
              <a:rPr lang="en-US" sz="2800" spc="-10" dirty="0" err="1" smtClean="0">
                <a:cs typeface="Calibri"/>
              </a:rPr>
              <a:t>up</a:t>
            </a:r>
            <a:r>
              <a:rPr lang="en-US" sz="2800" spc="-20" dirty="0" smtClean="0">
                <a:cs typeface="Calibri"/>
              </a:rPr>
              <a:t> to</a:t>
            </a:r>
            <a:r>
              <a:rPr lang="en-US" sz="2800" spc="10" dirty="0" smtClean="0">
                <a:cs typeface="Calibri"/>
              </a:rPr>
              <a:t> </a:t>
            </a:r>
            <a:r>
              <a:rPr lang="en-US" sz="2800" spc="-10" dirty="0" smtClean="0">
                <a:solidFill>
                  <a:srgbClr val="FF0000"/>
                </a:solidFill>
                <a:cs typeface="Calibri"/>
              </a:rPr>
              <a:t>10%</a:t>
            </a:r>
            <a:r>
              <a:rPr lang="en-US" sz="2800" spc="-20" dirty="0" smtClean="0">
                <a:solidFill>
                  <a:srgbClr val="FF0000"/>
                </a:solidFill>
                <a:cs typeface="Calibri"/>
              </a:rPr>
              <a:t> </a:t>
            </a:r>
            <a:r>
              <a:rPr lang="en-US" sz="2800" spc="-15" dirty="0" smtClean="0">
                <a:solidFill>
                  <a:srgbClr val="FF0000"/>
                </a:solidFill>
                <a:cs typeface="Calibri"/>
              </a:rPr>
              <a:t>can</a:t>
            </a:r>
            <a:r>
              <a:rPr lang="en-US" sz="2800" spc="-20" dirty="0" smtClean="0">
                <a:solidFill>
                  <a:srgbClr val="FF0000"/>
                </a:solidFill>
                <a:cs typeface="Calibri"/>
              </a:rPr>
              <a:t> </a:t>
            </a:r>
            <a:r>
              <a:rPr lang="en-US" sz="2800" spc="-10" dirty="0" smtClean="0">
                <a:solidFill>
                  <a:srgbClr val="FF0000"/>
                </a:solidFill>
                <a:cs typeface="Calibri"/>
              </a:rPr>
              <a:t>be</a:t>
            </a:r>
            <a:r>
              <a:rPr lang="en-US" sz="2800" spc="-15" dirty="0" smtClean="0">
                <a:solidFill>
                  <a:srgbClr val="FF0000"/>
                </a:solidFill>
                <a:cs typeface="Calibri"/>
              </a:rPr>
              <a:t> bilateral</a:t>
            </a:r>
            <a:r>
              <a:rPr lang="en-US" sz="2800" spc="-15" dirty="0" smtClean="0">
                <a:cs typeface="Calibri"/>
              </a:rPr>
              <a:t>.</a:t>
            </a:r>
            <a:endParaRPr lang="en-US" sz="2600" spc="-15" dirty="0" smtClean="0">
              <a:latin typeface="Calibri"/>
              <a:cs typeface="Calibri"/>
            </a:endParaRPr>
          </a:p>
          <a:p>
            <a:pPr marL="191770" indent="-179705">
              <a:lnSpc>
                <a:spcPct val="100000"/>
              </a:lnSpc>
              <a:tabLst>
                <a:tab pos="192405" algn="l"/>
              </a:tabLst>
            </a:pPr>
            <a:r>
              <a:rPr lang="en-US" sz="2800" dirty="0" smtClean="0"/>
              <a:t> </a:t>
            </a:r>
            <a:r>
              <a:rPr lang="en-US" sz="2400" dirty="0" smtClean="0"/>
              <a:t>Median age of unilateral </a:t>
            </a:r>
            <a:r>
              <a:rPr lang="en-US" sz="2400" dirty="0" err="1" smtClean="0"/>
              <a:t>wilms</a:t>
            </a:r>
            <a:r>
              <a:rPr lang="en-US" sz="2400" dirty="0" smtClean="0"/>
              <a:t> ? 44 months</a:t>
            </a:r>
          </a:p>
          <a:p>
            <a:pPr marL="191770" indent="-179705">
              <a:lnSpc>
                <a:spcPct val="100000"/>
              </a:lnSpc>
              <a:tabLst>
                <a:tab pos="192405" algn="l"/>
              </a:tabLst>
            </a:pPr>
            <a:r>
              <a:rPr lang="en-US" sz="2400" dirty="0" smtClean="0"/>
              <a:t> Median age of bilateral </a:t>
            </a:r>
            <a:r>
              <a:rPr lang="en-US" sz="2400" dirty="0" err="1" smtClean="0"/>
              <a:t>wilms</a:t>
            </a:r>
            <a:r>
              <a:rPr lang="en-US" sz="2400" dirty="0" smtClean="0"/>
              <a:t> ? 31 months</a:t>
            </a:r>
            <a:endParaRPr lang="en-US" sz="2400" spc="-15" dirty="0" smtClean="0">
              <a:latin typeface="Calibri"/>
              <a:cs typeface="Calibri"/>
            </a:endParaRPr>
          </a:p>
          <a:p>
            <a:pPr marL="191770" indent="-179705">
              <a:lnSpc>
                <a:spcPct val="100000"/>
              </a:lnSpc>
              <a:tabLst>
                <a:tab pos="192405" algn="l"/>
              </a:tabLst>
            </a:pPr>
            <a:endParaRPr sz="2600" dirty="0">
              <a:latin typeface="Calibri"/>
              <a:cs typeface="Calibri"/>
            </a:endParaRPr>
          </a:p>
          <a:p>
            <a:pPr>
              <a:lnSpc>
                <a:spcPct val="100000"/>
              </a:lnSpc>
              <a:spcBef>
                <a:spcPts val="30"/>
              </a:spcBef>
              <a:buFont typeface="Arial MT"/>
              <a:buChar char="•"/>
            </a:pPr>
            <a:endParaRPr sz="3400" dirty="0">
              <a:latin typeface="Calibri"/>
              <a:cs typeface="Calibri"/>
            </a:endParaRPr>
          </a:p>
          <a:p>
            <a:pPr marL="191770" marR="52069" indent="-179705">
              <a:lnSpc>
                <a:spcPct val="69700"/>
              </a:lnSpc>
              <a:buFont typeface="Arial MT"/>
              <a:buChar char="•"/>
              <a:tabLst>
                <a:tab pos="192405" algn="l"/>
                <a:tab pos="4476750" algn="l"/>
              </a:tabLst>
            </a:pPr>
            <a:endParaRPr sz="2600" dirty="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idx="2"/>
          </p:nvPr>
        </p:nvSpPr>
        <p:spPr>
          <a:xfrm>
            <a:off x="0" y="824554"/>
            <a:ext cx="11856640" cy="5280903"/>
          </a:xfrm>
          <a:prstGeom prst="rect">
            <a:avLst/>
          </a:prstGeom>
        </p:spPr>
        <p:txBody>
          <a:bodyPr wrap="square">
            <a:spAutoFit/>
          </a:bodyPr>
          <a:lstStyle/>
          <a:p>
            <a:pPr marL="321310" indent="-309245">
              <a:lnSpc>
                <a:spcPct val="100000"/>
              </a:lnSpc>
              <a:buSzPct val="64285"/>
              <a:buFont typeface="Arial"/>
              <a:buChar char="•"/>
              <a:tabLst>
                <a:tab pos="320675" algn="l"/>
                <a:tab pos="321945" algn="l"/>
              </a:tabLst>
            </a:pPr>
            <a:r>
              <a:rPr lang="en-US" sz="3200" b="1" spc="-15" dirty="0" smtClean="0">
                <a:cs typeface="Calibri"/>
              </a:rPr>
              <a:t> </a:t>
            </a:r>
            <a:r>
              <a:rPr lang="en-US" sz="3200" b="1" spc="-15" dirty="0" err="1" smtClean="0">
                <a:cs typeface="Calibri"/>
              </a:rPr>
              <a:t>Whats</a:t>
            </a:r>
            <a:r>
              <a:rPr lang="en-US" sz="3200" b="1" spc="-15" dirty="0" smtClean="0">
                <a:cs typeface="Calibri"/>
              </a:rPr>
              <a:t> the Pathology of </a:t>
            </a:r>
            <a:r>
              <a:rPr lang="en-US" sz="3200" b="1" spc="-15" dirty="0" err="1" smtClean="0">
                <a:cs typeface="Calibri"/>
              </a:rPr>
              <a:t>wilims</a:t>
            </a:r>
            <a:r>
              <a:rPr lang="en-US" sz="3200" b="1" spc="-15" dirty="0" smtClean="0">
                <a:cs typeface="Calibri"/>
              </a:rPr>
              <a:t> tumor ?</a:t>
            </a:r>
            <a:endParaRPr lang="en-US" sz="3200" dirty="0" smtClean="0">
              <a:cs typeface="Calibri"/>
            </a:endParaRPr>
          </a:p>
          <a:p>
            <a:pPr marL="321310" indent="-309245">
              <a:lnSpc>
                <a:spcPts val="3190"/>
              </a:lnSpc>
              <a:spcBef>
                <a:spcPts val="665"/>
              </a:spcBef>
              <a:buSzPct val="64285"/>
              <a:buFont typeface="Arial MT"/>
              <a:buChar char="•"/>
              <a:tabLst>
                <a:tab pos="320675" algn="l"/>
                <a:tab pos="321945" algn="l"/>
              </a:tabLst>
            </a:pPr>
            <a:r>
              <a:rPr lang="en-US" sz="3200" b="0" spc="-35" dirty="0" smtClean="0">
                <a:cs typeface="Calibri"/>
              </a:rPr>
              <a:t/>
            </a:r>
            <a:br>
              <a:rPr lang="en-US" sz="3200" b="0" spc="-35" dirty="0" smtClean="0">
                <a:cs typeface="Calibri"/>
              </a:rPr>
            </a:br>
            <a:r>
              <a:rPr lang="en-US" sz="3200" b="0" spc="-35" dirty="0" smtClean="0">
                <a:cs typeface="Calibri"/>
              </a:rPr>
              <a:t/>
            </a:r>
            <a:br>
              <a:rPr lang="en-US" sz="3200" b="0" spc="-35" dirty="0" smtClean="0">
                <a:cs typeface="Calibri"/>
              </a:rPr>
            </a:br>
            <a:r>
              <a:rPr lang="en-US" sz="3200" b="0" spc="-35" dirty="0" err="1" smtClean="0">
                <a:cs typeface="Calibri"/>
              </a:rPr>
              <a:t>Wilm’s</a:t>
            </a:r>
            <a:r>
              <a:rPr lang="en-US" sz="3200" b="0" spc="-10" dirty="0" smtClean="0">
                <a:cs typeface="Calibri"/>
              </a:rPr>
              <a:t> tumor </a:t>
            </a:r>
            <a:r>
              <a:rPr lang="en-US" sz="3200" b="0" spc="-5" dirty="0" smtClean="0">
                <a:cs typeface="Calibri"/>
              </a:rPr>
              <a:t>is</a:t>
            </a:r>
            <a:r>
              <a:rPr lang="en-US" sz="3200" b="0" spc="-10" dirty="0" smtClean="0">
                <a:cs typeface="Calibri"/>
              </a:rPr>
              <a:t> thought </a:t>
            </a:r>
            <a:r>
              <a:rPr lang="en-US" sz="3200" b="0" spc="-15" dirty="0" smtClean="0">
                <a:cs typeface="Calibri"/>
              </a:rPr>
              <a:t>to</a:t>
            </a:r>
            <a:r>
              <a:rPr lang="en-US" sz="3200" b="0" spc="-10" dirty="0" smtClean="0">
                <a:cs typeface="Calibri"/>
              </a:rPr>
              <a:t> </a:t>
            </a:r>
            <a:r>
              <a:rPr lang="en-US" sz="3200" b="0" dirty="0" smtClean="0">
                <a:cs typeface="Calibri"/>
              </a:rPr>
              <a:t>arise</a:t>
            </a:r>
            <a:r>
              <a:rPr lang="en-US" sz="3200" b="0" spc="-5" dirty="0" smtClean="0">
                <a:cs typeface="Calibri"/>
              </a:rPr>
              <a:t> </a:t>
            </a:r>
            <a:r>
              <a:rPr lang="en-US" sz="3200" b="0" spc="-15" dirty="0" smtClean="0">
                <a:cs typeface="Calibri"/>
              </a:rPr>
              <a:t>from</a:t>
            </a:r>
            <a:r>
              <a:rPr lang="en-US" sz="3200" b="0" spc="-5" dirty="0" smtClean="0">
                <a:cs typeface="Calibri"/>
              </a:rPr>
              <a:t> </a:t>
            </a:r>
            <a:r>
              <a:rPr lang="en-US" sz="3200" b="0" spc="-10" dirty="0" err="1" smtClean="0">
                <a:cs typeface="Calibri"/>
              </a:rPr>
              <a:t>primative</a:t>
            </a:r>
            <a:r>
              <a:rPr lang="en-US" sz="3200" b="0" spc="65" dirty="0" smtClean="0">
                <a:cs typeface="Calibri"/>
              </a:rPr>
              <a:t> </a:t>
            </a:r>
            <a:r>
              <a:rPr lang="en-US" sz="3200" b="0" spc="-10" dirty="0" err="1" smtClean="0">
                <a:cs typeface="Calibri"/>
              </a:rPr>
              <a:t>metanephric</a:t>
            </a:r>
            <a:r>
              <a:rPr lang="en-US" sz="3200" b="0" spc="-5" dirty="0" smtClean="0">
                <a:cs typeface="Calibri"/>
              </a:rPr>
              <a:t> </a:t>
            </a:r>
            <a:r>
              <a:rPr lang="en-US" sz="3200" b="0" spc="-15" dirty="0" err="1" smtClean="0">
                <a:cs typeface="Calibri"/>
              </a:rPr>
              <a:t>blastema</a:t>
            </a:r>
            <a:endParaRPr lang="en-US" sz="3200" b="0" dirty="0" smtClean="0">
              <a:cs typeface="Calibri"/>
            </a:endParaRPr>
          </a:p>
          <a:p>
            <a:pPr marL="321310">
              <a:lnSpc>
                <a:spcPts val="3190"/>
              </a:lnSpc>
            </a:pPr>
            <a:r>
              <a:rPr lang="en-US" sz="3200" b="0" spc="-20" dirty="0" smtClean="0">
                <a:cs typeface="Calibri"/>
              </a:rPr>
              <a:t>,the </a:t>
            </a:r>
            <a:r>
              <a:rPr lang="en-US" sz="3200" b="0" spc="-15" dirty="0" smtClean="0">
                <a:cs typeface="Calibri"/>
              </a:rPr>
              <a:t>precursor </a:t>
            </a:r>
            <a:r>
              <a:rPr lang="en-US" sz="3200" b="0" spc="-5" dirty="0" smtClean="0">
                <a:cs typeface="Calibri"/>
              </a:rPr>
              <a:t>of</a:t>
            </a:r>
            <a:r>
              <a:rPr lang="en-US" sz="3200" b="0" spc="-15" dirty="0" smtClean="0">
                <a:cs typeface="Calibri"/>
              </a:rPr>
              <a:t> </a:t>
            </a:r>
            <a:r>
              <a:rPr lang="en-US" sz="3200" b="0" spc="-5" dirty="0" smtClean="0">
                <a:cs typeface="Calibri"/>
              </a:rPr>
              <a:t>normal</a:t>
            </a:r>
            <a:r>
              <a:rPr lang="en-US" sz="3200" b="0" spc="-20" dirty="0" smtClean="0">
                <a:cs typeface="Calibri"/>
              </a:rPr>
              <a:t> </a:t>
            </a:r>
            <a:r>
              <a:rPr lang="en-US" sz="3200" b="0" spc="-10" dirty="0" smtClean="0">
                <a:cs typeface="Calibri"/>
              </a:rPr>
              <a:t>kidney</a:t>
            </a:r>
            <a:br>
              <a:rPr lang="en-US" sz="3200" b="0" spc="-10" dirty="0" smtClean="0">
                <a:cs typeface="Calibri"/>
              </a:rPr>
            </a:br>
            <a:r>
              <a:rPr lang="en-US" sz="3200" b="0" spc="-10" dirty="0" smtClean="0">
                <a:cs typeface="Calibri"/>
              </a:rPr>
              <a:t/>
            </a:r>
            <a:br>
              <a:rPr lang="en-US" sz="3200" b="0" spc="-10" dirty="0" smtClean="0">
                <a:cs typeface="Calibri"/>
              </a:rPr>
            </a:br>
            <a:r>
              <a:rPr lang="en-US" sz="3200" b="0" spc="-10" dirty="0" smtClean="0">
                <a:cs typeface="Calibri"/>
              </a:rPr>
              <a:t/>
            </a:r>
            <a:br>
              <a:rPr lang="en-US" sz="3200" b="0" spc="-10" dirty="0" smtClean="0">
                <a:cs typeface="Calibri"/>
              </a:rPr>
            </a:br>
            <a:r>
              <a:rPr lang="en-US" sz="3200" dirty="0" smtClean="0"/>
              <a:t> </a:t>
            </a:r>
            <a:r>
              <a:rPr lang="en-US" sz="3200" dirty="0" err="1" smtClean="0"/>
              <a:t>Whats</a:t>
            </a:r>
            <a:r>
              <a:rPr lang="en-US" sz="3200" dirty="0" smtClean="0"/>
              <a:t> the direct cause of it ?</a:t>
            </a:r>
            <a:br>
              <a:rPr lang="en-US" sz="3200" dirty="0" smtClean="0"/>
            </a:br>
            <a:r>
              <a:rPr lang="en-US" sz="2800" b="0" spc="-5" dirty="0" smtClean="0">
                <a:latin typeface="Calibri"/>
                <a:cs typeface="Calibri"/>
              </a:rPr>
              <a:t> The</a:t>
            </a:r>
            <a:r>
              <a:rPr lang="en-US" sz="2800" b="0" spc="-10" dirty="0" smtClean="0">
                <a:latin typeface="Calibri"/>
                <a:cs typeface="Calibri"/>
              </a:rPr>
              <a:t> </a:t>
            </a:r>
            <a:r>
              <a:rPr lang="en-US" sz="2800" b="0" spc="-20" dirty="0" smtClean="0">
                <a:latin typeface="Calibri"/>
                <a:cs typeface="Calibri"/>
              </a:rPr>
              <a:t>exact</a:t>
            </a:r>
            <a:r>
              <a:rPr lang="en-US" sz="2800" b="0" spc="-5" dirty="0" smtClean="0">
                <a:latin typeface="Calibri"/>
                <a:cs typeface="Calibri"/>
              </a:rPr>
              <a:t> </a:t>
            </a:r>
            <a:r>
              <a:rPr lang="en-US" sz="2800" b="0" spc="-10" dirty="0" smtClean="0">
                <a:latin typeface="Calibri"/>
                <a:cs typeface="Calibri"/>
              </a:rPr>
              <a:t>etiology remains </a:t>
            </a:r>
            <a:r>
              <a:rPr lang="en-US" sz="2800" b="0" spc="-5" dirty="0" smtClean="0">
                <a:latin typeface="Calibri"/>
                <a:cs typeface="Calibri"/>
              </a:rPr>
              <a:t>unknown ,but </a:t>
            </a:r>
            <a:r>
              <a:rPr lang="en-US" sz="2800" b="0" spc="-25" dirty="0" smtClean="0">
                <a:latin typeface="Calibri"/>
                <a:cs typeface="Calibri"/>
              </a:rPr>
              <a:t>it’s</a:t>
            </a:r>
            <a:r>
              <a:rPr lang="en-US" sz="2800" b="0" spc="-10" dirty="0" smtClean="0">
                <a:latin typeface="Calibri"/>
                <a:cs typeface="Calibri"/>
              </a:rPr>
              <a:t> associated</a:t>
            </a:r>
            <a:r>
              <a:rPr lang="en-US" sz="2800" b="0" spc="-5" dirty="0" smtClean="0">
                <a:latin typeface="Calibri"/>
                <a:cs typeface="Calibri"/>
              </a:rPr>
              <a:t> with </a:t>
            </a:r>
            <a:r>
              <a:rPr lang="en-US" sz="2800" b="0" spc="-20" dirty="0" smtClean="0">
                <a:latin typeface="Calibri"/>
                <a:cs typeface="Calibri"/>
              </a:rPr>
              <a:t>several </a:t>
            </a:r>
            <a:r>
              <a:rPr lang="en-US" sz="2800" b="0" spc="-620" dirty="0" smtClean="0">
                <a:latin typeface="Calibri"/>
                <a:cs typeface="Calibri"/>
              </a:rPr>
              <a:t> </a:t>
            </a:r>
            <a:r>
              <a:rPr lang="en-US" sz="2800" b="0" spc="-15" dirty="0" smtClean="0">
                <a:latin typeface="Calibri"/>
                <a:cs typeface="Calibri"/>
              </a:rPr>
              <a:t>genetic mutations</a:t>
            </a:r>
            <a:r>
              <a:rPr lang="en-US" sz="2800" b="0" spc="-10" dirty="0" smtClean="0">
                <a:latin typeface="Calibri"/>
                <a:cs typeface="Calibri"/>
              </a:rPr>
              <a:t> </a:t>
            </a:r>
            <a:r>
              <a:rPr lang="en-US" sz="2800" b="0" dirty="0" smtClean="0">
                <a:latin typeface="Calibri"/>
                <a:cs typeface="Calibri"/>
              </a:rPr>
              <a:t>and</a:t>
            </a:r>
            <a:r>
              <a:rPr lang="en-US" sz="2800" b="0" spc="-5" dirty="0" smtClean="0">
                <a:latin typeface="Calibri"/>
                <a:cs typeface="Calibri"/>
              </a:rPr>
              <a:t> </a:t>
            </a:r>
            <a:r>
              <a:rPr lang="en-US" sz="2800" b="0" spc="-20" dirty="0" smtClean="0">
                <a:latin typeface="Calibri"/>
                <a:cs typeface="Calibri"/>
              </a:rPr>
              <a:t>syndromes</a:t>
            </a:r>
            <a:r>
              <a:rPr lang="en-US" sz="3200" dirty="0" smtClean="0">
                <a:latin typeface="Calibri"/>
                <a:cs typeface="Calibri"/>
              </a:rPr>
              <a:t/>
            </a:r>
            <a:br>
              <a:rPr lang="en-US" sz="3200" dirty="0" smtClean="0">
                <a:latin typeface="Calibri"/>
                <a:cs typeface="Calibri"/>
              </a:rPr>
            </a:br>
            <a:endParaRPr lang="en-US" sz="3200" b="0" u="sng" dirty="0">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a:off x="815413" y="476672"/>
            <a:ext cx="9313035" cy="909600"/>
          </a:xfrm>
        </p:spPr>
        <p:txBody>
          <a:bodyPr/>
          <a:lstStyle/>
          <a:p>
            <a:r>
              <a:rPr lang="en-US" sz="4400" b="1" dirty="0" err="1" smtClean="0"/>
              <a:t>Wilms</a:t>
            </a:r>
            <a:r>
              <a:rPr lang="en-US" sz="4400" b="1" dirty="0" smtClean="0"/>
              <a:t> tumors in </a:t>
            </a:r>
            <a:r>
              <a:rPr lang="en-US" sz="4400" b="1" dirty="0" err="1" smtClean="0"/>
              <a:t>syndroms</a:t>
            </a:r>
            <a:r>
              <a:rPr lang="en-US" sz="4400" b="1" dirty="0" smtClean="0"/>
              <a:t> ?</a:t>
            </a:r>
            <a:endParaRPr lang="en-US" sz="4400" b="1" dirty="0"/>
          </a:p>
        </p:txBody>
      </p:sp>
      <p:sp>
        <p:nvSpPr>
          <p:cNvPr id="6" name="مستطيل 5"/>
          <p:cNvSpPr/>
          <p:nvPr/>
        </p:nvSpPr>
        <p:spPr>
          <a:xfrm>
            <a:off x="623392" y="1425744"/>
            <a:ext cx="11233248" cy="5196294"/>
          </a:xfrm>
          <a:prstGeom prst="rect">
            <a:avLst/>
          </a:prstGeom>
        </p:spPr>
        <p:txBody>
          <a:bodyPr wrap="square">
            <a:spAutoFit/>
          </a:bodyPr>
          <a:lstStyle/>
          <a:p>
            <a:pPr marL="58419">
              <a:lnSpc>
                <a:spcPct val="100000"/>
              </a:lnSpc>
              <a:spcBef>
                <a:spcPts val="625"/>
              </a:spcBef>
            </a:pPr>
            <a:r>
              <a:rPr lang="en-US" sz="4000" spc="-40" dirty="0" smtClean="0">
                <a:solidFill>
                  <a:srgbClr val="FF0000"/>
                </a:solidFill>
                <a:latin typeface="Calibri"/>
                <a:cs typeface="Calibri"/>
              </a:rPr>
              <a:t>WAGR</a:t>
            </a:r>
            <a:r>
              <a:rPr lang="en-US" sz="4000" dirty="0" smtClean="0">
                <a:solidFill>
                  <a:srgbClr val="FF0000"/>
                </a:solidFill>
                <a:latin typeface="Calibri"/>
                <a:cs typeface="Calibri"/>
              </a:rPr>
              <a:t> </a:t>
            </a:r>
            <a:r>
              <a:rPr lang="en-US" sz="4000" spc="-20" dirty="0" smtClean="0">
                <a:solidFill>
                  <a:srgbClr val="FF0000"/>
                </a:solidFill>
                <a:latin typeface="Calibri"/>
                <a:cs typeface="Calibri"/>
              </a:rPr>
              <a:t>syndrome</a:t>
            </a:r>
            <a:r>
              <a:rPr lang="en-US" sz="4000" dirty="0" smtClean="0">
                <a:solidFill>
                  <a:srgbClr val="FF0000"/>
                </a:solidFill>
                <a:latin typeface="Calibri"/>
                <a:cs typeface="Calibri"/>
              </a:rPr>
              <a:t> </a:t>
            </a:r>
            <a:r>
              <a:rPr lang="en-US" sz="3600" dirty="0" smtClean="0">
                <a:latin typeface="Calibri"/>
                <a:cs typeface="Calibri"/>
              </a:rPr>
              <a:t>:</a:t>
            </a:r>
            <a:r>
              <a:rPr lang="en-US" sz="3600" spc="-5" dirty="0" smtClean="0">
                <a:latin typeface="Calibri"/>
                <a:cs typeface="Calibri"/>
              </a:rPr>
              <a:t> due</a:t>
            </a:r>
            <a:r>
              <a:rPr lang="en-US" sz="3600" spc="-10" dirty="0" smtClean="0">
                <a:latin typeface="Calibri"/>
                <a:cs typeface="Calibri"/>
              </a:rPr>
              <a:t> </a:t>
            </a:r>
            <a:r>
              <a:rPr lang="en-US" sz="3600" spc="-15" dirty="0" smtClean="0">
                <a:latin typeface="Calibri"/>
                <a:cs typeface="Calibri"/>
              </a:rPr>
              <a:t>to</a:t>
            </a:r>
            <a:r>
              <a:rPr lang="en-US" sz="3600" spc="-5" dirty="0" smtClean="0">
                <a:latin typeface="Calibri"/>
                <a:cs typeface="Calibri"/>
              </a:rPr>
              <a:t> WT1</a:t>
            </a:r>
            <a:r>
              <a:rPr lang="en-US" sz="3600" spc="-10" dirty="0" smtClean="0">
                <a:latin typeface="Calibri"/>
                <a:cs typeface="Calibri"/>
              </a:rPr>
              <a:t> </a:t>
            </a:r>
            <a:r>
              <a:rPr lang="en-US" sz="3600" spc="-5" dirty="0" smtClean="0">
                <a:latin typeface="Calibri"/>
                <a:cs typeface="Calibri"/>
              </a:rPr>
              <a:t>Gene </a:t>
            </a:r>
            <a:r>
              <a:rPr lang="en-US" sz="3600" spc="-10" dirty="0" smtClean="0">
                <a:latin typeface="Calibri"/>
                <a:cs typeface="Calibri"/>
              </a:rPr>
              <a:t>deletion </a:t>
            </a:r>
            <a:r>
              <a:rPr lang="en-US" sz="3600" spc="-5" dirty="0" smtClean="0">
                <a:latin typeface="Calibri"/>
                <a:cs typeface="Calibri"/>
              </a:rPr>
              <a:t>on</a:t>
            </a:r>
            <a:r>
              <a:rPr lang="en-US" sz="3600" spc="-10" dirty="0" smtClean="0">
                <a:latin typeface="Calibri"/>
                <a:cs typeface="Calibri"/>
              </a:rPr>
              <a:t> </a:t>
            </a:r>
            <a:r>
              <a:rPr lang="en-US" sz="3600" spc="-5" dirty="0" smtClean="0">
                <a:latin typeface="Calibri"/>
                <a:cs typeface="Calibri"/>
              </a:rPr>
              <a:t>chr11</a:t>
            </a:r>
            <a:endParaRPr lang="en-US" sz="3600" dirty="0" smtClean="0">
              <a:latin typeface="Calibri"/>
              <a:cs typeface="Calibri"/>
            </a:endParaRPr>
          </a:p>
          <a:p>
            <a:pPr marL="321310" marR="820419" indent="-309245">
              <a:lnSpc>
                <a:spcPts val="3020"/>
              </a:lnSpc>
              <a:spcBef>
                <a:spcPts val="1045"/>
              </a:spcBef>
              <a:buSzPct val="64285"/>
              <a:tabLst>
                <a:tab pos="320675" algn="l"/>
                <a:tab pos="321945" algn="l"/>
              </a:tabLst>
            </a:pPr>
            <a:endParaRPr lang="en-US" sz="3600" spc="-10" dirty="0" smtClean="0">
              <a:latin typeface="Calibri"/>
              <a:cs typeface="Calibri"/>
            </a:endParaRPr>
          </a:p>
          <a:p>
            <a:pPr marL="321310" marR="820419" indent="-309245">
              <a:lnSpc>
                <a:spcPts val="3020"/>
              </a:lnSpc>
              <a:spcBef>
                <a:spcPts val="1045"/>
              </a:spcBef>
              <a:buSzPct val="64285"/>
              <a:tabLst>
                <a:tab pos="320675" algn="l"/>
                <a:tab pos="321945" algn="l"/>
              </a:tabLst>
            </a:pPr>
            <a:r>
              <a:rPr lang="en-US" sz="3600" spc="-10" dirty="0" smtClean="0">
                <a:latin typeface="Calibri"/>
                <a:cs typeface="Calibri"/>
              </a:rPr>
              <a:t>Consisting</a:t>
            </a:r>
            <a:r>
              <a:rPr lang="en-US" sz="3600" spc="-15" dirty="0" smtClean="0">
                <a:latin typeface="Calibri"/>
                <a:cs typeface="Calibri"/>
              </a:rPr>
              <a:t> </a:t>
            </a:r>
            <a:r>
              <a:rPr lang="en-US" sz="3600" spc="-5" dirty="0" smtClean="0">
                <a:latin typeface="Calibri"/>
                <a:cs typeface="Calibri"/>
              </a:rPr>
              <a:t>of</a:t>
            </a:r>
            <a:r>
              <a:rPr lang="en-US" sz="3600" spc="-10" dirty="0" smtClean="0">
                <a:latin typeface="Calibri"/>
                <a:cs typeface="Calibri"/>
              </a:rPr>
              <a:t> </a:t>
            </a:r>
            <a:endParaRPr lang="en-US" sz="3600" spc="-25" dirty="0">
              <a:latin typeface="Calibri"/>
              <a:cs typeface="Calibri"/>
            </a:endParaRPr>
          </a:p>
          <a:p>
            <a:pPr marL="321310" marR="820419" indent="-309245">
              <a:lnSpc>
                <a:spcPts val="3020"/>
              </a:lnSpc>
              <a:spcBef>
                <a:spcPts val="1045"/>
              </a:spcBef>
              <a:buSzPct val="64285"/>
              <a:buFont typeface="Arial MT"/>
              <a:buChar char="•"/>
              <a:tabLst>
                <a:tab pos="320675" algn="l"/>
                <a:tab pos="321945" algn="l"/>
              </a:tabLst>
            </a:pPr>
            <a:r>
              <a:rPr lang="en-US" sz="4000" b="1" spc="-25" dirty="0" err="1" smtClean="0">
                <a:solidFill>
                  <a:srgbClr val="C00000"/>
                </a:solidFill>
                <a:latin typeface="Calibri"/>
                <a:cs typeface="Calibri"/>
              </a:rPr>
              <a:t>W</a:t>
            </a:r>
            <a:r>
              <a:rPr lang="en-US" sz="3600" spc="-25" dirty="0" err="1" smtClean="0">
                <a:latin typeface="Calibri"/>
                <a:cs typeface="Calibri"/>
              </a:rPr>
              <a:t>ilm’s</a:t>
            </a:r>
            <a:r>
              <a:rPr lang="en-US" sz="3600" spc="-5" dirty="0" smtClean="0">
                <a:latin typeface="Calibri"/>
                <a:cs typeface="Calibri"/>
              </a:rPr>
              <a:t> </a:t>
            </a:r>
            <a:r>
              <a:rPr lang="en-US" sz="3600" spc="-15" dirty="0" smtClean="0">
                <a:latin typeface="Calibri"/>
                <a:cs typeface="Calibri"/>
              </a:rPr>
              <a:t>tumor, </a:t>
            </a:r>
            <a:r>
              <a:rPr lang="en-US" sz="4000" b="1" spc="-15" dirty="0" err="1" smtClean="0">
                <a:solidFill>
                  <a:srgbClr val="C00000"/>
                </a:solidFill>
                <a:latin typeface="Calibri"/>
                <a:cs typeface="Calibri"/>
              </a:rPr>
              <a:t>A</a:t>
            </a:r>
            <a:r>
              <a:rPr lang="en-US" sz="3600" spc="-15" dirty="0" err="1" smtClean="0">
                <a:latin typeface="Calibri"/>
                <a:cs typeface="Calibri"/>
              </a:rPr>
              <a:t>niridia,</a:t>
            </a:r>
            <a:r>
              <a:rPr lang="en-US" sz="4000" b="1" spc="-15" dirty="0" err="1" smtClean="0">
                <a:solidFill>
                  <a:srgbClr val="C00000"/>
                </a:solidFill>
                <a:latin typeface="Calibri"/>
                <a:cs typeface="Calibri"/>
              </a:rPr>
              <a:t>G</a:t>
            </a:r>
            <a:r>
              <a:rPr lang="en-US" sz="3600" spc="-15" dirty="0" err="1" smtClean="0">
                <a:latin typeface="Calibri"/>
                <a:cs typeface="Calibri"/>
              </a:rPr>
              <a:t>enitourinary</a:t>
            </a:r>
            <a:r>
              <a:rPr lang="en-US" sz="3600" spc="-10" dirty="0" smtClean="0">
                <a:latin typeface="Calibri"/>
                <a:cs typeface="Calibri"/>
              </a:rPr>
              <a:t> </a:t>
            </a:r>
            <a:r>
              <a:rPr lang="en-US" sz="3600" dirty="0" smtClean="0">
                <a:latin typeface="Calibri"/>
                <a:cs typeface="Calibri"/>
              </a:rPr>
              <a:t>anomalies</a:t>
            </a:r>
            <a:r>
              <a:rPr lang="en-US" sz="3600" spc="-5" dirty="0" smtClean="0">
                <a:latin typeface="Calibri"/>
                <a:cs typeface="Calibri"/>
              </a:rPr>
              <a:t> </a:t>
            </a:r>
            <a:r>
              <a:rPr lang="en-US" sz="3600" dirty="0" smtClean="0">
                <a:latin typeface="Calibri"/>
                <a:cs typeface="Calibri"/>
              </a:rPr>
              <a:t>and </a:t>
            </a:r>
            <a:r>
              <a:rPr lang="en-US" sz="3600" spc="-620" dirty="0" smtClean="0">
                <a:latin typeface="Calibri"/>
                <a:cs typeface="Calibri"/>
              </a:rPr>
              <a:t> </a:t>
            </a:r>
            <a:r>
              <a:rPr lang="en-US" sz="3600" spc="-15" dirty="0" smtClean="0">
                <a:latin typeface="Calibri"/>
                <a:cs typeface="Calibri"/>
              </a:rPr>
              <a:t>Mental</a:t>
            </a:r>
            <a:r>
              <a:rPr lang="en-US" sz="3600" dirty="0" smtClean="0">
                <a:latin typeface="Calibri"/>
                <a:cs typeface="Calibri"/>
              </a:rPr>
              <a:t> </a:t>
            </a:r>
            <a:r>
              <a:rPr lang="en-US" sz="4000" b="1" spc="-15" dirty="0" smtClean="0">
                <a:solidFill>
                  <a:srgbClr val="C00000"/>
                </a:solidFill>
                <a:latin typeface="Calibri"/>
                <a:cs typeface="Calibri"/>
              </a:rPr>
              <a:t>R</a:t>
            </a:r>
            <a:r>
              <a:rPr lang="en-US" sz="3600" spc="-15" dirty="0" smtClean="0">
                <a:latin typeface="Calibri"/>
                <a:cs typeface="Calibri"/>
              </a:rPr>
              <a:t>etardation</a:t>
            </a:r>
            <a:r>
              <a:rPr lang="en-US" sz="3600" dirty="0" smtClean="0"/>
              <a:t> </a:t>
            </a:r>
          </a:p>
          <a:p>
            <a:pPr marL="321310" marR="820419" indent="-309245">
              <a:lnSpc>
                <a:spcPts val="3020"/>
              </a:lnSpc>
              <a:spcBef>
                <a:spcPts val="1045"/>
              </a:spcBef>
              <a:buSzPct val="64285"/>
              <a:buFont typeface="Arial MT"/>
              <a:buChar char="•"/>
              <a:tabLst>
                <a:tab pos="320675" algn="l"/>
                <a:tab pos="321945" algn="l"/>
              </a:tabLst>
            </a:pPr>
            <a:endParaRPr lang="en-US" sz="3600" dirty="0"/>
          </a:p>
          <a:p>
            <a:pPr marL="321310" marR="820419" indent="-309245">
              <a:lnSpc>
                <a:spcPts val="3020"/>
              </a:lnSpc>
              <a:spcBef>
                <a:spcPts val="1045"/>
              </a:spcBef>
              <a:buSzPct val="64285"/>
              <a:buFont typeface="Arial MT"/>
              <a:buChar char="•"/>
              <a:tabLst>
                <a:tab pos="320675" algn="l"/>
                <a:tab pos="321945" algn="l"/>
              </a:tabLst>
            </a:pPr>
            <a:r>
              <a:rPr lang="en-US" sz="2400" dirty="0" err="1" smtClean="0"/>
              <a:t>Wilms</a:t>
            </a:r>
            <a:r>
              <a:rPr lang="en-US" sz="2400" dirty="0" smtClean="0"/>
              <a:t> tumor develops</a:t>
            </a:r>
          </a:p>
          <a:p>
            <a:pPr marL="321310" marR="820419" indent="-309245">
              <a:lnSpc>
                <a:spcPts val="3020"/>
              </a:lnSpc>
              <a:spcBef>
                <a:spcPts val="1045"/>
              </a:spcBef>
              <a:buSzPct val="64285"/>
              <a:tabLst>
                <a:tab pos="320675" algn="l"/>
                <a:tab pos="321945" algn="l"/>
              </a:tabLst>
            </a:pPr>
            <a:r>
              <a:rPr lang="en-US" sz="2400" dirty="0" smtClean="0"/>
              <a:t> in 50% of patients with </a:t>
            </a:r>
          </a:p>
          <a:p>
            <a:pPr marL="321310" marR="820419" indent="-309245">
              <a:lnSpc>
                <a:spcPts val="3020"/>
              </a:lnSpc>
              <a:spcBef>
                <a:spcPts val="1045"/>
              </a:spcBef>
              <a:buSzPct val="64285"/>
              <a:tabLst>
                <a:tab pos="320675" algn="l"/>
                <a:tab pos="321945" algn="l"/>
              </a:tabLst>
            </a:pPr>
            <a:r>
              <a:rPr lang="en-US" sz="2000" dirty="0" smtClean="0"/>
              <a:t>WAGR</a:t>
            </a:r>
            <a:r>
              <a:rPr lang="en-US" sz="2400" dirty="0" smtClean="0"/>
              <a:t> </a:t>
            </a:r>
          </a:p>
          <a:p>
            <a:pPr marL="321310" marR="820419" indent="-309245">
              <a:lnSpc>
                <a:spcPts val="3020"/>
              </a:lnSpc>
              <a:spcBef>
                <a:spcPts val="1045"/>
              </a:spcBef>
              <a:buSzPct val="64285"/>
              <a:buFont typeface="Arial MT"/>
              <a:buChar char="•"/>
              <a:tabLst>
                <a:tab pos="320675" algn="l"/>
                <a:tab pos="321945" algn="l"/>
              </a:tabLst>
            </a:pPr>
            <a:r>
              <a:rPr lang="en-US" sz="3600" dirty="0" smtClean="0"/>
              <a:t>.</a:t>
            </a:r>
            <a:endParaRPr lang="en-US" sz="3600" dirty="0"/>
          </a:p>
        </p:txBody>
      </p:sp>
      <p:pic>
        <p:nvPicPr>
          <p:cNvPr id="7"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2013" y="4797161"/>
            <a:ext cx="5039883" cy="170805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431373" y="476673"/>
            <a:ext cx="11329259" cy="3262432"/>
          </a:xfrm>
          <a:prstGeom prst="rect">
            <a:avLst/>
          </a:prstGeom>
        </p:spPr>
        <p:txBody>
          <a:bodyPr wrap="square">
            <a:spAutoFit/>
          </a:bodyPr>
          <a:lstStyle/>
          <a:p>
            <a:pPr marL="401320" indent="-389255">
              <a:lnSpc>
                <a:spcPct val="100000"/>
              </a:lnSpc>
              <a:spcBef>
                <a:spcPts val="625"/>
              </a:spcBef>
              <a:buClr>
                <a:srgbClr val="000000"/>
              </a:buClr>
              <a:buSzPct val="64285"/>
              <a:buFont typeface="Arial MT"/>
              <a:buChar char="•"/>
              <a:tabLst>
                <a:tab pos="401320" algn="l"/>
                <a:tab pos="401955" algn="l"/>
              </a:tabLst>
            </a:pPr>
            <a:r>
              <a:rPr lang="en-US" sz="3600" b="1" spc="-10" dirty="0" smtClean="0">
                <a:solidFill>
                  <a:srgbClr val="FF0000"/>
                </a:solidFill>
                <a:latin typeface="Calibri"/>
                <a:cs typeface="Calibri"/>
              </a:rPr>
              <a:t>Beckwith</a:t>
            </a:r>
            <a:r>
              <a:rPr lang="en-US" sz="3600" b="1" spc="-15" dirty="0" smtClean="0">
                <a:solidFill>
                  <a:srgbClr val="FF0000"/>
                </a:solidFill>
                <a:latin typeface="Calibri"/>
                <a:cs typeface="Calibri"/>
              </a:rPr>
              <a:t> </a:t>
            </a:r>
            <a:r>
              <a:rPr lang="en-US" sz="3600" b="1" spc="-5" dirty="0" smtClean="0">
                <a:solidFill>
                  <a:srgbClr val="FF0000"/>
                </a:solidFill>
                <a:latin typeface="Calibri"/>
                <a:cs typeface="Calibri"/>
              </a:rPr>
              <a:t>–</a:t>
            </a:r>
            <a:r>
              <a:rPr lang="en-US" sz="3600" b="1" spc="-5" dirty="0" err="1" smtClean="0">
                <a:solidFill>
                  <a:srgbClr val="FF0000"/>
                </a:solidFill>
                <a:latin typeface="Calibri"/>
                <a:cs typeface="Calibri"/>
              </a:rPr>
              <a:t>wiedemann</a:t>
            </a:r>
            <a:r>
              <a:rPr lang="en-US" sz="3600" b="1" spc="30" dirty="0" smtClean="0">
                <a:solidFill>
                  <a:srgbClr val="FF0000"/>
                </a:solidFill>
                <a:latin typeface="Calibri"/>
                <a:cs typeface="Calibri"/>
              </a:rPr>
              <a:t> </a:t>
            </a:r>
            <a:r>
              <a:rPr lang="en-US" sz="2800" spc="-20" dirty="0" smtClean="0">
                <a:latin typeface="Calibri"/>
                <a:cs typeface="Calibri"/>
              </a:rPr>
              <a:t>syndrome</a:t>
            </a:r>
            <a:r>
              <a:rPr lang="en-US" sz="2800" spc="-10" dirty="0" smtClean="0">
                <a:latin typeface="Calibri"/>
                <a:cs typeface="Calibri"/>
              </a:rPr>
              <a:t> </a:t>
            </a:r>
            <a:r>
              <a:rPr lang="en-US" sz="2800" dirty="0" smtClean="0">
                <a:latin typeface="Calibri"/>
                <a:cs typeface="Calibri"/>
              </a:rPr>
              <a:t>:</a:t>
            </a:r>
            <a:r>
              <a:rPr lang="en-US" sz="2800" spc="-10" dirty="0" smtClean="0">
                <a:latin typeface="Calibri"/>
                <a:cs typeface="Calibri"/>
              </a:rPr>
              <a:t> </a:t>
            </a:r>
            <a:r>
              <a:rPr lang="en-US" sz="2800" spc="-15" dirty="0" smtClean="0">
                <a:latin typeface="Calibri"/>
                <a:cs typeface="Calibri"/>
              </a:rPr>
              <a:t>mutation </a:t>
            </a:r>
            <a:r>
              <a:rPr lang="en-US" sz="2800" spc="-5" dirty="0" smtClean="0">
                <a:latin typeface="Calibri"/>
                <a:cs typeface="Calibri"/>
              </a:rPr>
              <a:t>of WT2</a:t>
            </a:r>
            <a:r>
              <a:rPr lang="en-US" sz="2800" spc="-10" dirty="0" smtClean="0">
                <a:latin typeface="Calibri"/>
                <a:cs typeface="Calibri"/>
              </a:rPr>
              <a:t> gene</a:t>
            </a:r>
            <a:r>
              <a:rPr lang="en-US" sz="2400" dirty="0" smtClean="0"/>
              <a:t> mutations in short arm of chromosome11, that leads to </a:t>
            </a:r>
            <a:r>
              <a:rPr lang="en-US" sz="2400" dirty="0" err="1" smtClean="0"/>
              <a:t>overactivity</a:t>
            </a:r>
            <a:r>
              <a:rPr lang="en-US" sz="2400" dirty="0" smtClean="0"/>
              <a:t> of the IGF-2 gene (growth factor)</a:t>
            </a:r>
            <a:endParaRPr lang="en-US" sz="2800" spc="-10" dirty="0" smtClean="0">
              <a:latin typeface="Calibri"/>
              <a:cs typeface="Calibri"/>
            </a:endParaRPr>
          </a:p>
          <a:p>
            <a:pPr marL="401320" indent="-389255">
              <a:lnSpc>
                <a:spcPct val="100000"/>
              </a:lnSpc>
              <a:spcBef>
                <a:spcPts val="625"/>
              </a:spcBef>
              <a:buClr>
                <a:srgbClr val="000000"/>
              </a:buClr>
              <a:buSzPct val="64285"/>
              <a:buFont typeface="Arial MT"/>
              <a:buChar char="•"/>
              <a:tabLst>
                <a:tab pos="401320" algn="l"/>
                <a:tab pos="401955" algn="l"/>
              </a:tabLst>
            </a:pPr>
            <a:endParaRPr lang="en-US" sz="2800" spc="-10" dirty="0">
              <a:latin typeface="Calibri"/>
              <a:cs typeface="Calibri"/>
            </a:endParaRPr>
          </a:p>
          <a:p>
            <a:pPr marL="401320" indent="-389255">
              <a:lnSpc>
                <a:spcPct val="100000"/>
              </a:lnSpc>
              <a:spcBef>
                <a:spcPts val="625"/>
              </a:spcBef>
              <a:buClr>
                <a:srgbClr val="000000"/>
              </a:buClr>
              <a:buSzPct val="64285"/>
              <a:buFont typeface="Arial MT"/>
              <a:buChar char="•"/>
              <a:tabLst>
                <a:tab pos="401320" algn="l"/>
                <a:tab pos="401955" algn="l"/>
              </a:tabLst>
            </a:pPr>
            <a:r>
              <a:rPr lang="en-US" sz="2800" dirty="0" smtClean="0"/>
              <a:t>“presented with </a:t>
            </a:r>
            <a:r>
              <a:rPr lang="en-US" sz="2800" dirty="0" err="1" smtClean="0"/>
              <a:t>hyperinsulism</a:t>
            </a:r>
            <a:r>
              <a:rPr lang="en-US" sz="2800" dirty="0" smtClean="0"/>
              <a:t>, neonatal somatic gigantism, </a:t>
            </a:r>
            <a:r>
              <a:rPr lang="en-US" sz="2800" dirty="0" err="1" smtClean="0"/>
              <a:t>macrosomia</a:t>
            </a:r>
            <a:r>
              <a:rPr lang="en-US" sz="2800" dirty="0" smtClean="0"/>
              <a:t>, </a:t>
            </a:r>
            <a:r>
              <a:rPr lang="en-US" sz="2800" dirty="0" err="1" smtClean="0"/>
              <a:t>macroglossia</a:t>
            </a:r>
            <a:r>
              <a:rPr lang="en-US" sz="2800" dirty="0" smtClean="0"/>
              <a:t>, </a:t>
            </a:r>
            <a:r>
              <a:rPr lang="en-US" sz="2800" dirty="0" err="1" smtClean="0"/>
              <a:t>omphalocele,visceromegaly</a:t>
            </a:r>
            <a:r>
              <a:rPr lang="en-US" sz="2800" dirty="0" smtClean="0"/>
              <a:t>, and earlobe </a:t>
            </a:r>
            <a:r>
              <a:rPr lang="en-US" sz="2800" dirty="0" err="1" smtClean="0"/>
              <a:t>creases,hemihyperplasia</a:t>
            </a:r>
            <a:endParaRPr lang="en-US" sz="2800" dirty="0">
              <a:latin typeface="Calibri"/>
              <a:cs typeface="Calibri"/>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4641040"/>
            <a:ext cx="4996160" cy="2216969"/>
          </a:xfrm>
          <a:prstGeom prst="rect">
            <a:avLst/>
          </a:prstGeom>
        </p:spPr>
      </p:pic>
      <p:pic>
        <p:nvPicPr>
          <p:cNvPr id="41985" name="Picture 1"/>
          <p:cNvPicPr>
            <a:picLocks noChangeAspect="1" noChangeArrowheads="1"/>
          </p:cNvPicPr>
          <p:nvPr/>
        </p:nvPicPr>
        <p:blipFill>
          <a:blip r:embed="rId3" cstate="print"/>
          <a:srcRect/>
          <a:stretch>
            <a:fillRect/>
          </a:stretch>
        </p:blipFill>
        <p:spPr bwMode="auto">
          <a:xfrm>
            <a:off x="1007436" y="4263462"/>
            <a:ext cx="4929021" cy="259453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endParaRPr lang="en-US"/>
          </a:p>
        </p:txBody>
      </p:sp>
      <p:sp>
        <p:nvSpPr>
          <p:cNvPr id="3" name="عنوان 2"/>
          <p:cNvSpPr>
            <a:spLocks noGrp="1"/>
          </p:cNvSpPr>
          <p:nvPr>
            <p:ph type="title"/>
          </p:nvPr>
        </p:nvSpPr>
        <p:spPr>
          <a:xfrm>
            <a:off x="-816768" y="1"/>
            <a:ext cx="13008768" cy="3501008"/>
          </a:xfrm>
        </p:spPr>
        <p:txBody>
          <a:bodyPr/>
          <a:lstStyle/>
          <a:p>
            <a:r>
              <a:rPr lang="en-US" sz="4400" b="0" dirty="0" smtClean="0"/>
              <a:t> DENYS DRASH </a:t>
            </a:r>
            <a:br>
              <a:rPr lang="en-US" sz="4400" b="0" dirty="0" smtClean="0"/>
            </a:br>
            <a:r>
              <a:rPr lang="en-US" sz="4400" b="0" dirty="0" smtClean="0"/>
              <a:t> </a:t>
            </a:r>
            <a:r>
              <a:rPr lang="en-US" sz="3600" b="0" dirty="0" smtClean="0"/>
              <a:t>1- diffuse </a:t>
            </a:r>
            <a:r>
              <a:rPr lang="en-US" sz="3600" b="0" dirty="0" err="1" smtClean="0"/>
              <a:t>mesangial</a:t>
            </a:r>
            <a:r>
              <a:rPr lang="en-US" sz="3600" b="0" dirty="0" smtClean="0"/>
              <a:t> sclerosis</a:t>
            </a:r>
            <a:br>
              <a:rPr lang="en-US" sz="3600" b="0" dirty="0" smtClean="0"/>
            </a:br>
            <a:r>
              <a:rPr lang="en-US" sz="3600" b="0" dirty="0" smtClean="0"/>
              <a:t>2- </a:t>
            </a:r>
            <a:r>
              <a:rPr lang="en-US" sz="3600" b="0" dirty="0" err="1" smtClean="0"/>
              <a:t>wilms</a:t>
            </a:r>
            <a:r>
              <a:rPr lang="en-US" sz="3600" b="0" dirty="0" smtClean="0"/>
              <a:t> tumor </a:t>
            </a:r>
            <a:br>
              <a:rPr lang="en-US" sz="3600" b="0" dirty="0" smtClean="0"/>
            </a:br>
            <a:r>
              <a:rPr lang="en-US" sz="3600" b="0" dirty="0" smtClean="0"/>
              <a:t>3- male </a:t>
            </a:r>
            <a:r>
              <a:rPr lang="en-US" sz="3600" b="0" dirty="0" err="1" smtClean="0"/>
              <a:t>pseudohermaphroditism</a:t>
            </a:r>
            <a:endParaRPr lang="en-US" sz="4400" b="0" dirty="0"/>
          </a:p>
        </p:txBody>
      </p:sp>
      <p:pic>
        <p:nvPicPr>
          <p:cNvPr id="5" name="Picture 2"/>
          <p:cNvPicPr>
            <a:picLocks noChangeAspect="1" noChangeArrowheads="1"/>
          </p:cNvPicPr>
          <p:nvPr/>
        </p:nvPicPr>
        <p:blipFill>
          <a:blip r:embed="rId2" cstate="print"/>
          <a:srcRect/>
          <a:stretch>
            <a:fillRect/>
          </a:stretch>
        </p:blipFill>
        <p:spPr bwMode="auto">
          <a:xfrm>
            <a:off x="815413" y="2996961"/>
            <a:ext cx="3456384" cy="3333233"/>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5615953" y="3140977"/>
            <a:ext cx="5434537" cy="350100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719404" y="764704"/>
            <a:ext cx="11472597" cy="5184576"/>
          </a:xfrm>
        </p:spPr>
        <p:txBody>
          <a:bodyPr/>
          <a:lstStyle/>
          <a:p>
            <a:pPr marL="12700" algn="l">
              <a:lnSpc>
                <a:spcPts val="3190"/>
              </a:lnSpc>
              <a:spcBef>
                <a:spcPts val="100"/>
              </a:spcBef>
            </a:pPr>
            <a:r>
              <a:rPr lang="en-US" spc="-10" dirty="0" err="1" smtClean="0">
                <a:latin typeface="Calibri"/>
                <a:cs typeface="Calibri"/>
              </a:rPr>
              <a:t>Clincal</a:t>
            </a:r>
            <a:r>
              <a:rPr lang="en-US" spc="-30" dirty="0" smtClean="0">
                <a:latin typeface="Calibri"/>
                <a:cs typeface="Calibri"/>
              </a:rPr>
              <a:t> </a:t>
            </a:r>
            <a:r>
              <a:rPr lang="en-US" spc="-15" dirty="0" smtClean="0">
                <a:latin typeface="Calibri"/>
                <a:cs typeface="Calibri"/>
              </a:rPr>
              <a:t>features</a:t>
            </a:r>
            <a:r>
              <a:rPr lang="en-US" sz="3200" b="0" spc="-15" dirty="0" smtClean="0">
                <a:latin typeface="Calibri"/>
                <a:cs typeface="Calibri"/>
              </a:rPr>
              <a:t>:</a:t>
            </a:r>
            <a:br>
              <a:rPr lang="en-US" sz="3200" b="0" spc="-15" dirty="0" smtClean="0">
                <a:latin typeface="Calibri"/>
                <a:cs typeface="Calibri"/>
              </a:rPr>
            </a:br>
            <a:r>
              <a:rPr lang="en-US" sz="3200" b="0" dirty="0" smtClean="0">
                <a:latin typeface="Calibri"/>
                <a:cs typeface="Calibri"/>
              </a:rPr>
              <a:t/>
            </a:r>
            <a:br>
              <a:rPr lang="en-US" sz="3200" b="0" dirty="0" smtClean="0">
                <a:latin typeface="Calibri"/>
                <a:cs typeface="Calibri"/>
              </a:rPr>
            </a:br>
            <a:r>
              <a:rPr lang="en-US" sz="3200" b="0" spc="-10" dirty="0" smtClean="0">
                <a:latin typeface="Calibri"/>
                <a:cs typeface="Calibri"/>
              </a:rPr>
              <a:t>Palpable </a:t>
            </a:r>
            <a:r>
              <a:rPr lang="en-US" sz="3200" b="0" dirty="0" smtClean="0">
                <a:latin typeface="Calibri"/>
                <a:cs typeface="Calibri"/>
              </a:rPr>
              <a:t>abdominal</a:t>
            </a:r>
            <a:r>
              <a:rPr lang="en-US" sz="3200" b="0" spc="-5" dirty="0" smtClean="0">
                <a:latin typeface="Calibri"/>
                <a:cs typeface="Calibri"/>
              </a:rPr>
              <a:t> </a:t>
            </a:r>
            <a:r>
              <a:rPr lang="en-US" sz="3200" b="0" spc="-5" dirty="0" err="1" smtClean="0">
                <a:latin typeface="Calibri"/>
                <a:cs typeface="Calibri"/>
              </a:rPr>
              <a:t>mass,smooth,</a:t>
            </a:r>
            <a:r>
              <a:rPr lang="en-US" sz="3200" b="0" spc="-5" dirty="0" err="1" smtClean="0">
                <a:solidFill>
                  <a:srgbClr val="FF0000"/>
                </a:solidFill>
                <a:latin typeface="Calibri"/>
                <a:cs typeface="Calibri"/>
              </a:rPr>
              <a:t>non</a:t>
            </a:r>
            <a:r>
              <a:rPr lang="en-US" sz="3200" b="0" spc="-5" dirty="0" smtClean="0">
                <a:solidFill>
                  <a:srgbClr val="FF0000"/>
                </a:solidFill>
                <a:latin typeface="Calibri"/>
                <a:cs typeface="Calibri"/>
              </a:rPr>
              <a:t> </a:t>
            </a:r>
            <a:r>
              <a:rPr lang="en-US" sz="3200" b="0" spc="-10" dirty="0" smtClean="0">
                <a:solidFill>
                  <a:srgbClr val="FF0000"/>
                </a:solidFill>
                <a:latin typeface="Calibri"/>
                <a:cs typeface="Calibri"/>
              </a:rPr>
              <a:t>tender</a:t>
            </a:r>
            <a:r>
              <a:rPr lang="en-US" sz="3200" b="0" spc="-10" dirty="0" smtClean="0">
                <a:latin typeface="Calibri"/>
                <a:cs typeface="Calibri"/>
              </a:rPr>
              <a:t>,</a:t>
            </a:r>
            <a:r>
              <a:rPr lang="en-US" sz="3200" b="0" spc="-5" dirty="0" smtClean="0">
                <a:latin typeface="Calibri"/>
                <a:cs typeface="Calibri"/>
              </a:rPr>
              <a:t> </a:t>
            </a:r>
            <a:r>
              <a:rPr lang="en-US" sz="3200" b="0" spc="-15" dirty="0" smtClean="0">
                <a:latin typeface="Calibri"/>
                <a:cs typeface="Calibri"/>
              </a:rPr>
              <a:t>unilateral</a:t>
            </a:r>
            <a:r>
              <a:rPr lang="en-US" sz="3200" b="0" spc="-5" dirty="0" smtClean="0">
                <a:latin typeface="Calibri"/>
                <a:cs typeface="Calibri"/>
              </a:rPr>
              <a:t> ,</a:t>
            </a:r>
            <a:r>
              <a:rPr lang="en-US" sz="3200" b="0" spc="-5" dirty="0" smtClean="0">
                <a:solidFill>
                  <a:srgbClr val="FF0000"/>
                </a:solidFill>
                <a:latin typeface="Calibri"/>
                <a:cs typeface="Calibri"/>
              </a:rPr>
              <a:t>Not </a:t>
            </a:r>
            <a:r>
              <a:rPr lang="en-US" sz="3200" b="0" spc="-15" dirty="0" smtClean="0">
                <a:solidFill>
                  <a:srgbClr val="FF0000"/>
                </a:solidFill>
                <a:latin typeface="Calibri"/>
                <a:cs typeface="Calibri"/>
              </a:rPr>
              <a:t>cross</a:t>
            </a:r>
            <a:r>
              <a:rPr lang="en-US" sz="3200" b="0" spc="-5" dirty="0" smtClean="0">
                <a:solidFill>
                  <a:srgbClr val="FF0000"/>
                </a:solidFill>
                <a:latin typeface="Calibri"/>
                <a:cs typeface="Calibri"/>
              </a:rPr>
              <a:t> midline</a:t>
            </a:r>
            <a:r>
              <a:rPr lang="en-US" sz="3200" b="0" dirty="0" smtClean="0">
                <a:latin typeface="Calibri"/>
                <a:cs typeface="Calibri"/>
              </a:rPr>
              <a:t/>
            </a:r>
            <a:br>
              <a:rPr lang="en-US" sz="3200" b="0" dirty="0" smtClean="0">
                <a:latin typeface="Calibri"/>
                <a:cs typeface="Calibri"/>
              </a:rPr>
            </a:br>
            <a:r>
              <a:rPr lang="en-US" sz="3200" b="0" spc="-5" dirty="0" smtClean="0">
                <a:latin typeface="Calibri"/>
                <a:cs typeface="Calibri"/>
              </a:rPr>
              <a:t>Other </a:t>
            </a:r>
            <a:r>
              <a:rPr lang="en-US" sz="3200" b="0" spc="-10" dirty="0" smtClean="0">
                <a:latin typeface="Calibri"/>
                <a:cs typeface="Calibri"/>
              </a:rPr>
              <a:t>associated</a:t>
            </a:r>
            <a:r>
              <a:rPr lang="en-US" sz="3200" b="0" spc="5" dirty="0" smtClean="0">
                <a:latin typeface="Calibri"/>
                <a:cs typeface="Calibri"/>
              </a:rPr>
              <a:t> </a:t>
            </a:r>
            <a:r>
              <a:rPr lang="en-US" sz="3200" b="0" spc="-15" dirty="0" smtClean="0">
                <a:solidFill>
                  <a:srgbClr val="FF0000"/>
                </a:solidFill>
                <a:latin typeface="Calibri"/>
                <a:cs typeface="Calibri"/>
              </a:rPr>
              <a:t>symptoms</a:t>
            </a:r>
            <a:r>
              <a:rPr lang="en-US" sz="3200" b="0" spc="-15" dirty="0" smtClean="0">
                <a:latin typeface="Calibri"/>
                <a:cs typeface="Calibri"/>
              </a:rPr>
              <a:t>:</a:t>
            </a:r>
            <a:r>
              <a:rPr lang="en-US" sz="3200" b="0" spc="-5" dirty="0" smtClean="0">
                <a:latin typeface="Calibri"/>
                <a:cs typeface="Calibri"/>
              </a:rPr>
              <a:t> </a:t>
            </a:r>
            <a:r>
              <a:rPr lang="en-US" sz="3200" b="0" dirty="0" smtClean="0">
                <a:latin typeface="Calibri"/>
                <a:cs typeface="Calibri"/>
              </a:rPr>
              <a:t>abdominal </a:t>
            </a:r>
            <a:r>
              <a:rPr lang="en-US" sz="3200" b="0" spc="-5" dirty="0" smtClean="0">
                <a:latin typeface="Calibri"/>
                <a:cs typeface="Calibri"/>
              </a:rPr>
              <a:t>pain (20-40%),</a:t>
            </a:r>
            <a:r>
              <a:rPr lang="en-US" sz="3200" b="0" dirty="0" smtClean="0">
                <a:latin typeface="Calibri"/>
                <a:cs typeface="Calibri"/>
              </a:rPr>
              <a:t> </a:t>
            </a:r>
            <a:r>
              <a:rPr lang="en-US" sz="3200" b="0" spc="-60" dirty="0" smtClean="0">
                <a:latin typeface="Calibri"/>
                <a:cs typeface="Calibri"/>
              </a:rPr>
              <a:t>fever,</a:t>
            </a:r>
            <a:r>
              <a:rPr lang="en-US" sz="3200" b="0" spc="-5" dirty="0" smtClean="0">
                <a:latin typeface="Calibri"/>
                <a:cs typeface="Calibri"/>
              </a:rPr>
              <a:t> </a:t>
            </a:r>
            <a:r>
              <a:rPr lang="en-US" sz="3200" b="0" spc="-15" dirty="0" smtClean="0">
                <a:latin typeface="Calibri"/>
                <a:cs typeface="Calibri"/>
              </a:rPr>
              <a:t>hypertension, </a:t>
            </a:r>
            <a:r>
              <a:rPr lang="en-US" sz="3200" b="0" spc="-615" dirty="0" smtClean="0">
                <a:latin typeface="Calibri"/>
                <a:cs typeface="Calibri"/>
              </a:rPr>
              <a:t> </a:t>
            </a:r>
            <a:r>
              <a:rPr lang="en-US" sz="3200" b="0" dirty="0" smtClean="0">
                <a:latin typeface="Calibri"/>
                <a:cs typeface="Calibri"/>
              </a:rPr>
              <a:t>and</a:t>
            </a:r>
            <a:r>
              <a:rPr lang="en-US" sz="3200" b="0" spc="-10" dirty="0" smtClean="0">
                <a:latin typeface="Calibri"/>
                <a:cs typeface="Calibri"/>
              </a:rPr>
              <a:t> </a:t>
            </a:r>
            <a:r>
              <a:rPr lang="en-US" sz="3200" b="0" spc="-10" dirty="0" err="1" smtClean="0">
                <a:latin typeface="Calibri"/>
                <a:cs typeface="Calibri"/>
              </a:rPr>
              <a:t>hematuria</a:t>
            </a:r>
            <a:endParaRPr lang="en-US" sz="3200" b="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240704" y="193908"/>
            <a:ext cx="12192000" cy="2758161"/>
          </a:xfrm>
          <a:prstGeom prst="rect">
            <a:avLst/>
          </a:prstGeom>
        </p:spPr>
        <p:txBody>
          <a:bodyPr wrap="square">
            <a:spAutoFit/>
          </a:bodyPr>
          <a:lstStyle/>
          <a:p>
            <a:pPr marL="191770" marR="52069" indent="-179705">
              <a:lnSpc>
                <a:spcPct val="69700"/>
              </a:lnSpc>
              <a:buFont typeface="Arial MT"/>
              <a:buChar char="•"/>
              <a:tabLst>
                <a:tab pos="192405" algn="l"/>
                <a:tab pos="4476750" algn="l"/>
              </a:tabLst>
            </a:pPr>
            <a:r>
              <a:rPr lang="en-US" sz="3600" spc="-20" dirty="0" smtClean="0">
                <a:cs typeface="Calibri"/>
              </a:rPr>
              <a:t>Most</a:t>
            </a:r>
            <a:r>
              <a:rPr lang="en-US" sz="3600" spc="415" dirty="0" smtClean="0">
                <a:cs typeface="Calibri"/>
              </a:rPr>
              <a:t> </a:t>
            </a:r>
            <a:r>
              <a:rPr lang="en-US" sz="3600" spc="-15" dirty="0" smtClean="0">
                <a:cs typeface="Calibri"/>
              </a:rPr>
              <a:t>common</a:t>
            </a:r>
            <a:r>
              <a:rPr lang="en-US" sz="3600" spc="425" dirty="0" smtClean="0">
                <a:cs typeface="Calibri"/>
              </a:rPr>
              <a:t> </a:t>
            </a:r>
            <a:r>
              <a:rPr lang="en-US" sz="3600" spc="-20" dirty="0" smtClean="0">
                <a:cs typeface="Calibri"/>
              </a:rPr>
              <a:t>presentation</a:t>
            </a:r>
            <a:r>
              <a:rPr lang="en-US" sz="3600" spc="420" dirty="0" smtClean="0">
                <a:cs typeface="Calibri"/>
              </a:rPr>
              <a:t> </a:t>
            </a:r>
            <a:r>
              <a:rPr lang="en-US" sz="3600" spc="-10" dirty="0" smtClean="0">
                <a:cs typeface="Calibri"/>
              </a:rPr>
              <a:t>is	</a:t>
            </a:r>
            <a:r>
              <a:rPr lang="en-US" sz="3600" spc="-5" dirty="0" smtClean="0">
                <a:solidFill>
                  <a:srgbClr val="FF0000"/>
                </a:solidFill>
                <a:cs typeface="Calibri"/>
              </a:rPr>
              <a:t>abdominal</a:t>
            </a:r>
            <a:r>
              <a:rPr lang="en-US" sz="3600" spc="400" dirty="0" smtClean="0">
                <a:solidFill>
                  <a:srgbClr val="FF0000"/>
                </a:solidFill>
                <a:cs typeface="Calibri"/>
              </a:rPr>
              <a:t> </a:t>
            </a:r>
            <a:r>
              <a:rPr lang="en-US" sz="3600" spc="-10" dirty="0" smtClean="0">
                <a:solidFill>
                  <a:srgbClr val="FF0000"/>
                </a:solidFill>
                <a:cs typeface="Calibri"/>
              </a:rPr>
              <a:t>mass</a:t>
            </a:r>
            <a:r>
              <a:rPr lang="en-US" sz="3600" spc="-5" dirty="0" smtClean="0">
                <a:solidFill>
                  <a:srgbClr val="FF0000"/>
                </a:solidFill>
                <a:cs typeface="Calibri"/>
              </a:rPr>
              <a:t> </a:t>
            </a:r>
            <a:r>
              <a:rPr lang="en-US" sz="3600" spc="-15" dirty="0" smtClean="0">
                <a:cs typeface="Calibri"/>
              </a:rPr>
              <a:t>that</a:t>
            </a:r>
            <a:r>
              <a:rPr lang="en-US" sz="3600" spc="390" dirty="0" smtClean="0">
                <a:cs typeface="Calibri"/>
              </a:rPr>
              <a:t> </a:t>
            </a:r>
            <a:r>
              <a:rPr lang="en-US" sz="3600" spc="-10" dirty="0" smtClean="0">
                <a:cs typeface="Calibri"/>
              </a:rPr>
              <a:t>is</a:t>
            </a:r>
            <a:r>
              <a:rPr lang="en-US" sz="3600" spc="400" dirty="0" smtClean="0">
                <a:cs typeface="Calibri"/>
              </a:rPr>
              <a:t> </a:t>
            </a:r>
            <a:r>
              <a:rPr lang="en-US" sz="3600" spc="-20" dirty="0" smtClean="0">
                <a:cs typeface="Calibri"/>
              </a:rPr>
              <a:t>discovered</a:t>
            </a:r>
            <a:r>
              <a:rPr lang="en-US" sz="3600" spc="400" dirty="0" smtClean="0">
                <a:cs typeface="Calibri"/>
              </a:rPr>
              <a:t> </a:t>
            </a:r>
            <a:r>
              <a:rPr lang="en-US" sz="3600" spc="-15" dirty="0" smtClean="0">
                <a:cs typeface="Calibri"/>
              </a:rPr>
              <a:t>by</a:t>
            </a:r>
            <a:r>
              <a:rPr lang="en-US" sz="3600" spc="400" dirty="0" smtClean="0">
                <a:cs typeface="Calibri"/>
              </a:rPr>
              <a:t> </a:t>
            </a:r>
            <a:r>
              <a:rPr lang="en-US" sz="3600" spc="-10" dirty="0" smtClean="0">
                <a:cs typeface="Calibri"/>
              </a:rPr>
              <a:t>the </a:t>
            </a:r>
            <a:r>
              <a:rPr lang="en-US" sz="3600" spc="-575" dirty="0" smtClean="0">
                <a:cs typeface="Calibri"/>
              </a:rPr>
              <a:t> </a:t>
            </a:r>
            <a:r>
              <a:rPr lang="en-US" sz="3600" spc="-15" dirty="0" smtClean="0">
                <a:cs typeface="Calibri"/>
              </a:rPr>
              <a:t>parents.(incidentally)</a:t>
            </a:r>
            <a:endParaRPr lang="en-US" sz="3600" dirty="0" smtClean="0">
              <a:cs typeface="Calibri"/>
            </a:endParaRPr>
          </a:p>
          <a:p>
            <a:pPr>
              <a:lnSpc>
                <a:spcPct val="100000"/>
              </a:lnSpc>
              <a:spcBef>
                <a:spcPts val="55"/>
              </a:spcBef>
              <a:buFont typeface="Arial MT"/>
              <a:buChar char="•"/>
            </a:pPr>
            <a:endParaRPr lang="en-US" sz="3600" dirty="0" smtClean="0">
              <a:cs typeface="Calibri"/>
            </a:endParaRPr>
          </a:p>
          <a:p>
            <a:pPr marL="191770" indent="-179705">
              <a:lnSpc>
                <a:spcPct val="100000"/>
              </a:lnSpc>
              <a:buFont typeface="Arial MT"/>
              <a:buChar char="•"/>
              <a:tabLst>
                <a:tab pos="192405" algn="l"/>
                <a:tab pos="2952115" algn="l"/>
              </a:tabLst>
            </a:pPr>
            <a:endParaRPr lang="en-US" sz="3600" dirty="0" smtClean="0">
              <a:cs typeface="Calibri"/>
            </a:endParaRPr>
          </a:p>
          <a:p>
            <a:pPr>
              <a:lnSpc>
                <a:spcPct val="100000"/>
              </a:lnSpc>
              <a:spcBef>
                <a:spcPts val="25"/>
              </a:spcBef>
              <a:buFont typeface="Arial MT"/>
              <a:buChar char="•"/>
            </a:pPr>
            <a:endParaRPr lang="en-US" sz="4400" dirty="0" smtClean="0">
              <a:cs typeface="Calibri"/>
            </a:endParaRPr>
          </a:p>
        </p:txBody>
      </p:sp>
      <p:pic>
        <p:nvPicPr>
          <p:cNvPr id="6" name="object 2"/>
          <p:cNvPicPr/>
          <p:nvPr/>
        </p:nvPicPr>
        <p:blipFill>
          <a:blip r:embed="rId2" cstate="print"/>
          <a:stretch>
            <a:fillRect/>
          </a:stretch>
        </p:blipFill>
        <p:spPr>
          <a:xfrm>
            <a:off x="6" y="1340768"/>
            <a:ext cx="10779313" cy="3667636"/>
          </a:xfrm>
          <a:prstGeom prst="rect">
            <a:avLst/>
          </a:prstGeom>
        </p:spPr>
      </p:pic>
      <p:pic>
        <p:nvPicPr>
          <p:cNvPr id="7" name="object 3"/>
          <p:cNvPicPr/>
          <p:nvPr/>
        </p:nvPicPr>
        <p:blipFill>
          <a:blip r:embed="rId3" cstate="print"/>
          <a:stretch>
            <a:fillRect/>
          </a:stretch>
        </p:blipFill>
        <p:spPr>
          <a:xfrm>
            <a:off x="0" y="4866998"/>
            <a:ext cx="10675368" cy="199100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endParaRPr lang="en-US" dirty="0"/>
          </a:p>
        </p:txBody>
      </p:sp>
      <p:sp>
        <p:nvSpPr>
          <p:cNvPr id="4" name="عنوان 3"/>
          <p:cNvSpPr>
            <a:spLocks noGrp="1"/>
          </p:cNvSpPr>
          <p:nvPr>
            <p:ph type="title" idx="2"/>
          </p:nvPr>
        </p:nvSpPr>
        <p:spPr>
          <a:xfrm>
            <a:off x="623393" y="188640"/>
            <a:ext cx="11041227" cy="6669360"/>
          </a:xfrm>
        </p:spPr>
        <p:txBody>
          <a:bodyPr/>
          <a:lstStyle/>
          <a:p>
            <a:pPr marL="241300" indent="-175895" algn="l">
              <a:spcBef>
                <a:spcPts val="625"/>
              </a:spcBef>
              <a:tabLst>
                <a:tab pos="241300" algn="l"/>
              </a:tabLst>
            </a:pPr>
            <a:r>
              <a:rPr lang="en-US" sz="4400" spc="-5" dirty="0" smtClean="0">
                <a:latin typeface="Calibri"/>
                <a:cs typeface="Calibri"/>
              </a:rPr>
              <a:t>Diagnosis</a:t>
            </a:r>
            <a:r>
              <a:rPr lang="en-US" sz="2800" b="0" spc="-35" dirty="0" smtClean="0">
                <a:latin typeface="Calibri"/>
                <a:cs typeface="Calibri"/>
              </a:rPr>
              <a:t> </a:t>
            </a:r>
            <a:r>
              <a:rPr lang="en-US" sz="2800" b="0" dirty="0" smtClean="0">
                <a:latin typeface="Calibri"/>
                <a:cs typeface="Calibri"/>
              </a:rPr>
              <a:t>:</a:t>
            </a:r>
            <a:br>
              <a:rPr lang="en-US" sz="2800" b="0" dirty="0" smtClean="0">
                <a:latin typeface="Calibri"/>
                <a:cs typeface="Calibri"/>
              </a:rPr>
            </a:br>
            <a:r>
              <a:rPr lang="en-US" sz="2800" b="0" spc="-10" dirty="0" smtClean="0">
                <a:latin typeface="Calibri"/>
                <a:cs typeface="Calibri"/>
              </a:rPr>
              <a:t>History:</a:t>
            </a:r>
            <a:r>
              <a:rPr lang="en-US" sz="2800" b="0" spc="-5" dirty="0" smtClean="0">
                <a:latin typeface="Calibri"/>
                <a:cs typeface="Calibri"/>
              </a:rPr>
              <a:t> </a:t>
            </a:r>
            <a:r>
              <a:rPr lang="en-US" sz="2800" b="0" spc="-15" dirty="0" smtClean="0">
                <a:latin typeface="Calibri"/>
                <a:cs typeface="Calibri"/>
              </a:rPr>
              <a:t>pre-existing</a:t>
            </a:r>
            <a:r>
              <a:rPr lang="en-US" sz="2800" b="0" spc="-10" dirty="0" smtClean="0">
                <a:latin typeface="Calibri"/>
                <a:cs typeface="Calibri"/>
              </a:rPr>
              <a:t> conditions,</a:t>
            </a:r>
            <a:r>
              <a:rPr lang="en-US" sz="2800" b="0" dirty="0" smtClean="0">
                <a:latin typeface="Calibri"/>
                <a:cs typeface="Calibri"/>
              </a:rPr>
              <a:t> </a:t>
            </a:r>
            <a:r>
              <a:rPr lang="en-US" sz="2800" b="0" spc="-10" dirty="0" smtClean="0">
                <a:latin typeface="Calibri"/>
                <a:cs typeface="Calibri"/>
              </a:rPr>
              <a:t>family</a:t>
            </a:r>
            <a:r>
              <a:rPr lang="en-US" sz="2800" b="0" spc="-5" dirty="0" smtClean="0">
                <a:latin typeface="Calibri"/>
                <a:cs typeface="Calibri"/>
              </a:rPr>
              <a:t> </a:t>
            </a:r>
            <a:r>
              <a:rPr lang="en-US" sz="2800" b="0" spc="-15" dirty="0" err="1" smtClean="0">
                <a:latin typeface="Calibri"/>
                <a:cs typeface="Calibri"/>
              </a:rPr>
              <a:t>hx</a:t>
            </a:r>
            <a:r>
              <a:rPr lang="en-US" sz="2800" b="0" dirty="0" smtClean="0">
                <a:latin typeface="Calibri"/>
                <a:cs typeface="Calibri"/>
              </a:rPr>
              <a:t> </a:t>
            </a:r>
            <a:r>
              <a:rPr lang="en-US" sz="2800" b="0" spc="-5" dirty="0" smtClean="0">
                <a:latin typeface="Calibri"/>
                <a:cs typeface="Calibri"/>
              </a:rPr>
              <a:t>of cancer</a:t>
            </a:r>
            <a:r>
              <a:rPr lang="en-US" sz="2800" b="0" dirty="0" smtClean="0">
                <a:latin typeface="Calibri"/>
                <a:cs typeface="Calibri"/>
              </a:rPr>
              <a:t> </a:t>
            </a:r>
            <a:r>
              <a:rPr lang="en-US" sz="2800" b="0" spc="-5" dirty="0" smtClean="0">
                <a:latin typeface="Calibri"/>
                <a:cs typeface="Calibri"/>
              </a:rPr>
              <a:t>or </a:t>
            </a:r>
            <a:r>
              <a:rPr lang="en-US" sz="2800" b="0" spc="-15" dirty="0" smtClean="0">
                <a:latin typeface="Calibri"/>
                <a:cs typeface="Calibri"/>
              </a:rPr>
              <a:t>congenital</a:t>
            </a:r>
            <a:r>
              <a:rPr lang="en-US" sz="2800" b="0" dirty="0" smtClean="0">
                <a:latin typeface="Calibri"/>
                <a:cs typeface="Calibri"/>
              </a:rPr>
              <a:t> </a:t>
            </a:r>
            <a:r>
              <a:rPr lang="en-US" sz="2800" b="0" spc="-20" dirty="0" smtClean="0">
                <a:latin typeface="Calibri"/>
                <a:cs typeface="Calibri"/>
              </a:rPr>
              <a:t>defects</a:t>
            </a:r>
            <a:r>
              <a:rPr lang="en-US" sz="2800" b="0" dirty="0" smtClean="0">
                <a:latin typeface="Calibri"/>
                <a:cs typeface="Calibri"/>
              </a:rPr>
              <a:t/>
            </a:r>
            <a:br>
              <a:rPr lang="en-US" sz="2800" b="0" dirty="0" smtClean="0">
                <a:latin typeface="Calibri"/>
                <a:cs typeface="Calibri"/>
              </a:rPr>
            </a:br>
            <a:r>
              <a:rPr lang="en-US" sz="2800" b="0" spc="-20" dirty="0" smtClean="0">
                <a:latin typeface="Calibri"/>
                <a:cs typeface="Calibri"/>
              </a:rPr>
              <a:t>Physical</a:t>
            </a:r>
            <a:r>
              <a:rPr lang="en-US" sz="2800" b="0" spc="25" dirty="0" smtClean="0">
                <a:latin typeface="Calibri"/>
                <a:cs typeface="Calibri"/>
              </a:rPr>
              <a:t> </a:t>
            </a:r>
            <a:r>
              <a:rPr lang="en-US" sz="2800" b="0" spc="-15" dirty="0" err="1" smtClean="0">
                <a:latin typeface="Calibri"/>
                <a:cs typeface="Calibri"/>
              </a:rPr>
              <a:t>examination:Bp,weight,height,presence</a:t>
            </a:r>
            <a:r>
              <a:rPr lang="en-US" sz="2800" b="0" spc="25" dirty="0" smtClean="0">
                <a:latin typeface="Calibri"/>
                <a:cs typeface="Calibri"/>
              </a:rPr>
              <a:t> </a:t>
            </a:r>
            <a:r>
              <a:rPr lang="en-US" sz="2800" b="0" spc="-5" dirty="0" smtClean="0">
                <a:latin typeface="Calibri"/>
                <a:cs typeface="Calibri"/>
              </a:rPr>
              <a:t>of</a:t>
            </a:r>
            <a:r>
              <a:rPr lang="en-US" sz="2800" b="0" spc="25" dirty="0" smtClean="0">
                <a:latin typeface="Calibri"/>
                <a:cs typeface="Calibri"/>
              </a:rPr>
              <a:t> </a:t>
            </a:r>
            <a:r>
              <a:rPr lang="en-US" sz="2800" b="0" spc="-5" dirty="0" err="1" smtClean="0">
                <a:latin typeface="Calibri"/>
                <a:cs typeface="Calibri"/>
              </a:rPr>
              <a:t>Abd</a:t>
            </a:r>
            <a:r>
              <a:rPr lang="en-US" sz="2800" b="0" spc="30" dirty="0" smtClean="0">
                <a:latin typeface="Calibri"/>
                <a:cs typeface="Calibri"/>
              </a:rPr>
              <a:t> </a:t>
            </a:r>
            <a:r>
              <a:rPr lang="en-US" sz="2800" b="0" spc="-10" dirty="0" err="1" smtClean="0">
                <a:latin typeface="Calibri"/>
                <a:cs typeface="Calibri"/>
              </a:rPr>
              <a:t>masses,congenital</a:t>
            </a:r>
            <a:r>
              <a:rPr lang="en-US" sz="2800" b="0" spc="-10" dirty="0" smtClean="0">
                <a:latin typeface="Calibri"/>
                <a:cs typeface="Calibri"/>
              </a:rPr>
              <a:t> </a:t>
            </a:r>
            <a:r>
              <a:rPr lang="en-US" sz="2800" b="0" spc="-620" dirty="0" smtClean="0">
                <a:latin typeface="Calibri"/>
                <a:cs typeface="Calibri"/>
              </a:rPr>
              <a:t> </a:t>
            </a:r>
            <a:r>
              <a:rPr lang="en-US" sz="2800" b="0" dirty="0" smtClean="0">
                <a:latin typeface="Calibri"/>
                <a:cs typeface="Calibri"/>
              </a:rPr>
              <a:t>anomalies</a:t>
            </a:r>
            <a:br>
              <a:rPr lang="en-US" sz="2800" b="0" dirty="0" smtClean="0">
                <a:latin typeface="Calibri"/>
                <a:cs typeface="Calibri"/>
              </a:rPr>
            </a:br>
            <a:r>
              <a:rPr lang="en-US" sz="2800" b="0" dirty="0" smtClean="0">
                <a:latin typeface="Calibri"/>
                <a:cs typeface="Calibri"/>
              </a:rPr>
              <a:t/>
            </a:r>
            <a:br>
              <a:rPr lang="en-US" sz="2800" b="0" dirty="0" smtClean="0">
                <a:latin typeface="Calibri"/>
                <a:cs typeface="Calibri"/>
              </a:rPr>
            </a:br>
            <a:r>
              <a:rPr lang="en-US" sz="3600" spc="-20" dirty="0" smtClean="0">
                <a:latin typeface="Calibri"/>
                <a:cs typeface="Calibri"/>
              </a:rPr>
              <a:t>Investigation:</a:t>
            </a:r>
            <a:r>
              <a:rPr lang="en-US" sz="2800" b="0" spc="-15" dirty="0" smtClean="0">
                <a:latin typeface="Calibri"/>
                <a:cs typeface="Calibri"/>
              </a:rPr>
              <a:t> </a:t>
            </a:r>
            <a:r>
              <a:rPr lang="en-US" sz="2800" b="0" spc="-5" dirty="0" smtClean="0">
                <a:latin typeface="Calibri"/>
                <a:cs typeface="Calibri"/>
              </a:rPr>
              <a:t>U/S </a:t>
            </a:r>
            <a:r>
              <a:rPr lang="en-US" sz="2800" b="0" dirty="0" smtClean="0">
                <a:latin typeface="Calibri"/>
                <a:cs typeface="Calibri"/>
              </a:rPr>
              <a:t>,</a:t>
            </a:r>
            <a:r>
              <a:rPr lang="en-US" sz="2800" b="0" spc="-10" dirty="0" smtClean="0">
                <a:latin typeface="Calibri"/>
                <a:cs typeface="Calibri"/>
              </a:rPr>
              <a:t> </a:t>
            </a:r>
            <a:r>
              <a:rPr lang="en-US" sz="2800" b="0" spc="-5" dirty="0" smtClean="0">
                <a:latin typeface="Calibri"/>
                <a:cs typeface="Calibri"/>
              </a:rPr>
              <a:t>Ct or</a:t>
            </a:r>
            <a:r>
              <a:rPr lang="en-US" sz="2800" b="0" spc="-10" dirty="0" smtClean="0">
                <a:latin typeface="Calibri"/>
                <a:cs typeface="Calibri"/>
              </a:rPr>
              <a:t> MRI </a:t>
            </a:r>
            <a:r>
              <a:rPr lang="en-US" sz="2800" b="0" spc="-15" dirty="0" smtClean="0">
                <a:latin typeface="Calibri"/>
                <a:cs typeface="Calibri"/>
              </a:rPr>
              <a:t>,Brain</a:t>
            </a:r>
            <a:r>
              <a:rPr lang="en-US" sz="2800" b="0" spc="-10" dirty="0" smtClean="0">
                <a:latin typeface="Calibri"/>
                <a:cs typeface="Calibri"/>
              </a:rPr>
              <a:t> </a:t>
            </a:r>
            <a:r>
              <a:rPr lang="en-US" sz="2800" b="0" spc="-5" dirty="0" smtClean="0">
                <a:latin typeface="Calibri"/>
                <a:cs typeface="Calibri"/>
              </a:rPr>
              <a:t>imaging </a:t>
            </a:r>
            <a:r>
              <a:rPr lang="en-US" sz="2800" b="0" dirty="0" smtClean="0">
                <a:latin typeface="Calibri"/>
                <a:cs typeface="Calibri"/>
              </a:rPr>
              <a:t>and</a:t>
            </a:r>
            <a:r>
              <a:rPr lang="en-US" sz="2800" b="0" spc="-10" dirty="0" smtClean="0">
                <a:latin typeface="Calibri"/>
                <a:cs typeface="Calibri"/>
              </a:rPr>
              <a:t> </a:t>
            </a:r>
            <a:r>
              <a:rPr lang="en-US" sz="2800" b="0" spc="-15" dirty="0" err="1" smtClean="0">
                <a:latin typeface="Calibri"/>
                <a:cs typeface="Calibri"/>
              </a:rPr>
              <a:t>Biobsy</a:t>
            </a:r>
            <a:r>
              <a:rPr lang="en-US" sz="2800" b="0" dirty="0" smtClean="0">
                <a:latin typeface="Calibri"/>
                <a:cs typeface="Calibri"/>
              </a:rPr>
              <a:t/>
            </a:r>
            <a:br>
              <a:rPr lang="en-US" sz="2800" b="0" dirty="0" smtClean="0">
                <a:latin typeface="Calibri"/>
                <a:cs typeface="Calibri"/>
              </a:rPr>
            </a:br>
            <a:r>
              <a:rPr lang="en-US" sz="2800" b="0" spc="-5" dirty="0" smtClean="0">
                <a:latin typeface="Calibri"/>
                <a:cs typeface="Calibri"/>
              </a:rPr>
              <a:t>CBC </a:t>
            </a:r>
            <a:r>
              <a:rPr lang="en-US" sz="2800" b="0" spc="-15" dirty="0" smtClean="0">
                <a:latin typeface="Calibri"/>
                <a:cs typeface="Calibri"/>
              </a:rPr>
              <a:t>,platelet</a:t>
            </a:r>
            <a:r>
              <a:rPr lang="en-US" sz="2800" b="0" spc="-5" dirty="0" smtClean="0">
                <a:latin typeface="Calibri"/>
                <a:cs typeface="Calibri"/>
              </a:rPr>
              <a:t> </a:t>
            </a:r>
            <a:r>
              <a:rPr lang="en-US" sz="2800" b="0" spc="-15" dirty="0" smtClean="0">
                <a:latin typeface="Calibri"/>
                <a:cs typeface="Calibri"/>
              </a:rPr>
              <a:t>count</a:t>
            </a:r>
            <a:r>
              <a:rPr lang="en-US" sz="2800" b="0" spc="-5" dirty="0" smtClean="0">
                <a:latin typeface="Calibri"/>
                <a:cs typeface="Calibri"/>
              </a:rPr>
              <a:t> </a:t>
            </a:r>
            <a:r>
              <a:rPr lang="en-US" sz="2800" b="0" dirty="0" smtClean="0">
                <a:latin typeface="Calibri"/>
                <a:cs typeface="Calibri"/>
              </a:rPr>
              <a:t>, </a:t>
            </a:r>
            <a:r>
              <a:rPr lang="en-US" sz="2800" b="0" spc="-5" dirty="0" smtClean="0">
                <a:latin typeface="Calibri"/>
                <a:cs typeface="Calibri"/>
              </a:rPr>
              <a:t>urine</a:t>
            </a:r>
            <a:r>
              <a:rPr lang="en-US" sz="2800" b="0" dirty="0" smtClean="0">
                <a:latin typeface="Calibri"/>
                <a:cs typeface="Calibri"/>
              </a:rPr>
              <a:t> </a:t>
            </a:r>
            <a:r>
              <a:rPr lang="en-US" sz="2800" b="0" spc="-35" dirty="0" err="1" smtClean="0">
                <a:latin typeface="Calibri"/>
                <a:cs typeface="Calibri"/>
              </a:rPr>
              <a:t>analysis,KFT,LFT,serum</a:t>
            </a:r>
            <a:r>
              <a:rPr lang="en-US" sz="2800" b="0" dirty="0" smtClean="0">
                <a:latin typeface="Calibri"/>
                <a:cs typeface="Calibri"/>
              </a:rPr>
              <a:t> </a:t>
            </a:r>
            <a:r>
              <a:rPr lang="en-US" sz="2800" b="0" spc="-10" dirty="0" smtClean="0">
                <a:latin typeface="Calibri"/>
                <a:cs typeface="Calibri"/>
              </a:rPr>
              <a:t>electrolytes</a:t>
            </a:r>
            <a:r>
              <a:rPr lang="en-US" sz="2800" b="0" dirty="0" smtClean="0">
                <a:latin typeface="Calibri"/>
                <a:cs typeface="Calibri"/>
              </a:rPr>
              <a:t/>
            </a:r>
            <a:br>
              <a:rPr lang="en-US" sz="2800" b="0" dirty="0" smtClean="0">
                <a:latin typeface="Calibri"/>
                <a:cs typeface="Calibri"/>
              </a:rPr>
            </a:br>
            <a:endParaRPr lang="en-US" sz="2800" b="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6EC169-F948-4685-B818-22AF0980A819}"/>
              </a:ext>
            </a:extLst>
          </p:cNvPr>
          <p:cNvSpPr>
            <a:spLocks noGrp="1"/>
          </p:cNvSpPr>
          <p:nvPr>
            <p:ph type="title"/>
          </p:nvPr>
        </p:nvSpPr>
        <p:spPr>
          <a:xfrm>
            <a:off x="195934" y="598258"/>
            <a:ext cx="11800143" cy="923330"/>
          </a:xfrm>
        </p:spPr>
        <p:txBody>
          <a:bodyPr/>
          <a:lstStyle/>
          <a:p>
            <a:endParaRPr lang="en-US"/>
          </a:p>
        </p:txBody>
      </p:sp>
      <p:pic>
        <p:nvPicPr>
          <p:cNvPr id="5" name="Content Placeholder 4" descr="A screenshot of a social media post&#10;&#10;Description automatically generated">
            <a:extLst>
              <a:ext uri="{FF2B5EF4-FFF2-40B4-BE49-F238E27FC236}">
                <a16:creationId xmlns:a16="http://schemas.microsoft.com/office/drawing/2014/main" xmlns="" id="{22A3C20F-AA5B-4AC2-A249-2377F8BF3011}"/>
              </a:ext>
            </a:extLst>
          </p:cNvPr>
          <p:cNvPicPr>
            <a:picLocks noGrp="1" noChangeAspect="1"/>
          </p:cNvPicPr>
          <p:nvPr>
            <p:ph idx="4294967295"/>
          </p:nvPr>
        </p:nvPicPr>
        <p:blipFill>
          <a:blip r:embed="rId2" cstate="print"/>
          <a:stretch>
            <a:fillRect/>
          </a:stretch>
        </p:blipFill>
        <p:spPr>
          <a:xfrm>
            <a:off x="1" y="2172078"/>
            <a:ext cx="12192000" cy="4764121"/>
          </a:xfrm>
          <a:prstGeom prst="rect">
            <a:avLst/>
          </a:prstGeom>
        </p:spPr>
      </p:pic>
      <p:pic>
        <p:nvPicPr>
          <p:cNvPr id="6" name="Content Placeholder 6">
            <a:extLst>
              <a:ext uri="{FF2B5EF4-FFF2-40B4-BE49-F238E27FC236}">
                <a16:creationId xmlns:a16="http://schemas.microsoft.com/office/drawing/2014/main" xmlns="" id="{E9F9B752-D1C7-4809-A4AE-9CAD4E4B2A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1" r="1666" b="79336"/>
          <a:stretch/>
        </p:blipFill>
        <p:spPr>
          <a:xfrm>
            <a:off x="52" y="0"/>
            <a:ext cx="12191999" cy="2171700"/>
          </a:xfrm>
          <a:prstGeom prst="rect">
            <a:avLst/>
          </a:prstGeom>
        </p:spPr>
      </p:pic>
    </p:spTree>
    <p:extLst>
      <p:ext uri="{BB962C8B-B14F-4D97-AF65-F5344CB8AC3E}">
        <p14:creationId xmlns:p14="http://schemas.microsoft.com/office/powerpoint/2010/main" val="158481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4553" y="1000995"/>
            <a:ext cx="6143625" cy="4832861"/>
          </a:xfrm>
          <a:prstGeom prst="rect">
            <a:avLst/>
          </a:prstGeom>
        </p:spPr>
        <p:txBody>
          <a:bodyPr vert="horz" wrap="square" lIns="0" tIns="97790" rIns="0" bIns="0" rtlCol="0">
            <a:spAutoFit/>
          </a:bodyPr>
          <a:lstStyle/>
          <a:p>
            <a:pPr marL="187960" marR="8890" indent="-175895" algn="just">
              <a:lnSpc>
                <a:spcPct val="80000"/>
              </a:lnSpc>
              <a:spcBef>
                <a:spcPts val="770"/>
              </a:spcBef>
              <a:buFont typeface="Arial MT"/>
              <a:buChar char="•"/>
              <a:tabLst>
                <a:tab pos="188595" algn="l"/>
              </a:tabLst>
            </a:pPr>
            <a:r>
              <a:rPr sz="2800" spc="-5" dirty="0">
                <a:latin typeface="Calibri"/>
                <a:cs typeface="Calibri"/>
              </a:rPr>
              <a:t>The</a:t>
            </a:r>
            <a:r>
              <a:rPr sz="2800" dirty="0">
                <a:latin typeface="Calibri"/>
                <a:cs typeface="Calibri"/>
              </a:rPr>
              <a:t> </a:t>
            </a:r>
            <a:r>
              <a:rPr sz="2800" spc="-15" dirty="0">
                <a:solidFill>
                  <a:srgbClr val="FF0000"/>
                </a:solidFill>
                <a:latin typeface="Calibri"/>
                <a:cs typeface="Calibri"/>
              </a:rPr>
              <a:t>Reed-Sternberg</a:t>
            </a:r>
            <a:r>
              <a:rPr sz="2800" spc="-10" dirty="0">
                <a:solidFill>
                  <a:srgbClr val="FF0000"/>
                </a:solidFill>
                <a:latin typeface="Calibri"/>
                <a:cs typeface="Calibri"/>
              </a:rPr>
              <a:t> </a:t>
            </a:r>
            <a:r>
              <a:rPr sz="2800" spc="-15" dirty="0">
                <a:solidFill>
                  <a:srgbClr val="FF0000"/>
                </a:solidFill>
                <a:latin typeface="Calibri"/>
                <a:cs typeface="Calibri"/>
              </a:rPr>
              <a:t>(RS)</a:t>
            </a:r>
            <a:r>
              <a:rPr sz="2800" spc="-10" dirty="0">
                <a:solidFill>
                  <a:srgbClr val="FF0000"/>
                </a:solidFill>
                <a:latin typeface="Calibri"/>
                <a:cs typeface="Calibri"/>
              </a:rPr>
              <a:t> </a:t>
            </a:r>
            <a:r>
              <a:rPr sz="2800" dirty="0">
                <a:solidFill>
                  <a:srgbClr val="FF0000"/>
                </a:solidFill>
                <a:latin typeface="Calibri"/>
                <a:cs typeface="Calibri"/>
              </a:rPr>
              <a:t>cell</a:t>
            </a:r>
            <a:r>
              <a:rPr sz="2800" b="1" dirty="0">
                <a:latin typeface="Calibri"/>
                <a:cs typeface="Calibri"/>
              </a:rPr>
              <a:t>,</a:t>
            </a:r>
            <a:r>
              <a:rPr sz="2800" b="1" spc="5" dirty="0">
                <a:latin typeface="Calibri"/>
                <a:cs typeface="Calibri"/>
              </a:rPr>
              <a:t> </a:t>
            </a:r>
            <a:r>
              <a:rPr sz="2800" dirty="0">
                <a:latin typeface="Calibri"/>
                <a:cs typeface="Calibri"/>
              </a:rPr>
              <a:t>a </a:t>
            </a:r>
            <a:r>
              <a:rPr sz="2800" spc="5" dirty="0">
                <a:latin typeface="Calibri"/>
                <a:cs typeface="Calibri"/>
              </a:rPr>
              <a:t> </a:t>
            </a:r>
            <a:r>
              <a:rPr sz="2800" spc="-15" dirty="0">
                <a:latin typeface="Calibri"/>
                <a:cs typeface="Calibri"/>
              </a:rPr>
              <a:t>pathognomonic </a:t>
            </a:r>
            <a:r>
              <a:rPr sz="2800" spc="-25" dirty="0">
                <a:latin typeface="Calibri"/>
                <a:cs typeface="Calibri"/>
              </a:rPr>
              <a:t>feature </a:t>
            </a:r>
            <a:r>
              <a:rPr sz="2800" spc="-5" dirty="0">
                <a:latin typeface="Calibri"/>
                <a:cs typeface="Calibri"/>
              </a:rPr>
              <a:t>of </a:t>
            </a:r>
            <a:r>
              <a:rPr sz="2800" spc="5" dirty="0">
                <a:latin typeface="Calibri"/>
                <a:cs typeface="Calibri"/>
              </a:rPr>
              <a:t>HL, </a:t>
            </a:r>
            <a:r>
              <a:rPr sz="2800" spc="-5" dirty="0">
                <a:latin typeface="Calibri"/>
                <a:cs typeface="Calibri"/>
              </a:rPr>
              <a:t>is </a:t>
            </a:r>
            <a:r>
              <a:rPr sz="2800" dirty="0">
                <a:latin typeface="Calibri"/>
                <a:cs typeface="Calibri"/>
              </a:rPr>
              <a:t>a </a:t>
            </a:r>
            <a:r>
              <a:rPr sz="2800" spc="-15" dirty="0">
                <a:latin typeface="Calibri"/>
                <a:cs typeface="Calibri"/>
              </a:rPr>
              <a:t>large </a:t>
            </a:r>
            <a:r>
              <a:rPr sz="2800" spc="-10" dirty="0">
                <a:latin typeface="Calibri"/>
                <a:cs typeface="Calibri"/>
              </a:rPr>
              <a:t> </a:t>
            </a:r>
            <a:r>
              <a:rPr sz="2800" spc="-5" dirty="0">
                <a:latin typeface="Calibri"/>
                <a:cs typeface="Calibri"/>
              </a:rPr>
              <a:t>cell (15-45 μm in </a:t>
            </a:r>
            <a:r>
              <a:rPr sz="2800" spc="-10" dirty="0">
                <a:latin typeface="Calibri"/>
                <a:cs typeface="Calibri"/>
              </a:rPr>
              <a:t>diameter) </a:t>
            </a:r>
            <a:r>
              <a:rPr sz="2800" spc="-5" dirty="0">
                <a:latin typeface="Calibri"/>
                <a:cs typeface="Calibri"/>
              </a:rPr>
              <a:t>with multiple </a:t>
            </a:r>
            <a:r>
              <a:rPr sz="2800" spc="-620" dirty="0">
                <a:latin typeface="Calibri"/>
                <a:cs typeface="Calibri"/>
              </a:rPr>
              <a:t> </a:t>
            </a:r>
            <a:r>
              <a:rPr sz="2800" spc="-5" dirty="0">
                <a:latin typeface="Calibri"/>
                <a:cs typeface="Calibri"/>
              </a:rPr>
              <a:t>or</a:t>
            </a:r>
            <a:r>
              <a:rPr sz="2800" spc="-10" dirty="0">
                <a:latin typeface="Calibri"/>
                <a:cs typeface="Calibri"/>
              </a:rPr>
              <a:t> multilobulated</a:t>
            </a:r>
            <a:r>
              <a:rPr sz="2800" spc="-5" dirty="0">
                <a:latin typeface="Calibri"/>
                <a:cs typeface="Calibri"/>
              </a:rPr>
              <a:t> nuclei.</a:t>
            </a:r>
            <a:endParaRPr sz="2800">
              <a:latin typeface="Calibri"/>
              <a:cs typeface="Calibri"/>
            </a:endParaRPr>
          </a:p>
          <a:p>
            <a:pPr>
              <a:lnSpc>
                <a:spcPct val="100000"/>
              </a:lnSpc>
              <a:spcBef>
                <a:spcPts val="50"/>
              </a:spcBef>
              <a:buFont typeface="Arial MT"/>
              <a:buChar char="•"/>
            </a:pPr>
            <a:endParaRPr sz="3800">
              <a:latin typeface="Calibri"/>
              <a:cs typeface="Calibri"/>
            </a:endParaRPr>
          </a:p>
          <a:p>
            <a:pPr marL="187960" marR="5080" indent="-175895" algn="just">
              <a:lnSpc>
                <a:spcPct val="80000"/>
              </a:lnSpc>
              <a:buFont typeface="Arial MT"/>
              <a:buChar char="•"/>
              <a:tabLst>
                <a:tab pos="188595" algn="l"/>
              </a:tabLst>
            </a:pPr>
            <a:r>
              <a:rPr sz="2800" spc="-5" dirty="0">
                <a:latin typeface="Calibri"/>
                <a:cs typeface="Calibri"/>
              </a:rPr>
              <a:t>This cell </a:t>
            </a:r>
            <a:r>
              <a:rPr sz="2800" spc="-10" dirty="0">
                <a:latin typeface="Calibri"/>
                <a:cs typeface="Calibri"/>
              </a:rPr>
              <a:t>type </a:t>
            </a:r>
            <a:r>
              <a:rPr sz="2800" spc="-5" dirty="0">
                <a:latin typeface="Calibri"/>
                <a:cs typeface="Calibri"/>
              </a:rPr>
              <a:t>is </a:t>
            </a:r>
            <a:r>
              <a:rPr sz="2800" spc="-10" dirty="0">
                <a:latin typeface="Calibri"/>
                <a:cs typeface="Calibri"/>
              </a:rPr>
              <a:t>considered the </a:t>
            </a:r>
            <a:r>
              <a:rPr sz="2800" spc="-5" dirty="0">
                <a:solidFill>
                  <a:srgbClr val="FF0000"/>
                </a:solidFill>
                <a:latin typeface="Calibri"/>
                <a:cs typeface="Calibri"/>
              </a:rPr>
              <a:t>hallmark </a:t>
            </a:r>
            <a:r>
              <a:rPr sz="2800" dirty="0">
                <a:solidFill>
                  <a:srgbClr val="FF0000"/>
                </a:solidFill>
                <a:latin typeface="Calibri"/>
                <a:cs typeface="Calibri"/>
              </a:rPr>
              <a:t> </a:t>
            </a:r>
            <a:r>
              <a:rPr sz="2800" spc="-5" dirty="0">
                <a:solidFill>
                  <a:srgbClr val="FF0000"/>
                </a:solidFill>
                <a:latin typeface="Calibri"/>
                <a:cs typeface="Calibri"/>
              </a:rPr>
              <a:t>of </a:t>
            </a:r>
            <a:r>
              <a:rPr sz="2800" dirty="0">
                <a:solidFill>
                  <a:srgbClr val="FF0000"/>
                </a:solidFill>
                <a:latin typeface="Calibri"/>
                <a:cs typeface="Calibri"/>
              </a:rPr>
              <a:t>HL</a:t>
            </a:r>
            <a:r>
              <a:rPr sz="2800" dirty="0">
                <a:latin typeface="Calibri"/>
                <a:cs typeface="Calibri"/>
              </a:rPr>
              <a:t>, although </a:t>
            </a:r>
            <a:r>
              <a:rPr sz="2800" spc="-5" dirty="0">
                <a:latin typeface="Calibri"/>
                <a:cs typeface="Calibri"/>
              </a:rPr>
              <a:t>similar cells </a:t>
            </a:r>
            <a:r>
              <a:rPr sz="2800" spc="-15" dirty="0">
                <a:solidFill>
                  <a:srgbClr val="FF0000"/>
                </a:solidFill>
                <a:latin typeface="Calibri"/>
                <a:cs typeface="Calibri"/>
              </a:rPr>
              <a:t>are </a:t>
            </a:r>
            <a:r>
              <a:rPr sz="2800" spc="-5" dirty="0">
                <a:solidFill>
                  <a:srgbClr val="FF0000"/>
                </a:solidFill>
                <a:latin typeface="Calibri"/>
                <a:cs typeface="Calibri"/>
              </a:rPr>
              <a:t>seen in </a:t>
            </a:r>
            <a:r>
              <a:rPr sz="2800" dirty="0">
                <a:solidFill>
                  <a:srgbClr val="FF0000"/>
                </a:solidFill>
                <a:latin typeface="Calibri"/>
                <a:cs typeface="Calibri"/>
              </a:rPr>
              <a:t> </a:t>
            </a:r>
            <a:r>
              <a:rPr sz="2800" spc="-15" dirty="0">
                <a:solidFill>
                  <a:srgbClr val="FF0000"/>
                </a:solidFill>
                <a:latin typeface="Calibri"/>
                <a:cs typeface="Calibri"/>
              </a:rPr>
              <a:t>infectious</a:t>
            </a:r>
            <a:r>
              <a:rPr sz="2800" spc="-10" dirty="0">
                <a:solidFill>
                  <a:srgbClr val="FF0000"/>
                </a:solidFill>
                <a:latin typeface="Calibri"/>
                <a:cs typeface="Calibri"/>
              </a:rPr>
              <a:t> </a:t>
            </a:r>
            <a:r>
              <a:rPr sz="2800" spc="-5" dirty="0">
                <a:solidFill>
                  <a:srgbClr val="FF0000"/>
                </a:solidFill>
                <a:latin typeface="Calibri"/>
                <a:cs typeface="Calibri"/>
              </a:rPr>
              <a:t>mononucleosis,</a:t>
            </a:r>
            <a:r>
              <a:rPr sz="2800" dirty="0">
                <a:solidFill>
                  <a:srgbClr val="FF0000"/>
                </a:solidFill>
                <a:latin typeface="Calibri"/>
                <a:cs typeface="Calibri"/>
              </a:rPr>
              <a:t> </a:t>
            </a:r>
            <a:r>
              <a:rPr sz="2800" spc="-5" dirty="0">
                <a:solidFill>
                  <a:srgbClr val="FF0000"/>
                </a:solidFill>
                <a:latin typeface="Calibri"/>
                <a:cs typeface="Calibri"/>
              </a:rPr>
              <a:t>non-Hodgkin </a:t>
            </a:r>
            <a:r>
              <a:rPr sz="2800" dirty="0">
                <a:solidFill>
                  <a:srgbClr val="FF0000"/>
                </a:solidFill>
                <a:latin typeface="Calibri"/>
                <a:cs typeface="Calibri"/>
              </a:rPr>
              <a:t> </a:t>
            </a:r>
            <a:r>
              <a:rPr sz="2800" spc="-5" dirty="0">
                <a:solidFill>
                  <a:srgbClr val="FF0000"/>
                </a:solidFill>
                <a:latin typeface="Calibri"/>
                <a:cs typeface="Calibri"/>
              </a:rPr>
              <a:t>lymphoma, </a:t>
            </a:r>
            <a:r>
              <a:rPr sz="2800" dirty="0">
                <a:solidFill>
                  <a:srgbClr val="FF0000"/>
                </a:solidFill>
                <a:latin typeface="Calibri"/>
                <a:cs typeface="Calibri"/>
              </a:rPr>
              <a:t>and </a:t>
            </a:r>
            <a:r>
              <a:rPr sz="2800" spc="-5" dirty="0">
                <a:solidFill>
                  <a:srgbClr val="FF0000"/>
                </a:solidFill>
                <a:latin typeface="Calibri"/>
                <a:cs typeface="Calibri"/>
              </a:rPr>
              <a:t>other conditions</a:t>
            </a:r>
            <a:r>
              <a:rPr sz="2800" spc="-5" dirty="0">
                <a:latin typeface="Calibri"/>
                <a:cs typeface="Calibri"/>
              </a:rPr>
              <a:t>. The </a:t>
            </a:r>
            <a:r>
              <a:rPr sz="2800" spc="-20" dirty="0">
                <a:latin typeface="Calibri"/>
                <a:cs typeface="Calibri"/>
              </a:rPr>
              <a:t>RS </a:t>
            </a:r>
            <a:r>
              <a:rPr sz="2800" spc="-15" dirty="0">
                <a:latin typeface="Calibri"/>
                <a:cs typeface="Calibri"/>
              </a:rPr>
              <a:t> </a:t>
            </a:r>
            <a:r>
              <a:rPr sz="2800" spc="-5" dirty="0">
                <a:latin typeface="Calibri"/>
                <a:cs typeface="Calibri"/>
              </a:rPr>
              <a:t>cell is clonal in origin </a:t>
            </a:r>
            <a:r>
              <a:rPr sz="2800" dirty="0">
                <a:latin typeface="Calibri"/>
                <a:cs typeface="Calibri"/>
              </a:rPr>
              <a:t>and arises </a:t>
            </a:r>
            <a:r>
              <a:rPr sz="2800" spc="-15" dirty="0">
                <a:latin typeface="Calibri"/>
                <a:cs typeface="Calibri"/>
              </a:rPr>
              <a:t>from </a:t>
            </a:r>
            <a:r>
              <a:rPr sz="2800" spc="-10" dirty="0">
                <a:latin typeface="Calibri"/>
                <a:cs typeface="Calibri"/>
              </a:rPr>
              <a:t>the </a:t>
            </a:r>
            <a:r>
              <a:rPr sz="2800" spc="-5" dirty="0">
                <a:latin typeface="Calibri"/>
                <a:cs typeface="Calibri"/>
              </a:rPr>
              <a:t> </a:t>
            </a:r>
            <a:r>
              <a:rPr sz="2800" spc="-10" dirty="0">
                <a:latin typeface="Calibri"/>
                <a:cs typeface="Calibri"/>
              </a:rPr>
              <a:t>germinal </a:t>
            </a:r>
            <a:r>
              <a:rPr sz="2800" spc="-15" dirty="0">
                <a:latin typeface="Calibri"/>
                <a:cs typeface="Calibri"/>
              </a:rPr>
              <a:t>center </a:t>
            </a:r>
            <a:r>
              <a:rPr sz="2800" dirty="0">
                <a:latin typeface="Calibri"/>
                <a:cs typeface="Calibri"/>
              </a:rPr>
              <a:t>B </a:t>
            </a:r>
            <a:r>
              <a:rPr sz="2800" spc="-5" dirty="0">
                <a:latin typeface="Calibri"/>
                <a:cs typeface="Calibri"/>
              </a:rPr>
              <a:t>cells but </a:t>
            </a:r>
            <a:r>
              <a:rPr sz="2800" spc="-10" dirty="0">
                <a:latin typeface="Calibri"/>
                <a:cs typeface="Calibri"/>
              </a:rPr>
              <a:t>typically </a:t>
            </a:r>
            <a:r>
              <a:rPr sz="2800" spc="-5" dirty="0">
                <a:latin typeface="Calibri"/>
                <a:cs typeface="Calibri"/>
              </a:rPr>
              <a:t>has </a:t>
            </a:r>
            <a:r>
              <a:rPr sz="2800" dirty="0">
                <a:latin typeface="Calibri"/>
                <a:cs typeface="Calibri"/>
              </a:rPr>
              <a:t> </a:t>
            </a:r>
            <a:r>
              <a:rPr sz="2800" spc="-15" dirty="0">
                <a:latin typeface="Calibri"/>
                <a:cs typeface="Calibri"/>
              </a:rPr>
              <a:t>lost</a:t>
            </a:r>
            <a:r>
              <a:rPr sz="2800" spc="-10" dirty="0">
                <a:latin typeface="Calibri"/>
                <a:cs typeface="Calibri"/>
              </a:rPr>
              <a:t> </a:t>
            </a:r>
            <a:r>
              <a:rPr sz="2800" spc="-15" dirty="0">
                <a:latin typeface="Calibri"/>
                <a:cs typeface="Calibri"/>
              </a:rPr>
              <a:t>most</a:t>
            </a:r>
            <a:r>
              <a:rPr sz="2800" spc="-10" dirty="0">
                <a:latin typeface="Calibri"/>
                <a:cs typeface="Calibri"/>
              </a:rPr>
              <a:t> B-cell</a:t>
            </a:r>
            <a:r>
              <a:rPr sz="2800" spc="-5" dirty="0">
                <a:latin typeface="Calibri"/>
                <a:cs typeface="Calibri"/>
              </a:rPr>
              <a:t> </a:t>
            </a:r>
            <a:r>
              <a:rPr sz="2800" spc="-10" dirty="0">
                <a:latin typeface="Calibri"/>
                <a:cs typeface="Calibri"/>
              </a:rPr>
              <a:t>gene</a:t>
            </a:r>
            <a:r>
              <a:rPr sz="2800" spc="-5" dirty="0">
                <a:latin typeface="Calibri"/>
                <a:cs typeface="Calibri"/>
              </a:rPr>
              <a:t> </a:t>
            </a:r>
            <a:r>
              <a:rPr sz="2800" spc="-15" dirty="0">
                <a:latin typeface="Calibri"/>
                <a:cs typeface="Calibri"/>
              </a:rPr>
              <a:t>expression</a:t>
            </a:r>
            <a:r>
              <a:rPr sz="2800" spc="-10" dirty="0">
                <a:latin typeface="Calibri"/>
                <a:cs typeface="Calibri"/>
              </a:rPr>
              <a:t> </a:t>
            </a:r>
            <a:r>
              <a:rPr sz="2800" dirty="0">
                <a:latin typeface="Calibri"/>
                <a:cs typeface="Calibri"/>
              </a:rPr>
              <a:t>and </a:t>
            </a:r>
            <a:r>
              <a:rPr sz="2800" spc="5" dirty="0">
                <a:latin typeface="Calibri"/>
                <a:cs typeface="Calibri"/>
              </a:rPr>
              <a:t> </a:t>
            </a:r>
            <a:r>
              <a:rPr sz="2800" spc="-5" dirty="0">
                <a:latin typeface="Calibri"/>
                <a:cs typeface="Calibri"/>
              </a:rPr>
              <a:t>function.</a:t>
            </a:r>
            <a:endParaRPr sz="2800">
              <a:latin typeface="Calibri"/>
              <a:cs typeface="Calibri"/>
            </a:endParaRPr>
          </a:p>
        </p:txBody>
      </p:sp>
      <p:pic>
        <p:nvPicPr>
          <p:cNvPr id="3" name="object 3"/>
          <p:cNvPicPr/>
          <p:nvPr/>
        </p:nvPicPr>
        <p:blipFill>
          <a:blip r:embed="rId2" cstate="print"/>
          <a:stretch>
            <a:fillRect/>
          </a:stretch>
        </p:blipFill>
        <p:spPr>
          <a:xfrm>
            <a:off x="7962266" y="1806304"/>
            <a:ext cx="3694847" cy="333131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25" y="637461"/>
            <a:ext cx="2980691" cy="689932"/>
          </a:xfrm>
          <a:prstGeom prst="rect">
            <a:avLst/>
          </a:prstGeom>
        </p:spPr>
        <p:txBody>
          <a:bodyPr vert="horz" wrap="square" lIns="0" tIns="12700" rIns="0" bIns="0" rtlCol="0">
            <a:spAutoFit/>
          </a:bodyPr>
          <a:lstStyle/>
          <a:p>
            <a:pPr marL="12700">
              <a:lnSpc>
                <a:spcPct val="100000"/>
              </a:lnSpc>
              <a:spcBef>
                <a:spcPts val="100"/>
              </a:spcBef>
            </a:pPr>
            <a:r>
              <a:rPr sz="4400" b="0" spc="-10" dirty="0">
                <a:latin typeface="Calibri"/>
                <a:cs typeface="Calibri"/>
              </a:rPr>
              <a:t>Wilms</a:t>
            </a:r>
            <a:r>
              <a:rPr sz="4400" b="0" spc="-90" dirty="0">
                <a:latin typeface="Calibri"/>
                <a:cs typeface="Calibri"/>
              </a:rPr>
              <a:t> </a:t>
            </a:r>
            <a:r>
              <a:rPr sz="4400" b="0" spc="-5" dirty="0">
                <a:latin typeface="Calibri"/>
                <a:cs typeface="Calibri"/>
              </a:rPr>
              <a:t>tumor</a:t>
            </a:r>
            <a:endParaRPr sz="4400">
              <a:latin typeface="Calibri"/>
              <a:cs typeface="Calibri"/>
            </a:endParaRPr>
          </a:p>
        </p:txBody>
      </p:sp>
      <p:pic>
        <p:nvPicPr>
          <p:cNvPr id="3" name="object 3"/>
          <p:cNvPicPr/>
          <p:nvPr/>
        </p:nvPicPr>
        <p:blipFill>
          <a:blip r:embed="rId2" cstate="print"/>
          <a:stretch>
            <a:fillRect/>
          </a:stretch>
        </p:blipFill>
        <p:spPr>
          <a:xfrm>
            <a:off x="6480049" y="2506672"/>
            <a:ext cx="4969847" cy="4351337"/>
          </a:xfrm>
          <a:prstGeom prst="rect">
            <a:avLst/>
          </a:prstGeom>
        </p:spPr>
      </p:pic>
      <p:pic>
        <p:nvPicPr>
          <p:cNvPr id="4" name="object 4"/>
          <p:cNvPicPr/>
          <p:nvPr/>
        </p:nvPicPr>
        <p:blipFill>
          <a:blip r:embed="rId3" cstate="print"/>
          <a:stretch>
            <a:fillRect/>
          </a:stretch>
        </p:blipFill>
        <p:spPr>
          <a:xfrm>
            <a:off x="719409" y="2204864"/>
            <a:ext cx="4719799" cy="383727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endParaRPr lang="en-US"/>
          </a:p>
        </p:txBody>
      </p:sp>
      <p:sp>
        <p:nvSpPr>
          <p:cNvPr id="4" name="عنوان 3"/>
          <p:cNvSpPr>
            <a:spLocks noGrp="1"/>
          </p:cNvSpPr>
          <p:nvPr>
            <p:ph type="title" idx="2"/>
          </p:nvPr>
        </p:nvSpPr>
        <p:spPr>
          <a:xfrm>
            <a:off x="-240704" y="692696"/>
            <a:ext cx="12432704" cy="4238352"/>
          </a:xfrm>
        </p:spPr>
        <p:txBody>
          <a:bodyPr/>
          <a:lstStyle/>
          <a:p>
            <a:r>
              <a:rPr lang="en-US" sz="2400" dirty="0" smtClean="0">
                <a:solidFill>
                  <a:srgbClr val="FF0000"/>
                </a:solidFill>
              </a:rPr>
              <a:t> imaging </a:t>
            </a:r>
            <a:br>
              <a:rPr lang="en-US" sz="2400" dirty="0" smtClean="0">
                <a:solidFill>
                  <a:srgbClr val="FF0000"/>
                </a:solidFill>
              </a:rPr>
            </a:br>
            <a:r>
              <a:rPr lang="en-US" sz="2400" dirty="0" smtClean="0">
                <a:solidFill>
                  <a:srgbClr val="FF0000"/>
                </a:solidFill>
              </a:rPr>
              <a:t>→ On US </a:t>
            </a:r>
            <a:r>
              <a:rPr lang="en-US" sz="2400" dirty="0" smtClean="0"/>
              <a:t>;focal areas of necrosis or hemorrhage imaging modality the  and </a:t>
            </a:r>
            <a:r>
              <a:rPr lang="en-US" sz="2400" dirty="0" err="1" smtClean="0"/>
              <a:t>hydronephrosis</a:t>
            </a:r>
            <a:r>
              <a:rPr lang="en-US" sz="2400" dirty="0" smtClean="0"/>
              <a:t> (due to obstruction of renal pelvis ). </a:t>
            </a:r>
            <a:br>
              <a:rPr lang="en-US" sz="2400" dirty="0" smtClean="0"/>
            </a:br>
            <a:r>
              <a:rPr lang="en-US" sz="2400" dirty="0" smtClean="0"/>
              <a:t>→ </a:t>
            </a:r>
            <a:r>
              <a:rPr lang="en-US" sz="2400" dirty="0" smtClean="0">
                <a:solidFill>
                  <a:srgbClr val="FF0000"/>
                </a:solidFill>
              </a:rPr>
              <a:t>On US with Doppler </a:t>
            </a:r>
            <a:r>
              <a:rPr lang="en-US" sz="2400" dirty="0" smtClean="0"/>
              <a:t>; it will evaluate the collecting system, and demonstrate tumor thrombi in the renal veins and IVC </a:t>
            </a:r>
            <a:br>
              <a:rPr lang="en-US" sz="2400" dirty="0" smtClean="0"/>
            </a:br>
            <a:r>
              <a:rPr lang="en-US" sz="2400" dirty="0" smtClean="0"/>
              <a:t/>
            </a:r>
            <a:br>
              <a:rPr lang="en-US" sz="2400" dirty="0" smtClean="0"/>
            </a:br>
            <a:r>
              <a:rPr lang="en-US" sz="2400" dirty="0" smtClean="0">
                <a:solidFill>
                  <a:srgbClr val="FF0000"/>
                </a:solidFill>
              </a:rPr>
              <a:t>→ On CT SCAN </a:t>
            </a:r>
            <a:r>
              <a:rPr lang="en-US" sz="2400" dirty="0" smtClean="0"/>
              <a:t>; the extent of the disease, integrity of the </a:t>
            </a:r>
            <a:r>
              <a:rPr lang="en-US" sz="2400" dirty="0" err="1" smtClean="0"/>
              <a:t>contralateral</a:t>
            </a:r>
            <a:r>
              <a:rPr lang="en-US" sz="2400" dirty="0" smtClean="0"/>
              <a:t> kidney, and metastasis Chest CT to screen for pulmonary metastasis CT best to be performed before surgery.</a:t>
            </a:r>
            <a:br>
              <a:rPr lang="en-US" sz="2400" dirty="0" smtClean="0"/>
            </a:br>
            <a:r>
              <a:rPr lang="en-US" sz="2400" dirty="0" smtClean="0"/>
              <a:t> </a:t>
            </a:r>
            <a:br>
              <a:rPr lang="en-US" sz="2400" dirty="0" smtClean="0"/>
            </a:br>
            <a:r>
              <a:rPr lang="en-US" sz="2400" dirty="0" smtClean="0">
                <a:solidFill>
                  <a:srgbClr val="FF0000"/>
                </a:solidFill>
              </a:rPr>
              <a:t>→ On MRI </a:t>
            </a:r>
            <a:r>
              <a:rPr lang="en-US" sz="2400" dirty="0" smtClean="0"/>
              <a:t>; Not routinely used. MRI may be helpful in defining an extensive tumor thrombus that extends up to the level of the hepatic veins, or even into the right atrium, and to distinguish </a:t>
            </a:r>
            <a:r>
              <a:rPr lang="en-US" sz="2400" dirty="0" err="1" smtClean="0"/>
              <a:t>Wilms</a:t>
            </a:r>
            <a:r>
              <a:rPr lang="en-US" sz="2400" dirty="0" smtClean="0"/>
              <a:t> tumor from </a:t>
            </a:r>
            <a:r>
              <a:rPr lang="en-US" sz="2400" dirty="0" err="1" smtClean="0"/>
              <a:t>nephrogenic</a:t>
            </a:r>
            <a:r>
              <a:rPr lang="en-US" sz="2400" dirty="0" smtClean="0"/>
              <a:t> rests .</a:t>
            </a: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5935" y="598258"/>
            <a:ext cx="4265295" cy="1982594"/>
          </a:xfrm>
          <a:prstGeom prst="rect">
            <a:avLst/>
          </a:prstGeom>
        </p:spPr>
        <p:txBody>
          <a:bodyPr vert="horz" wrap="square" lIns="0" tIns="12700" rIns="0" bIns="0" rtlCol="0">
            <a:spAutoFit/>
          </a:bodyPr>
          <a:lstStyle/>
          <a:p>
            <a:pPr marL="12700" marR="5080">
              <a:lnSpc>
                <a:spcPct val="100000"/>
              </a:lnSpc>
              <a:spcBef>
                <a:spcPts val="100"/>
              </a:spcBef>
            </a:pPr>
            <a:r>
              <a:rPr sz="3200" spc="-5" dirty="0">
                <a:latin typeface="Arial MT"/>
                <a:cs typeface="Arial MT"/>
              </a:rPr>
              <a:t>CT is useful to define </a:t>
            </a:r>
            <a:r>
              <a:rPr sz="3200" dirty="0">
                <a:latin typeface="Arial MT"/>
                <a:cs typeface="Arial MT"/>
              </a:rPr>
              <a:t> </a:t>
            </a:r>
            <a:r>
              <a:rPr sz="3200" spc="-10" dirty="0">
                <a:latin typeface="Arial MT"/>
                <a:cs typeface="Arial MT"/>
              </a:rPr>
              <a:t>the </a:t>
            </a:r>
            <a:r>
              <a:rPr sz="3200" spc="-5" dirty="0">
                <a:latin typeface="Arial MT"/>
                <a:cs typeface="Arial MT"/>
              </a:rPr>
              <a:t>extent of disease, </a:t>
            </a:r>
            <a:r>
              <a:rPr sz="3200" dirty="0">
                <a:latin typeface="Arial MT"/>
                <a:cs typeface="Arial MT"/>
              </a:rPr>
              <a:t> </a:t>
            </a:r>
            <a:r>
              <a:rPr sz="3200" spc="-10" dirty="0">
                <a:latin typeface="Arial MT"/>
                <a:cs typeface="Arial MT"/>
              </a:rPr>
              <a:t>Integrity</a:t>
            </a:r>
            <a:r>
              <a:rPr sz="3200" spc="-55" dirty="0">
                <a:latin typeface="Arial MT"/>
                <a:cs typeface="Arial MT"/>
              </a:rPr>
              <a:t> </a:t>
            </a:r>
            <a:r>
              <a:rPr sz="3200" spc="-5" dirty="0">
                <a:latin typeface="Arial MT"/>
                <a:cs typeface="Arial MT"/>
              </a:rPr>
              <a:t>of</a:t>
            </a:r>
            <a:r>
              <a:rPr sz="3200" spc="-45" dirty="0">
                <a:latin typeface="Arial MT"/>
                <a:cs typeface="Arial MT"/>
              </a:rPr>
              <a:t> </a:t>
            </a:r>
            <a:r>
              <a:rPr sz="3200" dirty="0">
                <a:latin typeface="Arial MT"/>
                <a:cs typeface="Arial MT"/>
              </a:rPr>
              <a:t>contralateral </a:t>
            </a:r>
            <a:r>
              <a:rPr sz="3200" spc="-875" dirty="0">
                <a:latin typeface="Arial MT"/>
                <a:cs typeface="Arial MT"/>
              </a:rPr>
              <a:t> </a:t>
            </a:r>
            <a:r>
              <a:rPr sz="3200" dirty="0">
                <a:latin typeface="Arial MT"/>
                <a:cs typeface="Arial MT"/>
              </a:rPr>
              <a:t>kidney</a:t>
            </a:r>
            <a:r>
              <a:rPr sz="3200" spc="-30" dirty="0">
                <a:latin typeface="Arial MT"/>
                <a:cs typeface="Arial MT"/>
              </a:rPr>
              <a:t> </a:t>
            </a:r>
            <a:r>
              <a:rPr sz="3200" spc="-5" dirty="0">
                <a:latin typeface="Arial MT"/>
                <a:cs typeface="Arial MT"/>
              </a:rPr>
              <a:t>and</a:t>
            </a:r>
            <a:r>
              <a:rPr sz="3200" spc="-30" dirty="0">
                <a:latin typeface="Arial MT"/>
                <a:cs typeface="Arial MT"/>
              </a:rPr>
              <a:t> </a:t>
            </a:r>
            <a:r>
              <a:rPr sz="3200" dirty="0">
                <a:latin typeface="Arial MT"/>
                <a:cs typeface="Arial MT"/>
              </a:rPr>
              <a:t>metastasis</a:t>
            </a:r>
            <a:endParaRPr sz="3200">
              <a:latin typeface="Arial MT"/>
              <a:cs typeface="Arial MT"/>
            </a:endParaRPr>
          </a:p>
        </p:txBody>
      </p:sp>
      <p:sp>
        <p:nvSpPr>
          <p:cNvPr id="3" name="object 3"/>
          <p:cNvSpPr txBox="1"/>
          <p:nvPr/>
        </p:nvSpPr>
        <p:spPr>
          <a:xfrm>
            <a:off x="0" y="4437116"/>
            <a:ext cx="4100829" cy="997709"/>
          </a:xfrm>
          <a:prstGeom prst="rect">
            <a:avLst/>
          </a:prstGeom>
        </p:spPr>
        <p:txBody>
          <a:bodyPr vert="horz" wrap="square" lIns="0" tIns="12700" rIns="0" bIns="0" rtlCol="0">
            <a:spAutoFit/>
          </a:bodyPr>
          <a:lstStyle/>
          <a:p>
            <a:pPr marL="12700" marR="5080">
              <a:lnSpc>
                <a:spcPct val="100000"/>
              </a:lnSpc>
              <a:spcBef>
                <a:spcPts val="100"/>
              </a:spcBef>
            </a:pPr>
            <a:r>
              <a:rPr sz="3200" spc="-5" dirty="0">
                <a:latin typeface="Arial MT"/>
                <a:cs typeface="Arial MT"/>
              </a:rPr>
              <a:t>Chest</a:t>
            </a:r>
            <a:r>
              <a:rPr sz="3200" spc="-30" dirty="0">
                <a:latin typeface="Arial MT"/>
                <a:cs typeface="Arial MT"/>
              </a:rPr>
              <a:t> </a:t>
            </a:r>
            <a:r>
              <a:rPr sz="3200" spc="-5" dirty="0">
                <a:latin typeface="Arial MT"/>
                <a:cs typeface="Arial MT"/>
              </a:rPr>
              <a:t>CT</a:t>
            </a:r>
            <a:r>
              <a:rPr sz="3200" spc="-85" dirty="0">
                <a:latin typeface="Arial MT"/>
                <a:cs typeface="Arial MT"/>
              </a:rPr>
              <a:t> </a:t>
            </a:r>
            <a:r>
              <a:rPr sz="3200" spc="-5" dirty="0">
                <a:latin typeface="Arial MT"/>
                <a:cs typeface="Arial MT"/>
              </a:rPr>
              <a:t>to</a:t>
            </a:r>
            <a:r>
              <a:rPr sz="3200" spc="-35" dirty="0">
                <a:latin typeface="Arial MT"/>
                <a:cs typeface="Arial MT"/>
              </a:rPr>
              <a:t> </a:t>
            </a:r>
            <a:r>
              <a:rPr sz="3200" dirty="0">
                <a:latin typeface="Arial MT"/>
                <a:cs typeface="Arial MT"/>
              </a:rPr>
              <a:t>screen</a:t>
            </a:r>
            <a:r>
              <a:rPr sz="3200" spc="-25" dirty="0">
                <a:latin typeface="Arial MT"/>
                <a:cs typeface="Arial MT"/>
              </a:rPr>
              <a:t> </a:t>
            </a:r>
            <a:r>
              <a:rPr sz="3200" spc="-10" dirty="0">
                <a:latin typeface="Arial MT"/>
                <a:cs typeface="Arial MT"/>
              </a:rPr>
              <a:t>for </a:t>
            </a:r>
            <a:r>
              <a:rPr sz="3200" spc="-875" dirty="0">
                <a:latin typeface="Arial MT"/>
                <a:cs typeface="Arial MT"/>
              </a:rPr>
              <a:t> </a:t>
            </a:r>
            <a:r>
              <a:rPr sz="3200" spc="-5" dirty="0">
                <a:latin typeface="Arial MT"/>
                <a:cs typeface="Arial MT"/>
              </a:rPr>
              <a:t>pulmonary</a:t>
            </a:r>
            <a:r>
              <a:rPr sz="3200" spc="-55" dirty="0">
                <a:latin typeface="Arial MT"/>
                <a:cs typeface="Arial MT"/>
              </a:rPr>
              <a:t> </a:t>
            </a:r>
            <a:r>
              <a:rPr sz="3200" dirty="0">
                <a:latin typeface="Arial MT"/>
                <a:cs typeface="Arial MT"/>
              </a:rPr>
              <a:t>metastasie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endParaRPr lang="en-US"/>
          </a:p>
        </p:txBody>
      </p:sp>
      <p:sp>
        <p:nvSpPr>
          <p:cNvPr id="3" name="عنوان 2"/>
          <p:cNvSpPr>
            <a:spLocks noGrp="1"/>
          </p:cNvSpPr>
          <p:nvPr>
            <p:ph type="title"/>
          </p:nvPr>
        </p:nvSpPr>
        <p:spPr/>
        <p:txBody>
          <a:bodyPr/>
          <a:lstStyle/>
          <a:p>
            <a:endParaRPr lang="en-US"/>
          </a:p>
        </p:txBody>
      </p:sp>
      <p:sp>
        <p:nvSpPr>
          <p:cNvPr id="4" name="عنوان 3"/>
          <p:cNvSpPr>
            <a:spLocks noGrp="1"/>
          </p:cNvSpPr>
          <p:nvPr>
            <p:ph type="title" idx="2"/>
          </p:nvPr>
        </p:nvSpPr>
        <p:spPr/>
        <p:txBody>
          <a:bodyPr/>
          <a:lstStyle/>
          <a:p>
            <a:endParaRPr lang="en-US" dirty="0"/>
          </a:p>
        </p:txBody>
      </p:sp>
      <p:pic>
        <p:nvPicPr>
          <p:cNvPr id="5" name="object 2"/>
          <p:cNvPicPr/>
          <p:nvPr/>
        </p:nvPicPr>
        <p:blipFill>
          <a:blip r:embed="rId2" cstate="print"/>
          <a:stretch>
            <a:fillRect/>
          </a:stretch>
        </p:blipFill>
        <p:spPr>
          <a:xfrm>
            <a:off x="0" y="0"/>
            <a:ext cx="12097344" cy="6858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endParaRPr lang="en-US"/>
          </a:p>
        </p:txBody>
      </p:sp>
      <p:sp>
        <p:nvSpPr>
          <p:cNvPr id="3" name="عنوان 2"/>
          <p:cNvSpPr>
            <a:spLocks noGrp="1"/>
          </p:cNvSpPr>
          <p:nvPr>
            <p:ph type="title"/>
          </p:nvPr>
        </p:nvSpPr>
        <p:spPr/>
        <p:txBody>
          <a:bodyPr/>
          <a:lstStyle/>
          <a:p>
            <a:endParaRPr lang="en-US"/>
          </a:p>
        </p:txBody>
      </p:sp>
      <p:sp>
        <p:nvSpPr>
          <p:cNvPr id="4" name="عنوان 3"/>
          <p:cNvSpPr>
            <a:spLocks noGrp="1"/>
          </p:cNvSpPr>
          <p:nvPr>
            <p:ph type="title" idx="2"/>
          </p:nvPr>
        </p:nvSpPr>
        <p:spPr/>
        <p:txBody>
          <a:bodyPr/>
          <a:lstStyle/>
          <a:p>
            <a:endParaRPr lang="en-US"/>
          </a:p>
        </p:txBody>
      </p:sp>
      <p:pic>
        <p:nvPicPr>
          <p:cNvPr id="5" name="object 2"/>
          <p:cNvPicPr/>
          <p:nvPr/>
        </p:nvPicPr>
        <p:blipFill>
          <a:blip r:embed="rId2" cstate="print"/>
          <a:stretch>
            <a:fillRect/>
          </a:stretch>
        </p:blipFill>
        <p:spPr>
          <a:xfrm>
            <a:off x="335360" y="620688"/>
            <a:ext cx="11856640" cy="549340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idx="2"/>
          </p:nvPr>
        </p:nvSpPr>
        <p:spPr>
          <a:xfrm>
            <a:off x="431372" y="1900864"/>
            <a:ext cx="6636117" cy="3256328"/>
          </a:xfrm>
        </p:spPr>
        <p:txBody>
          <a:bodyPr/>
          <a:lstStyle/>
          <a:p>
            <a:endParaRPr lang="en-US" dirty="0"/>
          </a:p>
        </p:txBody>
      </p:sp>
      <p:sp>
        <p:nvSpPr>
          <p:cNvPr id="2050" name="AutoShape 2" descr="Childrens Kidney Cancer | Wilms Foundation"/>
          <p:cNvSpPr>
            <a:spLocks noChangeAspect="1" noChangeArrowheads="1"/>
          </p:cNvSpPr>
          <p:nvPr/>
        </p:nvSpPr>
        <p:spPr bwMode="auto">
          <a:xfrm>
            <a:off x="207440"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Childrens Kidney Cancer | Wilms Foundation"/>
          <p:cNvSpPr>
            <a:spLocks noChangeAspect="1" noChangeArrowheads="1"/>
          </p:cNvSpPr>
          <p:nvPr/>
        </p:nvSpPr>
        <p:spPr bwMode="auto">
          <a:xfrm>
            <a:off x="207440"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Childrens Kidney Cancer | Wilms Foundation"/>
          <p:cNvSpPr>
            <a:spLocks noChangeAspect="1" noChangeArrowheads="1"/>
          </p:cNvSpPr>
          <p:nvPr/>
        </p:nvSpPr>
        <p:spPr bwMode="auto">
          <a:xfrm>
            <a:off x="207440" y="-136525"/>
            <a:ext cx="395817"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2" cstate="print"/>
          <a:srcRect/>
          <a:stretch>
            <a:fillRect/>
          </a:stretch>
        </p:blipFill>
        <p:spPr bwMode="auto">
          <a:xfrm>
            <a:off x="815419" y="2132856"/>
            <a:ext cx="10589551" cy="3384376"/>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23392" y="908724"/>
            <a:ext cx="11137237" cy="2439129"/>
          </a:xfrm>
          <a:prstGeom prst="rect">
            <a:avLst/>
          </a:prstGeom>
        </p:spPr>
        <p:txBody>
          <a:bodyPr wrap="square">
            <a:spAutoFit/>
          </a:bodyPr>
          <a:lstStyle/>
          <a:p>
            <a:pPr marL="241300" marR="666115" indent="-175895">
              <a:lnSpc>
                <a:spcPts val="3020"/>
              </a:lnSpc>
              <a:spcBef>
                <a:spcPts val="1050"/>
              </a:spcBef>
              <a:buFont typeface="Arial"/>
              <a:buChar char="•"/>
              <a:tabLst>
                <a:tab pos="241300" algn="l"/>
              </a:tabLst>
            </a:pPr>
            <a:r>
              <a:rPr lang="en-US" sz="4000" b="1" spc="-20" dirty="0" smtClean="0">
                <a:latin typeface="Calibri"/>
                <a:cs typeface="Calibri"/>
              </a:rPr>
              <a:t>Treatment</a:t>
            </a:r>
            <a:r>
              <a:rPr lang="en-US" sz="4000" spc="-20" dirty="0" smtClean="0">
                <a:latin typeface="Calibri"/>
                <a:cs typeface="Calibri"/>
              </a:rPr>
              <a:t>:</a:t>
            </a:r>
          </a:p>
          <a:p>
            <a:pPr marL="241300" marR="666115" indent="-175895">
              <a:lnSpc>
                <a:spcPts val="3020"/>
              </a:lnSpc>
              <a:spcBef>
                <a:spcPts val="1050"/>
              </a:spcBef>
              <a:buFont typeface="Arial"/>
              <a:buChar char="•"/>
              <a:tabLst>
                <a:tab pos="241300" algn="l"/>
              </a:tabLst>
            </a:pPr>
            <a:r>
              <a:rPr lang="en-US" sz="4000" spc="-20" dirty="0" smtClean="0">
                <a:latin typeface="Calibri"/>
                <a:cs typeface="Calibri"/>
              </a:rPr>
              <a:t>ITS DEPENDED ON STAGE </a:t>
            </a:r>
            <a:endParaRPr lang="en-US" sz="4000" spc="-20" dirty="0">
              <a:latin typeface="Calibri"/>
              <a:cs typeface="Calibri"/>
            </a:endParaRPr>
          </a:p>
          <a:p>
            <a:pPr marL="241300" marR="666115" indent="-175895">
              <a:lnSpc>
                <a:spcPts val="3020"/>
              </a:lnSpc>
              <a:spcBef>
                <a:spcPts val="1050"/>
              </a:spcBef>
              <a:buFont typeface="Arial"/>
              <a:buChar char="•"/>
              <a:tabLst>
                <a:tab pos="241300" algn="l"/>
              </a:tabLst>
            </a:pPr>
            <a:endParaRPr lang="en-US" sz="4000" spc="-20" dirty="0" smtClean="0">
              <a:latin typeface="Calibri"/>
              <a:cs typeface="Calibri"/>
            </a:endParaRPr>
          </a:p>
          <a:p>
            <a:pPr marL="241300" marR="666115" indent="-175895">
              <a:lnSpc>
                <a:spcPts val="3020"/>
              </a:lnSpc>
              <a:spcBef>
                <a:spcPts val="1050"/>
              </a:spcBef>
              <a:buFont typeface="Arial"/>
              <a:buChar char="•"/>
              <a:tabLst>
                <a:tab pos="241300" algn="l"/>
              </a:tabLst>
            </a:pPr>
            <a:r>
              <a:rPr lang="en-US" sz="4000" spc="-20" dirty="0" err="1" smtClean="0">
                <a:latin typeface="Calibri"/>
                <a:cs typeface="Calibri"/>
              </a:rPr>
              <a:t>Neoadjuvant</a:t>
            </a:r>
            <a:r>
              <a:rPr lang="en-US" sz="4000" spc="-20" dirty="0" smtClean="0">
                <a:latin typeface="Calibri"/>
                <a:cs typeface="Calibri"/>
              </a:rPr>
              <a:t> </a:t>
            </a:r>
            <a:r>
              <a:rPr lang="en-US" sz="4000" spc="-10" dirty="0" smtClean="0">
                <a:latin typeface="Calibri"/>
                <a:cs typeface="Calibri"/>
              </a:rPr>
              <a:t>chemotherapy </a:t>
            </a:r>
            <a:r>
              <a:rPr lang="en-US" sz="4000" spc="-15" dirty="0" smtClean="0">
                <a:latin typeface="Calibri"/>
                <a:cs typeface="Calibri"/>
              </a:rPr>
              <a:t>followed</a:t>
            </a:r>
            <a:r>
              <a:rPr lang="en-US" sz="4000" spc="-10" dirty="0" smtClean="0">
                <a:latin typeface="Calibri"/>
                <a:cs typeface="Calibri"/>
              </a:rPr>
              <a:t> by </a:t>
            </a:r>
            <a:r>
              <a:rPr lang="en-US" sz="4000" spc="-15" dirty="0" err="1" smtClean="0">
                <a:latin typeface="Calibri"/>
                <a:cs typeface="Calibri"/>
              </a:rPr>
              <a:t>Nephrectomy</a:t>
            </a:r>
            <a:r>
              <a:rPr lang="en-US" sz="4000" spc="-10" dirty="0" smtClean="0">
                <a:latin typeface="Calibri"/>
                <a:cs typeface="Calibri"/>
              </a:rPr>
              <a:t> then </a:t>
            </a:r>
            <a:r>
              <a:rPr lang="en-US" sz="4000" spc="-620" dirty="0" smtClean="0">
                <a:latin typeface="Calibri"/>
                <a:cs typeface="Calibri"/>
              </a:rPr>
              <a:t> </a:t>
            </a:r>
            <a:r>
              <a:rPr lang="en-US" sz="4000" spc="-10" dirty="0" smtClean="0">
                <a:latin typeface="Calibri"/>
                <a:cs typeface="Calibri"/>
              </a:rPr>
              <a:t>adjuvant</a:t>
            </a:r>
            <a:r>
              <a:rPr lang="en-US" sz="4000" spc="-15" dirty="0" smtClean="0">
                <a:latin typeface="Calibri"/>
                <a:cs typeface="Calibri"/>
              </a:rPr>
              <a:t> </a:t>
            </a:r>
            <a:r>
              <a:rPr lang="en-US" sz="4000" spc="-10" dirty="0" smtClean="0">
                <a:latin typeface="Calibri"/>
                <a:cs typeface="Calibri"/>
              </a:rPr>
              <a:t>chemotherapy</a:t>
            </a:r>
            <a:endParaRPr lang="en-US" sz="4000" dirty="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p:cNvPicPr/>
          <p:nvPr/>
        </p:nvPicPr>
        <p:blipFill>
          <a:blip r:embed="rId2" cstate="print"/>
          <a:stretch>
            <a:fillRect/>
          </a:stretch>
        </p:blipFill>
        <p:spPr>
          <a:xfrm>
            <a:off x="0" y="188640"/>
            <a:ext cx="11975677" cy="666936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554785"/>
            <a:ext cx="10363200" cy="3152145"/>
          </a:xfrm>
          <a:prstGeom prst="rect">
            <a:avLst/>
          </a:prstGeom>
        </p:spPr>
        <p:txBody>
          <a:bodyPr vert="horz" wrap="square" lIns="0" tIns="12700" rIns="0" bIns="0" rtlCol="0">
            <a:spAutoFit/>
          </a:bodyPr>
          <a:lstStyle/>
          <a:p>
            <a:pPr marL="12700">
              <a:lnSpc>
                <a:spcPct val="100000"/>
              </a:lnSpc>
              <a:spcBef>
                <a:spcPts val="100"/>
              </a:spcBef>
            </a:pPr>
            <a:r>
              <a:rPr sz="8000" b="0" spc="-25" dirty="0" smtClean="0">
                <a:latin typeface="Calibri"/>
                <a:cs typeface="Calibri"/>
              </a:rPr>
              <a:t>Sarcomas</a:t>
            </a:r>
            <a:r>
              <a:rPr lang="en-US" sz="8000" b="0" spc="-25" dirty="0" smtClean="0">
                <a:latin typeface="Calibri"/>
                <a:cs typeface="Calibri"/>
              </a:rPr>
              <a:t/>
            </a:r>
            <a:br>
              <a:rPr lang="en-US" sz="8000" b="0" spc="-25" dirty="0" smtClean="0">
                <a:latin typeface="Calibri"/>
                <a:cs typeface="Calibri"/>
              </a:rPr>
            </a:br>
            <a:r>
              <a:rPr lang="en-US" sz="8000" b="0" spc="-25" dirty="0" smtClean="0"/>
              <a:t/>
            </a:r>
            <a:br>
              <a:rPr lang="en-US" sz="8000" b="0" spc="-25" dirty="0" smtClean="0"/>
            </a:br>
            <a:r>
              <a:rPr lang="en-US" sz="4400" b="0" spc="-25" dirty="0" smtClean="0"/>
              <a:t>PRESENTED BY: MOHAMAD JARADAT</a:t>
            </a:r>
            <a:endParaRPr sz="8000" b="0" spc="-25" dirty="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4547" y="682440"/>
            <a:ext cx="9885680" cy="4275529"/>
          </a:xfrm>
          <a:prstGeom prst="rect">
            <a:avLst/>
          </a:prstGeom>
        </p:spPr>
        <p:txBody>
          <a:bodyPr vert="horz" wrap="square" lIns="0" tIns="12700" rIns="0" bIns="0" rtlCol="0">
            <a:spAutoFit/>
          </a:bodyPr>
          <a:lstStyle/>
          <a:p>
            <a:pPr marL="187960" indent="-175895">
              <a:lnSpc>
                <a:spcPct val="100000"/>
              </a:lnSpc>
              <a:spcBef>
                <a:spcPts val="100"/>
              </a:spcBef>
              <a:buFont typeface="Arial MT"/>
              <a:buChar char="•"/>
              <a:tabLst>
                <a:tab pos="188595" algn="l"/>
              </a:tabLst>
            </a:pPr>
            <a:r>
              <a:rPr sz="2800" spc="-50" dirty="0">
                <a:solidFill>
                  <a:srgbClr val="FF0000"/>
                </a:solidFill>
                <a:latin typeface="Calibri"/>
                <a:cs typeface="Calibri"/>
              </a:rPr>
              <a:t>Two</a:t>
            </a:r>
            <a:r>
              <a:rPr sz="2800" spc="-5" dirty="0">
                <a:solidFill>
                  <a:srgbClr val="FF0000"/>
                </a:solidFill>
                <a:latin typeface="Calibri"/>
                <a:cs typeface="Calibri"/>
              </a:rPr>
              <a:t> types</a:t>
            </a:r>
            <a:r>
              <a:rPr sz="2800" spc="-5" dirty="0">
                <a:latin typeface="Calibri"/>
                <a:cs typeface="Calibri"/>
              </a:rPr>
              <a:t>: soft </a:t>
            </a:r>
            <a:r>
              <a:rPr sz="2800" spc="-10" dirty="0">
                <a:latin typeface="Calibri"/>
                <a:cs typeface="Calibri"/>
              </a:rPr>
              <a:t>tissue </a:t>
            </a:r>
            <a:r>
              <a:rPr sz="2800" spc="-15" dirty="0">
                <a:latin typeface="Calibri"/>
                <a:cs typeface="Calibri"/>
              </a:rPr>
              <a:t>sarcomas</a:t>
            </a:r>
            <a:r>
              <a:rPr sz="2800" spc="-5" dirty="0">
                <a:latin typeface="Calibri"/>
                <a:cs typeface="Calibri"/>
              </a:rPr>
              <a:t> </a:t>
            </a:r>
            <a:r>
              <a:rPr sz="2800" dirty="0">
                <a:latin typeface="Calibri"/>
                <a:cs typeface="Calibri"/>
              </a:rPr>
              <a:t>and</a:t>
            </a:r>
            <a:r>
              <a:rPr sz="2800" spc="-5" dirty="0">
                <a:latin typeface="Calibri"/>
                <a:cs typeface="Calibri"/>
              </a:rPr>
              <a:t> bone </a:t>
            </a:r>
            <a:r>
              <a:rPr sz="2800" spc="-15" dirty="0">
                <a:latin typeface="Calibri"/>
                <a:cs typeface="Calibri"/>
              </a:rPr>
              <a:t>cancers.</a:t>
            </a:r>
            <a:endParaRPr sz="2800">
              <a:latin typeface="Calibri"/>
              <a:cs typeface="Calibri"/>
            </a:endParaRPr>
          </a:p>
          <a:p>
            <a:pPr>
              <a:lnSpc>
                <a:spcPct val="100000"/>
              </a:lnSpc>
              <a:spcBef>
                <a:spcPts val="5"/>
              </a:spcBef>
              <a:buClr>
                <a:srgbClr val="FF0000"/>
              </a:buClr>
              <a:buFont typeface="Arial MT"/>
              <a:buChar char="•"/>
            </a:pPr>
            <a:endParaRPr sz="4150">
              <a:latin typeface="Calibri"/>
              <a:cs typeface="Calibri"/>
            </a:endParaRPr>
          </a:p>
          <a:p>
            <a:pPr marL="187960" marR="727075" indent="-175895">
              <a:lnSpc>
                <a:spcPts val="3020"/>
              </a:lnSpc>
              <a:buFont typeface="Arial MT"/>
              <a:buChar char="•"/>
              <a:tabLst>
                <a:tab pos="188595" algn="l"/>
              </a:tabLst>
            </a:pPr>
            <a:r>
              <a:rPr sz="2800" spc="-15" dirty="0">
                <a:solidFill>
                  <a:srgbClr val="FF0000"/>
                </a:solidFill>
                <a:latin typeface="Calibri"/>
                <a:cs typeface="Calibri"/>
              </a:rPr>
              <a:t>Rhabdomyosarcoma</a:t>
            </a:r>
            <a:r>
              <a:rPr sz="2800" b="1" spc="-15" dirty="0">
                <a:latin typeface="Calibri"/>
                <a:cs typeface="Calibri"/>
              </a:rPr>
              <a:t>,</a:t>
            </a:r>
            <a:r>
              <a:rPr sz="2800" b="1" spc="-5" dirty="0">
                <a:latin typeface="Calibri"/>
                <a:cs typeface="Calibri"/>
              </a:rPr>
              <a:t> </a:t>
            </a:r>
            <a:r>
              <a:rPr sz="2800" spc="-10" dirty="0">
                <a:latin typeface="Calibri"/>
                <a:cs typeface="Calibri"/>
              </a:rPr>
              <a:t>the</a:t>
            </a:r>
            <a:r>
              <a:rPr sz="2800" spc="-5" dirty="0">
                <a:latin typeface="Calibri"/>
                <a:cs typeface="Calibri"/>
              </a:rPr>
              <a:t> </a:t>
            </a:r>
            <a:r>
              <a:rPr sz="2800" spc="-15" dirty="0">
                <a:latin typeface="Calibri"/>
                <a:cs typeface="Calibri"/>
              </a:rPr>
              <a:t>most</a:t>
            </a:r>
            <a:r>
              <a:rPr sz="2800" spc="-5" dirty="0">
                <a:latin typeface="Calibri"/>
                <a:cs typeface="Calibri"/>
              </a:rPr>
              <a:t> </a:t>
            </a:r>
            <a:r>
              <a:rPr sz="2800" spc="-10" dirty="0">
                <a:latin typeface="Calibri"/>
                <a:cs typeface="Calibri"/>
              </a:rPr>
              <a:t>common</a:t>
            </a:r>
            <a:r>
              <a:rPr sz="2800" dirty="0">
                <a:latin typeface="Calibri"/>
                <a:cs typeface="Calibri"/>
              </a:rPr>
              <a:t> </a:t>
            </a:r>
            <a:r>
              <a:rPr sz="2800" spc="-5" dirty="0">
                <a:latin typeface="Calibri"/>
                <a:cs typeface="Calibri"/>
              </a:rPr>
              <a:t>soft</a:t>
            </a:r>
            <a:r>
              <a:rPr sz="2800" dirty="0">
                <a:latin typeface="Calibri"/>
                <a:cs typeface="Calibri"/>
              </a:rPr>
              <a:t> </a:t>
            </a:r>
            <a:r>
              <a:rPr sz="2800" spc="-10" dirty="0">
                <a:latin typeface="Calibri"/>
                <a:cs typeface="Calibri"/>
              </a:rPr>
              <a:t>tissue </a:t>
            </a:r>
            <a:r>
              <a:rPr sz="2800" spc="-15" dirty="0">
                <a:latin typeface="Calibri"/>
                <a:cs typeface="Calibri"/>
              </a:rPr>
              <a:t>sarcoma</a:t>
            </a:r>
            <a:r>
              <a:rPr sz="2800" dirty="0">
                <a:latin typeface="Calibri"/>
                <a:cs typeface="Calibri"/>
              </a:rPr>
              <a:t> </a:t>
            </a:r>
            <a:r>
              <a:rPr sz="2800" spc="-5" dirty="0">
                <a:latin typeface="Calibri"/>
                <a:cs typeface="Calibri"/>
              </a:rPr>
              <a:t>in </a:t>
            </a:r>
            <a:r>
              <a:rPr sz="2800" spc="-615" dirty="0">
                <a:latin typeface="Calibri"/>
                <a:cs typeface="Calibri"/>
              </a:rPr>
              <a:t> </a:t>
            </a:r>
            <a:r>
              <a:rPr sz="2800" spc="-10" dirty="0">
                <a:latin typeface="Calibri"/>
                <a:cs typeface="Calibri"/>
              </a:rPr>
              <a:t>children.</a:t>
            </a:r>
            <a:endParaRPr sz="2800">
              <a:latin typeface="Calibri"/>
              <a:cs typeface="Calibri"/>
            </a:endParaRPr>
          </a:p>
          <a:p>
            <a:pPr>
              <a:lnSpc>
                <a:spcPct val="100000"/>
              </a:lnSpc>
              <a:spcBef>
                <a:spcPts val="10"/>
              </a:spcBef>
              <a:buClr>
                <a:srgbClr val="FF0000"/>
              </a:buClr>
              <a:buFont typeface="Arial MT"/>
              <a:buChar char="•"/>
            </a:pPr>
            <a:endParaRPr sz="3800">
              <a:latin typeface="Calibri"/>
              <a:cs typeface="Calibri"/>
            </a:endParaRPr>
          </a:p>
          <a:p>
            <a:pPr marL="187960" indent="-175895">
              <a:lnSpc>
                <a:spcPct val="100000"/>
              </a:lnSpc>
              <a:buFont typeface="Arial MT"/>
              <a:buChar char="•"/>
              <a:tabLst>
                <a:tab pos="188595" algn="l"/>
              </a:tabLst>
            </a:pPr>
            <a:r>
              <a:rPr sz="2800" spc="-15" dirty="0">
                <a:solidFill>
                  <a:srgbClr val="FF0000"/>
                </a:solidFill>
                <a:latin typeface="Calibri"/>
                <a:cs typeface="Calibri"/>
              </a:rPr>
              <a:t>Osteosarcoma</a:t>
            </a:r>
            <a:r>
              <a:rPr sz="2800" spc="5" dirty="0">
                <a:solidFill>
                  <a:srgbClr val="FF0000"/>
                </a:solidFill>
                <a:latin typeface="Calibri"/>
                <a:cs typeface="Calibri"/>
              </a:rPr>
              <a:t> </a:t>
            </a:r>
            <a:r>
              <a:rPr sz="2800" spc="-10" dirty="0">
                <a:latin typeface="Calibri"/>
                <a:cs typeface="Calibri"/>
              </a:rPr>
              <a:t>often</a:t>
            </a:r>
            <a:r>
              <a:rPr sz="2800" spc="-5" dirty="0">
                <a:latin typeface="Calibri"/>
                <a:cs typeface="Calibri"/>
              </a:rPr>
              <a:t> is </a:t>
            </a:r>
            <a:r>
              <a:rPr sz="2800" spc="-15" dirty="0">
                <a:latin typeface="Calibri"/>
                <a:cs typeface="Calibri"/>
              </a:rPr>
              <a:t>located</a:t>
            </a:r>
            <a:r>
              <a:rPr sz="2800" spc="-5" dirty="0">
                <a:latin typeface="Calibri"/>
                <a:cs typeface="Calibri"/>
              </a:rPr>
              <a:t> </a:t>
            </a:r>
            <a:r>
              <a:rPr sz="2800" spc="-15" dirty="0">
                <a:latin typeface="Calibri"/>
                <a:cs typeface="Calibri"/>
              </a:rPr>
              <a:t>at</a:t>
            </a:r>
            <a:r>
              <a:rPr sz="2800" spc="-10" dirty="0">
                <a:latin typeface="Calibri"/>
                <a:cs typeface="Calibri"/>
              </a:rPr>
              <a:t> the </a:t>
            </a:r>
            <a:r>
              <a:rPr sz="2800" spc="-15" dirty="0">
                <a:latin typeface="Calibri"/>
                <a:cs typeface="Calibri"/>
              </a:rPr>
              <a:t>epiphysis</a:t>
            </a:r>
            <a:r>
              <a:rPr sz="2800" spc="-5" dirty="0">
                <a:latin typeface="Calibri"/>
                <a:cs typeface="Calibri"/>
              </a:rPr>
              <a:t> or </a:t>
            </a:r>
            <a:r>
              <a:rPr sz="2800" spc="-20" dirty="0">
                <a:latin typeface="Calibri"/>
                <a:cs typeface="Calibri"/>
              </a:rPr>
              <a:t>metaphysis.</a:t>
            </a:r>
            <a:endParaRPr sz="2800">
              <a:latin typeface="Calibri"/>
              <a:cs typeface="Calibri"/>
            </a:endParaRPr>
          </a:p>
          <a:p>
            <a:pPr>
              <a:lnSpc>
                <a:spcPct val="100000"/>
              </a:lnSpc>
              <a:spcBef>
                <a:spcPts val="5"/>
              </a:spcBef>
              <a:buClr>
                <a:srgbClr val="FF0000"/>
              </a:buClr>
              <a:buFont typeface="Arial MT"/>
              <a:buChar char="•"/>
            </a:pPr>
            <a:endParaRPr sz="4150">
              <a:latin typeface="Calibri"/>
              <a:cs typeface="Calibri"/>
            </a:endParaRPr>
          </a:p>
          <a:p>
            <a:pPr marL="187960" marR="5080" indent="-175895">
              <a:lnSpc>
                <a:spcPts val="3020"/>
              </a:lnSpc>
              <a:buFont typeface="Arial MT"/>
              <a:buChar char="•"/>
              <a:tabLst>
                <a:tab pos="188595" algn="l"/>
                <a:tab pos="2503805" algn="l"/>
              </a:tabLst>
            </a:pPr>
            <a:r>
              <a:rPr sz="2800" spc="-15" dirty="0">
                <a:solidFill>
                  <a:srgbClr val="FF0000"/>
                </a:solidFill>
                <a:latin typeface="Calibri"/>
                <a:cs typeface="Calibri"/>
              </a:rPr>
              <a:t>Ewing</a:t>
            </a:r>
            <a:r>
              <a:rPr sz="2800" dirty="0">
                <a:solidFill>
                  <a:srgbClr val="FF0000"/>
                </a:solidFill>
                <a:latin typeface="Calibri"/>
                <a:cs typeface="Calibri"/>
              </a:rPr>
              <a:t> </a:t>
            </a:r>
            <a:r>
              <a:rPr sz="2800" spc="-15" dirty="0">
                <a:solidFill>
                  <a:srgbClr val="FF0000"/>
                </a:solidFill>
                <a:latin typeface="Calibri"/>
                <a:cs typeface="Calibri"/>
              </a:rPr>
              <a:t>sarcoma	</a:t>
            </a:r>
            <a:r>
              <a:rPr sz="2800" spc="-5" dirty="0">
                <a:latin typeface="Calibri"/>
                <a:cs typeface="Calibri"/>
              </a:rPr>
              <a:t>is </a:t>
            </a:r>
            <a:r>
              <a:rPr sz="2800" spc="-15" dirty="0">
                <a:latin typeface="Calibri"/>
                <a:cs typeface="Calibri"/>
              </a:rPr>
              <a:t>located</a:t>
            </a:r>
            <a:r>
              <a:rPr sz="2800" spc="-5" dirty="0">
                <a:latin typeface="Calibri"/>
                <a:cs typeface="Calibri"/>
              </a:rPr>
              <a:t> </a:t>
            </a:r>
            <a:r>
              <a:rPr sz="2800" spc="-15" dirty="0">
                <a:latin typeface="Calibri"/>
                <a:cs typeface="Calibri"/>
              </a:rPr>
              <a:t>at </a:t>
            </a:r>
            <a:r>
              <a:rPr sz="2800" spc="-10" dirty="0">
                <a:latin typeface="Calibri"/>
                <a:cs typeface="Calibri"/>
              </a:rPr>
              <a:t>the </a:t>
            </a:r>
            <a:r>
              <a:rPr sz="2800" spc="-15" dirty="0">
                <a:latin typeface="Calibri"/>
                <a:cs typeface="Calibri"/>
              </a:rPr>
              <a:t>diaphysis,</a:t>
            </a:r>
            <a:r>
              <a:rPr sz="2800" spc="-10" dirty="0">
                <a:latin typeface="Calibri"/>
                <a:cs typeface="Calibri"/>
              </a:rPr>
              <a:t> the </a:t>
            </a:r>
            <a:r>
              <a:rPr sz="2800" spc="-20" dirty="0">
                <a:latin typeface="Calibri"/>
                <a:cs typeface="Calibri"/>
              </a:rPr>
              <a:t>femur</a:t>
            </a:r>
            <a:r>
              <a:rPr sz="2800" spc="-10" dirty="0">
                <a:latin typeface="Calibri"/>
                <a:cs typeface="Calibri"/>
              </a:rPr>
              <a:t> </a:t>
            </a:r>
            <a:r>
              <a:rPr sz="2800" dirty="0">
                <a:latin typeface="Calibri"/>
                <a:cs typeface="Calibri"/>
              </a:rPr>
              <a:t>and</a:t>
            </a:r>
            <a:r>
              <a:rPr sz="2800" spc="-5" dirty="0">
                <a:latin typeface="Calibri"/>
                <a:cs typeface="Calibri"/>
              </a:rPr>
              <a:t> pelvis </a:t>
            </a:r>
            <a:r>
              <a:rPr sz="2800" spc="-15" dirty="0">
                <a:latin typeface="Calibri"/>
                <a:cs typeface="Calibri"/>
              </a:rPr>
              <a:t>are </a:t>
            </a:r>
            <a:r>
              <a:rPr sz="2800" spc="-620" dirty="0">
                <a:latin typeface="Calibri"/>
                <a:cs typeface="Calibri"/>
              </a:rPr>
              <a:t> </a:t>
            </a:r>
            <a:r>
              <a:rPr sz="2800" spc="-10" dirty="0">
                <a:latin typeface="Calibri"/>
                <a:cs typeface="Calibri"/>
              </a:rPr>
              <a:t>the</a:t>
            </a:r>
            <a:r>
              <a:rPr sz="2800" spc="-15" dirty="0">
                <a:latin typeface="Calibri"/>
                <a:cs typeface="Calibri"/>
              </a:rPr>
              <a:t> most</a:t>
            </a:r>
            <a:r>
              <a:rPr sz="2800" spc="-10" dirty="0">
                <a:latin typeface="Calibri"/>
                <a:cs typeface="Calibri"/>
              </a:rPr>
              <a:t> common</a:t>
            </a:r>
            <a:r>
              <a:rPr sz="2800" spc="-5" dirty="0">
                <a:latin typeface="Calibri"/>
                <a:cs typeface="Calibri"/>
              </a:rPr>
              <a:t> </a:t>
            </a:r>
            <a:r>
              <a:rPr sz="2800" spc="-10" dirty="0">
                <a:latin typeface="Calibri"/>
                <a:cs typeface="Calibri"/>
              </a:rPr>
              <a:t>sites.</a:t>
            </a:r>
            <a:endParaRPr sz="2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53947" y="751153"/>
            <a:ext cx="8223644" cy="526865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640472"/>
            <a:ext cx="3272791" cy="689932"/>
          </a:xfrm>
          <a:prstGeom prst="rect">
            <a:avLst/>
          </a:prstGeom>
        </p:spPr>
        <p:txBody>
          <a:bodyPr vert="horz" wrap="square" lIns="0" tIns="12700" rIns="0" bIns="0" rtlCol="0">
            <a:spAutoFit/>
          </a:bodyPr>
          <a:lstStyle/>
          <a:p>
            <a:pPr marL="12700">
              <a:lnSpc>
                <a:spcPct val="100000"/>
              </a:lnSpc>
              <a:spcBef>
                <a:spcPts val="100"/>
              </a:spcBef>
            </a:pPr>
            <a:r>
              <a:rPr sz="4400" b="0" spc="-25" dirty="0">
                <a:latin typeface="Calibri"/>
                <a:cs typeface="Calibri"/>
              </a:rPr>
              <a:t>Osteosarcoma</a:t>
            </a:r>
            <a:endParaRPr sz="4400">
              <a:latin typeface="Calibri"/>
              <a:cs typeface="Calibri"/>
            </a:endParaRPr>
          </a:p>
        </p:txBody>
      </p:sp>
      <p:sp>
        <p:nvSpPr>
          <p:cNvPr id="3" name="object 3"/>
          <p:cNvSpPr txBox="1"/>
          <p:nvPr/>
        </p:nvSpPr>
        <p:spPr>
          <a:xfrm>
            <a:off x="964553" y="1583405"/>
            <a:ext cx="10031095" cy="4262705"/>
          </a:xfrm>
          <a:prstGeom prst="rect">
            <a:avLst/>
          </a:prstGeom>
        </p:spPr>
        <p:txBody>
          <a:bodyPr vert="horz" wrap="square" lIns="0" tIns="96520" rIns="0" bIns="0" rtlCol="0">
            <a:spAutoFit/>
          </a:bodyPr>
          <a:lstStyle/>
          <a:p>
            <a:pPr marL="187960" indent="-175895">
              <a:lnSpc>
                <a:spcPct val="100000"/>
              </a:lnSpc>
              <a:spcBef>
                <a:spcPts val="760"/>
              </a:spcBef>
              <a:buFont typeface="Arial MT"/>
              <a:buChar char="•"/>
              <a:tabLst>
                <a:tab pos="188595" algn="l"/>
              </a:tabLst>
            </a:pPr>
            <a:r>
              <a:rPr sz="2800" spc="-5" dirty="0">
                <a:latin typeface="Calibri"/>
                <a:cs typeface="Calibri"/>
              </a:rPr>
              <a:t>Can occur</a:t>
            </a:r>
            <a:r>
              <a:rPr sz="2800" spc="5" dirty="0">
                <a:latin typeface="Calibri"/>
                <a:cs typeface="Calibri"/>
              </a:rPr>
              <a:t> </a:t>
            </a:r>
            <a:r>
              <a:rPr sz="2800" spc="-5" dirty="0">
                <a:solidFill>
                  <a:srgbClr val="FF0000"/>
                </a:solidFill>
                <a:latin typeface="Calibri"/>
                <a:cs typeface="Calibri"/>
              </a:rPr>
              <a:t>de </a:t>
            </a:r>
            <a:r>
              <a:rPr sz="2800" spc="-15" dirty="0">
                <a:solidFill>
                  <a:srgbClr val="FF0000"/>
                </a:solidFill>
                <a:latin typeface="Calibri"/>
                <a:cs typeface="Calibri"/>
              </a:rPr>
              <a:t>novo</a:t>
            </a:r>
            <a:r>
              <a:rPr sz="2800" spc="5" dirty="0">
                <a:solidFill>
                  <a:srgbClr val="FF0000"/>
                </a:solidFill>
                <a:latin typeface="Calibri"/>
                <a:cs typeface="Calibri"/>
              </a:rPr>
              <a:t> </a:t>
            </a:r>
            <a:r>
              <a:rPr sz="2800" spc="-5" dirty="0">
                <a:latin typeface="Calibri"/>
                <a:cs typeface="Calibri"/>
              </a:rPr>
              <a:t>or </a:t>
            </a:r>
            <a:r>
              <a:rPr sz="2800" dirty="0">
                <a:latin typeface="Calibri"/>
                <a:cs typeface="Calibri"/>
              </a:rPr>
              <a:t>as</a:t>
            </a:r>
            <a:r>
              <a:rPr sz="2800" spc="-5" dirty="0">
                <a:latin typeface="Calibri"/>
                <a:cs typeface="Calibri"/>
              </a:rPr>
              <a:t> </a:t>
            </a:r>
            <a:r>
              <a:rPr sz="2800" dirty="0">
                <a:latin typeface="Calibri"/>
                <a:cs typeface="Calibri"/>
              </a:rPr>
              <a:t>a</a:t>
            </a:r>
            <a:r>
              <a:rPr sz="2800" spc="-5" dirty="0">
                <a:latin typeface="Calibri"/>
                <a:cs typeface="Calibri"/>
              </a:rPr>
              <a:t> </a:t>
            </a:r>
            <a:r>
              <a:rPr sz="2800" spc="-10" dirty="0">
                <a:latin typeface="Calibri"/>
                <a:cs typeface="Calibri"/>
              </a:rPr>
              <a:t>long-term</a:t>
            </a:r>
            <a:r>
              <a:rPr sz="2800" spc="-5" dirty="0">
                <a:latin typeface="Calibri"/>
                <a:cs typeface="Calibri"/>
              </a:rPr>
              <a:t> side </a:t>
            </a:r>
            <a:r>
              <a:rPr sz="2800" spc="-25" dirty="0">
                <a:latin typeface="Calibri"/>
                <a:cs typeface="Calibri"/>
              </a:rPr>
              <a:t>effect</a:t>
            </a:r>
            <a:r>
              <a:rPr sz="2800" spc="-5" dirty="0">
                <a:latin typeface="Calibri"/>
                <a:cs typeface="Calibri"/>
              </a:rPr>
              <a:t> </a:t>
            </a:r>
            <a:r>
              <a:rPr sz="2800" spc="-15" dirty="0">
                <a:latin typeface="Calibri"/>
                <a:cs typeface="Calibri"/>
              </a:rPr>
              <a:t>to</a:t>
            </a:r>
            <a:r>
              <a:rPr sz="2800" spc="20" dirty="0">
                <a:latin typeface="Calibri"/>
                <a:cs typeface="Calibri"/>
              </a:rPr>
              <a:t> </a:t>
            </a:r>
            <a:r>
              <a:rPr sz="2800" spc="-15" dirty="0">
                <a:solidFill>
                  <a:srgbClr val="FF0000"/>
                </a:solidFill>
                <a:latin typeface="Calibri"/>
                <a:cs typeface="Calibri"/>
              </a:rPr>
              <a:t>radiation</a:t>
            </a:r>
            <a:r>
              <a:rPr sz="2800" spc="-10" dirty="0">
                <a:solidFill>
                  <a:srgbClr val="FF0000"/>
                </a:solidFill>
                <a:latin typeface="Calibri"/>
                <a:cs typeface="Calibri"/>
              </a:rPr>
              <a:t> therapy</a:t>
            </a:r>
            <a:r>
              <a:rPr sz="2800" spc="-10" dirty="0">
                <a:latin typeface="Calibri"/>
                <a:cs typeface="Calibri"/>
              </a:rPr>
              <a:t>.</a:t>
            </a:r>
            <a:endParaRPr sz="2800" dirty="0">
              <a:latin typeface="Calibri"/>
              <a:cs typeface="Calibri"/>
            </a:endParaRPr>
          </a:p>
          <a:p>
            <a:pPr marL="187960" indent="-175895">
              <a:lnSpc>
                <a:spcPct val="100000"/>
              </a:lnSpc>
              <a:spcBef>
                <a:spcPts val="665"/>
              </a:spcBef>
              <a:buFont typeface="Arial MT"/>
              <a:buChar char="•"/>
              <a:tabLst>
                <a:tab pos="188595" algn="l"/>
              </a:tabLst>
            </a:pPr>
            <a:r>
              <a:rPr sz="2800" spc="-5" dirty="0">
                <a:latin typeface="Calibri"/>
                <a:cs typeface="Calibri"/>
              </a:rPr>
              <a:t>It</a:t>
            </a:r>
            <a:r>
              <a:rPr sz="2800" spc="-10" dirty="0">
                <a:latin typeface="Calibri"/>
                <a:cs typeface="Calibri"/>
              </a:rPr>
              <a:t> can</a:t>
            </a:r>
            <a:r>
              <a:rPr sz="2800" spc="-5" dirty="0">
                <a:latin typeface="Calibri"/>
                <a:cs typeface="Calibri"/>
              </a:rPr>
              <a:t> be part of</a:t>
            </a:r>
            <a:r>
              <a:rPr sz="2800" spc="25" dirty="0">
                <a:latin typeface="Calibri"/>
                <a:cs typeface="Calibri"/>
              </a:rPr>
              <a:t> </a:t>
            </a:r>
            <a:r>
              <a:rPr sz="2800" spc="-10" dirty="0">
                <a:solidFill>
                  <a:srgbClr val="FF0000"/>
                </a:solidFill>
                <a:latin typeface="Calibri"/>
                <a:cs typeface="Calibri"/>
              </a:rPr>
              <a:t>Li-Fraumeni</a:t>
            </a:r>
            <a:r>
              <a:rPr sz="2800" spc="-5" dirty="0">
                <a:solidFill>
                  <a:srgbClr val="FF0000"/>
                </a:solidFill>
                <a:latin typeface="Calibri"/>
                <a:cs typeface="Calibri"/>
              </a:rPr>
              <a:t> </a:t>
            </a:r>
            <a:r>
              <a:rPr sz="2800" spc="-20" dirty="0">
                <a:solidFill>
                  <a:srgbClr val="FF0000"/>
                </a:solidFill>
                <a:latin typeface="Calibri"/>
                <a:cs typeface="Calibri"/>
              </a:rPr>
              <a:t>syndrome</a:t>
            </a:r>
            <a:r>
              <a:rPr sz="2800" spc="10" dirty="0">
                <a:solidFill>
                  <a:srgbClr val="FF0000"/>
                </a:solidFill>
                <a:latin typeface="Calibri"/>
                <a:cs typeface="Calibri"/>
              </a:rPr>
              <a:t> </a:t>
            </a:r>
            <a:r>
              <a:rPr sz="2800" dirty="0">
                <a:latin typeface="Calibri"/>
                <a:cs typeface="Calibri"/>
              </a:rPr>
              <a:t>(</a:t>
            </a:r>
            <a:r>
              <a:rPr sz="2800" spc="-5" dirty="0">
                <a:latin typeface="Calibri"/>
                <a:cs typeface="Calibri"/>
              </a:rPr>
              <a:t> </a:t>
            </a:r>
            <a:r>
              <a:rPr sz="2800" spc="-50" dirty="0">
                <a:latin typeface="Calibri"/>
                <a:cs typeface="Calibri"/>
              </a:rPr>
              <a:t>Tp53</a:t>
            </a:r>
            <a:r>
              <a:rPr sz="2800" spc="-5" dirty="0">
                <a:latin typeface="Calibri"/>
                <a:cs typeface="Calibri"/>
              </a:rPr>
              <a:t> </a:t>
            </a:r>
            <a:r>
              <a:rPr sz="2800" spc="-15" dirty="0">
                <a:latin typeface="Calibri"/>
                <a:cs typeface="Calibri"/>
              </a:rPr>
              <a:t>mutation).</a:t>
            </a:r>
            <a:endParaRPr sz="2800" dirty="0">
              <a:latin typeface="Calibri"/>
              <a:cs typeface="Calibri"/>
            </a:endParaRPr>
          </a:p>
          <a:p>
            <a:pPr marL="187960" marR="710565" indent="-175895">
              <a:lnSpc>
                <a:spcPts val="3020"/>
              </a:lnSpc>
              <a:spcBef>
                <a:spcPts val="1050"/>
              </a:spcBef>
              <a:buFont typeface="Arial MT"/>
              <a:buChar char="•"/>
              <a:tabLst>
                <a:tab pos="188595" algn="l"/>
              </a:tabLst>
            </a:pPr>
            <a:r>
              <a:rPr sz="2800" spc="-10" dirty="0">
                <a:latin typeface="Calibri"/>
                <a:cs typeface="Calibri"/>
              </a:rPr>
              <a:t>Classical</a:t>
            </a:r>
            <a:r>
              <a:rPr sz="2800" dirty="0">
                <a:latin typeface="Calibri"/>
                <a:cs typeface="Calibri"/>
              </a:rPr>
              <a:t> </a:t>
            </a:r>
            <a:r>
              <a:rPr sz="2800" spc="-10" dirty="0">
                <a:solidFill>
                  <a:srgbClr val="FF0000"/>
                </a:solidFill>
                <a:latin typeface="Calibri"/>
                <a:cs typeface="Calibri"/>
              </a:rPr>
              <a:t>clinical</a:t>
            </a:r>
            <a:r>
              <a:rPr sz="2800" dirty="0">
                <a:solidFill>
                  <a:srgbClr val="FF0000"/>
                </a:solidFill>
                <a:latin typeface="Calibri"/>
                <a:cs typeface="Calibri"/>
              </a:rPr>
              <a:t> </a:t>
            </a:r>
            <a:r>
              <a:rPr sz="2800" spc="-15" dirty="0">
                <a:solidFill>
                  <a:srgbClr val="FF0000"/>
                </a:solidFill>
                <a:latin typeface="Calibri"/>
                <a:cs typeface="Calibri"/>
              </a:rPr>
              <a:t>presentation</a:t>
            </a:r>
            <a:r>
              <a:rPr sz="2800" spc="-15" dirty="0">
                <a:latin typeface="Calibri"/>
                <a:cs typeface="Calibri"/>
              </a:rPr>
              <a:t>:</a:t>
            </a:r>
            <a:r>
              <a:rPr sz="2800" spc="-5" dirty="0">
                <a:latin typeface="Calibri"/>
                <a:cs typeface="Calibri"/>
              </a:rPr>
              <a:t> pain</a:t>
            </a:r>
            <a:r>
              <a:rPr sz="2800" dirty="0">
                <a:latin typeface="Calibri"/>
                <a:cs typeface="Calibri"/>
              </a:rPr>
              <a:t> and a</a:t>
            </a:r>
            <a:r>
              <a:rPr sz="2800" spc="-5" dirty="0">
                <a:latin typeface="Calibri"/>
                <a:cs typeface="Calibri"/>
              </a:rPr>
              <a:t> mass</a:t>
            </a:r>
            <a:r>
              <a:rPr sz="2800" dirty="0">
                <a:latin typeface="Calibri"/>
                <a:cs typeface="Calibri"/>
              </a:rPr>
              <a:t> </a:t>
            </a:r>
            <a:r>
              <a:rPr sz="2800" spc="-15" dirty="0">
                <a:latin typeface="Calibri"/>
                <a:cs typeface="Calibri"/>
              </a:rPr>
              <a:t>at</a:t>
            </a:r>
            <a:r>
              <a:rPr sz="2800" spc="-10" dirty="0">
                <a:latin typeface="Calibri"/>
                <a:cs typeface="Calibri"/>
              </a:rPr>
              <a:t> the</a:t>
            </a:r>
            <a:r>
              <a:rPr sz="2800" spc="-5" dirty="0">
                <a:latin typeface="Calibri"/>
                <a:cs typeface="Calibri"/>
              </a:rPr>
              <a:t> </a:t>
            </a:r>
            <a:r>
              <a:rPr sz="2800" spc="-10" dirty="0">
                <a:latin typeface="Calibri"/>
                <a:cs typeface="Calibri"/>
              </a:rPr>
              <a:t>site</a:t>
            </a:r>
            <a:r>
              <a:rPr sz="2800" dirty="0">
                <a:latin typeface="Calibri"/>
                <a:cs typeface="Calibri"/>
              </a:rPr>
              <a:t> </a:t>
            </a:r>
            <a:r>
              <a:rPr sz="2800" spc="-5" dirty="0">
                <a:latin typeface="Calibri"/>
                <a:cs typeface="Calibri"/>
              </a:rPr>
              <a:t>of </a:t>
            </a:r>
            <a:r>
              <a:rPr sz="2800" spc="-10" dirty="0">
                <a:latin typeface="Calibri"/>
                <a:cs typeface="Calibri"/>
              </a:rPr>
              <a:t>the </a:t>
            </a:r>
            <a:r>
              <a:rPr sz="2800" spc="-615" dirty="0">
                <a:latin typeface="Calibri"/>
                <a:cs typeface="Calibri"/>
              </a:rPr>
              <a:t> </a:t>
            </a:r>
            <a:r>
              <a:rPr sz="2800" spc="-5" dirty="0">
                <a:latin typeface="Calibri"/>
                <a:cs typeface="Calibri"/>
              </a:rPr>
              <a:t>primary</a:t>
            </a:r>
            <a:r>
              <a:rPr sz="2800" spc="-10" dirty="0">
                <a:latin typeface="Calibri"/>
                <a:cs typeface="Calibri"/>
              </a:rPr>
              <a:t> </a:t>
            </a:r>
            <a:r>
              <a:rPr sz="2800" spc="-55" dirty="0">
                <a:latin typeface="Calibri"/>
                <a:cs typeface="Calibri"/>
              </a:rPr>
              <a:t>tumor.</a:t>
            </a:r>
            <a:endParaRPr sz="2800" dirty="0">
              <a:latin typeface="Calibri"/>
              <a:cs typeface="Calibri"/>
            </a:endParaRPr>
          </a:p>
          <a:p>
            <a:pPr marL="187960" indent="-175895">
              <a:lnSpc>
                <a:spcPct val="100000"/>
              </a:lnSpc>
              <a:spcBef>
                <a:spcPts val="625"/>
              </a:spcBef>
              <a:buFont typeface="Arial MT"/>
              <a:buChar char="•"/>
              <a:tabLst>
                <a:tab pos="188595" algn="l"/>
              </a:tabLst>
            </a:pPr>
            <a:r>
              <a:rPr sz="2800" spc="-20" dirty="0">
                <a:latin typeface="Calibri"/>
                <a:cs typeface="Calibri"/>
              </a:rPr>
              <a:t>Typically</a:t>
            </a:r>
            <a:r>
              <a:rPr sz="2800" spc="-5" dirty="0">
                <a:latin typeface="Calibri"/>
                <a:cs typeface="Calibri"/>
              </a:rPr>
              <a:t> </a:t>
            </a:r>
            <a:r>
              <a:rPr sz="2800" spc="-20" dirty="0">
                <a:latin typeface="Calibri"/>
                <a:cs typeface="Calibri"/>
              </a:rPr>
              <a:t>involves</a:t>
            </a:r>
            <a:r>
              <a:rPr sz="2800" spc="-5" dirty="0">
                <a:latin typeface="Calibri"/>
                <a:cs typeface="Calibri"/>
              </a:rPr>
              <a:t> </a:t>
            </a:r>
            <a:r>
              <a:rPr sz="2800" spc="-10" dirty="0">
                <a:latin typeface="Calibri"/>
                <a:cs typeface="Calibri"/>
              </a:rPr>
              <a:t>the</a:t>
            </a:r>
            <a:r>
              <a:rPr sz="2800" spc="20" dirty="0">
                <a:latin typeface="Calibri"/>
                <a:cs typeface="Calibri"/>
              </a:rPr>
              <a:t> </a:t>
            </a:r>
            <a:r>
              <a:rPr sz="2800" spc="-20" dirty="0">
                <a:solidFill>
                  <a:srgbClr val="FF0000"/>
                </a:solidFill>
                <a:latin typeface="Calibri"/>
                <a:cs typeface="Calibri"/>
              </a:rPr>
              <a:t>metaphysis</a:t>
            </a:r>
            <a:r>
              <a:rPr sz="2800" dirty="0">
                <a:solidFill>
                  <a:srgbClr val="FF0000"/>
                </a:solidFill>
                <a:latin typeface="Calibri"/>
                <a:cs typeface="Calibri"/>
              </a:rPr>
              <a:t> </a:t>
            </a:r>
            <a:r>
              <a:rPr sz="2800" spc="-5" dirty="0">
                <a:latin typeface="Calibri"/>
                <a:cs typeface="Calibri"/>
              </a:rPr>
              <a:t>of long bones.</a:t>
            </a:r>
            <a:endParaRPr sz="2800" dirty="0">
              <a:latin typeface="Calibri"/>
              <a:cs typeface="Calibri"/>
            </a:endParaRPr>
          </a:p>
          <a:p>
            <a:pPr marL="187960" marR="434340" indent="-175895">
              <a:lnSpc>
                <a:spcPts val="3020"/>
              </a:lnSpc>
              <a:spcBef>
                <a:spcPts val="1045"/>
              </a:spcBef>
              <a:buFont typeface="Arial MT"/>
              <a:buChar char="•"/>
              <a:tabLst>
                <a:tab pos="188595" algn="l"/>
              </a:tabLst>
            </a:pPr>
            <a:r>
              <a:rPr sz="2800" spc="-15" dirty="0">
                <a:latin typeface="Calibri"/>
                <a:cs typeface="Calibri"/>
              </a:rPr>
              <a:t>Most</a:t>
            </a:r>
            <a:r>
              <a:rPr sz="2800" spc="-10" dirty="0">
                <a:latin typeface="Calibri"/>
                <a:cs typeface="Calibri"/>
              </a:rPr>
              <a:t> common</a:t>
            </a:r>
            <a:r>
              <a:rPr sz="2800" spc="20" dirty="0">
                <a:latin typeface="Calibri"/>
                <a:cs typeface="Calibri"/>
              </a:rPr>
              <a:t> </a:t>
            </a:r>
            <a:r>
              <a:rPr sz="2800" spc="-10" dirty="0">
                <a:solidFill>
                  <a:srgbClr val="FF0000"/>
                </a:solidFill>
                <a:latin typeface="Calibri"/>
                <a:cs typeface="Calibri"/>
              </a:rPr>
              <a:t>sites</a:t>
            </a:r>
            <a:r>
              <a:rPr sz="2800" spc="-5" dirty="0">
                <a:solidFill>
                  <a:srgbClr val="FF0000"/>
                </a:solidFill>
                <a:latin typeface="Calibri"/>
                <a:cs typeface="Calibri"/>
              </a:rPr>
              <a:t> </a:t>
            </a:r>
            <a:r>
              <a:rPr sz="2800" spc="-15" dirty="0">
                <a:latin typeface="Calibri"/>
                <a:cs typeface="Calibri"/>
              </a:rPr>
              <a:t>are</a:t>
            </a:r>
            <a:r>
              <a:rPr sz="2800" dirty="0">
                <a:latin typeface="Calibri"/>
                <a:cs typeface="Calibri"/>
              </a:rPr>
              <a:t> </a:t>
            </a:r>
            <a:r>
              <a:rPr sz="2800" spc="-10" dirty="0">
                <a:latin typeface="Calibri"/>
                <a:cs typeface="Calibri"/>
              </a:rPr>
              <a:t>the </a:t>
            </a:r>
            <a:r>
              <a:rPr sz="2800" spc="-15" dirty="0">
                <a:latin typeface="Calibri"/>
                <a:cs typeface="Calibri"/>
              </a:rPr>
              <a:t>distal</a:t>
            </a:r>
            <a:r>
              <a:rPr sz="2800" spc="-5" dirty="0">
                <a:latin typeface="Calibri"/>
                <a:cs typeface="Calibri"/>
              </a:rPr>
              <a:t> </a:t>
            </a:r>
            <a:r>
              <a:rPr sz="2800" spc="-20" dirty="0">
                <a:latin typeface="Calibri"/>
                <a:cs typeface="Calibri"/>
              </a:rPr>
              <a:t>femur</a:t>
            </a:r>
            <a:r>
              <a:rPr sz="2800" dirty="0">
                <a:latin typeface="Calibri"/>
                <a:cs typeface="Calibri"/>
              </a:rPr>
              <a:t> </a:t>
            </a:r>
            <a:r>
              <a:rPr sz="2800" spc="-15" dirty="0">
                <a:latin typeface="Calibri"/>
                <a:cs typeface="Calibri"/>
              </a:rPr>
              <a:t>followed</a:t>
            </a:r>
            <a:r>
              <a:rPr sz="2800" spc="-5" dirty="0">
                <a:latin typeface="Calibri"/>
                <a:cs typeface="Calibri"/>
              </a:rPr>
              <a:t> </a:t>
            </a:r>
            <a:r>
              <a:rPr sz="2800" spc="-10" dirty="0">
                <a:latin typeface="Calibri"/>
                <a:cs typeface="Calibri"/>
              </a:rPr>
              <a:t>by</a:t>
            </a:r>
            <a:r>
              <a:rPr sz="2800" spc="-5" dirty="0">
                <a:latin typeface="Calibri"/>
                <a:cs typeface="Calibri"/>
              </a:rPr>
              <a:t> </a:t>
            </a:r>
            <a:r>
              <a:rPr sz="2800" spc="-10" dirty="0">
                <a:latin typeface="Calibri"/>
                <a:cs typeface="Calibri"/>
              </a:rPr>
              <a:t>the </a:t>
            </a:r>
            <a:r>
              <a:rPr sz="2800" spc="-20" dirty="0">
                <a:latin typeface="Calibri"/>
                <a:cs typeface="Calibri"/>
              </a:rPr>
              <a:t>proximal </a:t>
            </a:r>
            <a:r>
              <a:rPr sz="2800" spc="-615" dirty="0">
                <a:latin typeface="Calibri"/>
                <a:cs typeface="Calibri"/>
              </a:rPr>
              <a:t> </a:t>
            </a:r>
            <a:r>
              <a:rPr sz="2800" spc="-10" dirty="0">
                <a:latin typeface="Calibri"/>
                <a:cs typeface="Calibri"/>
              </a:rPr>
              <a:t>tibia</a:t>
            </a:r>
            <a:r>
              <a:rPr sz="2800" spc="-15" dirty="0">
                <a:latin typeface="Calibri"/>
                <a:cs typeface="Calibri"/>
              </a:rPr>
              <a:t> followed</a:t>
            </a:r>
            <a:r>
              <a:rPr sz="2800" spc="-5" dirty="0">
                <a:latin typeface="Calibri"/>
                <a:cs typeface="Calibri"/>
              </a:rPr>
              <a:t> </a:t>
            </a:r>
            <a:r>
              <a:rPr sz="2800" spc="-10" dirty="0">
                <a:latin typeface="Calibri"/>
                <a:cs typeface="Calibri"/>
              </a:rPr>
              <a:t>by</a:t>
            </a:r>
            <a:r>
              <a:rPr sz="2800" spc="-5" dirty="0">
                <a:latin typeface="Calibri"/>
                <a:cs typeface="Calibri"/>
              </a:rPr>
              <a:t> </a:t>
            </a:r>
            <a:r>
              <a:rPr sz="2800" spc="-20" dirty="0">
                <a:latin typeface="Calibri"/>
                <a:cs typeface="Calibri"/>
              </a:rPr>
              <a:t>proximal</a:t>
            </a:r>
            <a:r>
              <a:rPr sz="2800" spc="-5" dirty="0">
                <a:latin typeface="Calibri"/>
                <a:cs typeface="Calibri"/>
              </a:rPr>
              <a:t> humerus.</a:t>
            </a:r>
            <a:endParaRPr sz="2800" dirty="0">
              <a:latin typeface="Calibri"/>
              <a:cs typeface="Calibri"/>
            </a:endParaRPr>
          </a:p>
          <a:p>
            <a:pPr marL="187960" marR="89535" indent="-175895">
              <a:lnSpc>
                <a:spcPts val="3020"/>
              </a:lnSpc>
              <a:spcBef>
                <a:spcPts val="1010"/>
              </a:spcBef>
              <a:buFont typeface="Arial MT"/>
              <a:buChar char="•"/>
              <a:tabLst>
                <a:tab pos="188595" algn="l"/>
              </a:tabLst>
            </a:pPr>
            <a:r>
              <a:rPr sz="2800" spc="-5" dirty="0">
                <a:latin typeface="Calibri"/>
                <a:cs typeface="Calibri"/>
              </a:rPr>
              <a:t>Can</a:t>
            </a:r>
            <a:r>
              <a:rPr sz="2800" dirty="0">
                <a:latin typeface="Calibri"/>
                <a:cs typeface="Calibri"/>
              </a:rPr>
              <a:t> </a:t>
            </a:r>
            <a:r>
              <a:rPr sz="2800" spc="-10" dirty="0">
                <a:latin typeface="Calibri"/>
                <a:cs typeface="Calibri"/>
              </a:rPr>
              <a:t>spread</a:t>
            </a:r>
            <a:r>
              <a:rPr sz="2800" dirty="0">
                <a:latin typeface="Calibri"/>
                <a:cs typeface="Calibri"/>
              </a:rPr>
              <a:t> </a:t>
            </a:r>
            <a:r>
              <a:rPr sz="2800" spc="-5" dirty="0">
                <a:latin typeface="Calibri"/>
                <a:cs typeface="Calibri"/>
              </a:rPr>
              <a:t>in</a:t>
            </a:r>
            <a:r>
              <a:rPr sz="2800" spc="15" dirty="0">
                <a:latin typeface="Calibri"/>
                <a:cs typeface="Calibri"/>
              </a:rPr>
              <a:t> </a:t>
            </a:r>
            <a:r>
              <a:rPr sz="2800" spc="-5" dirty="0">
                <a:solidFill>
                  <a:srgbClr val="FF0000"/>
                </a:solidFill>
                <a:latin typeface="Calibri"/>
                <a:cs typeface="Calibri"/>
              </a:rPr>
              <a:t>skip</a:t>
            </a:r>
            <a:r>
              <a:rPr sz="2800" dirty="0">
                <a:solidFill>
                  <a:srgbClr val="FF0000"/>
                </a:solidFill>
                <a:latin typeface="Calibri"/>
                <a:cs typeface="Calibri"/>
              </a:rPr>
              <a:t> </a:t>
            </a:r>
            <a:r>
              <a:rPr sz="2800" spc="-5" dirty="0">
                <a:solidFill>
                  <a:srgbClr val="FF0000"/>
                </a:solidFill>
                <a:latin typeface="Calibri"/>
                <a:cs typeface="Calibri"/>
              </a:rPr>
              <a:t>lesions</a:t>
            </a:r>
            <a:r>
              <a:rPr sz="2800" spc="20" dirty="0">
                <a:solidFill>
                  <a:srgbClr val="FF0000"/>
                </a:solidFill>
                <a:latin typeface="Calibri"/>
                <a:cs typeface="Calibri"/>
              </a:rPr>
              <a:t> </a:t>
            </a:r>
            <a:r>
              <a:rPr sz="2800" spc="-20" dirty="0">
                <a:latin typeface="Calibri"/>
                <a:cs typeface="Calibri"/>
              </a:rPr>
              <a:t>pattern</a:t>
            </a:r>
            <a:r>
              <a:rPr sz="2800" dirty="0">
                <a:latin typeface="Calibri"/>
                <a:cs typeface="Calibri"/>
              </a:rPr>
              <a:t> </a:t>
            </a:r>
            <a:r>
              <a:rPr sz="2800" spc="-5" dirty="0">
                <a:latin typeface="Calibri"/>
                <a:cs typeface="Calibri"/>
              </a:rPr>
              <a:t>or</a:t>
            </a:r>
            <a:r>
              <a:rPr sz="2800" dirty="0">
                <a:latin typeface="Calibri"/>
                <a:cs typeface="Calibri"/>
              </a:rPr>
              <a:t> </a:t>
            </a:r>
            <a:r>
              <a:rPr sz="2800" spc="-15" dirty="0">
                <a:latin typeface="Calibri"/>
                <a:cs typeface="Calibri"/>
              </a:rPr>
              <a:t>through</a:t>
            </a:r>
            <a:r>
              <a:rPr sz="2800" dirty="0">
                <a:latin typeface="Calibri"/>
                <a:cs typeface="Calibri"/>
              </a:rPr>
              <a:t> </a:t>
            </a:r>
            <a:r>
              <a:rPr sz="2800" spc="-15" dirty="0">
                <a:latin typeface="Calibri"/>
                <a:cs typeface="Calibri"/>
              </a:rPr>
              <a:t>hematogenous</a:t>
            </a:r>
            <a:r>
              <a:rPr sz="2800" dirty="0">
                <a:latin typeface="Calibri"/>
                <a:cs typeface="Calibri"/>
              </a:rPr>
              <a:t> </a:t>
            </a:r>
            <a:r>
              <a:rPr sz="2800" spc="-15" dirty="0">
                <a:latin typeface="Calibri"/>
                <a:cs typeface="Calibri"/>
              </a:rPr>
              <a:t>spread </a:t>
            </a:r>
            <a:r>
              <a:rPr sz="2800" spc="-615" dirty="0">
                <a:latin typeface="Calibri"/>
                <a:cs typeface="Calibri"/>
              </a:rPr>
              <a:t> </a:t>
            </a:r>
            <a:r>
              <a:rPr sz="2800" spc="-15" dirty="0">
                <a:latin typeface="Calibri"/>
                <a:cs typeface="Calibri"/>
              </a:rPr>
              <a:t>to</a:t>
            </a:r>
            <a:r>
              <a:rPr sz="2800" spc="-10" dirty="0">
                <a:latin typeface="Calibri"/>
                <a:cs typeface="Calibri"/>
              </a:rPr>
              <a:t> the </a:t>
            </a:r>
            <a:r>
              <a:rPr sz="2800" spc="-5" dirty="0">
                <a:latin typeface="Calibri"/>
                <a:cs typeface="Calibri"/>
              </a:rPr>
              <a:t>lung </a:t>
            </a:r>
            <a:r>
              <a:rPr sz="2800" dirty="0">
                <a:latin typeface="Calibri"/>
                <a:cs typeface="Calibri"/>
              </a:rPr>
              <a:t>and</a:t>
            </a:r>
            <a:r>
              <a:rPr sz="2800" spc="-5" dirty="0">
                <a:latin typeface="Calibri"/>
                <a:cs typeface="Calibri"/>
              </a:rPr>
              <a:t> other bone </a:t>
            </a:r>
            <a:r>
              <a:rPr sz="2800" spc="-15" dirty="0">
                <a:latin typeface="Calibri"/>
                <a:cs typeface="Calibri"/>
              </a:rPr>
              <a:t>locations.</a:t>
            </a:r>
            <a:endParaRPr sz="2800" dirty="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321383"/>
            <a:ext cx="3272791" cy="689932"/>
          </a:xfrm>
          <a:prstGeom prst="rect">
            <a:avLst/>
          </a:prstGeom>
        </p:spPr>
        <p:txBody>
          <a:bodyPr vert="horz" wrap="square" lIns="0" tIns="12700" rIns="0" bIns="0" rtlCol="0">
            <a:spAutoFit/>
          </a:bodyPr>
          <a:lstStyle/>
          <a:p>
            <a:pPr marL="12700">
              <a:lnSpc>
                <a:spcPct val="100000"/>
              </a:lnSpc>
              <a:spcBef>
                <a:spcPts val="100"/>
              </a:spcBef>
            </a:pPr>
            <a:r>
              <a:rPr sz="4400" b="0" spc="-25" dirty="0">
                <a:latin typeface="Calibri"/>
                <a:cs typeface="Calibri"/>
              </a:rPr>
              <a:t>Osteosarcoma</a:t>
            </a:r>
            <a:endParaRPr sz="4400">
              <a:latin typeface="Calibri"/>
              <a:cs typeface="Calibri"/>
            </a:endParaRPr>
          </a:p>
        </p:txBody>
      </p:sp>
      <p:sp>
        <p:nvSpPr>
          <p:cNvPr id="3" name="object 3"/>
          <p:cNvSpPr txBox="1"/>
          <p:nvPr/>
        </p:nvSpPr>
        <p:spPr>
          <a:xfrm>
            <a:off x="964547" y="1348638"/>
            <a:ext cx="10210800" cy="4401205"/>
          </a:xfrm>
          <a:prstGeom prst="rect">
            <a:avLst/>
          </a:prstGeom>
        </p:spPr>
        <p:txBody>
          <a:bodyPr vert="horz" wrap="square" lIns="0" tIns="60960" rIns="0" bIns="0" rtlCol="0">
            <a:spAutoFit/>
          </a:bodyPr>
          <a:lstStyle/>
          <a:p>
            <a:pPr marL="187960" marR="5080" indent="-175895">
              <a:lnSpc>
                <a:spcPts val="3020"/>
              </a:lnSpc>
              <a:spcBef>
                <a:spcPts val="480"/>
              </a:spcBef>
              <a:buFont typeface="Arial MT"/>
              <a:buChar char="•"/>
              <a:tabLst>
                <a:tab pos="188595" algn="l"/>
              </a:tabLst>
            </a:pPr>
            <a:r>
              <a:rPr sz="2800" spc="-10" dirty="0">
                <a:solidFill>
                  <a:srgbClr val="FF0000"/>
                </a:solidFill>
                <a:latin typeface="Calibri"/>
                <a:cs typeface="Calibri"/>
              </a:rPr>
              <a:t>Diagnostic work</a:t>
            </a:r>
            <a:r>
              <a:rPr sz="2800" spc="-5" dirty="0">
                <a:solidFill>
                  <a:srgbClr val="FF0000"/>
                </a:solidFill>
                <a:latin typeface="Calibri"/>
                <a:cs typeface="Calibri"/>
              </a:rPr>
              <a:t> </a:t>
            </a:r>
            <a:r>
              <a:rPr sz="2800" spc="5" dirty="0">
                <a:solidFill>
                  <a:srgbClr val="FF0000"/>
                </a:solidFill>
                <a:latin typeface="Calibri"/>
                <a:cs typeface="Calibri"/>
              </a:rPr>
              <a:t>up</a:t>
            </a:r>
            <a:r>
              <a:rPr sz="2800" spc="5" dirty="0">
                <a:latin typeface="Calibri"/>
                <a:cs typeface="Calibri"/>
              </a:rPr>
              <a:t>:</a:t>
            </a:r>
            <a:r>
              <a:rPr sz="2800" spc="-5" dirty="0">
                <a:latin typeface="Calibri"/>
                <a:cs typeface="Calibri"/>
              </a:rPr>
              <a:t> plain </a:t>
            </a:r>
            <a:r>
              <a:rPr sz="2800" dirty="0">
                <a:latin typeface="Calibri"/>
                <a:cs typeface="Calibri"/>
              </a:rPr>
              <a:t>X </a:t>
            </a:r>
            <a:r>
              <a:rPr sz="2800" spc="-40" dirty="0">
                <a:latin typeface="Calibri"/>
                <a:cs typeface="Calibri"/>
              </a:rPr>
              <a:t>ray</a:t>
            </a:r>
            <a:r>
              <a:rPr sz="2800" spc="-5" dirty="0">
                <a:latin typeface="Calibri"/>
                <a:cs typeface="Calibri"/>
              </a:rPr>
              <a:t> </a:t>
            </a:r>
            <a:r>
              <a:rPr sz="2800" dirty="0">
                <a:latin typeface="Calibri"/>
                <a:cs typeface="Calibri"/>
              </a:rPr>
              <a:t>(</a:t>
            </a:r>
            <a:r>
              <a:rPr sz="2800" spc="-5" dirty="0">
                <a:latin typeface="Calibri"/>
                <a:cs typeface="Calibri"/>
              </a:rPr>
              <a:t> </a:t>
            </a:r>
            <a:r>
              <a:rPr sz="2800" spc="-15" dirty="0">
                <a:latin typeface="Calibri"/>
                <a:cs typeface="Calibri"/>
              </a:rPr>
              <a:t>osteoblastic</a:t>
            </a:r>
            <a:r>
              <a:rPr sz="2800" spc="-10" dirty="0">
                <a:latin typeface="Calibri"/>
                <a:cs typeface="Calibri"/>
              </a:rPr>
              <a:t> </a:t>
            </a:r>
            <a:r>
              <a:rPr sz="2800" dirty="0">
                <a:latin typeface="Calibri"/>
                <a:cs typeface="Calibri"/>
              </a:rPr>
              <a:t>, </a:t>
            </a:r>
            <a:r>
              <a:rPr sz="2800" spc="-15" dirty="0">
                <a:latin typeface="Calibri"/>
                <a:cs typeface="Calibri"/>
              </a:rPr>
              <a:t>osteolytic</a:t>
            </a:r>
            <a:r>
              <a:rPr sz="2800" spc="-10" dirty="0">
                <a:latin typeface="Calibri"/>
                <a:cs typeface="Calibri"/>
              </a:rPr>
              <a:t> </a:t>
            </a:r>
            <a:r>
              <a:rPr sz="2800" spc="-5" dirty="0">
                <a:latin typeface="Calibri"/>
                <a:cs typeface="Calibri"/>
              </a:rPr>
              <a:t>or </a:t>
            </a:r>
            <a:r>
              <a:rPr sz="2800" dirty="0">
                <a:latin typeface="Calibri"/>
                <a:cs typeface="Calibri"/>
              </a:rPr>
              <a:t>a</a:t>
            </a:r>
            <a:r>
              <a:rPr sz="2800" spc="-5" dirty="0">
                <a:latin typeface="Calibri"/>
                <a:cs typeface="Calibri"/>
              </a:rPr>
              <a:t> </a:t>
            </a:r>
            <a:r>
              <a:rPr sz="2800" spc="-10" dirty="0">
                <a:latin typeface="Calibri"/>
                <a:cs typeface="Calibri"/>
              </a:rPr>
              <a:t>mixture) </a:t>
            </a:r>
            <a:r>
              <a:rPr sz="2800" spc="-615" dirty="0">
                <a:latin typeface="Calibri"/>
                <a:cs typeface="Calibri"/>
              </a:rPr>
              <a:t> </a:t>
            </a:r>
            <a:r>
              <a:rPr sz="2800" spc="-10" dirty="0">
                <a:latin typeface="Calibri"/>
                <a:cs typeface="Calibri"/>
              </a:rPr>
              <a:t>Classical</a:t>
            </a:r>
            <a:r>
              <a:rPr sz="2800" spc="-5" dirty="0">
                <a:latin typeface="Calibri"/>
                <a:cs typeface="Calibri"/>
              </a:rPr>
              <a:t> </a:t>
            </a:r>
            <a:r>
              <a:rPr sz="2800" dirty="0">
                <a:latin typeface="Calibri"/>
                <a:cs typeface="Calibri"/>
              </a:rPr>
              <a:t>X</a:t>
            </a:r>
            <a:r>
              <a:rPr sz="2800" spc="-5" dirty="0">
                <a:latin typeface="Calibri"/>
                <a:cs typeface="Calibri"/>
              </a:rPr>
              <a:t> </a:t>
            </a:r>
            <a:r>
              <a:rPr sz="2800" spc="-40" dirty="0">
                <a:latin typeface="Calibri"/>
                <a:cs typeface="Calibri"/>
              </a:rPr>
              <a:t>ray</a:t>
            </a:r>
            <a:r>
              <a:rPr sz="2800" spc="-5" dirty="0">
                <a:latin typeface="Calibri"/>
                <a:cs typeface="Calibri"/>
              </a:rPr>
              <a:t> findings</a:t>
            </a:r>
            <a:r>
              <a:rPr sz="2800" dirty="0">
                <a:latin typeface="Calibri"/>
                <a:cs typeface="Calibri"/>
              </a:rPr>
              <a:t> </a:t>
            </a:r>
            <a:r>
              <a:rPr sz="2800" spc="-5" dirty="0">
                <a:latin typeface="Calibri"/>
                <a:cs typeface="Calibri"/>
              </a:rPr>
              <a:t>include </a:t>
            </a:r>
            <a:r>
              <a:rPr sz="2800" dirty="0">
                <a:latin typeface="Calibri"/>
                <a:cs typeface="Calibri"/>
              </a:rPr>
              <a:t>a</a:t>
            </a:r>
            <a:r>
              <a:rPr sz="2800" spc="25" dirty="0">
                <a:latin typeface="Calibri"/>
                <a:cs typeface="Calibri"/>
              </a:rPr>
              <a:t> </a:t>
            </a:r>
            <a:r>
              <a:rPr sz="2800" spc="-5" dirty="0">
                <a:solidFill>
                  <a:srgbClr val="FF0000"/>
                </a:solidFill>
                <a:latin typeface="Calibri"/>
                <a:cs typeface="Calibri"/>
              </a:rPr>
              <a:t>Codman </a:t>
            </a:r>
            <a:r>
              <a:rPr sz="2800" spc="-10" dirty="0">
                <a:solidFill>
                  <a:srgbClr val="FF0000"/>
                </a:solidFill>
                <a:latin typeface="Calibri"/>
                <a:cs typeface="Calibri"/>
              </a:rPr>
              <a:t>triangle</a:t>
            </a:r>
            <a:r>
              <a:rPr sz="2800" spc="45" dirty="0">
                <a:solidFill>
                  <a:srgbClr val="FF0000"/>
                </a:solidFill>
                <a:latin typeface="Calibri"/>
                <a:cs typeface="Calibri"/>
              </a:rPr>
              <a:t> </a:t>
            </a:r>
            <a:r>
              <a:rPr sz="2800" spc="-5" dirty="0">
                <a:latin typeface="Calibri"/>
                <a:cs typeface="Calibri"/>
              </a:rPr>
              <a:t>caused </a:t>
            </a:r>
            <a:r>
              <a:rPr sz="2800" spc="-10" dirty="0">
                <a:latin typeface="Calibri"/>
                <a:cs typeface="Calibri"/>
              </a:rPr>
              <a:t>by</a:t>
            </a:r>
            <a:r>
              <a:rPr sz="2800" spc="-5" dirty="0">
                <a:latin typeface="Calibri"/>
                <a:cs typeface="Calibri"/>
              </a:rPr>
              <a:t> </a:t>
            </a:r>
            <a:r>
              <a:rPr sz="2800" spc="-20" dirty="0">
                <a:latin typeface="Calibri"/>
                <a:cs typeface="Calibri"/>
              </a:rPr>
              <a:t>elevation </a:t>
            </a:r>
            <a:r>
              <a:rPr sz="2800" spc="-615" dirty="0">
                <a:latin typeface="Calibri"/>
                <a:cs typeface="Calibri"/>
              </a:rPr>
              <a:t> </a:t>
            </a:r>
            <a:r>
              <a:rPr sz="2800" spc="-5" dirty="0">
                <a:latin typeface="Calibri"/>
                <a:cs typeface="Calibri"/>
              </a:rPr>
              <a:t>of </a:t>
            </a:r>
            <a:r>
              <a:rPr sz="2800" spc="-10" dirty="0">
                <a:latin typeface="Calibri"/>
                <a:cs typeface="Calibri"/>
              </a:rPr>
              <a:t>the </a:t>
            </a:r>
            <a:r>
              <a:rPr sz="2800" spc="-15" dirty="0">
                <a:latin typeface="Calibri"/>
                <a:cs typeface="Calibri"/>
              </a:rPr>
              <a:t>periosteum</a:t>
            </a:r>
            <a:r>
              <a:rPr sz="2800" spc="-5" dirty="0">
                <a:latin typeface="Calibri"/>
                <a:cs typeface="Calibri"/>
              </a:rPr>
              <a:t> </a:t>
            </a:r>
            <a:r>
              <a:rPr sz="2800" dirty="0">
                <a:latin typeface="Calibri"/>
                <a:cs typeface="Calibri"/>
              </a:rPr>
              <a:t>and a</a:t>
            </a:r>
            <a:r>
              <a:rPr sz="2800" spc="30" dirty="0">
                <a:latin typeface="Calibri"/>
                <a:cs typeface="Calibri"/>
              </a:rPr>
              <a:t> </a:t>
            </a:r>
            <a:r>
              <a:rPr sz="2800" spc="-15" dirty="0">
                <a:solidFill>
                  <a:srgbClr val="FF0000"/>
                </a:solidFill>
                <a:latin typeface="Calibri"/>
                <a:cs typeface="Calibri"/>
              </a:rPr>
              <a:t>sunburst</a:t>
            </a:r>
            <a:r>
              <a:rPr sz="2800" spc="-10" dirty="0">
                <a:solidFill>
                  <a:srgbClr val="FF0000"/>
                </a:solidFill>
                <a:latin typeface="Calibri"/>
                <a:cs typeface="Calibri"/>
              </a:rPr>
              <a:t> </a:t>
            </a:r>
            <a:r>
              <a:rPr sz="2800" spc="-20" dirty="0">
                <a:solidFill>
                  <a:srgbClr val="FF0000"/>
                </a:solidFill>
                <a:latin typeface="Calibri"/>
                <a:cs typeface="Calibri"/>
              </a:rPr>
              <a:t>pattern</a:t>
            </a:r>
            <a:r>
              <a:rPr sz="2800" spc="15" dirty="0">
                <a:solidFill>
                  <a:srgbClr val="FF0000"/>
                </a:solidFill>
                <a:latin typeface="Calibri"/>
                <a:cs typeface="Calibri"/>
              </a:rPr>
              <a:t> </a:t>
            </a:r>
            <a:r>
              <a:rPr sz="2800" spc="-5" dirty="0">
                <a:latin typeface="Calibri"/>
                <a:cs typeface="Calibri"/>
              </a:rPr>
              <a:t>due </a:t>
            </a:r>
            <a:r>
              <a:rPr sz="2800" spc="-15" dirty="0">
                <a:latin typeface="Calibri"/>
                <a:cs typeface="Calibri"/>
              </a:rPr>
              <a:t>to</a:t>
            </a:r>
            <a:r>
              <a:rPr sz="2800" spc="-5" dirty="0">
                <a:latin typeface="Calibri"/>
                <a:cs typeface="Calibri"/>
              </a:rPr>
              <a:t> </a:t>
            </a:r>
            <a:r>
              <a:rPr sz="2800" spc="-15" dirty="0">
                <a:latin typeface="Calibri"/>
                <a:cs typeface="Calibri"/>
              </a:rPr>
              <a:t>extension</a:t>
            </a:r>
            <a:r>
              <a:rPr sz="2800" dirty="0">
                <a:latin typeface="Calibri"/>
                <a:cs typeface="Calibri"/>
              </a:rPr>
              <a:t> </a:t>
            </a:r>
            <a:r>
              <a:rPr sz="2800" spc="-5" dirty="0">
                <a:latin typeface="Calibri"/>
                <a:cs typeface="Calibri"/>
              </a:rPr>
              <a:t>of </a:t>
            </a:r>
            <a:r>
              <a:rPr sz="2800" spc="-10" dirty="0">
                <a:latin typeface="Calibri"/>
                <a:cs typeface="Calibri"/>
              </a:rPr>
              <a:t>the </a:t>
            </a:r>
            <a:r>
              <a:rPr sz="2800" spc="-5" dirty="0">
                <a:latin typeface="Calibri"/>
                <a:cs typeface="Calibri"/>
              </a:rPr>
              <a:t> </a:t>
            </a:r>
            <a:r>
              <a:rPr sz="2800" spc="-10" dirty="0">
                <a:latin typeface="Calibri"/>
                <a:cs typeface="Calibri"/>
              </a:rPr>
              <a:t>tumor </a:t>
            </a:r>
            <a:r>
              <a:rPr sz="2800" spc="-15" dirty="0">
                <a:latin typeface="Calibri"/>
                <a:cs typeface="Calibri"/>
              </a:rPr>
              <a:t>through</a:t>
            </a:r>
            <a:r>
              <a:rPr sz="2800" spc="-5" dirty="0">
                <a:latin typeface="Calibri"/>
                <a:cs typeface="Calibri"/>
              </a:rPr>
              <a:t> </a:t>
            </a:r>
            <a:r>
              <a:rPr sz="2800" spc="-10" dirty="0">
                <a:latin typeface="Calibri"/>
                <a:cs typeface="Calibri"/>
              </a:rPr>
              <a:t>the </a:t>
            </a:r>
            <a:r>
              <a:rPr sz="2800" spc="-15" dirty="0">
                <a:latin typeface="Calibri"/>
                <a:cs typeface="Calibri"/>
              </a:rPr>
              <a:t>periosteum.</a:t>
            </a:r>
            <a:endParaRPr sz="2800">
              <a:latin typeface="Calibri"/>
              <a:cs typeface="Calibri"/>
            </a:endParaRPr>
          </a:p>
          <a:p>
            <a:pPr>
              <a:lnSpc>
                <a:spcPct val="100000"/>
              </a:lnSpc>
              <a:spcBef>
                <a:spcPts val="35"/>
              </a:spcBef>
              <a:buChar char="•"/>
            </a:pPr>
            <a:endParaRPr sz="4100">
              <a:latin typeface="Calibri"/>
              <a:cs typeface="Calibri"/>
            </a:endParaRPr>
          </a:p>
          <a:p>
            <a:pPr marL="187960" marR="50800" indent="-175895">
              <a:lnSpc>
                <a:spcPts val="3020"/>
              </a:lnSpc>
              <a:spcBef>
                <a:spcPts val="5"/>
              </a:spcBef>
              <a:buFont typeface="Arial MT"/>
              <a:buChar char="•"/>
              <a:tabLst>
                <a:tab pos="188595" algn="l"/>
              </a:tabLst>
            </a:pPr>
            <a:r>
              <a:rPr sz="2800" spc="-10" dirty="0">
                <a:solidFill>
                  <a:srgbClr val="FF0000"/>
                </a:solidFill>
                <a:latin typeface="Calibri"/>
                <a:cs typeface="Calibri"/>
              </a:rPr>
              <a:t>Chest </a:t>
            </a:r>
            <a:r>
              <a:rPr sz="2800" spc="5" dirty="0">
                <a:solidFill>
                  <a:srgbClr val="FF0000"/>
                </a:solidFill>
                <a:latin typeface="Calibri"/>
                <a:cs typeface="Calibri"/>
              </a:rPr>
              <a:t>CT </a:t>
            </a:r>
            <a:r>
              <a:rPr sz="2800" spc="-10" dirty="0">
                <a:latin typeface="Calibri"/>
                <a:cs typeface="Calibri"/>
              </a:rPr>
              <a:t>scan </a:t>
            </a:r>
            <a:r>
              <a:rPr sz="2800" spc="-5" dirty="0">
                <a:latin typeface="Calibri"/>
                <a:cs typeface="Calibri"/>
              </a:rPr>
              <a:t>is done </a:t>
            </a:r>
            <a:r>
              <a:rPr sz="2800" spc="-15" dirty="0">
                <a:latin typeface="Calibri"/>
                <a:cs typeface="Calibri"/>
              </a:rPr>
              <a:t>to </a:t>
            </a:r>
            <a:r>
              <a:rPr sz="2800" spc="-5" dirty="0">
                <a:latin typeface="Calibri"/>
                <a:cs typeface="Calibri"/>
              </a:rPr>
              <a:t>rule out pulmonary </a:t>
            </a:r>
            <a:r>
              <a:rPr sz="2800" spc="-15" dirty="0">
                <a:latin typeface="Calibri"/>
                <a:cs typeface="Calibri"/>
              </a:rPr>
              <a:t>metastasis </a:t>
            </a:r>
            <a:r>
              <a:rPr sz="2800" spc="-5" dirty="0">
                <a:latin typeface="Calibri"/>
                <a:cs typeface="Calibri"/>
              </a:rPr>
              <a:t>in </a:t>
            </a:r>
            <a:r>
              <a:rPr sz="2800" dirty="0">
                <a:latin typeface="Calibri"/>
                <a:cs typeface="Calibri"/>
              </a:rPr>
              <a:t>addition </a:t>
            </a:r>
            <a:r>
              <a:rPr sz="2800" spc="-15" dirty="0">
                <a:latin typeface="Calibri"/>
                <a:cs typeface="Calibri"/>
              </a:rPr>
              <a:t>to </a:t>
            </a:r>
            <a:r>
              <a:rPr sz="2800" spc="-620" dirty="0">
                <a:latin typeface="Calibri"/>
                <a:cs typeface="Calibri"/>
              </a:rPr>
              <a:t> </a:t>
            </a:r>
            <a:r>
              <a:rPr sz="2800" dirty="0">
                <a:latin typeface="Calibri"/>
                <a:cs typeface="Calibri"/>
              </a:rPr>
              <a:t>a</a:t>
            </a:r>
            <a:r>
              <a:rPr sz="2800" spc="-10" dirty="0">
                <a:latin typeface="Calibri"/>
                <a:cs typeface="Calibri"/>
              </a:rPr>
              <a:t> </a:t>
            </a:r>
            <a:r>
              <a:rPr sz="2800" spc="-40" dirty="0">
                <a:latin typeface="Calibri"/>
                <a:cs typeface="Calibri"/>
              </a:rPr>
              <a:t>biopsy.</a:t>
            </a:r>
            <a:endParaRPr sz="2800">
              <a:latin typeface="Calibri"/>
              <a:cs typeface="Calibri"/>
            </a:endParaRPr>
          </a:p>
          <a:p>
            <a:pPr>
              <a:lnSpc>
                <a:spcPct val="100000"/>
              </a:lnSpc>
              <a:spcBef>
                <a:spcPts val="25"/>
              </a:spcBef>
              <a:buChar char="•"/>
            </a:pPr>
            <a:endParaRPr sz="4100">
              <a:latin typeface="Calibri"/>
              <a:cs typeface="Calibri"/>
            </a:endParaRPr>
          </a:p>
          <a:p>
            <a:pPr marL="187960" marR="985519" indent="-175895">
              <a:lnSpc>
                <a:spcPts val="3020"/>
              </a:lnSpc>
              <a:buFont typeface="Arial MT"/>
              <a:buChar char="•"/>
              <a:tabLst>
                <a:tab pos="188595" algn="l"/>
              </a:tabLst>
            </a:pPr>
            <a:r>
              <a:rPr sz="2800" spc="-35" dirty="0">
                <a:latin typeface="Calibri"/>
                <a:cs typeface="Calibri"/>
              </a:rPr>
              <a:t>Treatment</a:t>
            </a:r>
            <a:r>
              <a:rPr sz="2800" spc="-10" dirty="0">
                <a:latin typeface="Calibri"/>
                <a:cs typeface="Calibri"/>
              </a:rPr>
              <a:t> relies</a:t>
            </a:r>
            <a:r>
              <a:rPr sz="2800" spc="-5" dirty="0">
                <a:latin typeface="Calibri"/>
                <a:cs typeface="Calibri"/>
              </a:rPr>
              <a:t> on </a:t>
            </a:r>
            <a:r>
              <a:rPr sz="2800" spc="-15" dirty="0">
                <a:latin typeface="Calibri"/>
                <a:cs typeface="Calibri"/>
              </a:rPr>
              <a:t>surgery</a:t>
            </a:r>
            <a:r>
              <a:rPr sz="2800" spc="-5" dirty="0">
                <a:latin typeface="Calibri"/>
                <a:cs typeface="Calibri"/>
              </a:rPr>
              <a:t> </a:t>
            </a:r>
            <a:r>
              <a:rPr sz="2800" dirty="0">
                <a:latin typeface="Calibri"/>
                <a:cs typeface="Calibri"/>
              </a:rPr>
              <a:t>and</a:t>
            </a:r>
            <a:r>
              <a:rPr sz="2800" spc="-5" dirty="0">
                <a:latin typeface="Calibri"/>
                <a:cs typeface="Calibri"/>
              </a:rPr>
              <a:t> </a:t>
            </a:r>
            <a:r>
              <a:rPr sz="2800" spc="-10" dirty="0">
                <a:latin typeface="Calibri"/>
                <a:cs typeface="Calibri"/>
              </a:rPr>
              <a:t>chemotherapy</a:t>
            </a:r>
            <a:r>
              <a:rPr sz="2800" spc="-5" dirty="0">
                <a:latin typeface="Calibri"/>
                <a:cs typeface="Calibri"/>
              </a:rPr>
              <a:t> </a:t>
            </a:r>
            <a:r>
              <a:rPr sz="2800" spc="-15" dirty="0">
                <a:latin typeface="Calibri"/>
                <a:cs typeface="Calibri"/>
              </a:rPr>
              <a:t>administration. </a:t>
            </a:r>
            <a:r>
              <a:rPr sz="2800" spc="-615" dirty="0">
                <a:latin typeface="Calibri"/>
                <a:cs typeface="Calibri"/>
              </a:rPr>
              <a:t> </a:t>
            </a:r>
            <a:r>
              <a:rPr sz="2800" spc="-10" dirty="0">
                <a:solidFill>
                  <a:srgbClr val="FF0000"/>
                </a:solidFill>
                <a:latin typeface="Calibri"/>
                <a:cs typeface="Calibri"/>
              </a:rPr>
              <a:t>Radiation</a:t>
            </a:r>
            <a:r>
              <a:rPr sz="2800" spc="-15" dirty="0">
                <a:solidFill>
                  <a:srgbClr val="FF0000"/>
                </a:solidFill>
                <a:latin typeface="Calibri"/>
                <a:cs typeface="Calibri"/>
              </a:rPr>
              <a:t> </a:t>
            </a:r>
            <a:r>
              <a:rPr sz="2800" spc="-5" dirty="0">
                <a:solidFill>
                  <a:srgbClr val="FF0000"/>
                </a:solidFill>
                <a:latin typeface="Calibri"/>
                <a:cs typeface="Calibri"/>
              </a:rPr>
              <a:t>is not part</a:t>
            </a:r>
            <a:r>
              <a:rPr sz="2800" spc="45" dirty="0">
                <a:solidFill>
                  <a:srgbClr val="FF0000"/>
                </a:solidFill>
                <a:latin typeface="Calibri"/>
                <a:cs typeface="Calibri"/>
              </a:rPr>
              <a:t> </a:t>
            </a:r>
            <a:r>
              <a:rPr sz="2800" spc="-5" dirty="0">
                <a:latin typeface="Calibri"/>
                <a:cs typeface="Calibri"/>
              </a:rPr>
              <a:t>of </a:t>
            </a:r>
            <a:r>
              <a:rPr sz="2800" spc="-15" dirty="0">
                <a:latin typeface="Calibri"/>
                <a:cs typeface="Calibri"/>
              </a:rPr>
              <a:t>treating</a:t>
            </a:r>
            <a:r>
              <a:rPr sz="2800" spc="-10" dirty="0">
                <a:latin typeface="Calibri"/>
                <a:cs typeface="Calibri"/>
              </a:rPr>
              <a:t> </a:t>
            </a:r>
            <a:r>
              <a:rPr sz="2800" spc="-15" dirty="0">
                <a:latin typeface="Calibri"/>
                <a:cs typeface="Calibri"/>
              </a:rPr>
              <a:t>osteosarcoma.</a:t>
            </a:r>
            <a:endParaRPr sz="28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230" y="392281"/>
            <a:ext cx="3408679" cy="689932"/>
          </a:xfrm>
          <a:prstGeom prst="rect">
            <a:avLst/>
          </a:prstGeom>
        </p:spPr>
        <p:txBody>
          <a:bodyPr vert="horz" wrap="square" lIns="0" tIns="12700" rIns="0" bIns="0" rtlCol="0">
            <a:spAutoFit/>
          </a:bodyPr>
          <a:lstStyle/>
          <a:p>
            <a:pPr marL="12700">
              <a:lnSpc>
                <a:spcPct val="100000"/>
              </a:lnSpc>
              <a:spcBef>
                <a:spcPts val="100"/>
              </a:spcBef>
            </a:pPr>
            <a:r>
              <a:rPr sz="4400" b="0" spc="-25" dirty="0">
                <a:latin typeface="Calibri"/>
                <a:cs typeface="Calibri"/>
              </a:rPr>
              <a:t>Ewing</a:t>
            </a:r>
            <a:r>
              <a:rPr sz="4400" b="0" spc="-75" dirty="0">
                <a:latin typeface="Calibri"/>
                <a:cs typeface="Calibri"/>
              </a:rPr>
              <a:t> </a:t>
            </a:r>
            <a:r>
              <a:rPr sz="4400" b="0" spc="-20" dirty="0">
                <a:latin typeface="Calibri"/>
                <a:cs typeface="Calibri"/>
              </a:rPr>
              <a:t>sarcoma</a:t>
            </a:r>
            <a:endParaRPr sz="4400">
              <a:latin typeface="Calibri"/>
              <a:cs typeface="Calibri"/>
            </a:endParaRPr>
          </a:p>
        </p:txBody>
      </p:sp>
      <p:sp>
        <p:nvSpPr>
          <p:cNvPr id="3" name="object 3"/>
          <p:cNvSpPr txBox="1"/>
          <p:nvPr/>
        </p:nvSpPr>
        <p:spPr>
          <a:xfrm>
            <a:off x="964549" y="1225121"/>
            <a:ext cx="9721851" cy="4549964"/>
          </a:xfrm>
          <a:prstGeom prst="rect">
            <a:avLst/>
          </a:prstGeom>
        </p:spPr>
        <p:txBody>
          <a:bodyPr vert="horz" wrap="square" lIns="0" tIns="96520" rIns="0" bIns="0" rtlCol="0">
            <a:spAutoFit/>
          </a:bodyPr>
          <a:lstStyle/>
          <a:p>
            <a:pPr marL="187960" indent="-175895">
              <a:lnSpc>
                <a:spcPct val="100000"/>
              </a:lnSpc>
              <a:spcBef>
                <a:spcPts val="760"/>
              </a:spcBef>
              <a:buFont typeface="Arial MT"/>
              <a:buChar char="•"/>
              <a:tabLst>
                <a:tab pos="188595" algn="l"/>
              </a:tabLst>
            </a:pPr>
            <a:r>
              <a:rPr sz="2800" spc="-10" dirty="0">
                <a:latin typeface="Calibri"/>
                <a:cs typeface="Calibri"/>
              </a:rPr>
              <a:t>Primitive</a:t>
            </a:r>
            <a:r>
              <a:rPr sz="2800" spc="-15" dirty="0">
                <a:latin typeface="Calibri"/>
                <a:cs typeface="Calibri"/>
              </a:rPr>
              <a:t> </a:t>
            </a:r>
            <a:r>
              <a:rPr sz="2800" spc="-10" dirty="0">
                <a:latin typeface="Calibri"/>
                <a:cs typeface="Calibri"/>
              </a:rPr>
              <a:t>neuroectodermal</a:t>
            </a:r>
            <a:r>
              <a:rPr sz="2800" spc="-15" dirty="0">
                <a:latin typeface="Calibri"/>
                <a:cs typeface="Calibri"/>
              </a:rPr>
              <a:t> </a:t>
            </a:r>
            <a:r>
              <a:rPr sz="2800" spc="-10" dirty="0">
                <a:latin typeface="Calibri"/>
                <a:cs typeface="Calibri"/>
              </a:rPr>
              <a:t>tumor</a:t>
            </a:r>
            <a:r>
              <a:rPr sz="2800" spc="45" dirty="0">
                <a:latin typeface="Calibri"/>
                <a:cs typeface="Calibri"/>
              </a:rPr>
              <a:t> </a:t>
            </a:r>
            <a:r>
              <a:rPr sz="2800" spc="-5" dirty="0">
                <a:solidFill>
                  <a:srgbClr val="FF0000"/>
                </a:solidFill>
                <a:latin typeface="Calibri"/>
                <a:cs typeface="Calibri"/>
              </a:rPr>
              <a:t>PNET </a:t>
            </a:r>
            <a:r>
              <a:rPr sz="2800" spc="-35" dirty="0">
                <a:latin typeface="Calibri"/>
                <a:cs typeface="Calibri"/>
              </a:rPr>
              <a:t>family.</a:t>
            </a:r>
            <a:endParaRPr sz="2800">
              <a:latin typeface="Calibri"/>
              <a:cs typeface="Calibri"/>
            </a:endParaRPr>
          </a:p>
          <a:p>
            <a:pPr marL="187960" indent="-175895">
              <a:lnSpc>
                <a:spcPct val="100000"/>
              </a:lnSpc>
              <a:spcBef>
                <a:spcPts val="665"/>
              </a:spcBef>
              <a:buFont typeface="Arial MT"/>
              <a:buChar char="•"/>
              <a:tabLst>
                <a:tab pos="188595" algn="l"/>
              </a:tabLst>
            </a:pPr>
            <a:r>
              <a:rPr sz="2800" spc="-55" dirty="0">
                <a:latin typeface="Calibri"/>
                <a:cs typeface="Calibri"/>
              </a:rPr>
              <a:t>Tends</a:t>
            </a:r>
            <a:r>
              <a:rPr sz="2800" spc="-10" dirty="0">
                <a:latin typeface="Calibri"/>
                <a:cs typeface="Calibri"/>
              </a:rPr>
              <a:t> </a:t>
            </a:r>
            <a:r>
              <a:rPr sz="2800" spc="-15" dirty="0">
                <a:latin typeface="Calibri"/>
                <a:cs typeface="Calibri"/>
              </a:rPr>
              <a:t>to</a:t>
            </a:r>
            <a:r>
              <a:rPr sz="2800" spc="-5" dirty="0">
                <a:latin typeface="Calibri"/>
                <a:cs typeface="Calibri"/>
              </a:rPr>
              <a:t> </a:t>
            </a:r>
            <a:r>
              <a:rPr sz="2800" spc="-25" dirty="0">
                <a:latin typeface="Calibri"/>
                <a:cs typeface="Calibri"/>
              </a:rPr>
              <a:t>affect</a:t>
            </a:r>
            <a:r>
              <a:rPr sz="2800" spc="-10" dirty="0">
                <a:latin typeface="Calibri"/>
                <a:cs typeface="Calibri"/>
              </a:rPr>
              <a:t> the</a:t>
            </a:r>
            <a:r>
              <a:rPr sz="2800" spc="25" dirty="0">
                <a:latin typeface="Calibri"/>
                <a:cs typeface="Calibri"/>
              </a:rPr>
              <a:t> </a:t>
            </a:r>
            <a:r>
              <a:rPr sz="2800" spc="-10" dirty="0">
                <a:solidFill>
                  <a:srgbClr val="FF0000"/>
                </a:solidFill>
                <a:latin typeface="Calibri"/>
                <a:cs typeface="Calibri"/>
              </a:rPr>
              <a:t>axial </a:t>
            </a:r>
            <a:r>
              <a:rPr sz="2800" spc="-20" dirty="0">
                <a:solidFill>
                  <a:srgbClr val="FF0000"/>
                </a:solidFill>
                <a:latin typeface="Calibri"/>
                <a:cs typeface="Calibri"/>
              </a:rPr>
              <a:t>skeleton</a:t>
            </a:r>
            <a:r>
              <a:rPr sz="2800" spc="5" dirty="0">
                <a:solidFill>
                  <a:srgbClr val="FF0000"/>
                </a:solidFill>
                <a:latin typeface="Calibri"/>
                <a:cs typeface="Calibri"/>
              </a:rPr>
              <a:t> </a:t>
            </a:r>
            <a:r>
              <a:rPr sz="2800" spc="-15" dirty="0">
                <a:latin typeface="Calibri"/>
                <a:cs typeface="Calibri"/>
              </a:rPr>
              <a:t>more</a:t>
            </a:r>
            <a:r>
              <a:rPr sz="2800" spc="-10" dirty="0">
                <a:latin typeface="Calibri"/>
                <a:cs typeface="Calibri"/>
              </a:rPr>
              <a:t> often</a:t>
            </a:r>
            <a:r>
              <a:rPr sz="2800" spc="-5" dirty="0">
                <a:latin typeface="Calibri"/>
                <a:cs typeface="Calibri"/>
              </a:rPr>
              <a:t> </a:t>
            </a:r>
            <a:r>
              <a:rPr sz="2800" spc="-10" dirty="0">
                <a:latin typeface="Calibri"/>
                <a:cs typeface="Calibri"/>
              </a:rPr>
              <a:t>than</a:t>
            </a:r>
            <a:r>
              <a:rPr sz="2800" spc="-15" dirty="0">
                <a:latin typeface="Calibri"/>
                <a:cs typeface="Calibri"/>
              </a:rPr>
              <a:t> </a:t>
            </a:r>
            <a:r>
              <a:rPr sz="2800" spc="-5" dirty="0">
                <a:latin typeface="Calibri"/>
                <a:cs typeface="Calibri"/>
              </a:rPr>
              <a:t>OS.</a:t>
            </a:r>
            <a:endParaRPr sz="2800">
              <a:latin typeface="Calibri"/>
              <a:cs typeface="Calibri"/>
            </a:endParaRPr>
          </a:p>
          <a:p>
            <a:pPr marL="187960" indent="-175895">
              <a:lnSpc>
                <a:spcPct val="100000"/>
              </a:lnSpc>
              <a:spcBef>
                <a:spcPts val="665"/>
              </a:spcBef>
              <a:buFont typeface="Arial MT"/>
              <a:buChar char="•"/>
              <a:tabLst>
                <a:tab pos="188595" algn="l"/>
              </a:tabLst>
            </a:pPr>
            <a:r>
              <a:rPr sz="2800" spc="-15" dirty="0">
                <a:latin typeface="Calibri"/>
                <a:cs typeface="Calibri"/>
              </a:rPr>
              <a:t>Most</a:t>
            </a:r>
            <a:r>
              <a:rPr sz="2800" spc="-10" dirty="0">
                <a:latin typeface="Calibri"/>
                <a:cs typeface="Calibri"/>
              </a:rPr>
              <a:t> common</a:t>
            </a:r>
            <a:r>
              <a:rPr sz="2800" dirty="0">
                <a:latin typeface="Calibri"/>
                <a:cs typeface="Calibri"/>
              </a:rPr>
              <a:t> </a:t>
            </a:r>
            <a:r>
              <a:rPr sz="2800" spc="-15" dirty="0">
                <a:latin typeface="Calibri"/>
                <a:cs typeface="Calibri"/>
              </a:rPr>
              <a:t>location:</a:t>
            </a:r>
            <a:r>
              <a:rPr sz="2800" spc="45" dirty="0">
                <a:latin typeface="Calibri"/>
                <a:cs typeface="Calibri"/>
              </a:rPr>
              <a:t> </a:t>
            </a:r>
            <a:r>
              <a:rPr sz="2800" spc="-5" dirty="0">
                <a:solidFill>
                  <a:srgbClr val="FF0000"/>
                </a:solidFill>
                <a:latin typeface="Calibri"/>
                <a:cs typeface="Calibri"/>
              </a:rPr>
              <a:t>pelvis</a:t>
            </a:r>
            <a:r>
              <a:rPr sz="2800" spc="-5" dirty="0">
                <a:latin typeface="Calibri"/>
                <a:cs typeface="Calibri"/>
              </a:rPr>
              <a:t>.</a:t>
            </a:r>
            <a:r>
              <a:rPr sz="2800" dirty="0">
                <a:latin typeface="Calibri"/>
                <a:cs typeface="Calibri"/>
              </a:rPr>
              <a:t> </a:t>
            </a:r>
            <a:r>
              <a:rPr sz="2800" spc="-5" dirty="0">
                <a:latin typeface="Calibri"/>
                <a:cs typeface="Calibri"/>
              </a:rPr>
              <a:t>Other</a:t>
            </a:r>
            <a:r>
              <a:rPr sz="2800" dirty="0">
                <a:latin typeface="Calibri"/>
                <a:cs typeface="Calibri"/>
              </a:rPr>
              <a:t> </a:t>
            </a:r>
            <a:r>
              <a:rPr sz="2800" spc="-15" dirty="0">
                <a:latin typeface="Calibri"/>
                <a:cs typeface="Calibri"/>
              </a:rPr>
              <a:t>locations:</a:t>
            </a:r>
            <a:r>
              <a:rPr sz="2800" spc="-5" dirty="0">
                <a:latin typeface="Calibri"/>
                <a:cs typeface="Calibri"/>
              </a:rPr>
              <a:t> </a:t>
            </a:r>
            <a:r>
              <a:rPr sz="2800" spc="-20" dirty="0">
                <a:latin typeface="Calibri"/>
                <a:cs typeface="Calibri"/>
              </a:rPr>
              <a:t>femur</a:t>
            </a:r>
            <a:r>
              <a:rPr sz="2800" spc="-5" dirty="0">
                <a:latin typeface="Calibri"/>
                <a:cs typeface="Calibri"/>
              </a:rPr>
              <a:t> </a:t>
            </a:r>
            <a:r>
              <a:rPr sz="2800" dirty="0">
                <a:latin typeface="Calibri"/>
                <a:cs typeface="Calibri"/>
              </a:rPr>
              <a:t>and </a:t>
            </a:r>
            <a:r>
              <a:rPr sz="2800" spc="-10" dirty="0">
                <a:latin typeface="Calibri"/>
                <a:cs typeface="Calibri"/>
              </a:rPr>
              <a:t>ribs.</a:t>
            </a:r>
            <a:endParaRPr sz="2800">
              <a:latin typeface="Calibri"/>
              <a:cs typeface="Calibri"/>
            </a:endParaRPr>
          </a:p>
          <a:p>
            <a:pPr marL="187960" indent="-175895">
              <a:lnSpc>
                <a:spcPct val="100000"/>
              </a:lnSpc>
              <a:spcBef>
                <a:spcPts val="665"/>
              </a:spcBef>
              <a:buFont typeface="Arial MT"/>
              <a:buChar char="•"/>
              <a:tabLst>
                <a:tab pos="188595" algn="l"/>
              </a:tabLst>
            </a:pPr>
            <a:r>
              <a:rPr sz="2800" spc="-5" dirty="0">
                <a:latin typeface="Calibri"/>
                <a:cs typeface="Calibri"/>
              </a:rPr>
              <a:t>Can</a:t>
            </a:r>
            <a:r>
              <a:rPr sz="2800" spc="-10" dirty="0">
                <a:latin typeface="Calibri"/>
                <a:cs typeface="Calibri"/>
              </a:rPr>
              <a:t> </a:t>
            </a:r>
            <a:r>
              <a:rPr sz="2800" spc="-15" dirty="0">
                <a:latin typeface="Calibri"/>
                <a:cs typeface="Calibri"/>
              </a:rPr>
              <a:t>present</a:t>
            </a:r>
            <a:r>
              <a:rPr sz="2800" spc="-10" dirty="0">
                <a:latin typeface="Calibri"/>
                <a:cs typeface="Calibri"/>
              </a:rPr>
              <a:t> </a:t>
            </a:r>
            <a:r>
              <a:rPr sz="2800" spc="-5" dirty="0">
                <a:latin typeface="Calibri"/>
                <a:cs typeface="Calibri"/>
              </a:rPr>
              <a:t>with</a:t>
            </a:r>
            <a:r>
              <a:rPr sz="2800" spc="20" dirty="0">
                <a:latin typeface="Calibri"/>
                <a:cs typeface="Calibri"/>
              </a:rPr>
              <a:t> </a:t>
            </a:r>
            <a:r>
              <a:rPr sz="2800" spc="-25" dirty="0">
                <a:solidFill>
                  <a:srgbClr val="FF0000"/>
                </a:solidFill>
                <a:latin typeface="Calibri"/>
                <a:cs typeface="Calibri"/>
              </a:rPr>
              <a:t>systemic</a:t>
            </a:r>
            <a:r>
              <a:rPr sz="2800" spc="-5" dirty="0">
                <a:solidFill>
                  <a:srgbClr val="FF0000"/>
                </a:solidFill>
                <a:latin typeface="Calibri"/>
                <a:cs typeface="Calibri"/>
              </a:rPr>
              <a:t> </a:t>
            </a:r>
            <a:r>
              <a:rPr sz="2800" spc="-15" dirty="0">
                <a:solidFill>
                  <a:srgbClr val="FF0000"/>
                </a:solidFill>
                <a:latin typeface="Calibri"/>
                <a:cs typeface="Calibri"/>
              </a:rPr>
              <a:t>symptoms</a:t>
            </a:r>
            <a:r>
              <a:rPr sz="2800" spc="15" dirty="0">
                <a:solidFill>
                  <a:srgbClr val="FF0000"/>
                </a:solidFill>
                <a:latin typeface="Calibri"/>
                <a:cs typeface="Calibri"/>
              </a:rPr>
              <a:t> </a:t>
            </a:r>
            <a:r>
              <a:rPr sz="2800" dirty="0">
                <a:latin typeface="Calibri"/>
                <a:cs typeface="Calibri"/>
              </a:rPr>
              <a:t>as</a:t>
            </a:r>
            <a:r>
              <a:rPr sz="2800" spc="-10" dirty="0">
                <a:latin typeface="Calibri"/>
                <a:cs typeface="Calibri"/>
              </a:rPr>
              <a:t> </a:t>
            </a:r>
            <a:r>
              <a:rPr sz="2800" spc="-25" dirty="0">
                <a:latin typeface="Calibri"/>
                <a:cs typeface="Calibri"/>
              </a:rPr>
              <a:t>fever</a:t>
            </a:r>
            <a:r>
              <a:rPr sz="2800" spc="-5" dirty="0">
                <a:latin typeface="Calibri"/>
                <a:cs typeface="Calibri"/>
              </a:rPr>
              <a:t> </a:t>
            </a:r>
            <a:r>
              <a:rPr sz="2800" dirty="0">
                <a:latin typeface="Calibri"/>
                <a:cs typeface="Calibri"/>
              </a:rPr>
              <a:t>and</a:t>
            </a:r>
            <a:r>
              <a:rPr sz="2800" spc="-10" dirty="0">
                <a:latin typeface="Calibri"/>
                <a:cs typeface="Calibri"/>
              </a:rPr>
              <a:t> </a:t>
            </a:r>
            <a:r>
              <a:rPr sz="2800" spc="-15" dirty="0">
                <a:latin typeface="Calibri"/>
                <a:cs typeface="Calibri"/>
              </a:rPr>
              <a:t>weight</a:t>
            </a:r>
            <a:r>
              <a:rPr sz="2800" spc="-10" dirty="0">
                <a:latin typeface="Calibri"/>
                <a:cs typeface="Calibri"/>
              </a:rPr>
              <a:t> </a:t>
            </a:r>
            <a:r>
              <a:rPr sz="2800" spc="-5" dirty="0">
                <a:latin typeface="Calibri"/>
                <a:cs typeface="Calibri"/>
              </a:rPr>
              <a:t>loss.</a:t>
            </a:r>
            <a:endParaRPr sz="2800">
              <a:latin typeface="Calibri"/>
              <a:cs typeface="Calibri"/>
            </a:endParaRPr>
          </a:p>
          <a:p>
            <a:pPr marL="187960" indent="-175895">
              <a:lnSpc>
                <a:spcPct val="100000"/>
              </a:lnSpc>
              <a:spcBef>
                <a:spcPts val="665"/>
              </a:spcBef>
              <a:buFont typeface="Arial MT"/>
              <a:buChar char="•"/>
              <a:tabLst>
                <a:tab pos="188595" algn="l"/>
              </a:tabLst>
            </a:pPr>
            <a:r>
              <a:rPr sz="2800" spc="-15" dirty="0">
                <a:solidFill>
                  <a:srgbClr val="FF0000"/>
                </a:solidFill>
                <a:latin typeface="Calibri"/>
                <a:cs typeface="Calibri"/>
              </a:rPr>
              <a:t>Metastasis</a:t>
            </a:r>
            <a:r>
              <a:rPr sz="2800" dirty="0">
                <a:solidFill>
                  <a:srgbClr val="FF0000"/>
                </a:solidFill>
                <a:latin typeface="Calibri"/>
                <a:cs typeface="Calibri"/>
              </a:rPr>
              <a:t> </a:t>
            </a:r>
            <a:r>
              <a:rPr sz="2800" spc="-10" dirty="0">
                <a:latin typeface="Calibri"/>
                <a:cs typeface="Calibri"/>
              </a:rPr>
              <a:t>can</a:t>
            </a:r>
            <a:r>
              <a:rPr sz="2800" spc="-5" dirty="0">
                <a:latin typeface="Calibri"/>
                <a:cs typeface="Calibri"/>
              </a:rPr>
              <a:t> </a:t>
            </a:r>
            <a:r>
              <a:rPr sz="2800" spc="-25" dirty="0">
                <a:latin typeface="Calibri"/>
                <a:cs typeface="Calibri"/>
              </a:rPr>
              <a:t>affect</a:t>
            </a:r>
            <a:r>
              <a:rPr sz="2800" spc="-5" dirty="0">
                <a:latin typeface="Calibri"/>
                <a:cs typeface="Calibri"/>
              </a:rPr>
              <a:t> </a:t>
            </a:r>
            <a:r>
              <a:rPr sz="2800" spc="-10" dirty="0">
                <a:latin typeface="Calibri"/>
                <a:cs typeface="Calibri"/>
              </a:rPr>
              <a:t>the </a:t>
            </a:r>
            <a:r>
              <a:rPr sz="2800" spc="-5" dirty="0">
                <a:latin typeface="Calibri"/>
                <a:cs typeface="Calibri"/>
              </a:rPr>
              <a:t>lungs,</a:t>
            </a:r>
            <a:r>
              <a:rPr sz="2800" spc="-10" dirty="0">
                <a:latin typeface="Calibri"/>
                <a:cs typeface="Calibri"/>
              </a:rPr>
              <a:t> </a:t>
            </a:r>
            <a:r>
              <a:rPr sz="2800" spc="-5" dirty="0">
                <a:latin typeface="Calibri"/>
                <a:cs typeface="Calibri"/>
              </a:rPr>
              <a:t>bone </a:t>
            </a:r>
            <a:r>
              <a:rPr sz="2800" dirty="0">
                <a:latin typeface="Calibri"/>
                <a:cs typeface="Calibri"/>
              </a:rPr>
              <a:t>and</a:t>
            </a:r>
            <a:r>
              <a:rPr sz="2800" spc="-5" dirty="0">
                <a:latin typeface="Calibri"/>
                <a:cs typeface="Calibri"/>
              </a:rPr>
              <a:t> bone </a:t>
            </a:r>
            <a:r>
              <a:rPr sz="2800" spc="-40" dirty="0">
                <a:latin typeface="Calibri"/>
                <a:cs typeface="Calibri"/>
              </a:rPr>
              <a:t>marrow.</a:t>
            </a:r>
            <a:endParaRPr sz="2800">
              <a:latin typeface="Calibri"/>
              <a:cs typeface="Calibri"/>
            </a:endParaRPr>
          </a:p>
          <a:p>
            <a:pPr marL="267970" indent="-255904">
              <a:lnSpc>
                <a:spcPct val="100000"/>
              </a:lnSpc>
              <a:spcBef>
                <a:spcPts val="660"/>
              </a:spcBef>
              <a:buClr>
                <a:srgbClr val="000000"/>
              </a:buClr>
              <a:buFont typeface="Arial MT"/>
              <a:buChar char="•"/>
              <a:tabLst>
                <a:tab pos="268605" algn="l"/>
              </a:tabLst>
            </a:pPr>
            <a:r>
              <a:rPr sz="2800" spc="-35" dirty="0">
                <a:solidFill>
                  <a:srgbClr val="FF0000"/>
                </a:solidFill>
                <a:latin typeface="Calibri"/>
                <a:cs typeface="Calibri"/>
              </a:rPr>
              <a:t>Work</a:t>
            </a:r>
            <a:r>
              <a:rPr sz="2800" dirty="0">
                <a:solidFill>
                  <a:srgbClr val="FF0000"/>
                </a:solidFill>
                <a:latin typeface="Calibri"/>
                <a:cs typeface="Calibri"/>
              </a:rPr>
              <a:t> </a:t>
            </a:r>
            <a:r>
              <a:rPr sz="2800" spc="-5" dirty="0">
                <a:solidFill>
                  <a:srgbClr val="FF0000"/>
                </a:solidFill>
                <a:latin typeface="Calibri"/>
                <a:cs typeface="Calibri"/>
              </a:rPr>
              <a:t>up</a:t>
            </a:r>
            <a:r>
              <a:rPr sz="2800" spc="10" dirty="0">
                <a:solidFill>
                  <a:srgbClr val="FF0000"/>
                </a:solidFill>
                <a:latin typeface="Calibri"/>
                <a:cs typeface="Calibri"/>
              </a:rPr>
              <a:t> </a:t>
            </a:r>
            <a:r>
              <a:rPr sz="2800" spc="-5" dirty="0">
                <a:latin typeface="Calibri"/>
                <a:cs typeface="Calibri"/>
              </a:rPr>
              <a:t>includes</a:t>
            </a:r>
            <a:r>
              <a:rPr sz="2800" dirty="0">
                <a:latin typeface="Calibri"/>
                <a:cs typeface="Calibri"/>
              </a:rPr>
              <a:t> </a:t>
            </a:r>
            <a:r>
              <a:rPr sz="2800" spc="-20" dirty="0">
                <a:latin typeface="Calibri"/>
                <a:cs typeface="Calibri"/>
              </a:rPr>
              <a:t>bilateral</a:t>
            </a:r>
            <a:r>
              <a:rPr sz="2800" dirty="0">
                <a:latin typeface="Calibri"/>
                <a:cs typeface="Calibri"/>
              </a:rPr>
              <a:t> </a:t>
            </a:r>
            <a:r>
              <a:rPr sz="2800" spc="-5" dirty="0">
                <a:latin typeface="Calibri"/>
                <a:cs typeface="Calibri"/>
              </a:rPr>
              <a:t>bone</a:t>
            </a:r>
            <a:r>
              <a:rPr sz="2800" dirty="0">
                <a:latin typeface="Calibri"/>
                <a:cs typeface="Calibri"/>
              </a:rPr>
              <a:t> </a:t>
            </a:r>
            <a:r>
              <a:rPr sz="2800" spc="-15" dirty="0">
                <a:latin typeface="Calibri"/>
                <a:cs typeface="Calibri"/>
              </a:rPr>
              <a:t>marrow</a:t>
            </a:r>
            <a:r>
              <a:rPr sz="2800" dirty="0">
                <a:latin typeface="Calibri"/>
                <a:cs typeface="Calibri"/>
              </a:rPr>
              <a:t> </a:t>
            </a:r>
            <a:r>
              <a:rPr sz="2800" spc="-10" dirty="0">
                <a:latin typeface="Calibri"/>
                <a:cs typeface="Calibri"/>
              </a:rPr>
              <a:t>biopsies</a:t>
            </a:r>
            <a:r>
              <a:rPr sz="2800" dirty="0">
                <a:latin typeface="Calibri"/>
                <a:cs typeface="Calibri"/>
              </a:rPr>
              <a:t> ( </a:t>
            </a:r>
            <a:r>
              <a:rPr sz="2800" spc="-15" dirty="0">
                <a:latin typeface="Calibri"/>
                <a:cs typeface="Calibri"/>
              </a:rPr>
              <a:t>marrow</a:t>
            </a:r>
            <a:r>
              <a:rPr sz="2800" dirty="0">
                <a:latin typeface="Calibri"/>
                <a:cs typeface="Calibri"/>
              </a:rPr>
              <a:t> </a:t>
            </a:r>
            <a:r>
              <a:rPr sz="2800" spc="-15" dirty="0">
                <a:latin typeface="Calibri"/>
                <a:cs typeface="Calibri"/>
              </a:rPr>
              <a:t>mets).</a:t>
            </a:r>
            <a:endParaRPr sz="2800">
              <a:latin typeface="Calibri"/>
              <a:cs typeface="Calibri"/>
            </a:endParaRPr>
          </a:p>
          <a:p>
            <a:pPr marL="187960" marR="607695" indent="-175895">
              <a:lnSpc>
                <a:spcPts val="3020"/>
              </a:lnSpc>
              <a:spcBef>
                <a:spcPts val="1050"/>
              </a:spcBef>
              <a:buFont typeface="Arial MT"/>
              <a:buChar char="•"/>
              <a:tabLst>
                <a:tab pos="188595" algn="l"/>
              </a:tabLst>
            </a:pPr>
            <a:r>
              <a:rPr sz="2800" spc="-5" dirty="0">
                <a:latin typeface="Calibri"/>
                <a:cs typeface="Calibri"/>
              </a:rPr>
              <a:t>Plain</a:t>
            </a:r>
            <a:r>
              <a:rPr sz="2800" spc="-15" dirty="0">
                <a:latin typeface="Calibri"/>
                <a:cs typeface="Calibri"/>
              </a:rPr>
              <a:t> </a:t>
            </a:r>
            <a:r>
              <a:rPr sz="2800" dirty="0">
                <a:latin typeface="Calibri"/>
                <a:cs typeface="Calibri"/>
              </a:rPr>
              <a:t>X</a:t>
            </a:r>
            <a:r>
              <a:rPr sz="2800" spc="-10" dirty="0">
                <a:latin typeface="Calibri"/>
                <a:cs typeface="Calibri"/>
              </a:rPr>
              <a:t> </a:t>
            </a:r>
            <a:r>
              <a:rPr sz="2800" spc="-40" dirty="0">
                <a:latin typeface="Calibri"/>
                <a:cs typeface="Calibri"/>
              </a:rPr>
              <a:t>ray</a:t>
            </a:r>
            <a:r>
              <a:rPr sz="2800" spc="-10" dirty="0">
                <a:latin typeface="Calibri"/>
                <a:cs typeface="Calibri"/>
              </a:rPr>
              <a:t> </a:t>
            </a:r>
            <a:r>
              <a:rPr sz="2800" spc="-5" dirty="0">
                <a:latin typeface="Calibri"/>
                <a:cs typeface="Calibri"/>
              </a:rPr>
              <a:t>finding</a:t>
            </a:r>
            <a:r>
              <a:rPr sz="2800" spc="-10" dirty="0">
                <a:latin typeface="Calibri"/>
                <a:cs typeface="Calibri"/>
              </a:rPr>
              <a:t> </a:t>
            </a:r>
            <a:r>
              <a:rPr sz="2800" spc="-5" dirty="0">
                <a:latin typeface="Calibri"/>
                <a:cs typeface="Calibri"/>
              </a:rPr>
              <a:t>described</a:t>
            </a:r>
            <a:r>
              <a:rPr sz="2800" spc="-10" dirty="0">
                <a:latin typeface="Calibri"/>
                <a:cs typeface="Calibri"/>
              </a:rPr>
              <a:t> </a:t>
            </a:r>
            <a:r>
              <a:rPr sz="2800" spc="-5" dirty="0">
                <a:latin typeface="Calibri"/>
                <a:cs typeface="Calibri"/>
              </a:rPr>
              <a:t>is</a:t>
            </a:r>
            <a:r>
              <a:rPr sz="2800" spc="-10" dirty="0">
                <a:latin typeface="Calibri"/>
                <a:cs typeface="Calibri"/>
              </a:rPr>
              <a:t> the</a:t>
            </a:r>
            <a:r>
              <a:rPr sz="2800" spc="50" dirty="0">
                <a:latin typeface="Calibri"/>
                <a:cs typeface="Calibri"/>
              </a:rPr>
              <a:t> </a:t>
            </a:r>
            <a:r>
              <a:rPr sz="2800" spc="-5" dirty="0">
                <a:solidFill>
                  <a:srgbClr val="FF0000"/>
                </a:solidFill>
                <a:latin typeface="Calibri"/>
                <a:cs typeface="Calibri"/>
              </a:rPr>
              <a:t>onion</a:t>
            </a:r>
            <a:r>
              <a:rPr sz="2800" spc="-10" dirty="0">
                <a:solidFill>
                  <a:srgbClr val="FF0000"/>
                </a:solidFill>
                <a:latin typeface="Calibri"/>
                <a:cs typeface="Calibri"/>
              </a:rPr>
              <a:t> </a:t>
            </a:r>
            <a:r>
              <a:rPr sz="2800" spc="-5" dirty="0">
                <a:solidFill>
                  <a:srgbClr val="FF0000"/>
                </a:solidFill>
                <a:latin typeface="Calibri"/>
                <a:cs typeface="Calibri"/>
              </a:rPr>
              <a:t>skin</a:t>
            </a:r>
            <a:r>
              <a:rPr sz="2800" spc="-10" dirty="0">
                <a:solidFill>
                  <a:srgbClr val="FF0000"/>
                </a:solidFill>
                <a:latin typeface="Calibri"/>
                <a:cs typeface="Calibri"/>
              </a:rPr>
              <a:t> </a:t>
            </a:r>
            <a:r>
              <a:rPr sz="2800" spc="-5" dirty="0">
                <a:solidFill>
                  <a:srgbClr val="FF0000"/>
                </a:solidFill>
                <a:latin typeface="Calibri"/>
                <a:cs typeface="Calibri"/>
              </a:rPr>
              <a:t>appearance</a:t>
            </a:r>
            <a:r>
              <a:rPr sz="2800" spc="-5" dirty="0">
                <a:latin typeface="Calibri"/>
                <a:cs typeface="Calibri"/>
              </a:rPr>
              <a:t>,</a:t>
            </a:r>
            <a:r>
              <a:rPr sz="2800" spc="-10" dirty="0">
                <a:latin typeface="Calibri"/>
                <a:cs typeface="Calibri"/>
              </a:rPr>
              <a:t> </a:t>
            </a:r>
            <a:r>
              <a:rPr sz="2800" spc="-5" dirty="0">
                <a:latin typeface="Calibri"/>
                <a:cs typeface="Calibri"/>
              </a:rPr>
              <a:t>but </a:t>
            </a:r>
            <a:r>
              <a:rPr sz="2800" spc="-620" dirty="0">
                <a:latin typeface="Calibri"/>
                <a:cs typeface="Calibri"/>
              </a:rPr>
              <a:t> </a:t>
            </a:r>
            <a:r>
              <a:rPr sz="2800" spc="-5" dirty="0">
                <a:latin typeface="Calibri"/>
                <a:cs typeface="Calibri"/>
              </a:rPr>
              <a:t>Codman</a:t>
            </a:r>
            <a:r>
              <a:rPr sz="2800" spc="-10" dirty="0">
                <a:latin typeface="Calibri"/>
                <a:cs typeface="Calibri"/>
              </a:rPr>
              <a:t> triangles </a:t>
            </a:r>
            <a:r>
              <a:rPr sz="2800" dirty="0">
                <a:latin typeface="Calibri"/>
                <a:cs typeface="Calibri"/>
              </a:rPr>
              <a:t>and</a:t>
            </a:r>
            <a:r>
              <a:rPr sz="2800" spc="-5" dirty="0">
                <a:latin typeface="Calibri"/>
                <a:cs typeface="Calibri"/>
              </a:rPr>
              <a:t> </a:t>
            </a:r>
            <a:r>
              <a:rPr sz="2800" spc="-15" dirty="0">
                <a:latin typeface="Calibri"/>
                <a:cs typeface="Calibri"/>
              </a:rPr>
              <a:t>sunburst</a:t>
            </a:r>
            <a:r>
              <a:rPr sz="2800" spc="-10" dirty="0">
                <a:latin typeface="Calibri"/>
                <a:cs typeface="Calibri"/>
              </a:rPr>
              <a:t> </a:t>
            </a:r>
            <a:r>
              <a:rPr sz="2800" spc="-20" dirty="0">
                <a:latin typeface="Calibri"/>
                <a:cs typeface="Calibri"/>
              </a:rPr>
              <a:t>patterns</a:t>
            </a:r>
            <a:r>
              <a:rPr sz="2800" spc="-5" dirty="0">
                <a:latin typeface="Calibri"/>
                <a:cs typeface="Calibri"/>
              </a:rPr>
              <a:t> </a:t>
            </a:r>
            <a:r>
              <a:rPr sz="2800" spc="-10" dirty="0">
                <a:latin typeface="Calibri"/>
                <a:cs typeface="Calibri"/>
              </a:rPr>
              <a:t>can </a:t>
            </a:r>
            <a:r>
              <a:rPr sz="2800" spc="-5" dirty="0">
                <a:latin typeface="Calibri"/>
                <a:cs typeface="Calibri"/>
              </a:rPr>
              <a:t>be seen </a:t>
            </a:r>
            <a:r>
              <a:rPr sz="2800" spc="-15" dirty="0">
                <a:latin typeface="Calibri"/>
                <a:cs typeface="Calibri"/>
              </a:rPr>
              <a:t>too.</a:t>
            </a:r>
            <a:endParaRPr sz="2800">
              <a:latin typeface="Calibri"/>
              <a:cs typeface="Calibri"/>
            </a:endParaRPr>
          </a:p>
          <a:p>
            <a:pPr marL="187960" indent="-175895">
              <a:lnSpc>
                <a:spcPct val="100000"/>
              </a:lnSpc>
              <a:spcBef>
                <a:spcPts val="625"/>
              </a:spcBef>
              <a:buFont typeface="Arial MT"/>
              <a:buChar char="•"/>
              <a:tabLst>
                <a:tab pos="188595" algn="l"/>
              </a:tabLst>
            </a:pPr>
            <a:r>
              <a:rPr sz="2800" spc="-30" dirty="0">
                <a:solidFill>
                  <a:srgbClr val="FF0000"/>
                </a:solidFill>
                <a:latin typeface="Calibri"/>
                <a:cs typeface="Calibri"/>
              </a:rPr>
              <a:t>Treatment</a:t>
            </a:r>
            <a:r>
              <a:rPr sz="2800" spc="-30" dirty="0">
                <a:latin typeface="Calibri"/>
                <a:cs typeface="Calibri"/>
              </a:rPr>
              <a:t>:</a:t>
            </a:r>
            <a:r>
              <a:rPr sz="2800" spc="-20" dirty="0">
                <a:latin typeface="Calibri"/>
                <a:cs typeface="Calibri"/>
              </a:rPr>
              <a:t> </a:t>
            </a:r>
            <a:r>
              <a:rPr sz="2800" spc="-35" dirty="0">
                <a:latin typeface="Calibri"/>
                <a:cs typeface="Calibri"/>
              </a:rPr>
              <a:t>surgery,</a:t>
            </a:r>
            <a:r>
              <a:rPr sz="2800" spc="-20" dirty="0">
                <a:latin typeface="Calibri"/>
                <a:cs typeface="Calibri"/>
              </a:rPr>
              <a:t> </a:t>
            </a:r>
            <a:r>
              <a:rPr sz="2800" spc="-10" dirty="0">
                <a:latin typeface="Calibri"/>
                <a:cs typeface="Calibri"/>
              </a:rPr>
              <a:t>chemotherapy</a:t>
            </a:r>
            <a:r>
              <a:rPr sz="2800" spc="-15" dirty="0">
                <a:latin typeface="Calibri"/>
                <a:cs typeface="Calibri"/>
              </a:rPr>
              <a:t> </a:t>
            </a:r>
            <a:r>
              <a:rPr sz="2800" dirty="0">
                <a:latin typeface="Calibri"/>
                <a:cs typeface="Calibri"/>
              </a:rPr>
              <a:t>and</a:t>
            </a:r>
            <a:r>
              <a:rPr sz="2800" spc="-20" dirty="0">
                <a:latin typeface="Calibri"/>
                <a:cs typeface="Calibri"/>
              </a:rPr>
              <a:t> </a:t>
            </a:r>
            <a:r>
              <a:rPr sz="2800" spc="-15" dirty="0">
                <a:latin typeface="Calibri"/>
                <a:cs typeface="Calibri"/>
              </a:rPr>
              <a:t>radiation.</a:t>
            </a:r>
            <a:endParaRPr sz="280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74449" y="653064"/>
            <a:ext cx="8133023" cy="5678996"/>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50933" y="5744152"/>
            <a:ext cx="3363595" cy="378309"/>
          </a:xfrm>
          <a:prstGeom prst="rect">
            <a:avLst/>
          </a:prstGeom>
        </p:spPr>
        <p:txBody>
          <a:bodyPr vert="horz" wrap="square" lIns="0" tIns="16510" rIns="0" bIns="0" rtlCol="0">
            <a:spAutoFit/>
          </a:bodyPr>
          <a:lstStyle/>
          <a:p>
            <a:pPr marL="195580" indent="-183515">
              <a:lnSpc>
                <a:spcPct val="100000"/>
              </a:lnSpc>
              <a:spcBef>
                <a:spcPts val="130"/>
              </a:spcBef>
              <a:buFont typeface="Arial MT"/>
              <a:buChar char="•"/>
              <a:tabLst>
                <a:tab pos="196215" algn="l"/>
              </a:tabLst>
            </a:pPr>
            <a:r>
              <a:rPr sz="2350" dirty="0">
                <a:latin typeface="Calibri"/>
                <a:cs typeface="Calibri"/>
              </a:rPr>
              <a:t>Ewing</a:t>
            </a:r>
            <a:r>
              <a:rPr sz="2350" spc="-20" dirty="0">
                <a:latin typeface="Calibri"/>
                <a:cs typeface="Calibri"/>
              </a:rPr>
              <a:t> </a:t>
            </a:r>
            <a:r>
              <a:rPr sz="2350" dirty="0">
                <a:latin typeface="Calibri"/>
                <a:cs typeface="Calibri"/>
              </a:rPr>
              <a:t>sarcoma</a:t>
            </a:r>
            <a:r>
              <a:rPr sz="2350" spc="-10" dirty="0">
                <a:latin typeface="Calibri"/>
                <a:cs typeface="Calibri"/>
              </a:rPr>
              <a:t> </a:t>
            </a:r>
            <a:r>
              <a:rPr sz="2350" spc="10" dirty="0">
                <a:latin typeface="Calibri"/>
                <a:cs typeface="Calibri"/>
              </a:rPr>
              <a:t>onion</a:t>
            </a:r>
            <a:r>
              <a:rPr sz="2350" spc="-10" dirty="0">
                <a:latin typeface="Calibri"/>
                <a:cs typeface="Calibri"/>
              </a:rPr>
              <a:t> </a:t>
            </a:r>
            <a:r>
              <a:rPr sz="2350" spc="5" dirty="0">
                <a:latin typeface="Calibri"/>
                <a:cs typeface="Calibri"/>
              </a:rPr>
              <a:t>skin</a:t>
            </a:r>
            <a:endParaRPr sz="2350">
              <a:latin typeface="Calibri"/>
              <a:cs typeface="Calibri"/>
            </a:endParaRPr>
          </a:p>
        </p:txBody>
      </p:sp>
      <p:pic>
        <p:nvPicPr>
          <p:cNvPr id="3" name="object 3"/>
          <p:cNvPicPr/>
          <p:nvPr/>
        </p:nvPicPr>
        <p:blipFill>
          <a:blip r:embed="rId2" cstate="print"/>
          <a:stretch>
            <a:fillRect/>
          </a:stretch>
        </p:blipFill>
        <p:spPr>
          <a:xfrm>
            <a:off x="608792" y="585785"/>
            <a:ext cx="4998909" cy="5759601"/>
          </a:xfrm>
          <a:prstGeom prst="rect">
            <a:avLst/>
          </a:prstGeom>
        </p:spPr>
      </p:pic>
      <p:pic>
        <p:nvPicPr>
          <p:cNvPr id="4" name="object 4"/>
          <p:cNvPicPr/>
          <p:nvPr/>
        </p:nvPicPr>
        <p:blipFill>
          <a:blip r:embed="rId3" cstate="print"/>
          <a:stretch>
            <a:fillRect/>
          </a:stretch>
        </p:blipFill>
        <p:spPr>
          <a:xfrm>
            <a:off x="5932556" y="585788"/>
            <a:ext cx="5421249" cy="5011455"/>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84718" y="1227910"/>
            <a:ext cx="11021695" cy="5045075"/>
            <a:chOff x="584712" y="1227909"/>
            <a:chExt cx="11021695" cy="5045075"/>
          </a:xfrm>
        </p:grpSpPr>
        <p:pic>
          <p:nvPicPr>
            <p:cNvPr id="3" name="object 3"/>
            <p:cNvPicPr/>
            <p:nvPr/>
          </p:nvPicPr>
          <p:blipFill>
            <a:blip r:embed="rId2" cstate="print"/>
            <a:stretch>
              <a:fillRect/>
            </a:stretch>
          </p:blipFill>
          <p:spPr>
            <a:xfrm>
              <a:off x="584712" y="1227909"/>
              <a:ext cx="7096248" cy="5044942"/>
            </a:xfrm>
            <a:prstGeom prst="rect">
              <a:avLst/>
            </a:prstGeom>
          </p:spPr>
        </p:pic>
        <p:pic>
          <p:nvPicPr>
            <p:cNvPr id="4" name="object 4"/>
            <p:cNvPicPr/>
            <p:nvPr/>
          </p:nvPicPr>
          <p:blipFill>
            <a:blip r:embed="rId3" cstate="print"/>
            <a:stretch>
              <a:fillRect/>
            </a:stretch>
          </p:blipFill>
          <p:spPr>
            <a:xfrm>
              <a:off x="7680961" y="1665949"/>
              <a:ext cx="3925269" cy="4486655"/>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15297" y="966659"/>
            <a:ext cx="8683719" cy="49508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2789" y="1143000"/>
            <a:ext cx="11769635" cy="4343400"/>
            <a:chOff x="182879" y="1354091"/>
            <a:chExt cx="11769634" cy="4343400"/>
          </a:xfrm>
        </p:grpSpPr>
        <p:pic>
          <p:nvPicPr>
            <p:cNvPr id="3" name="object 3"/>
            <p:cNvPicPr/>
            <p:nvPr/>
          </p:nvPicPr>
          <p:blipFill>
            <a:blip r:embed="rId3" cstate="print"/>
            <a:stretch>
              <a:fillRect/>
            </a:stretch>
          </p:blipFill>
          <p:spPr>
            <a:xfrm>
              <a:off x="182879" y="1359838"/>
              <a:ext cx="6291649" cy="4337653"/>
            </a:xfrm>
            <a:prstGeom prst="rect">
              <a:avLst/>
            </a:prstGeom>
          </p:spPr>
        </p:pic>
        <p:pic>
          <p:nvPicPr>
            <p:cNvPr id="4" name="object 4"/>
            <p:cNvPicPr/>
            <p:nvPr/>
          </p:nvPicPr>
          <p:blipFill>
            <a:blip r:embed="rId4" cstate="print"/>
            <a:stretch>
              <a:fillRect/>
            </a:stretch>
          </p:blipFill>
          <p:spPr>
            <a:xfrm>
              <a:off x="6283234" y="1354091"/>
              <a:ext cx="5669279" cy="4014741"/>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0865" y="640472"/>
            <a:ext cx="5767071" cy="689932"/>
          </a:xfrm>
          <a:prstGeom prst="rect">
            <a:avLst/>
          </a:prstGeom>
        </p:spPr>
        <p:txBody>
          <a:bodyPr vert="horz" wrap="square" lIns="0" tIns="12700" rIns="0" bIns="0" rtlCol="0">
            <a:spAutoFit/>
          </a:bodyPr>
          <a:lstStyle/>
          <a:p>
            <a:pPr marL="12700">
              <a:lnSpc>
                <a:spcPct val="100000"/>
              </a:lnSpc>
              <a:spcBef>
                <a:spcPts val="100"/>
              </a:spcBef>
            </a:pPr>
            <a:r>
              <a:rPr sz="4400" spc="-10" dirty="0"/>
              <a:t>Non-Hodgkin</a:t>
            </a:r>
            <a:r>
              <a:rPr sz="4400" spc="-70" dirty="0"/>
              <a:t> </a:t>
            </a:r>
            <a:r>
              <a:rPr sz="4400" spc="-30" dirty="0"/>
              <a:t>Lymphoma</a:t>
            </a:r>
            <a:endParaRPr sz="4400"/>
          </a:p>
        </p:txBody>
      </p:sp>
      <p:pic>
        <p:nvPicPr>
          <p:cNvPr id="3" name="object 3"/>
          <p:cNvPicPr/>
          <p:nvPr/>
        </p:nvPicPr>
        <p:blipFill>
          <a:blip r:embed="rId2" cstate="print"/>
          <a:stretch>
            <a:fillRect/>
          </a:stretch>
        </p:blipFill>
        <p:spPr>
          <a:xfrm>
            <a:off x="1845601" y="1866162"/>
            <a:ext cx="7647227" cy="432095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179</TotalTime>
  <Words>1651</Words>
  <Application>Microsoft Office PowerPoint</Application>
  <PresentationFormat>مخصص</PresentationFormat>
  <Paragraphs>298</Paragraphs>
  <Slides>65</Slides>
  <Notes>1</Notes>
  <HiddenSlides>0</HiddenSlides>
  <MMClips>0</MMClips>
  <ScaleCrop>false</ScaleCrop>
  <HeadingPairs>
    <vt:vector size="4" baseType="variant">
      <vt:variant>
        <vt:lpstr>نسق</vt:lpstr>
      </vt:variant>
      <vt:variant>
        <vt:i4>1</vt:i4>
      </vt:variant>
      <vt:variant>
        <vt:lpstr>عناوين الشرائح</vt:lpstr>
      </vt:variant>
      <vt:variant>
        <vt:i4>65</vt:i4>
      </vt:variant>
    </vt:vector>
  </HeadingPairs>
  <TitlesOfParts>
    <vt:vector size="66" baseType="lpstr">
      <vt:lpstr>Office Theme</vt:lpstr>
      <vt:lpstr>Pediatric malignancies   </vt:lpstr>
      <vt:lpstr>Lymphoma</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Non-Hodgkin Lymphoma</vt:lpstr>
      <vt:lpstr>Clinical manifestation</vt:lpstr>
      <vt:lpstr>عرض تقديمي في PowerPoint</vt:lpstr>
      <vt:lpstr>     is an oncologic emergency that’s characterized by severe metabolic and electrolytes abnormality. Its often complication to treatment of hematologic malignancies such as luekemia and lymphoma etc.  
Tumor lysis syndrome (TLS) usually occurs at initiation of treatment chemo- or radiotherapy, or even corticosteroids ,of lymphoproliferative malignancies but may occur spontaneously with a tumors that have a high proliferative rate or at later stages of treatment . -The end result is a massive release of intracellular contents during lysis, of tumor cells into the bloodstream.  Classically, it is a complication after chemotherapy for high-blast count acute lymphocytic
leukaemias, lymphoma, myeloma, or germ cell tumours.
It results from treatment-induced necrosis of large numbers of purine-rich (actively proliferating) malignant cells, with intracellular and membrane products released abruptly into the circulation. Uric acid, in particular, causes AKI. </vt:lpstr>
      <vt:lpstr>عرض تقديمي في PowerPoint</vt:lpstr>
      <vt:lpstr>عرض تقديمي في PowerPoint</vt:lpstr>
      <vt:lpstr>Treatment   starts with intravenous isotonic fluids to help correct the electrolytes abnormalities.   hyperkalemia can be managed with IV insulin and dextrose  Hyperphosphatemia can be treated with IV fluids, phosphate-binding agents such as aluminum hydroxide and dietary restriction of phosphate; hypocalcemia usually resolves with the management of hyperphosphatemia.  Hyperuricemia can be managed with medications like allopurinol, which decreases the production of uric acid, or with rasburicase, which breaks down uric acid to be easily excreted by the kidneys.  If the level of potassium, phosphate or uric acid is too high, urgent hemodialysis might be needed  . TLS can be prevented by taking certain measures before starting chemotherapy, such as aggressive intravenous hydration as well as medications to prevent hyperuricemia like allopurinol or rasburicase.</vt:lpstr>
      <vt:lpstr>Central Nervous System  Tumors</vt:lpstr>
      <vt:lpstr>عرض تقديمي في PowerPoint</vt:lpstr>
      <vt:lpstr>عرض تقديمي في PowerPoint</vt:lpstr>
      <vt:lpstr>Brain tumor catagorized by :    1- primary site location    supratentorial  vs inratentorial   2- type of cells involved : such as astrocytoma by astrocyte     </vt:lpstr>
      <vt:lpstr>عرض تقديمي في PowerPoint</vt:lpstr>
      <vt:lpstr>عرض تقديمي في PowerPoint</vt:lpstr>
      <vt:lpstr>عرض تقديمي في PowerPoint</vt:lpstr>
      <vt:lpstr>Signs and Symptoms:</vt:lpstr>
      <vt:lpstr>General and Nonlocalizing Symptoms</vt:lpstr>
      <vt:lpstr>Increased Intracranial Pressure</vt:lpstr>
      <vt:lpstr>عرض تقديمي في PowerPoint</vt:lpstr>
      <vt:lpstr>Laboratory/Imaging Studies</vt:lpstr>
      <vt:lpstr>Differential Diagnosis</vt:lpstr>
      <vt:lpstr>Treatment</vt:lpstr>
      <vt:lpstr>Retinoblastoma</vt:lpstr>
      <vt:lpstr>عرض تقديمي في PowerPoint</vt:lpstr>
      <vt:lpstr>عرض تقديمي في PowerPoint</vt:lpstr>
      <vt:lpstr>Neuroblastoma</vt:lpstr>
      <vt:lpstr>عرض تقديمي في PowerPoint</vt:lpstr>
      <vt:lpstr>Clinical features The clinical presentation is mainly determined by the site of the primary tumor, if it secretes catecholamines, and whether it has metastasized. </vt:lpstr>
      <vt:lpstr>عرض تقديمي في PowerPoint</vt:lpstr>
      <vt:lpstr>Laboratory/Imaging Studies</vt:lpstr>
      <vt:lpstr>عرض تقديمي في PowerPoint</vt:lpstr>
      <vt:lpstr>عرض تقديمي في PowerPoint</vt:lpstr>
      <vt:lpstr>Wilms Tumor</vt:lpstr>
      <vt:lpstr> Whats the wilims tumor?   Wilms tumor also known as nephroblastoma , is the most common primary  malignant renal tumor of childhood.  It is the second most common malignant abdominal tumor in childhood  after neuroblastoma.   The mean age at diagnosis is 3 to 3.5 years of age. Most are unilateral,up to 10% can be bilateral.  Median age of unilateral wilms ? 44 months  Median age of bilateral wilms ? 31 months   </vt:lpstr>
      <vt:lpstr> Whats the Pathology of wilims tumor ?   Wilm’s tumor is thought to arise from primative metanephric blastema ,the precursor of normal kidney    Whats the direct cause of it ?  The exact etiology remains unknown ,but it’s associated with several  genetic mutations and syndromes </vt:lpstr>
      <vt:lpstr>عرض تقديمي في PowerPoint</vt:lpstr>
      <vt:lpstr>عرض تقديمي في PowerPoint</vt:lpstr>
      <vt:lpstr> DENYS DRASH   1- diffuse mesangial sclerosis 2- wilms tumor  3- male pseudohermaphroditism</vt:lpstr>
      <vt:lpstr>Clincal features:  Palpable abdominal mass,smooth,non tender, unilateral ,Not cross midline Other associated symptoms: abdominal pain (20-40%), fever, hypertension,  and hematuria</vt:lpstr>
      <vt:lpstr>Most common presentation is abdominal mass that is discovered by the  parents.(incidentally)   </vt:lpstr>
      <vt:lpstr>Diagnosis : History: pre-existing conditions, family hx of cancer or congenital defects Physical examination:Bp,weight,height,presence of Abd masses,congenital  anomalies  Investigation: U/S , Ct or MRI ,Brain imaging and Biobsy CBC ,platelet count , urine analysis,KFT,LFT,serum electrolytes </vt:lpstr>
      <vt:lpstr>عرض تقديمي في PowerPoint</vt:lpstr>
      <vt:lpstr>Wilms tumor</vt:lpstr>
      <vt:lpstr> imaging  → On US ;focal areas of necrosis or hemorrhage imaging modality the  and hydronephrosis (due to obstruction of renal pelvis ).  → On US with Doppler ; it will evaluate the collecting system, and demonstrate tumor thrombi in the renal veins and IVC   → On CT SCAN ; the extent of the disease, integrity of the contralateral kidney, and metastasis Chest CT to screen for pulmonary metastasis CT best to be performed before surgery.   → On MRI ; Not routinely used. MRI may be helpful in defining an extensive tumor thrombus that extends up to the level of the hepatic veins, or even into the right atrium, and to distinguish Wilms tumor from nephrogenic rests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Sarcomas  PRESENTED BY: MOHAMAD JARADAT</vt:lpstr>
      <vt:lpstr>عرض تقديمي في PowerPoint</vt:lpstr>
      <vt:lpstr>Osteosarcoma</vt:lpstr>
      <vt:lpstr>Osteosarcoma</vt:lpstr>
      <vt:lpstr>Ewing sarcoma</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Malignancies seminar-1'</dc:title>
  <dc:creator>dell</dc:creator>
  <cp:lastModifiedBy>DELL</cp:lastModifiedBy>
  <cp:revision>16</cp:revision>
  <dcterms:created xsi:type="dcterms:W3CDTF">2022-09-18T19:04:09Z</dcterms:created>
  <dcterms:modified xsi:type="dcterms:W3CDTF">2022-11-27T19:22:01Z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