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9" r:id="rId3"/>
    <p:sldId id="314" r:id="rId4"/>
    <p:sldId id="318" r:id="rId5"/>
    <p:sldId id="315" r:id="rId6"/>
    <p:sldId id="316" r:id="rId7"/>
    <p:sldId id="317" r:id="rId8"/>
    <p:sldId id="326" r:id="rId9"/>
    <p:sldId id="327" r:id="rId10"/>
    <p:sldId id="324" r:id="rId11"/>
    <p:sldId id="325" r:id="rId12"/>
    <p:sldId id="323" r:id="rId13"/>
    <p:sldId id="320" r:id="rId14"/>
    <p:sldId id="321" r:id="rId15"/>
    <p:sldId id="322" r:id="rId16"/>
    <p:sldId id="331" r:id="rId17"/>
    <p:sldId id="303" r:id="rId18"/>
    <p:sldId id="328" r:id="rId19"/>
    <p:sldId id="329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FA5F-51E0-4412-8C20-19103BC85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7B22-76DF-426E-8AA4-A4B1C01DF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B5EC8-DCF8-4883-BB68-523D4140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BB236-5049-447F-B124-9FF1FE35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0D14-2357-4D3D-AD8E-5B1670B8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41F2-0597-4762-B18C-5248A192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F7E4A-F0FC-40E9-A8C4-CBB73B478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1F062-14A9-4BA2-9026-71C65EFF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82EF9-3914-409B-B00A-92402BF1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C11E6-EEAF-4608-917A-D9FBB08B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89ED9-C7AF-4F8F-9D62-E1E0421A8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49A85-EBA3-4505-8BC8-D42130FAB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70B5-960D-48E9-B803-EA152059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6C04C-25E4-48CD-BA4B-18F49A0D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CCA9-D364-4AC0-9F1B-0B62508D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3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6005-AB19-4B15-83C7-007CEBA4D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B56C0-FFDD-4A79-8753-F5C7D7B9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C7DC-D754-40AC-9BEF-FDD7857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7417-E794-4A22-8AA2-7DD17B73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BB938-B375-4272-9497-2F78E00D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D2D7-4528-48F8-AB71-7C0751B0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7F9A-9AD4-4E05-98DC-9C8D0830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956D-7E06-44AE-8117-FAE0B4E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0303-AFB3-4FC3-ABC9-290CF1C0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99F0-0717-4545-BFA1-2323DA83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403F-55C9-4037-A55D-847944A2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8636-A629-4512-B3BC-FA6DE073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9B65-CDE0-4FFF-A976-86226F3C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5C01-5C6A-4B8F-AFC5-A7CA7020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02A5-588B-4FC6-A9A0-18B49BA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6C5A-7D48-44D0-86C4-696A94DC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A737-35E2-44FE-97DD-8AE453D60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57DAB-3F03-4512-BDD9-8808DE22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45DDC-F28F-4E2E-AF9A-4FBEF1BD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C202E-555B-404A-ACA9-60D42D5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1C3B3-CF97-4356-9820-2983F1AF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E184-60E8-46AB-AE82-898E2C5D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C6BD2-EFF1-47C4-A463-9001A23AB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C0203-120A-428D-B92E-BAD7EEBF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5741C-F184-43C6-90AD-32E47F28C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D7F78-4BB9-4785-82CC-93F42B30E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6B91E-05DD-44DE-B327-1DD8124B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FADDD-E5C4-4907-AFCE-11369049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EF24A-60C4-445D-AA62-6E6AD68A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E20E-13E8-46E9-8E8F-91324354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A1152-1D6A-44FF-8D96-64C3B5C6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662D3-B33E-426A-A1CD-EDAB8820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50B81-2DA3-4546-A988-D7130447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ED39A-D550-4AC0-98BE-4BF39CB8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ACD84-B7B6-45F9-8BC6-68D7435A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D5A1B-ED60-42EB-929A-18A41220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5CE7-065F-42C6-8C95-F00F0BE2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C163-97C3-44ED-B6F5-5674131F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50F9A-963C-40BE-8D5C-D9CB8E153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E2832-EC0A-413F-A283-30D7550C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9C6C6-F1F2-4254-8BEF-A688BEDF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EDF50-4FA8-48A7-8E40-B23678B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F8F6-38AA-483E-99C2-634045A3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FF810-328C-42BE-BF9F-5632120E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3181C-8249-4234-A4CD-E1E866CB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8A368-C01C-42D4-AA85-D7BA94FB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27B7-F124-483D-A32D-917D29E1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5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E347-1F4E-4B31-AF1F-513E32F4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59E27-0639-4942-9D71-19F47956E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91476-E122-4205-ADC9-62A05EFF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A1EAA-128D-4331-9887-9BCC2287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4AE49-B79C-46AB-8938-2078123B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96BCE-1CAA-4FA3-9FDA-3C77BDF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9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DAF5-E85A-4C93-BB37-FACABC86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E877A-1AE6-4180-A582-2761C1BC4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C6BD4-0BD8-4DF8-B24A-906ED1C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B3F6-27F0-4D68-BECD-56459B02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45B9B-32A7-4011-AA3C-1E835E78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F64E7-DBF5-48D4-99BE-738ECE5C6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CDB90-7E99-4A1A-8FEB-7FB4E8E4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23A5-7B84-4024-89CF-09AB1346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1C8FE-D87D-4EBD-B2D5-5132431C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1349D-1F18-4B3C-8E0A-E894C0FA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2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E99F-798A-4DC1-94B8-229FD9B9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07A20-98F0-4AEB-83DF-D4002396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C562A-D7BD-4819-B5A3-6E18AF0B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40296-E69C-4E38-BA95-3E68F808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2765-66D9-47FF-8FCD-AC5A9629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BD64-868E-4CB5-947D-C92FF68B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3AB3-A242-4002-B507-2B8399D1F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D4A0A-0BD2-47A7-A368-C0D26C2AA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9EE5-F95C-4074-858B-9F6B890E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291E0-F196-4296-8365-7FCE786A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B262-9BD5-4B24-9361-DD827E6B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75F7-1042-4614-A980-AAA9D0FF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178B-6745-4F5E-A03E-9ED0AA07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8A80F-65A0-444E-B569-062C6ADA7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39089-FB9F-4689-ADA0-94FAAEF4D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742E4-DA37-421B-AAB8-ED1F41021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0794D-6CAE-4B3A-8D34-4EDD5DE0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5CB08-E476-41DB-AB83-B2C58F93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27357-559A-4E17-8E3E-FDA82969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A13E-4381-44CA-8137-44094AA5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3695E-2F4B-4A25-8E2F-20D9D7E8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2C850-03C6-48D8-87C1-6DBE130F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15D3E-28EC-442C-9153-8FE3BDC3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3AA07-748C-4750-8057-BF8E0220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85B2D-3E4A-497A-9E9D-596015DA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AFA7C-2E22-48D4-AE58-17ED3617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4A38-8D96-41E1-8B8F-F6CA175C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6A97-6D68-4B7C-9808-56087B3A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2E848-BC41-49BE-918A-80561C700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14A7-D06D-4E68-B807-7A513560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20F8F-6C2F-457C-9E2A-61F414F5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B8ABE-9211-4B8C-8249-2CD2AF03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694A-034D-4680-AD40-C0C3B83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6B119-3038-4EB5-8F33-03F032A63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A27D6-D900-4963-9FE6-726E85862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3ABF8-EF82-4EAC-AEEA-B9F03873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F61A0-799E-4358-BEA0-19120394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20AA9-4D29-4F38-B385-01CA84AE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1C3B9-C95D-43CF-8319-62397111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9829E-C493-4621-B5B3-33AE727FD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4032A-F416-4A68-8B74-7AFE4056C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5210-CCD5-40E3-AA69-535C6953CC4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59ADA-1837-4848-BE1F-5E1C6E1DA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E73BA-1330-450A-ADF4-2198973A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3BFB-A784-494C-971C-31F12FEF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748-9F62-4343-A677-3272BB04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C9D92-A372-4679-9009-B202196E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D08F-85A6-48AE-B7DE-A868E206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A6F1-3D7D-4C2B-86BF-91A58797660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3B55C-5365-45A2-93E4-36C56C4F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2D4A-A876-4A44-B2B9-AB2C53912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22D9E-EAC7-4398-AFB6-23A38230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10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98464-80D7-4F8A-8504-5E28377D4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Acid  base balance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DA8F0-BBCD-49A4-9B0A-0FB0216A9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Dr.Arwa</a:t>
            </a:r>
            <a:r>
              <a:rPr lang="en-US" dirty="0"/>
              <a:t> Rawashdeh </a:t>
            </a:r>
          </a:p>
        </p:txBody>
      </p:sp>
    </p:spTree>
    <p:extLst>
      <p:ext uri="{BB962C8B-B14F-4D97-AF65-F5344CB8AC3E}">
        <p14:creationId xmlns:p14="http://schemas.microsoft.com/office/powerpoint/2010/main" val="318039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A4553-92DD-4791-9E57-8C01EE83B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176" y="643467"/>
            <a:ext cx="1055164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21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7F9AA8-707B-4037-80CB-808C61204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84410"/>
            <a:ext cx="10905066" cy="46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3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AEC0EF-CA63-4BD8-AF6D-8D6167AA1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74433"/>
            <a:ext cx="10905066" cy="55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7D1E00-DC5D-4B64-A41A-CE1CCFC8F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196" y="643466"/>
            <a:ext cx="1041960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B793C4-23CD-418F-9C1B-126BA7569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6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89258806-9E0D-4537-AF5A-D00EC09B4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b="1021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51E52-3B0B-404E-A0CE-017A0547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Thinking questions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2D2BBC61-6D3E-4468-A8D9-69300446AD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371601"/>
            <a:ext cx="3638550" cy="2466975"/>
          </a:xfrm>
          <a:noFill/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EBD3BD87-9096-4626-92BC-09C284C5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1"/>
            <a:ext cx="771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41ED1-920F-4E8D-84F2-CB4AC85AC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555" y="643466"/>
            <a:ext cx="97968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4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F6135-5FD8-4DD5-A2DD-F79D3AB9B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464" y="643466"/>
            <a:ext cx="102950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DF700-6822-4FDF-9495-F91405F1A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46" y="643466"/>
            <a:ext cx="994350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9952EA-E0F8-4CFA-A142-25ACD428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902" y="643467"/>
            <a:ext cx="1063019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64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46902-36FE-4C1A-9F73-C7403BA1E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740" y="643467"/>
            <a:ext cx="1018252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82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432CFE-0A99-4795-AC3F-FA363CA5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451" y="643467"/>
            <a:ext cx="10287098" cy="5571065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23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6D91A0-ECB1-42BA-B8CD-9918342F6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46" y="643467"/>
            <a:ext cx="1057150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9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FC316-D6A1-4619-B46D-14BB4D01B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69" y="643467"/>
            <a:ext cx="1015446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95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B64C96-DF8A-479A-99A6-3B8A52FC6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470" y="643466"/>
            <a:ext cx="106010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6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334771-40A9-44F3-BEE6-DA39D9B99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39083"/>
            <a:ext cx="10905066" cy="53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7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FEC87-629E-4B67-A96E-6A9BF4B4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862270"/>
            <a:ext cx="5294716" cy="113345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E0508-CE0C-45F4-93B0-E9C6D6ED0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1" y="973394"/>
            <a:ext cx="5452532" cy="49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9D1A26-02E9-4E79-AB76-001C3AFB731A}"/>
</file>

<file path=customXml/itemProps2.xml><?xml version="1.0" encoding="utf-8"?>
<ds:datastoreItem xmlns:ds="http://schemas.openxmlformats.org/officeDocument/2006/customXml" ds:itemID="{884FF4B2-0AEE-4166-B520-F79CE916F85D}"/>
</file>

<file path=customXml/itemProps3.xml><?xml version="1.0" encoding="utf-8"?>
<ds:datastoreItem xmlns:ds="http://schemas.openxmlformats.org/officeDocument/2006/customXml" ds:itemID="{2C7DE32D-0FE4-49F3-A969-BD7D5B268122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1_Office Theme</vt:lpstr>
      <vt:lpstr>Acid  base balance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questions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rawashdeh</dc:creator>
  <cp:lastModifiedBy>arwa rawashdeh</cp:lastModifiedBy>
  <cp:revision>15</cp:revision>
  <dcterms:created xsi:type="dcterms:W3CDTF">2021-03-20T12:19:36Z</dcterms:created>
  <dcterms:modified xsi:type="dcterms:W3CDTF">2021-03-20T15:30:51Z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