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2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slides/slide17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>
        <p:scale>
          <a:sx n="71" d="100"/>
          <a:sy n="71" d="100"/>
        </p:scale>
        <p:origin x="57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18/04/2022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18/04/2022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18/04/2022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18/04/2022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18/04/2022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18/04/2022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18/04/2022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18/04/2022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18/04/2022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18/04/2022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18/04/2022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18/04/2022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18/04/2022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18/04/2022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18/04/2022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18/04/2022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18/04/2022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18/04/2022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HLS-LAB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6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follicular hyperplas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204" y="3404461"/>
            <a:ext cx="4068329" cy="334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ttp://atlasgeneticsoncology.org/Anomalies/Images/FloridFollPTLDFig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"/>
          <a:stretch/>
        </p:blipFill>
        <p:spPr bwMode="auto">
          <a:xfrm>
            <a:off x="3926204" y="185663"/>
            <a:ext cx="4068329" cy="319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740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 result for paracortical hyperplasi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" t="3894" r="2181" b="4391"/>
          <a:stretch/>
        </p:blipFill>
        <p:spPr bwMode="auto">
          <a:xfrm>
            <a:off x="4303722" y="3599762"/>
            <a:ext cx="4260270" cy="325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3" descr="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" b="1187"/>
          <a:stretch>
            <a:fillRect/>
          </a:stretch>
        </p:blipFill>
        <p:spPr>
          <a:xfrm>
            <a:off x="4303722" y="145225"/>
            <a:ext cx="4156364" cy="3258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3738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873" y="1571763"/>
            <a:ext cx="6768197" cy="33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909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886" y="553349"/>
            <a:ext cx="3592890" cy="2889098"/>
          </a:xfrm>
          <a:prstGeom prst="rect">
            <a:avLst/>
          </a:prstGeom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371" y="570053"/>
            <a:ext cx="3463653" cy="2872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5328" t="15625" r="36314" b="24507"/>
          <a:stretch/>
        </p:blipFill>
        <p:spPr>
          <a:xfrm>
            <a:off x="1989220" y="3719192"/>
            <a:ext cx="2421415" cy="28741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5711" t="15406" r="26451" b="14200"/>
          <a:stretch/>
        </p:blipFill>
        <p:spPr>
          <a:xfrm>
            <a:off x="6282071" y="3699889"/>
            <a:ext cx="3429459" cy="283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38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669" t="15625" r="20779" b="17709"/>
          <a:stretch/>
        </p:blipFill>
        <p:spPr>
          <a:xfrm>
            <a:off x="544488" y="478796"/>
            <a:ext cx="5197644" cy="32713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5711" t="14967" r="26574" b="16831"/>
          <a:stretch/>
        </p:blipFill>
        <p:spPr>
          <a:xfrm>
            <a:off x="7186863" y="2835784"/>
            <a:ext cx="5005137" cy="402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32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derm101.com/wp-content/uploads/dpc1603a16g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497" y="1897489"/>
            <a:ext cx="3888369" cy="330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7450" t="16284" r="18930" b="14637"/>
          <a:stretch/>
        </p:blipFill>
        <p:spPr>
          <a:xfrm>
            <a:off x="118448" y="2007976"/>
            <a:ext cx="5233481" cy="319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01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409" y="507032"/>
            <a:ext cx="4560946" cy="254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 descr="Pathology Outlines - Lympho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14" y="287368"/>
            <a:ext cx="4089854" cy="298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2469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iffuse large B-cell lymphoma, light micrograph - Stock Image - C046/3101 -  Science Photo 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54" y="985272"/>
            <a:ext cx="3929538" cy="306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Pathology Outlines - Primary cutaneous diffuse large B cell lymphoma, leg  ty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414" y="861675"/>
            <a:ext cx="3595437" cy="349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omposite H&amp;E and immunohistochemical stains for CD20, BCL6, MUM-1,... |  Download Scientific Diagra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7" b="47197"/>
          <a:stretch/>
        </p:blipFill>
        <p:spPr bwMode="auto">
          <a:xfrm>
            <a:off x="9099411" y="1380243"/>
            <a:ext cx="2914315" cy="279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52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athology Outlines - Burkitt lympho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39" y="388941"/>
            <a:ext cx="3540125" cy="277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ytospins stained with oil red O for each of the following: (a)... |  Download Scientific Diagr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97"/>
          <a:stretch/>
        </p:blipFill>
        <p:spPr bwMode="auto">
          <a:xfrm>
            <a:off x="6521024" y="593508"/>
            <a:ext cx="3972373" cy="293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0724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13" y="1232650"/>
            <a:ext cx="4992392" cy="208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0" descr="Image result for reed sternberg cel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852" y="1487173"/>
            <a:ext cx="4252175" cy="204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odgkin Lymphoma - Pathology mini tutorial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514" y="4325214"/>
            <a:ext cx="4004945" cy="225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33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ediastinal T-Lymphoblastic Lymphoma (T-LBL) - Thoracic Pathology: A Volume  in the High Yield Pathology Series (Expert Consult - Online and Print) 1st  Edi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381" y="392546"/>
            <a:ext cx="4371975" cy="32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library.med.utah.edu/WebPath/jpeg5/HEME1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356" y="3792580"/>
            <a:ext cx="3189985" cy="270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ow to read your bone marrow report - MyPathologyReport.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34" y="3792580"/>
            <a:ext cx="4381508" cy="246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525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57" y="277580"/>
            <a:ext cx="46863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077" y="757805"/>
            <a:ext cx="4992392" cy="208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Lymphocyte-rich Hodgkin lymphoma, light micrograph - Stock Image -  C051/0557 - Science Photo Libr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796" y="3751730"/>
            <a:ext cx="3580661" cy="279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Webpathology.com: A Collection of Surgical Pathology Imag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132" y="3655632"/>
            <a:ext cx="3854033" cy="289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8237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 rotWithShape="1">
          <a:blip r:embed="rId2"/>
          <a:srcRect l="23828" t="15279" r="23965" b="21475"/>
          <a:stretch/>
        </p:blipFill>
        <p:spPr>
          <a:xfrm>
            <a:off x="951951" y="2022250"/>
            <a:ext cx="5002306" cy="3407084"/>
          </a:xfrm>
          <a:prstGeom prst="rect">
            <a:avLst/>
          </a:prstGeom>
        </p:spPr>
      </p:pic>
      <p:pic>
        <p:nvPicPr>
          <p:cNvPr id="3" name="Picture 2" descr="تويتر \ Flavia Rosado, MD على تويتر: &quot;Hands down, my favorite neoplastic  cell - the popcorn cells of nodular LP Hodgkin lymphoma. ❤️🍿#hemepath  https://t.co/VcYd01pnh6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715" y="2022251"/>
            <a:ext cx="5386695" cy="340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9188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112" t="15838" r="24668" b="14459"/>
          <a:stretch/>
        </p:blipFill>
        <p:spPr>
          <a:xfrm>
            <a:off x="6843937" y="1668576"/>
            <a:ext cx="3949948" cy="30221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1855" t="16472" r="32768" b="20180"/>
          <a:stretch/>
        </p:blipFill>
        <p:spPr>
          <a:xfrm>
            <a:off x="1471661" y="1668576"/>
            <a:ext cx="3076408" cy="309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23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133" t="17578" r="27672" b="15039"/>
          <a:stretch/>
        </p:blipFill>
        <p:spPr>
          <a:xfrm>
            <a:off x="1157287" y="2435571"/>
            <a:ext cx="5000625" cy="38509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353" y="2664919"/>
            <a:ext cx="4351106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9984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195" t="15625" r="24385" b="14089"/>
          <a:stretch/>
        </p:blipFill>
        <p:spPr>
          <a:xfrm>
            <a:off x="409602" y="1606817"/>
            <a:ext cx="5606321" cy="42263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4000" t="15009" r="24962" b="14089"/>
          <a:stretch/>
        </p:blipFill>
        <p:spPr>
          <a:xfrm>
            <a:off x="6604838" y="1606817"/>
            <a:ext cx="5118503" cy="399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25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leukemic leukemia cutis | Cleveland Clinic Journal of Medic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759" y="704451"/>
            <a:ext cx="3253827" cy="288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Ocular Granulocytic Sarcoma: A Case Report and Literature Review of Ocular  Extramedullary Acute Myeloid Leukemia - Clinical Lymphoma, Myeloma and  Leukem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7" t="48533" r="12286" b="8878"/>
          <a:stretch/>
        </p:blipFill>
        <p:spPr bwMode="auto">
          <a:xfrm>
            <a:off x="4182861" y="4077958"/>
            <a:ext cx="2705622" cy="18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721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111" t="15453" r="24456" b="14512"/>
          <a:stretch/>
        </p:blipFill>
        <p:spPr>
          <a:xfrm>
            <a:off x="806824" y="1137888"/>
            <a:ext cx="3747247" cy="28140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5976" t="15110" r="36972" b="14128"/>
          <a:stretch/>
        </p:blipFill>
        <p:spPr>
          <a:xfrm>
            <a:off x="4807230" y="1137888"/>
            <a:ext cx="2328113" cy="3423775"/>
          </a:xfrm>
          <a:prstGeom prst="rect">
            <a:avLst/>
          </a:prstGeom>
        </p:spPr>
      </p:pic>
      <p:pic>
        <p:nvPicPr>
          <p:cNvPr id="4" name="Picture 2" descr="Auer rods – Lablogato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180" y="1216319"/>
            <a:ext cx="3350921" cy="311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369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2452" t="43536" r="3757" b="34717"/>
          <a:stretch/>
        </p:blipFill>
        <p:spPr>
          <a:xfrm>
            <a:off x="3034153" y="1746614"/>
            <a:ext cx="6785355" cy="245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926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istology images of Lymph node by PathPedia.com: Pathology e-Atl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160" y="1116791"/>
            <a:ext cx="6673515" cy="499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75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ikuchi disease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450" y="244081"/>
            <a:ext cx="4379366" cy="618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426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DB90504A530946B07B1D1F9D369587" ma:contentTypeVersion="2" ma:contentTypeDescription="Create a new document." ma:contentTypeScope="" ma:versionID="26daf53f3d705fd0d65faa763a3de3de">
  <xsd:schema xmlns:xsd="http://www.w3.org/2001/XMLSchema" xmlns:xs="http://www.w3.org/2001/XMLSchema" xmlns:p="http://schemas.microsoft.com/office/2006/metadata/properties" xmlns:ns2="9895e236-6ac5-4795-ab47-bb013b779b4c" targetNamespace="http://schemas.microsoft.com/office/2006/metadata/properties" ma:root="true" ma:fieldsID="7660e2c65252699633c60f46f14ae143" ns2:_="">
    <xsd:import namespace="9895e236-6ac5-4795-ab47-bb013b779b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95e236-6ac5-4795-ab47-bb013b779b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92FABAB-1006-4941-82AD-0EAE8970BC71}"/>
</file>

<file path=customXml/itemProps2.xml><?xml version="1.0" encoding="utf-8"?>
<ds:datastoreItem xmlns:ds="http://schemas.openxmlformats.org/officeDocument/2006/customXml" ds:itemID="{05AFE91F-4FB3-465B-BCA3-2C3A81BB0B90}"/>
</file>

<file path=customXml/itemProps3.xml><?xml version="1.0" encoding="utf-8"?>
<ds:datastoreItem xmlns:ds="http://schemas.openxmlformats.org/officeDocument/2006/customXml" ds:itemID="{34E1EBFF-555E-4AC2-BA65-BF702172FFFF}"/>
</file>

<file path=docProps/app.xml><?xml version="1.0" encoding="utf-8"?>
<Properties xmlns="http://schemas.openxmlformats.org/officeDocument/2006/extended-properties" xmlns:vt="http://schemas.openxmlformats.org/officeDocument/2006/docPropsVTypes">
  <Template>tf00001237_wac</Template>
  <TotalTime>10</TotalTime>
  <Words>1</Words>
  <Application>Microsoft Office PowerPoint</Application>
  <PresentationFormat>Widescreen</PresentationFormat>
  <Paragraphs>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Century Gothic</vt:lpstr>
      <vt:lpstr>Wingdings 3</vt:lpstr>
      <vt:lpstr>Ion Boardroom</vt:lpstr>
      <vt:lpstr>HLS-LAB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HLS-LAB</dc:title>
  <dc:creator>Admin</dc:creator>
  <cp:lastModifiedBy>Admin</cp:lastModifiedBy>
  <cp:revision>2</cp:revision>
  <dcterms:created xsi:type="dcterms:W3CDTF">2022-04-18T00:25:07Z</dcterms:created>
  <dcterms:modified xsi:type="dcterms:W3CDTF">2022-04-18T00:35:22Z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0x010100A5DB90504A530946B07B1D1F9D369587</vt:lpwstr>
  </property>
</Properties>
</file>