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layout3.xml" ContentType="application/vnd.openxmlformats-officedocument.drawingml.diagramLayout+xml"/>
  <Override PartName="/ppt/diagrams/drawing2.xml" ContentType="application/vnd.ms-office.drawingml.diagramDrawing+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15"/>
  </p:notesMasterIdLst>
  <p:sldIdLst>
    <p:sldId id="288" r:id="rId2"/>
    <p:sldId id="289" r:id="rId3"/>
    <p:sldId id="339" r:id="rId4"/>
    <p:sldId id="283" r:id="rId5"/>
    <p:sldId id="284" r:id="rId6"/>
    <p:sldId id="278" r:id="rId7"/>
    <p:sldId id="282" r:id="rId8"/>
    <p:sldId id="286" r:id="rId9"/>
    <p:sldId id="259" r:id="rId10"/>
    <p:sldId id="258" r:id="rId11"/>
    <p:sldId id="266" r:id="rId12"/>
    <p:sldId id="285" r:id="rId13"/>
    <p:sldId id="28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673" autoAdjust="0"/>
  </p:normalViewPr>
  <p:slideViewPr>
    <p:cSldViewPr snapToGrid="0">
      <p:cViewPr varScale="1">
        <p:scale>
          <a:sx n="60" d="100"/>
          <a:sy n="60" d="100"/>
        </p:scale>
        <p:origin x="11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C0C5C6-CC75-4C8F-9A06-9B576110BAAA}"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5D470581-135E-4AAB-892B-C879B932AF22}">
      <dgm:prSet/>
      <dgm:spPr/>
      <dgm:t>
        <a:bodyPr/>
        <a:lstStyle/>
        <a:p>
          <a:r>
            <a:rPr lang="en-US"/>
            <a:t>Osmolarity </a:t>
          </a:r>
        </a:p>
      </dgm:t>
    </dgm:pt>
    <dgm:pt modelId="{EF66055A-6B56-45EF-8B9E-6D209361399E}" type="parTrans" cxnId="{F25CCC1C-56EE-4A5E-82D8-91F6A16CFA08}">
      <dgm:prSet/>
      <dgm:spPr/>
      <dgm:t>
        <a:bodyPr/>
        <a:lstStyle/>
        <a:p>
          <a:endParaRPr lang="en-US"/>
        </a:p>
      </dgm:t>
    </dgm:pt>
    <dgm:pt modelId="{F86F1AE0-78E8-47E3-B52D-612409B37622}" type="sibTrans" cxnId="{F25CCC1C-56EE-4A5E-82D8-91F6A16CFA08}">
      <dgm:prSet/>
      <dgm:spPr/>
      <dgm:t>
        <a:bodyPr/>
        <a:lstStyle/>
        <a:p>
          <a:endParaRPr lang="en-US"/>
        </a:p>
      </dgm:t>
    </dgm:pt>
    <dgm:pt modelId="{4CEDBE1E-8CBA-420B-B880-68403A08A187}">
      <dgm:prSet/>
      <dgm:spPr/>
      <dgm:t>
        <a:bodyPr/>
        <a:lstStyle/>
        <a:p>
          <a:r>
            <a:rPr lang="en-US"/>
            <a:t>Overview of respiratory system</a:t>
          </a:r>
        </a:p>
      </dgm:t>
    </dgm:pt>
    <dgm:pt modelId="{EDB5FBE0-F374-49C4-B652-4FBB69B498D4}" type="parTrans" cxnId="{EEFD45BC-4887-4C61-83E2-94BA17D39CEE}">
      <dgm:prSet/>
      <dgm:spPr/>
      <dgm:t>
        <a:bodyPr/>
        <a:lstStyle/>
        <a:p>
          <a:endParaRPr lang="en-US"/>
        </a:p>
      </dgm:t>
    </dgm:pt>
    <dgm:pt modelId="{4DFD00F2-16B1-450C-8895-C594D4B9E8FE}" type="sibTrans" cxnId="{EEFD45BC-4887-4C61-83E2-94BA17D39CEE}">
      <dgm:prSet/>
      <dgm:spPr/>
      <dgm:t>
        <a:bodyPr/>
        <a:lstStyle/>
        <a:p>
          <a:endParaRPr lang="en-US"/>
        </a:p>
      </dgm:t>
    </dgm:pt>
    <dgm:pt modelId="{418C2ACA-6B8B-4E99-ACD9-5CA9D1C1C754}">
      <dgm:prSet/>
      <dgm:spPr/>
      <dgm:t>
        <a:bodyPr/>
        <a:lstStyle/>
        <a:p>
          <a:r>
            <a:rPr lang="en-US"/>
            <a:t>Function</a:t>
          </a:r>
        </a:p>
      </dgm:t>
    </dgm:pt>
    <dgm:pt modelId="{532922AB-BABE-47AF-AC5F-30733510BEB5}" type="parTrans" cxnId="{2514FADA-B803-49D9-A2DC-27BB0859B50C}">
      <dgm:prSet/>
      <dgm:spPr/>
      <dgm:t>
        <a:bodyPr/>
        <a:lstStyle/>
        <a:p>
          <a:endParaRPr lang="en-US"/>
        </a:p>
      </dgm:t>
    </dgm:pt>
    <dgm:pt modelId="{4A423BA3-3820-4639-97D7-C25A7BF05DB2}" type="sibTrans" cxnId="{2514FADA-B803-49D9-A2DC-27BB0859B50C}">
      <dgm:prSet/>
      <dgm:spPr/>
      <dgm:t>
        <a:bodyPr/>
        <a:lstStyle/>
        <a:p>
          <a:endParaRPr lang="en-US"/>
        </a:p>
      </dgm:t>
    </dgm:pt>
    <dgm:pt modelId="{43BDE6A4-848B-4596-B050-B6A5E00B8B00}">
      <dgm:prSet/>
      <dgm:spPr/>
      <dgm:t>
        <a:bodyPr/>
        <a:lstStyle/>
        <a:p>
          <a:r>
            <a:rPr lang="en-US"/>
            <a:t>Overview of gas exchange </a:t>
          </a:r>
        </a:p>
      </dgm:t>
    </dgm:pt>
    <dgm:pt modelId="{742ECAA6-A336-492F-95B9-07B6F53AE7D4}" type="parTrans" cxnId="{704CB5F3-4008-4970-9AFF-D54355B4DC78}">
      <dgm:prSet/>
      <dgm:spPr/>
      <dgm:t>
        <a:bodyPr/>
        <a:lstStyle/>
        <a:p>
          <a:endParaRPr lang="en-US"/>
        </a:p>
      </dgm:t>
    </dgm:pt>
    <dgm:pt modelId="{090E66CE-A059-4E8D-B2F2-261635F56F3A}" type="sibTrans" cxnId="{704CB5F3-4008-4970-9AFF-D54355B4DC78}">
      <dgm:prSet/>
      <dgm:spPr/>
      <dgm:t>
        <a:bodyPr/>
        <a:lstStyle/>
        <a:p>
          <a:endParaRPr lang="en-US"/>
        </a:p>
      </dgm:t>
    </dgm:pt>
    <dgm:pt modelId="{9B1171C0-1A0F-4E36-B9B5-BCD79A0F46F3}" type="pres">
      <dgm:prSet presAssocID="{5AC0C5C6-CC75-4C8F-9A06-9B576110BAAA}" presName="matrix" presStyleCnt="0">
        <dgm:presLayoutVars>
          <dgm:chMax val="1"/>
          <dgm:dir/>
          <dgm:resizeHandles val="exact"/>
        </dgm:presLayoutVars>
      </dgm:prSet>
      <dgm:spPr/>
    </dgm:pt>
    <dgm:pt modelId="{B9B124B2-CEDB-49CE-A1F4-C1690F2288B2}" type="pres">
      <dgm:prSet presAssocID="{5AC0C5C6-CC75-4C8F-9A06-9B576110BAAA}" presName="diamond" presStyleLbl="bgShp" presStyleIdx="0" presStyleCnt="1"/>
      <dgm:spPr/>
    </dgm:pt>
    <dgm:pt modelId="{BE9CF68D-D2A5-4A55-830B-5A80F89533C9}" type="pres">
      <dgm:prSet presAssocID="{5AC0C5C6-CC75-4C8F-9A06-9B576110BAAA}" presName="quad1" presStyleLbl="node1" presStyleIdx="0" presStyleCnt="4">
        <dgm:presLayoutVars>
          <dgm:chMax val="0"/>
          <dgm:chPref val="0"/>
          <dgm:bulletEnabled val="1"/>
        </dgm:presLayoutVars>
      </dgm:prSet>
      <dgm:spPr/>
    </dgm:pt>
    <dgm:pt modelId="{07C125E2-A55D-466B-9B29-21E8951A1A27}" type="pres">
      <dgm:prSet presAssocID="{5AC0C5C6-CC75-4C8F-9A06-9B576110BAAA}" presName="quad2" presStyleLbl="node1" presStyleIdx="1" presStyleCnt="4">
        <dgm:presLayoutVars>
          <dgm:chMax val="0"/>
          <dgm:chPref val="0"/>
          <dgm:bulletEnabled val="1"/>
        </dgm:presLayoutVars>
      </dgm:prSet>
      <dgm:spPr/>
    </dgm:pt>
    <dgm:pt modelId="{285228E6-AD08-4EED-80D3-818DC7B340A4}" type="pres">
      <dgm:prSet presAssocID="{5AC0C5C6-CC75-4C8F-9A06-9B576110BAAA}" presName="quad3" presStyleLbl="node1" presStyleIdx="2" presStyleCnt="4">
        <dgm:presLayoutVars>
          <dgm:chMax val="0"/>
          <dgm:chPref val="0"/>
          <dgm:bulletEnabled val="1"/>
        </dgm:presLayoutVars>
      </dgm:prSet>
      <dgm:spPr/>
    </dgm:pt>
    <dgm:pt modelId="{83AE531B-AB42-4CF2-8FAF-AD9F04EB1435}" type="pres">
      <dgm:prSet presAssocID="{5AC0C5C6-CC75-4C8F-9A06-9B576110BAAA}" presName="quad4" presStyleLbl="node1" presStyleIdx="3" presStyleCnt="4">
        <dgm:presLayoutVars>
          <dgm:chMax val="0"/>
          <dgm:chPref val="0"/>
          <dgm:bulletEnabled val="1"/>
        </dgm:presLayoutVars>
      </dgm:prSet>
      <dgm:spPr/>
    </dgm:pt>
  </dgm:ptLst>
  <dgm:cxnLst>
    <dgm:cxn modelId="{DD14960B-DC8E-449D-8098-5356AAE2EADF}" type="presOf" srcId="{5D470581-135E-4AAB-892B-C879B932AF22}" destId="{BE9CF68D-D2A5-4A55-830B-5A80F89533C9}" srcOrd="0" destOrd="0" presId="urn:microsoft.com/office/officeart/2005/8/layout/matrix3"/>
    <dgm:cxn modelId="{F25CCC1C-56EE-4A5E-82D8-91F6A16CFA08}" srcId="{5AC0C5C6-CC75-4C8F-9A06-9B576110BAAA}" destId="{5D470581-135E-4AAB-892B-C879B932AF22}" srcOrd="0" destOrd="0" parTransId="{EF66055A-6B56-45EF-8B9E-6D209361399E}" sibTransId="{F86F1AE0-78E8-47E3-B52D-612409B37622}"/>
    <dgm:cxn modelId="{960DFC23-F5AE-4AB2-BC33-AFB6FCD4468B}" type="presOf" srcId="{43BDE6A4-848B-4596-B050-B6A5E00B8B00}" destId="{83AE531B-AB42-4CF2-8FAF-AD9F04EB1435}" srcOrd="0" destOrd="0" presId="urn:microsoft.com/office/officeart/2005/8/layout/matrix3"/>
    <dgm:cxn modelId="{3D294A87-013F-4A95-BAE6-5313B53EC9AA}" type="presOf" srcId="{418C2ACA-6B8B-4E99-ACD9-5CA9D1C1C754}" destId="{285228E6-AD08-4EED-80D3-818DC7B340A4}" srcOrd="0" destOrd="0" presId="urn:microsoft.com/office/officeart/2005/8/layout/matrix3"/>
    <dgm:cxn modelId="{EEFD45BC-4887-4C61-83E2-94BA17D39CEE}" srcId="{5AC0C5C6-CC75-4C8F-9A06-9B576110BAAA}" destId="{4CEDBE1E-8CBA-420B-B880-68403A08A187}" srcOrd="1" destOrd="0" parTransId="{EDB5FBE0-F374-49C4-B652-4FBB69B498D4}" sibTransId="{4DFD00F2-16B1-450C-8895-C594D4B9E8FE}"/>
    <dgm:cxn modelId="{2514FADA-B803-49D9-A2DC-27BB0859B50C}" srcId="{5AC0C5C6-CC75-4C8F-9A06-9B576110BAAA}" destId="{418C2ACA-6B8B-4E99-ACD9-5CA9D1C1C754}" srcOrd="2" destOrd="0" parTransId="{532922AB-BABE-47AF-AC5F-30733510BEB5}" sibTransId="{4A423BA3-3820-4639-97D7-C25A7BF05DB2}"/>
    <dgm:cxn modelId="{704CB5F3-4008-4970-9AFF-D54355B4DC78}" srcId="{5AC0C5C6-CC75-4C8F-9A06-9B576110BAAA}" destId="{43BDE6A4-848B-4596-B050-B6A5E00B8B00}" srcOrd="3" destOrd="0" parTransId="{742ECAA6-A336-492F-95B9-07B6F53AE7D4}" sibTransId="{090E66CE-A059-4E8D-B2F2-261635F56F3A}"/>
    <dgm:cxn modelId="{A04D61F8-7B24-4065-AB30-89181A429792}" type="presOf" srcId="{4CEDBE1E-8CBA-420B-B880-68403A08A187}" destId="{07C125E2-A55D-466B-9B29-21E8951A1A27}" srcOrd="0" destOrd="0" presId="urn:microsoft.com/office/officeart/2005/8/layout/matrix3"/>
    <dgm:cxn modelId="{3D55A7F8-DEB5-4530-A64C-A7C6A5A29270}" type="presOf" srcId="{5AC0C5C6-CC75-4C8F-9A06-9B576110BAAA}" destId="{9B1171C0-1A0F-4E36-B9B5-BCD79A0F46F3}" srcOrd="0" destOrd="0" presId="urn:microsoft.com/office/officeart/2005/8/layout/matrix3"/>
    <dgm:cxn modelId="{61A4706B-A278-4508-80C6-B1E567F4B2BA}" type="presParOf" srcId="{9B1171C0-1A0F-4E36-B9B5-BCD79A0F46F3}" destId="{B9B124B2-CEDB-49CE-A1F4-C1690F2288B2}" srcOrd="0" destOrd="0" presId="urn:microsoft.com/office/officeart/2005/8/layout/matrix3"/>
    <dgm:cxn modelId="{E341F40A-7A5B-4596-A588-AF55E3B374C1}" type="presParOf" srcId="{9B1171C0-1A0F-4E36-B9B5-BCD79A0F46F3}" destId="{BE9CF68D-D2A5-4A55-830B-5A80F89533C9}" srcOrd="1" destOrd="0" presId="urn:microsoft.com/office/officeart/2005/8/layout/matrix3"/>
    <dgm:cxn modelId="{92B3D9BA-6ACC-456F-A133-F0F7F3DC350E}" type="presParOf" srcId="{9B1171C0-1A0F-4E36-B9B5-BCD79A0F46F3}" destId="{07C125E2-A55D-466B-9B29-21E8951A1A27}" srcOrd="2" destOrd="0" presId="urn:microsoft.com/office/officeart/2005/8/layout/matrix3"/>
    <dgm:cxn modelId="{FA3E92CE-D0AF-487B-AB21-35D87BB5D203}" type="presParOf" srcId="{9B1171C0-1A0F-4E36-B9B5-BCD79A0F46F3}" destId="{285228E6-AD08-4EED-80D3-818DC7B340A4}" srcOrd="3" destOrd="0" presId="urn:microsoft.com/office/officeart/2005/8/layout/matrix3"/>
    <dgm:cxn modelId="{FFA237C8-27BB-4A22-ADAA-A74CB687B936}" type="presParOf" srcId="{9B1171C0-1A0F-4E36-B9B5-BCD79A0F46F3}" destId="{83AE531B-AB42-4CF2-8FAF-AD9F04EB1435}"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31F90D-B58E-418B-92A7-364BC246D0C8}" type="doc">
      <dgm:prSet loTypeId="urn:microsoft.com/office/officeart/2018/2/layout/IconVerticalSolidList" loCatId="icon" qsTypeId="urn:microsoft.com/office/officeart/2005/8/quickstyle/simple1" qsCatId="simple" csTypeId="urn:microsoft.com/office/officeart/2018/5/colors/Iconchunking_neutralbg_accent6_2" csCatId="accent6" phldr="1"/>
      <dgm:spPr/>
      <dgm:t>
        <a:bodyPr/>
        <a:lstStyle/>
        <a:p>
          <a:endParaRPr lang="en-US"/>
        </a:p>
      </dgm:t>
    </dgm:pt>
    <dgm:pt modelId="{9BAE531C-8675-4F64-B98E-7A84FB307F9E}">
      <dgm:prSet/>
      <dgm:spPr/>
      <dgm:t>
        <a:bodyPr/>
        <a:lstStyle/>
        <a:p>
          <a:r>
            <a:rPr lang="en-US" dirty="0"/>
            <a:t>Physiological saline is 0.9% NaCl.  This means that 100 ml's of physiological saline contains 0.9 g of NaCl.  One liter of physiological saline must contain 9 g of NaCl.  We can determine the molarity of a physiological saline solution by dividing 9 g by 58 g... since we have 9 g of NaCl in a liter of physiological saline, but we have 58 grams of NaCl in a mole of NaCl.  When we divide 9 g by 58 g, we find that physiological saline contains 0.154 moles of NaCl per liter.  That means that physiological saline (0.9% NaCl) has a molarity of 0.154 molar.  We might express this as 0.154 M... or 154 millimolar (154 mM).</a:t>
          </a:r>
        </a:p>
      </dgm:t>
    </dgm:pt>
    <dgm:pt modelId="{4627706A-B73A-4BAD-B2C1-7D5BAAA097F5}" type="parTrans" cxnId="{83FE0270-0D4D-4642-B01B-71DEB9247794}">
      <dgm:prSet/>
      <dgm:spPr/>
      <dgm:t>
        <a:bodyPr/>
        <a:lstStyle/>
        <a:p>
          <a:endParaRPr lang="en-US"/>
        </a:p>
      </dgm:t>
    </dgm:pt>
    <dgm:pt modelId="{2C0F7E19-73C5-44A0-8419-D521BDBD2CD9}" type="sibTrans" cxnId="{83FE0270-0D4D-4642-B01B-71DEB9247794}">
      <dgm:prSet/>
      <dgm:spPr/>
      <dgm:t>
        <a:bodyPr/>
        <a:lstStyle/>
        <a:p>
          <a:endParaRPr lang="en-US"/>
        </a:p>
      </dgm:t>
    </dgm:pt>
    <dgm:pt modelId="{D9F48FF7-72E6-47BF-A91C-AEE96E31E87D}">
      <dgm:prSet/>
      <dgm:spPr/>
      <dgm:t>
        <a:bodyPr/>
        <a:lstStyle/>
        <a:p>
          <a:r>
            <a:rPr lang="en-US" dirty="0"/>
            <a:t>A 0.9% NaCl and a 0.154 M NaCl solution are the same thing. They are physiologic isotonic solution </a:t>
          </a:r>
        </a:p>
      </dgm:t>
    </dgm:pt>
    <dgm:pt modelId="{9FA37300-E86B-4195-944E-050E4E44CF1F}" type="parTrans" cxnId="{CC767382-050A-4DEE-AFF6-A3E4CB4126C2}">
      <dgm:prSet/>
      <dgm:spPr/>
      <dgm:t>
        <a:bodyPr/>
        <a:lstStyle/>
        <a:p>
          <a:endParaRPr lang="en-US"/>
        </a:p>
      </dgm:t>
    </dgm:pt>
    <dgm:pt modelId="{AE5AE439-3F7A-480C-8055-FB1AFF2DBA3B}" type="sibTrans" cxnId="{CC767382-050A-4DEE-AFF6-A3E4CB4126C2}">
      <dgm:prSet/>
      <dgm:spPr/>
      <dgm:t>
        <a:bodyPr/>
        <a:lstStyle/>
        <a:p>
          <a:endParaRPr lang="en-US"/>
        </a:p>
      </dgm:t>
    </dgm:pt>
    <dgm:pt modelId="{C576BA70-7C52-4758-8DFA-4D8D1DBBD7DE}" type="pres">
      <dgm:prSet presAssocID="{4E31F90D-B58E-418B-92A7-364BC246D0C8}" presName="root" presStyleCnt="0">
        <dgm:presLayoutVars>
          <dgm:dir/>
          <dgm:resizeHandles val="exact"/>
        </dgm:presLayoutVars>
      </dgm:prSet>
      <dgm:spPr/>
    </dgm:pt>
    <dgm:pt modelId="{941A2FA4-6174-4A78-9860-1AF9D96CE1EE}" type="pres">
      <dgm:prSet presAssocID="{9BAE531C-8675-4F64-B98E-7A84FB307F9E}" presName="compNode" presStyleCnt="0"/>
      <dgm:spPr/>
    </dgm:pt>
    <dgm:pt modelId="{52A734FA-C512-4980-940A-DD056AEA5587}" type="pres">
      <dgm:prSet presAssocID="{9BAE531C-8675-4F64-B98E-7A84FB307F9E}" presName="bgRect" presStyleLbl="bgShp" presStyleIdx="0" presStyleCnt="2"/>
      <dgm:spPr/>
    </dgm:pt>
    <dgm:pt modelId="{6FBC7AD0-7C3A-4D61-AE68-7A14EC3F622F}" type="pres">
      <dgm:prSet presAssocID="{9BAE531C-8675-4F64-B98E-7A84FB307F9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idney"/>
        </a:ext>
      </dgm:extLst>
    </dgm:pt>
    <dgm:pt modelId="{ED829815-98DD-4EA0-89BE-A53268296853}" type="pres">
      <dgm:prSet presAssocID="{9BAE531C-8675-4F64-B98E-7A84FB307F9E}" presName="spaceRect" presStyleCnt="0"/>
      <dgm:spPr/>
    </dgm:pt>
    <dgm:pt modelId="{7A0E8B6A-3848-4106-87C8-18287735BABE}" type="pres">
      <dgm:prSet presAssocID="{9BAE531C-8675-4F64-B98E-7A84FB307F9E}" presName="parTx" presStyleLbl="revTx" presStyleIdx="0" presStyleCnt="2">
        <dgm:presLayoutVars>
          <dgm:chMax val="0"/>
          <dgm:chPref val="0"/>
        </dgm:presLayoutVars>
      </dgm:prSet>
      <dgm:spPr/>
    </dgm:pt>
    <dgm:pt modelId="{F9815C64-0163-4C32-900D-CCC617AE32A7}" type="pres">
      <dgm:prSet presAssocID="{2C0F7E19-73C5-44A0-8419-D521BDBD2CD9}" presName="sibTrans" presStyleCnt="0"/>
      <dgm:spPr/>
    </dgm:pt>
    <dgm:pt modelId="{C3859BBB-6FEC-42D7-9C70-B7FBCAD4253D}" type="pres">
      <dgm:prSet presAssocID="{D9F48FF7-72E6-47BF-A91C-AEE96E31E87D}" presName="compNode" presStyleCnt="0"/>
      <dgm:spPr/>
    </dgm:pt>
    <dgm:pt modelId="{66EA4649-1093-4879-B566-34798DA7487B}" type="pres">
      <dgm:prSet presAssocID="{D9F48FF7-72E6-47BF-A91C-AEE96E31E87D}" presName="bgRect" presStyleLbl="bgShp" presStyleIdx="1" presStyleCnt="2"/>
      <dgm:spPr/>
    </dgm:pt>
    <dgm:pt modelId="{7E5451DF-E8A2-40C7-8F3C-12A969D06C62}" type="pres">
      <dgm:prSet presAssocID="{D9F48FF7-72E6-47BF-A91C-AEE96E31E87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3709C8F8-D6AC-4978-A32D-B82F8EC9CF63}" type="pres">
      <dgm:prSet presAssocID="{D9F48FF7-72E6-47BF-A91C-AEE96E31E87D}" presName="spaceRect" presStyleCnt="0"/>
      <dgm:spPr/>
    </dgm:pt>
    <dgm:pt modelId="{8916BEC0-34FE-46BF-BE64-42ACFF51E02C}" type="pres">
      <dgm:prSet presAssocID="{D9F48FF7-72E6-47BF-A91C-AEE96E31E87D}" presName="parTx" presStyleLbl="revTx" presStyleIdx="1" presStyleCnt="2">
        <dgm:presLayoutVars>
          <dgm:chMax val="0"/>
          <dgm:chPref val="0"/>
        </dgm:presLayoutVars>
      </dgm:prSet>
      <dgm:spPr/>
    </dgm:pt>
  </dgm:ptLst>
  <dgm:cxnLst>
    <dgm:cxn modelId="{83FE0270-0D4D-4642-B01B-71DEB9247794}" srcId="{4E31F90D-B58E-418B-92A7-364BC246D0C8}" destId="{9BAE531C-8675-4F64-B98E-7A84FB307F9E}" srcOrd="0" destOrd="0" parTransId="{4627706A-B73A-4BAD-B2C1-7D5BAAA097F5}" sibTransId="{2C0F7E19-73C5-44A0-8419-D521BDBD2CD9}"/>
    <dgm:cxn modelId="{CC767382-050A-4DEE-AFF6-A3E4CB4126C2}" srcId="{4E31F90D-B58E-418B-92A7-364BC246D0C8}" destId="{D9F48FF7-72E6-47BF-A91C-AEE96E31E87D}" srcOrd="1" destOrd="0" parTransId="{9FA37300-E86B-4195-944E-050E4E44CF1F}" sibTransId="{AE5AE439-3F7A-480C-8055-FB1AFF2DBA3B}"/>
    <dgm:cxn modelId="{7B25B288-A0FE-46EC-9B9C-9D8F54334AC6}" type="presOf" srcId="{4E31F90D-B58E-418B-92A7-364BC246D0C8}" destId="{C576BA70-7C52-4758-8DFA-4D8D1DBBD7DE}" srcOrd="0" destOrd="0" presId="urn:microsoft.com/office/officeart/2018/2/layout/IconVerticalSolidList"/>
    <dgm:cxn modelId="{16478ACE-5319-4769-8FB5-D5B124FA5234}" type="presOf" srcId="{9BAE531C-8675-4F64-B98E-7A84FB307F9E}" destId="{7A0E8B6A-3848-4106-87C8-18287735BABE}" srcOrd="0" destOrd="0" presId="urn:microsoft.com/office/officeart/2018/2/layout/IconVerticalSolidList"/>
    <dgm:cxn modelId="{4EE8FCF8-3370-4140-B78E-ABA21A4055B8}" type="presOf" srcId="{D9F48FF7-72E6-47BF-A91C-AEE96E31E87D}" destId="{8916BEC0-34FE-46BF-BE64-42ACFF51E02C}" srcOrd="0" destOrd="0" presId="urn:microsoft.com/office/officeart/2018/2/layout/IconVerticalSolidList"/>
    <dgm:cxn modelId="{17CC749D-9981-46B1-98AD-F083CC351D82}" type="presParOf" srcId="{C576BA70-7C52-4758-8DFA-4D8D1DBBD7DE}" destId="{941A2FA4-6174-4A78-9860-1AF9D96CE1EE}" srcOrd="0" destOrd="0" presId="urn:microsoft.com/office/officeart/2018/2/layout/IconVerticalSolidList"/>
    <dgm:cxn modelId="{8B644EF3-7F44-4C76-8134-B81EB3A7A1CD}" type="presParOf" srcId="{941A2FA4-6174-4A78-9860-1AF9D96CE1EE}" destId="{52A734FA-C512-4980-940A-DD056AEA5587}" srcOrd="0" destOrd="0" presId="urn:microsoft.com/office/officeart/2018/2/layout/IconVerticalSolidList"/>
    <dgm:cxn modelId="{BAB1C52B-463C-49AF-BB83-1E0E58032FB4}" type="presParOf" srcId="{941A2FA4-6174-4A78-9860-1AF9D96CE1EE}" destId="{6FBC7AD0-7C3A-4D61-AE68-7A14EC3F622F}" srcOrd="1" destOrd="0" presId="urn:microsoft.com/office/officeart/2018/2/layout/IconVerticalSolidList"/>
    <dgm:cxn modelId="{B19072FC-05E7-4A07-838F-A77E2DEDF23E}" type="presParOf" srcId="{941A2FA4-6174-4A78-9860-1AF9D96CE1EE}" destId="{ED829815-98DD-4EA0-89BE-A53268296853}" srcOrd="2" destOrd="0" presId="urn:microsoft.com/office/officeart/2018/2/layout/IconVerticalSolidList"/>
    <dgm:cxn modelId="{255BF222-F438-4605-B88B-115377FAA58A}" type="presParOf" srcId="{941A2FA4-6174-4A78-9860-1AF9D96CE1EE}" destId="{7A0E8B6A-3848-4106-87C8-18287735BABE}" srcOrd="3" destOrd="0" presId="urn:microsoft.com/office/officeart/2018/2/layout/IconVerticalSolidList"/>
    <dgm:cxn modelId="{A208ABE9-5209-4BB0-81DF-2F7F67769CBF}" type="presParOf" srcId="{C576BA70-7C52-4758-8DFA-4D8D1DBBD7DE}" destId="{F9815C64-0163-4C32-900D-CCC617AE32A7}" srcOrd="1" destOrd="0" presId="urn:microsoft.com/office/officeart/2018/2/layout/IconVerticalSolidList"/>
    <dgm:cxn modelId="{5E65A761-4B54-402D-9BA4-8C708DA35782}" type="presParOf" srcId="{C576BA70-7C52-4758-8DFA-4D8D1DBBD7DE}" destId="{C3859BBB-6FEC-42D7-9C70-B7FBCAD4253D}" srcOrd="2" destOrd="0" presId="urn:microsoft.com/office/officeart/2018/2/layout/IconVerticalSolidList"/>
    <dgm:cxn modelId="{6D707F76-E794-4222-AD84-AD3184663ABE}" type="presParOf" srcId="{C3859BBB-6FEC-42D7-9C70-B7FBCAD4253D}" destId="{66EA4649-1093-4879-B566-34798DA7487B}" srcOrd="0" destOrd="0" presId="urn:microsoft.com/office/officeart/2018/2/layout/IconVerticalSolidList"/>
    <dgm:cxn modelId="{47A1DDE9-3CD8-4A21-B4D9-C8E5E6505F75}" type="presParOf" srcId="{C3859BBB-6FEC-42D7-9C70-B7FBCAD4253D}" destId="{7E5451DF-E8A2-40C7-8F3C-12A969D06C62}" srcOrd="1" destOrd="0" presId="urn:microsoft.com/office/officeart/2018/2/layout/IconVerticalSolidList"/>
    <dgm:cxn modelId="{8F7AE1ED-4B9D-42B2-9950-369F8DD6F42C}" type="presParOf" srcId="{C3859BBB-6FEC-42D7-9C70-B7FBCAD4253D}" destId="{3709C8F8-D6AC-4978-A32D-B82F8EC9CF63}" srcOrd="2" destOrd="0" presId="urn:microsoft.com/office/officeart/2018/2/layout/IconVerticalSolidList"/>
    <dgm:cxn modelId="{7C58861B-FE88-4D88-A986-8F644F1670AF}" type="presParOf" srcId="{C3859BBB-6FEC-42D7-9C70-B7FBCAD4253D}" destId="{8916BEC0-34FE-46BF-BE64-42ACFF51E02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BB5403-C84C-4962-B2B7-3A57F8671CE3}"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6DD6EB4-5973-4163-8C51-07715669E146}">
      <dgm:prSet/>
      <dgm:spPr/>
      <dgm:t>
        <a:bodyPr/>
        <a:lstStyle/>
        <a:p>
          <a:pPr>
            <a:defRPr b="1"/>
          </a:pPr>
          <a:r>
            <a:rPr lang="en-US"/>
            <a:t>Conducting zone</a:t>
          </a:r>
        </a:p>
      </dgm:t>
    </dgm:pt>
    <dgm:pt modelId="{7BECDC15-81C6-473C-84F0-6B5191030C8D}" type="parTrans" cxnId="{79CF7216-4A7C-4819-809E-06BA30B748B7}">
      <dgm:prSet/>
      <dgm:spPr/>
      <dgm:t>
        <a:bodyPr/>
        <a:lstStyle/>
        <a:p>
          <a:endParaRPr lang="en-US"/>
        </a:p>
      </dgm:t>
    </dgm:pt>
    <dgm:pt modelId="{43689C70-F77F-4F3B-A1CD-195B56193A20}" type="sibTrans" cxnId="{79CF7216-4A7C-4819-809E-06BA30B748B7}">
      <dgm:prSet/>
      <dgm:spPr/>
      <dgm:t>
        <a:bodyPr/>
        <a:lstStyle/>
        <a:p>
          <a:endParaRPr lang="en-US"/>
        </a:p>
      </dgm:t>
    </dgm:pt>
    <dgm:pt modelId="{5DF5589E-19E5-484A-A65A-26824C36F29E}">
      <dgm:prSet/>
      <dgm:spPr/>
      <dgm:t>
        <a:bodyPr/>
        <a:lstStyle/>
        <a:p>
          <a:r>
            <a:rPr lang="en-US" dirty="0"/>
            <a:t>Respiratory passages that carry air to the site of gas exchange</a:t>
          </a:r>
        </a:p>
      </dgm:t>
    </dgm:pt>
    <dgm:pt modelId="{60697216-62EC-4CF3-9C7D-11EF644A256A}" type="parTrans" cxnId="{276F106C-4095-425D-B41F-610BEC9ECE33}">
      <dgm:prSet/>
      <dgm:spPr/>
      <dgm:t>
        <a:bodyPr/>
        <a:lstStyle/>
        <a:p>
          <a:endParaRPr lang="en-US"/>
        </a:p>
      </dgm:t>
    </dgm:pt>
    <dgm:pt modelId="{F87B3FEF-A417-42BD-AB79-FEB9E4D397D0}" type="sibTrans" cxnId="{276F106C-4095-425D-B41F-610BEC9ECE33}">
      <dgm:prSet/>
      <dgm:spPr/>
      <dgm:t>
        <a:bodyPr/>
        <a:lstStyle/>
        <a:p>
          <a:endParaRPr lang="en-US"/>
        </a:p>
      </dgm:t>
    </dgm:pt>
    <dgm:pt modelId="{1AA6B123-0CC5-4CFB-82A1-C19FD50FB1B7}">
      <dgm:prSet/>
      <dgm:spPr/>
      <dgm:t>
        <a:bodyPr/>
        <a:lstStyle/>
        <a:p>
          <a:r>
            <a:rPr lang="en-US" dirty="0"/>
            <a:t>Filters,</a:t>
          </a:r>
        </a:p>
        <a:p>
          <a:r>
            <a:rPr lang="en-US" dirty="0"/>
            <a:t>   humidifies </a:t>
          </a:r>
        </a:p>
        <a:p>
          <a:r>
            <a:rPr lang="en-US" dirty="0"/>
            <a:t>        and warms air</a:t>
          </a:r>
        </a:p>
      </dgm:t>
    </dgm:pt>
    <dgm:pt modelId="{B2B292DA-BFBD-4F8A-949A-B3359BA2C6A3}" type="parTrans" cxnId="{495176F7-AB2A-494C-936C-E49DA19BCBD1}">
      <dgm:prSet/>
      <dgm:spPr/>
      <dgm:t>
        <a:bodyPr/>
        <a:lstStyle/>
        <a:p>
          <a:endParaRPr lang="en-US"/>
        </a:p>
      </dgm:t>
    </dgm:pt>
    <dgm:pt modelId="{F4950CCD-C046-4127-9216-91D452255A8E}" type="sibTrans" cxnId="{495176F7-AB2A-494C-936C-E49DA19BCBD1}">
      <dgm:prSet/>
      <dgm:spPr/>
      <dgm:t>
        <a:bodyPr/>
        <a:lstStyle/>
        <a:p>
          <a:endParaRPr lang="en-US"/>
        </a:p>
      </dgm:t>
    </dgm:pt>
    <dgm:pt modelId="{A83CD6E7-728B-41F4-8E50-D9799394D768}">
      <dgm:prSet/>
      <dgm:spPr/>
      <dgm:t>
        <a:bodyPr/>
        <a:lstStyle/>
        <a:p>
          <a:pPr>
            <a:defRPr b="1"/>
          </a:pPr>
          <a:r>
            <a:rPr lang="en-US"/>
            <a:t>Respiratory zone</a:t>
          </a:r>
        </a:p>
      </dgm:t>
    </dgm:pt>
    <dgm:pt modelId="{3697B66F-5A23-4EB5-B646-92DCE1CA44A7}" type="parTrans" cxnId="{45F8612B-6FB3-455A-BE6F-CED863F71E27}">
      <dgm:prSet/>
      <dgm:spPr/>
      <dgm:t>
        <a:bodyPr/>
        <a:lstStyle/>
        <a:p>
          <a:endParaRPr lang="en-US"/>
        </a:p>
      </dgm:t>
    </dgm:pt>
    <dgm:pt modelId="{CD7C3FF2-8362-402B-9956-F9DC1D053767}" type="sibTrans" cxnId="{45F8612B-6FB3-455A-BE6F-CED863F71E27}">
      <dgm:prSet/>
      <dgm:spPr/>
      <dgm:t>
        <a:bodyPr/>
        <a:lstStyle/>
        <a:p>
          <a:endParaRPr lang="en-US"/>
        </a:p>
      </dgm:t>
    </dgm:pt>
    <dgm:pt modelId="{0FA2F0AB-40F0-49FA-8B77-8030726110A5}">
      <dgm:prSet/>
      <dgm:spPr/>
      <dgm:t>
        <a:bodyPr/>
        <a:lstStyle/>
        <a:p>
          <a:r>
            <a:rPr lang="en-US" dirty="0"/>
            <a:t>Site of gas exchange</a:t>
          </a:r>
        </a:p>
      </dgm:t>
    </dgm:pt>
    <dgm:pt modelId="{4DCBA085-5633-4AAD-AB2F-3E333893DBAF}" type="parTrans" cxnId="{C80C9151-AADA-4320-ABC6-979687C579ED}">
      <dgm:prSet/>
      <dgm:spPr/>
      <dgm:t>
        <a:bodyPr/>
        <a:lstStyle/>
        <a:p>
          <a:endParaRPr lang="en-US"/>
        </a:p>
      </dgm:t>
    </dgm:pt>
    <dgm:pt modelId="{12D5D62C-5CE6-4A09-9645-FB20F1EDA87C}" type="sibTrans" cxnId="{C80C9151-AADA-4320-ABC6-979687C579ED}">
      <dgm:prSet/>
      <dgm:spPr/>
      <dgm:t>
        <a:bodyPr/>
        <a:lstStyle/>
        <a:p>
          <a:endParaRPr lang="en-US"/>
        </a:p>
      </dgm:t>
    </dgm:pt>
    <dgm:pt modelId="{34CB94A9-BAAB-4858-BD24-39F897BBC617}">
      <dgm:prSet/>
      <dgm:spPr/>
      <dgm:t>
        <a:bodyPr/>
        <a:lstStyle/>
        <a:p>
          <a:r>
            <a:rPr lang="en-US"/>
            <a:t>Composed of</a:t>
          </a:r>
        </a:p>
      </dgm:t>
    </dgm:pt>
    <dgm:pt modelId="{24EFB593-205D-4124-B378-059F7C1304F9}" type="parTrans" cxnId="{439550E4-8032-41C4-9C52-F832B561F67C}">
      <dgm:prSet/>
      <dgm:spPr/>
      <dgm:t>
        <a:bodyPr/>
        <a:lstStyle/>
        <a:p>
          <a:endParaRPr lang="en-US"/>
        </a:p>
      </dgm:t>
    </dgm:pt>
    <dgm:pt modelId="{12058CB0-5F61-423D-863E-CAD4AC81B2A5}" type="sibTrans" cxnId="{439550E4-8032-41C4-9C52-F832B561F67C}">
      <dgm:prSet/>
      <dgm:spPr/>
      <dgm:t>
        <a:bodyPr/>
        <a:lstStyle/>
        <a:p>
          <a:endParaRPr lang="en-US"/>
        </a:p>
      </dgm:t>
    </dgm:pt>
    <dgm:pt modelId="{2AA9AE08-DEB5-461B-8AC8-A3007AC6C892}">
      <dgm:prSet/>
      <dgm:spPr/>
      <dgm:t>
        <a:bodyPr/>
        <a:lstStyle/>
        <a:p>
          <a:r>
            <a:rPr lang="en-US" dirty="0"/>
            <a:t>Respiratory bronchioles</a:t>
          </a:r>
        </a:p>
      </dgm:t>
    </dgm:pt>
    <dgm:pt modelId="{6D4CB662-5B66-47B9-A889-911D871141F8}" type="parTrans" cxnId="{DC8FA0A4-328E-4BCF-AC3B-022090FFDE82}">
      <dgm:prSet/>
      <dgm:spPr/>
      <dgm:t>
        <a:bodyPr/>
        <a:lstStyle/>
        <a:p>
          <a:endParaRPr lang="en-US"/>
        </a:p>
      </dgm:t>
    </dgm:pt>
    <dgm:pt modelId="{D131B5EA-D22D-4434-BE2B-FE8D614794A1}" type="sibTrans" cxnId="{DC8FA0A4-328E-4BCF-AC3B-022090FFDE82}">
      <dgm:prSet/>
      <dgm:spPr/>
      <dgm:t>
        <a:bodyPr/>
        <a:lstStyle/>
        <a:p>
          <a:endParaRPr lang="en-US"/>
        </a:p>
      </dgm:t>
    </dgm:pt>
    <dgm:pt modelId="{E84B27D8-26B4-4621-BD24-78879ABCCA70}">
      <dgm:prSet/>
      <dgm:spPr/>
      <dgm:t>
        <a:bodyPr/>
        <a:lstStyle/>
        <a:p>
          <a:r>
            <a:rPr lang="en-US"/>
            <a:t>Alveolar ducts</a:t>
          </a:r>
        </a:p>
      </dgm:t>
    </dgm:pt>
    <dgm:pt modelId="{E299952D-3494-475C-9355-EA3092D20041}" type="parTrans" cxnId="{1554E9D3-EEB8-4AA4-83D9-AE7E317EA6A7}">
      <dgm:prSet/>
      <dgm:spPr/>
      <dgm:t>
        <a:bodyPr/>
        <a:lstStyle/>
        <a:p>
          <a:endParaRPr lang="en-US"/>
        </a:p>
      </dgm:t>
    </dgm:pt>
    <dgm:pt modelId="{D390B507-A434-49FC-83B5-9365E51E859C}" type="sibTrans" cxnId="{1554E9D3-EEB8-4AA4-83D9-AE7E317EA6A7}">
      <dgm:prSet/>
      <dgm:spPr/>
      <dgm:t>
        <a:bodyPr/>
        <a:lstStyle/>
        <a:p>
          <a:endParaRPr lang="en-US"/>
        </a:p>
      </dgm:t>
    </dgm:pt>
    <dgm:pt modelId="{4DFA6690-E443-4F3B-B0B7-8B6DD5F9EC88}">
      <dgm:prSet/>
      <dgm:spPr/>
      <dgm:t>
        <a:bodyPr/>
        <a:lstStyle/>
        <a:p>
          <a:r>
            <a:rPr lang="en-US"/>
            <a:t>Alveolar sacs</a:t>
          </a:r>
        </a:p>
      </dgm:t>
    </dgm:pt>
    <dgm:pt modelId="{37DAB44C-B644-4EF1-A666-C060B7878637}" type="parTrans" cxnId="{A6C0D963-EEEB-4958-BFBE-847659BCA3A0}">
      <dgm:prSet/>
      <dgm:spPr/>
      <dgm:t>
        <a:bodyPr/>
        <a:lstStyle/>
        <a:p>
          <a:endParaRPr lang="en-US"/>
        </a:p>
      </dgm:t>
    </dgm:pt>
    <dgm:pt modelId="{D9118F22-5C26-4F48-BD64-146B89B1B90B}" type="sibTrans" cxnId="{A6C0D963-EEEB-4958-BFBE-847659BCA3A0}">
      <dgm:prSet/>
      <dgm:spPr/>
      <dgm:t>
        <a:bodyPr/>
        <a:lstStyle/>
        <a:p>
          <a:endParaRPr lang="en-US"/>
        </a:p>
      </dgm:t>
    </dgm:pt>
    <dgm:pt modelId="{F50FA8DB-68A2-484B-B06D-88AC4035F0B5}" type="pres">
      <dgm:prSet presAssocID="{68BB5403-C84C-4962-B2B7-3A57F8671CE3}" presName="root" presStyleCnt="0">
        <dgm:presLayoutVars>
          <dgm:dir/>
          <dgm:resizeHandles val="exact"/>
        </dgm:presLayoutVars>
      </dgm:prSet>
      <dgm:spPr/>
    </dgm:pt>
    <dgm:pt modelId="{8F591D58-42D7-4EFA-88B6-DD15076BDCE8}" type="pres">
      <dgm:prSet presAssocID="{56DD6EB4-5973-4163-8C51-07715669E146}" presName="compNode" presStyleCnt="0"/>
      <dgm:spPr/>
    </dgm:pt>
    <dgm:pt modelId="{C4F4FD20-34A9-4334-A188-3F8C6B530B66}" type="pres">
      <dgm:prSet presAssocID="{56DD6EB4-5973-4163-8C51-07715669E14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ungs"/>
        </a:ext>
      </dgm:extLst>
    </dgm:pt>
    <dgm:pt modelId="{EF7BD69B-DC7D-4264-80DF-40B11F765964}" type="pres">
      <dgm:prSet presAssocID="{56DD6EB4-5973-4163-8C51-07715669E146}" presName="iconSpace" presStyleCnt="0"/>
      <dgm:spPr/>
    </dgm:pt>
    <dgm:pt modelId="{4D2598E5-87CB-418A-9D7B-AE9130B7D17C}" type="pres">
      <dgm:prSet presAssocID="{56DD6EB4-5973-4163-8C51-07715669E146}" presName="parTx" presStyleLbl="revTx" presStyleIdx="0" presStyleCnt="4">
        <dgm:presLayoutVars>
          <dgm:chMax val="0"/>
          <dgm:chPref val="0"/>
        </dgm:presLayoutVars>
      </dgm:prSet>
      <dgm:spPr/>
    </dgm:pt>
    <dgm:pt modelId="{E60B411D-AA53-4950-91A6-59AB27AF6696}" type="pres">
      <dgm:prSet presAssocID="{56DD6EB4-5973-4163-8C51-07715669E146}" presName="txSpace" presStyleCnt="0"/>
      <dgm:spPr/>
    </dgm:pt>
    <dgm:pt modelId="{3CA2CB28-81C9-4C0D-AB89-8F4F9EB2DC12}" type="pres">
      <dgm:prSet presAssocID="{56DD6EB4-5973-4163-8C51-07715669E146}" presName="desTx" presStyleLbl="revTx" presStyleIdx="1" presStyleCnt="4" custLinFactX="20909" custLinFactNeighborX="100000" custLinFactNeighborY="-174">
        <dgm:presLayoutVars/>
      </dgm:prSet>
      <dgm:spPr/>
    </dgm:pt>
    <dgm:pt modelId="{E5349D2C-309C-45BB-9503-CE4783AFFA17}" type="pres">
      <dgm:prSet presAssocID="{43689C70-F77F-4F3B-A1CD-195B56193A20}" presName="sibTrans" presStyleCnt="0"/>
      <dgm:spPr/>
    </dgm:pt>
    <dgm:pt modelId="{CECF368D-38B9-4280-8A9D-EE0206519A15}" type="pres">
      <dgm:prSet presAssocID="{A83CD6E7-728B-41F4-8E50-D9799394D768}" presName="compNode" presStyleCnt="0"/>
      <dgm:spPr/>
    </dgm:pt>
    <dgm:pt modelId="{7025B729-9523-4A21-98BE-F1E55EEC32F1}" type="pres">
      <dgm:prSet presAssocID="{A83CD6E7-728B-41F4-8E50-D9799394D76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ne Arrow: Straight"/>
        </a:ext>
      </dgm:extLst>
    </dgm:pt>
    <dgm:pt modelId="{870077A6-5BA4-41D0-8131-52A7AD79E598}" type="pres">
      <dgm:prSet presAssocID="{A83CD6E7-728B-41F4-8E50-D9799394D768}" presName="iconSpace" presStyleCnt="0"/>
      <dgm:spPr/>
    </dgm:pt>
    <dgm:pt modelId="{F80499E9-1A02-4390-8B7C-2DDAA6BEEB5A}" type="pres">
      <dgm:prSet presAssocID="{A83CD6E7-728B-41F4-8E50-D9799394D768}" presName="parTx" presStyleLbl="revTx" presStyleIdx="2" presStyleCnt="4">
        <dgm:presLayoutVars>
          <dgm:chMax val="0"/>
          <dgm:chPref val="0"/>
        </dgm:presLayoutVars>
      </dgm:prSet>
      <dgm:spPr/>
    </dgm:pt>
    <dgm:pt modelId="{FB0B2593-BBD3-482E-A888-7233CC321976}" type="pres">
      <dgm:prSet presAssocID="{A83CD6E7-728B-41F4-8E50-D9799394D768}" presName="txSpace" presStyleCnt="0"/>
      <dgm:spPr/>
    </dgm:pt>
    <dgm:pt modelId="{E27047D1-6B5E-4D7E-B84C-3386F7953603}" type="pres">
      <dgm:prSet presAssocID="{A83CD6E7-728B-41F4-8E50-D9799394D768}" presName="desTx" presStyleLbl="revTx" presStyleIdx="3" presStyleCnt="4" custLinFactX="-13649" custLinFactNeighborX="-100000" custLinFactNeighborY="-4808">
        <dgm:presLayoutVars/>
      </dgm:prSet>
      <dgm:spPr/>
    </dgm:pt>
  </dgm:ptLst>
  <dgm:cxnLst>
    <dgm:cxn modelId="{6FCAF715-6583-4FB2-A2BB-E60DDD850394}" type="presOf" srcId="{A83CD6E7-728B-41F4-8E50-D9799394D768}" destId="{F80499E9-1A02-4390-8B7C-2DDAA6BEEB5A}" srcOrd="0" destOrd="0" presId="urn:microsoft.com/office/officeart/2018/5/layout/CenteredIconLabelDescriptionList"/>
    <dgm:cxn modelId="{79CF7216-4A7C-4819-809E-06BA30B748B7}" srcId="{68BB5403-C84C-4962-B2B7-3A57F8671CE3}" destId="{56DD6EB4-5973-4163-8C51-07715669E146}" srcOrd="0" destOrd="0" parTransId="{7BECDC15-81C6-473C-84F0-6B5191030C8D}" sibTransId="{43689C70-F77F-4F3B-A1CD-195B56193A20}"/>
    <dgm:cxn modelId="{45F8612B-6FB3-455A-BE6F-CED863F71E27}" srcId="{68BB5403-C84C-4962-B2B7-3A57F8671CE3}" destId="{A83CD6E7-728B-41F4-8E50-D9799394D768}" srcOrd="1" destOrd="0" parTransId="{3697B66F-5A23-4EB5-B646-92DCE1CA44A7}" sibTransId="{CD7C3FF2-8362-402B-9956-F9DC1D053767}"/>
    <dgm:cxn modelId="{FA6ED131-77F8-41D7-9670-0690C29149D3}" type="presOf" srcId="{5DF5589E-19E5-484A-A65A-26824C36F29E}" destId="{3CA2CB28-81C9-4C0D-AB89-8F4F9EB2DC12}" srcOrd="0" destOrd="0" presId="urn:microsoft.com/office/officeart/2018/5/layout/CenteredIconLabelDescriptionList"/>
    <dgm:cxn modelId="{7AF5803B-B949-466D-88F4-E2410296F6FF}" type="presOf" srcId="{34CB94A9-BAAB-4858-BD24-39F897BBC617}" destId="{E27047D1-6B5E-4D7E-B84C-3386F7953603}" srcOrd="0" destOrd="1" presId="urn:microsoft.com/office/officeart/2018/5/layout/CenteredIconLabelDescriptionList"/>
    <dgm:cxn modelId="{42E84943-EBA8-4337-81B3-565AF02E7642}" type="presOf" srcId="{1AA6B123-0CC5-4CFB-82A1-C19FD50FB1B7}" destId="{3CA2CB28-81C9-4C0D-AB89-8F4F9EB2DC12}" srcOrd="0" destOrd="1" presId="urn:microsoft.com/office/officeart/2018/5/layout/CenteredIconLabelDescriptionList"/>
    <dgm:cxn modelId="{A6C0D963-EEEB-4958-BFBE-847659BCA3A0}" srcId="{34CB94A9-BAAB-4858-BD24-39F897BBC617}" destId="{4DFA6690-E443-4F3B-B0B7-8B6DD5F9EC88}" srcOrd="2" destOrd="0" parTransId="{37DAB44C-B644-4EF1-A666-C060B7878637}" sibTransId="{D9118F22-5C26-4F48-BD64-146B89B1B90B}"/>
    <dgm:cxn modelId="{276F106C-4095-425D-B41F-610BEC9ECE33}" srcId="{56DD6EB4-5973-4163-8C51-07715669E146}" destId="{5DF5589E-19E5-484A-A65A-26824C36F29E}" srcOrd="0" destOrd="0" parTransId="{60697216-62EC-4CF3-9C7D-11EF644A256A}" sibTransId="{F87B3FEF-A417-42BD-AB79-FEB9E4D397D0}"/>
    <dgm:cxn modelId="{C80C9151-AADA-4320-ABC6-979687C579ED}" srcId="{A83CD6E7-728B-41F4-8E50-D9799394D768}" destId="{0FA2F0AB-40F0-49FA-8B77-8030726110A5}" srcOrd="0" destOrd="0" parTransId="{4DCBA085-5633-4AAD-AB2F-3E333893DBAF}" sibTransId="{12D5D62C-5CE6-4A09-9645-FB20F1EDA87C}"/>
    <dgm:cxn modelId="{FEDA4E8A-5CEF-4D25-97B7-517E4F868DE8}" type="presOf" srcId="{E84B27D8-26B4-4621-BD24-78879ABCCA70}" destId="{E27047D1-6B5E-4D7E-B84C-3386F7953603}" srcOrd="0" destOrd="3" presId="urn:microsoft.com/office/officeart/2018/5/layout/CenteredIconLabelDescriptionList"/>
    <dgm:cxn modelId="{5607D69C-AF68-4B8F-9081-6402E74CDDF8}" type="presOf" srcId="{2AA9AE08-DEB5-461B-8AC8-A3007AC6C892}" destId="{E27047D1-6B5E-4D7E-B84C-3386F7953603}" srcOrd="0" destOrd="2" presId="urn:microsoft.com/office/officeart/2018/5/layout/CenteredIconLabelDescriptionList"/>
    <dgm:cxn modelId="{DC8FA0A4-328E-4BCF-AC3B-022090FFDE82}" srcId="{34CB94A9-BAAB-4858-BD24-39F897BBC617}" destId="{2AA9AE08-DEB5-461B-8AC8-A3007AC6C892}" srcOrd="0" destOrd="0" parTransId="{6D4CB662-5B66-47B9-A889-911D871141F8}" sibTransId="{D131B5EA-D22D-4434-BE2B-FE8D614794A1}"/>
    <dgm:cxn modelId="{DD6B2DB5-523B-4840-9DEE-E63BD1F0A261}" type="presOf" srcId="{0FA2F0AB-40F0-49FA-8B77-8030726110A5}" destId="{E27047D1-6B5E-4D7E-B84C-3386F7953603}" srcOrd="0" destOrd="0" presId="urn:microsoft.com/office/officeart/2018/5/layout/CenteredIconLabelDescriptionList"/>
    <dgm:cxn modelId="{D8F122BE-F4D9-410D-AB29-B4D57AC76A4E}" type="presOf" srcId="{4DFA6690-E443-4F3B-B0B7-8B6DD5F9EC88}" destId="{E27047D1-6B5E-4D7E-B84C-3386F7953603}" srcOrd="0" destOrd="4" presId="urn:microsoft.com/office/officeart/2018/5/layout/CenteredIconLabelDescriptionList"/>
    <dgm:cxn modelId="{BE5D10CF-3AF4-48DD-B2E3-4FC044001972}" type="presOf" srcId="{56DD6EB4-5973-4163-8C51-07715669E146}" destId="{4D2598E5-87CB-418A-9D7B-AE9130B7D17C}" srcOrd="0" destOrd="0" presId="urn:microsoft.com/office/officeart/2018/5/layout/CenteredIconLabelDescriptionList"/>
    <dgm:cxn modelId="{1554E9D3-EEB8-4AA4-83D9-AE7E317EA6A7}" srcId="{34CB94A9-BAAB-4858-BD24-39F897BBC617}" destId="{E84B27D8-26B4-4621-BD24-78879ABCCA70}" srcOrd="1" destOrd="0" parTransId="{E299952D-3494-475C-9355-EA3092D20041}" sibTransId="{D390B507-A434-49FC-83B5-9365E51E859C}"/>
    <dgm:cxn modelId="{439550E4-8032-41C4-9C52-F832B561F67C}" srcId="{A83CD6E7-728B-41F4-8E50-D9799394D768}" destId="{34CB94A9-BAAB-4858-BD24-39F897BBC617}" srcOrd="1" destOrd="0" parTransId="{24EFB593-205D-4124-B378-059F7C1304F9}" sibTransId="{12058CB0-5F61-423D-863E-CAD4AC81B2A5}"/>
    <dgm:cxn modelId="{495176F7-AB2A-494C-936C-E49DA19BCBD1}" srcId="{56DD6EB4-5973-4163-8C51-07715669E146}" destId="{1AA6B123-0CC5-4CFB-82A1-C19FD50FB1B7}" srcOrd="1" destOrd="0" parTransId="{B2B292DA-BFBD-4F8A-949A-B3359BA2C6A3}" sibTransId="{F4950CCD-C046-4127-9216-91D452255A8E}"/>
    <dgm:cxn modelId="{5C79EEF9-390F-4859-8E1D-EBD598C6B275}" type="presOf" srcId="{68BB5403-C84C-4962-B2B7-3A57F8671CE3}" destId="{F50FA8DB-68A2-484B-B06D-88AC4035F0B5}" srcOrd="0" destOrd="0" presId="urn:microsoft.com/office/officeart/2018/5/layout/CenteredIconLabelDescriptionList"/>
    <dgm:cxn modelId="{26718872-FEB4-4818-8B44-CB7A3C9DA53D}" type="presParOf" srcId="{F50FA8DB-68A2-484B-B06D-88AC4035F0B5}" destId="{8F591D58-42D7-4EFA-88B6-DD15076BDCE8}" srcOrd="0" destOrd="0" presId="urn:microsoft.com/office/officeart/2018/5/layout/CenteredIconLabelDescriptionList"/>
    <dgm:cxn modelId="{38CB273D-F005-4863-AFE3-A7DB9F085A1A}" type="presParOf" srcId="{8F591D58-42D7-4EFA-88B6-DD15076BDCE8}" destId="{C4F4FD20-34A9-4334-A188-3F8C6B530B66}" srcOrd="0" destOrd="0" presId="urn:microsoft.com/office/officeart/2018/5/layout/CenteredIconLabelDescriptionList"/>
    <dgm:cxn modelId="{E350E552-3107-4389-BE30-4ED994EF63FE}" type="presParOf" srcId="{8F591D58-42D7-4EFA-88B6-DD15076BDCE8}" destId="{EF7BD69B-DC7D-4264-80DF-40B11F765964}" srcOrd="1" destOrd="0" presId="urn:microsoft.com/office/officeart/2018/5/layout/CenteredIconLabelDescriptionList"/>
    <dgm:cxn modelId="{E5932A95-1B20-4BF5-8AFD-D8393CD33B80}" type="presParOf" srcId="{8F591D58-42D7-4EFA-88B6-DD15076BDCE8}" destId="{4D2598E5-87CB-418A-9D7B-AE9130B7D17C}" srcOrd="2" destOrd="0" presId="urn:microsoft.com/office/officeart/2018/5/layout/CenteredIconLabelDescriptionList"/>
    <dgm:cxn modelId="{809E0119-EF7D-49B4-9C26-4ED3636B5792}" type="presParOf" srcId="{8F591D58-42D7-4EFA-88B6-DD15076BDCE8}" destId="{E60B411D-AA53-4950-91A6-59AB27AF6696}" srcOrd="3" destOrd="0" presId="urn:microsoft.com/office/officeart/2018/5/layout/CenteredIconLabelDescriptionList"/>
    <dgm:cxn modelId="{55801971-E1B3-487E-8AA4-02D734FC1400}" type="presParOf" srcId="{8F591D58-42D7-4EFA-88B6-DD15076BDCE8}" destId="{3CA2CB28-81C9-4C0D-AB89-8F4F9EB2DC12}" srcOrd="4" destOrd="0" presId="urn:microsoft.com/office/officeart/2018/5/layout/CenteredIconLabelDescriptionList"/>
    <dgm:cxn modelId="{78B6B18F-71F7-4750-8886-75077CC49B0D}" type="presParOf" srcId="{F50FA8DB-68A2-484B-B06D-88AC4035F0B5}" destId="{E5349D2C-309C-45BB-9503-CE4783AFFA17}" srcOrd="1" destOrd="0" presId="urn:microsoft.com/office/officeart/2018/5/layout/CenteredIconLabelDescriptionList"/>
    <dgm:cxn modelId="{0570B76C-23AD-4006-BE9B-CE48E4F0DE06}" type="presParOf" srcId="{F50FA8DB-68A2-484B-B06D-88AC4035F0B5}" destId="{CECF368D-38B9-4280-8A9D-EE0206519A15}" srcOrd="2" destOrd="0" presId="urn:microsoft.com/office/officeart/2018/5/layout/CenteredIconLabelDescriptionList"/>
    <dgm:cxn modelId="{2C5E7947-5EAB-4473-9251-804620CDC2E7}" type="presParOf" srcId="{CECF368D-38B9-4280-8A9D-EE0206519A15}" destId="{7025B729-9523-4A21-98BE-F1E55EEC32F1}" srcOrd="0" destOrd="0" presId="urn:microsoft.com/office/officeart/2018/5/layout/CenteredIconLabelDescriptionList"/>
    <dgm:cxn modelId="{69060C8B-4861-4C0C-9CEA-13013D3D32AC}" type="presParOf" srcId="{CECF368D-38B9-4280-8A9D-EE0206519A15}" destId="{870077A6-5BA4-41D0-8131-52A7AD79E598}" srcOrd="1" destOrd="0" presId="urn:microsoft.com/office/officeart/2018/5/layout/CenteredIconLabelDescriptionList"/>
    <dgm:cxn modelId="{411C53A3-1870-4FDF-AB58-6BD1C95F2C90}" type="presParOf" srcId="{CECF368D-38B9-4280-8A9D-EE0206519A15}" destId="{F80499E9-1A02-4390-8B7C-2DDAA6BEEB5A}" srcOrd="2" destOrd="0" presId="urn:microsoft.com/office/officeart/2018/5/layout/CenteredIconLabelDescriptionList"/>
    <dgm:cxn modelId="{D0FC0E1F-44DC-4920-A771-44E6404C08C0}" type="presParOf" srcId="{CECF368D-38B9-4280-8A9D-EE0206519A15}" destId="{FB0B2593-BBD3-482E-A888-7233CC321976}" srcOrd="3" destOrd="0" presId="urn:microsoft.com/office/officeart/2018/5/layout/CenteredIconLabelDescriptionList"/>
    <dgm:cxn modelId="{182AEDED-419E-4687-BD85-CE1E7DF426EE}" type="presParOf" srcId="{CECF368D-38B9-4280-8A9D-EE0206519A15}" destId="{E27047D1-6B5E-4D7E-B84C-3386F7953603}"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124B2-CEDB-49CE-A1F4-C1690F2288B2}">
      <dsp:nvSpPr>
        <dsp:cNvPr id="0" name=""/>
        <dsp:cNvSpPr/>
      </dsp:nvSpPr>
      <dsp:spPr>
        <a:xfrm>
          <a:off x="633034" y="0"/>
          <a:ext cx="5541264" cy="5541264"/>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9CF68D-D2A5-4A55-830B-5A80F89533C9}">
      <dsp:nvSpPr>
        <dsp:cNvPr id="0" name=""/>
        <dsp:cNvSpPr/>
      </dsp:nvSpPr>
      <dsp:spPr>
        <a:xfrm>
          <a:off x="1159454" y="526420"/>
          <a:ext cx="2161092" cy="216109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Osmolarity </a:t>
          </a:r>
        </a:p>
      </dsp:txBody>
      <dsp:txXfrm>
        <a:off x="1264950" y="631916"/>
        <a:ext cx="1950100" cy="1950100"/>
      </dsp:txXfrm>
    </dsp:sp>
    <dsp:sp modelId="{07C125E2-A55D-466B-9B29-21E8951A1A27}">
      <dsp:nvSpPr>
        <dsp:cNvPr id="0" name=""/>
        <dsp:cNvSpPr/>
      </dsp:nvSpPr>
      <dsp:spPr>
        <a:xfrm>
          <a:off x="3486785" y="526420"/>
          <a:ext cx="2161092" cy="216109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Overview of respiratory system</a:t>
          </a:r>
        </a:p>
      </dsp:txBody>
      <dsp:txXfrm>
        <a:off x="3592281" y="631916"/>
        <a:ext cx="1950100" cy="1950100"/>
      </dsp:txXfrm>
    </dsp:sp>
    <dsp:sp modelId="{285228E6-AD08-4EED-80D3-818DC7B340A4}">
      <dsp:nvSpPr>
        <dsp:cNvPr id="0" name=""/>
        <dsp:cNvSpPr/>
      </dsp:nvSpPr>
      <dsp:spPr>
        <a:xfrm>
          <a:off x="1159454" y="2853750"/>
          <a:ext cx="2161092" cy="216109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Function</a:t>
          </a:r>
        </a:p>
      </dsp:txBody>
      <dsp:txXfrm>
        <a:off x="1264950" y="2959246"/>
        <a:ext cx="1950100" cy="1950100"/>
      </dsp:txXfrm>
    </dsp:sp>
    <dsp:sp modelId="{83AE531B-AB42-4CF2-8FAF-AD9F04EB1435}">
      <dsp:nvSpPr>
        <dsp:cNvPr id="0" name=""/>
        <dsp:cNvSpPr/>
      </dsp:nvSpPr>
      <dsp:spPr>
        <a:xfrm>
          <a:off x="3486785" y="2853750"/>
          <a:ext cx="2161092" cy="216109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Overview of gas exchange </a:t>
          </a:r>
        </a:p>
      </dsp:txBody>
      <dsp:txXfrm>
        <a:off x="3592281" y="2959246"/>
        <a:ext cx="1950100" cy="1950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734FA-C512-4980-940A-DD056AEA5587}">
      <dsp:nvSpPr>
        <dsp:cNvPr id="0" name=""/>
        <dsp:cNvSpPr/>
      </dsp:nvSpPr>
      <dsp:spPr>
        <a:xfrm>
          <a:off x="0" y="1045844"/>
          <a:ext cx="12188951" cy="19307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BC7AD0-7C3A-4D61-AE68-7A14EC3F622F}">
      <dsp:nvSpPr>
        <dsp:cNvPr id="0" name=""/>
        <dsp:cNvSpPr/>
      </dsp:nvSpPr>
      <dsp:spPr>
        <a:xfrm>
          <a:off x="584064" y="1480272"/>
          <a:ext cx="1061934" cy="10619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0E8B6A-3848-4106-87C8-18287735BABE}">
      <dsp:nvSpPr>
        <dsp:cNvPr id="0" name=""/>
        <dsp:cNvSpPr/>
      </dsp:nvSpPr>
      <dsp:spPr>
        <a:xfrm>
          <a:off x="2230063" y="1045844"/>
          <a:ext cx="9958887" cy="1930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342" tIns="204342" rIns="204342" bIns="204342" numCol="1" spcCol="1270" anchor="ctr" anchorCtr="0">
          <a:noAutofit/>
        </a:bodyPr>
        <a:lstStyle/>
        <a:p>
          <a:pPr marL="0" lvl="0" indent="0" algn="l" defTabSz="800100">
            <a:lnSpc>
              <a:spcPct val="90000"/>
            </a:lnSpc>
            <a:spcBef>
              <a:spcPct val="0"/>
            </a:spcBef>
            <a:spcAft>
              <a:spcPct val="35000"/>
            </a:spcAft>
            <a:buNone/>
          </a:pPr>
          <a:r>
            <a:rPr lang="en-US" sz="1800" kern="1200" dirty="0"/>
            <a:t>Physiological saline is 0.9% NaCl.  This means that 100 ml's of physiological saline contains 0.9 g of NaCl.  One liter of physiological saline must contain 9 g of NaCl.  We can determine the molarity of a physiological saline solution by dividing 9 g by 58 g... since we have 9 g of NaCl in a liter of physiological saline, but we have 58 grams of NaCl in a mole of NaCl.  When we divide 9 g by 58 g, we find that physiological saline contains 0.154 moles of NaCl per liter.  That means that physiological saline (0.9% NaCl) has a molarity of 0.154 molar.  We might express this as 0.154 M... or 154 millimolar (154 mM).</a:t>
          </a:r>
        </a:p>
      </dsp:txBody>
      <dsp:txXfrm>
        <a:off x="2230063" y="1045844"/>
        <a:ext cx="9958887" cy="1930790"/>
      </dsp:txXfrm>
    </dsp:sp>
    <dsp:sp modelId="{66EA4649-1093-4879-B566-34798DA7487B}">
      <dsp:nvSpPr>
        <dsp:cNvPr id="0" name=""/>
        <dsp:cNvSpPr/>
      </dsp:nvSpPr>
      <dsp:spPr>
        <a:xfrm>
          <a:off x="0" y="3459333"/>
          <a:ext cx="12188951" cy="19307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5451DF-E8A2-40C7-8F3C-12A969D06C62}">
      <dsp:nvSpPr>
        <dsp:cNvPr id="0" name=""/>
        <dsp:cNvSpPr/>
      </dsp:nvSpPr>
      <dsp:spPr>
        <a:xfrm>
          <a:off x="584064" y="3893761"/>
          <a:ext cx="1061934" cy="10619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16BEC0-34FE-46BF-BE64-42ACFF51E02C}">
      <dsp:nvSpPr>
        <dsp:cNvPr id="0" name=""/>
        <dsp:cNvSpPr/>
      </dsp:nvSpPr>
      <dsp:spPr>
        <a:xfrm>
          <a:off x="2230063" y="3459333"/>
          <a:ext cx="9958887" cy="1930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342" tIns="204342" rIns="204342" bIns="204342" numCol="1" spcCol="1270" anchor="ctr" anchorCtr="0">
          <a:noAutofit/>
        </a:bodyPr>
        <a:lstStyle/>
        <a:p>
          <a:pPr marL="0" lvl="0" indent="0" algn="l" defTabSz="800100">
            <a:lnSpc>
              <a:spcPct val="90000"/>
            </a:lnSpc>
            <a:spcBef>
              <a:spcPct val="0"/>
            </a:spcBef>
            <a:spcAft>
              <a:spcPct val="35000"/>
            </a:spcAft>
            <a:buNone/>
          </a:pPr>
          <a:r>
            <a:rPr lang="en-US" sz="1800" kern="1200" dirty="0"/>
            <a:t>A 0.9% NaCl and a 0.154 M NaCl solution are the same thing. They are physiologic isotonic solution </a:t>
          </a:r>
        </a:p>
      </dsp:txBody>
      <dsp:txXfrm>
        <a:off x="2230063" y="3459333"/>
        <a:ext cx="9958887" cy="19307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4FD20-34A9-4334-A188-3F8C6B530B66}">
      <dsp:nvSpPr>
        <dsp:cNvPr id="0" name=""/>
        <dsp:cNvSpPr/>
      </dsp:nvSpPr>
      <dsp:spPr>
        <a:xfrm>
          <a:off x="1959228" y="321443"/>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2598E5-87CB-418A-9D7B-AE9130B7D17C}">
      <dsp:nvSpPr>
        <dsp:cNvPr id="0" name=""/>
        <dsp:cNvSpPr/>
      </dsp:nvSpPr>
      <dsp:spPr>
        <a:xfrm>
          <a:off x="555228" y="200082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US" sz="3600" kern="1200"/>
            <a:t>Conducting zone</a:t>
          </a:r>
        </a:p>
      </dsp:txBody>
      <dsp:txXfrm>
        <a:off x="555228" y="2000822"/>
        <a:ext cx="4320000" cy="648000"/>
      </dsp:txXfrm>
    </dsp:sp>
    <dsp:sp modelId="{3CA2CB28-81C9-4C0D-AB89-8F4F9EB2DC12}">
      <dsp:nvSpPr>
        <dsp:cNvPr id="0" name=""/>
        <dsp:cNvSpPr/>
      </dsp:nvSpPr>
      <dsp:spPr>
        <a:xfrm>
          <a:off x="5778496" y="2724085"/>
          <a:ext cx="4320000" cy="1487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dirty="0"/>
            <a:t>Respiratory passages that carry air to the site of gas exchange</a:t>
          </a:r>
        </a:p>
        <a:p>
          <a:pPr marL="0" lvl="0" indent="0" algn="ctr" defTabSz="755650">
            <a:lnSpc>
              <a:spcPct val="90000"/>
            </a:lnSpc>
            <a:spcBef>
              <a:spcPct val="0"/>
            </a:spcBef>
            <a:spcAft>
              <a:spcPct val="35000"/>
            </a:spcAft>
            <a:buNone/>
          </a:pPr>
          <a:r>
            <a:rPr lang="en-US" sz="1700" kern="1200" dirty="0"/>
            <a:t>Filters,</a:t>
          </a:r>
        </a:p>
        <a:p>
          <a:pPr marL="0" lvl="0" indent="0" algn="ctr" defTabSz="755650">
            <a:lnSpc>
              <a:spcPct val="90000"/>
            </a:lnSpc>
            <a:spcBef>
              <a:spcPct val="0"/>
            </a:spcBef>
            <a:spcAft>
              <a:spcPct val="35000"/>
            </a:spcAft>
            <a:buNone/>
          </a:pPr>
          <a:r>
            <a:rPr lang="en-US" sz="1700" kern="1200" dirty="0"/>
            <a:t>   humidifies </a:t>
          </a:r>
        </a:p>
        <a:p>
          <a:pPr marL="0" lvl="0" indent="0" algn="ctr" defTabSz="755650">
            <a:lnSpc>
              <a:spcPct val="90000"/>
            </a:lnSpc>
            <a:spcBef>
              <a:spcPct val="0"/>
            </a:spcBef>
            <a:spcAft>
              <a:spcPct val="35000"/>
            </a:spcAft>
            <a:buNone/>
          </a:pPr>
          <a:r>
            <a:rPr lang="en-US" sz="1700" kern="1200" dirty="0"/>
            <a:t>        and warms air</a:t>
          </a:r>
        </a:p>
      </dsp:txBody>
      <dsp:txXfrm>
        <a:off x="5778496" y="2724085"/>
        <a:ext cx="4320000" cy="1487306"/>
      </dsp:txXfrm>
    </dsp:sp>
    <dsp:sp modelId="{7025B729-9523-4A21-98BE-F1E55EEC32F1}">
      <dsp:nvSpPr>
        <dsp:cNvPr id="0" name=""/>
        <dsp:cNvSpPr/>
      </dsp:nvSpPr>
      <dsp:spPr>
        <a:xfrm>
          <a:off x="7035228" y="321443"/>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0499E9-1A02-4390-8B7C-2DDAA6BEEB5A}">
      <dsp:nvSpPr>
        <dsp:cNvPr id="0" name=""/>
        <dsp:cNvSpPr/>
      </dsp:nvSpPr>
      <dsp:spPr>
        <a:xfrm>
          <a:off x="5631228" y="2000822"/>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US" sz="3600" kern="1200"/>
            <a:t>Respiratory zone</a:t>
          </a:r>
        </a:p>
      </dsp:txBody>
      <dsp:txXfrm>
        <a:off x="5631228" y="2000822"/>
        <a:ext cx="4320000" cy="648000"/>
      </dsp:txXfrm>
    </dsp:sp>
    <dsp:sp modelId="{E27047D1-6B5E-4D7E-B84C-3386F7953603}">
      <dsp:nvSpPr>
        <dsp:cNvPr id="0" name=""/>
        <dsp:cNvSpPr/>
      </dsp:nvSpPr>
      <dsp:spPr>
        <a:xfrm>
          <a:off x="721591" y="2655163"/>
          <a:ext cx="4320000" cy="1487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t>Site of gas exchange</a:t>
          </a:r>
        </a:p>
        <a:p>
          <a:pPr marL="0" lvl="0" indent="0" algn="l" defTabSz="755650">
            <a:lnSpc>
              <a:spcPct val="90000"/>
            </a:lnSpc>
            <a:spcBef>
              <a:spcPct val="0"/>
            </a:spcBef>
            <a:spcAft>
              <a:spcPct val="35000"/>
            </a:spcAft>
            <a:buNone/>
          </a:pPr>
          <a:r>
            <a:rPr lang="en-US" sz="1700" kern="1200"/>
            <a:t>Composed of</a:t>
          </a:r>
        </a:p>
        <a:p>
          <a:pPr marL="171450" lvl="1" indent="-171450" algn="l" defTabSz="755650">
            <a:lnSpc>
              <a:spcPct val="90000"/>
            </a:lnSpc>
            <a:spcBef>
              <a:spcPct val="0"/>
            </a:spcBef>
            <a:spcAft>
              <a:spcPct val="15000"/>
            </a:spcAft>
            <a:buChar char="•"/>
          </a:pPr>
          <a:r>
            <a:rPr lang="en-US" sz="1700" kern="1200" dirty="0"/>
            <a:t>Respiratory bronchioles</a:t>
          </a:r>
        </a:p>
        <a:p>
          <a:pPr marL="171450" lvl="1" indent="-171450" algn="l" defTabSz="755650">
            <a:lnSpc>
              <a:spcPct val="90000"/>
            </a:lnSpc>
            <a:spcBef>
              <a:spcPct val="0"/>
            </a:spcBef>
            <a:spcAft>
              <a:spcPct val="15000"/>
            </a:spcAft>
            <a:buChar char="•"/>
          </a:pPr>
          <a:r>
            <a:rPr lang="en-US" sz="1700" kern="1200"/>
            <a:t>Alveolar ducts</a:t>
          </a:r>
        </a:p>
        <a:p>
          <a:pPr marL="171450" lvl="1" indent="-171450" algn="l" defTabSz="755650">
            <a:lnSpc>
              <a:spcPct val="90000"/>
            </a:lnSpc>
            <a:spcBef>
              <a:spcPct val="0"/>
            </a:spcBef>
            <a:spcAft>
              <a:spcPct val="15000"/>
            </a:spcAft>
            <a:buChar char="•"/>
          </a:pPr>
          <a:r>
            <a:rPr lang="en-US" sz="1700" kern="1200"/>
            <a:t>Alveolar sacs</a:t>
          </a:r>
        </a:p>
      </dsp:txBody>
      <dsp:txXfrm>
        <a:off x="721591" y="2655163"/>
        <a:ext cx="4320000" cy="1487306"/>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837B86-FFC8-4386-91B8-D83E1A168D31}" type="datetimeFigureOut">
              <a:rPr lang="en-US" smtClean="0"/>
              <a:t>3/10/2021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6F693B-B7E9-4DD5-9527-B4247E6FF232}" type="slidenum">
              <a:rPr lang="en-US" smtClean="0"/>
              <a:t>‹#›</a:t>
            </a:fld>
            <a:endParaRPr lang="en-US"/>
          </a:p>
        </p:txBody>
      </p:sp>
    </p:spTree>
    <p:extLst>
      <p:ext uri="{BB962C8B-B14F-4D97-AF65-F5344CB8AC3E}">
        <p14:creationId xmlns:p14="http://schemas.microsoft.com/office/powerpoint/2010/main" val="2881328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A02515E3-2574-484B-B713-F89630E240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89876E5-6FF8-443F-A1C2-0B04A66DE35A}" type="slidenum">
              <a:rPr lang="en-AU" altLang="en-US" sz="1200">
                <a:latin typeface="Arial" panose="020B0604020202020204" pitchFamily="34" charset="0"/>
                <a:cs typeface="Arial" panose="020B0604020202020204" pitchFamily="34" charset="0"/>
              </a:rPr>
              <a:pPr/>
              <a:t>3</a:t>
            </a:fld>
            <a:endParaRPr lang="en-AU" altLang="en-US" sz="1200">
              <a:latin typeface="Arial" panose="020B0604020202020204" pitchFamily="34" charset="0"/>
              <a:cs typeface="Arial" panose="020B0604020202020204" pitchFamily="34" charset="0"/>
            </a:endParaRPr>
          </a:p>
        </p:txBody>
      </p:sp>
      <p:sp>
        <p:nvSpPr>
          <p:cNvPr id="40963" name="Rectangle 2">
            <a:extLst>
              <a:ext uri="{FF2B5EF4-FFF2-40B4-BE49-F238E27FC236}">
                <a16:creationId xmlns:a16="http://schemas.microsoft.com/office/drawing/2014/main" id="{159A49E0-0834-4C9C-B06A-106AB80D2413}"/>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E2F6D98F-A3F6-40ED-809F-3F67901F6D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AU" altLang="en-US" sz="1000" u="sng" dirty="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0E714C1E-8D55-4AE0-B47B-27C028DC2B6A}" type="slidenum">
              <a:rPr lang="en-AU" smtClean="0"/>
              <a:pPr>
                <a:defRPr/>
              </a:pPr>
              <a:t>9</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B0DA0-8FDE-48DB-BC8D-8B4303D9B4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669F4E-985A-497B-B8B1-BE9CD09502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D29139-4C13-461F-8929-7BEC33ED0200}"/>
              </a:ext>
            </a:extLst>
          </p:cNvPr>
          <p:cNvSpPr>
            <a:spLocks noGrp="1"/>
          </p:cNvSpPr>
          <p:nvPr>
            <p:ph type="dt" sz="half" idx="10"/>
          </p:nvPr>
        </p:nvSpPr>
        <p:spPr/>
        <p:txBody>
          <a:bodyPr/>
          <a:lstStyle/>
          <a:p>
            <a:fld id="{93365859-D0EC-41AA-B11C-7456F30DD908}" type="datetimeFigureOut">
              <a:rPr lang="en-US" smtClean="0"/>
              <a:t>3/10/2021</a:t>
            </a:fld>
            <a:endParaRPr lang="en-US"/>
          </a:p>
        </p:txBody>
      </p:sp>
      <p:sp>
        <p:nvSpPr>
          <p:cNvPr id="5" name="Footer Placeholder 4">
            <a:extLst>
              <a:ext uri="{FF2B5EF4-FFF2-40B4-BE49-F238E27FC236}">
                <a16:creationId xmlns:a16="http://schemas.microsoft.com/office/drawing/2014/main" id="{4C719E79-3FCD-4BDD-BE53-1E1BCD3625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3ABE2C-C676-4E39-940C-C88A5361D360}"/>
              </a:ext>
            </a:extLst>
          </p:cNvPr>
          <p:cNvSpPr>
            <a:spLocks noGrp="1"/>
          </p:cNvSpPr>
          <p:nvPr>
            <p:ph type="sldNum" sz="quarter" idx="12"/>
          </p:nvPr>
        </p:nvSpPr>
        <p:spPr/>
        <p:txBody>
          <a:bodyPr/>
          <a:lstStyle/>
          <a:p>
            <a:fld id="{C94CC16D-F669-4401-BA27-EC5CF9B54BA3}" type="slidenum">
              <a:rPr lang="en-US" smtClean="0"/>
              <a:t>‹#›</a:t>
            </a:fld>
            <a:endParaRPr lang="en-US"/>
          </a:p>
        </p:txBody>
      </p:sp>
    </p:spTree>
    <p:extLst>
      <p:ext uri="{BB962C8B-B14F-4D97-AF65-F5344CB8AC3E}">
        <p14:creationId xmlns:p14="http://schemas.microsoft.com/office/powerpoint/2010/main" val="558103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AAC95-9E59-4EE9-ADAC-F333B74736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2361C4-2FBA-495C-8FAA-A0E31392FA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D00DCE-1E1F-4DCB-A800-A5F4EAC8B479}"/>
              </a:ext>
            </a:extLst>
          </p:cNvPr>
          <p:cNvSpPr>
            <a:spLocks noGrp="1"/>
          </p:cNvSpPr>
          <p:nvPr>
            <p:ph type="dt" sz="half" idx="10"/>
          </p:nvPr>
        </p:nvSpPr>
        <p:spPr/>
        <p:txBody>
          <a:bodyPr/>
          <a:lstStyle/>
          <a:p>
            <a:fld id="{93365859-D0EC-41AA-B11C-7456F30DD908}" type="datetimeFigureOut">
              <a:rPr lang="en-US" smtClean="0"/>
              <a:t>3/10/2021</a:t>
            </a:fld>
            <a:endParaRPr lang="en-US"/>
          </a:p>
        </p:txBody>
      </p:sp>
      <p:sp>
        <p:nvSpPr>
          <p:cNvPr id="5" name="Footer Placeholder 4">
            <a:extLst>
              <a:ext uri="{FF2B5EF4-FFF2-40B4-BE49-F238E27FC236}">
                <a16:creationId xmlns:a16="http://schemas.microsoft.com/office/drawing/2014/main" id="{47D1EDB0-501D-447E-8211-BCC0BE5E3E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60757B-9E04-48CF-A662-3977A9BE8855}"/>
              </a:ext>
            </a:extLst>
          </p:cNvPr>
          <p:cNvSpPr>
            <a:spLocks noGrp="1"/>
          </p:cNvSpPr>
          <p:nvPr>
            <p:ph type="sldNum" sz="quarter" idx="12"/>
          </p:nvPr>
        </p:nvSpPr>
        <p:spPr/>
        <p:txBody>
          <a:bodyPr/>
          <a:lstStyle/>
          <a:p>
            <a:fld id="{C94CC16D-F669-4401-BA27-EC5CF9B54BA3}" type="slidenum">
              <a:rPr lang="en-US" smtClean="0"/>
              <a:t>‹#›</a:t>
            </a:fld>
            <a:endParaRPr lang="en-US"/>
          </a:p>
        </p:txBody>
      </p:sp>
    </p:spTree>
    <p:extLst>
      <p:ext uri="{BB962C8B-B14F-4D97-AF65-F5344CB8AC3E}">
        <p14:creationId xmlns:p14="http://schemas.microsoft.com/office/powerpoint/2010/main" val="1865894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AA23BD-46C4-43A4-91F7-B44349A699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59BD7D-3251-417D-BCB8-2B560BE7AC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EADA8-58DA-4727-8443-9F8452C88AC0}"/>
              </a:ext>
            </a:extLst>
          </p:cNvPr>
          <p:cNvSpPr>
            <a:spLocks noGrp="1"/>
          </p:cNvSpPr>
          <p:nvPr>
            <p:ph type="dt" sz="half" idx="10"/>
          </p:nvPr>
        </p:nvSpPr>
        <p:spPr/>
        <p:txBody>
          <a:bodyPr/>
          <a:lstStyle/>
          <a:p>
            <a:fld id="{93365859-D0EC-41AA-B11C-7456F30DD908}" type="datetimeFigureOut">
              <a:rPr lang="en-US" smtClean="0"/>
              <a:t>3/10/2021</a:t>
            </a:fld>
            <a:endParaRPr lang="en-US"/>
          </a:p>
        </p:txBody>
      </p:sp>
      <p:sp>
        <p:nvSpPr>
          <p:cNvPr id="5" name="Footer Placeholder 4">
            <a:extLst>
              <a:ext uri="{FF2B5EF4-FFF2-40B4-BE49-F238E27FC236}">
                <a16:creationId xmlns:a16="http://schemas.microsoft.com/office/drawing/2014/main" id="{5239F9E2-58BF-4346-94A1-2B0865776E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642645-33D0-4124-8D3C-F554D83A2A0A}"/>
              </a:ext>
            </a:extLst>
          </p:cNvPr>
          <p:cNvSpPr>
            <a:spLocks noGrp="1"/>
          </p:cNvSpPr>
          <p:nvPr>
            <p:ph type="sldNum" sz="quarter" idx="12"/>
          </p:nvPr>
        </p:nvSpPr>
        <p:spPr/>
        <p:txBody>
          <a:bodyPr/>
          <a:lstStyle/>
          <a:p>
            <a:fld id="{C94CC16D-F669-4401-BA27-EC5CF9B54BA3}" type="slidenum">
              <a:rPr lang="en-US" smtClean="0"/>
              <a:t>‹#›</a:t>
            </a:fld>
            <a:endParaRPr lang="en-US"/>
          </a:p>
        </p:txBody>
      </p:sp>
    </p:spTree>
    <p:extLst>
      <p:ext uri="{BB962C8B-B14F-4D97-AF65-F5344CB8AC3E}">
        <p14:creationId xmlns:p14="http://schemas.microsoft.com/office/powerpoint/2010/main" val="4181744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DEC9CCAE-D645-44AF-B4C4-C766EFE45E9A}"/>
              </a:ext>
            </a:extLst>
          </p:cNvPr>
          <p:cNvSpPr>
            <a:spLocks noGrp="1" noChangeArrowheads="1"/>
          </p:cNvSpPr>
          <p:nvPr>
            <p:ph type="dt" sz="half" idx="10"/>
          </p:nvPr>
        </p:nvSpPr>
        <p:spPr/>
        <p:txBody>
          <a:bodyPr/>
          <a:lstStyle>
            <a:lvl1pPr>
              <a:defRPr/>
            </a:lvl1pPr>
          </a:lstStyle>
          <a:p>
            <a:pPr>
              <a:defRPr/>
            </a:pPr>
            <a:fld id="{D0374B96-B6C4-4FE0-AF06-4E3D65BE98A4}" type="datetime1">
              <a:rPr lang="en-US"/>
              <a:pPr>
                <a:defRPr/>
              </a:pPr>
              <a:t>3/10/2021</a:t>
            </a:fld>
            <a:endParaRPr lang="en-AU"/>
          </a:p>
        </p:txBody>
      </p:sp>
      <p:sp>
        <p:nvSpPr>
          <p:cNvPr id="4" name="Rectangle 5">
            <a:extLst>
              <a:ext uri="{FF2B5EF4-FFF2-40B4-BE49-F238E27FC236}">
                <a16:creationId xmlns:a16="http://schemas.microsoft.com/office/drawing/2014/main" id="{F7409F47-F188-4D7F-9CCB-CA3ECDD5A577}"/>
              </a:ext>
            </a:extLst>
          </p:cNvPr>
          <p:cNvSpPr>
            <a:spLocks noGrp="1" noChangeArrowheads="1"/>
          </p:cNvSpPr>
          <p:nvPr>
            <p:ph type="ftr" sz="quarter" idx="11"/>
          </p:nvPr>
        </p:nvSpPr>
        <p:spPr/>
        <p:txBody>
          <a:bodyPr/>
          <a:lstStyle>
            <a:lvl1pPr>
              <a:defRPr/>
            </a:lvl1pPr>
          </a:lstStyle>
          <a:p>
            <a:pPr>
              <a:defRPr/>
            </a:pPr>
            <a:r>
              <a:rPr lang="en-US"/>
              <a:t>Medical Physiology/ First year 03/03/2015</a:t>
            </a:r>
            <a:endParaRPr lang="en-AU"/>
          </a:p>
        </p:txBody>
      </p:sp>
      <p:sp>
        <p:nvSpPr>
          <p:cNvPr id="5" name="Rectangle 6">
            <a:extLst>
              <a:ext uri="{FF2B5EF4-FFF2-40B4-BE49-F238E27FC236}">
                <a16:creationId xmlns:a16="http://schemas.microsoft.com/office/drawing/2014/main" id="{8F5BF0E7-0222-4A4D-BBF7-A8DAB3EAC875}"/>
              </a:ext>
            </a:extLst>
          </p:cNvPr>
          <p:cNvSpPr>
            <a:spLocks noGrp="1" noChangeArrowheads="1"/>
          </p:cNvSpPr>
          <p:nvPr>
            <p:ph type="sldNum" sz="quarter" idx="12"/>
          </p:nvPr>
        </p:nvSpPr>
        <p:spPr/>
        <p:txBody>
          <a:bodyPr/>
          <a:lstStyle>
            <a:lvl1pPr>
              <a:defRPr/>
            </a:lvl1pPr>
          </a:lstStyle>
          <a:p>
            <a:fld id="{74C36C24-CEFC-4FB6-A510-1BE3CA394A2A}" type="slidenum">
              <a:rPr lang="en-AU" altLang="en-US"/>
              <a:pPr/>
              <a:t>‹#›</a:t>
            </a:fld>
            <a:endParaRPr lang="en-AU" altLang="en-US"/>
          </a:p>
        </p:txBody>
      </p:sp>
    </p:spTree>
    <p:extLst>
      <p:ext uri="{BB962C8B-B14F-4D97-AF65-F5344CB8AC3E}">
        <p14:creationId xmlns:p14="http://schemas.microsoft.com/office/powerpoint/2010/main" val="3223096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326B5-01CB-4A93-8277-B974F27754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ED856E-0F59-4E30-9CAC-0B85F0D480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B32D0B-3728-4297-BBAB-6D1C10D38FB7}"/>
              </a:ext>
            </a:extLst>
          </p:cNvPr>
          <p:cNvSpPr>
            <a:spLocks noGrp="1"/>
          </p:cNvSpPr>
          <p:nvPr>
            <p:ph type="dt" sz="half" idx="10"/>
          </p:nvPr>
        </p:nvSpPr>
        <p:spPr/>
        <p:txBody>
          <a:bodyPr/>
          <a:lstStyle/>
          <a:p>
            <a:fld id="{93365859-D0EC-41AA-B11C-7456F30DD908}" type="datetimeFigureOut">
              <a:rPr lang="en-US" smtClean="0"/>
              <a:t>3/10/2021</a:t>
            </a:fld>
            <a:endParaRPr lang="en-US"/>
          </a:p>
        </p:txBody>
      </p:sp>
      <p:sp>
        <p:nvSpPr>
          <p:cNvPr id="5" name="Footer Placeholder 4">
            <a:extLst>
              <a:ext uri="{FF2B5EF4-FFF2-40B4-BE49-F238E27FC236}">
                <a16:creationId xmlns:a16="http://schemas.microsoft.com/office/drawing/2014/main" id="{54263F4C-086E-4B9C-8BCD-50C301A972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135ABD-E4D4-4CB3-8E10-14B4A264FD62}"/>
              </a:ext>
            </a:extLst>
          </p:cNvPr>
          <p:cNvSpPr>
            <a:spLocks noGrp="1"/>
          </p:cNvSpPr>
          <p:nvPr>
            <p:ph type="sldNum" sz="quarter" idx="12"/>
          </p:nvPr>
        </p:nvSpPr>
        <p:spPr/>
        <p:txBody>
          <a:bodyPr/>
          <a:lstStyle/>
          <a:p>
            <a:fld id="{C94CC16D-F669-4401-BA27-EC5CF9B54BA3}" type="slidenum">
              <a:rPr lang="en-US" smtClean="0"/>
              <a:t>‹#›</a:t>
            </a:fld>
            <a:endParaRPr lang="en-US"/>
          </a:p>
        </p:txBody>
      </p:sp>
    </p:spTree>
    <p:extLst>
      <p:ext uri="{BB962C8B-B14F-4D97-AF65-F5344CB8AC3E}">
        <p14:creationId xmlns:p14="http://schemas.microsoft.com/office/powerpoint/2010/main" val="2387307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81926-AD30-4144-8EC7-049B9E1F91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34D61D-908E-4784-B537-7438BB2FEB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7DBF68-8A80-4C26-9A6E-7A408FAED480}"/>
              </a:ext>
            </a:extLst>
          </p:cNvPr>
          <p:cNvSpPr>
            <a:spLocks noGrp="1"/>
          </p:cNvSpPr>
          <p:nvPr>
            <p:ph type="dt" sz="half" idx="10"/>
          </p:nvPr>
        </p:nvSpPr>
        <p:spPr/>
        <p:txBody>
          <a:bodyPr/>
          <a:lstStyle/>
          <a:p>
            <a:fld id="{93365859-D0EC-41AA-B11C-7456F30DD908}" type="datetimeFigureOut">
              <a:rPr lang="en-US" smtClean="0"/>
              <a:t>3/10/2021</a:t>
            </a:fld>
            <a:endParaRPr lang="en-US"/>
          </a:p>
        </p:txBody>
      </p:sp>
      <p:sp>
        <p:nvSpPr>
          <p:cNvPr id="5" name="Footer Placeholder 4">
            <a:extLst>
              <a:ext uri="{FF2B5EF4-FFF2-40B4-BE49-F238E27FC236}">
                <a16:creationId xmlns:a16="http://schemas.microsoft.com/office/drawing/2014/main" id="{CDE74C9A-F0D3-4CEC-8185-C6FA89770C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B8BAF4-8C5F-429D-BD29-5A8EA3B2CF6B}"/>
              </a:ext>
            </a:extLst>
          </p:cNvPr>
          <p:cNvSpPr>
            <a:spLocks noGrp="1"/>
          </p:cNvSpPr>
          <p:nvPr>
            <p:ph type="sldNum" sz="quarter" idx="12"/>
          </p:nvPr>
        </p:nvSpPr>
        <p:spPr/>
        <p:txBody>
          <a:bodyPr/>
          <a:lstStyle/>
          <a:p>
            <a:fld id="{C94CC16D-F669-4401-BA27-EC5CF9B54BA3}" type="slidenum">
              <a:rPr lang="en-US" smtClean="0"/>
              <a:t>‹#›</a:t>
            </a:fld>
            <a:endParaRPr lang="en-US"/>
          </a:p>
        </p:txBody>
      </p:sp>
    </p:spTree>
    <p:extLst>
      <p:ext uri="{BB962C8B-B14F-4D97-AF65-F5344CB8AC3E}">
        <p14:creationId xmlns:p14="http://schemas.microsoft.com/office/powerpoint/2010/main" val="3342970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7512E-BE7E-4188-980B-19F6ACFAEB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55D187-43DA-4F51-991F-3DE9E75168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E86FE1-A01C-4EBA-9DDA-EF7EB348C5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967C93-326C-4E1A-A0EB-F68F2BBB7AF8}"/>
              </a:ext>
            </a:extLst>
          </p:cNvPr>
          <p:cNvSpPr>
            <a:spLocks noGrp="1"/>
          </p:cNvSpPr>
          <p:nvPr>
            <p:ph type="dt" sz="half" idx="10"/>
          </p:nvPr>
        </p:nvSpPr>
        <p:spPr/>
        <p:txBody>
          <a:bodyPr/>
          <a:lstStyle/>
          <a:p>
            <a:fld id="{93365859-D0EC-41AA-B11C-7456F30DD908}" type="datetimeFigureOut">
              <a:rPr lang="en-US" smtClean="0"/>
              <a:t>3/10/2021</a:t>
            </a:fld>
            <a:endParaRPr lang="en-US"/>
          </a:p>
        </p:txBody>
      </p:sp>
      <p:sp>
        <p:nvSpPr>
          <p:cNvPr id="6" name="Footer Placeholder 5">
            <a:extLst>
              <a:ext uri="{FF2B5EF4-FFF2-40B4-BE49-F238E27FC236}">
                <a16:creationId xmlns:a16="http://schemas.microsoft.com/office/drawing/2014/main" id="{53F2537D-0B4D-44A1-9690-F1AC1F2F28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37B76C-E93A-4069-9B26-2B865E30518B}"/>
              </a:ext>
            </a:extLst>
          </p:cNvPr>
          <p:cNvSpPr>
            <a:spLocks noGrp="1"/>
          </p:cNvSpPr>
          <p:nvPr>
            <p:ph type="sldNum" sz="quarter" idx="12"/>
          </p:nvPr>
        </p:nvSpPr>
        <p:spPr/>
        <p:txBody>
          <a:bodyPr/>
          <a:lstStyle/>
          <a:p>
            <a:fld id="{C94CC16D-F669-4401-BA27-EC5CF9B54BA3}" type="slidenum">
              <a:rPr lang="en-US" smtClean="0"/>
              <a:t>‹#›</a:t>
            </a:fld>
            <a:endParaRPr lang="en-US"/>
          </a:p>
        </p:txBody>
      </p:sp>
    </p:spTree>
    <p:extLst>
      <p:ext uri="{BB962C8B-B14F-4D97-AF65-F5344CB8AC3E}">
        <p14:creationId xmlns:p14="http://schemas.microsoft.com/office/powerpoint/2010/main" val="3283504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A654C-6DB4-4925-92DA-EE6CD7BFAC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3CD8E0-8E6F-465B-BC92-DDF2DFEA42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CD5E4C-DF53-4F72-A291-50ED4AF6B0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3B91BB-A056-4D9C-A9A5-13FB44DE94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120AC3-F840-4FD7-A7E2-8FA1FBA3A9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80AA86-3754-4C79-BBDA-9F1C76866116}"/>
              </a:ext>
            </a:extLst>
          </p:cNvPr>
          <p:cNvSpPr>
            <a:spLocks noGrp="1"/>
          </p:cNvSpPr>
          <p:nvPr>
            <p:ph type="dt" sz="half" idx="10"/>
          </p:nvPr>
        </p:nvSpPr>
        <p:spPr/>
        <p:txBody>
          <a:bodyPr/>
          <a:lstStyle/>
          <a:p>
            <a:fld id="{93365859-D0EC-41AA-B11C-7456F30DD908}" type="datetimeFigureOut">
              <a:rPr lang="en-US" smtClean="0"/>
              <a:t>3/10/2021</a:t>
            </a:fld>
            <a:endParaRPr lang="en-US"/>
          </a:p>
        </p:txBody>
      </p:sp>
      <p:sp>
        <p:nvSpPr>
          <p:cNvPr id="8" name="Footer Placeholder 7">
            <a:extLst>
              <a:ext uri="{FF2B5EF4-FFF2-40B4-BE49-F238E27FC236}">
                <a16:creationId xmlns:a16="http://schemas.microsoft.com/office/drawing/2014/main" id="{55505399-61F1-4B7B-BAEA-062E788948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BF72B7-CB5B-4C33-ABB9-980198ABCA30}"/>
              </a:ext>
            </a:extLst>
          </p:cNvPr>
          <p:cNvSpPr>
            <a:spLocks noGrp="1"/>
          </p:cNvSpPr>
          <p:nvPr>
            <p:ph type="sldNum" sz="quarter" idx="12"/>
          </p:nvPr>
        </p:nvSpPr>
        <p:spPr/>
        <p:txBody>
          <a:bodyPr/>
          <a:lstStyle/>
          <a:p>
            <a:fld id="{C94CC16D-F669-4401-BA27-EC5CF9B54BA3}" type="slidenum">
              <a:rPr lang="en-US" smtClean="0"/>
              <a:t>‹#›</a:t>
            </a:fld>
            <a:endParaRPr lang="en-US"/>
          </a:p>
        </p:txBody>
      </p:sp>
    </p:spTree>
    <p:extLst>
      <p:ext uri="{BB962C8B-B14F-4D97-AF65-F5344CB8AC3E}">
        <p14:creationId xmlns:p14="http://schemas.microsoft.com/office/powerpoint/2010/main" val="4129495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935B2-6993-47B3-8B59-E1E5A003B5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AFC6A3-DBCB-43AA-9DB5-98A2F8926CB3}"/>
              </a:ext>
            </a:extLst>
          </p:cNvPr>
          <p:cNvSpPr>
            <a:spLocks noGrp="1"/>
          </p:cNvSpPr>
          <p:nvPr>
            <p:ph type="dt" sz="half" idx="10"/>
          </p:nvPr>
        </p:nvSpPr>
        <p:spPr/>
        <p:txBody>
          <a:bodyPr/>
          <a:lstStyle/>
          <a:p>
            <a:fld id="{93365859-D0EC-41AA-B11C-7456F30DD908}" type="datetimeFigureOut">
              <a:rPr lang="en-US" smtClean="0"/>
              <a:t>3/10/2021</a:t>
            </a:fld>
            <a:endParaRPr lang="en-US"/>
          </a:p>
        </p:txBody>
      </p:sp>
      <p:sp>
        <p:nvSpPr>
          <p:cNvPr id="4" name="Footer Placeholder 3">
            <a:extLst>
              <a:ext uri="{FF2B5EF4-FFF2-40B4-BE49-F238E27FC236}">
                <a16:creationId xmlns:a16="http://schemas.microsoft.com/office/drawing/2014/main" id="{28FE943D-F420-47F4-A1AE-FDCCEC87AC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13EE82-5E55-46F8-915B-9A3918F71D5E}"/>
              </a:ext>
            </a:extLst>
          </p:cNvPr>
          <p:cNvSpPr>
            <a:spLocks noGrp="1"/>
          </p:cNvSpPr>
          <p:nvPr>
            <p:ph type="sldNum" sz="quarter" idx="12"/>
          </p:nvPr>
        </p:nvSpPr>
        <p:spPr/>
        <p:txBody>
          <a:bodyPr/>
          <a:lstStyle/>
          <a:p>
            <a:fld id="{C94CC16D-F669-4401-BA27-EC5CF9B54BA3}" type="slidenum">
              <a:rPr lang="en-US" smtClean="0"/>
              <a:t>‹#›</a:t>
            </a:fld>
            <a:endParaRPr lang="en-US"/>
          </a:p>
        </p:txBody>
      </p:sp>
    </p:spTree>
    <p:extLst>
      <p:ext uri="{BB962C8B-B14F-4D97-AF65-F5344CB8AC3E}">
        <p14:creationId xmlns:p14="http://schemas.microsoft.com/office/powerpoint/2010/main" val="128244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CD0756-7EBD-4413-BADE-A6BED4C55918}"/>
              </a:ext>
            </a:extLst>
          </p:cNvPr>
          <p:cNvSpPr>
            <a:spLocks noGrp="1"/>
          </p:cNvSpPr>
          <p:nvPr>
            <p:ph type="dt" sz="half" idx="10"/>
          </p:nvPr>
        </p:nvSpPr>
        <p:spPr/>
        <p:txBody>
          <a:bodyPr/>
          <a:lstStyle/>
          <a:p>
            <a:fld id="{93365859-D0EC-41AA-B11C-7456F30DD908}" type="datetimeFigureOut">
              <a:rPr lang="en-US" smtClean="0"/>
              <a:t>3/10/2021</a:t>
            </a:fld>
            <a:endParaRPr lang="en-US"/>
          </a:p>
        </p:txBody>
      </p:sp>
      <p:sp>
        <p:nvSpPr>
          <p:cNvPr id="3" name="Footer Placeholder 2">
            <a:extLst>
              <a:ext uri="{FF2B5EF4-FFF2-40B4-BE49-F238E27FC236}">
                <a16:creationId xmlns:a16="http://schemas.microsoft.com/office/drawing/2014/main" id="{80E6EB67-60C8-47DE-91FB-D2DEA1E6DA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A26792-4600-4E13-976A-79088E25EA5F}"/>
              </a:ext>
            </a:extLst>
          </p:cNvPr>
          <p:cNvSpPr>
            <a:spLocks noGrp="1"/>
          </p:cNvSpPr>
          <p:nvPr>
            <p:ph type="sldNum" sz="quarter" idx="12"/>
          </p:nvPr>
        </p:nvSpPr>
        <p:spPr/>
        <p:txBody>
          <a:bodyPr/>
          <a:lstStyle/>
          <a:p>
            <a:fld id="{C94CC16D-F669-4401-BA27-EC5CF9B54BA3}" type="slidenum">
              <a:rPr lang="en-US" smtClean="0"/>
              <a:t>‹#›</a:t>
            </a:fld>
            <a:endParaRPr lang="en-US"/>
          </a:p>
        </p:txBody>
      </p:sp>
    </p:spTree>
    <p:extLst>
      <p:ext uri="{BB962C8B-B14F-4D97-AF65-F5344CB8AC3E}">
        <p14:creationId xmlns:p14="http://schemas.microsoft.com/office/powerpoint/2010/main" val="461466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424FB-0F61-4C53-A959-3F934E3CA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052E7E-AB44-4139-A963-01F0DA549F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A44E93-40CA-4211-91E0-D9A25AF8EC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319E30-B7A2-41B2-8159-25D0848B073E}"/>
              </a:ext>
            </a:extLst>
          </p:cNvPr>
          <p:cNvSpPr>
            <a:spLocks noGrp="1"/>
          </p:cNvSpPr>
          <p:nvPr>
            <p:ph type="dt" sz="half" idx="10"/>
          </p:nvPr>
        </p:nvSpPr>
        <p:spPr/>
        <p:txBody>
          <a:bodyPr/>
          <a:lstStyle/>
          <a:p>
            <a:fld id="{93365859-D0EC-41AA-B11C-7456F30DD908}" type="datetimeFigureOut">
              <a:rPr lang="en-US" smtClean="0"/>
              <a:t>3/10/2021</a:t>
            </a:fld>
            <a:endParaRPr lang="en-US"/>
          </a:p>
        </p:txBody>
      </p:sp>
      <p:sp>
        <p:nvSpPr>
          <p:cNvPr id="6" name="Footer Placeholder 5">
            <a:extLst>
              <a:ext uri="{FF2B5EF4-FFF2-40B4-BE49-F238E27FC236}">
                <a16:creationId xmlns:a16="http://schemas.microsoft.com/office/drawing/2014/main" id="{068984A7-ACE2-491E-B066-F070974B5B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B5EFF2-019E-4016-AA3E-ECF40D221EC1}"/>
              </a:ext>
            </a:extLst>
          </p:cNvPr>
          <p:cNvSpPr>
            <a:spLocks noGrp="1"/>
          </p:cNvSpPr>
          <p:nvPr>
            <p:ph type="sldNum" sz="quarter" idx="12"/>
          </p:nvPr>
        </p:nvSpPr>
        <p:spPr/>
        <p:txBody>
          <a:bodyPr/>
          <a:lstStyle/>
          <a:p>
            <a:fld id="{C94CC16D-F669-4401-BA27-EC5CF9B54BA3}" type="slidenum">
              <a:rPr lang="en-US" smtClean="0"/>
              <a:t>‹#›</a:t>
            </a:fld>
            <a:endParaRPr lang="en-US"/>
          </a:p>
        </p:txBody>
      </p:sp>
    </p:spTree>
    <p:extLst>
      <p:ext uri="{BB962C8B-B14F-4D97-AF65-F5344CB8AC3E}">
        <p14:creationId xmlns:p14="http://schemas.microsoft.com/office/powerpoint/2010/main" val="402385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E7836-B437-4197-8C33-77A5262B7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E5AAA2-9F8F-42DE-AD0E-589C7ECCBA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D7803D-30FE-4650-A063-E33C280D50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F6DBF6-27C2-4140-8ED1-DB0200A0C2E0}"/>
              </a:ext>
            </a:extLst>
          </p:cNvPr>
          <p:cNvSpPr>
            <a:spLocks noGrp="1"/>
          </p:cNvSpPr>
          <p:nvPr>
            <p:ph type="dt" sz="half" idx="10"/>
          </p:nvPr>
        </p:nvSpPr>
        <p:spPr/>
        <p:txBody>
          <a:bodyPr/>
          <a:lstStyle/>
          <a:p>
            <a:fld id="{93365859-D0EC-41AA-B11C-7456F30DD908}" type="datetimeFigureOut">
              <a:rPr lang="en-US" smtClean="0"/>
              <a:t>3/10/2021</a:t>
            </a:fld>
            <a:endParaRPr lang="en-US"/>
          </a:p>
        </p:txBody>
      </p:sp>
      <p:sp>
        <p:nvSpPr>
          <p:cNvPr id="6" name="Footer Placeholder 5">
            <a:extLst>
              <a:ext uri="{FF2B5EF4-FFF2-40B4-BE49-F238E27FC236}">
                <a16:creationId xmlns:a16="http://schemas.microsoft.com/office/drawing/2014/main" id="{9BD037CF-C9E5-465E-B589-FDEC968E26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FB9D9C-DB7A-41EB-941A-44D573C3FF77}"/>
              </a:ext>
            </a:extLst>
          </p:cNvPr>
          <p:cNvSpPr>
            <a:spLocks noGrp="1"/>
          </p:cNvSpPr>
          <p:nvPr>
            <p:ph type="sldNum" sz="quarter" idx="12"/>
          </p:nvPr>
        </p:nvSpPr>
        <p:spPr/>
        <p:txBody>
          <a:bodyPr/>
          <a:lstStyle/>
          <a:p>
            <a:fld id="{C94CC16D-F669-4401-BA27-EC5CF9B54BA3}" type="slidenum">
              <a:rPr lang="en-US" smtClean="0"/>
              <a:t>‹#›</a:t>
            </a:fld>
            <a:endParaRPr lang="en-US"/>
          </a:p>
        </p:txBody>
      </p:sp>
    </p:spTree>
    <p:extLst>
      <p:ext uri="{BB962C8B-B14F-4D97-AF65-F5344CB8AC3E}">
        <p14:creationId xmlns:p14="http://schemas.microsoft.com/office/powerpoint/2010/main" val="309793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FA8230-35A4-4A81-8631-3AB7749D12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6F17B1-F88A-4037-918E-DBECAC3A0D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F5C18-D37C-4BCD-90D1-8EE120ED33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65859-D0EC-41AA-B11C-7456F30DD908}" type="datetimeFigureOut">
              <a:rPr lang="en-US" smtClean="0"/>
              <a:t>3/10/2021</a:t>
            </a:fld>
            <a:endParaRPr lang="en-US"/>
          </a:p>
        </p:txBody>
      </p:sp>
      <p:sp>
        <p:nvSpPr>
          <p:cNvPr id="5" name="Footer Placeholder 4">
            <a:extLst>
              <a:ext uri="{FF2B5EF4-FFF2-40B4-BE49-F238E27FC236}">
                <a16:creationId xmlns:a16="http://schemas.microsoft.com/office/drawing/2014/main" id="{6532B1E5-64B1-4081-A5BE-00724F2353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80D378-1708-475A-9B80-F7A5BFAC29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4CC16D-F669-4401-BA27-EC5CF9B54BA3}" type="slidenum">
              <a:rPr lang="en-US" smtClean="0"/>
              <a:t>‹#›</a:t>
            </a:fld>
            <a:endParaRPr lang="en-US"/>
          </a:p>
        </p:txBody>
      </p:sp>
    </p:spTree>
    <p:extLst>
      <p:ext uri="{BB962C8B-B14F-4D97-AF65-F5344CB8AC3E}">
        <p14:creationId xmlns:p14="http://schemas.microsoft.com/office/powerpoint/2010/main" val="60322353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esk with stethoscope and computer keyboard">
            <a:extLst>
              <a:ext uri="{FF2B5EF4-FFF2-40B4-BE49-F238E27FC236}">
                <a16:creationId xmlns:a16="http://schemas.microsoft.com/office/drawing/2014/main" id="{835D8976-0AAA-4EBD-8A92-CAFE90069493}"/>
              </a:ext>
            </a:extLst>
          </p:cNvPr>
          <p:cNvPicPr>
            <a:picLocks noChangeAspect="1"/>
          </p:cNvPicPr>
          <p:nvPr/>
        </p:nvPicPr>
        <p:blipFill rotWithShape="1">
          <a:blip r:embed="rId2"/>
          <a:srcRect l="15628" r="-1"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57D9D8-480B-4819-8866-4FC9A1ADF634}"/>
              </a:ext>
            </a:extLst>
          </p:cNvPr>
          <p:cNvSpPr>
            <a:spLocks noGrp="1"/>
          </p:cNvSpPr>
          <p:nvPr>
            <p:ph type="ctrTitle"/>
          </p:nvPr>
        </p:nvSpPr>
        <p:spPr>
          <a:xfrm>
            <a:off x="477981" y="1122363"/>
            <a:ext cx="4023360" cy="3204134"/>
          </a:xfrm>
        </p:spPr>
        <p:txBody>
          <a:bodyPr anchor="b">
            <a:normAutofit/>
          </a:bodyPr>
          <a:lstStyle/>
          <a:p>
            <a:pPr algn="l"/>
            <a:r>
              <a:rPr lang="en-US" sz="4800" dirty="0"/>
              <a:t>Osmolarity and overview of respiratory system </a:t>
            </a:r>
          </a:p>
        </p:txBody>
      </p:sp>
      <p:sp>
        <p:nvSpPr>
          <p:cNvPr id="3" name="Subtitle 2">
            <a:extLst>
              <a:ext uri="{FF2B5EF4-FFF2-40B4-BE49-F238E27FC236}">
                <a16:creationId xmlns:a16="http://schemas.microsoft.com/office/drawing/2014/main" id="{CBD6AE61-6DB9-4AED-A1C9-8E3ED0F99CD1}"/>
              </a:ext>
            </a:extLst>
          </p:cNvPr>
          <p:cNvSpPr>
            <a:spLocks noGrp="1"/>
          </p:cNvSpPr>
          <p:nvPr>
            <p:ph type="subTitle" idx="1"/>
          </p:nvPr>
        </p:nvSpPr>
        <p:spPr>
          <a:xfrm>
            <a:off x="477980" y="4872922"/>
            <a:ext cx="4023359" cy="1208141"/>
          </a:xfrm>
        </p:spPr>
        <p:txBody>
          <a:bodyPr>
            <a:normAutofit/>
          </a:bodyPr>
          <a:lstStyle/>
          <a:p>
            <a:pPr algn="l"/>
            <a:r>
              <a:rPr lang="en-US" sz="2000"/>
              <a:t>Dr. ARWA RAWASHDEH </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239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72">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7" name="Title 6"/>
          <p:cNvSpPr>
            <a:spLocks noGrp="1"/>
          </p:cNvSpPr>
          <p:nvPr>
            <p:ph type="title"/>
          </p:nvPr>
        </p:nvSpPr>
        <p:spPr>
          <a:xfrm>
            <a:off x="841248" y="334644"/>
            <a:ext cx="10509504" cy="1076914"/>
          </a:xfrm>
        </p:spPr>
        <p:txBody>
          <a:bodyPr anchor="ctr">
            <a:normAutofit/>
          </a:bodyPr>
          <a:lstStyle/>
          <a:p>
            <a:pPr eaLnBrk="1" hangingPunct="1"/>
            <a:r>
              <a:rPr lang="en-US" sz="4000" b="1" dirty="0"/>
              <a:t>Overview of respiratory system </a:t>
            </a:r>
          </a:p>
        </p:txBody>
      </p:sp>
      <p:sp>
        <p:nvSpPr>
          <p:cNvPr id="75" name="Rectangle 74">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152" name="Rectangle 3">
            <a:extLst>
              <a:ext uri="{FF2B5EF4-FFF2-40B4-BE49-F238E27FC236}">
                <a16:creationId xmlns:a16="http://schemas.microsoft.com/office/drawing/2014/main" id="{3FE119A6-8DF2-45FE-92F1-4EA455B85297}"/>
              </a:ext>
            </a:extLst>
          </p:cNvPr>
          <p:cNvGraphicFramePr>
            <a:graphicFrameLocks noGrp="1"/>
          </p:cNvGraphicFramePr>
          <p:nvPr>
            <p:ph idx="1"/>
            <p:extLst>
              <p:ext uri="{D42A27DB-BD31-4B8C-83A1-F6EECF244321}">
                <p14:modId xmlns:p14="http://schemas.microsoft.com/office/powerpoint/2010/main" val="2244048796"/>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FF81F8D5-515A-45DC-B296-30AB11F2C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646" y="349664"/>
            <a:ext cx="5845571" cy="1638377"/>
          </a:xfrm>
        </p:spPr>
        <p:txBody>
          <a:bodyPr anchor="b">
            <a:normAutofit/>
          </a:bodyPr>
          <a:lstStyle/>
          <a:p>
            <a:r>
              <a:rPr lang="en-US" sz="4800" cap="none"/>
              <a:t>FACTS OF VENTILATION </a:t>
            </a:r>
          </a:p>
        </p:txBody>
      </p:sp>
      <p:sp>
        <p:nvSpPr>
          <p:cNvPr id="3" name="Content Placeholder 2"/>
          <p:cNvSpPr>
            <a:spLocks noGrp="1"/>
          </p:cNvSpPr>
          <p:nvPr>
            <p:ph idx="1"/>
          </p:nvPr>
        </p:nvSpPr>
        <p:spPr>
          <a:xfrm>
            <a:off x="587988" y="2620641"/>
            <a:ext cx="5837750" cy="3023702"/>
          </a:xfrm>
        </p:spPr>
        <p:txBody>
          <a:bodyPr anchor="ctr">
            <a:normAutofit/>
          </a:bodyPr>
          <a:lstStyle/>
          <a:p>
            <a:pPr>
              <a:buFont typeface="Wingdings" panose="05000000000000000000" pitchFamily="2" charset="2"/>
              <a:buChar char="q"/>
            </a:pPr>
            <a:r>
              <a:rPr lang="en-US" sz="2000"/>
              <a:t>Swiss anatomist dr. weibel counted the air ways in the lung and measures their sizes and he came up with idealized airway model  called weibel model   </a:t>
            </a:r>
          </a:p>
        </p:txBody>
      </p:sp>
      <p:sp>
        <p:nvSpPr>
          <p:cNvPr id="38" name="Rectangle 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Diagram&#10;&#10;Description automatically generated"/>
          <p:cNvPicPr>
            <a:picLocks noChangeAspect="1"/>
          </p:cNvPicPr>
          <p:nvPr/>
        </p:nvPicPr>
        <p:blipFill rotWithShape="1">
          <a:blip r:embed="rId2"/>
          <a:srcRect r="-3" b="2708"/>
          <a:stretch/>
        </p:blipFill>
        <p:spPr>
          <a:xfrm>
            <a:off x="7421373" y="627954"/>
            <a:ext cx="4235516" cy="5353373"/>
          </a:xfrm>
          <a:prstGeom prst="rect">
            <a:avLst/>
          </a:prstGeom>
        </p:spPr>
      </p:pic>
      <p:sp>
        <p:nvSpPr>
          <p:cNvPr id="42" name="Rectangle 41">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3447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889051A-AB4F-43B2-A121-E21740AF9342}"/>
              </a:ext>
            </a:extLst>
          </p:cNvPr>
          <p:cNvPicPr>
            <a:picLocks noChangeAspect="1"/>
          </p:cNvPicPr>
          <p:nvPr/>
        </p:nvPicPr>
        <p:blipFill>
          <a:blip r:embed="rId2"/>
          <a:stretch>
            <a:fillRect/>
          </a:stretch>
        </p:blipFill>
        <p:spPr>
          <a:xfrm>
            <a:off x="698313" y="2099603"/>
            <a:ext cx="5294716" cy="2658794"/>
          </a:xfrm>
          <a:prstGeom prst="rect">
            <a:avLst/>
          </a:prstGeom>
        </p:spPr>
      </p:pic>
      <p:cxnSp>
        <p:nvCxnSpPr>
          <p:cNvPr id="18" name="Straight Connector 17">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BBB85B3-CBC9-4DA4-913C-F03C06BE8993}"/>
              </a:ext>
            </a:extLst>
          </p:cNvPr>
          <p:cNvPicPr>
            <a:picLocks noChangeAspect="1"/>
          </p:cNvPicPr>
          <p:nvPr/>
        </p:nvPicPr>
        <p:blipFill>
          <a:blip r:embed="rId3"/>
          <a:stretch>
            <a:fillRect/>
          </a:stretch>
        </p:blipFill>
        <p:spPr>
          <a:xfrm>
            <a:off x="6253817" y="1417008"/>
            <a:ext cx="5294715" cy="4023984"/>
          </a:xfrm>
          <a:prstGeom prst="rect">
            <a:avLst/>
          </a:prstGeom>
        </p:spPr>
      </p:pic>
    </p:spTree>
    <p:extLst>
      <p:ext uri="{BB962C8B-B14F-4D97-AF65-F5344CB8AC3E}">
        <p14:creationId xmlns:p14="http://schemas.microsoft.com/office/powerpoint/2010/main" val="3088913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55A70C8-4B96-4917-B199-D5747DFAC3A8}"/>
              </a:ext>
            </a:extLst>
          </p:cNvPr>
          <p:cNvPicPr>
            <a:picLocks noChangeAspect="1"/>
          </p:cNvPicPr>
          <p:nvPr/>
        </p:nvPicPr>
        <p:blipFill>
          <a:blip r:embed="rId2"/>
          <a:stretch>
            <a:fillRect/>
          </a:stretch>
        </p:blipFill>
        <p:spPr>
          <a:xfrm>
            <a:off x="1639148" y="643467"/>
            <a:ext cx="8913703" cy="5571065"/>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3178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E1224E-6618-482E-BE87-321A7FC1C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390343-A5E9-496B-843B-EF6E28145A14}"/>
              </a:ext>
            </a:extLst>
          </p:cNvPr>
          <p:cNvSpPr>
            <a:spLocks noGrp="1"/>
          </p:cNvSpPr>
          <p:nvPr>
            <p:ph type="title"/>
          </p:nvPr>
        </p:nvSpPr>
        <p:spPr>
          <a:xfrm>
            <a:off x="659234" y="957447"/>
            <a:ext cx="3383280" cy="4943105"/>
          </a:xfrm>
        </p:spPr>
        <p:txBody>
          <a:bodyPr anchor="ctr">
            <a:normAutofit/>
          </a:bodyPr>
          <a:lstStyle/>
          <a:p>
            <a:r>
              <a:rPr lang="en-US" sz="4000"/>
              <a:t>Objectives </a:t>
            </a:r>
          </a:p>
        </p:txBody>
      </p:sp>
      <p:sp>
        <p:nvSpPr>
          <p:cNvPr id="11" name="Rectangle 10">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1D51BF41-CF0B-437F-948B-487C640C6F59}"/>
              </a:ext>
            </a:extLst>
          </p:cNvPr>
          <p:cNvGraphicFramePr>
            <a:graphicFrameLocks noGrp="1"/>
          </p:cNvGraphicFramePr>
          <p:nvPr>
            <p:ph idx="1"/>
            <p:extLst>
              <p:ext uri="{D42A27DB-BD31-4B8C-83A1-F6EECF244321}">
                <p14:modId xmlns:p14="http://schemas.microsoft.com/office/powerpoint/2010/main" val="2017415769"/>
              </p:ext>
            </p:extLst>
          </p:nvPr>
        </p:nvGraphicFramePr>
        <p:xfrm>
          <a:off x="4549514" y="621792"/>
          <a:ext cx="6807333"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5479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C71660A-8EEF-4300-945E-6EE7490EFD78}"/>
              </a:ext>
            </a:extLst>
          </p:cNvPr>
          <p:cNvSpPr>
            <a:spLocks noGrp="1" noChangeArrowheads="1"/>
          </p:cNvSpPr>
          <p:nvPr>
            <p:ph type="title"/>
          </p:nvPr>
        </p:nvSpPr>
        <p:spPr>
          <a:xfrm>
            <a:off x="8475320" y="1595802"/>
            <a:ext cx="3336545" cy="1657614"/>
          </a:xfrm>
        </p:spPr>
        <p:txBody>
          <a:bodyPr>
            <a:normAutofit/>
          </a:bodyPr>
          <a:lstStyle/>
          <a:p>
            <a:pPr eaLnBrk="1" hangingPunct="1"/>
            <a:r>
              <a:rPr lang="en-AU" altLang="en-US" sz="3600" dirty="0"/>
              <a:t>Composition of blood plasma </a:t>
            </a:r>
          </a:p>
        </p:txBody>
      </p:sp>
      <p:pic>
        <p:nvPicPr>
          <p:cNvPr id="21508" name="Picture 6" descr="Electrophoresis">
            <a:extLst>
              <a:ext uri="{FF2B5EF4-FFF2-40B4-BE49-F238E27FC236}">
                <a16:creationId xmlns:a16="http://schemas.microsoft.com/office/drawing/2014/main" id="{BFC7A5FE-4471-44DC-B43B-9D1A7FE380A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98750" y="375320"/>
            <a:ext cx="2525681" cy="38486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514" name="Straight Connector 76">
            <a:extLst>
              <a:ext uri="{FF2B5EF4-FFF2-40B4-BE49-F238E27FC236}">
                <a16:creationId xmlns:a16="http://schemas.microsoft.com/office/drawing/2014/main" id="{822A5670-0F7B-4199-AEAB-33FBA9CEA4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1"/>
            <a:ext cx="0" cy="4572000"/>
          </a:xfrm>
          <a:prstGeom prst="line">
            <a:avLst/>
          </a:prstGeom>
          <a:ln w="3810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1512" name="Picture 15" descr="gel1">
            <a:extLst>
              <a:ext uri="{FF2B5EF4-FFF2-40B4-BE49-F238E27FC236}">
                <a16:creationId xmlns:a16="http://schemas.microsoft.com/office/drawing/2014/main" id="{C14D9922-EC4E-4A65-8BB6-3E722E1DE82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906370" y="446304"/>
            <a:ext cx="2628285" cy="15156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9" name="Straight Connector 78">
            <a:extLst>
              <a:ext uri="{FF2B5EF4-FFF2-40B4-BE49-F238E27FC236}">
                <a16:creationId xmlns:a16="http://schemas.microsoft.com/office/drawing/2014/main" id="{8BB1744D-A7DF-4B65-B6E3-DCF12BB2D8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2228770"/>
            <a:ext cx="2877035"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1509" name="Picture 8" descr="220px-Gel_electrophoresis_apparatus">
            <a:extLst>
              <a:ext uri="{FF2B5EF4-FFF2-40B4-BE49-F238E27FC236}">
                <a16:creationId xmlns:a16="http://schemas.microsoft.com/office/drawing/2014/main" id="{C7EB794C-2E29-4705-B49F-807749050AF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512416" y="2424609"/>
            <a:ext cx="1408757" cy="17993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1" name="Straight Connector 80">
            <a:extLst>
              <a:ext uri="{FF2B5EF4-FFF2-40B4-BE49-F238E27FC236}">
                <a16:creationId xmlns:a16="http://schemas.microsoft.com/office/drawing/2014/main" id="{882DD753-EA38-4E86-91FB-05041A44A2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67905"/>
            <a:ext cx="7530662"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1510" name="Picture 10" descr="electrophoresis">
            <a:extLst>
              <a:ext uri="{FF2B5EF4-FFF2-40B4-BE49-F238E27FC236}">
                <a16:creationId xmlns:a16="http://schemas.microsoft.com/office/drawing/2014/main" id="{D5653302-5667-490F-BADD-657573B4A58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55050" y="4911833"/>
            <a:ext cx="1716170" cy="14480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2" descr="ANd9GcQ68DzSBr8aOlxk7_cx6wZADH9lMGtAchyC5_daIAXU5hl_SxiPjQ">
            <a:extLst>
              <a:ext uri="{FF2B5EF4-FFF2-40B4-BE49-F238E27FC236}">
                <a16:creationId xmlns:a16="http://schemas.microsoft.com/office/drawing/2014/main" id="{B44419F5-15DA-41BE-9829-7E395C3525B8}"/>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006697" y="4911833"/>
            <a:ext cx="2676650" cy="14480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a:extLst>
              <a:ext uri="{FF2B5EF4-FFF2-40B4-BE49-F238E27FC236}">
                <a16:creationId xmlns:a16="http://schemas.microsoft.com/office/drawing/2014/main" id="{81249789-87E8-4A83-9999-F34030D7E227}"/>
              </a:ext>
            </a:extLst>
          </p:cNvPr>
          <p:cNvSpPr>
            <a:spLocks noGrp="1" noChangeArrowheads="1"/>
          </p:cNvSpPr>
          <p:nvPr>
            <p:ph idx="1"/>
          </p:nvPr>
        </p:nvSpPr>
        <p:spPr>
          <a:xfrm>
            <a:off x="8032704" y="525439"/>
            <a:ext cx="3336546" cy="4731279"/>
          </a:xfrm>
        </p:spPr>
        <p:txBody>
          <a:bodyPr>
            <a:normAutofit/>
          </a:bodyPr>
          <a:lstStyle/>
          <a:p>
            <a:pPr eaLnBrk="1" hangingPunct="1">
              <a:buFontTx/>
              <a:buNone/>
            </a:pPr>
            <a:endParaRPr lang="en-AU" altLang="en-US" sz="2000" dirty="0"/>
          </a:p>
          <a:p>
            <a:pPr eaLnBrk="1" hangingPunct="1">
              <a:buFontTx/>
              <a:buNone/>
            </a:pPr>
            <a:r>
              <a:rPr lang="en-AU" altLang="en-US" sz="2000" dirty="0"/>
              <a:t> </a:t>
            </a:r>
            <a:r>
              <a:rPr lang="en-AU" altLang="en-US" sz="3600" dirty="0"/>
              <a:t>Electrophoresis</a:t>
            </a:r>
          </a:p>
        </p:txBody>
      </p:sp>
      <p:cxnSp>
        <p:nvCxnSpPr>
          <p:cNvPr id="83" name="Straight Connector 82">
            <a:extLst>
              <a:ext uri="{FF2B5EF4-FFF2-40B4-BE49-F238E27FC236}">
                <a16:creationId xmlns:a16="http://schemas.microsoft.com/office/drawing/2014/main" id="{6DA63E78-7704-45EF-B5D3-EADDF5D826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730262" y="5706812"/>
            <a:ext cx="22860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E45D42F-ACCB-4389-8D34-32D78A2219C4}"/>
              </a:ext>
            </a:extLst>
          </p:cNvPr>
          <p:cNvSpPr txBox="1"/>
          <p:nvPr/>
        </p:nvSpPr>
        <p:spPr>
          <a:xfrm>
            <a:off x="990600" y="4642583"/>
            <a:ext cx="10210800" cy="109984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800" b="1" i="1" dirty="0">
                <a:latin typeface="+mj-lt"/>
                <a:ea typeface="+mj-ea"/>
                <a:cs typeface="+mj-cs"/>
              </a:rPr>
              <a:t>How to quantify numerically the tonicity of solution? </a:t>
            </a:r>
          </a:p>
        </p:txBody>
      </p:sp>
      <p:sp>
        <p:nvSpPr>
          <p:cNvPr id="44" name="Rectangle 43">
            <a:extLst>
              <a:ext uri="{FF2B5EF4-FFF2-40B4-BE49-F238E27FC236}">
                <a16:creationId xmlns:a16="http://schemas.microsoft.com/office/drawing/2014/main" id="{FF638861-22F4-42BD-AB54-580F4FFF9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405745"/>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26">
            <a:extLst>
              <a:ext uri="{FF2B5EF4-FFF2-40B4-BE49-F238E27FC236}">
                <a16:creationId xmlns:a16="http://schemas.microsoft.com/office/drawing/2014/main" id="{6CACE173-0A3A-4306-B76C-60A0714C31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3" y="320843"/>
            <a:ext cx="3657600" cy="370806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26">
            <a:extLst>
              <a:ext uri="{FF2B5EF4-FFF2-40B4-BE49-F238E27FC236}">
                <a16:creationId xmlns:a16="http://schemas.microsoft.com/office/drawing/2014/main" id="{BE5996B0-F3AC-4A78-A5EF-139FD3495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7198" y="320842"/>
            <a:ext cx="3657600" cy="370806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26">
            <a:extLst>
              <a:ext uri="{FF2B5EF4-FFF2-40B4-BE49-F238E27FC236}">
                <a16:creationId xmlns:a16="http://schemas.microsoft.com/office/drawing/2014/main" id="{347C85EF-9B88-46AF-B40D-70F2DDDE1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2834" y="320842"/>
            <a:ext cx="3657600" cy="370806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8836B58-8072-4DC6-8B75-23F868CA4751}"/>
              </a:ext>
            </a:extLst>
          </p:cNvPr>
          <p:cNvSpPr txBox="1"/>
          <p:nvPr/>
        </p:nvSpPr>
        <p:spPr>
          <a:xfrm>
            <a:off x="321563" y="1729474"/>
            <a:ext cx="3738489" cy="646331"/>
          </a:xfrm>
          <a:prstGeom prst="rect">
            <a:avLst/>
          </a:prstGeom>
          <a:noFill/>
        </p:spPr>
        <p:txBody>
          <a:bodyPr wrap="square">
            <a:spAutoFit/>
          </a:bodyPr>
          <a:lstStyle/>
          <a:p>
            <a:r>
              <a:rPr lang="en-US" dirty="0"/>
              <a:t>If you add 4millimole of KCL to 1 L of water you will end up with 8 </a:t>
            </a:r>
            <a:r>
              <a:rPr lang="en-US" dirty="0" err="1"/>
              <a:t>mosm</a:t>
            </a:r>
            <a:r>
              <a:rPr lang="en-US" dirty="0"/>
              <a:t>/L </a:t>
            </a:r>
          </a:p>
        </p:txBody>
      </p:sp>
      <p:pic>
        <p:nvPicPr>
          <p:cNvPr id="10" name="Picture 9">
            <a:extLst>
              <a:ext uri="{FF2B5EF4-FFF2-40B4-BE49-F238E27FC236}">
                <a16:creationId xmlns:a16="http://schemas.microsoft.com/office/drawing/2014/main" id="{67AE4DE4-1C2B-4790-9782-4069CAC885E4}"/>
              </a:ext>
            </a:extLst>
          </p:cNvPr>
          <p:cNvPicPr>
            <a:picLocks noChangeAspect="1"/>
          </p:cNvPicPr>
          <p:nvPr/>
        </p:nvPicPr>
        <p:blipFill>
          <a:blip r:embed="rId2"/>
          <a:stretch>
            <a:fillRect/>
          </a:stretch>
        </p:blipFill>
        <p:spPr>
          <a:xfrm>
            <a:off x="4237566" y="1729474"/>
            <a:ext cx="4036990" cy="768163"/>
          </a:xfrm>
          <a:prstGeom prst="rect">
            <a:avLst/>
          </a:prstGeom>
        </p:spPr>
      </p:pic>
      <p:pic>
        <p:nvPicPr>
          <p:cNvPr id="11" name="Picture 10">
            <a:extLst>
              <a:ext uri="{FF2B5EF4-FFF2-40B4-BE49-F238E27FC236}">
                <a16:creationId xmlns:a16="http://schemas.microsoft.com/office/drawing/2014/main" id="{0B92CA4E-15C5-4A33-814C-283E741B6D1A}"/>
              </a:ext>
            </a:extLst>
          </p:cNvPr>
          <p:cNvPicPr>
            <a:picLocks noChangeAspect="1"/>
          </p:cNvPicPr>
          <p:nvPr/>
        </p:nvPicPr>
        <p:blipFill>
          <a:blip r:embed="rId3"/>
          <a:stretch>
            <a:fillRect/>
          </a:stretch>
        </p:blipFill>
        <p:spPr>
          <a:xfrm>
            <a:off x="8212833" y="1665509"/>
            <a:ext cx="3657601" cy="774259"/>
          </a:xfrm>
          <a:prstGeom prst="rect">
            <a:avLst/>
          </a:prstGeom>
        </p:spPr>
      </p:pic>
    </p:spTree>
    <p:extLst>
      <p:ext uri="{BB962C8B-B14F-4D97-AF65-F5344CB8AC3E}">
        <p14:creationId xmlns:p14="http://schemas.microsoft.com/office/powerpoint/2010/main" val="750260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5B4376-FA8B-4EBB-A830-916617C554DF}"/>
              </a:ext>
            </a:extLst>
          </p:cNvPr>
          <p:cNvPicPr>
            <a:picLocks noChangeAspect="1"/>
          </p:cNvPicPr>
          <p:nvPr/>
        </p:nvPicPr>
        <p:blipFill>
          <a:blip r:embed="rId2"/>
          <a:stretch>
            <a:fillRect/>
          </a:stretch>
        </p:blipFill>
        <p:spPr>
          <a:xfrm>
            <a:off x="643467" y="1223890"/>
            <a:ext cx="5291666" cy="3671668"/>
          </a:xfrm>
          <a:prstGeom prst="rect">
            <a:avLst/>
          </a:prstGeom>
        </p:spPr>
      </p:pic>
      <p:pic>
        <p:nvPicPr>
          <p:cNvPr id="5" name="Picture 4">
            <a:extLst>
              <a:ext uri="{FF2B5EF4-FFF2-40B4-BE49-F238E27FC236}">
                <a16:creationId xmlns:a16="http://schemas.microsoft.com/office/drawing/2014/main" id="{F3C28A0F-8E4F-47EF-B72A-51A9501F13F4}"/>
              </a:ext>
            </a:extLst>
          </p:cNvPr>
          <p:cNvPicPr>
            <a:picLocks noChangeAspect="1"/>
          </p:cNvPicPr>
          <p:nvPr/>
        </p:nvPicPr>
        <p:blipFill>
          <a:blip r:embed="rId3"/>
          <a:stretch>
            <a:fillRect/>
          </a:stretch>
        </p:blipFill>
        <p:spPr>
          <a:xfrm>
            <a:off x="6256865" y="1378634"/>
            <a:ext cx="5291667" cy="2700997"/>
          </a:xfrm>
          <a:prstGeom prst="rect">
            <a:avLst/>
          </a:prstGeom>
        </p:spPr>
      </p:pic>
    </p:spTree>
    <p:extLst>
      <p:ext uri="{BB962C8B-B14F-4D97-AF65-F5344CB8AC3E}">
        <p14:creationId xmlns:p14="http://schemas.microsoft.com/office/powerpoint/2010/main" val="1663980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extBox 7">
            <a:extLst>
              <a:ext uri="{FF2B5EF4-FFF2-40B4-BE49-F238E27FC236}">
                <a16:creationId xmlns:a16="http://schemas.microsoft.com/office/drawing/2014/main" id="{72EC9B5E-04BC-486A-87B6-1F21D392B562}"/>
              </a:ext>
            </a:extLst>
          </p:cNvPr>
          <p:cNvGraphicFramePr/>
          <p:nvPr/>
        </p:nvGraphicFramePr>
        <p:xfrm>
          <a:off x="-1" y="422031"/>
          <a:ext cx="12188951" cy="6435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037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C5565E5-930D-4969-8461-0E2B1539E796}"/>
              </a:ext>
            </a:extLst>
          </p:cNvPr>
          <p:cNvSpPr txBox="1"/>
          <p:nvPr/>
        </p:nvSpPr>
        <p:spPr>
          <a:xfrm>
            <a:off x="4965430" y="629268"/>
            <a:ext cx="6586491" cy="128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100" b="1" i="1" dirty="0">
                <a:latin typeface="+mj-lt"/>
                <a:ea typeface="+mj-ea"/>
                <a:cs typeface="+mj-cs"/>
              </a:rPr>
              <a:t>How to quantify numerically the tonicity of solution? </a:t>
            </a:r>
          </a:p>
        </p:txBody>
      </p:sp>
      <p:sp>
        <p:nvSpPr>
          <p:cNvPr id="14" name="TextBox 13">
            <a:extLst>
              <a:ext uri="{FF2B5EF4-FFF2-40B4-BE49-F238E27FC236}">
                <a16:creationId xmlns:a16="http://schemas.microsoft.com/office/drawing/2014/main" id="{55098BCE-FB16-4B39-9200-8AE75C1FB240}"/>
              </a:ext>
            </a:extLst>
          </p:cNvPr>
          <p:cNvSpPr txBox="1"/>
          <p:nvPr/>
        </p:nvSpPr>
        <p:spPr>
          <a:xfrm>
            <a:off x="4965431" y="2438400"/>
            <a:ext cx="6586489"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kumimoji="0" lang="en-US" sz="1600" b="0" i="0" u="none" strike="noStrike" cap="none" spc="0" normalizeH="0" baseline="0" noProof="0">
                <a:ln>
                  <a:noFill/>
                </a:ln>
                <a:effectLst/>
                <a:uLnTx/>
                <a:uFillTx/>
              </a:rPr>
              <a:t>A 3% sodium chloride (NaCl) solution is hypertonic and when infused intravenously would increase extracellular fluid volume and osmolarity, thereby causing water to flow out of the cell. This would decrease intracellular fluid volume and further increase extracellular fluid volume. </a:t>
            </a:r>
          </a:p>
          <a:p>
            <a:pPr indent="-228600">
              <a:lnSpc>
                <a:spcPct val="90000"/>
              </a:lnSpc>
              <a:spcAft>
                <a:spcPts val="600"/>
              </a:spcAft>
              <a:buFont typeface="Arial" panose="020B0604020202020204" pitchFamily="34" charset="0"/>
              <a:buChar char="•"/>
            </a:pPr>
            <a:endParaRPr lang="en-US" sz="1600" noProof="0"/>
          </a:p>
          <a:p>
            <a:pPr indent="-228600">
              <a:lnSpc>
                <a:spcPct val="90000"/>
              </a:lnSpc>
              <a:spcAft>
                <a:spcPts val="600"/>
              </a:spcAft>
              <a:buFont typeface="Arial" panose="020B0604020202020204" pitchFamily="34" charset="0"/>
              <a:buChar char="•"/>
            </a:pPr>
            <a:endParaRPr lang="en-US" sz="1600" noProof="0"/>
          </a:p>
          <a:p>
            <a:pPr indent="-228600">
              <a:lnSpc>
                <a:spcPct val="90000"/>
              </a:lnSpc>
              <a:spcAft>
                <a:spcPts val="600"/>
              </a:spcAft>
              <a:buFont typeface="Arial" panose="020B0604020202020204" pitchFamily="34" charset="0"/>
              <a:buChar char="•"/>
            </a:pPr>
            <a:endParaRPr lang="en-US" sz="1600" noProof="0"/>
          </a:p>
          <a:p>
            <a:pPr indent="-228600">
              <a:lnSpc>
                <a:spcPct val="90000"/>
              </a:lnSpc>
              <a:spcAft>
                <a:spcPts val="600"/>
              </a:spcAft>
              <a:buFont typeface="Arial" panose="020B0604020202020204" pitchFamily="34" charset="0"/>
              <a:buChar char="•"/>
            </a:pPr>
            <a:r>
              <a:rPr kumimoji="0" lang="en-US" sz="1600" b="0" i="0" u="none" strike="noStrike" cap="none" spc="0" normalizeH="0" baseline="0" noProof="0">
                <a:ln>
                  <a:noFill/>
                </a:ln>
                <a:effectLst/>
                <a:uLnTx/>
                <a:uFillTx/>
              </a:rPr>
              <a:t>The 0.9% NaCl solution and 5% dextrose solution are isotonic, and therefore would not reduce intracellular fluid volume. </a:t>
            </a:r>
          </a:p>
          <a:p>
            <a:pPr indent="-228600">
              <a:lnSpc>
                <a:spcPct val="90000"/>
              </a:lnSpc>
              <a:spcAft>
                <a:spcPts val="600"/>
              </a:spcAft>
              <a:buFont typeface="Arial" panose="020B0604020202020204" pitchFamily="34" charset="0"/>
              <a:buChar char="•"/>
            </a:pPr>
            <a:endParaRPr lang="en-US" sz="1600"/>
          </a:p>
          <a:p>
            <a:pPr indent="-228600">
              <a:lnSpc>
                <a:spcPct val="90000"/>
              </a:lnSpc>
              <a:spcAft>
                <a:spcPts val="600"/>
              </a:spcAft>
              <a:buFont typeface="Arial" panose="020B0604020202020204" pitchFamily="34" charset="0"/>
              <a:buChar char="•"/>
            </a:pPr>
            <a:endParaRPr lang="en-US" sz="1600"/>
          </a:p>
          <a:p>
            <a:pPr indent="-228600">
              <a:lnSpc>
                <a:spcPct val="90000"/>
              </a:lnSpc>
              <a:spcAft>
                <a:spcPts val="600"/>
              </a:spcAft>
              <a:buFont typeface="Arial" panose="020B0604020202020204" pitchFamily="34" charset="0"/>
              <a:buChar char="•"/>
            </a:pPr>
            <a:endParaRPr lang="en-US" sz="1600"/>
          </a:p>
          <a:p>
            <a:pPr indent="-228600">
              <a:lnSpc>
                <a:spcPct val="90000"/>
              </a:lnSpc>
              <a:spcAft>
                <a:spcPts val="600"/>
              </a:spcAft>
              <a:buFont typeface="Arial" panose="020B0604020202020204" pitchFamily="34" charset="0"/>
              <a:buChar char="•"/>
            </a:pPr>
            <a:r>
              <a:rPr kumimoji="0" lang="en-US" sz="1600" b="0" i="0" u="none" strike="noStrike" cap="none" spc="0" normalizeH="0" baseline="0" noProof="0">
                <a:ln>
                  <a:noFill/>
                </a:ln>
                <a:effectLst/>
                <a:uLnTx/>
                <a:uFillTx/>
              </a:rPr>
              <a:t>Pure water and the 0.45% NaCl solution are hypotonic, and when infused would increase both intracellular and extracellular fluid volumes</a:t>
            </a:r>
            <a:endParaRPr lang="en-US" sz="1600"/>
          </a:p>
        </p:txBody>
      </p:sp>
      <p:pic>
        <p:nvPicPr>
          <p:cNvPr id="16" name="Picture 15" descr="Laboratory glassware containing solution">
            <a:extLst>
              <a:ext uri="{FF2B5EF4-FFF2-40B4-BE49-F238E27FC236}">
                <a16:creationId xmlns:a16="http://schemas.microsoft.com/office/drawing/2014/main" id="{5F3F0840-BD50-4CE2-BDE9-5DD36E12FC7B}"/>
              </a:ext>
            </a:extLst>
          </p:cNvPr>
          <p:cNvPicPr>
            <a:picLocks noChangeAspect="1"/>
          </p:cNvPicPr>
          <p:nvPr/>
        </p:nvPicPr>
        <p:blipFill rotWithShape="1">
          <a:blip r:embed="rId2"/>
          <a:srcRect l="2093" r="47212"/>
          <a:stretch/>
        </p:blipFill>
        <p:spPr>
          <a:xfrm>
            <a:off x="20" y="10"/>
            <a:ext cx="4635571" cy="6857990"/>
          </a:xfrm>
          <a:prstGeom prst="rect">
            <a:avLst/>
          </a:prstGeom>
          <a:effectLst/>
        </p:spPr>
      </p:pic>
      <p:cxnSp>
        <p:nvCxnSpPr>
          <p:cNvPr id="30" name="Straight Connector 2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9B0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688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6">
            <a:extLst>
              <a:ext uri="{FF2B5EF4-FFF2-40B4-BE49-F238E27FC236}">
                <a16:creationId xmlns:a16="http://schemas.microsoft.com/office/drawing/2014/main" id="{ED4A2B3B-874C-457E-935F-2F21F1A93E10}"/>
              </a:ext>
            </a:extLst>
          </p:cNvPr>
          <p:cNvSpPr txBox="1">
            <a:spLocks/>
          </p:cNvSpPr>
          <p:nvPr/>
        </p:nvSpPr>
        <p:spPr>
          <a:xfrm>
            <a:off x="987689" y="3071183"/>
            <a:ext cx="9910296" cy="25900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buNone/>
            </a:pPr>
            <a:r>
              <a:rPr lang="en-US" sz="8000" b="1" kern="1200">
                <a:solidFill>
                  <a:schemeClr val="tx1"/>
                </a:solidFill>
                <a:latin typeface="+mj-lt"/>
                <a:ea typeface="+mj-ea"/>
                <a:cs typeface="+mj-cs"/>
              </a:rPr>
              <a:t>Overview of respiratory system </a:t>
            </a:r>
          </a:p>
        </p:txBody>
      </p:sp>
      <p:sp>
        <p:nvSpPr>
          <p:cNvPr id="36" name="Rectangle 35">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8874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689317" y="0"/>
            <a:ext cx="10761785" cy="6858000"/>
          </a:xfrm>
        </p:spPr>
        <p:txBody>
          <a:bodyPr rtlCol="0">
            <a:normAutofit fontScale="92500" lnSpcReduction="10000"/>
          </a:bodyPr>
          <a:lstStyle/>
          <a:p>
            <a:pPr marL="365760" indent="-283464">
              <a:buClr>
                <a:schemeClr val="tx1">
                  <a:shade val="95000"/>
                </a:schemeClr>
              </a:buClr>
              <a:buNone/>
              <a:defRPr/>
            </a:pPr>
            <a:endParaRPr lang="en-US" sz="2400" b="1" dirty="0"/>
          </a:p>
          <a:p>
            <a:pPr marL="365760" indent="-283464">
              <a:buClr>
                <a:schemeClr val="tx1">
                  <a:shade val="95000"/>
                </a:schemeClr>
              </a:buClr>
              <a:buNone/>
              <a:defRPr/>
            </a:pPr>
            <a:r>
              <a:rPr lang="en-US" sz="1900" dirty="0">
                <a:latin typeface="Times New Roman" pitchFamily="18" charset="0"/>
                <a:cs typeface="Times New Roman" pitchFamily="18" charset="0"/>
              </a:rPr>
              <a:t>Pulmonary ventilation</a:t>
            </a:r>
          </a:p>
          <a:p>
            <a:pPr marL="640080" lvl="1" indent="-237744">
              <a:buFont typeface="Wingdings" pitchFamily="2" charset="2"/>
              <a:buChar char="§"/>
              <a:defRPr/>
            </a:pPr>
            <a:r>
              <a:rPr lang="en-US" sz="1900" dirty="0">
                <a:latin typeface="Times New Roman" pitchFamily="18" charset="0"/>
                <a:cs typeface="Times New Roman" pitchFamily="18" charset="0"/>
              </a:rPr>
              <a:t>Air moves in and out of lungs</a:t>
            </a:r>
          </a:p>
          <a:p>
            <a:pPr marL="640080" lvl="1" indent="-237744">
              <a:buFont typeface="Wingdings" pitchFamily="2" charset="2"/>
              <a:buChar char="§"/>
              <a:defRPr/>
            </a:pPr>
            <a:r>
              <a:rPr lang="en-US" sz="1900" dirty="0">
                <a:latin typeface="Times New Roman" pitchFamily="18" charset="0"/>
                <a:cs typeface="Times New Roman" pitchFamily="18" charset="0"/>
              </a:rPr>
              <a:t>Continuous replacement of gases in alveoli (air sacs)</a:t>
            </a:r>
          </a:p>
          <a:p>
            <a:pPr marL="365760" indent="-283464">
              <a:buClr>
                <a:schemeClr val="tx1">
                  <a:shade val="95000"/>
                </a:schemeClr>
              </a:buClr>
              <a:buNone/>
              <a:defRPr/>
            </a:pPr>
            <a:endParaRPr lang="en-US" sz="1900" dirty="0">
              <a:latin typeface="Times New Roman" pitchFamily="18" charset="0"/>
              <a:cs typeface="Times New Roman" pitchFamily="18" charset="0"/>
            </a:endParaRPr>
          </a:p>
          <a:p>
            <a:pPr marL="365760" indent="-283464">
              <a:buClr>
                <a:schemeClr val="tx1">
                  <a:shade val="95000"/>
                </a:schemeClr>
              </a:buClr>
              <a:buNone/>
              <a:defRPr/>
            </a:pPr>
            <a:r>
              <a:rPr lang="en-US" sz="1900" dirty="0">
                <a:latin typeface="Times New Roman" pitchFamily="18" charset="0"/>
                <a:cs typeface="Times New Roman" pitchFamily="18" charset="0"/>
              </a:rPr>
              <a:t>External respiration	</a:t>
            </a:r>
          </a:p>
          <a:p>
            <a:pPr marL="365760" indent="-283464">
              <a:buClr>
                <a:schemeClr val="tx1">
                  <a:shade val="95000"/>
                </a:schemeClr>
              </a:buClr>
              <a:buFont typeface="Wingdings" pitchFamily="2" charset="2"/>
              <a:buChar char="§"/>
              <a:defRPr/>
            </a:pPr>
            <a:r>
              <a:rPr lang="en-US" sz="1900" dirty="0">
                <a:latin typeface="Times New Roman" pitchFamily="18" charset="0"/>
                <a:cs typeface="Times New Roman" pitchFamily="18" charset="0"/>
              </a:rPr>
              <a:t>Gas exchange between blood and air at alveoli</a:t>
            </a:r>
          </a:p>
          <a:p>
            <a:pPr marL="365760" indent="-283464">
              <a:buClr>
                <a:schemeClr val="tx1">
                  <a:shade val="95000"/>
                </a:schemeClr>
              </a:buClr>
              <a:buFont typeface="Wingdings" pitchFamily="2" charset="2"/>
              <a:buChar char="§"/>
              <a:defRPr/>
            </a:pPr>
            <a:r>
              <a:rPr lang="en-US" sz="1900" dirty="0">
                <a:latin typeface="Times New Roman" pitchFamily="18" charset="0"/>
                <a:cs typeface="Times New Roman" pitchFamily="18" charset="0"/>
              </a:rPr>
              <a:t>O2 (oxygen) in air diffuses into blood</a:t>
            </a:r>
          </a:p>
          <a:p>
            <a:pPr marL="365760" indent="-283464">
              <a:buClr>
                <a:schemeClr val="tx1">
                  <a:shade val="95000"/>
                </a:schemeClr>
              </a:buClr>
              <a:buFont typeface="Wingdings" pitchFamily="2" charset="2"/>
              <a:buChar char="§"/>
              <a:defRPr/>
            </a:pPr>
            <a:r>
              <a:rPr lang="en-US" sz="1900" dirty="0">
                <a:latin typeface="Times New Roman" pitchFamily="18" charset="0"/>
                <a:cs typeface="Times New Roman" pitchFamily="18" charset="0"/>
              </a:rPr>
              <a:t>CO2  (carbon dioxide) in blood diffuses into alveoli</a:t>
            </a:r>
          </a:p>
          <a:p>
            <a:pPr eaLnBrk="1" hangingPunct="1">
              <a:lnSpc>
                <a:spcPct val="90000"/>
              </a:lnSpc>
              <a:buFont typeface="Arial" charset="0"/>
              <a:buNone/>
              <a:defRPr/>
            </a:pPr>
            <a:endParaRPr lang="en-US" sz="1900" dirty="0">
              <a:latin typeface="Times New Roman" pitchFamily="18" charset="0"/>
              <a:cs typeface="Times New Roman" pitchFamily="18" charset="0"/>
            </a:endParaRPr>
          </a:p>
          <a:p>
            <a:pPr eaLnBrk="1" hangingPunct="1">
              <a:lnSpc>
                <a:spcPct val="90000"/>
              </a:lnSpc>
              <a:buFont typeface="Arial" charset="0"/>
              <a:buNone/>
              <a:defRPr/>
            </a:pPr>
            <a:r>
              <a:rPr lang="en-US" sz="1900" dirty="0">
                <a:latin typeface="Times New Roman" pitchFamily="18" charset="0"/>
                <a:cs typeface="Times New Roman" pitchFamily="18" charset="0"/>
              </a:rPr>
              <a:t>Internal respiration</a:t>
            </a:r>
          </a:p>
          <a:p>
            <a:pPr eaLnBrk="1" hangingPunct="1">
              <a:lnSpc>
                <a:spcPct val="90000"/>
              </a:lnSpc>
              <a:buFont typeface="Wingdings" pitchFamily="2" charset="2"/>
              <a:buChar char="§"/>
              <a:defRPr/>
            </a:pPr>
            <a:r>
              <a:rPr lang="en-US" sz="1900" dirty="0">
                <a:latin typeface="Times New Roman" pitchFamily="18" charset="0"/>
                <a:cs typeface="Times New Roman" pitchFamily="18" charset="0"/>
              </a:rPr>
              <a:t>Gas exchange in capillaries between blood and tissue cells</a:t>
            </a:r>
          </a:p>
          <a:p>
            <a:pPr eaLnBrk="1" hangingPunct="1">
              <a:lnSpc>
                <a:spcPct val="90000"/>
              </a:lnSpc>
              <a:buFont typeface="Wingdings" pitchFamily="2" charset="2"/>
              <a:buChar char="§"/>
              <a:defRPr/>
            </a:pPr>
            <a:r>
              <a:rPr lang="en-US" sz="1900" dirty="0">
                <a:latin typeface="Times New Roman" pitchFamily="18" charset="0"/>
                <a:cs typeface="Times New Roman" pitchFamily="18" charset="0"/>
              </a:rPr>
              <a:t>O2 in blood diffuses into tissues</a:t>
            </a:r>
          </a:p>
          <a:p>
            <a:pPr eaLnBrk="1" hangingPunct="1">
              <a:lnSpc>
                <a:spcPct val="90000"/>
              </a:lnSpc>
              <a:buFont typeface="Wingdings" pitchFamily="2" charset="2"/>
              <a:buChar char="§"/>
              <a:defRPr/>
            </a:pPr>
            <a:r>
              <a:rPr lang="en-US" sz="1900" dirty="0">
                <a:latin typeface="Times New Roman" pitchFamily="18" charset="0"/>
                <a:cs typeface="Times New Roman" pitchFamily="18" charset="0"/>
              </a:rPr>
              <a:t>CO2 waste in tissues diffuses into blood</a:t>
            </a:r>
          </a:p>
          <a:p>
            <a:pPr eaLnBrk="1" hangingPunct="1">
              <a:lnSpc>
                <a:spcPct val="90000"/>
              </a:lnSpc>
              <a:buFont typeface="Arial" charset="0"/>
              <a:buNone/>
              <a:defRPr/>
            </a:pPr>
            <a:endParaRPr lang="en-US" sz="1900" dirty="0">
              <a:latin typeface="Times New Roman" pitchFamily="18" charset="0"/>
              <a:cs typeface="Times New Roman" pitchFamily="18" charset="0"/>
            </a:endParaRPr>
          </a:p>
          <a:p>
            <a:pPr eaLnBrk="1" hangingPunct="1">
              <a:lnSpc>
                <a:spcPct val="90000"/>
              </a:lnSpc>
              <a:buFont typeface="Arial" charset="0"/>
              <a:buNone/>
              <a:defRPr/>
            </a:pPr>
            <a:r>
              <a:rPr lang="en-US" sz="1900" dirty="0">
                <a:latin typeface="Times New Roman" pitchFamily="18" charset="0"/>
                <a:cs typeface="Times New Roman" pitchFamily="18" charset="0"/>
              </a:rPr>
              <a:t>Cellular respiration  </a:t>
            </a:r>
          </a:p>
          <a:p>
            <a:pPr marL="365760" indent="-283464">
              <a:buClr>
                <a:schemeClr val="tx1">
                  <a:shade val="95000"/>
                </a:schemeClr>
              </a:buClr>
              <a:buFont typeface="Wingdings" pitchFamily="2" charset="2"/>
              <a:buChar char="§"/>
              <a:defRPr/>
            </a:pPr>
            <a:r>
              <a:rPr lang="en-US" sz="1900" dirty="0">
                <a:latin typeface="Times New Roman" pitchFamily="18" charset="0"/>
                <a:cs typeface="Times New Roman" pitchFamily="18" charset="0"/>
              </a:rPr>
              <a:t>Oxygen (O2) is used by the cells</a:t>
            </a:r>
          </a:p>
          <a:p>
            <a:pPr marL="365760" indent="-283464">
              <a:buClr>
                <a:schemeClr val="tx1">
                  <a:shade val="95000"/>
                </a:schemeClr>
              </a:buClr>
              <a:buFont typeface="Wingdings" pitchFamily="2" charset="2"/>
              <a:buChar char="§"/>
              <a:defRPr/>
            </a:pPr>
            <a:r>
              <a:rPr lang="en-US" sz="1900" dirty="0">
                <a:latin typeface="Times New Roman" pitchFamily="18" charset="0"/>
                <a:cs typeface="Times New Roman" pitchFamily="18" charset="0"/>
              </a:rPr>
              <a:t>O2 needed in conversion of glucose to cellular energy (ATP) </a:t>
            </a:r>
          </a:p>
          <a:p>
            <a:pPr marL="365760" indent="-283464">
              <a:buClr>
                <a:schemeClr val="tx1">
                  <a:shade val="95000"/>
                </a:schemeClr>
              </a:buClr>
              <a:buFont typeface="Wingdings" pitchFamily="2" charset="2"/>
              <a:buChar char="§"/>
              <a:defRPr/>
            </a:pPr>
            <a:r>
              <a:rPr lang="en-US" sz="1900" dirty="0">
                <a:latin typeface="Times New Roman" pitchFamily="18" charset="0"/>
                <a:cs typeface="Times New Roman" pitchFamily="18" charset="0"/>
              </a:rPr>
              <a:t>Carbon dioxide (CO2) is produced as a waste product</a:t>
            </a:r>
          </a:p>
          <a:p>
            <a:pPr marL="365760" indent="-283464">
              <a:buClr>
                <a:schemeClr val="tx1">
                  <a:shade val="95000"/>
                </a:schemeClr>
              </a:buClr>
              <a:buFont typeface="Wingdings" pitchFamily="2" charset="2"/>
              <a:buChar char="§"/>
              <a:defRPr/>
            </a:pPr>
            <a:r>
              <a:rPr lang="en-US" sz="1900" dirty="0">
                <a:latin typeface="Times New Roman" pitchFamily="18" charset="0"/>
                <a:cs typeface="Times New Roman" pitchFamily="18" charset="0"/>
              </a:rPr>
              <a:t>The body’s cells die if either the respiratory or cardiovascular system fails</a:t>
            </a:r>
          </a:p>
          <a:p>
            <a:pPr lvl="1" eaLnBrk="1" hangingPunct="1">
              <a:lnSpc>
                <a:spcPct val="90000"/>
              </a:lnSpc>
              <a:buFont typeface="Arial" charset="0"/>
              <a:buNone/>
              <a:defRPr/>
            </a:pPr>
            <a:endParaRPr lang="en-US" sz="2000" dirty="0">
              <a:latin typeface="Times New Roman" pitchFamily="18" charset="0"/>
              <a:cs typeface="Times New Roman" pitchFamily="18" charset="0"/>
            </a:endParaRPr>
          </a:p>
          <a:p>
            <a:pPr lvl="1" eaLnBrk="1" hangingPunct="1">
              <a:lnSpc>
                <a:spcPct val="90000"/>
              </a:lnSpc>
              <a:buFont typeface="Arial" charset="0"/>
              <a:buNone/>
              <a:defRPr/>
            </a:pPr>
            <a:endParaRPr lang="en-US" sz="2000" dirty="0">
              <a:latin typeface="Times New Roman" pitchFamily="18" charset="0"/>
              <a:cs typeface="Times New Roman" pitchFamily="18" charset="0"/>
            </a:endParaRPr>
          </a:p>
          <a:p>
            <a:pPr marL="640080" lvl="1" indent="-237744">
              <a:buNone/>
              <a:defRPr/>
            </a:pPr>
            <a:endParaRPr lang="en-US" sz="2200" dirty="0">
              <a:latin typeface="Times New Roman" pitchFamily="18" charset="0"/>
              <a:cs typeface="Times New Roman" pitchFamily="18" charset="0"/>
            </a:endParaRPr>
          </a:p>
          <a:p>
            <a:pPr marL="365760" indent="-283464">
              <a:buClr>
                <a:schemeClr val="tx1">
                  <a:shade val="95000"/>
                </a:schemeClr>
              </a:buClr>
              <a:buNone/>
              <a:defRPr/>
            </a:pPr>
            <a:endParaRPr lang="en-US" sz="2200" dirty="0">
              <a:latin typeface="Times New Roman" pitchFamily="18" charset="0"/>
              <a:cs typeface="Times New Roman" pitchFamily="18" charset="0"/>
            </a:endParaRPr>
          </a:p>
          <a:p>
            <a:pPr marL="640080" lvl="1" indent="-237744">
              <a:buNone/>
              <a:defRPr/>
            </a:pP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C5823726B9434F9265DB64A8FFF9D7" ma:contentTypeVersion="2" ma:contentTypeDescription="Create a new document." ma:contentTypeScope="" ma:versionID="e48f093dee36ebeb48eac6a11b377fa5">
  <xsd:schema xmlns:xsd="http://www.w3.org/2001/XMLSchema" xmlns:xs="http://www.w3.org/2001/XMLSchema" xmlns:p="http://schemas.microsoft.com/office/2006/metadata/properties" xmlns:ns2="a079000d-8966-4c5a-9331-218429b85427" targetNamespace="http://schemas.microsoft.com/office/2006/metadata/properties" ma:root="true" ma:fieldsID="72d698c547c2428abc8b0b99b7bfee3f" ns2:_="">
    <xsd:import namespace="a079000d-8966-4c5a-9331-218429b8542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79000d-8966-4c5a-9331-218429b854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B2A1B6-696E-4A9B-BCD0-42BC7D8005F9}"/>
</file>

<file path=customXml/itemProps2.xml><?xml version="1.0" encoding="utf-8"?>
<ds:datastoreItem xmlns:ds="http://schemas.openxmlformats.org/officeDocument/2006/customXml" ds:itemID="{11A1E333-A0EA-4252-A5BA-61DFB0FD54E6}"/>
</file>

<file path=customXml/itemProps3.xml><?xml version="1.0" encoding="utf-8"?>
<ds:datastoreItem xmlns:ds="http://schemas.openxmlformats.org/officeDocument/2006/customXml" ds:itemID="{D3014FA3-6675-4D0A-8196-9AEDA5690347}"/>
</file>

<file path=docProps/app.xml><?xml version="1.0" encoding="utf-8"?>
<Properties xmlns="http://schemas.openxmlformats.org/officeDocument/2006/extended-properties" xmlns:vt="http://schemas.openxmlformats.org/officeDocument/2006/docPropsVTypes">
  <Template/>
  <TotalTime>119</TotalTime>
  <Words>501</Words>
  <Application>Microsoft Office PowerPoint</Application>
  <PresentationFormat>Widescreen</PresentationFormat>
  <Paragraphs>64</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Times New Roman</vt:lpstr>
      <vt:lpstr>Wingdings</vt:lpstr>
      <vt:lpstr>Office Theme</vt:lpstr>
      <vt:lpstr>Osmolarity and overview of respiratory system </vt:lpstr>
      <vt:lpstr>Objectives </vt:lpstr>
      <vt:lpstr>Composition of blood plasma </vt:lpstr>
      <vt:lpstr>PowerPoint Presentation</vt:lpstr>
      <vt:lpstr>PowerPoint Presentation</vt:lpstr>
      <vt:lpstr>PowerPoint Presentation</vt:lpstr>
      <vt:lpstr>PowerPoint Presentation</vt:lpstr>
      <vt:lpstr>PowerPoint Presentation</vt:lpstr>
      <vt:lpstr>PowerPoint Presentation</vt:lpstr>
      <vt:lpstr>Overview of respiratory system </vt:lpstr>
      <vt:lpstr>FACTS OF VENTILATION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arwa rawashdeh</dc:creator>
  <cp:lastModifiedBy>arwa rawashdeh</cp:lastModifiedBy>
  <cp:revision>10</cp:revision>
  <dcterms:created xsi:type="dcterms:W3CDTF">2021-03-10T10:13:36Z</dcterms:created>
  <dcterms:modified xsi:type="dcterms:W3CDTF">2021-03-10T12:55:34Z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0x0101007EC5823726B9434F9265DB64A8FFF9D7</vt:lpwstr>
  </property>
</Properties>
</file>