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57" r:id="rId3"/>
    <p:sldId id="307" r:id="rId4"/>
    <p:sldId id="258" r:id="rId5"/>
    <p:sldId id="260" r:id="rId6"/>
    <p:sldId id="269" r:id="rId7"/>
    <p:sldId id="271" r:id="rId8"/>
    <p:sldId id="277" r:id="rId9"/>
    <p:sldId id="278" r:id="rId10"/>
    <p:sldId id="279" r:id="rId11"/>
    <p:sldId id="280" r:id="rId12"/>
    <p:sldId id="283" r:id="rId13"/>
    <p:sldId id="285" r:id="rId14"/>
    <p:sldId id="288" r:id="rId15"/>
  </p:sldIdLst>
  <p:sldSz cx="9144000" cy="5143500" type="screen16x9"/>
  <p:notesSz cx="6858000" cy="9144000"/>
  <p:embeddedFontLst>
    <p:embeddedFont>
      <p:font typeface="Archivo Black" charset="0"/>
      <p:regular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Arim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43B1D1F-97E1-4B75-B8B1-1FE8A4CB2AD7}">
  <a:tblStyle styleId="{243B1D1F-97E1-4B75-B8B1-1FE8A4CB2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371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13babc2a67_0_13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13babc2a67_0_13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13babc2a67_0_13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113babc2a67_0_13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13babc2a67_0_13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113babc2a67_0_13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3babc2a67_0_12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3babc2a67_0_12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3babc2a67_0_1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13babc2a67_0_1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35e95ea5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35e95ea5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3769dd75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3769dd75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13babc2a67_0_13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13babc2a67_0_13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13babc2a67_0_13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13babc2a67_0_13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13babc2a67_0_13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13babc2a67_0_13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13babc2a67_0_1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13babc2a67_0_1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13babc2a67_0_13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13babc2a67_0_13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04150" y="1416388"/>
            <a:ext cx="6935700" cy="1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04150" y="3293913"/>
            <a:ext cx="69357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2850" y="-668862"/>
            <a:ext cx="2225217" cy="2337472"/>
          </a:xfrm>
          <a:custGeom>
            <a:avLst/>
            <a:gdLst/>
            <a:ahLst/>
            <a:cxnLst/>
            <a:rect l="l" t="t" r="r" b="b"/>
            <a:pathLst>
              <a:path w="47813" h="50225" extrusionOk="0">
                <a:moveTo>
                  <a:pt x="37213" y="0"/>
                </a:moveTo>
                <a:cubicBezTo>
                  <a:pt x="36641" y="0"/>
                  <a:pt x="36041" y="47"/>
                  <a:pt x="35411" y="143"/>
                </a:cubicBezTo>
                <a:cubicBezTo>
                  <a:pt x="27508" y="1359"/>
                  <a:pt x="19940" y="4459"/>
                  <a:pt x="13800" y="9626"/>
                </a:cubicBezTo>
                <a:cubicBezTo>
                  <a:pt x="10213" y="12666"/>
                  <a:pt x="7173" y="16313"/>
                  <a:pt x="4894" y="20417"/>
                </a:cubicBezTo>
                <a:cubicBezTo>
                  <a:pt x="1611" y="26435"/>
                  <a:pt x="0" y="34004"/>
                  <a:pt x="3222" y="40022"/>
                </a:cubicBezTo>
                <a:cubicBezTo>
                  <a:pt x="6474" y="46071"/>
                  <a:pt x="13648" y="48958"/>
                  <a:pt x="20456" y="49870"/>
                </a:cubicBezTo>
                <a:cubicBezTo>
                  <a:pt x="22069" y="50089"/>
                  <a:pt x="23708" y="50225"/>
                  <a:pt x="25339" y="50225"/>
                </a:cubicBezTo>
                <a:cubicBezTo>
                  <a:pt x="28010" y="50225"/>
                  <a:pt x="30659" y="49860"/>
                  <a:pt x="33131" y="48898"/>
                </a:cubicBezTo>
                <a:cubicBezTo>
                  <a:pt x="39606" y="46344"/>
                  <a:pt x="44013" y="40083"/>
                  <a:pt x="45898" y="33396"/>
                </a:cubicBezTo>
                <a:cubicBezTo>
                  <a:pt x="47813" y="26678"/>
                  <a:pt x="47539" y="19627"/>
                  <a:pt x="47083" y="12727"/>
                </a:cubicBezTo>
                <a:cubicBezTo>
                  <a:pt x="46663" y="6235"/>
                  <a:pt x="43848" y="0"/>
                  <a:pt x="372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54000" y="3423375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08101" y="3830853"/>
            <a:ext cx="1033600" cy="1025005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4287796">
            <a:off x="1108200" y="-438046"/>
            <a:ext cx="1272469" cy="1538901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847225" y="2545850"/>
            <a:ext cx="2275994" cy="2702847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71350" y="4445525"/>
            <a:ext cx="2050907" cy="355077"/>
          </a:xfrm>
          <a:custGeom>
            <a:avLst/>
            <a:gdLst/>
            <a:ahLst/>
            <a:cxnLst/>
            <a:rect l="l" t="t" r="r" b="b"/>
            <a:pathLst>
              <a:path w="30549" h="5289" fill="none" extrusionOk="0">
                <a:moveTo>
                  <a:pt x="1" y="5107"/>
                </a:moveTo>
                <a:cubicBezTo>
                  <a:pt x="3192" y="5289"/>
                  <a:pt x="6414" y="4407"/>
                  <a:pt x="9119" y="2675"/>
                </a:cubicBezTo>
                <a:cubicBezTo>
                  <a:pt x="9727" y="2249"/>
                  <a:pt x="10366" y="1520"/>
                  <a:pt x="10031" y="912"/>
                </a:cubicBezTo>
                <a:cubicBezTo>
                  <a:pt x="9758" y="426"/>
                  <a:pt x="8937" y="426"/>
                  <a:pt x="8542" y="882"/>
                </a:cubicBezTo>
                <a:cubicBezTo>
                  <a:pt x="8177" y="1337"/>
                  <a:pt x="8238" y="2037"/>
                  <a:pt x="8603" y="2523"/>
                </a:cubicBezTo>
                <a:cubicBezTo>
                  <a:pt x="8937" y="3009"/>
                  <a:pt x="9454" y="3283"/>
                  <a:pt x="10031" y="3465"/>
                </a:cubicBezTo>
                <a:cubicBezTo>
                  <a:pt x="11581" y="3951"/>
                  <a:pt x="13344" y="3739"/>
                  <a:pt x="14712" y="2888"/>
                </a:cubicBezTo>
                <a:cubicBezTo>
                  <a:pt x="15229" y="2553"/>
                  <a:pt x="15746" y="2097"/>
                  <a:pt x="15806" y="1489"/>
                </a:cubicBezTo>
                <a:cubicBezTo>
                  <a:pt x="15928" y="882"/>
                  <a:pt x="15381" y="213"/>
                  <a:pt x="14773" y="274"/>
                </a:cubicBezTo>
                <a:cubicBezTo>
                  <a:pt x="14165" y="395"/>
                  <a:pt x="13952" y="1185"/>
                  <a:pt x="14226" y="1733"/>
                </a:cubicBezTo>
                <a:cubicBezTo>
                  <a:pt x="14469" y="2249"/>
                  <a:pt x="15077" y="2553"/>
                  <a:pt x="15654" y="2675"/>
                </a:cubicBezTo>
                <a:cubicBezTo>
                  <a:pt x="16688" y="2948"/>
                  <a:pt x="17782" y="2888"/>
                  <a:pt x="18816" y="2523"/>
                </a:cubicBezTo>
                <a:cubicBezTo>
                  <a:pt x="19241" y="2371"/>
                  <a:pt x="19697" y="2128"/>
                  <a:pt x="19910" y="1763"/>
                </a:cubicBezTo>
                <a:cubicBezTo>
                  <a:pt x="20183" y="1368"/>
                  <a:pt x="20183" y="821"/>
                  <a:pt x="19879" y="517"/>
                </a:cubicBezTo>
                <a:cubicBezTo>
                  <a:pt x="19393" y="0"/>
                  <a:pt x="18420" y="517"/>
                  <a:pt x="18360" y="1216"/>
                </a:cubicBezTo>
                <a:cubicBezTo>
                  <a:pt x="18269" y="1915"/>
                  <a:pt x="18846" y="2553"/>
                  <a:pt x="19484" y="2796"/>
                </a:cubicBezTo>
                <a:cubicBezTo>
                  <a:pt x="20153" y="3040"/>
                  <a:pt x="20852" y="3009"/>
                  <a:pt x="21582" y="2979"/>
                </a:cubicBezTo>
                <a:cubicBezTo>
                  <a:pt x="24621" y="2948"/>
                  <a:pt x="27661" y="3435"/>
                  <a:pt x="30548" y="440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800250" y="307550"/>
            <a:ext cx="1249280" cy="1167079"/>
            <a:chOff x="7800263" y="576075"/>
            <a:chExt cx="1249280" cy="1167079"/>
          </a:xfrm>
        </p:grpSpPr>
        <p:sp>
          <p:nvSpPr>
            <p:cNvPr id="18" name="Google Shape;18;p2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4811533" y="-634793"/>
            <a:ext cx="1655776" cy="1598623"/>
            <a:chOff x="3368875" y="1738150"/>
            <a:chExt cx="571450" cy="551725"/>
          </a:xfrm>
        </p:grpSpPr>
        <p:sp>
          <p:nvSpPr>
            <p:cNvPr id="21" name="Google Shape;21;p2"/>
            <p:cNvSpPr/>
            <p:nvPr/>
          </p:nvSpPr>
          <p:spPr>
            <a:xfrm>
              <a:off x="3368875" y="1738150"/>
              <a:ext cx="571450" cy="551725"/>
            </a:xfrm>
            <a:custGeom>
              <a:avLst/>
              <a:gdLst/>
              <a:ahLst/>
              <a:cxnLst/>
              <a:rect l="l" t="t" r="r" b="b"/>
              <a:pathLst>
                <a:path w="22858" h="22069" fill="none" extrusionOk="0">
                  <a:moveTo>
                    <a:pt x="1399" y="6992"/>
                  </a:moveTo>
                  <a:cubicBezTo>
                    <a:pt x="0" y="10518"/>
                    <a:pt x="760" y="14682"/>
                    <a:pt x="2888" y="17843"/>
                  </a:cubicBezTo>
                  <a:cubicBezTo>
                    <a:pt x="4286" y="19910"/>
                    <a:pt x="6383" y="21642"/>
                    <a:pt x="8845" y="21886"/>
                  </a:cubicBezTo>
                  <a:cubicBezTo>
                    <a:pt x="10700" y="22068"/>
                    <a:pt x="12554" y="21430"/>
                    <a:pt x="14256" y="20609"/>
                  </a:cubicBezTo>
                  <a:cubicBezTo>
                    <a:pt x="16596" y="19484"/>
                    <a:pt x="18846" y="17995"/>
                    <a:pt x="20457" y="15928"/>
                  </a:cubicBezTo>
                  <a:cubicBezTo>
                    <a:pt x="22037" y="13861"/>
                    <a:pt x="22858" y="11126"/>
                    <a:pt x="22280" y="8572"/>
                  </a:cubicBezTo>
                  <a:cubicBezTo>
                    <a:pt x="21703" y="6171"/>
                    <a:pt x="19879" y="4195"/>
                    <a:pt x="17751" y="3010"/>
                  </a:cubicBezTo>
                  <a:cubicBezTo>
                    <a:pt x="12250" y="1"/>
                    <a:pt x="4043" y="396"/>
                    <a:pt x="1399" y="69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77525" y="1845300"/>
              <a:ext cx="350350" cy="319175"/>
            </a:xfrm>
            <a:custGeom>
              <a:avLst/>
              <a:gdLst/>
              <a:ahLst/>
              <a:cxnLst/>
              <a:rect l="l" t="t" r="r" b="b"/>
              <a:pathLst>
                <a:path w="14014" h="12767" fill="none" extrusionOk="0">
                  <a:moveTo>
                    <a:pt x="244" y="7660"/>
                  </a:moveTo>
                  <a:cubicBezTo>
                    <a:pt x="548" y="10335"/>
                    <a:pt x="2949" y="12767"/>
                    <a:pt x="5624" y="12645"/>
                  </a:cubicBezTo>
                  <a:cubicBezTo>
                    <a:pt x="7083" y="12584"/>
                    <a:pt x="8420" y="11855"/>
                    <a:pt x="9667" y="11065"/>
                  </a:cubicBezTo>
                  <a:cubicBezTo>
                    <a:pt x="10731" y="10396"/>
                    <a:pt x="11764" y="9727"/>
                    <a:pt x="12615" y="8815"/>
                  </a:cubicBezTo>
                  <a:cubicBezTo>
                    <a:pt x="13436" y="7903"/>
                    <a:pt x="14013" y="6718"/>
                    <a:pt x="14013" y="5472"/>
                  </a:cubicBezTo>
                  <a:cubicBezTo>
                    <a:pt x="13953" y="3435"/>
                    <a:pt x="12311" y="1733"/>
                    <a:pt x="10396" y="1064"/>
                  </a:cubicBezTo>
                  <a:cubicBezTo>
                    <a:pt x="8603" y="426"/>
                    <a:pt x="5259" y="1"/>
                    <a:pt x="3436" y="912"/>
                  </a:cubicBezTo>
                  <a:cubicBezTo>
                    <a:pt x="1247" y="2037"/>
                    <a:pt x="1" y="5350"/>
                    <a:pt x="244" y="76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9600" y="1926600"/>
              <a:ext cx="151250" cy="142900"/>
            </a:xfrm>
            <a:custGeom>
              <a:avLst/>
              <a:gdLst/>
              <a:ahLst/>
              <a:cxnLst/>
              <a:rect l="l" t="t" r="r" b="b"/>
              <a:pathLst>
                <a:path w="6050" h="5716" fill="none" extrusionOk="0">
                  <a:moveTo>
                    <a:pt x="578" y="4317"/>
                  </a:moveTo>
                  <a:cubicBezTo>
                    <a:pt x="821" y="4834"/>
                    <a:pt x="1156" y="5320"/>
                    <a:pt x="1733" y="5533"/>
                  </a:cubicBezTo>
                  <a:cubicBezTo>
                    <a:pt x="2341" y="5715"/>
                    <a:pt x="2979" y="5411"/>
                    <a:pt x="3557" y="5077"/>
                  </a:cubicBezTo>
                  <a:cubicBezTo>
                    <a:pt x="4195" y="4682"/>
                    <a:pt x="4864" y="4256"/>
                    <a:pt x="5320" y="3648"/>
                  </a:cubicBezTo>
                  <a:cubicBezTo>
                    <a:pt x="5776" y="3040"/>
                    <a:pt x="6049" y="2220"/>
                    <a:pt x="5776" y="1521"/>
                  </a:cubicBezTo>
                  <a:cubicBezTo>
                    <a:pt x="5229" y="92"/>
                    <a:pt x="3071" y="1"/>
                    <a:pt x="1824" y="366"/>
                  </a:cubicBezTo>
                  <a:cubicBezTo>
                    <a:pt x="122" y="761"/>
                    <a:pt x="1" y="2949"/>
                    <a:pt x="578" y="43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40350" y="4034900"/>
            <a:ext cx="1792691" cy="1683203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 flipH="1">
            <a:off x="7504750" y="-10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115950" y="4146475"/>
            <a:ext cx="1431597" cy="654133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320279" y="2186060"/>
            <a:ext cx="1150354" cy="971394"/>
            <a:chOff x="6045975" y="4766325"/>
            <a:chExt cx="249275" cy="210500"/>
          </a:xfrm>
        </p:grpSpPr>
        <p:sp>
          <p:nvSpPr>
            <p:cNvPr id="28" name="Google Shape;28;p2"/>
            <p:cNvSpPr/>
            <p:nvPr/>
          </p:nvSpPr>
          <p:spPr>
            <a:xfrm>
              <a:off x="6049000" y="4766325"/>
              <a:ext cx="240925" cy="22825"/>
            </a:xfrm>
            <a:custGeom>
              <a:avLst/>
              <a:gdLst/>
              <a:ahLst/>
              <a:cxnLst/>
              <a:rect l="l" t="t" r="r" b="b"/>
              <a:pathLst>
                <a:path w="9637" h="913" fill="none" extrusionOk="0">
                  <a:moveTo>
                    <a:pt x="1" y="912"/>
                  </a:moveTo>
                  <a:cubicBezTo>
                    <a:pt x="3192" y="608"/>
                    <a:pt x="6445" y="304"/>
                    <a:pt x="963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54325" y="4796725"/>
              <a:ext cx="232550" cy="9900"/>
            </a:xfrm>
            <a:custGeom>
              <a:avLst/>
              <a:gdLst/>
              <a:ahLst/>
              <a:cxnLst/>
              <a:rect l="l" t="t" r="r" b="b"/>
              <a:pathLst>
                <a:path w="9302" h="396" fill="none" extrusionOk="0">
                  <a:moveTo>
                    <a:pt x="1" y="395"/>
                  </a:moveTo>
                  <a:cubicBezTo>
                    <a:pt x="3101" y="243"/>
                    <a:pt x="6171" y="152"/>
                    <a:pt x="930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54325" y="4818750"/>
              <a:ext cx="233325" cy="1550"/>
            </a:xfrm>
            <a:custGeom>
              <a:avLst/>
              <a:gdLst/>
              <a:ahLst/>
              <a:cxnLst/>
              <a:rect l="l" t="t" r="r" b="b"/>
              <a:pathLst>
                <a:path w="9333" h="62" fill="none" extrusionOk="0">
                  <a:moveTo>
                    <a:pt x="1" y="61"/>
                  </a:moveTo>
                  <a:cubicBezTo>
                    <a:pt x="3101" y="61"/>
                    <a:pt x="6232" y="0"/>
                    <a:pt x="933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051300" y="4828625"/>
              <a:ext cx="241650" cy="3075"/>
            </a:xfrm>
            <a:custGeom>
              <a:avLst/>
              <a:gdLst/>
              <a:ahLst/>
              <a:cxnLst/>
              <a:rect l="l" t="t" r="r" b="b"/>
              <a:pathLst>
                <a:path w="9666" h="123" fill="none" extrusionOk="0">
                  <a:moveTo>
                    <a:pt x="0" y="1"/>
                  </a:moveTo>
                  <a:cubicBezTo>
                    <a:pt x="3222" y="31"/>
                    <a:pt x="6414" y="92"/>
                    <a:pt x="9666" y="12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49000" y="4840775"/>
              <a:ext cx="238650" cy="19025"/>
            </a:xfrm>
            <a:custGeom>
              <a:avLst/>
              <a:gdLst/>
              <a:ahLst/>
              <a:cxnLst/>
              <a:rect l="l" t="t" r="r" b="b"/>
              <a:pathLst>
                <a:path w="9546" h="761" fill="none" extrusionOk="0">
                  <a:moveTo>
                    <a:pt x="1" y="1"/>
                  </a:moveTo>
                  <a:cubicBezTo>
                    <a:pt x="3162" y="396"/>
                    <a:pt x="6354" y="670"/>
                    <a:pt x="9545" y="7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4325" y="4865100"/>
              <a:ext cx="226475" cy="9150"/>
            </a:xfrm>
            <a:custGeom>
              <a:avLst/>
              <a:gdLst/>
              <a:ahLst/>
              <a:cxnLst/>
              <a:rect l="l" t="t" r="r" b="b"/>
              <a:pathLst>
                <a:path w="9059" h="366" fill="none" extrusionOk="0">
                  <a:moveTo>
                    <a:pt x="1" y="1"/>
                  </a:moveTo>
                  <a:cubicBezTo>
                    <a:pt x="3040" y="92"/>
                    <a:pt x="6019" y="244"/>
                    <a:pt x="9059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53575" y="4889425"/>
              <a:ext cx="236350" cy="3050"/>
            </a:xfrm>
            <a:custGeom>
              <a:avLst/>
              <a:gdLst/>
              <a:ahLst/>
              <a:cxnLst/>
              <a:rect l="l" t="t" r="r" b="b"/>
              <a:pathLst>
                <a:path w="9454" h="122" fill="none" extrusionOk="0">
                  <a:moveTo>
                    <a:pt x="0" y="122"/>
                  </a:moveTo>
                  <a:lnTo>
                    <a:pt x="9453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45975" y="4911450"/>
              <a:ext cx="229500" cy="9150"/>
            </a:xfrm>
            <a:custGeom>
              <a:avLst/>
              <a:gdLst/>
              <a:ahLst/>
              <a:cxnLst/>
              <a:rect l="l" t="t" r="r" b="b"/>
              <a:pathLst>
                <a:path w="9180" h="366" fill="none" extrusionOk="0">
                  <a:moveTo>
                    <a:pt x="0" y="1"/>
                  </a:moveTo>
                  <a:cubicBezTo>
                    <a:pt x="3070" y="122"/>
                    <a:pt x="6110" y="274"/>
                    <a:pt x="9180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61925" y="4924375"/>
              <a:ext cx="223425" cy="7625"/>
            </a:xfrm>
            <a:custGeom>
              <a:avLst/>
              <a:gdLst/>
              <a:ahLst/>
              <a:cxnLst/>
              <a:rect l="l" t="t" r="r" b="b"/>
              <a:pathLst>
                <a:path w="8937" h="305" fill="none" extrusionOk="0">
                  <a:moveTo>
                    <a:pt x="1" y="213"/>
                  </a:moveTo>
                  <a:cubicBezTo>
                    <a:pt x="2949" y="0"/>
                    <a:pt x="5958" y="61"/>
                    <a:pt x="8937" y="3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63450" y="4956300"/>
              <a:ext cx="231800" cy="6100"/>
            </a:xfrm>
            <a:custGeom>
              <a:avLst/>
              <a:gdLst/>
              <a:ahLst/>
              <a:cxnLst/>
              <a:rect l="l" t="t" r="r" b="b"/>
              <a:pathLst>
                <a:path w="9272" h="244" fill="none" extrusionOk="0">
                  <a:moveTo>
                    <a:pt x="0" y="243"/>
                  </a:moveTo>
                  <a:cubicBezTo>
                    <a:pt x="3101" y="182"/>
                    <a:pt x="6201" y="61"/>
                    <a:pt x="927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62700" y="4969975"/>
              <a:ext cx="231775" cy="6850"/>
            </a:xfrm>
            <a:custGeom>
              <a:avLst/>
              <a:gdLst/>
              <a:ahLst/>
              <a:cxnLst/>
              <a:rect l="l" t="t" r="r" b="b"/>
              <a:pathLst>
                <a:path w="9271" h="274" fill="none" extrusionOk="0">
                  <a:moveTo>
                    <a:pt x="0" y="0"/>
                  </a:moveTo>
                  <a:cubicBezTo>
                    <a:pt x="3070" y="91"/>
                    <a:pt x="6201" y="152"/>
                    <a:pt x="9271" y="2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713225" y="1155450"/>
            <a:ext cx="77175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2" name="Google Shape;272;p18"/>
          <p:cNvSpPr/>
          <p:nvPr/>
        </p:nvSpPr>
        <p:spPr>
          <a:xfrm rot="-1772664">
            <a:off x="4632583" y="4063760"/>
            <a:ext cx="2062926" cy="1767770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 rot="6712278">
            <a:off x="4604920" y="4228536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subTitle" idx="1"/>
          </p:nvPr>
        </p:nvSpPr>
        <p:spPr>
          <a:xfrm>
            <a:off x="2402100" y="2341700"/>
            <a:ext cx="43398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" name="Google Shape;308;p21"/>
          <p:cNvGrpSpPr/>
          <p:nvPr/>
        </p:nvGrpSpPr>
        <p:grpSpPr>
          <a:xfrm rot="-5400000" flipH="1">
            <a:off x="7430164" y="1063060"/>
            <a:ext cx="2952103" cy="2327085"/>
            <a:chOff x="4879164" y="3535660"/>
            <a:chExt cx="2952103" cy="2327085"/>
          </a:xfrm>
        </p:grpSpPr>
        <p:sp>
          <p:nvSpPr>
            <p:cNvPr id="309" name="Google Shape;309;p21"/>
            <p:cNvSpPr/>
            <p:nvPr/>
          </p:nvSpPr>
          <p:spPr>
            <a:xfrm rot="5400000">
              <a:off x="5668425" y="4488552"/>
              <a:ext cx="1382759" cy="1365625"/>
            </a:xfrm>
            <a:custGeom>
              <a:avLst/>
              <a:gdLst/>
              <a:ahLst/>
              <a:cxnLst/>
              <a:rect l="l" t="t" r="r" b="b"/>
              <a:pathLst>
                <a:path w="20518" h="20263" extrusionOk="0">
                  <a:moveTo>
                    <a:pt x="10130" y="0"/>
                  </a:moveTo>
                  <a:cubicBezTo>
                    <a:pt x="9578" y="0"/>
                    <a:pt x="9026" y="51"/>
                    <a:pt x="8481" y="155"/>
                  </a:cubicBezTo>
                  <a:cubicBezTo>
                    <a:pt x="4195" y="945"/>
                    <a:pt x="669" y="4897"/>
                    <a:pt x="335" y="9274"/>
                  </a:cubicBezTo>
                  <a:cubicBezTo>
                    <a:pt x="1" y="13620"/>
                    <a:pt x="2858" y="17997"/>
                    <a:pt x="6901" y="19608"/>
                  </a:cubicBezTo>
                  <a:cubicBezTo>
                    <a:pt x="8043" y="20043"/>
                    <a:pt x="9339" y="20262"/>
                    <a:pt x="10658" y="20262"/>
                  </a:cubicBezTo>
                  <a:cubicBezTo>
                    <a:pt x="13307" y="20262"/>
                    <a:pt x="16047" y="19377"/>
                    <a:pt x="17813" y="17572"/>
                  </a:cubicBezTo>
                  <a:cubicBezTo>
                    <a:pt x="20366" y="14988"/>
                    <a:pt x="20518" y="9030"/>
                    <a:pt x="19180" y="5869"/>
                  </a:cubicBezTo>
                  <a:cubicBezTo>
                    <a:pt x="17695" y="2368"/>
                    <a:pt x="13917" y="0"/>
                    <a:pt x="10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 rot="5400000">
              <a:off x="5659693" y="3359459"/>
              <a:ext cx="1364294" cy="2355860"/>
            </a:xfrm>
            <a:custGeom>
              <a:avLst/>
              <a:gdLst/>
              <a:ahLst/>
              <a:cxnLst/>
              <a:rect l="l" t="t" r="r" b="b"/>
              <a:pathLst>
                <a:path w="20244" h="34956" extrusionOk="0">
                  <a:moveTo>
                    <a:pt x="19879" y="1"/>
                  </a:moveTo>
                  <a:lnTo>
                    <a:pt x="19879" y="1"/>
                  </a:lnTo>
                  <a:cubicBezTo>
                    <a:pt x="16444" y="244"/>
                    <a:pt x="12797" y="639"/>
                    <a:pt x="9787" y="2372"/>
                  </a:cubicBezTo>
                  <a:cubicBezTo>
                    <a:pt x="7660" y="3618"/>
                    <a:pt x="5289" y="5016"/>
                    <a:pt x="3830" y="7083"/>
                  </a:cubicBezTo>
                  <a:cubicBezTo>
                    <a:pt x="2340" y="9119"/>
                    <a:pt x="1520" y="11186"/>
                    <a:pt x="760" y="13618"/>
                  </a:cubicBezTo>
                  <a:cubicBezTo>
                    <a:pt x="0" y="16050"/>
                    <a:pt x="0" y="19272"/>
                    <a:pt x="578" y="21734"/>
                  </a:cubicBezTo>
                  <a:cubicBezTo>
                    <a:pt x="1489" y="25837"/>
                    <a:pt x="4529" y="29211"/>
                    <a:pt x="8176" y="31278"/>
                  </a:cubicBezTo>
                  <a:cubicBezTo>
                    <a:pt x="11824" y="33314"/>
                    <a:pt x="16079" y="34652"/>
                    <a:pt x="20244" y="34956"/>
                  </a:cubicBezTo>
                  <a:lnTo>
                    <a:pt x="20244" y="31004"/>
                  </a:lnTo>
                  <a:cubicBezTo>
                    <a:pt x="20213" y="30670"/>
                    <a:pt x="20183" y="30396"/>
                    <a:pt x="20183" y="30062"/>
                  </a:cubicBezTo>
                  <a:cubicBezTo>
                    <a:pt x="15563" y="29819"/>
                    <a:pt x="12584" y="29363"/>
                    <a:pt x="9818" y="26840"/>
                  </a:cubicBezTo>
                  <a:cubicBezTo>
                    <a:pt x="7021" y="24317"/>
                    <a:pt x="4772" y="20639"/>
                    <a:pt x="4985" y="16901"/>
                  </a:cubicBezTo>
                  <a:cubicBezTo>
                    <a:pt x="5167" y="13193"/>
                    <a:pt x="7781" y="9454"/>
                    <a:pt x="10790" y="7265"/>
                  </a:cubicBezTo>
                  <a:cubicBezTo>
                    <a:pt x="13405" y="5290"/>
                    <a:pt x="16414" y="4439"/>
                    <a:pt x="19666" y="4378"/>
                  </a:cubicBezTo>
                  <a:lnTo>
                    <a:pt x="198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 rot="5400000">
              <a:off x="5505093" y="2909731"/>
              <a:ext cx="1700245" cy="2952103"/>
            </a:xfrm>
            <a:custGeom>
              <a:avLst/>
              <a:gdLst/>
              <a:ahLst/>
              <a:cxnLst/>
              <a:rect l="l" t="t" r="r" b="b"/>
              <a:pathLst>
                <a:path w="25229" h="43803" extrusionOk="0">
                  <a:moveTo>
                    <a:pt x="21583" y="1"/>
                  </a:moveTo>
                  <a:cubicBezTo>
                    <a:pt x="17832" y="1"/>
                    <a:pt x="13974" y="1125"/>
                    <a:pt x="10760" y="2951"/>
                  </a:cubicBezTo>
                  <a:cubicBezTo>
                    <a:pt x="6718" y="5231"/>
                    <a:pt x="3496" y="8878"/>
                    <a:pt x="1763" y="13134"/>
                  </a:cubicBezTo>
                  <a:cubicBezTo>
                    <a:pt x="487" y="16356"/>
                    <a:pt x="0" y="19851"/>
                    <a:pt x="61" y="23346"/>
                  </a:cubicBezTo>
                  <a:cubicBezTo>
                    <a:pt x="183" y="29182"/>
                    <a:pt x="1976" y="35292"/>
                    <a:pt x="6383" y="39061"/>
                  </a:cubicBezTo>
                  <a:cubicBezTo>
                    <a:pt x="8845" y="41128"/>
                    <a:pt x="11915" y="42405"/>
                    <a:pt x="15077" y="43043"/>
                  </a:cubicBezTo>
                  <a:cubicBezTo>
                    <a:pt x="18299" y="43772"/>
                    <a:pt x="21885" y="43651"/>
                    <a:pt x="25107" y="43803"/>
                  </a:cubicBezTo>
                  <a:cubicBezTo>
                    <a:pt x="25138" y="43164"/>
                    <a:pt x="25229" y="42587"/>
                    <a:pt x="25229" y="41949"/>
                  </a:cubicBezTo>
                  <a:cubicBezTo>
                    <a:pt x="22220" y="41797"/>
                    <a:pt x="19180" y="41553"/>
                    <a:pt x="16262" y="40885"/>
                  </a:cubicBezTo>
                  <a:cubicBezTo>
                    <a:pt x="13314" y="40186"/>
                    <a:pt x="10456" y="39000"/>
                    <a:pt x="8116" y="37085"/>
                  </a:cubicBezTo>
                  <a:cubicBezTo>
                    <a:pt x="5684" y="35049"/>
                    <a:pt x="3952" y="32252"/>
                    <a:pt x="2918" y="29213"/>
                  </a:cubicBezTo>
                  <a:cubicBezTo>
                    <a:pt x="791" y="22799"/>
                    <a:pt x="2067" y="15352"/>
                    <a:pt x="6292" y="10033"/>
                  </a:cubicBezTo>
                  <a:cubicBezTo>
                    <a:pt x="10141" y="5215"/>
                    <a:pt x="16261" y="2289"/>
                    <a:pt x="22398" y="2289"/>
                  </a:cubicBezTo>
                  <a:cubicBezTo>
                    <a:pt x="22998" y="2289"/>
                    <a:pt x="23598" y="2317"/>
                    <a:pt x="24195" y="2374"/>
                  </a:cubicBezTo>
                  <a:cubicBezTo>
                    <a:pt x="24226" y="1735"/>
                    <a:pt x="24317" y="915"/>
                    <a:pt x="24347" y="215"/>
                  </a:cubicBezTo>
                  <a:cubicBezTo>
                    <a:pt x="23440" y="70"/>
                    <a:pt x="22515" y="1"/>
                    <a:pt x="21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21"/>
          <p:cNvSpPr/>
          <p:nvPr/>
        </p:nvSpPr>
        <p:spPr>
          <a:xfrm rot="5400000">
            <a:off x="3127585" y="3799560"/>
            <a:ext cx="864436" cy="2555506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/>
          <p:cNvSpPr/>
          <p:nvPr/>
        </p:nvSpPr>
        <p:spPr>
          <a:xfrm rot="-1603432">
            <a:off x="3856197" y="4202391"/>
            <a:ext cx="1431618" cy="654143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5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 txBox="1">
            <a:spLocks noGrp="1"/>
          </p:cNvSpPr>
          <p:nvPr>
            <p:ph type="body" idx="1"/>
          </p:nvPr>
        </p:nvSpPr>
        <p:spPr>
          <a:xfrm>
            <a:off x="699025" y="1783950"/>
            <a:ext cx="5105100" cy="1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17" name="Google Shape;317;p22"/>
          <p:cNvGrpSpPr/>
          <p:nvPr/>
        </p:nvGrpSpPr>
        <p:grpSpPr>
          <a:xfrm>
            <a:off x="7773366" y="1540674"/>
            <a:ext cx="1449984" cy="2366951"/>
            <a:chOff x="7878566" y="232974"/>
            <a:chExt cx="1449984" cy="2366951"/>
          </a:xfrm>
        </p:grpSpPr>
        <p:sp>
          <p:nvSpPr>
            <p:cNvPr id="318" name="Google Shape;318;p22"/>
            <p:cNvSpPr/>
            <p:nvPr/>
          </p:nvSpPr>
          <p:spPr>
            <a:xfrm rot="10800000">
              <a:off x="8940523" y="1179151"/>
              <a:ext cx="367997" cy="620414"/>
            </a:xfrm>
            <a:custGeom>
              <a:avLst/>
              <a:gdLst/>
              <a:ahLst/>
              <a:cxnLst/>
              <a:rect l="l" t="t" r="r" b="b"/>
              <a:pathLst>
                <a:path w="8396" h="14155" extrusionOk="0">
                  <a:moveTo>
                    <a:pt x="872" y="1"/>
                  </a:moveTo>
                  <a:cubicBezTo>
                    <a:pt x="733" y="1"/>
                    <a:pt x="601" y="11"/>
                    <a:pt x="478" y="31"/>
                  </a:cubicBezTo>
                  <a:cubicBezTo>
                    <a:pt x="239" y="70"/>
                    <a:pt x="200" y="2398"/>
                    <a:pt x="279" y="3890"/>
                  </a:cubicBezTo>
                  <a:cubicBezTo>
                    <a:pt x="1831" y="4208"/>
                    <a:pt x="3263" y="5402"/>
                    <a:pt x="3184" y="7132"/>
                  </a:cubicBezTo>
                  <a:cubicBezTo>
                    <a:pt x="3106" y="8730"/>
                    <a:pt x="1672" y="10118"/>
                    <a:pt x="99" y="10118"/>
                  </a:cubicBezTo>
                  <a:cubicBezTo>
                    <a:pt x="67" y="10118"/>
                    <a:pt x="34" y="10117"/>
                    <a:pt x="1" y="10116"/>
                  </a:cubicBezTo>
                  <a:lnTo>
                    <a:pt x="1" y="10116"/>
                  </a:lnTo>
                  <a:cubicBezTo>
                    <a:pt x="80" y="11469"/>
                    <a:pt x="180" y="12802"/>
                    <a:pt x="239" y="14154"/>
                  </a:cubicBezTo>
                  <a:cubicBezTo>
                    <a:pt x="2706" y="13995"/>
                    <a:pt x="5511" y="13697"/>
                    <a:pt x="7063" y="11767"/>
                  </a:cubicBezTo>
                  <a:cubicBezTo>
                    <a:pt x="7759" y="10892"/>
                    <a:pt x="8097" y="9778"/>
                    <a:pt x="8197" y="8664"/>
                  </a:cubicBezTo>
                  <a:cubicBezTo>
                    <a:pt x="8395" y="6555"/>
                    <a:pt x="7799" y="4427"/>
                    <a:pt x="6565" y="2736"/>
                  </a:cubicBezTo>
                  <a:cubicBezTo>
                    <a:pt x="5679" y="1591"/>
                    <a:pt x="2668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 rot="10800000">
              <a:off x="8596107" y="845159"/>
              <a:ext cx="718505" cy="1239074"/>
            </a:xfrm>
            <a:custGeom>
              <a:avLst/>
              <a:gdLst/>
              <a:ahLst/>
              <a:cxnLst/>
              <a:rect l="l" t="t" r="r" b="b"/>
              <a:pathLst>
                <a:path w="16393" h="28270" extrusionOk="0">
                  <a:moveTo>
                    <a:pt x="498" y="1"/>
                  </a:moveTo>
                  <a:lnTo>
                    <a:pt x="498" y="1"/>
                  </a:lnTo>
                  <a:cubicBezTo>
                    <a:pt x="577" y="757"/>
                    <a:pt x="478" y="3661"/>
                    <a:pt x="478" y="3661"/>
                  </a:cubicBezTo>
                  <a:cubicBezTo>
                    <a:pt x="935" y="4218"/>
                    <a:pt x="3959" y="4536"/>
                    <a:pt x="4635" y="4775"/>
                  </a:cubicBezTo>
                  <a:cubicBezTo>
                    <a:pt x="6585" y="5531"/>
                    <a:pt x="7182" y="6008"/>
                    <a:pt x="8515" y="7560"/>
                  </a:cubicBezTo>
                  <a:cubicBezTo>
                    <a:pt x="10484" y="9887"/>
                    <a:pt x="11518" y="12971"/>
                    <a:pt x="11359" y="15994"/>
                  </a:cubicBezTo>
                  <a:cubicBezTo>
                    <a:pt x="11260" y="17566"/>
                    <a:pt x="10862" y="19138"/>
                    <a:pt x="9927" y="20371"/>
                  </a:cubicBezTo>
                  <a:cubicBezTo>
                    <a:pt x="8873" y="21843"/>
                    <a:pt x="7182" y="22778"/>
                    <a:pt x="5431" y="23255"/>
                  </a:cubicBezTo>
                  <a:cubicBezTo>
                    <a:pt x="3977" y="23648"/>
                    <a:pt x="2482" y="23744"/>
                    <a:pt x="980" y="23744"/>
                  </a:cubicBezTo>
                  <a:cubicBezTo>
                    <a:pt x="653" y="23744"/>
                    <a:pt x="327" y="23740"/>
                    <a:pt x="0" y="23733"/>
                  </a:cubicBezTo>
                  <a:lnTo>
                    <a:pt x="0" y="23733"/>
                  </a:lnTo>
                  <a:lnTo>
                    <a:pt x="239" y="28209"/>
                  </a:lnTo>
                  <a:cubicBezTo>
                    <a:pt x="662" y="28249"/>
                    <a:pt x="1086" y="28269"/>
                    <a:pt x="1510" y="28269"/>
                  </a:cubicBezTo>
                  <a:cubicBezTo>
                    <a:pt x="6286" y="28269"/>
                    <a:pt x="11009" y="25738"/>
                    <a:pt x="13567" y="21664"/>
                  </a:cubicBezTo>
                  <a:cubicBezTo>
                    <a:pt x="16352" y="17268"/>
                    <a:pt x="16392" y="11280"/>
                    <a:pt x="13707" y="6824"/>
                  </a:cubicBezTo>
                  <a:cubicBezTo>
                    <a:pt x="11021" y="2368"/>
                    <a:pt x="6784" y="777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 rot="10800000">
              <a:off x="8223815" y="563589"/>
              <a:ext cx="1091674" cy="1782215"/>
            </a:xfrm>
            <a:custGeom>
              <a:avLst/>
              <a:gdLst/>
              <a:ahLst/>
              <a:cxnLst/>
              <a:rect l="l" t="t" r="r" b="b"/>
              <a:pathLst>
                <a:path w="24907" h="40662" extrusionOk="0">
                  <a:moveTo>
                    <a:pt x="558" y="1"/>
                  </a:moveTo>
                  <a:lnTo>
                    <a:pt x="458" y="3582"/>
                  </a:lnTo>
                  <a:cubicBezTo>
                    <a:pt x="5073" y="4059"/>
                    <a:pt x="11916" y="4258"/>
                    <a:pt x="15756" y="8256"/>
                  </a:cubicBezTo>
                  <a:cubicBezTo>
                    <a:pt x="19376" y="12076"/>
                    <a:pt x="20550" y="17745"/>
                    <a:pt x="20033" y="22957"/>
                  </a:cubicBezTo>
                  <a:cubicBezTo>
                    <a:pt x="19794" y="25066"/>
                    <a:pt x="19336" y="27214"/>
                    <a:pt x="18342" y="29084"/>
                  </a:cubicBezTo>
                  <a:cubicBezTo>
                    <a:pt x="16691" y="32128"/>
                    <a:pt x="13687" y="34356"/>
                    <a:pt x="10404" y="35490"/>
                  </a:cubicBezTo>
                  <a:cubicBezTo>
                    <a:pt x="8163" y="36277"/>
                    <a:pt x="5782" y="36592"/>
                    <a:pt x="3395" y="36592"/>
                  </a:cubicBezTo>
                  <a:cubicBezTo>
                    <a:pt x="2287" y="36592"/>
                    <a:pt x="1178" y="36524"/>
                    <a:pt x="80" y="36405"/>
                  </a:cubicBezTo>
                  <a:cubicBezTo>
                    <a:pt x="80" y="36464"/>
                    <a:pt x="1" y="36544"/>
                    <a:pt x="1" y="36584"/>
                  </a:cubicBezTo>
                  <a:lnTo>
                    <a:pt x="1" y="40662"/>
                  </a:lnTo>
                  <a:cubicBezTo>
                    <a:pt x="8455" y="40343"/>
                    <a:pt x="13329" y="40264"/>
                    <a:pt x="17884" y="35867"/>
                  </a:cubicBezTo>
                  <a:cubicBezTo>
                    <a:pt x="23156" y="30735"/>
                    <a:pt x="24906" y="22659"/>
                    <a:pt x="23374" y="15477"/>
                  </a:cubicBezTo>
                  <a:cubicBezTo>
                    <a:pt x="22340" y="10484"/>
                    <a:pt x="19674" y="5611"/>
                    <a:pt x="15278" y="2985"/>
                  </a:cubicBezTo>
                  <a:cubicBezTo>
                    <a:pt x="10822" y="359"/>
                    <a:pt x="7520" y="757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 rot="10800000">
              <a:off x="7878566" y="232974"/>
              <a:ext cx="1449984" cy="2366951"/>
            </a:xfrm>
            <a:custGeom>
              <a:avLst/>
              <a:gdLst/>
              <a:ahLst/>
              <a:cxnLst/>
              <a:rect l="l" t="t" r="r" b="b"/>
              <a:pathLst>
                <a:path w="33082" h="54003" extrusionOk="0">
                  <a:moveTo>
                    <a:pt x="4610" y="1"/>
                  </a:moveTo>
                  <a:cubicBezTo>
                    <a:pt x="3364" y="1"/>
                    <a:pt x="2063" y="16"/>
                    <a:pt x="696" y="30"/>
                  </a:cubicBezTo>
                  <a:lnTo>
                    <a:pt x="875" y="3690"/>
                  </a:lnTo>
                  <a:cubicBezTo>
                    <a:pt x="2124" y="3657"/>
                    <a:pt x="3379" y="3625"/>
                    <a:pt x="4634" y="3625"/>
                  </a:cubicBezTo>
                  <a:cubicBezTo>
                    <a:pt x="7099" y="3625"/>
                    <a:pt x="9563" y="3746"/>
                    <a:pt x="11976" y="4207"/>
                  </a:cubicBezTo>
                  <a:cubicBezTo>
                    <a:pt x="15596" y="4943"/>
                    <a:pt x="19177" y="6535"/>
                    <a:pt x="21624" y="9320"/>
                  </a:cubicBezTo>
                  <a:cubicBezTo>
                    <a:pt x="23812" y="11806"/>
                    <a:pt x="25861" y="15109"/>
                    <a:pt x="26915" y="18232"/>
                  </a:cubicBezTo>
                  <a:cubicBezTo>
                    <a:pt x="28248" y="22190"/>
                    <a:pt x="28646" y="26169"/>
                    <a:pt x="28447" y="30347"/>
                  </a:cubicBezTo>
                  <a:cubicBezTo>
                    <a:pt x="28128" y="36732"/>
                    <a:pt x="24011" y="42600"/>
                    <a:pt x="18540" y="45923"/>
                  </a:cubicBezTo>
                  <a:cubicBezTo>
                    <a:pt x="13967" y="48683"/>
                    <a:pt x="8559" y="49831"/>
                    <a:pt x="3166" y="49831"/>
                  </a:cubicBezTo>
                  <a:cubicBezTo>
                    <a:pt x="2108" y="49831"/>
                    <a:pt x="1051" y="49787"/>
                    <a:pt x="0" y="49702"/>
                  </a:cubicBezTo>
                  <a:lnTo>
                    <a:pt x="0" y="49702"/>
                  </a:lnTo>
                  <a:lnTo>
                    <a:pt x="80" y="53999"/>
                  </a:lnTo>
                  <a:cubicBezTo>
                    <a:pt x="390" y="54001"/>
                    <a:pt x="698" y="54002"/>
                    <a:pt x="1003" y="54002"/>
                  </a:cubicBezTo>
                  <a:cubicBezTo>
                    <a:pt x="11317" y="54002"/>
                    <a:pt x="18660" y="52646"/>
                    <a:pt x="24727" y="46579"/>
                  </a:cubicBezTo>
                  <a:cubicBezTo>
                    <a:pt x="30317" y="40989"/>
                    <a:pt x="33082" y="32813"/>
                    <a:pt x="32584" y="24896"/>
                  </a:cubicBezTo>
                  <a:cubicBezTo>
                    <a:pt x="32107" y="17178"/>
                    <a:pt x="28506" y="9618"/>
                    <a:pt x="22519" y="4705"/>
                  </a:cubicBezTo>
                  <a:cubicBezTo>
                    <a:pt x="17380" y="519"/>
                    <a:pt x="11979" y="1"/>
                    <a:pt x="4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2"/>
          <p:cNvSpPr/>
          <p:nvPr/>
        </p:nvSpPr>
        <p:spPr>
          <a:xfrm rot="5400000">
            <a:off x="831775" y="3906112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2"/>
          <p:cNvSpPr/>
          <p:nvPr/>
        </p:nvSpPr>
        <p:spPr>
          <a:xfrm rot="5400000">
            <a:off x="551011" y="3842181"/>
            <a:ext cx="1033600" cy="1025005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"/>
          <p:cNvSpPr/>
          <p:nvPr/>
        </p:nvSpPr>
        <p:spPr>
          <a:xfrm>
            <a:off x="1959650" y="4523475"/>
            <a:ext cx="2050907" cy="355077"/>
          </a:xfrm>
          <a:custGeom>
            <a:avLst/>
            <a:gdLst/>
            <a:ahLst/>
            <a:cxnLst/>
            <a:rect l="l" t="t" r="r" b="b"/>
            <a:pathLst>
              <a:path w="30549" h="5289" fill="none" extrusionOk="0">
                <a:moveTo>
                  <a:pt x="1" y="5107"/>
                </a:moveTo>
                <a:cubicBezTo>
                  <a:pt x="3192" y="5289"/>
                  <a:pt x="6414" y="4407"/>
                  <a:pt x="9119" y="2675"/>
                </a:cubicBezTo>
                <a:cubicBezTo>
                  <a:pt x="9727" y="2249"/>
                  <a:pt x="10366" y="1520"/>
                  <a:pt x="10031" y="912"/>
                </a:cubicBezTo>
                <a:cubicBezTo>
                  <a:pt x="9758" y="426"/>
                  <a:pt x="8937" y="426"/>
                  <a:pt x="8542" y="882"/>
                </a:cubicBezTo>
                <a:cubicBezTo>
                  <a:pt x="8177" y="1337"/>
                  <a:pt x="8238" y="2037"/>
                  <a:pt x="8603" y="2523"/>
                </a:cubicBezTo>
                <a:cubicBezTo>
                  <a:pt x="8937" y="3009"/>
                  <a:pt x="9454" y="3283"/>
                  <a:pt x="10031" y="3465"/>
                </a:cubicBezTo>
                <a:cubicBezTo>
                  <a:pt x="11581" y="3951"/>
                  <a:pt x="13344" y="3739"/>
                  <a:pt x="14712" y="2888"/>
                </a:cubicBezTo>
                <a:cubicBezTo>
                  <a:pt x="15229" y="2553"/>
                  <a:pt x="15746" y="2097"/>
                  <a:pt x="15806" y="1489"/>
                </a:cubicBezTo>
                <a:cubicBezTo>
                  <a:pt x="15928" y="882"/>
                  <a:pt x="15381" y="213"/>
                  <a:pt x="14773" y="274"/>
                </a:cubicBezTo>
                <a:cubicBezTo>
                  <a:pt x="14165" y="395"/>
                  <a:pt x="13952" y="1185"/>
                  <a:pt x="14226" y="1733"/>
                </a:cubicBezTo>
                <a:cubicBezTo>
                  <a:pt x="14469" y="2249"/>
                  <a:pt x="15077" y="2553"/>
                  <a:pt x="15654" y="2675"/>
                </a:cubicBezTo>
                <a:cubicBezTo>
                  <a:pt x="16688" y="2948"/>
                  <a:pt x="17782" y="2888"/>
                  <a:pt x="18816" y="2523"/>
                </a:cubicBezTo>
                <a:cubicBezTo>
                  <a:pt x="19241" y="2371"/>
                  <a:pt x="19697" y="2128"/>
                  <a:pt x="19910" y="1763"/>
                </a:cubicBezTo>
                <a:cubicBezTo>
                  <a:pt x="20183" y="1368"/>
                  <a:pt x="20183" y="821"/>
                  <a:pt x="19879" y="517"/>
                </a:cubicBezTo>
                <a:cubicBezTo>
                  <a:pt x="19393" y="0"/>
                  <a:pt x="18420" y="517"/>
                  <a:pt x="18360" y="1216"/>
                </a:cubicBezTo>
                <a:cubicBezTo>
                  <a:pt x="18269" y="1915"/>
                  <a:pt x="18846" y="2553"/>
                  <a:pt x="19484" y="2796"/>
                </a:cubicBezTo>
                <a:cubicBezTo>
                  <a:pt x="20153" y="3040"/>
                  <a:pt x="20852" y="3009"/>
                  <a:pt x="21582" y="2979"/>
                </a:cubicBezTo>
                <a:cubicBezTo>
                  <a:pt x="24621" y="2948"/>
                  <a:pt x="27661" y="3435"/>
                  <a:pt x="30548" y="440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3"/>
          <p:cNvSpPr/>
          <p:nvPr/>
        </p:nvSpPr>
        <p:spPr>
          <a:xfrm>
            <a:off x="4147800" y="4291400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4801901" y="4622678"/>
            <a:ext cx="1033600" cy="1025005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"/>
          <p:cNvSpPr/>
          <p:nvPr/>
        </p:nvSpPr>
        <p:spPr>
          <a:xfrm rot="5186385">
            <a:off x="2913982" y="3888296"/>
            <a:ext cx="864376" cy="2555327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body" idx="1"/>
          </p:nvPr>
        </p:nvSpPr>
        <p:spPr>
          <a:xfrm>
            <a:off x="1021800" y="2272850"/>
            <a:ext cx="3284700" cy="2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4783450" y="2272850"/>
            <a:ext cx="3284700" cy="2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24"/>
          <p:cNvSpPr/>
          <p:nvPr/>
        </p:nvSpPr>
        <p:spPr>
          <a:xfrm rot="-2116348">
            <a:off x="3554397" y="4381935"/>
            <a:ext cx="1759361" cy="1651909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"/>
          <p:cNvSpPr/>
          <p:nvPr/>
        </p:nvSpPr>
        <p:spPr>
          <a:xfrm rot="5400000">
            <a:off x="5658585" y="3774510"/>
            <a:ext cx="864436" cy="2555506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/>
          <p:nvPr/>
        </p:nvSpPr>
        <p:spPr>
          <a:xfrm rot="-4088032">
            <a:off x="-908018" y="753487"/>
            <a:ext cx="2062870" cy="1767722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"/>
          <p:cNvSpPr/>
          <p:nvPr/>
        </p:nvSpPr>
        <p:spPr>
          <a:xfrm rot="-6712278" flipH="1">
            <a:off x="772298" y="1250436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"/>
          <p:cNvSpPr/>
          <p:nvPr/>
        </p:nvSpPr>
        <p:spPr>
          <a:xfrm rot="9959849">
            <a:off x="-344934" y="1966476"/>
            <a:ext cx="1274796" cy="1541777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"/>
          <p:cNvSpPr/>
          <p:nvPr/>
        </p:nvSpPr>
        <p:spPr>
          <a:xfrm>
            <a:off x="883125" y="3848825"/>
            <a:ext cx="1997437" cy="187544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/>
          <p:nvPr/>
        </p:nvSpPr>
        <p:spPr>
          <a:xfrm>
            <a:off x="2304418" y="3973143"/>
            <a:ext cx="1595129" cy="728855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3243925" y="4196513"/>
            <a:ext cx="2050907" cy="355077"/>
          </a:xfrm>
          <a:custGeom>
            <a:avLst/>
            <a:gdLst/>
            <a:ahLst/>
            <a:cxnLst/>
            <a:rect l="l" t="t" r="r" b="b"/>
            <a:pathLst>
              <a:path w="30549" h="5289" fill="none" extrusionOk="0">
                <a:moveTo>
                  <a:pt x="1" y="5107"/>
                </a:moveTo>
                <a:cubicBezTo>
                  <a:pt x="3192" y="5289"/>
                  <a:pt x="6414" y="4407"/>
                  <a:pt x="9119" y="2675"/>
                </a:cubicBezTo>
                <a:cubicBezTo>
                  <a:pt x="9727" y="2249"/>
                  <a:pt x="10366" y="1520"/>
                  <a:pt x="10031" y="912"/>
                </a:cubicBezTo>
                <a:cubicBezTo>
                  <a:pt x="9758" y="426"/>
                  <a:pt x="8937" y="426"/>
                  <a:pt x="8542" y="882"/>
                </a:cubicBezTo>
                <a:cubicBezTo>
                  <a:pt x="8177" y="1337"/>
                  <a:pt x="8238" y="2037"/>
                  <a:pt x="8603" y="2523"/>
                </a:cubicBezTo>
                <a:cubicBezTo>
                  <a:pt x="8937" y="3009"/>
                  <a:pt x="9454" y="3283"/>
                  <a:pt x="10031" y="3465"/>
                </a:cubicBezTo>
                <a:cubicBezTo>
                  <a:pt x="11581" y="3951"/>
                  <a:pt x="13344" y="3739"/>
                  <a:pt x="14712" y="2888"/>
                </a:cubicBezTo>
                <a:cubicBezTo>
                  <a:pt x="15229" y="2553"/>
                  <a:pt x="15746" y="2097"/>
                  <a:pt x="15806" y="1489"/>
                </a:cubicBezTo>
                <a:cubicBezTo>
                  <a:pt x="15928" y="882"/>
                  <a:pt x="15381" y="213"/>
                  <a:pt x="14773" y="274"/>
                </a:cubicBezTo>
                <a:cubicBezTo>
                  <a:pt x="14165" y="395"/>
                  <a:pt x="13952" y="1185"/>
                  <a:pt x="14226" y="1733"/>
                </a:cubicBezTo>
                <a:cubicBezTo>
                  <a:pt x="14469" y="2249"/>
                  <a:pt x="15077" y="2553"/>
                  <a:pt x="15654" y="2675"/>
                </a:cubicBezTo>
                <a:cubicBezTo>
                  <a:pt x="16688" y="2948"/>
                  <a:pt x="17782" y="2888"/>
                  <a:pt x="18816" y="2523"/>
                </a:cubicBezTo>
                <a:cubicBezTo>
                  <a:pt x="19241" y="2371"/>
                  <a:pt x="19697" y="2128"/>
                  <a:pt x="19910" y="1763"/>
                </a:cubicBezTo>
                <a:cubicBezTo>
                  <a:pt x="20183" y="1368"/>
                  <a:pt x="20183" y="821"/>
                  <a:pt x="19879" y="517"/>
                </a:cubicBezTo>
                <a:cubicBezTo>
                  <a:pt x="19393" y="0"/>
                  <a:pt x="18420" y="517"/>
                  <a:pt x="18360" y="1216"/>
                </a:cubicBezTo>
                <a:cubicBezTo>
                  <a:pt x="18269" y="1915"/>
                  <a:pt x="18846" y="2553"/>
                  <a:pt x="19484" y="2796"/>
                </a:cubicBezTo>
                <a:cubicBezTo>
                  <a:pt x="20153" y="3040"/>
                  <a:pt x="20852" y="3009"/>
                  <a:pt x="21582" y="2979"/>
                </a:cubicBezTo>
                <a:cubicBezTo>
                  <a:pt x="24621" y="2948"/>
                  <a:pt x="27661" y="3435"/>
                  <a:pt x="30548" y="440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"/>
          <p:cNvSpPr/>
          <p:nvPr/>
        </p:nvSpPr>
        <p:spPr>
          <a:xfrm rot="-530063" flipH="1">
            <a:off x="8070185" y="351486"/>
            <a:ext cx="2225199" cy="2337453"/>
          </a:xfrm>
          <a:custGeom>
            <a:avLst/>
            <a:gdLst/>
            <a:ahLst/>
            <a:cxnLst/>
            <a:rect l="l" t="t" r="r" b="b"/>
            <a:pathLst>
              <a:path w="47813" h="50225" extrusionOk="0">
                <a:moveTo>
                  <a:pt x="37213" y="0"/>
                </a:moveTo>
                <a:cubicBezTo>
                  <a:pt x="36641" y="0"/>
                  <a:pt x="36041" y="47"/>
                  <a:pt x="35411" y="143"/>
                </a:cubicBezTo>
                <a:cubicBezTo>
                  <a:pt x="27508" y="1359"/>
                  <a:pt x="19940" y="4459"/>
                  <a:pt x="13800" y="9626"/>
                </a:cubicBezTo>
                <a:cubicBezTo>
                  <a:pt x="10213" y="12666"/>
                  <a:pt x="7173" y="16313"/>
                  <a:pt x="4894" y="20417"/>
                </a:cubicBezTo>
                <a:cubicBezTo>
                  <a:pt x="1611" y="26435"/>
                  <a:pt x="0" y="34004"/>
                  <a:pt x="3222" y="40022"/>
                </a:cubicBezTo>
                <a:cubicBezTo>
                  <a:pt x="6474" y="46071"/>
                  <a:pt x="13648" y="48958"/>
                  <a:pt x="20456" y="49870"/>
                </a:cubicBezTo>
                <a:cubicBezTo>
                  <a:pt x="22069" y="50089"/>
                  <a:pt x="23708" y="50225"/>
                  <a:pt x="25339" y="50225"/>
                </a:cubicBezTo>
                <a:cubicBezTo>
                  <a:pt x="28010" y="50225"/>
                  <a:pt x="30659" y="49860"/>
                  <a:pt x="33131" y="48898"/>
                </a:cubicBezTo>
                <a:cubicBezTo>
                  <a:pt x="39606" y="46344"/>
                  <a:pt x="44013" y="40083"/>
                  <a:pt x="45898" y="33396"/>
                </a:cubicBezTo>
                <a:cubicBezTo>
                  <a:pt x="47813" y="26678"/>
                  <a:pt x="47539" y="19627"/>
                  <a:pt x="47083" y="12727"/>
                </a:cubicBezTo>
                <a:cubicBezTo>
                  <a:pt x="46663" y="6235"/>
                  <a:pt x="43848" y="0"/>
                  <a:pt x="372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6712250">
            <a:off x="7589939" y="835867"/>
            <a:ext cx="798462" cy="684280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flipH="1">
            <a:off x="-106438" y="299439"/>
            <a:ext cx="978160" cy="1829953"/>
          </a:xfrm>
          <a:custGeom>
            <a:avLst/>
            <a:gdLst/>
            <a:ahLst/>
            <a:cxnLst/>
            <a:rect l="l" t="t" r="r" b="b"/>
            <a:pathLst>
              <a:path w="33958" h="63529" extrusionOk="0">
                <a:moveTo>
                  <a:pt x="33177" y="0"/>
                </a:moveTo>
                <a:cubicBezTo>
                  <a:pt x="22262" y="0"/>
                  <a:pt x="11504" y="6082"/>
                  <a:pt x="5889" y="15447"/>
                </a:cubicBezTo>
                <a:cubicBezTo>
                  <a:pt x="140" y="25055"/>
                  <a:pt x="0" y="37767"/>
                  <a:pt x="5530" y="47475"/>
                </a:cubicBezTo>
                <a:cubicBezTo>
                  <a:pt x="11063" y="57172"/>
                  <a:pt x="22013" y="63528"/>
                  <a:pt x="33157" y="63528"/>
                </a:cubicBezTo>
                <a:cubicBezTo>
                  <a:pt x="33191" y="63528"/>
                  <a:pt x="33226" y="63528"/>
                  <a:pt x="33261" y="63528"/>
                </a:cubicBezTo>
                <a:lnTo>
                  <a:pt x="33957" y="10"/>
                </a:lnTo>
                <a:cubicBezTo>
                  <a:pt x="33697" y="4"/>
                  <a:pt x="33437" y="0"/>
                  <a:pt x="331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flipH="1">
            <a:off x="242273" y="-84573"/>
            <a:ext cx="1256647" cy="807318"/>
          </a:xfrm>
          <a:custGeom>
            <a:avLst/>
            <a:gdLst/>
            <a:ahLst/>
            <a:cxnLst/>
            <a:rect l="l" t="t" r="r" b="b"/>
            <a:pathLst>
              <a:path w="43626" h="28027" extrusionOk="0">
                <a:moveTo>
                  <a:pt x="2368" y="0"/>
                </a:moveTo>
                <a:lnTo>
                  <a:pt x="2368" y="0"/>
                </a:lnTo>
                <a:cubicBezTo>
                  <a:pt x="1" y="8594"/>
                  <a:pt x="1314" y="18739"/>
                  <a:pt x="8555" y="23951"/>
                </a:cubicBezTo>
                <a:cubicBezTo>
                  <a:pt x="12296" y="26661"/>
                  <a:pt x="16907" y="28026"/>
                  <a:pt x="21512" y="28026"/>
                </a:cubicBezTo>
                <a:cubicBezTo>
                  <a:pt x="25796" y="28026"/>
                  <a:pt x="30073" y="26846"/>
                  <a:pt x="33639" y="24468"/>
                </a:cubicBezTo>
                <a:cubicBezTo>
                  <a:pt x="41059" y="19555"/>
                  <a:pt x="43625" y="9688"/>
                  <a:pt x="41596" y="1034"/>
                </a:cubicBezTo>
                <a:cubicBezTo>
                  <a:pt x="37757" y="975"/>
                  <a:pt x="33898" y="955"/>
                  <a:pt x="30039" y="895"/>
                </a:cubicBezTo>
                <a:lnTo>
                  <a:pt x="30039" y="895"/>
                </a:lnTo>
                <a:cubicBezTo>
                  <a:pt x="30218" y="3183"/>
                  <a:pt x="30158" y="5351"/>
                  <a:pt x="29820" y="7639"/>
                </a:cubicBezTo>
                <a:cubicBezTo>
                  <a:pt x="29462" y="9907"/>
                  <a:pt x="28567" y="12194"/>
                  <a:pt x="26876" y="13766"/>
                </a:cubicBezTo>
                <a:cubicBezTo>
                  <a:pt x="25656" y="14885"/>
                  <a:pt x="23991" y="15590"/>
                  <a:pt x="22352" y="15590"/>
                </a:cubicBezTo>
                <a:cubicBezTo>
                  <a:pt x="21718" y="15590"/>
                  <a:pt x="21089" y="15485"/>
                  <a:pt x="20490" y="15258"/>
                </a:cubicBezTo>
                <a:cubicBezTo>
                  <a:pt x="17884" y="14223"/>
                  <a:pt x="16531" y="11319"/>
                  <a:pt x="16173" y="8554"/>
                </a:cubicBezTo>
                <a:cubicBezTo>
                  <a:pt x="15795" y="5809"/>
                  <a:pt x="16114" y="2964"/>
                  <a:pt x="15636" y="239"/>
                </a:cubicBezTo>
                <a:cubicBezTo>
                  <a:pt x="11200" y="159"/>
                  <a:pt x="6824" y="80"/>
                  <a:pt x="2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4725158">
            <a:off x="433762" y="737040"/>
            <a:ext cx="1331737" cy="1610516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1"/>
          <p:cNvGrpSpPr/>
          <p:nvPr/>
        </p:nvGrpSpPr>
        <p:grpSpPr>
          <a:xfrm>
            <a:off x="7403979" y="1821308"/>
            <a:ext cx="1468284" cy="1417602"/>
            <a:chOff x="3368875" y="1738150"/>
            <a:chExt cx="571450" cy="551725"/>
          </a:xfrm>
        </p:grpSpPr>
        <p:sp>
          <p:nvSpPr>
            <p:cNvPr id="433" name="Google Shape;433;p31"/>
            <p:cNvSpPr/>
            <p:nvPr/>
          </p:nvSpPr>
          <p:spPr>
            <a:xfrm>
              <a:off x="3368875" y="1738150"/>
              <a:ext cx="571450" cy="551725"/>
            </a:xfrm>
            <a:custGeom>
              <a:avLst/>
              <a:gdLst/>
              <a:ahLst/>
              <a:cxnLst/>
              <a:rect l="l" t="t" r="r" b="b"/>
              <a:pathLst>
                <a:path w="22858" h="22069" fill="none" extrusionOk="0">
                  <a:moveTo>
                    <a:pt x="1399" y="6992"/>
                  </a:moveTo>
                  <a:cubicBezTo>
                    <a:pt x="0" y="10518"/>
                    <a:pt x="760" y="14682"/>
                    <a:pt x="2888" y="17843"/>
                  </a:cubicBezTo>
                  <a:cubicBezTo>
                    <a:pt x="4286" y="19910"/>
                    <a:pt x="6383" y="21642"/>
                    <a:pt x="8845" y="21886"/>
                  </a:cubicBezTo>
                  <a:cubicBezTo>
                    <a:pt x="10700" y="22068"/>
                    <a:pt x="12554" y="21430"/>
                    <a:pt x="14256" y="20609"/>
                  </a:cubicBezTo>
                  <a:cubicBezTo>
                    <a:pt x="16596" y="19484"/>
                    <a:pt x="18846" y="17995"/>
                    <a:pt x="20457" y="15928"/>
                  </a:cubicBezTo>
                  <a:cubicBezTo>
                    <a:pt x="22037" y="13861"/>
                    <a:pt x="22858" y="11126"/>
                    <a:pt x="22280" y="8572"/>
                  </a:cubicBezTo>
                  <a:cubicBezTo>
                    <a:pt x="21703" y="6171"/>
                    <a:pt x="19879" y="4195"/>
                    <a:pt x="17751" y="3010"/>
                  </a:cubicBezTo>
                  <a:cubicBezTo>
                    <a:pt x="12250" y="1"/>
                    <a:pt x="4043" y="396"/>
                    <a:pt x="1399" y="69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477525" y="1845300"/>
              <a:ext cx="350350" cy="319175"/>
            </a:xfrm>
            <a:custGeom>
              <a:avLst/>
              <a:gdLst/>
              <a:ahLst/>
              <a:cxnLst/>
              <a:rect l="l" t="t" r="r" b="b"/>
              <a:pathLst>
                <a:path w="14014" h="12767" fill="none" extrusionOk="0">
                  <a:moveTo>
                    <a:pt x="244" y="7660"/>
                  </a:moveTo>
                  <a:cubicBezTo>
                    <a:pt x="548" y="10335"/>
                    <a:pt x="2949" y="12767"/>
                    <a:pt x="5624" y="12645"/>
                  </a:cubicBezTo>
                  <a:cubicBezTo>
                    <a:pt x="7083" y="12584"/>
                    <a:pt x="8420" y="11855"/>
                    <a:pt x="9667" y="11065"/>
                  </a:cubicBezTo>
                  <a:cubicBezTo>
                    <a:pt x="10731" y="10396"/>
                    <a:pt x="11764" y="9727"/>
                    <a:pt x="12615" y="8815"/>
                  </a:cubicBezTo>
                  <a:cubicBezTo>
                    <a:pt x="13436" y="7903"/>
                    <a:pt x="14013" y="6718"/>
                    <a:pt x="14013" y="5472"/>
                  </a:cubicBezTo>
                  <a:cubicBezTo>
                    <a:pt x="13953" y="3435"/>
                    <a:pt x="12311" y="1733"/>
                    <a:pt x="10396" y="1064"/>
                  </a:cubicBezTo>
                  <a:cubicBezTo>
                    <a:pt x="8603" y="426"/>
                    <a:pt x="5259" y="1"/>
                    <a:pt x="3436" y="912"/>
                  </a:cubicBezTo>
                  <a:cubicBezTo>
                    <a:pt x="1247" y="2037"/>
                    <a:pt x="1" y="5350"/>
                    <a:pt x="244" y="76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559600" y="1926600"/>
              <a:ext cx="151250" cy="142900"/>
            </a:xfrm>
            <a:custGeom>
              <a:avLst/>
              <a:gdLst/>
              <a:ahLst/>
              <a:cxnLst/>
              <a:rect l="l" t="t" r="r" b="b"/>
              <a:pathLst>
                <a:path w="6050" h="5716" fill="none" extrusionOk="0">
                  <a:moveTo>
                    <a:pt x="578" y="4317"/>
                  </a:moveTo>
                  <a:cubicBezTo>
                    <a:pt x="821" y="4834"/>
                    <a:pt x="1156" y="5320"/>
                    <a:pt x="1733" y="5533"/>
                  </a:cubicBezTo>
                  <a:cubicBezTo>
                    <a:pt x="2341" y="5715"/>
                    <a:pt x="2979" y="5411"/>
                    <a:pt x="3557" y="5077"/>
                  </a:cubicBezTo>
                  <a:cubicBezTo>
                    <a:pt x="4195" y="4682"/>
                    <a:pt x="4864" y="4256"/>
                    <a:pt x="5320" y="3648"/>
                  </a:cubicBezTo>
                  <a:cubicBezTo>
                    <a:pt x="5776" y="3040"/>
                    <a:pt x="6049" y="2220"/>
                    <a:pt x="5776" y="1521"/>
                  </a:cubicBezTo>
                  <a:cubicBezTo>
                    <a:pt x="5229" y="92"/>
                    <a:pt x="3071" y="1"/>
                    <a:pt x="1824" y="366"/>
                  </a:cubicBezTo>
                  <a:cubicBezTo>
                    <a:pt x="122" y="761"/>
                    <a:pt x="1" y="2949"/>
                    <a:pt x="578" y="43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/>
          <p:nvPr/>
        </p:nvSpPr>
        <p:spPr>
          <a:xfrm rot="860566">
            <a:off x="-1204893" y="1514640"/>
            <a:ext cx="2275988" cy="2702840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>
            <a:off x="7254000" y="3423375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>
            <a:off x="7908101" y="3830853"/>
            <a:ext cx="1033600" cy="1025005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2"/>
          <p:cNvGrpSpPr/>
          <p:nvPr/>
        </p:nvGrpSpPr>
        <p:grpSpPr>
          <a:xfrm>
            <a:off x="598129" y="2241660"/>
            <a:ext cx="1150354" cy="971394"/>
            <a:chOff x="6045975" y="4766325"/>
            <a:chExt cx="249275" cy="210500"/>
          </a:xfrm>
        </p:grpSpPr>
        <p:sp>
          <p:nvSpPr>
            <p:cNvPr id="441" name="Google Shape;441;p32"/>
            <p:cNvSpPr/>
            <p:nvPr/>
          </p:nvSpPr>
          <p:spPr>
            <a:xfrm>
              <a:off x="6049000" y="4766325"/>
              <a:ext cx="240925" cy="22825"/>
            </a:xfrm>
            <a:custGeom>
              <a:avLst/>
              <a:gdLst/>
              <a:ahLst/>
              <a:cxnLst/>
              <a:rect l="l" t="t" r="r" b="b"/>
              <a:pathLst>
                <a:path w="9637" h="913" fill="none" extrusionOk="0">
                  <a:moveTo>
                    <a:pt x="1" y="912"/>
                  </a:moveTo>
                  <a:cubicBezTo>
                    <a:pt x="3192" y="608"/>
                    <a:pt x="6445" y="304"/>
                    <a:pt x="963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054325" y="4796725"/>
              <a:ext cx="232550" cy="9900"/>
            </a:xfrm>
            <a:custGeom>
              <a:avLst/>
              <a:gdLst/>
              <a:ahLst/>
              <a:cxnLst/>
              <a:rect l="l" t="t" r="r" b="b"/>
              <a:pathLst>
                <a:path w="9302" h="396" fill="none" extrusionOk="0">
                  <a:moveTo>
                    <a:pt x="1" y="395"/>
                  </a:moveTo>
                  <a:cubicBezTo>
                    <a:pt x="3101" y="243"/>
                    <a:pt x="6171" y="152"/>
                    <a:pt x="930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054325" y="4818750"/>
              <a:ext cx="233325" cy="1550"/>
            </a:xfrm>
            <a:custGeom>
              <a:avLst/>
              <a:gdLst/>
              <a:ahLst/>
              <a:cxnLst/>
              <a:rect l="l" t="t" r="r" b="b"/>
              <a:pathLst>
                <a:path w="9333" h="62" fill="none" extrusionOk="0">
                  <a:moveTo>
                    <a:pt x="1" y="61"/>
                  </a:moveTo>
                  <a:cubicBezTo>
                    <a:pt x="3101" y="61"/>
                    <a:pt x="6232" y="0"/>
                    <a:pt x="933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051300" y="4828625"/>
              <a:ext cx="241650" cy="3075"/>
            </a:xfrm>
            <a:custGeom>
              <a:avLst/>
              <a:gdLst/>
              <a:ahLst/>
              <a:cxnLst/>
              <a:rect l="l" t="t" r="r" b="b"/>
              <a:pathLst>
                <a:path w="9666" h="123" fill="none" extrusionOk="0">
                  <a:moveTo>
                    <a:pt x="0" y="1"/>
                  </a:moveTo>
                  <a:cubicBezTo>
                    <a:pt x="3222" y="31"/>
                    <a:pt x="6414" y="92"/>
                    <a:pt x="9666" y="12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049000" y="4840775"/>
              <a:ext cx="238650" cy="19025"/>
            </a:xfrm>
            <a:custGeom>
              <a:avLst/>
              <a:gdLst/>
              <a:ahLst/>
              <a:cxnLst/>
              <a:rect l="l" t="t" r="r" b="b"/>
              <a:pathLst>
                <a:path w="9546" h="761" fill="none" extrusionOk="0">
                  <a:moveTo>
                    <a:pt x="1" y="1"/>
                  </a:moveTo>
                  <a:cubicBezTo>
                    <a:pt x="3162" y="396"/>
                    <a:pt x="6354" y="670"/>
                    <a:pt x="9545" y="7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054325" y="4865100"/>
              <a:ext cx="226475" cy="9150"/>
            </a:xfrm>
            <a:custGeom>
              <a:avLst/>
              <a:gdLst/>
              <a:ahLst/>
              <a:cxnLst/>
              <a:rect l="l" t="t" r="r" b="b"/>
              <a:pathLst>
                <a:path w="9059" h="366" fill="none" extrusionOk="0">
                  <a:moveTo>
                    <a:pt x="1" y="1"/>
                  </a:moveTo>
                  <a:cubicBezTo>
                    <a:pt x="3040" y="92"/>
                    <a:pt x="6019" y="244"/>
                    <a:pt x="9059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053575" y="4889425"/>
              <a:ext cx="236350" cy="3050"/>
            </a:xfrm>
            <a:custGeom>
              <a:avLst/>
              <a:gdLst/>
              <a:ahLst/>
              <a:cxnLst/>
              <a:rect l="l" t="t" r="r" b="b"/>
              <a:pathLst>
                <a:path w="9454" h="122" fill="none" extrusionOk="0">
                  <a:moveTo>
                    <a:pt x="0" y="122"/>
                  </a:moveTo>
                  <a:lnTo>
                    <a:pt x="9453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045975" y="4911450"/>
              <a:ext cx="229500" cy="9150"/>
            </a:xfrm>
            <a:custGeom>
              <a:avLst/>
              <a:gdLst/>
              <a:ahLst/>
              <a:cxnLst/>
              <a:rect l="l" t="t" r="r" b="b"/>
              <a:pathLst>
                <a:path w="9180" h="366" fill="none" extrusionOk="0">
                  <a:moveTo>
                    <a:pt x="0" y="1"/>
                  </a:moveTo>
                  <a:cubicBezTo>
                    <a:pt x="3070" y="122"/>
                    <a:pt x="6110" y="274"/>
                    <a:pt x="9180" y="3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061925" y="4924375"/>
              <a:ext cx="223425" cy="7625"/>
            </a:xfrm>
            <a:custGeom>
              <a:avLst/>
              <a:gdLst/>
              <a:ahLst/>
              <a:cxnLst/>
              <a:rect l="l" t="t" r="r" b="b"/>
              <a:pathLst>
                <a:path w="8937" h="305" fill="none" extrusionOk="0">
                  <a:moveTo>
                    <a:pt x="1" y="213"/>
                  </a:moveTo>
                  <a:cubicBezTo>
                    <a:pt x="2949" y="0"/>
                    <a:pt x="5958" y="61"/>
                    <a:pt x="8937" y="3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6063450" y="4956300"/>
              <a:ext cx="231800" cy="6100"/>
            </a:xfrm>
            <a:custGeom>
              <a:avLst/>
              <a:gdLst/>
              <a:ahLst/>
              <a:cxnLst/>
              <a:rect l="l" t="t" r="r" b="b"/>
              <a:pathLst>
                <a:path w="9272" h="244" fill="none" extrusionOk="0">
                  <a:moveTo>
                    <a:pt x="0" y="243"/>
                  </a:moveTo>
                  <a:cubicBezTo>
                    <a:pt x="3101" y="182"/>
                    <a:pt x="6201" y="61"/>
                    <a:pt x="927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62700" y="4969975"/>
              <a:ext cx="231775" cy="6850"/>
            </a:xfrm>
            <a:custGeom>
              <a:avLst/>
              <a:gdLst/>
              <a:ahLst/>
              <a:cxnLst/>
              <a:rect l="l" t="t" r="r" b="b"/>
              <a:pathLst>
                <a:path w="9271" h="274" fill="none" extrusionOk="0">
                  <a:moveTo>
                    <a:pt x="0" y="0"/>
                  </a:moveTo>
                  <a:cubicBezTo>
                    <a:pt x="3070" y="91"/>
                    <a:pt x="6201" y="152"/>
                    <a:pt x="9271" y="2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32"/>
          <p:cNvGrpSpPr/>
          <p:nvPr/>
        </p:nvGrpSpPr>
        <p:grpSpPr>
          <a:xfrm>
            <a:off x="7724050" y="231350"/>
            <a:ext cx="1249280" cy="1167079"/>
            <a:chOff x="7800263" y="576075"/>
            <a:chExt cx="1249280" cy="1167079"/>
          </a:xfrm>
        </p:grpSpPr>
        <p:sp>
          <p:nvSpPr>
            <p:cNvPr id="453" name="Google Shape;453;p32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32"/>
          <p:cNvSpPr/>
          <p:nvPr/>
        </p:nvSpPr>
        <p:spPr>
          <a:xfrm rot="10800000" flipH="1">
            <a:off x="7504750" y="-10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-387825" y="-908830"/>
            <a:ext cx="2580038" cy="242246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"/>
          <p:cNvSpPr/>
          <p:nvPr/>
        </p:nvSpPr>
        <p:spPr>
          <a:xfrm rot="-6712247" flipH="1">
            <a:off x="1340118" y="581640"/>
            <a:ext cx="1013003" cy="868184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1807875" y="4011238"/>
            <a:ext cx="1317093" cy="1910271"/>
          </a:xfrm>
          <a:custGeom>
            <a:avLst/>
            <a:gdLst/>
            <a:ahLst/>
            <a:cxnLst/>
            <a:rect l="l" t="t" r="r" b="b"/>
            <a:pathLst>
              <a:path w="17630" h="25570" extrusionOk="0">
                <a:moveTo>
                  <a:pt x="9203" y="1"/>
                </a:moveTo>
                <a:cubicBezTo>
                  <a:pt x="8952" y="1"/>
                  <a:pt x="8700" y="13"/>
                  <a:pt x="8450" y="37"/>
                </a:cubicBezTo>
                <a:cubicBezTo>
                  <a:pt x="5380" y="341"/>
                  <a:pt x="2584" y="2439"/>
                  <a:pt x="1246" y="5265"/>
                </a:cubicBezTo>
                <a:cubicBezTo>
                  <a:pt x="0" y="7910"/>
                  <a:pt x="0" y="10980"/>
                  <a:pt x="0" y="13928"/>
                </a:cubicBezTo>
                <a:cubicBezTo>
                  <a:pt x="0" y="17910"/>
                  <a:pt x="30" y="21588"/>
                  <a:pt x="30" y="25570"/>
                </a:cubicBezTo>
                <a:lnTo>
                  <a:pt x="17630" y="25479"/>
                </a:lnTo>
                <a:cubicBezTo>
                  <a:pt x="17599" y="20676"/>
                  <a:pt x="17538" y="15934"/>
                  <a:pt x="17508" y="11132"/>
                </a:cubicBezTo>
                <a:cubicBezTo>
                  <a:pt x="17508" y="8700"/>
                  <a:pt x="17447" y="6177"/>
                  <a:pt x="16292" y="4050"/>
                </a:cubicBezTo>
                <a:cubicBezTo>
                  <a:pt x="14923" y="1563"/>
                  <a:pt x="12064" y="1"/>
                  <a:pt x="92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"/>
          <p:cNvSpPr/>
          <p:nvPr/>
        </p:nvSpPr>
        <p:spPr>
          <a:xfrm rot="-3464395">
            <a:off x="2465454" y="3897667"/>
            <a:ext cx="776117" cy="472208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10297890">
            <a:off x="-1274074" y="3047068"/>
            <a:ext cx="2062871" cy="1767723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>
            <a:off x="-900617" y="2206071"/>
            <a:ext cx="1578327" cy="1219068"/>
          </a:xfrm>
          <a:custGeom>
            <a:avLst/>
            <a:gdLst/>
            <a:ahLst/>
            <a:cxnLst/>
            <a:rect l="l" t="t" r="r" b="b"/>
            <a:pathLst>
              <a:path w="12310" h="9508" fill="none" extrusionOk="0">
                <a:moveTo>
                  <a:pt x="4904" y="334"/>
                </a:moveTo>
                <a:cubicBezTo>
                  <a:pt x="3303" y="501"/>
                  <a:pt x="1735" y="1369"/>
                  <a:pt x="1001" y="2803"/>
                </a:cubicBezTo>
                <a:cubicBezTo>
                  <a:pt x="1" y="4804"/>
                  <a:pt x="1068" y="7406"/>
                  <a:pt x="3036" y="8474"/>
                </a:cubicBezTo>
                <a:cubicBezTo>
                  <a:pt x="4971" y="9508"/>
                  <a:pt x="7539" y="9141"/>
                  <a:pt x="9307" y="7806"/>
                </a:cubicBezTo>
                <a:cubicBezTo>
                  <a:pt x="10141" y="7206"/>
                  <a:pt x="10808" y="6405"/>
                  <a:pt x="11142" y="5438"/>
                </a:cubicBezTo>
                <a:cubicBezTo>
                  <a:pt x="12309" y="1869"/>
                  <a:pt x="7740" y="1"/>
                  <a:pt x="4904" y="33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462462" y="-334261"/>
            <a:ext cx="978160" cy="1829953"/>
          </a:xfrm>
          <a:custGeom>
            <a:avLst/>
            <a:gdLst/>
            <a:ahLst/>
            <a:cxnLst/>
            <a:rect l="l" t="t" r="r" b="b"/>
            <a:pathLst>
              <a:path w="33958" h="63529" extrusionOk="0">
                <a:moveTo>
                  <a:pt x="33177" y="0"/>
                </a:moveTo>
                <a:cubicBezTo>
                  <a:pt x="22262" y="0"/>
                  <a:pt x="11504" y="6082"/>
                  <a:pt x="5889" y="15447"/>
                </a:cubicBezTo>
                <a:cubicBezTo>
                  <a:pt x="140" y="25055"/>
                  <a:pt x="0" y="37767"/>
                  <a:pt x="5530" y="47475"/>
                </a:cubicBezTo>
                <a:cubicBezTo>
                  <a:pt x="11063" y="57172"/>
                  <a:pt x="22013" y="63528"/>
                  <a:pt x="33157" y="63528"/>
                </a:cubicBezTo>
                <a:cubicBezTo>
                  <a:pt x="33191" y="63528"/>
                  <a:pt x="33226" y="63528"/>
                  <a:pt x="33261" y="63528"/>
                </a:cubicBezTo>
                <a:lnTo>
                  <a:pt x="33957" y="10"/>
                </a:lnTo>
                <a:cubicBezTo>
                  <a:pt x="33697" y="4"/>
                  <a:pt x="33437" y="0"/>
                  <a:pt x="331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10800000">
            <a:off x="7775171" y="374574"/>
            <a:ext cx="1150954" cy="525900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7638475" y="4585757"/>
            <a:ext cx="1249280" cy="585323"/>
          </a:xfrm>
          <a:custGeom>
            <a:avLst/>
            <a:gdLst/>
            <a:ahLst/>
            <a:cxnLst/>
            <a:rect l="l" t="t" r="r" b="b"/>
            <a:pathLst>
              <a:path w="15077" h="7064" extrusionOk="0">
                <a:moveTo>
                  <a:pt x="7250" y="1"/>
                </a:moveTo>
                <a:cubicBezTo>
                  <a:pt x="6206" y="1"/>
                  <a:pt x="5167" y="200"/>
                  <a:pt x="4195" y="615"/>
                </a:cubicBezTo>
                <a:cubicBezTo>
                  <a:pt x="2675" y="1283"/>
                  <a:pt x="547" y="3046"/>
                  <a:pt x="0" y="6937"/>
                </a:cubicBezTo>
                <a:cubicBezTo>
                  <a:pt x="0" y="6937"/>
                  <a:pt x="3648" y="7059"/>
                  <a:pt x="4863" y="7059"/>
                </a:cubicBezTo>
                <a:cubicBezTo>
                  <a:pt x="5046" y="7062"/>
                  <a:pt x="5225" y="7064"/>
                  <a:pt x="5402" y="7064"/>
                </a:cubicBezTo>
                <a:cubicBezTo>
                  <a:pt x="6819" y="7064"/>
                  <a:pt x="8089" y="6967"/>
                  <a:pt x="9575" y="6967"/>
                </a:cubicBezTo>
                <a:cubicBezTo>
                  <a:pt x="10031" y="6967"/>
                  <a:pt x="15076" y="6998"/>
                  <a:pt x="15076" y="7059"/>
                </a:cubicBezTo>
                <a:cubicBezTo>
                  <a:pt x="14985" y="4566"/>
                  <a:pt x="13496" y="2226"/>
                  <a:pt x="11338" y="1040"/>
                </a:cubicBezTo>
                <a:cubicBezTo>
                  <a:pt x="10065" y="361"/>
                  <a:pt x="8653" y="1"/>
                  <a:pt x="72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8094050" y="3184065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1156925" y="2606624"/>
            <a:ext cx="2593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2"/>
          </p:nvPr>
        </p:nvSpPr>
        <p:spPr>
          <a:xfrm>
            <a:off x="5393525" y="2606624"/>
            <a:ext cx="2593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chivo Black"/>
              <a:buNone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1156925" y="3019125"/>
            <a:ext cx="2593500" cy="9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5393525" y="3019125"/>
            <a:ext cx="2593500" cy="9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-743381" flipH="1">
            <a:off x="8527660" y="1325216"/>
            <a:ext cx="2276093" cy="2702965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3578409">
            <a:off x="7885392" y="2640128"/>
            <a:ext cx="1310158" cy="598645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/>
          <p:nvPr/>
        </p:nvSpPr>
        <p:spPr>
          <a:xfrm rot="10800000" flipH="1">
            <a:off x="4072313" y="4147813"/>
            <a:ext cx="1354959" cy="1803095"/>
          </a:xfrm>
          <a:custGeom>
            <a:avLst/>
            <a:gdLst/>
            <a:ahLst/>
            <a:cxnLst/>
            <a:rect l="l" t="t" r="r" b="b"/>
            <a:pathLst>
              <a:path w="22217" h="29565" extrusionOk="0">
                <a:moveTo>
                  <a:pt x="21760" y="0"/>
                </a:moveTo>
                <a:cubicBezTo>
                  <a:pt x="21162" y="0"/>
                  <a:pt x="20547" y="31"/>
                  <a:pt x="19944" y="31"/>
                </a:cubicBezTo>
                <a:cubicBezTo>
                  <a:pt x="19675" y="31"/>
                  <a:pt x="19409" y="25"/>
                  <a:pt x="19147" y="7"/>
                </a:cubicBezTo>
                <a:lnTo>
                  <a:pt x="18280" y="16786"/>
                </a:lnTo>
                <a:cubicBezTo>
                  <a:pt x="18180" y="18787"/>
                  <a:pt x="18046" y="20855"/>
                  <a:pt x="17112" y="22623"/>
                </a:cubicBezTo>
                <a:cubicBezTo>
                  <a:pt x="15911" y="24769"/>
                  <a:pt x="13507" y="26105"/>
                  <a:pt x="11079" y="26105"/>
                </a:cubicBezTo>
                <a:cubicBezTo>
                  <a:pt x="10676" y="26105"/>
                  <a:pt x="10273" y="26068"/>
                  <a:pt x="9874" y="25992"/>
                </a:cubicBezTo>
                <a:cubicBezTo>
                  <a:pt x="6772" y="25359"/>
                  <a:pt x="4437" y="22523"/>
                  <a:pt x="3503" y="19488"/>
                </a:cubicBezTo>
                <a:cubicBezTo>
                  <a:pt x="2602" y="16452"/>
                  <a:pt x="2836" y="13183"/>
                  <a:pt x="3136" y="10014"/>
                </a:cubicBezTo>
                <a:cubicBezTo>
                  <a:pt x="3436" y="6845"/>
                  <a:pt x="3703" y="3643"/>
                  <a:pt x="3102" y="507"/>
                </a:cubicBezTo>
                <a:cubicBezTo>
                  <a:pt x="2269" y="507"/>
                  <a:pt x="1368" y="774"/>
                  <a:pt x="501" y="774"/>
                </a:cubicBezTo>
                <a:cubicBezTo>
                  <a:pt x="334" y="6245"/>
                  <a:pt x="200" y="11649"/>
                  <a:pt x="100" y="17119"/>
                </a:cubicBezTo>
                <a:cubicBezTo>
                  <a:pt x="34" y="19588"/>
                  <a:pt x="0" y="22156"/>
                  <a:pt x="1201" y="24291"/>
                </a:cubicBezTo>
                <a:cubicBezTo>
                  <a:pt x="2802" y="27126"/>
                  <a:pt x="6138" y="28461"/>
                  <a:pt x="9307" y="29128"/>
                </a:cubicBezTo>
                <a:cubicBezTo>
                  <a:pt x="10506" y="29386"/>
                  <a:pt x="11781" y="29564"/>
                  <a:pt x="13032" y="29564"/>
                </a:cubicBezTo>
                <a:cubicBezTo>
                  <a:pt x="15016" y="29564"/>
                  <a:pt x="16940" y="29116"/>
                  <a:pt x="18413" y="27827"/>
                </a:cubicBezTo>
                <a:cubicBezTo>
                  <a:pt x="20848" y="25692"/>
                  <a:pt x="21182" y="22090"/>
                  <a:pt x="21349" y="18821"/>
                </a:cubicBezTo>
                <a:cubicBezTo>
                  <a:pt x="21649" y="12516"/>
                  <a:pt x="21949" y="6278"/>
                  <a:pt x="22216" y="7"/>
                </a:cubicBezTo>
                <a:cubicBezTo>
                  <a:pt x="22066" y="2"/>
                  <a:pt x="21913" y="0"/>
                  <a:pt x="21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10800000" flipH="1">
            <a:off x="4975880" y="4544050"/>
            <a:ext cx="1080272" cy="657262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 rot="684647">
            <a:off x="3167078" y="4284125"/>
            <a:ext cx="1431567" cy="944578"/>
            <a:chOff x="2529475" y="3944925"/>
            <a:chExt cx="892325" cy="588775"/>
          </a:xfrm>
        </p:grpSpPr>
        <p:sp>
          <p:nvSpPr>
            <p:cNvPr id="79" name="Google Shape;79;p6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713225" y="1483950"/>
            <a:ext cx="6768900" cy="2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1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 rot="10800000" flipH="1">
            <a:off x="6247100" y="-257401"/>
            <a:ext cx="1309450" cy="1666975"/>
            <a:chOff x="6079525" y="3874875"/>
            <a:chExt cx="1309450" cy="1666975"/>
          </a:xfrm>
        </p:grpSpPr>
        <p:sp>
          <p:nvSpPr>
            <p:cNvPr id="96" name="Google Shape;96;p8"/>
            <p:cNvSpPr/>
            <p:nvPr/>
          </p:nvSpPr>
          <p:spPr>
            <a:xfrm>
              <a:off x="6079525" y="3874875"/>
              <a:ext cx="1309450" cy="1666975"/>
            </a:xfrm>
            <a:custGeom>
              <a:avLst/>
              <a:gdLst/>
              <a:ahLst/>
              <a:cxnLst/>
              <a:rect l="l" t="t" r="r" b="b"/>
              <a:pathLst>
                <a:path w="52378" h="66679" extrusionOk="0">
                  <a:moveTo>
                    <a:pt x="27693" y="1"/>
                  </a:moveTo>
                  <a:cubicBezTo>
                    <a:pt x="24488" y="1"/>
                    <a:pt x="21280" y="540"/>
                    <a:pt x="18242" y="1525"/>
                  </a:cubicBezTo>
                  <a:cubicBezTo>
                    <a:pt x="14940" y="2599"/>
                    <a:pt x="11697" y="4290"/>
                    <a:pt x="9469" y="6956"/>
                  </a:cubicBezTo>
                  <a:cubicBezTo>
                    <a:pt x="6684" y="10258"/>
                    <a:pt x="3342" y="14992"/>
                    <a:pt x="2606" y="19269"/>
                  </a:cubicBezTo>
                  <a:cubicBezTo>
                    <a:pt x="0" y="34149"/>
                    <a:pt x="1234" y="49307"/>
                    <a:pt x="2029" y="64426"/>
                  </a:cubicBezTo>
                  <a:cubicBezTo>
                    <a:pt x="5411" y="64485"/>
                    <a:pt x="8813" y="64585"/>
                    <a:pt x="12234" y="64664"/>
                  </a:cubicBezTo>
                  <a:cubicBezTo>
                    <a:pt x="12254" y="54977"/>
                    <a:pt x="12016" y="45627"/>
                    <a:pt x="12075" y="35919"/>
                  </a:cubicBezTo>
                  <a:cubicBezTo>
                    <a:pt x="12095" y="30210"/>
                    <a:pt x="12195" y="24183"/>
                    <a:pt x="14999" y="19210"/>
                  </a:cubicBezTo>
                  <a:cubicBezTo>
                    <a:pt x="17287" y="15191"/>
                    <a:pt x="21425" y="12128"/>
                    <a:pt x="26020" y="11451"/>
                  </a:cubicBezTo>
                  <a:cubicBezTo>
                    <a:pt x="26639" y="11361"/>
                    <a:pt x="27265" y="11316"/>
                    <a:pt x="27891" y="11316"/>
                  </a:cubicBezTo>
                  <a:cubicBezTo>
                    <a:pt x="31930" y="11316"/>
                    <a:pt x="35974" y="13169"/>
                    <a:pt x="38334" y="16425"/>
                  </a:cubicBezTo>
                  <a:cubicBezTo>
                    <a:pt x="40920" y="19985"/>
                    <a:pt x="41337" y="24640"/>
                    <a:pt x="41596" y="29017"/>
                  </a:cubicBezTo>
                  <a:cubicBezTo>
                    <a:pt x="42292" y="41489"/>
                    <a:pt x="42233" y="54042"/>
                    <a:pt x="41437" y="66534"/>
                  </a:cubicBezTo>
                  <a:cubicBezTo>
                    <a:pt x="41900" y="66517"/>
                    <a:pt x="42366" y="66510"/>
                    <a:pt x="42833" y="66510"/>
                  </a:cubicBezTo>
                  <a:cubicBezTo>
                    <a:pt x="45091" y="66510"/>
                    <a:pt x="47391" y="66678"/>
                    <a:pt x="49648" y="66678"/>
                  </a:cubicBezTo>
                  <a:cubicBezTo>
                    <a:pt x="50116" y="66678"/>
                    <a:pt x="50582" y="66671"/>
                    <a:pt x="51045" y="66654"/>
                  </a:cubicBezTo>
                  <a:cubicBezTo>
                    <a:pt x="50946" y="55394"/>
                    <a:pt x="52378" y="44394"/>
                    <a:pt x="52258" y="33134"/>
                  </a:cubicBezTo>
                  <a:cubicBezTo>
                    <a:pt x="52179" y="24959"/>
                    <a:pt x="51920" y="16226"/>
                    <a:pt x="47245" y="9542"/>
                  </a:cubicBezTo>
                  <a:cubicBezTo>
                    <a:pt x="44162" y="5145"/>
                    <a:pt x="39348" y="2082"/>
                    <a:pt x="34136" y="769"/>
                  </a:cubicBezTo>
                  <a:cubicBezTo>
                    <a:pt x="32026" y="247"/>
                    <a:pt x="29860" y="1"/>
                    <a:pt x="27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6537050" y="4361750"/>
              <a:ext cx="431200" cy="1127750"/>
            </a:xfrm>
            <a:custGeom>
              <a:avLst/>
              <a:gdLst/>
              <a:ahLst/>
              <a:cxnLst/>
              <a:rect l="l" t="t" r="r" b="b"/>
              <a:pathLst>
                <a:path w="17248" h="45110" extrusionOk="0">
                  <a:moveTo>
                    <a:pt x="8994" y="1"/>
                  </a:moveTo>
                  <a:cubicBezTo>
                    <a:pt x="7111" y="1"/>
                    <a:pt x="5230" y="702"/>
                    <a:pt x="3880" y="2002"/>
                  </a:cubicBezTo>
                  <a:cubicBezTo>
                    <a:pt x="2487" y="3315"/>
                    <a:pt x="1652" y="5125"/>
                    <a:pt x="1234" y="6995"/>
                  </a:cubicBezTo>
                  <a:cubicBezTo>
                    <a:pt x="836" y="8865"/>
                    <a:pt x="796" y="10775"/>
                    <a:pt x="737" y="12685"/>
                  </a:cubicBezTo>
                  <a:cubicBezTo>
                    <a:pt x="498" y="23486"/>
                    <a:pt x="239" y="34248"/>
                    <a:pt x="1" y="45050"/>
                  </a:cubicBezTo>
                  <a:lnTo>
                    <a:pt x="15875" y="45110"/>
                  </a:lnTo>
                  <a:lnTo>
                    <a:pt x="17248" y="10815"/>
                  </a:lnTo>
                  <a:cubicBezTo>
                    <a:pt x="17108" y="8388"/>
                    <a:pt x="16850" y="5881"/>
                    <a:pt x="15616" y="3793"/>
                  </a:cubicBezTo>
                  <a:cubicBezTo>
                    <a:pt x="14443" y="1843"/>
                    <a:pt x="12394" y="431"/>
                    <a:pt x="10166" y="93"/>
                  </a:cubicBezTo>
                  <a:cubicBezTo>
                    <a:pt x="9778" y="31"/>
                    <a:pt x="9386" y="1"/>
                    <a:pt x="8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8"/>
          <p:cNvGrpSpPr/>
          <p:nvPr/>
        </p:nvGrpSpPr>
        <p:grpSpPr>
          <a:xfrm rot="10190162">
            <a:off x="5375025" y="115389"/>
            <a:ext cx="1431536" cy="944558"/>
            <a:chOff x="2529475" y="3944925"/>
            <a:chExt cx="892325" cy="588775"/>
          </a:xfrm>
        </p:grpSpPr>
        <p:sp>
          <p:nvSpPr>
            <p:cNvPr id="99" name="Google Shape;99;p8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8"/>
          <p:cNvGrpSpPr/>
          <p:nvPr/>
        </p:nvGrpSpPr>
        <p:grpSpPr>
          <a:xfrm rot="5400000">
            <a:off x="3830441" y="3538149"/>
            <a:ext cx="1449984" cy="2366951"/>
            <a:chOff x="7878566" y="232974"/>
            <a:chExt cx="1449984" cy="2366951"/>
          </a:xfrm>
        </p:grpSpPr>
        <p:sp>
          <p:nvSpPr>
            <p:cNvPr id="103" name="Google Shape;103;p8"/>
            <p:cNvSpPr/>
            <p:nvPr/>
          </p:nvSpPr>
          <p:spPr>
            <a:xfrm rot="10800000">
              <a:off x="8940523" y="1179151"/>
              <a:ext cx="367997" cy="620414"/>
            </a:xfrm>
            <a:custGeom>
              <a:avLst/>
              <a:gdLst/>
              <a:ahLst/>
              <a:cxnLst/>
              <a:rect l="l" t="t" r="r" b="b"/>
              <a:pathLst>
                <a:path w="8396" h="14155" extrusionOk="0">
                  <a:moveTo>
                    <a:pt x="872" y="1"/>
                  </a:moveTo>
                  <a:cubicBezTo>
                    <a:pt x="733" y="1"/>
                    <a:pt x="601" y="11"/>
                    <a:pt x="478" y="31"/>
                  </a:cubicBezTo>
                  <a:cubicBezTo>
                    <a:pt x="239" y="70"/>
                    <a:pt x="200" y="2398"/>
                    <a:pt x="279" y="3890"/>
                  </a:cubicBezTo>
                  <a:cubicBezTo>
                    <a:pt x="1831" y="4208"/>
                    <a:pt x="3263" y="5402"/>
                    <a:pt x="3184" y="7132"/>
                  </a:cubicBezTo>
                  <a:cubicBezTo>
                    <a:pt x="3106" y="8730"/>
                    <a:pt x="1672" y="10118"/>
                    <a:pt x="99" y="10118"/>
                  </a:cubicBezTo>
                  <a:cubicBezTo>
                    <a:pt x="67" y="10118"/>
                    <a:pt x="34" y="10117"/>
                    <a:pt x="1" y="10116"/>
                  </a:cubicBezTo>
                  <a:lnTo>
                    <a:pt x="1" y="10116"/>
                  </a:lnTo>
                  <a:cubicBezTo>
                    <a:pt x="80" y="11469"/>
                    <a:pt x="180" y="12802"/>
                    <a:pt x="239" y="14154"/>
                  </a:cubicBezTo>
                  <a:cubicBezTo>
                    <a:pt x="2706" y="13995"/>
                    <a:pt x="5511" y="13697"/>
                    <a:pt x="7063" y="11767"/>
                  </a:cubicBezTo>
                  <a:cubicBezTo>
                    <a:pt x="7759" y="10892"/>
                    <a:pt x="8097" y="9778"/>
                    <a:pt x="8197" y="8664"/>
                  </a:cubicBezTo>
                  <a:cubicBezTo>
                    <a:pt x="8395" y="6555"/>
                    <a:pt x="7799" y="4427"/>
                    <a:pt x="6565" y="2736"/>
                  </a:cubicBezTo>
                  <a:cubicBezTo>
                    <a:pt x="5679" y="1591"/>
                    <a:pt x="2668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 rot="10800000">
              <a:off x="8596107" y="845159"/>
              <a:ext cx="718505" cy="1239074"/>
            </a:xfrm>
            <a:custGeom>
              <a:avLst/>
              <a:gdLst/>
              <a:ahLst/>
              <a:cxnLst/>
              <a:rect l="l" t="t" r="r" b="b"/>
              <a:pathLst>
                <a:path w="16393" h="28270" extrusionOk="0">
                  <a:moveTo>
                    <a:pt x="498" y="1"/>
                  </a:moveTo>
                  <a:lnTo>
                    <a:pt x="498" y="1"/>
                  </a:lnTo>
                  <a:cubicBezTo>
                    <a:pt x="577" y="757"/>
                    <a:pt x="478" y="3661"/>
                    <a:pt x="478" y="3661"/>
                  </a:cubicBezTo>
                  <a:cubicBezTo>
                    <a:pt x="935" y="4218"/>
                    <a:pt x="3959" y="4536"/>
                    <a:pt x="4635" y="4775"/>
                  </a:cubicBezTo>
                  <a:cubicBezTo>
                    <a:pt x="6585" y="5531"/>
                    <a:pt x="7182" y="6008"/>
                    <a:pt x="8515" y="7560"/>
                  </a:cubicBezTo>
                  <a:cubicBezTo>
                    <a:pt x="10484" y="9887"/>
                    <a:pt x="11518" y="12971"/>
                    <a:pt x="11359" y="15994"/>
                  </a:cubicBezTo>
                  <a:cubicBezTo>
                    <a:pt x="11260" y="17566"/>
                    <a:pt x="10862" y="19138"/>
                    <a:pt x="9927" y="20371"/>
                  </a:cubicBezTo>
                  <a:cubicBezTo>
                    <a:pt x="8873" y="21843"/>
                    <a:pt x="7182" y="22778"/>
                    <a:pt x="5431" y="23255"/>
                  </a:cubicBezTo>
                  <a:cubicBezTo>
                    <a:pt x="3977" y="23648"/>
                    <a:pt x="2482" y="23744"/>
                    <a:pt x="980" y="23744"/>
                  </a:cubicBezTo>
                  <a:cubicBezTo>
                    <a:pt x="653" y="23744"/>
                    <a:pt x="327" y="23740"/>
                    <a:pt x="0" y="23733"/>
                  </a:cubicBezTo>
                  <a:lnTo>
                    <a:pt x="0" y="23733"/>
                  </a:lnTo>
                  <a:lnTo>
                    <a:pt x="239" y="28209"/>
                  </a:lnTo>
                  <a:cubicBezTo>
                    <a:pt x="662" y="28249"/>
                    <a:pt x="1086" y="28269"/>
                    <a:pt x="1510" y="28269"/>
                  </a:cubicBezTo>
                  <a:cubicBezTo>
                    <a:pt x="6286" y="28269"/>
                    <a:pt x="11009" y="25738"/>
                    <a:pt x="13567" y="21664"/>
                  </a:cubicBezTo>
                  <a:cubicBezTo>
                    <a:pt x="16352" y="17268"/>
                    <a:pt x="16392" y="11280"/>
                    <a:pt x="13707" y="6824"/>
                  </a:cubicBezTo>
                  <a:cubicBezTo>
                    <a:pt x="11021" y="2368"/>
                    <a:pt x="6784" y="777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 rot="10800000">
              <a:off x="8223815" y="563589"/>
              <a:ext cx="1091674" cy="1782215"/>
            </a:xfrm>
            <a:custGeom>
              <a:avLst/>
              <a:gdLst/>
              <a:ahLst/>
              <a:cxnLst/>
              <a:rect l="l" t="t" r="r" b="b"/>
              <a:pathLst>
                <a:path w="24907" h="40662" extrusionOk="0">
                  <a:moveTo>
                    <a:pt x="558" y="1"/>
                  </a:moveTo>
                  <a:lnTo>
                    <a:pt x="458" y="3582"/>
                  </a:lnTo>
                  <a:cubicBezTo>
                    <a:pt x="5073" y="4059"/>
                    <a:pt x="11916" y="4258"/>
                    <a:pt x="15756" y="8256"/>
                  </a:cubicBezTo>
                  <a:cubicBezTo>
                    <a:pt x="19376" y="12076"/>
                    <a:pt x="20550" y="17745"/>
                    <a:pt x="20033" y="22957"/>
                  </a:cubicBezTo>
                  <a:cubicBezTo>
                    <a:pt x="19794" y="25066"/>
                    <a:pt x="19336" y="27214"/>
                    <a:pt x="18342" y="29084"/>
                  </a:cubicBezTo>
                  <a:cubicBezTo>
                    <a:pt x="16691" y="32128"/>
                    <a:pt x="13687" y="34356"/>
                    <a:pt x="10404" y="35490"/>
                  </a:cubicBezTo>
                  <a:cubicBezTo>
                    <a:pt x="8163" y="36277"/>
                    <a:pt x="5782" y="36592"/>
                    <a:pt x="3395" y="36592"/>
                  </a:cubicBezTo>
                  <a:cubicBezTo>
                    <a:pt x="2287" y="36592"/>
                    <a:pt x="1178" y="36524"/>
                    <a:pt x="80" y="36405"/>
                  </a:cubicBezTo>
                  <a:cubicBezTo>
                    <a:pt x="80" y="36464"/>
                    <a:pt x="1" y="36544"/>
                    <a:pt x="1" y="36584"/>
                  </a:cubicBezTo>
                  <a:lnTo>
                    <a:pt x="1" y="40662"/>
                  </a:lnTo>
                  <a:cubicBezTo>
                    <a:pt x="8455" y="40343"/>
                    <a:pt x="13329" y="40264"/>
                    <a:pt x="17884" y="35867"/>
                  </a:cubicBezTo>
                  <a:cubicBezTo>
                    <a:pt x="23156" y="30735"/>
                    <a:pt x="24906" y="22659"/>
                    <a:pt x="23374" y="15477"/>
                  </a:cubicBezTo>
                  <a:cubicBezTo>
                    <a:pt x="22340" y="10484"/>
                    <a:pt x="19674" y="5611"/>
                    <a:pt x="15278" y="2985"/>
                  </a:cubicBezTo>
                  <a:cubicBezTo>
                    <a:pt x="10822" y="359"/>
                    <a:pt x="7520" y="757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 rot="10800000">
              <a:off x="7878566" y="232974"/>
              <a:ext cx="1449984" cy="2366951"/>
            </a:xfrm>
            <a:custGeom>
              <a:avLst/>
              <a:gdLst/>
              <a:ahLst/>
              <a:cxnLst/>
              <a:rect l="l" t="t" r="r" b="b"/>
              <a:pathLst>
                <a:path w="33082" h="54003" extrusionOk="0">
                  <a:moveTo>
                    <a:pt x="4610" y="1"/>
                  </a:moveTo>
                  <a:cubicBezTo>
                    <a:pt x="3364" y="1"/>
                    <a:pt x="2063" y="16"/>
                    <a:pt x="696" y="30"/>
                  </a:cubicBezTo>
                  <a:lnTo>
                    <a:pt x="875" y="3690"/>
                  </a:lnTo>
                  <a:cubicBezTo>
                    <a:pt x="2124" y="3657"/>
                    <a:pt x="3379" y="3625"/>
                    <a:pt x="4634" y="3625"/>
                  </a:cubicBezTo>
                  <a:cubicBezTo>
                    <a:pt x="7099" y="3625"/>
                    <a:pt x="9563" y="3746"/>
                    <a:pt x="11976" y="4207"/>
                  </a:cubicBezTo>
                  <a:cubicBezTo>
                    <a:pt x="15596" y="4943"/>
                    <a:pt x="19177" y="6535"/>
                    <a:pt x="21624" y="9320"/>
                  </a:cubicBezTo>
                  <a:cubicBezTo>
                    <a:pt x="23812" y="11806"/>
                    <a:pt x="25861" y="15109"/>
                    <a:pt x="26915" y="18232"/>
                  </a:cubicBezTo>
                  <a:cubicBezTo>
                    <a:pt x="28248" y="22190"/>
                    <a:pt x="28646" y="26169"/>
                    <a:pt x="28447" y="30347"/>
                  </a:cubicBezTo>
                  <a:cubicBezTo>
                    <a:pt x="28128" y="36732"/>
                    <a:pt x="24011" y="42600"/>
                    <a:pt x="18540" y="45923"/>
                  </a:cubicBezTo>
                  <a:cubicBezTo>
                    <a:pt x="13967" y="48683"/>
                    <a:pt x="8559" y="49831"/>
                    <a:pt x="3166" y="49831"/>
                  </a:cubicBezTo>
                  <a:cubicBezTo>
                    <a:pt x="2108" y="49831"/>
                    <a:pt x="1051" y="49787"/>
                    <a:pt x="0" y="49702"/>
                  </a:cubicBezTo>
                  <a:lnTo>
                    <a:pt x="0" y="49702"/>
                  </a:lnTo>
                  <a:lnTo>
                    <a:pt x="80" y="53999"/>
                  </a:lnTo>
                  <a:cubicBezTo>
                    <a:pt x="390" y="54001"/>
                    <a:pt x="698" y="54002"/>
                    <a:pt x="1003" y="54002"/>
                  </a:cubicBezTo>
                  <a:cubicBezTo>
                    <a:pt x="11317" y="54002"/>
                    <a:pt x="18660" y="52646"/>
                    <a:pt x="24727" y="46579"/>
                  </a:cubicBezTo>
                  <a:cubicBezTo>
                    <a:pt x="30317" y="40989"/>
                    <a:pt x="33082" y="32813"/>
                    <a:pt x="32584" y="24896"/>
                  </a:cubicBezTo>
                  <a:cubicBezTo>
                    <a:pt x="32107" y="17178"/>
                    <a:pt x="28506" y="9618"/>
                    <a:pt x="22519" y="4705"/>
                  </a:cubicBezTo>
                  <a:cubicBezTo>
                    <a:pt x="17380" y="519"/>
                    <a:pt x="11979" y="1"/>
                    <a:pt x="4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8"/>
          <p:cNvSpPr/>
          <p:nvPr/>
        </p:nvSpPr>
        <p:spPr>
          <a:xfrm rot="-4991019">
            <a:off x="5006378" y="3716450"/>
            <a:ext cx="1272476" cy="1538910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4088032">
            <a:off x="-409193" y="-683463"/>
            <a:ext cx="2062870" cy="1767722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-8674089">
            <a:off x="179901" y="188621"/>
            <a:ext cx="1272461" cy="1538892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-9265875">
            <a:off x="2441963" y="4117193"/>
            <a:ext cx="1291222" cy="1056495"/>
          </a:xfrm>
          <a:custGeom>
            <a:avLst/>
            <a:gdLst/>
            <a:ahLst/>
            <a:cxnLst/>
            <a:rect l="l" t="t" r="r" b="b"/>
            <a:pathLst>
              <a:path w="22950" h="18778" extrusionOk="0">
                <a:moveTo>
                  <a:pt x="13859" y="1"/>
                </a:moveTo>
                <a:cubicBezTo>
                  <a:pt x="12781" y="1"/>
                  <a:pt x="11723" y="152"/>
                  <a:pt x="10808" y="406"/>
                </a:cubicBezTo>
                <a:cubicBezTo>
                  <a:pt x="7906" y="1173"/>
                  <a:pt x="5371" y="3108"/>
                  <a:pt x="3236" y="5276"/>
                </a:cubicBezTo>
                <a:cubicBezTo>
                  <a:pt x="2068" y="6477"/>
                  <a:pt x="934" y="7844"/>
                  <a:pt x="567" y="9512"/>
                </a:cubicBezTo>
                <a:cubicBezTo>
                  <a:pt x="0" y="11947"/>
                  <a:pt x="1268" y="14516"/>
                  <a:pt x="3169" y="16117"/>
                </a:cubicBezTo>
                <a:cubicBezTo>
                  <a:pt x="5104" y="17685"/>
                  <a:pt x="7639" y="18352"/>
                  <a:pt x="10107" y="18652"/>
                </a:cubicBezTo>
                <a:cubicBezTo>
                  <a:pt x="10831" y="18730"/>
                  <a:pt x="11564" y="18777"/>
                  <a:pt x="12295" y="18777"/>
                </a:cubicBezTo>
                <a:cubicBezTo>
                  <a:pt x="14057" y="18777"/>
                  <a:pt x="15810" y="18506"/>
                  <a:pt x="17413" y="17752"/>
                </a:cubicBezTo>
                <a:cubicBezTo>
                  <a:pt x="20115" y="16451"/>
                  <a:pt x="22083" y="13782"/>
                  <a:pt x="22483" y="10813"/>
                </a:cubicBezTo>
                <a:cubicBezTo>
                  <a:pt x="22950" y="7778"/>
                  <a:pt x="21582" y="4575"/>
                  <a:pt x="19648" y="2274"/>
                </a:cubicBezTo>
                <a:cubicBezTo>
                  <a:pt x="18308" y="622"/>
                  <a:pt x="16042" y="1"/>
                  <a:pt x="138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rot="5400000" flipH="1">
            <a:off x="2287610" y="-1187140"/>
            <a:ext cx="864436" cy="2555506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rot="-10385340">
            <a:off x="7765938" y="-446616"/>
            <a:ext cx="2275997" cy="2702850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8"/>
          <p:cNvGrpSpPr/>
          <p:nvPr/>
        </p:nvGrpSpPr>
        <p:grpSpPr>
          <a:xfrm>
            <a:off x="7842175" y="3422225"/>
            <a:ext cx="1249280" cy="1167079"/>
            <a:chOff x="7800263" y="576075"/>
            <a:chExt cx="1249280" cy="1167079"/>
          </a:xfrm>
        </p:grpSpPr>
        <p:sp>
          <p:nvSpPr>
            <p:cNvPr id="114" name="Google Shape;114;p8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8"/>
          <p:cNvSpPr/>
          <p:nvPr/>
        </p:nvSpPr>
        <p:spPr>
          <a:xfrm>
            <a:off x="7768275" y="2833865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713225" y="1574650"/>
            <a:ext cx="4045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713225" y="23337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9"/>
          <p:cNvSpPr/>
          <p:nvPr/>
        </p:nvSpPr>
        <p:spPr>
          <a:xfrm rot="-1576236" flipH="1">
            <a:off x="8084303" y="1752730"/>
            <a:ext cx="2275988" cy="2702839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 rot="-511336">
            <a:off x="8470945" y="1453552"/>
            <a:ext cx="864386" cy="2555358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rot="10800000" flipH="1">
            <a:off x="271200" y="-651100"/>
            <a:ext cx="1792691" cy="1683203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 rot="10800000" flipH="1">
            <a:off x="1546800" y="266395"/>
            <a:ext cx="1431597" cy="654133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9"/>
          <p:cNvGrpSpPr/>
          <p:nvPr/>
        </p:nvGrpSpPr>
        <p:grpSpPr>
          <a:xfrm>
            <a:off x="2187653" y="312510"/>
            <a:ext cx="1431557" cy="944572"/>
            <a:chOff x="2529475" y="3944925"/>
            <a:chExt cx="892325" cy="588775"/>
          </a:xfrm>
        </p:grpSpPr>
        <p:sp>
          <p:nvSpPr>
            <p:cNvPr id="125" name="Google Shape;125;p9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9"/>
          <p:cNvSpPr/>
          <p:nvPr/>
        </p:nvSpPr>
        <p:spPr>
          <a:xfrm>
            <a:off x="6084850" y="-231887"/>
            <a:ext cx="1354959" cy="1803095"/>
          </a:xfrm>
          <a:custGeom>
            <a:avLst/>
            <a:gdLst/>
            <a:ahLst/>
            <a:cxnLst/>
            <a:rect l="l" t="t" r="r" b="b"/>
            <a:pathLst>
              <a:path w="22217" h="29565" extrusionOk="0">
                <a:moveTo>
                  <a:pt x="21760" y="0"/>
                </a:moveTo>
                <a:cubicBezTo>
                  <a:pt x="21162" y="0"/>
                  <a:pt x="20547" y="31"/>
                  <a:pt x="19944" y="31"/>
                </a:cubicBezTo>
                <a:cubicBezTo>
                  <a:pt x="19675" y="31"/>
                  <a:pt x="19409" y="25"/>
                  <a:pt x="19147" y="7"/>
                </a:cubicBezTo>
                <a:lnTo>
                  <a:pt x="18280" y="16786"/>
                </a:lnTo>
                <a:cubicBezTo>
                  <a:pt x="18180" y="18787"/>
                  <a:pt x="18046" y="20855"/>
                  <a:pt x="17112" y="22623"/>
                </a:cubicBezTo>
                <a:cubicBezTo>
                  <a:pt x="15911" y="24769"/>
                  <a:pt x="13507" y="26105"/>
                  <a:pt x="11079" y="26105"/>
                </a:cubicBezTo>
                <a:cubicBezTo>
                  <a:pt x="10676" y="26105"/>
                  <a:pt x="10273" y="26068"/>
                  <a:pt x="9874" y="25992"/>
                </a:cubicBezTo>
                <a:cubicBezTo>
                  <a:pt x="6772" y="25359"/>
                  <a:pt x="4437" y="22523"/>
                  <a:pt x="3503" y="19488"/>
                </a:cubicBezTo>
                <a:cubicBezTo>
                  <a:pt x="2602" y="16452"/>
                  <a:pt x="2836" y="13183"/>
                  <a:pt x="3136" y="10014"/>
                </a:cubicBezTo>
                <a:cubicBezTo>
                  <a:pt x="3436" y="6845"/>
                  <a:pt x="3703" y="3643"/>
                  <a:pt x="3102" y="507"/>
                </a:cubicBezTo>
                <a:cubicBezTo>
                  <a:pt x="2269" y="507"/>
                  <a:pt x="1368" y="774"/>
                  <a:pt x="501" y="774"/>
                </a:cubicBezTo>
                <a:cubicBezTo>
                  <a:pt x="334" y="6245"/>
                  <a:pt x="200" y="11649"/>
                  <a:pt x="100" y="17119"/>
                </a:cubicBezTo>
                <a:cubicBezTo>
                  <a:pt x="34" y="19588"/>
                  <a:pt x="0" y="22156"/>
                  <a:pt x="1201" y="24291"/>
                </a:cubicBezTo>
                <a:cubicBezTo>
                  <a:pt x="2802" y="27126"/>
                  <a:pt x="6138" y="28461"/>
                  <a:pt x="9307" y="29128"/>
                </a:cubicBezTo>
                <a:cubicBezTo>
                  <a:pt x="10506" y="29386"/>
                  <a:pt x="11781" y="29564"/>
                  <a:pt x="13032" y="29564"/>
                </a:cubicBezTo>
                <a:cubicBezTo>
                  <a:pt x="15016" y="29564"/>
                  <a:pt x="16940" y="29116"/>
                  <a:pt x="18413" y="27827"/>
                </a:cubicBezTo>
                <a:cubicBezTo>
                  <a:pt x="20848" y="25692"/>
                  <a:pt x="21182" y="22090"/>
                  <a:pt x="21349" y="18821"/>
                </a:cubicBezTo>
                <a:cubicBezTo>
                  <a:pt x="21649" y="12516"/>
                  <a:pt x="21949" y="6278"/>
                  <a:pt x="22216" y="7"/>
                </a:cubicBezTo>
                <a:cubicBezTo>
                  <a:pt x="22066" y="2"/>
                  <a:pt x="21913" y="0"/>
                  <a:pt x="21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6750093" y="236308"/>
            <a:ext cx="1080272" cy="657262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1626650" y="1329075"/>
            <a:ext cx="286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56800"/>
            <a:ext cx="826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1626650" y="1720726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1626650" y="2426727"/>
            <a:ext cx="286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2742465"/>
            <a:ext cx="826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1626650" y="2820225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6"/>
          </p:nvPr>
        </p:nvSpPr>
        <p:spPr>
          <a:xfrm>
            <a:off x="1626650" y="3525729"/>
            <a:ext cx="286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3854525"/>
            <a:ext cx="826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1626650" y="3918924"/>
            <a:ext cx="2868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/>
          </p:nvPr>
        </p:nvSpPr>
        <p:spPr>
          <a:xfrm>
            <a:off x="5562476" y="1329075"/>
            <a:ext cx="286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9427" y="1656650"/>
            <a:ext cx="826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562475" y="1719925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15"/>
          </p:nvPr>
        </p:nvSpPr>
        <p:spPr>
          <a:xfrm>
            <a:off x="5562476" y="2426728"/>
            <a:ext cx="286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59427" y="2742315"/>
            <a:ext cx="826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17"/>
          </p:nvPr>
        </p:nvSpPr>
        <p:spPr>
          <a:xfrm>
            <a:off x="5562475" y="2819425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8"/>
          </p:nvPr>
        </p:nvSpPr>
        <p:spPr>
          <a:xfrm>
            <a:off x="5562476" y="3525131"/>
            <a:ext cx="286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9" hasCustomPrompt="1"/>
          </p:nvPr>
        </p:nvSpPr>
        <p:spPr>
          <a:xfrm>
            <a:off x="4659427" y="3853924"/>
            <a:ext cx="826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20"/>
          </p:nvPr>
        </p:nvSpPr>
        <p:spPr>
          <a:xfrm>
            <a:off x="5562475" y="3918124"/>
            <a:ext cx="2868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21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8208809" y="324589"/>
            <a:ext cx="978160" cy="1829953"/>
          </a:xfrm>
          <a:custGeom>
            <a:avLst/>
            <a:gdLst/>
            <a:ahLst/>
            <a:cxnLst/>
            <a:rect l="l" t="t" r="r" b="b"/>
            <a:pathLst>
              <a:path w="33958" h="63529" extrusionOk="0">
                <a:moveTo>
                  <a:pt x="33177" y="0"/>
                </a:moveTo>
                <a:cubicBezTo>
                  <a:pt x="22262" y="0"/>
                  <a:pt x="11504" y="6082"/>
                  <a:pt x="5889" y="15447"/>
                </a:cubicBezTo>
                <a:cubicBezTo>
                  <a:pt x="140" y="25055"/>
                  <a:pt x="0" y="37767"/>
                  <a:pt x="5530" y="47475"/>
                </a:cubicBezTo>
                <a:cubicBezTo>
                  <a:pt x="11063" y="57172"/>
                  <a:pt x="22013" y="63528"/>
                  <a:pt x="33157" y="63528"/>
                </a:cubicBezTo>
                <a:cubicBezTo>
                  <a:pt x="33191" y="63528"/>
                  <a:pt x="33226" y="63528"/>
                  <a:pt x="33261" y="63528"/>
                </a:cubicBezTo>
                <a:lnTo>
                  <a:pt x="33957" y="10"/>
                </a:lnTo>
                <a:cubicBezTo>
                  <a:pt x="33697" y="4"/>
                  <a:pt x="33437" y="0"/>
                  <a:pt x="331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614012" y="-53698"/>
            <a:ext cx="1256647" cy="807318"/>
          </a:xfrm>
          <a:custGeom>
            <a:avLst/>
            <a:gdLst/>
            <a:ahLst/>
            <a:cxnLst/>
            <a:rect l="l" t="t" r="r" b="b"/>
            <a:pathLst>
              <a:path w="43626" h="28027" extrusionOk="0">
                <a:moveTo>
                  <a:pt x="2368" y="0"/>
                </a:moveTo>
                <a:lnTo>
                  <a:pt x="2368" y="0"/>
                </a:lnTo>
                <a:cubicBezTo>
                  <a:pt x="1" y="8594"/>
                  <a:pt x="1314" y="18739"/>
                  <a:pt x="8555" y="23951"/>
                </a:cubicBezTo>
                <a:cubicBezTo>
                  <a:pt x="12296" y="26661"/>
                  <a:pt x="16907" y="28026"/>
                  <a:pt x="21512" y="28026"/>
                </a:cubicBezTo>
                <a:cubicBezTo>
                  <a:pt x="25796" y="28026"/>
                  <a:pt x="30073" y="26846"/>
                  <a:pt x="33639" y="24468"/>
                </a:cubicBezTo>
                <a:cubicBezTo>
                  <a:pt x="41059" y="19555"/>
                  <a:pt x="43625" y="9688"/>
                  <a:pt x="41596" y="1034"/>
                </a:cubicBezTo>
                <a:cubicBezTo>
                  <a:pt x="37757" y="975"/>
                  <a:pt x="33898" y="955"/>
                  <a:pt x="30039" y="895"/>
                </a:cubicBezTo>
                <a:lnTo>
                  <a:pt x="30039" y="895"/>
                </a:lnTo>
                <a:cubicBezTo>
                  <a:pt x="30218" y="3183"/>
                  <a:pt x="30158" y="5351"/>
                  <a:pt x="29820" y="7639"/>
                </a:cubicBezTo>
                <a:cubicBezTo>
                  <a:pt x="29462" y="9907"/>
                  <a:pt x="28567" y="12194"/>
                  <a:pt x="26876" y="13766"/>
                </a:cubicBezTo>
                <a:cubicBezTo>
                  <a:pt x="25656" y="14885"/>
                  <a:pt x="23991" y="15590"/>
                  <a:pt x="22352" y="15590"/>
                </a:cubicBezTo>
                <a:cubicBezTo>
                  <a:pt x="21718" y="15590"/>
                  <a:pt x="21089" y="15485"/>
                  <a:pt x="20490" y="15258"/>
                </a:cubicBezTo>
                <a:cubicBezTo>
                  <a:pt x="17884" y="14223"/>
                  <a:pt x="16531" y="11319"/>
                  <a:pt x="16173" y="8554"/>
                </a:cubicBezTo>
                <a:cubicBezTo>
                  <a:pt x="15795" y="5809"/>
                  <a:pt x="16114" y="2964"/>
                  <a:pt x="15636" y="239"/>
                </a:cubicBezTo>
                <a:cubicBezTo>
                  <a:pt x="11200" y="159"/>
                  <a:pt x="6824" y="80"/>
                  <a:pt x="2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7400575" y="263988"/>
            <a:ext cx="919550" cy="1051350"/>
          </a:xfrm>
          <a:custGeom>
            <a:avLst/>
            <a:gdLst/>
            <a:ahLst/>
            <a:cxnLst/>
            <a:rect l="l" t="t" r="r" b="b"/>
            <a:pathLst>
              <a:path w="36782" h="42054" fill="none" extrusionOk="0">
                <a:moveTo>
                  <a:pt x="22021" y="2348"/>
                </a:moveTo>
                <a:cubicBezTo>
                  <a:pt x="17009" y="1"/>
                  <a:pt x="10683" y="1154"/>
                  <a:pt x="6465" y="4715"/>
                </a:cubicBezTo>
                <a:cubicBezTo>
                  <a:pt x="2208" y="8276"/>
                  <a:pt x="0" y="13945"/>
                  <a:pt x="100" y="19495"/>
                </a:cubicBezTo>
                <a:cubicBezTo>
                  <a:pt x="199" y="25026"/>
                  <a:pt x="2447" y="30397"/>
                  <a:pt x="5889" y="34793"/>
                </a:cubicBezTo>
                <a:cubicBezTo>
                  <a:pt x="8256" y="37817"/>
                  <a:pt x="11339" y="40482"/>
                  <a:pt x="15099" y="41318"/>
                </a:cubicBezTo>
                <a:cubicBezTo>
                  <a:pt x="18282" y="42054"/>
                  <a:pt x="21624" y="41338"/>
                  <a:pt x="24568" y="39925"/>
                </a:cubicBezTo>
                <a:cubicBezTo>
                  <a:pt x="32107" y="36285"/>
                  <a:pt x="36782" y="27472"/>
                  <a:pt x="35608" y="19177"/>
                </a:cubicBezTo>
                <a:cubicBezTo>
                  <a:pt x="34415" y="10862"/>
                  <a:pt x="27452" y="3720"/>
                  <a:pt x="19197" y="23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-1177550" y="1930675"/>
            <a:ext cx="1828312" cy="1710884"/>
          </a:xfrm>
          <a:custGeom>
            <a:avLst/>
            <a:gdLst/>
            <a:ahLst/>
            <a:cxnLst/>
            <a:rect l="l" t="t" r="r" b="b"/>
            <a:pathLst>
              <a:path w="97575" h="91308" extrusionOk="0">
                <a:moveTo>
                  <a:pt x="52902" y="0"/>
                </a:moveTo>
                <a:cubicBezTo>
                  <a:pt x="37303" y="0"/>
                  <a:pt x="21648" y="7057"/>
                  <a:pt x="12294" y="19549"/>
                </a:cubicBezTo>
                <a:cubicBezTo>
                  <a:pt x="418" y="35364"/>
                  <a:pt x="0" y="59136"/>
                  <a:pt x="12115" y="74772"/>
                </a:cubicBezTo>
                <a:cubicBezTo>
                  <a:pt x="20461" y="85555"/>
                  <a:pt x="34523" y="91307"/>
                  <a:pt x="48310" y="91307"/>
                </a:cubicBezTo>
                <a:cubicBezTo>
                  <a:pt x="53319" y="91307"/>
                  <a:pt x="58292" y="90548"/>
                  <a:pt x="62941" y="88995"/>
                </a:cubicBezTo>
                <a:cubicBezTo>
                  <a:pt x="77164" y="84241"/>
                  <a:pt x="91069" y="64149"/>
                  <a:pt x="94769" y="50562"/>
                </a:cubicBezTo>
                <a:cubicBezTo>
                  <a:pt x="97574" y="40178"/>
                  <a:pt x="96639" y="28521"/>
                  <a:pt x="90890" y="19271"/>
                </a:cubicBezTo>
                <a:cubicBezTo>
                  <a:pt x="85280" y="10240"/>
                  <a:pt x="75593" y="4172"/>
                  <a:pt x="65288" y="1546"/>
                </a:cubicBezTo>
                <a:cubicBezTo>
                  <a:pt x="61245" y="505"/>
                  <a:pt x="57076" y="0"/>
                  <a:pt x="52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"/>
          <p:cNvSpPr/>
          <p:nvPr/>
        </p:nvSpPr>
        <p:spPr>
          <a:xfrm rot="-4506095">
            <a:off x="-368997" y="1533375"/>
            <a:ext cx="1025423" cy="517302"/>
          </a:xfrm>
          <a:custGeom>
            <a:avLst/>
            <a:gdLst/>
            <a:ahLst/>
            <a:cxnLst/>
            <a:rect l="l" t="t" r="r" b="b"/>
            <a:pathLst>
              <a:path w="54726" h="27608" extrusionOk="0">
                <a:moveTo>
                  <a:pt x="41024" y="0"/>
                </a:moveTo>
                <a:cubicBezTo>
                  <a:pt x="37347" y="0"/>
                  <a:pt x="33423" y="1703"/>
                  <a:pt x="30138" y="2701"/>
                </a:cubicBezTo>
                <a:cubicBezTo>
                  <a:pt x="24070" y="4472"/>
                  <a:pt x="17943" y="6322"/>
                  <a:pt x="11856" y="8172"/>
                </a:cubicBezTo>
                <a:cubicBezTo>
                  <a:pt x="9171" y="8967"/>
                  <a:pt x="6426" y="9803"/>
                  <a:pt x="4118" y="11414"/>
                </a:cubicBezTo>
                <a:cubicBezTo>
                  <a:pt x="1810" y="13045"/>
                  <a:pt x="0" y="15572"/>
                  <a:pt x="0" y="18377"/>
                </a:cubicBezTo>
                <a:cubicBezTo>
                  <a:pt x="0" y="21838"/>
                  <a:pt x="2726" y="24802"/>
                  <a:pt x="5908" y="26135"/>
                </a:cubicBezTo>
                <a:cubicBezTo>
                  <a:pt x="9091" y="27487"/>
                  <a:pt x="12652" y="27507"/>
                  <a:pt x="16113" y="27527"/>
                </a:cubicBezTo>
                <a:cubicBezTo>
                  <a:pt x="21862" y="27567"/>
                  <a:pt x="27611" y="27587"/>
                  <a:pt x="33360" y="27607"/>
                </a:cubicBezTo>
                <a:cubicBezTo>
                  <a:pt x="33500" y="27607"/>
                  <a:pt x="33640" y="27608"/>
                  <a:pt x="33781" y="27608"/>
                </a:cubicBezTo>
                <a:cubicBezTo>
                  <a:pt x="39627" y="27608"/>
                  <a:pt x="46218" y="27160"/>
                  <a:pt x="49831" y="22634"/>
                </a:cubicBezTo>
                <a:cubicBezTo>
                  <a:pt x="54725" y="16527"/>
                  <a:pt x="51761" y="2462"/>
                  <a:pt x="43565" y="314"/>
                </a:cubicBezTo>
                <a:cubicBezTo>
                  <a:pt x="42739" y="94"/>
                  <a:pt x="41888" y="0"/>
                  <a:pt x="41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 rot="5186385">
            <a:off x="3452732" y="3905096"/>
            <a:ext cx="864376" cy="2555327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713225" y="3130575"/>
            <a:ext cx="5411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2000">
                <a:solidFill>
                  <a:srgbClr val="01131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1"/>
          </p:nvPr>
        </p:nvSpPr>
        <p:spPr>
          <a:xfrm>
            <a:off x="713225" y="1453900"/>
            <a:ext cx="5411100" cy="15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-721375" y="3786000"/>
            <a:ext cx="1792691" cy="1683203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4"/>
          <p:cNvGrpSpPr/>
          <p:nvPr/>
        </p:nvGrpSpPr>
        <p:grpSpPr>
          <a:xfrm>
            <a:off x="7878566" y="998774"/>
            <a:ext cx="1449984" cy="2366951"/>
            <a:chOff x="7878566" y="232974"/>
            <a:chExt cx="1449984" cy="2366951"/>
          </a:xfrm>
        </p:grpSpPr>
        <p:sp>
          <p:nvSpPr>
            <p:cNvPr id="177" name="Google Shape;177;p14"/>
            <p:cNvSpPr/>
            <p:nvPr/>
          </p:nvSpPr>
          <p:spPr>
            <a:xfrm rot="10800000">
              <a:off x="8940523" y="1179151"/>
              <a:ext cx="367997" cy="620414"/>
            </a:xfrm>
            <a:custGeom>
              <a:avLst/>
              <a:gdLst/>
              <a:ahLst/>
              <a:cxnLst/>
              <a:rect l="l" t="t" r="r" b="b"/>
              <a:pathLst>
                <a:path w="8396" h="14155" extrusionOk="0">
                  <a:moveTo>
                    <a:pt x="872" y="1"/>
                  </a:moveTo>
                  <a:cubicBezTo>
                    <a:pt x="733" y="1"/>
                    <a:pt x="601" y="11"/>
                    <a:pt x="478" y="31"/>
                  </a:cubicBezTo>
                  <a:cubicBezTo>
                    <a:pt x="239" y="70"/>
                    <a:pt x="200" y="2398"/>
                    <a:pt x="279" y="3890"/>
                  </a:cubicBezTo>
                  <a:cubicBezTo>
                    <a:pt x="1831" y="4208"/>
                    <a:pt x="3263" y="5402"/>
                    <a:pt x="3184" y="7132"/>
                  </a:cubicBezTo>
                  <a:cubicBezTo>
                    <a:pt x="3106" y="8730"/>
                    <a:pt x="1672" y="10118"/>
                    <a:pt x="99" y="10118"/>
                  </a:cubicBezTo>
                  <a:cubicBezTo>
                    <a:pt x="67" y="10118"/>
                    <a:pt x="34" y="10117"/>
                    <a:pt x="1" y="10116"/>
                  </a:cubicBezTo>
                  <a:lnTo>
                    <a:pt x="1" y="10116"/>
                  </a:lnTo>
                  <a:cubicBezTo>
                    <a:pt x="80" y="11469"/>
                    <a:pt x="180" y="12802"/>
                    <a:pt x="239" y="14154"/>
                  </a:cubicBezTo>
                  <a:cubicBezTo>
                    <a:pt x="2706" y="13995"/>
                    <a:pt x="5511" y="13697"/>
                    <a:pt x="7063" y="11767"/>
                  </a:cubicBezTo>
                  <a:cubicBezTo>
                    <a:pt x="7759" y="10892"/>
                    <a:pt x="8097" y="9778"/>
                    <a:pt x="8197" y="8664"/>
                  </a:cubicBezTo>
                  <a:cubicBezTo>
                    <a:pt x="8395" y="6555"/>
                    <a:pt x="7799" y="4427"/>
                    <a:pt x="6565" y="2736"/>
                  </a:cubicBezTo>
                  <a:cubicBezTo>
                    <a:pt x="5679" y="1591"/>
                    <a:pt x="2668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rot="10800000">
              <a:off x="8596107" y="845159"/>
              <a:ext cx="718505" cy="1239074"/>
            </a:xfrm>
            <a:custGeom>
              <a:avLst/>
              <a:gdLst/>
              <a:ahLst/>
              <a:cxnLst/>
              <a:rect l="l" t="t" r="r" b="b"/>
              <a:pathLst>
                <a:path w="16393" h="28270" extrusionOk="0">
                  <a:moveTo>
                    <a:pt x="498" y="1"/>
                  </a:moveTo>
                  <a:lnTo>
                    <a:pt x="498" y="1"/>
                  </a:lnTo>
                  <a:cubicBezTo>
                    <a:pt x="577" y="757"/>
                    <a:pt x="478" y="3661"/>
                    <a:pt x="478" y="3661"/>
                  </a:cubicBezTo>
                  <a:cubicBezTo>
                    <a:pt x="935" y="4218"/>
                    <a:pt x="3959" y="4536"/>
                    <a:pt x="4635" y="4775"/>
                  </a:cubicBezTo>
                  <a:cubicBezTo>
                    <a:pt x="6585" y="5531"/>
                    <a:pt x="7182" y="6008"/>
                    <a:pt x="8515" y="7560"/>
                  </a:cubicBezTo>
                  <a:cubicBezTo>
                    <a:pt x="10484" y="9887"/>
                    <a:pt x="11518" y="12971"/>
                    <a:pt x="11359" y="15994"/>
                  </a:cubicBezTo>
                  <a:cubicBezTo>
                    <a:pt x="11260" y="17566"/>
                    <a:pt x="10862" y="19138"/>
                    <a:pt x="9927" y="20371"/>
                  </a:cubicBezTo>
                  <a:cubicBezTo>
                    <a:pt x="8873" y="21843"/>
                    <a:pt x="7182" y="22778"/>
                    <a:pt x="5431" y="23255"/>
                  </a:cubicBezTo>
                  <a:cubicBezTo>
                    <a:pt x="3977" y="23648"/>
                    <a:pt x="2482" y="23744"/>
                    <a:pt x="980" y="23744"/>
                  </a:cubicBezTo>
                  <a:cubicBezTo>
                    <a:pt x="653" y="23744"/>
                    <a:pt x="327" y="23740"/>
                    <a:pt x="0" y="23733"/>
                  </a:cubicBezTo>
                  <a:lnTo>
                    <a:pt x="0" y="23733"/>
                  </a:lnTo>
                  <a:lnTo>
                    <a:pt x="239" y="28209"/>
                  </a:lnTo>
                  <a:cubicBezTo>
                    <a:pt x="662" y="28249"/>
                    <a:pt x="1086" y="28269"/>
                    <a:pt x="1510" y="28269"/>
                  </a:cubicBezTo>
                  <a:cubicBezTo>
                    <a:pt x="6286" y="28269"/>
                    <a:pt x="11009" y="25738"/>
                    <a:pt x="13567" y="21664"/>
                  </a:cubicBezTo>
                  <a:cubicBezTo>
                    <a:pt x="16352" y="17268"/>
                    <a:pt x="16392" y="11280"/>
                    <a:pt x="13707" y="6824"/>
                  </a:cubicBezTo>
                  <a:cubicBezTo>
                    <a:pt x="11021" y="2368"/>
                    <a:pt x="6784" y="777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rot="10800000">
              <a:off x="8223815" y="563589"/>
              <a:ext cx="1091674" cy="1782215"/>
            </a:xfrm>
            <a:custGeom>
              <a:avLst/>
              <a:gdLst/>
              <a:ahLst/>
              <a:cxnLst/>
              <a:rect l="l" t="t" r="r" b="b"/>
              <a:pathLst>
                <a:path w="24907" h="40662" extrusionOk="0">
                  <a:moveTo>
                    <a:pt x="558" y="1"/>
                  </a:moveTo>
                  <a:lnTo>
                    <a:pt x="458" y="3582"/>
                  </a:lnTo>
                  <a:cubicBezTo>
                    <a:pt x="5073" y="4059"/>
                    <a:pt x="11916" y="4258"/>
                    <a:pt x="15756" y="8256"/>
                  </a:cubicBezTo>
                  <a:cubicBezTo>
                    <a:pt x="19376" y="12076"/>
                    <a:pt x="20550" y="17745"/>
                    <a:pt x="20033" y="22957"/>
                  </a:cubicBezTo>
                  <a:cubicBezTo>
                    <a:pt x="19794" y="25066"/>
                    <a:pt x="19336" y="27214"/>
                    <a:pt x="18342" y="29084"/>
                  </a:cubicBezTo>
                  <a:cubicBezTo>
                    <a:pt x="16691" y="32128"/>
                    <a:pt x="13687" y="34356"/>
                    <a:pt x="10404" y="35490"/>
                  </a:cubicBezTo>
                  <a:cubicBezTo>
                    <a:pt x="8163" y="36277"/>
                    <a:pt x="5782" y="36592"/>
                    <a:pt x="3395" y="36592"/>
                  </a:cubicBezTo>
                  <a:cubicBezTo>
                    <a:pt x="2287" y="36592"/>
                    <a:pt x="1178" y="36524"/>
                    <a:pt x="80" y="36405"/>
                  </a:cubicBezTo>
                  <a:cubicBezTo>
                    <a:pt x="80" y="36464"/>
                    <a:pt x="1" y="36544"/>
                    <a:pt x="1" y="36584"/>
                  </a:cubicBezTo>
                  <a:lnTo>
                    <a:pt x="1" y="40662"/>
                  </a:lnTo>
                  <a:cubicBezTo>
                    <a:pt x="8455" y="40343"/>
                    <a:pt x="13329" y="40264"/>
                    <a:pt x="17884" y="35867"/>
                  </a:cubicBezTo>
                  <a:cubicBezTo>
                    <a:pt x="23156" y="30735"/>
                    <a:pt x="24906" y="22659"/>
                    <a:pt x="23374" y="15477"/>
                  </a:cubicBezTo>
                  <a:cubicBezTo>
                    <a:pt x="22340" y="10484"/>
                    <a:pt x="19674" y="5611"/>
                    <a:pt x="15278" y="2985"/>
                  </a:cubicBezTo>
                  <a:cubicBezTo>
                    <a:pt x="10822" y="359"/>
                    <a:pt x="7520" y="757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 rot="10800000">
              <a:off x="7878566" y="232974"/>
              <a:ext cx="1449984" cy="2366951"/>
            </a:xfrm>
            <a:custGeom>
              <a:avLst/>
              <a:gdLst/>
              <a:ahLst/>
              <a:cxnLst/>
              <a:rect l="l" t="t" r="r" b="b"/>
              <a:pathLst>
                <a:path w="33082" h="54003" extrusionOk="0">
                  <a:moveTo>
                    <a:pt x="4610" y="1"/>
                  </a:moveTo>
                  <a:cubicBezTo>
                    <a:pt x="3364" y="1"/>
                    <a:pt x="2063" y="16"/>
                    <a:pt x="696" y="30"/>
                  </a:cubicBezTo>
                  <a:lnTo>
                    <a:pt x="875" y="3690"/>
                  </a:lnTo>
                  <a:cubicBezTo>
                    <a:pt x="2124" y="3657"/>
                    <a:pt x="3379" y="3625"/>
                    <a:pt x="4634" y="3625"/>
                  </a:cubicBezTo>
                  <a:cubicBezTo>
                    <a:pt x="7099" y="3625"/>
                    <a:pt x="9563" y="3746"/>
                    <a:pt x="11976" y="4207"/>
                  </a:cubicBezTo>
                  <a:cubicBezTo>
                    <a:pt x="15596" y="4943"/>
                    <a:pt x="19177" y="6535"/>
                    <a:pt x="21624" y="9320"/>
                  </a:cubicBezTo>
                  <a:cubicBezTo>
                    <a:pt x="23812" y="11806"/>
                    <a:pt x="25861" y="15109"/>
                    <a:pt x="26915" y="18232"/>
                  </a:cubicBezTo>
                  <a:cubicBezTo>
                    <a:pt x="28248" y="22190"/>
                    <a:pt x="28646" y="26169"/>
                    <a:pt x="28447" y="30347"/>
                  </a:cubicBezTo>
                  <a:cubicBezTo>
                    <a:pt x="28128" y="36732"/>
                    <a:pt x="24011" y="42600"/>
                    <a:pt x="18540" y="45923"/>
                  </a:cubicBezTo>
                  <a:cubicBezTo>
                    <a:pt x="13967" y="48683"/>
                    <a:pt x="8559" y="49831"/>
                    <a:pt x="3166" y="49831"/>
                  </a:cubicBezTo>
                  <a:cubicBezTo>
                    <a:pt x="2108" y="49831"/>
                    <a:pt x="1051" y="49787"/>
                    <a:pt x="0" y="49702"/>
                  </a:cubicBezTo>
                  <a:lnTo>
                    <a:pt x="0" y="49702"/>
                  </a:lnTo>
                  <a:lnTo>
                    <a:pt x="80" y="53999"/>
                  </a:lnTo>
                  <a:cubicBezTo>
                    <a:pt x="390" y="54001"/>
                    <a:pt x="698" y="54002"/>
                    <a:pt x="1003" y="54002"/>
                  </a:cubicBezTo>
                  <a:cubicBezTo>
                    <a:pt x="11317" y="54002"/>
                    <a:pt x="18660" y="52646"/>
                    <a:pt x="24727" y="46579"/>
                  </a:cubicBezTo>
                  <a:cubicBezTo>
                    <a:pt x="30317" y="40989"/>
                    <a:pt x="33082" y="32813"/>
                    <a:pt x="32584" y="24896"/>
                  </a:cubicBezTo>
                  <a:cubicBezTo>
                    <a:pt x="32107" y="17178"/>
                    <a:pt x="28506" y="9618"/>
                    <a:pt x="22519" y="4705"/>
                  </a:cubicBezTo>
                  <a:cubicBezTo>
                    <a:pt x="17380" y="519"/>
                    <a:pt x="11979" y="1"/>
                    <a:pt x="4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7247279" y="758308"/>
            <a:ext cx="1468284" cy="1417602"/>
            <a:chOff x="3368875" y="1738150"/>
            <a:chExt cx="571450" cy="551725"/>
          </a:xfrm>
        </p:grpSpPr>
        <p:sp>
          <p:nvSpPr>
            <p:cNvPr id="182" name="Google Shape;182;p14"/>
            <p:cNvSpPr/>
            <p:nvPr/>
          </p:nvSpPr>
          <p:spPr>
            <a:xfrm>
              <a:off x="3368875" y="1738150"/>
              <a:ext cx="571450" cy="551725"/>
            </a:xfrm>
            <a:custGeom>
              <a:avLst/>
              <a:gdLst/>
              <a:ahLst/>
              <a:cxnLst/>
              <a:rect l="l" t="t" r="r" b="b"/>
              <a:pathLst>
                <a:path w="22858" h="22069" fill="none" extrusionOk="0">
                  <a:moveTo>
                    <a:pt x="1399" y="6992"/>
                  </a:moveTo>
                  <a:cubicBezTo>
                    <a:pt x="0" y="10518"/>
                    <a:pt x="760" y="14682"/>
                    <a:pt x="2888" y="17843"/>
                  </a:cubicBezTo>
                  <a:cubicBezTo>
                    <a:pt x="4286" y="19910"/>
                    <a:pt x="6383" y="21642"/>
                    <a:pt x="8845" y="21886"/>
                  </a:cubicBezTo>
                  <a:cubicBezTo>
                    <a:pt x="10700" y="22068"/>
                    <a:pt x="12554" y="21430"/>
                    <a:pt x="14256" y="20609"/>
                  </a:cubicBezTo>
                  <a:cubicBezTo>
                    <a:pt x="16596" y="19484"/>
                    <a:pt x="18846" y="17995"/>
                    <a:pt x="20457" y="15928"/>
                  </a:cubicBezTo>
                  <a:cubicBezTo>
                    <a:pt x="22037" y="13861"/>
                    <a:pt x="22858" y="11126"/>
                    <a:pt x="22280" y="8572"/>
                  </a:cubicBezTo>
                  <a:cubicBezTo>
                    <a:pt x="21703" y="6171"/>
                    <a:pt x="19879" y="4195"/>
                    <a:pt x="17751" y="3010"/>
                  </a:cubicBezTo>
                  <a:cubicBezTo>
                    <a:pt x="12250" y="1"/>
                    <a:pt x="4043" y="396"/>
                    <a:pt x="1399" y="69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477525" y="1845300"/>
              <a:ext cx="350350" cy="319175"/>
            </a:xfrm>
            <a:custGeom>
              <a:avLst/>
              <a:gdLst/>
              <a:ahLst/>
              <a:cxnLst/>
              <a:rect l="l" t="t" r="r" b="b"/>
              <a:pathLst>
                <a:path w="14014" h="12767" fill="none" extrusionOk="0">
                  <a:moveTo>
                    <a:pt x="244" y="7660"/>
                  </a:moveTo>
                  <a:cubicBezTo>
                    <a:pt x="548" y="10335"/>
                    <a:pt x="2949" y="12767"/>
                    <a:pt x="5624" y="12645"/>
                  </a:cubicBezTo>
                  <a:cubicBezTo>
                    <a:pt x="7083" y="12584"/>
                    <a:pt x="8420" y="11855"/>
                    <a:pt x="9667" y="11065"/>
                  </a:cubicBezTo>
                  <a:cubicBezTo>
                    <a:pt x="10731" y="10396"/>
                    <a:pt x="11764" y="9727"/>
                    <a:pt x="12615" y="8815"/>
                  </a:cubicBezTo>
                  <a:cubicBezTo>
                    <a:pt x="13436" y="7903"/>
                    <a:pt x="14013" y="6718"/>
                    <a:pt x="14013" y="5472"/>
                  </a:cubicBezTo>
                  <a:cubicBezTo>
                    <a:pt x="13953" y="3435"/>
                    <a:pt x="12311" y="1733"/>
                    <a:pt x="10396" y="1064"/>
                  </a:cubicBezTo>
                  <a:cubicBezTo>
                    <a:pt x="8603" y="426"/>
                    <a:pt x="5259" y="1"/>
                    <a:pt x="3436" y="912"/>
                  </a:cubicBezTo>
                  <a:cubicBezTo>
                    <a:pt x="1247" y="2037"/>
                    <a:pt x="1" y="5350"/>
                    <a:pt x="244" y="76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559600" y="1926600"/>
              <a:ext cx="151250" cy="142900"/>
            </a:xfrm>
            <a:custGeom>
              <a:avLst/>
              <a:gdLst/>
              <a:ahLst/>
              <a:cxnLst/>
              <a:rect l="l" t="t" r="r" b="b"/>
              <a:pathLst>
                <a:path w="6050" h="5716" fill="none" extrusionOk="0">
                  <a:moveTo>
                    <a:pt x="578" y="4317"/>
                  </a:moveTo>
                  <a:cubicBezTo>
                    <a:pt x="821" y="4834"/>
                    <a:pt x="1156" y="5320"/>
                    <a:pt x="1733" y="5533"/>
                  </a:cubicBezTo>
                  <a:cubicBezTo>
                    <a:pt x="2341" y="5715"/>
                    <a:pt x="2979" y="5411"/>
                    <a:pt x="3557" y="5077"/>
                  </a:cubicBezTo>
                  <a:cubicBezTo>
                    <a:pt x="4195" y="4682"/>
                    <a:pt x="4864" y="4256"/>
                    <a:pt x="5320" y="3648"/>
                  </a:cubicBezTo>
                  <a:cubicBezTo>
                    <a:pt x="5776" y="3040"/>
                    <a:pt x="6049" y="2220"/>
                    <a:pt x="5776" y="1521"/>
                  </a:cubicBezTo>
                  <a:cubicBezTo>
                    <a:pt x="5229" y="92"/>
                    <a:pt x="3071" y="1"/>
                    <a:pt x="1824" y="366"/>
                  </a:cubicBezTo>
                  <a:cubicBezTo>
                    <a:pt x="122" y="761"/>
                    <a:pt x="1" y="2949"/>
                    <a:pt x="578" y="43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14"/>
          <p:cNvSpPr/>
          <p:nvPr/>
        </p:nvSpPr>
        <p:spPr>
          <a:xfrm rot="5208744">
            <a:off x="9982" y="-1564112"/>
            <a:ext cx="2276058" cy="2702923"/>
          </a:xfrm>
          <a:custGeom>
            <a:avLst/>
            <a:gdLst/>
            <a:ahLst/>
            <a:cxnLst/>
            <a:rect l="l" t="t" r="r" b="b"/>
            <a:pathLst>
              <a:path w="60124" h="71400" fill="none" extrusionOk="0">
                <a:moveTo>
                  <a:pt x="1" y="15898"/>
                </a:moveTo>
                <a:cubicBezTo>
                  <a:pt x="6414" y="20426"/>
                  <a:pt x="14834" y="19423"/>
                  <a:pt x="21825" y="16809"/>
                </a:cubicBezTo>
                <a:cubicBezTo>
                  <a:pt x="25563" y="15442"/>
                  <a:pt x="29089" y="13557"/>
                  <a:pt x="32403" y="11369"/>
                </a:cubicBezTo>
                <a:cubicBezTo>
                  <a:pt x="35928" y="9059"/>
                  <a:pt x="39424" y="7022"/>
                  <a:pt x="43071" y="4894"/>
                </a:cubicBezTo>
                <a:cubicBezTo>
                  <a:pt x="46749" y="2736"/>
                  <a:pt x="52798" y="1"/>
                  <a:pt x="56294" y="3922"/>
                </a:cubicBezTo>
                <a:cubicBezTo>
                  <a:pt x="57844" y="5654"/>
                  <a:pt x="58512" y="8055"/>
                  <a:pt x="58877" y="10335"/>
                </a:cubicBezTo>
                <a:cubicBezTo>
                  <a:pt x="60123" y="17782"/>
                  <a:pt x="60123" y="28086"/>
                  <a:pt x="53224" y="32858"/>
                </a:cubicBezTo>
                <a:cubicBezTo>
                  <a:pt x="50792" y="34530"/>
                  <a:pt x="47935" y="35563"/>
                  <a:pt x="45199" y="36749"/>
                </a:cubicBezTo>
                <a:cubicBezTo>
                  <a:pt x="37874" y="39910"/>
                  <a:pt x="32524" y="46323"/>
                  <a:pt x="32585" y="54652"/>
                </a:cubicBezTo>
                <a:cubicBezTo>
                  <a:pt x="32676" y="61643"/>
                  <a:pt x="37023" y="68391"/>
                  <a:pt x="43345" y="71400"/>
                </a:cubicBezTo>
              </a:path>
            </a:pathLst>
          </a:custGeom>
          <a:noFill/>
          <a:ln w="661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 rot="5400000">
            <a:off x="1359885" y="3647735"/>
            <a:ext cx="864436" cy="2555506"/>
          </a:xfrm>
          <a:custGeom>
            <a:avLst/>
            <a:gdLst/>
            <a:ahLst/>
            <a:cxnLst/>
            <a:rect l="l" t="t" r="r" b="b"/>
            <a:pathLst>
              <a:path w="34574" h="102210" fill="none" extrusionOk="0">
                <a:moveTo>
                  <a:pt x="28646" y="102210"/>
                </a:moveTo>
                <a:cubicBezTo>
                  <a:pt x="22081" y="96958"/>
                  <a:pt x="15516" y="91746"/>
                  <a:pt x="8952" y="86495"/>
                </a:cubicBezTo>
                <a:cubicBezTo>
                  <a:pt x="4834" y="83212"/>
                  <a:pt x="358" y="79234"/>
                  <a:pt x="199" y="73962"/>
                </a:cubicBezTo>
                <a:cubicBezTo>
                  <a:pt x="0" y="67000"/>
                  <a:pt x="7520" y="61808"/>
                  <a:pt x="7937" y="54845"/>
                </a:cubicBezTo>
                <a:cubicBezTo>
                  <a:pt x="8216" y="50170"/>
                  <a:pt x="5232" y="45993"/>
                  <a:pt x="3800" y="41517"/>
                </a:cubicBezTo>
                <a:cubicBezTo>
                  <a:pt x="995" y="32526"/>
                  <a:pt x="4874" y="22559"/>
                  <a:pt x="11259" y="15657"/>
                </a:cubicBezTo>
                <a:cubicBezTo>
                  <a:pt x="17665" y="8734"/>
                  <a:pt x="26179" y="4318"/>
                  <a:pt x="3457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4"/>
          <p:cNvGrpSpPr/>
          <p:nvPr/>
        </p:nvGrpSpPr>
        <p:grpSpPr>
          <a:xfrm rot="3598403">
            <a:off x="1734410" y="150699"/>
            <a:ext cx="1431565" cy="944577"/>
            <a:chOff x="2529475" y="3944925"/>
            <a:chExt cx="892325" cy="588775"/>
          </a:xfrm>
        </p:grpSpPr>
        <p:sp>
          <p:nvSpPr>
            <p:cNvPr id="188" name="Google Shape;188;p14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4"/>
          <p:cNvSpPr/>
          <p:nvPr/>
        </p:nvSpPr>
        <p:spPr>
          <a:xfrm rot="-6712278" flipH="1">
            <a:off x="-248902" y="3419398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 rot="-3464395">
            <a:off x="789354" y="339980"/>
            <a:ext cx="776117" cy="472208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Black"/>
              <a:buNone/>
              <a:defRPr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4" r:id="rId10"/>
    <p:sldLayoutId id="2147483667" r:id="rId11"/>
    <p:sldLayoutId id="2147483668" r:id="rId12"/>
    <p:sldLayoutId id="2147483669" r:id="rId13"/>
    <p:sldLayoutId id="2147483670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/>
          <p:nvPr/>
        </p:nvSpPr>
        <p:spPr>
          <a:xfrm>
            <a:off x="2700700" y="1066500"/>
            <a:ext cx="3646700" cy="3118924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"/>
          <p:cNvSpPr txBox="1">
            <a:spLocks noGrp="1"/>
          </p:cNvSpPr>
          <p:nvPr>
            <p:ph type="ctrTitle"/>
          </p:nvPr>
        </p:nvSpPr>
        <p:spPr>
          <a:xfrm>
            <a:off x="1104150" y="1416388"/>
            <a:ext cx="6935700" cy="19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DYSLIPIDEMIA</a:t>
            </a:r>
            <a:endParaRPr dirty="0"/>
          </a:p>
        </p:txBody>
      </p:sp>
      <p:sp>
        <p:nvSpPr>
          <p:cNvPr id="472" name="Google Shape;472;p36"/>
          <p:cNvSpPr txBox="1">
            <a:spLocks noGrp="1"/>
          </p:cNvSpPr>
          <p:nvPr>
            <p:ph type="subTitle" idx="1"/>
          </p:nvPr>
        </p:nvSpPr>
        <p:spPr>
          <a:xfrm>
            <a:off x="1104150" y="3293913"/>
            <a:ext cx="69357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 smtClean="0"/>
              <a:t>BY: Mariam Dabaeen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59"/>
          <p:cNvSpPr txBox="1">
            <a:spLocks noGrp="1"/>
          </p:cNvSpPr>
          <p:nvPr>
            <p:ph type="title"/>
          </p:nvPr>
        </p:nvSpPr>
        <p:spPr>
          <a:xfrm>
            <a:off x="713230" y="152193"/>
            <a:ext cx="7717500" cy="671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Treatment: </a:t>
            </a:r>
            <a:endParaRPr dirty="0"/>
          </a:p>
        </p:txBody>
      </p:sp>
      <p:sp>
        <p:nvSpPr>
          <p:cNvPr id="1005" name="Google Shape;1005;p59"/>
          <p:cNvSpPr/>
          <p:nvPr/>
        </p:nvSpPr>
        <p:spPr>
          <a:xfrm>
            <a:off x="-973325" y="108175"/>
            <a:ext cx="1792691" cy="1683203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9"/>
          <p:cNvSpPr/>
          <p:nvPr/>
        </p:nvSpPr>
        <p:spPr>
          <a:xfrm rot="1806906">
            <a:off x="175896" y="1074716"/>
            <a:ext cx="1431605" cy="654137"/>
          </a:xfrm>
          <a:custGeom>
            <a:avLst/>
            <a:gdLst/>
            <a:ahLst/>
            <a:cxnLst/>
            <a:rect l="l" t="t" r="r" b="b"/>
            <a:pathLst>
              <a:path w="29333" h="13403" extrusionOk="0">
                <a:moveTo>
                  <a:pt x="21151" y="0"/>
                </a:moveTo>
                <a:cubicBezTo>
                  <a:pt x="19311" y="0"/>
                  <a:pt x="17352" y="685"/>
                  <a:pt x="15806" y="1296"/>
                </a:cubicBezTo>
                <a:cubicBezTo>
                  <a:pt x="11581" y="2968"/>
                  <a:pt x="7448" y="4853"/>
                  <a:pt x="3405" y="6950"/>
                </a:cubicBezTo>
                <a:cubicBezTo>
                  <a:pt x="2524" y="7406"/>
                  <a:pt x="1612" y="7892"/>
                  <a:pt x="973" y="8652"/>
                </a:cubicBezTo>
                <a:cubicBezTo>
                  <a:pt x="335" y="9412"/>
                  <a:pt x="1" y="10506"/>
                  <a:pt x="365" y="11418"/>
                </a:cubicBezTo>
                <a:cubicBezTo>
                  <a:pt x="943" y="12755"/>
                  <a:pt x="2645" y="13090"/>
                  <a:pt x="4135" y="13211"/>
                </a:cubicBezTo>
                <a:cubicBezTo>
                  <a:pt x="5866" y="13339"/>
                  <a:pt x="7602" y="13402"/>
                  <a:pt x="9338" y="13402"/>
                </a:cubicBezTo>
                <a:cubicBezTo>
                  <a:pt x="13820" y="13402"/>
                  <a:pt x="18303" y="12980"/>
                  <a:pt x="22706" y="12148"/>
                </a:cubicBezTo>
                <a:cubicBezTo>
                  <a:pt x="24712" y="11783"/>
                  <a:pt x="26992" y="11114"/>
                  <a:pt x="27904" y="9260"/>
                </a:cubicBezTo>
                <a:cubicBezTo>
                  <a:pt x="29333" y="6372"/>
                  <a:pt x="26627" y="3120"/>
                  <a:pt x="24621" y="1236"/>
                </a:cubicBezTo>
                <a:cubicBezTo>
                  <a:pt x="23639" y="328"/>
                  <a:pt x="22424" y="0"/>
                  <a:pt x="21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7" name="Google Shape;1007;p59"/>
          <p:cNvGrpSpPr/>
          <p:nvPr/>
        </p:nvGrpSpPr>
        <p:grpSpPr>
          <a:xfrm>
            <a:off x="8103475" y="108175"/>
            <a:ext cx="1249280" cy="1167079"/>
            <a:chOff x="7800263" y="576075"/>
            <a:chExt cx="1249280" cy="1167079"/>
          </a:xfrm>
        </p:grpSpPr>
        <p:sp>
          <p:nvSpPr>
            <p:cNvPr id="1008" name="Google Shape;1008;p59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59"/>
          <p:cNvSpPr/>
          <p:nvPr/>
        </p:nvSpPr>
        <p:spPr>
          <a:xfrm rot="10800000">
            <a:off x="-347025" y="-72135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9"/>
          <p:cNvSpPr/>
          <p:nvPr/>
        </p:nvSpPr>
        <p:spPr>
          <a:xfrm rot="6343888">
            <a:off x="7937156" y="863704"/>
            <a:ext cx="987148" cy="1193839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88720" y="1397926"/>
            <a:ext cx="3446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Includes: primary and secondary prevention</a:t>
            </a:r>
          </a:p>
          <a:p>
            <a:r>
              <a:rPr lang="en-US" dirty="0" smtClean="0"/>
              <a:t>Primary prevention:</a:t>
            </a:r>
          </a:p>
          <a:p>
            <a:r>
              <a:rPr lang="en-US" dirty="0" smtClean="0"/>
              <a:t>Life </a:t>
            </a:r>
            <a:r>
              <a:rPr lang="en-US" dirty="0"/>
              <a:t>style modification : </a:t>
            </a:r>
            <a:r>
              <a:rPr lang="en-US" dirty="0" smtClean="0"/>
              <a:t>an </a:t>
            </a:r>
            <a:r>
              <a:rPr lang="en-US" dirty="0"/>
              <a:t>intake of total fat </a:t>
            </a:r>
            <a:r>
              <a:rPr lang="en-US" dirty="0" smtClean="0"/>
              <a:t>should be between </a:t>
            </a:r>
            <a:r>
              <a:rPr lang="en-US" dirty="0"/>
              <a:t>25% and 35%, saturated fat of &lt;7%, and a trans fat intake of &lt;1% of total daily calories. The intake of cholesterol from food should be limited to &lt;300 mg/day.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8" y="882068"/>
            <a:ext cx="3791675" cy="4029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60"/>
          <p:cNvSpPr txBox="1">
            <a:spLocks noGrp="1"/>
          </p:cNvSpPr>
          <p:nvPr>
            <p:ph type="title"/>
          </p:nvPr>
        </p:nvSpPr>
        <p:spPr>
          <a:xfrm>
            <a:off x="1015723" y="19939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s" dirty="0" smtClean="0"/>
              <a:t>reatment:</a:t>
            </a:r>
            <a:endParaRPr dirty="0"/>
          </a:p>
        </p:txBody>
      </p:sp>
      <p:sp>
        <p:nvSpPr>
          <p:cNvPr id="1135" name="Google Shape;1135;p60"/>
          <p:cNvSpPr txBox="1">
            <a:spLocks noGrp="1"/>
          </p:cNvSpPr>
          <p:nvPr>
            <p:ph type="subTitle" idx="4294967295"/>
          </p:nvPr>
        </p:nvSpPr>
        <p:spPr>
          <a:xfrm>
            <a:off x="553998" y="1394670"/>
            <a:ext cx="2670466" cy="2806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smtClean="0"/>
              <a:t>Secondary prevention: patient already has atherosclerotic vascular disease and at high risk of developing CV events</a:t>
            </a:r>
            <a:endParaRPr sz="1600" dirty="0"/>
          </a:p>
        </p:txBody>
      </p:sp>
      <p:grpSp>
        <p:nvGrpSpPr>
          <p:cNvPr id="1138" name="Google Shape;1138;p60"/>
          <p:cNvGrpSpPr/>
          <p:nvPr/>
        </p:nvGrpSpPr>
        <p:grpSpPr>
          <a:xfrm>
            <a:off x="-179850" y="168550"/>
            <a:ext cx="1249280" cy="1167079"/>
            <a:chOff x="7800263" y="576075"/>
            <a:chExt cx="1249280" cy="1167079"/>
          </a:xfrm>
        </p:grpSpPr>
        <p:sp>
          <p:nvSpPr>
            <p:cNvPr id="1139" name="Google Shape;1139;p60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0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60"/>
          <p:cNvSpPr/>
          <p:nvPr/>
        </p:nvSpPr>
        <p:spPr>
          <a:xfrm rot="-10551624">
            <a:off x="767201" y="-108400"/>
            <a:ext cx="1274810" cy="1541797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0"/>
          <p:cNvSpPr/>
          <p:nvPr/>
        </p:nvSpPr>
        <p:spPr>
          <a:xfrm rot="-1772664">
            <a:off x="7828083" y="-398140"/>
            <a:ext cx="2062926" cy="1767770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0"/>
          <p:cNvSpPr/>
          <p:nvPr/>
        </p:nvSpPr>
        <p:spPr>
          <a:xfrm>
            <a:off x="7526350" y="442540"/>
            <a:ext cx="700105" cy="694283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0"/>
          <p:cNvSpPr/>
          <p:nvPr/>
        </p:nvSpPr>
        <p:spPr>
          <a:xfrm rot="10800000" flipH="1">
            <a:off x="7657150" y="-228610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1" y="750307"/>
            <a:ext cx="3925733" cy="4329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63"/>
          <p:cNvSpPr txBox="1">
            <a:spLocks noGrp="1"/>
          </p:cNvSpPr>
          <p:nvPr>
            <p:ph type="title"/>
          </p:nvPr>
        </p:nvSpPr>
        <p:spPr>
          <a:xfrm>
            <a:off x="1064918" y="419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s" dirty="0" smtClean="0"/>
              <a:t>reatment:</a:t>
            </a:r>
            <a:endParaRPr dirty="0"/>
          </a:p>
        </p:txBody>
      </p:sp>
      <p:sp>
        <p:nvSpPr>
          <p:cNvPr id="1221" name="Google Shape;1221;p63"/>
          <p:cNvSpPr/>
          <p:nvPr/>
        </p:nvSpPr>
        <p:spPr>
          <a:xfrm rot="530063">
            <a:off x="270799" y="3628836"/>
            <a:ext cx="2225199" cy="2337453"/>
          </a:xfrm>
          <a:custGeom>
            <a:avLst/>
            <a:gdLst/>
            <a:ahLst/>
            <a:cxnLst/>
            <a:rect l="l" t="t" r="r" b="b"/>
            <a:pathLst>
              <a:path w="47813" h="50225" extrusionOk="0">
                <a:moveTo>
                  <a:pt x="37213" y="0"/>
                </a:moveTo>
                <a:cubicBezTo>
                  <a:pt x="36641" y="0"/>
                  <a:pt x="36041" y="47"/>
                  <a:pt x="35411" y="143"/>
                </a:cubicBezTo>
                <a:cubicBezTo>
                  <a:pt x="27508" y="1359"/>
                  <a:pt x="19940" y="4459"/>
                  <a:pt x="13800" y="9626"/>
                </a:cubicBezTo>
                <a:cubicBezTo>
                  <a:pt x="10213" y="12666"/>
                  <a:pt x="7173" y="16313"/>
                  <a:pt x="4894" y="20417"/>
                </a:cubicBezTo>
                <a:cubicBezTo>
                  <a:pt x="1611" y="26435"/>
                  <a:pt x="0" y="34004"/>
                  <a:pt x="3222" y="40022"/>
                </a:cubicBezTo>
                <a:cubicBezTo>
                  <a:pt x="6474" y="46071"/>
                  <a:pt x="13648" y="48958"/>
                  <a:pt x="20456" y="49870"/>
                </a:cubicBezTo>
                <a:cubicBezTo>
                  <a:pt x="22069" y="50089"/>
                  <a:pt x="23708" y="50225"/>
                  <a:pt x="25339" y="50225"/>
                </a:cubicBezTo>
                <a:cubicBezTo>
                  <a:pt x="28010" y="50225"/>
                  <a:pt x="30659" y="49860"/>
                  <a:pt x="33131" y="48898"/>
                </a:cubicBezTo>
                <a:cubicBezTo>
                  <a:pt x="39606" y="46344"/>
                  <a:pt x="44013" y="40083"/>
                  <a:pt x="45898" y="33396"/>
                </a:cubicBezTo>
                <a:cubicBezTo>
                  <a:pt x="47813" y="26678"/>
                  <a:pt x="47539" y="19627"/>
                  <a:pt x="47083" y="12727"/>
                </a:cubicBezTo>
                <a:cubicBezTo>
                  <a:pt x="46663" y="6235"/>
                  <a:pt x="43848" y="0"/>
                  <a:pt x="372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63"/>
          <p:cNvSpPr/>
          <p:nvPr/>
        </p:nvSpPr>
        <p:spPr>
          <a:xfrm rot="-6712250" flipH="1">
            <a:off x="435956" y="3654167"/>
            <a:ext cx="798462" cy="684280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3"/>
          <p:cNvSpPr/>
          <p:nvPr/>
        </p:nvSpPr>
        <p:spPr>
          <a:xfrm flipH="1">
            <a:off x="-30453" y="-11"/>
            <a:ext cx="978160" cy="1829953"/>
          </a:xfrm>
          <a:custGeom>
            <a:avLst/>
            <a:gdLst/>
            <a:ahLst/>
            <a:cxnLst/>
            <a:rect l="l" t="t" r="r" b="b"/>
            <a:pathLst>
              <a:path w="33958" h="63529" extrusionOk="0">
                <a:moveTo>
                  <a:pt x="33177" y="0"/>
                </a:moveTo>
                <a:cubicBezTo>
                  <a:pt x="22262" y="0"/>
                  <a:pt x="11504" y="6082"/>
                  <a:pt x="5889" y="15447"/>
                </a:cubicBezTo>
                <a:cubicBezTo>
                  <a:pt x="140" y="25055"/>
                  <a:pt x="0" y="37767"/>
                  <a:pt x="5530" y="47475"/>
                </a:cubicBezTo>
                <a:cubicBezTo>
                  <a:pt x="11063" y="57172"/>
                  <a:pt x="22013" y="63528"/>
                  <a:pt x="33157" y="63528"/>
                </a:cubicBezTo>
                <a:cubicBezTo>
                  <a:pt x="33191" y="63528"/>
                  <a:pt x="33226" y="63528"/>
                  <a:pt x="33261" y="63528"/>
                </a:cubicBezTo>
                <a:lnTo>
                  <a:pt x="33957" y="10"/>
                </a:lnTo>
                <a:cubicBezTo>
                  <a:pt x="33697" y="4"/>
                  <a:pt x="33437" y="0"/>
                  <a:pt x="331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63"/>
          <p:cNvSpPr/>
          <p:nvPr/>
        </p:nvSpPr>
        <p:spPr>
          <a:xfrm rot="6712278">
            <a:off x="483245" y="404536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8215" y="1183599"/>
            <a:ext cx="7596554" cy="3310657"/>
          </a:xfrm>
        </p:spPr>
        <p:txBody>
          <a:bodyPr/>
          <a:lstStyle/>
          <a:p>
            <a:pPr algn="l"/>
            <a:r>
              <a:rPr lang="en-US" dirty="0" smtClean="0"/>
              <a:t>Statin </a:t>
            </a:r>
            <a:r>
              <a:rPr lang="en-US" dirty="0"/>
              <a:t>therapy: (</a:t>
            </a:r>
            <a:r>
              <a:rPr lang="en-US" dirty="0" smtClean="0"/>
              <a:t>Atorvastatin, </a:t>
            </a:r>
            <a:r>
              <a:rPr lang="en-US" dirty="0" err="1" smtClean="0"/>
              <a:t>Rosuvastatin</a:t>
            </a:r>
            <a:r>
              <a:rPr lang="en-US" dirty="0"/>
              <a:t>, Simvastatin, </a:t>
            </a:r>
            <a:r>
              <a:rPr lang="en-US" dirty="0" err="1" smtClean="0"/>
              <a:t>Fluvastatin</a:t>
            </a:r>
            <a:r>
              <a:rPr lang="en-US" dirty="0" smtClean="0"/>
              <a:t>…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High-Intensity Statin Daily dose lowers LDL-C, on average by approximately ≥50</a:t>
            </a:r>
            <a:r>
              <a:rPr lang="en-US" dirty="0" smtClean="0"/>
              <a:t>%</a:t>
            </a:r>
          </a:p>
          <a:p>
            <a:pPr algn="l"/>
            <a:r>
              <a:rPr lang="en-US" dirty="0" smtClean="0"/>
              <a:t>Moderate-Intensity </a:t>
            </a:r>
            <a:r>
              <a:rPr lang="en-US" dirty="0"/>
              <a:t>Statin Daily dose lowers LDL-C, on average by approximately 30% -</a:t>
            </a:r>
            <a:r>
              <a:rPr lang="en-US" dirty="0" smtClean="0"/>
              <a:t> </a:t>
            </a:r>
            <a:r>
              <a:rPr lang="en-US" dirty="0"/>
              <a:t>&lt;50</a:t>
            </a:r>
            <a:r>
              <a:rPr lang="en-US" dirty="0" smtClean="0"/>
              <a:t>%</a:t>
            </a:r>
            <a:endParaRPr lang="en-US" dirty="0"/>
          </a:p>
          <a:p>
            <a:pPr algn="l"/>
            <a:r>
              <a:rPr lang="en-US" dirty="0"/>
              <a:t>Low-Intensity Statin Daily dose lowers LDL-C, on average by approximately &lt;30</a:t>
            </a:r>
            <a:r>
              <a:rPr lang="en-US" dirty="0" smtClean="0"/>
              <a:t>%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65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s" dirty="0" smtClean="0"/>
              <a:t>reatment:</a:t>
            </a:r>
            <a:endParaRPr dirty="0"/>
          </a:p>
        </p:txBody>
      </p:sp>
      <p:sp>
        <p:nvSpPr>
          <p:cNvPr id="1263" name="Google Shape;1263;p65"/>
          <p:cNvSpPr/>
          <p:nvPr/>
        </p:nvSpPr>
        <p:spPr>
          <a:xfrm rot="-9265875">
            <a:off x="7498038" y="3309118"/>
            <a:ext cx="1291222" cy="1056495"/>
          </a:xfrm>
          <a:custGeom>
            <a:avLst/>
            <a:gdLst/>
            <a:ahLst/>
            <a:cxnLst/>
            <a:rect l="l" t="t" r="r" b="b"/>
            <a:pathLst>
              <a:path w="22950" h="18778" extrusionOk="0">
                <a:moveTo>
                  <a:pt x="13859" y="1"/>
                </a:moveTo>
                <a:cubicBezTo>
                  <a:pt x="12781" y="1"/>
                  <a:pt x="11723" y="152"/>
                  <a:pt x="10808" y="406"/>
                </a:cubicBezTo>
                <a:cubicBezTo>
                  <a:pt x="7906" y="1173"/>
                  <a:pt x="5371" y="3108"/>
                  <a:pt x="3236" y="5276"/>
                </a:cubicBezTo>
                <a:cubicBezTo>
                  <a:pt x="2068" y="6477"/>
                  <a:pt x="934" y="7844"/>
                  <a:pt x="567" y="9512"/>
                </a:cubicBezTo>
                <a:cubicBezTo>
                  <a:pt x="0" y="11947"/>
                  <a:pt x="1268" y="14516"/>
                  <a:pt x="3169" y="16117"/>
                </a:cubicBezTo>
                <a:cubicBezTo>
                  <a:pt x="5104" y="17685"/>
                  <a:pt x="7639" y="18352"/>
                  <a:pt x="10107" y="18652"/>
                </a:cubicBezTo>
                <a:cubicBezTo>
                  <a:pt x="10831" y="18730"/>
                  <a:pt x="11564" y="18777"/>
                  <a:pt x="12295" y="18777"/>
                </a:cubicBezTo>
                <a:cubicBezTo>
                  <a:pt x="14057" y="18777"/>
                  <a:pt x="15810" y="18506"/>
                  <a:pt x="17413" y="17752"/>
                </a:cubicBezTo>
                <a:cubicBezTo>
                  <a:pt x="20115" y="16451"/>
                  <a:pt x="22083" y="13782"/>
                  <a:pt x="22483" y="10813"/>
                </a:cubicBezTo>
                <a:cubicBezTo>
                  <a:pt x="22950" y="7778"/>
                  <a:pt x="21582" y="4575"/>
                  <a:pt x="19648" y="2274"/>
                </a:cubicBezTo>
                <a:cubicBezTo>
                  <a:pt x="18308" y="622"/>
                  <a:pt x="16042" y="1"/>
                  <a:pt x="138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65"/>
          <p:cNvSpPr/>
          <p:nvPr/>
        </p:nvSpPr>
        <p:spPr>
          <a:xfrm rot="-10551624">
            <a:off x="7010926" y="1308213"/>
            <a:ext cx="1274810" cy="1541797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5" name="Google Shape;1265;p65"/>
          <p:cNvGrpSpPr/>
          <p:nvPr/>
        </p:nvGrpSpPr>
        <p:grpSpPr>
          <a:xfrm rot="-10499839">
            <a:off x="6658137" y="3685158"/>
            <a:ext cx="1431567" cy="944578"/>
            <a:chOff x="2529475" y="3944925"/>
            <a:chExt cx="892325" cy="588775"/>
          </a:xfrm>
        </p:grpSpPr>
        <p:sp>
          <p:nvSpPr>
            <p:cNvPr id="1266" name="Google Shape;1266;p65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5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5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65"/>
          <p:cNvSpPr/>
          <p:nvPr/>
        </p:nvSpPr>
        <p:spPr>
          <a:xfrm rot="-1772664">
            <a:off x="4389533" y="-682465"/>
            <a:ext cx="2062926" cy="1767770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65"/>
          <p:cNvSpPr/>
          <p:nvPr/>
        </p:nvSpPr>
        <p:spPr>
          <a:xfrm rot="6712278">
            <a:off x="4657720" y="783661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65"/>
          <p:cNvSpPr/>
          <p:nvPr/>
        </p:nvSpPr>
        <p:spPr>
          <a:xfrm rot="-7741584">
            <a:off x="5835247" y="-569497"/>
            <a:ext cx="1274809" cy="1541822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9024" y="1783949"/>
            <a:ext cx="6396169" cy="2808574"/>
          </a:xfrm>
        </p:spPr>
        <p:txBody>
          <a:bodyPr/>
          <a:lstStyle/>
          <a:p>
            <a:r>
              <a:rPr lang="en-US" dirty="0" smtClean="0"/>
              <a:t>Non-statin therapy:</a:t>
            </a:r>
          </a:p>
          <a:p>
            <a:r>
              <a:rPr lang="en-US" dirty="0" err="1" smtClean="0"/>
              <a:t>Ezetimibe</a:t>
            </a:r>
            <a:r>
              <a:rPr lang="en-US" dirty="0"/>
              <a:t>: Impairs dietary and biliary cholesterol absorption at the intestinal brush border by interaction with specific </a:t>
            </a:r>
            <a:r>
              <a:rPr lang="en-US" dirty="0" smtClean="0"/>
              <a:t>receptors</a:t>
            </a:r>
          </a:p>
          <a:p>
            <a:r>
              <a:rPr lang="en-US" dirty="0" smtClean="0"/>
              <a:t>PCSK9 inhibitors (</a:t>
            </a:r>
            <a:r>
              <a:rPr lang="en-US" dirty="0" err="1" smtClean="0"/>
              <a:t>evolocumab</a:t>
            </a:r>
            <a:r>
              <a:rPr lang="en-US" dirty="0" smtClean="0"/>
              <a:t>, </a:t>
            </a:r>
            <a:r>
              <a:rPr lang="en-US" dirty="0" err="1" smtClean="0"/>
              <a:t>alirocumab</a:t>
            </a:r>
            <a:r>
              <a:rPr lang="en-US" dirty="0"/>
              <a:t>) (PCSK9 binds LDL receptors, facilitating their degradation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Bile acid </a:t>
            </a:r>
            <a:r>
              <a:rPr lang="en-US" dirty="0" err="1" smtClean="0"/>
              <a:t>sequestrants</a:t>
            </a:r>
            <a:r>
              <a:rPr lang="en-US" dirty="0"/>
              <a:t>: Work by binding bile acids in the intestine and preventing their </a:t>
            </a:r>
            <a:r>
              <a:rPr lang="en-US" dirty="0" smtClean="0"/>
              <a:t>re-</a:t>
            </a:r>
            <a:r>
              <a:rPr lang="en-US" dirty="0" err="1" smtClean="0"/>
              <a:t>absorption.The</a:t>
            </a:r>
            <a:r>
              <a:rPr lang="en-US" dirty="0" smtClean="0"/>
              <a:t> </a:t>
            </a:r>
            <a:r>
              <a:rPr lang="en-US" dirty="0"/>
              <a:t>loss of cholesterol-rich bile acids leads to a lowering of intrahepatic cholesterol and an up-regulation of LDL receptors.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8"/>
          <p:cNvSpPr txBox="1">
            <a:spLocks noGrp="1"/>
          </p:cNvSpPr>
          <p:nvPr>
            <p:ph type="title"/>
          </p:nvPr>
        </p:nvSpPr>
        <p:spPr>
          <a:xfrm>
            <a:off x="505950" y="217926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THANK YOU</a:t>
            </a:r>
            <a:endParaRPr dirty="0"/>
          </a:p>
        </p:txBody>
      </p:sp>
      <p:sp>
        <p:nvSpPr>
          <p:cNvPr id="1349" name="Google Shape;1349;p68"/>
          <p:cNvSpPr/>
          <p:nvPr/>
        </p:nvSpPr>
        <p:spPr>
          <a:xfrm rot="-9671703">
            <a:off x="6343308" y="3341335"/>
            <a:ext cx="1274822" cy="1541808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68"/>
          <p:cNvSpPr/>
          <p:nvPr/>
        </p:nvSpPr>
        <p:spPr>
          <a:xfrm>
            <a:off x="8223450" y="-173737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68"/>
          <p:cNvSpPr/>
          <p:nvPr/>
        </p:nvSpPr>
        <p:spPr>
          <a:xfrm>
            <a:off x="7724725" y="296948"/>
            <a:ext cx="785610" cy="779078"/>
          </a:xfrm>
          <a:custGeom>
            <a:avLst/>
            <a:gdLst/>
            <a:ahLst/>
            <a:cxnLst/>
            <a:rect l="l" t="t" r="r" b="b"/>
            <a:pathLst>
              <a:path w="16475" h="16338" extrusionOk="0">
                <a:moveTo>
                  <a:pt x="9993" y="1"/>
                </a:moveTo>
                <a:cubicBezTo>
                  <a:pt x="7828" y="1"/>
                  <a:pt x="5514" y="727"/>
                  <a:pt x="3982" y="1809"/>
                </a:cubicBezTo>
                <a:cubicBezTo>
                  <a:pt x="1520" y="3511"/>
                  <a:pt x="0" y="6642"/>
                  <a:pt x="365" y="9651"/>
                </a:cubicBezTo>
                <a:cubicBezTo>
                  <a:pt x="669" y="11931"/>
                  <a:pt x="2067" y="13998"/>
                  <a:pt x="4043" y="15213"/>
                </a:cubicBezTo>
                <a:cubicBezTo>
                  <a:pt x="5276" y="15953"/>
                  <a:pt x="6722" y="16338"/>
                  <a:pt x="8159" y="16338"/>
                </a:cubicBezTo>
                <a:cubicBezTo>
                  <a:pt x="9025" y="16338"/>
                  <a:pt x="9888" y="16198"/>
                  <a:pt x="10700" y="15913"/>
                </a:cubicBezTo>
                <a:cubicBezTo>
                  <a:pt x="13709" y="14879"/>
                  <a:pt x="15897" y="11961"/>
                  <a:pt x="16292" y="8800"/>
                </a:cubicBezTo>
                <a:cubicBezTo>
                  <a:pt x="16475" y="7250"/>
                  <a:pt x="16201" y="5639"/>
                  <a:pt x="15593" y="4180"/>
                </a:cubicBezTo>
                <a:cubicBezTo>
                  <a:pt x="15107" y="2994"/>
                  <a:pt x="14165" y="1140"/>
                  <a:pt x="12949" y="563"/>
                </a:cubicBezTo>
                <a:cubicBezTo>
                  <a:pt x="12071" y="174"/>
                  <a:pt x="11050" y="1"/>
                  <a:pt x="99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2" name="Google Shape;1352;p68"/>
          <p:cNvGrpSpPr/>
          <p:nvPr/>
        </p:nvGrpSpPr>
        <p:grpSpPr>
          <a:xfrm rot="9202839">
            <a:off x="7714973" y="1491017"/>
            <a:ext cx="1431508" cy="944540"/>
            <a:chOff x="2529475" y="3944925"/>
            <a:chExt cx="892325" cy="588775"/>
          </a:xfrm>
        </p:grpSpPr>
        <p:sp>
          <p:nvSpPr>
            <p:cNvPr id="1353" name="Google Shape;1353;p68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8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8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Defined as abnormal concentration of lipids in blood (elevated LDL, TAGs and low levels of HDL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Dyslipidemia is a major risk factor in developing </a:t>
            </a:r>
            <a:r>
              <a:rPr lang="en-US" sz="2000" dirty="0" smtClean="0"/>
              <a:t>atherosclerosis </a:t>
            </a:r>
            <a:r>
              <a:rPr lang="en-US" sz="2000" dirty="0" smtClean="0"/>
              <a:t>which increases the risk for cardiovascular events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/>
          </a:p>
        </p:txBody>
      </p:sp>
      <p:sp>
        <p:nvSpPr>
          <p:cNvPr id="478" name="Google Shape;478;p37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s" dirty="0" smtClean="0"/>
              <a:t>efinition: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342900">
              <a:buFont typeface="Arial" pitchFamily="34" charset="0"/>
              <a:buChar char="•"/>
            </a:pPr>
            <a:r>
              <a:rPr lang="en-US" sz="1600" dirty="0" smtClean="0"/>
              <a:t>mostly acquired: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</a:t>
            </a:r>
            <a:r>
              <a:rPr lang="en-US" sz="1600" b="1" dirty="0" smtClean="0"/>
              <a:t>obesity</a:t>
            </a:r>
            <a:r>
              <a:rPr lang="en-US" sz="1600" dirty="0" smtClean="0"/>
              <a:t> (BMS &gt;25 kg/m</a:t>
            </a:r>
            <a:r>
              <a:rPr lang="en-US" sz="1600" dirty="0" smtClean="0">
                <a:latin typeface="Arial Narrow"/>
              </a:rPr>
              <a:t>²)</a:t>
            </a:r>
            <a:r>
              <a:rPr lang="en-US" sz="1600" dirty="0" smtClean="0"/>
              <a:t> (excessive consumption of saturated fats and trans-fatty acids)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</a:t>
            </a:r>
            <a:r>
              <a:rPr lang="en-US" sz="1600" b="1" dirty="0" smtClean="0"/>
              <a:t>sedentary lifestyle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</a:t>
            </a:r>
            <a:r>
              <a:rPr lang="en-US" sz="1600" b="1" dirty="0" smtClean="0"/>
              <a:t>DM and insulin resistance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</a:t>
            </a:r>
            <a:r>
              <a:rPr lang="en-US" sz="1600" b="1" dirty="0" smtClean="0"/>
              <a:t>cholestatic liver disease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</a:t>
            </a:r>
            <a:r>
              <a:rPr lang="en-US" sz="1600" b="1" dirty="0" smtClean="0"/>
              <a:t>hypothyroidism</a:t>
            </a:r>
          </a:p>
          <a:p>
            <a:pPr marL="15240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en-US" sz="1600" dirty="0" smtClean="0"/>
              <a:t>- heavy alcohol consumption</a:t>
            </a:r>
            <a:endParaRPr lang="en-US" sz="1600" b="1" dirty="0" smtClean="0"/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Cushing disease 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- nephrotic syndrome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/>
              <a:t>- drugs: (antipsychotics, beta blockers (e.g., metoprolol), oral contraceptive pill, high-dose diuretic </a:t>
            </a:r>
            <a:r>
              <a:rPr lang="en-US" sz="1600" dirty="0" smtClean="0"/>
              <a:t>use)</a:t>
            </a:r>
          </a:p>
          <a:p>
            <a:pPr marL="438150" indent="-285750">
              <a:buFont typeface="Arial" pitchFamily="34" charset="0"/>
              <a:buChar char="•"/>
            </a:pPr>
            <a:r>
              <a:rPr lang="en-US" sz="1600" dirty="0" smtClean="0"/>
              <a:t>Inherited: single or multiple gene mutations resulting in impairment of LDL and TAGs production or clearance. 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</a:p>
          <a:p>
            <a:pPr marL="152400" indent="0">
              <a:buNone/>
            </a:pPr>
            <a:endParaRPr lang="en-US" sz="1600" dirty="0" smtClean="0"/>
          </a:p>
          <a:p>
            <a:pPr marL="15240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8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/>
          <p:nvPr/>
        </p:nvSpPr>
        <p:spPr>
          <a:xfrm>
            <a:off x="4673229" y="2564166"/>
            <a:ext cx="826815" cy="77628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8"/>
          <p:cNvSpPr/>
          <p:nvPr/>
        </p:nvSpPr>
        <p:spPr>
          <a:xfrm>
            <a:off x="751583" y="3663030"/>
            <a:ext cx="826815" cy="77628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8"/>
          <p:cNvSpPr/>
          <p:nvPr/>
        </p:nvSpPr>
        <p:spPr>
          <a:xfrm>
            <a:off x="751570" y="2564167"/>
            <a:ext cx="826815" cy="77628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751570" y="1483005"/>
            <a:ext cx="826815" cy="776285"/>
          </a:xfrm>
          <a:custGeom>
            <a:avLst/>
            <a:gdLst/>
            <a:ahLst/>
            <a:cxnLst/>
            <a:rect l="l" t="t" r="r" b="b"/>
            <a:pathLst>
              <a:path w="13983" h="13129" extrusionOk="0">
                <a:moveTo>
                  <a:pt x="9769" y="0"/>
                </a:moveTo>
                <a:cubicBezTo>
                  <a:pt x="8525" y="0"/>
                  <a:pt x="7170" y="337"/>
                  <a:pt x="6231" y="581"/>
                </a:cubicBezTo>
                <a:cubicBezTo>
                  <a:pt x="4833" y="916"/>
                  <a:pt x="3496" y="1463"/>
                  <a:pt x="2280" y="2131"/>
                </a:cubicBezTo>
                <a:cubicBezTo>
                  <a:pt x="1520" y="2557"/>
                  <a:pt x="760" y="3074"/>
                  <a:pt x="456" y="3894"/>
                </a:cubicBezTo>
                <a:cubicBezTo>
                  <a:pt x="0" y="4989"/>
                  <a:pt x="578" y="6235"/>
                  <a:pt x="1125" y="7299"/>
                </a:cubicBezTo>
                <a:cubicBezTo>
                  <a:pt x="1702" y="8393"/>
                  <a:pt x="2280" y="9457"/>
                  <a:pt x="2857" y="10581"/>
                </a:cubicBezTo>
                <a:cubicBezTo>
                  <a:pt x="3313" y="11493"/>
                  <a:pt x="3830" y="12435"/>
                  <a:pt x="4742" y="12861"/>
                </a:cubicBezTo>
                <a:cubicBezTo>
                  <a:pt x="5145" y="13052"/>
                  <a:pt x="5567" y="13128"/>
                  <a:pt x="5996" y="13128"/>
                </a:cubicBezTo>
                <a:cubicBezTo>
                  <a:pt x="6795" y="13128"/>
                  <a:pt x="7618" y="12864"/>
                  <a:pt x="8389" y="12587"/>
                </a:cubicBezTo>
                <a:cubicBezTo>
                  <a:pt x="10091" y="11980"/>
                  <a:pt x="11976" y="11280"/>
                  <a:pt x="12979" y="9821"/>
                </a:cubicBezTo>
                <a:cubicBezTo>
                  <a:pt x="13739" y="8697"/>
                  <a:pt x="13982" y="7329"/>
                  <a:pt x="13952" y="5961"/>
                </a:cubicBezTo>
                <a:cubicBezTo>
                  <a:pt x="13860" y="4289"/>
                  <a:pt x="13344" y="1554"/>
                  <a:pt x="11824" y="490"/>
                </a:cubicBezTo>
                <a:cubicBezTo>
                  <a:pt x="11266" y="130"/>
                  <a:pt x="10539" y="0"/>
                  <a:pt x="97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"/>
          <p:cNvSpPr txBox="1">
            <a:spLocks noGrp="1"/>
          </p:cNvSpPr>
          <p:nvPr>
            <p:ph type="title"/>
          </p:nvPr>
        </p:nvSpPr>
        <p:spPr>
          <a:xfrm>
            <a:off x="1626649" y="1329075"/>
            <a:ext cx="2994587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skin</a:t>
            </a:r>
            <a:r>
              <a:rPr lang="es" sz="2000" dirty="0" smtClean="0"/>
              <a:t> manifestations</a:t>
            </a:r>
            <a:endParaRPr sz="2000" dirty="0"/>
          </a:p>
        </p:txBody>
      </p:sp>
      <p:sp>
        <p:nvSpPr>
          <p:cNvPr id="490" name="Google Shape;490;p38"/>
          <p:cNvSpPr txBox="1">
            <a:spLocks noGrp="1"/>
          </p:cNvSpPr>
          <p:nvPr>
            <p:ph type="title" idx="2"/>
          </p:nvPr>
        </p:nvSpPr>
        <p:spPr>
          <a:xfrm>
            <a:off x="713225" y="1656800"/>
            <a:ext cx="826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491" name="Google Shape;491;p38"/>
          <p:cNvSpPr txBox="1">
            <a:spLocks noGrp="1"/>
          </p:cNvSpPr>
          <p:nvPr>
            <p:ph type="subTitle" idx="1"/>
          </p:nvPr>
        </p:nvSpPr>
        <p:spPr>
          <a:xfrm>
            <a:off x="1626650" y="1720726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en-US" dirty="0" smtClean="0"/>
              <a:t>X</a:t>
            </a:r>
            <a:r>
              <a:rPr lang="es" dirty="0" smtClean="0"/>
              <a:t>anthoma and xanthalasma</a:t>
            </a:r>
            <a:endParaRPr dirty="0"/>
          </a:p>
        </p:txBody>
      </p:sp>
      <p:sp>
        <p:nvSpPr>
          <p:cNvPr id="492" name="Google Shape;492;p38"/>
          <p:cNvSpPr txBox="1">
            <a:spLocks noGrp="1"/>
          </p:cNvSpPr>
          <p:nvPr>
            <p:ph type="title" idx="3"/>
          </p:nvPr>
        </p:nvSpPr>
        <p:spPr>
          <a:xfrm>
            <a:off x="1626650" y="2426727"/>
            <a:ext cx="2868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E</a:t>
            </a:r>
            <a:r>
              <a:rPr lang="es" sz="2000" dirty="0" smtClean="0"/>
              <a:t>ye manifestations</a:t>
            </a:r>
            <a:endParaRPr sz="2000" dirty="0"/>
          </a:p>
        </p:txBody>
      </p:sp>
      <p:sp>
        <p:nvSpPr>
          <p:cNvPr id="493" name="Google Shape;493;p38"/>
          <p:cNvSpPr txBox="1">
            <a:spLocks noGrp="1"/>
          </p:cNvSpPr>
          <p:nvPr>
            <p:ph type="title" idx="4"/>
          </p:nvPr>
        </p:nvSpPr>
        <p:spPr>
          <a:xfrm>
            <a:off x="713225" y="2742465"/>
            <a:ext cx="826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494" name="Google Shape;494;p38"/>
          <p:cNvSpPr txBox="1">
            <a:spLocks noGrp="1"/>
          </p:cNvSpPr>
          <p:nvPr>
            <p:ph type="subTitle" idx="5"/>
          </p:nvPr>
        </p:nvSpPr>
        <p:spPr>
          <a:xfrm>
            <a:off x="1626650" y="2820225"/>
            <a:ext cx="286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L</a:t>
            </a:r>
            <a:r>
              <a:rPr lang="es" dirty="0" smtClean="0"/>
              <a:t>ipemia retinalis and corneal arcus</a:t>
            </a:r>
            <a:endParaRPr dirty="0"/>
          </a:p>
        </p:txBody>
      </p:sp>
      <p:sp>
        <p:nvSpPr>
          <p:cNvPr id="495" name="Google Shape;495;p38"/>
          <p:cNvSpPr txBox="1">
            <a:spLocks noGrp="1"/>
          </p:cNvSpPr>
          <p:nvPr>
            <p:ph type="title" idx="6"/>
          </p:nvPr>
        </p:nvSpPr>
        <p:spPr>
          <a:xfrm>
            <a:off x="1626650" y="3525729"/>
            <a:ext cx="2868300" cy="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/>
              <a:t>GI manifestations</a:t>
            </a:r>
            <a:endParaRPr sz="2000" dirty="0"/>
          </a:p>
        </p:txBody>
      </p:sp>
      <p:sp>
        <p:nvSpPr>
          <p:cNvPr id="496" name="Google Shape;496;p38"/>
          <p:cNvSpPr txBox="1">
            <a:spLocks noGrp="1"/>
          </p:cNvSpPr>
          <p:nvPr>
            <p:ph type="title" idx="7"/>
          </p:nvPr>
        </p:nvSpPr>
        <p:spPr>
          <a:xfrm>
            <a:off x="713225" y="3854525"/>
            <a:ext cx="826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497" name="Google Shape;497;p38"/>
          <p:cNvSpPr txBox="1">
            <a:spLocks noGrp="1"/>
          </p:cNvSpPr>
          <p:nvPr>
            <p:ph type="subTitle" idx="8"/>
          </p:nvPr>
        </p:nvSpPr>
        <p:spPr>
          <a:xfrm>
            <a:off x="1626650" y="3918924"/>
            <a:ext cx="2868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F</a:t>
            </a:r>
            <a:r>
              <a:rPr lang="es" dirty="0" smtClean="0"/>
              <a:t>atty liver and pancreatitis</a:t>
            </a:r>
            <a:endParaRPr dirty="0"/>
          </a:p>
        </p:txBody>
      </p:sp>
      <p:sp>
        <p:nvSpPr>
          <p:cNvPr id="498" name="Google Shape;498;p38"/>
          <p:cNvSpPr txBox="1">
            <a:spLocks noGrp="1"/>
          </p:cNvSpPr>
          <p:nvPr>
            <p:ph type="title" idx="9"/>
          </p:nvPr>
        </p:nvSpPr>
        <p:spPr>
          <a:xfrm>
            <a:off x="5500044" y="2756109"/>
            <a:ext cx="4432620" cy="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P</a:t>
            </a:r>
            <a:r>
              <a:rPr lang="es" sz="1800" dirty="0" smtClean="0"/>
              <a:t>remature atherosclerosis</a:t>
            </a:r>
            <a:endParaRPr sz="1800" dirty="0"/>
          </a:p>
        </p:txBody>
      </p:sp>
      <p:sp>
        <p:nvSpPr>
          <p:cNvPr id="499" name="Google Shape;499;p38"/>
          <p:cNvSpPr txBox="1">
            <a:spLocks noGrp="1"/>
          </p:cNvSpPr>
          <p:nvPr>
            <p:ph type="title" idx="13"/>
          </p:nvPr>
        </p:nvSpPr>
        <p:spPr>
          <a:xfrm>
            <a:off x="4673244" y="2756109"/>
            <a:ext cx="826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507" name="Google Shape;507;p38"/>
          <p:cNvSpPr txBox="1">
            <a:spLocks noGrp="1"/>
          </p:cNvSpPr>
          <p:nvPr>
            <p:ph type="title" idx="21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s" dirty="0" smtClean="0"/>
              <a:t>linical manifestations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/>
          <p:nvPr/>
        </p:nvSpPr>
        <p:spPr>
          <a:xfrm>
            <a:off x="6934941" y="4681301"/>
            <a:ext cx="2050907" cy="355077"/>
          </a:xfrm>
          <a:custGeom>
            <a:avLst/>
            <a:gdLst/>
            <a:ahLst/>
            <a:cxnLst/>
            <a:rect l="l" t="t" r="r" b="b"/>
            <a:pathLst>
              <a:path w="30549" h="5289" fill="none" extrusionOk="0">
                <a:moveTo>
                  <a:pt x="1" y="5107"/>
                </a:moveTo>
                <a:cubicBezTo>
                  <a:pt x="3192" y="5289"/>
                  <a:pt x="6414" y="4407"/>
                  <a:pt x="9119" y="2675"/>
                </a:cubicBezTo>
                <a:cubicBezTo>
                  <a:pt x="9727" y="2249"/>
                  <a:pt x="10366" y="1520"/>
                  <a:pt x="10031" y="912"/>
                </a:cubicBezTo>
                <a:cubicBezTo>
                  <a:pt x="9758" y="426"/>
                  <a:pt x="8937" y="426"/>
                  <a:pt x="8542" y="882"/>
                </a:cubicBezTo>
                <a:cubicBezTo>
                  <a:pt x="8177" y="1337"/>
                  <a:pt x="8238" y="2037"/>
                  <a:pt x="8603" y="2523"/>
                </a:cubicBezTo>
                <a:cubicBezTo>
                  <a:pt x="8937" y="3009"/>
                  <a:pt x="9454" y="3283"/>
                  <a:pt x="10031" y="3465"/>
                </a:cubicBezTo>
                <a:cubicBezTo>
                  <a:pt x="11581" y="3951"/>
                  <a:pt x="13344" y="3739"/>
                  <a:pt x="14712" y="2888"/>
                </a:cubicBezTo>
                <a:cubicBezTo>
                  <a:pt x="15229" y="2553"/>
                  <a:pt x="15746" y="2097"/>
                  <a:pt x="15806" y="1489"/>
                </a:cubicBezTo>
                <a:cubicBezTo>
                  <a:pt x="15928" y="882"/>
                  <a:pt x="15381" y="213"/>
                  <a:pt x="14773" y="274"/>
                </a:cubicBezTo>
                <a:cubicBezTo>
                  <a:pt x="14165" y="395"/>
                  <a:pt x="13952" y="1185"/>
                  <a:pt x="14226" y="1733"/>
                </a:cubicBezTo>
                <a:cubicBezTo>
                  <a:pt x="14469" y="2249"/>
                  <a:pt x="15077" y="2553"/>
                  <a:pt x="15654" y="2675"/>
                </a:cubicBezTo>
                <a:cubicBezTo>
                  <a:pt x="16688" y="2948"/>
                  <a:pt x="17782" y="2888"/>
                  <a:pt x="18816" y="2523"/>
                </a:cubicBezTo>
                <a:cubicBezTo>
                  <a:pt x="19241" y="2371"/>
                  <a:pt x="19697" y="2128"/>
                  <a:pt x="19910" y="1763"/>
                </a:cubicBezTo>
                <a:cubicBezTo>
                  <a:pt x="20183" y="1368"/>
                  <a:pt x="20183" y="821"/>
                  <a:pt x="19879" y="517"/>
                </a:cubicBezTo>
                <a:cubicBezTo>
                  <a:pt x="19393" y="0"/>
                  <a:pt x="18420" y="517"/>
                  <a:pt x="18360" y="1216"/>
                </a:cubicBezTo>
                <a:cubicBezTo>
                  <a:pt x="18269" y="1915"/>
                  <a:pt x="18846" y="2553"/>
                  <a:pt x="19484" y="2796"/>
                </a:cubicBezTo>
                <a:cubicBezTo>
                  <a:pt x="20153" y="3040"/>
                  <a:pt x="20852" y="3009"/>
                  <a:pt x="21582" y="2979"/>
                </a:cubicBezTo>
                <a:cubicBezTo>
                  <a:pt x="24621" y="2948"/>
                  <a:pt x="27661" y="3435"/>
                  <a:pt x="30548" y="440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940590" y="220008"/>
            <a:ext cx="5441525" cy="64633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Clinical manifestations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4" y="991717"/>
            <a:ext cx="2426769" cy="1834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1" y="991717"/>
            <a:ext cx="2520903" cy="1834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0" y="2984846"/>
            <a:ext cx="2520903" cy="205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4" y="2984845"/>
            <a:ext cx="2426770" cy="2051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9"/>
          <p:cNvSpPr txBox="1">
            <a:spLocks noGrp="1"/>
          </p:cNvSpPr>
          <p:nvPr>
            <p:ph type="title"/>
          </p:nvPr>
        </p:nvSpPr>
        <p:spPr>
          <a:xfrm>
            <a:off x="802602" y="896138"/>
            <a:ext cx="5411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11313"/>
              </a:buClr>
              <a:buSzPts val="1100"/>
              <a:buFont typeface="Arial"/>
              <a:buNone/>
            </a:pPr>
            <a:r>
              <a:rPr lang="en-US" dirty="0" smtClean="0"/>
              <a:t>D</a:t>
            </a:r>
            <a:r>
              <a:rPr lang="es" dirty="0" smtClean="0"/>
              <a:t>iagnosis:</a:t>
            </a:r>
            <a:endParaRPr dirty="0"/>
          </a:p>
        </p:txBody>
      </p:sp>
      <p:sp>
        <p:nvSpPr>
          <p:cNvPr id="759" name="Google Shape;759;p49"/>
          <p:cNvSpPr txBox="1">
            <a:spLocks noGrp="1"/>
          </p:cNvSpPr>
          <p:nvPr>
            <p:ph type="subTitle" idx="1"/>
          </p:nvPr>
        </p:nvSpPr>
        <p:spPr>
          <a:xfrm>
            <a:off x="713224" y="1453899"/>
            <a:ext cx="6709583" cy="3523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n-US" sz="1600" dirty="0" err="1" smtClean="0"/>
              <a:t>Pts</a:t>
            </a:r>
            <a:r>
              <a:rPr lang="en-US" sz="1600" dirty="0" smtClean="0"/>
              <a:t> may be incidentally diagnosed on routine blood tests and have no presenting clinical features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 err="1" smtClean="0"/>
              <a:t>Hx</a:t>
            </a:r>
            <a:r>
              <a:rPr lang="en-US" sz="1600" dirty="0" smtClean="0"/>
              <a:t> carry out a systemic review for vascular disease focusing on symptoms of CAD, cerebrovascular diseases and peripheral arterial diseases.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Investigations: lipid profile includes: total cholesterol, TAGs, HDL, LDL</a:t>
            </a:r>
          </a:p>
          <a:p>
            <a:pPr marL="342900" lvl="0">
              <a:buSzPts val="1100"/>
              <a:buFont typeface="Arial" pitchFamily="34" charset="0"/>
              <a:buChar char="•"/>
            </a:pPr>
            <a:r>
              <a:rPr lang="en-US" sz="1600" dirty="0"/>
              <a:t>Values of Lipids:</a:t>
            </a:r>
          </a:p>
          <a:p>
            <a:pPr marL="0" lvl="0" indent="0">
              <a:buSzPts val="1100"/>
            </a:pPr>
            <a:r>
              <a:rPr lang="en-US" sz="1600" dirty="0" smtClean="0"/>
              <a:t>      ● </a:t>
            </a:r>
            <a:r>
              <a:rPr lang="en-US" sz="1600" dirty="0"/>
              <a:t>LDL</a:t>
            </a:r>
          </a:p>
          <a:p>
            <a:pPr marL="0" lvl="0" indent="0">
              <a:buSzPts val="1100"/>
            </a:pPr>
            <a:r>
              <a:rPr lang="en-US" sz="1600" dirty="0"/>
              <a:t>○ &lt; 100 →Optimal</a:t>
            </a:r>
          </a:p>
          <a:p>
            <a:pPr marL="0" lvl="0" indent="0">
              <a:buSzPts val="1100"/>
            </a:pPr>
            <a:r>
              <a:rPr lang="en-US" sz="1600" dirty="0"/>
              <a:t>○ 100-129 → Near optimal</a:t>
            </a:r>
          </a:p>
          <a:p>
            <a:pPr marL="0" lvl="0" indent="0">
              <a:buSzPts val="1100"/>
            </a:pPr>
            <a:r>
              <a:rPr lang="en-US" sz="1600" dirty="0"/>
              <a:t>○ 130-159 → Borderline</a:t>
            </a:r>
          </a:p>
          <a:p>
            <a:pPr marL="0" lvl="0" indent="0">
              <a:buSzPts val="1100"/>
            </a:pPr>
            <a:r>
              <a:rPr lang="en-US" sz="1600" dirty="0"/>
              <a:t>○ 160-189→ High</a:t>
            </a:r>
          </a:p>
          <a:p>
            <a:pPr marL="0" lvl="0" indent="0">
              <a:buSzPts val="1100"/>
            </a:pPr>
            <a:r>
              <a:rPr lang="en-US" sz="1600" dirty="0"/>
              <a:t>○ ≥ 190 → Very </a:t>
            </a:r>
            <a:r>
              <a:rPr lang="en-US" sz="1600" dirty="0" smtClean="0"/>
              <a:t>High</a:t>
            </a:r>
            <a:endParaRPr lang="en-US" sz="1600" dirty="0"/>
          </a:p>
        </p:txBody>
      </p:sp>
      <p:sp>
        <p:nvSpPr>
          <p:cNvPr id="760" name="Google Shape;760;p49"/>
          <p:cNvSpPr/>
          <p:nvPr/>
        </p:nvSpPr>
        <p:spPr>
          <a:xfrm rot="10800000" flipH="1">
            <a:off x="5105400" y="3554613"/>
            <a:ext cx="1354959" cy="1803095"/>
          </a:xfrm>
          <a:custGeom>
            <a:avLst/>
            <a:gdLst/>
            <a:ahLst/>
            <a:cxnLst/>
            <a:rect l="l" t="t" r="r" b="b"/>
            <a:pathLst>
              <a:path w="22217" h="29565" extrusionOk="0">
                <a:moveTo>
                  <a:pt x="21760" y="0"/>
                </a:moveTo>
                <a:cubicBezTo>
                  <a:pt x="21162" y="0"/>
                  <a:pt x="20547" y="31"/>
                  <a:pt x="19944" y="31"/>
                </a:cubicBezTo>
                <a:cubicBezTo>
                  <a:pt x="19675" y="31"/>
                  <a:pt x="19409" y="25"/>
                  <a:pt x="19147" y="7"/>
                </a:cubicBezTo>
                <a:lnTo>
                  <a:pt x="18280" y="16786"/>
                </a:lnTo>
                <a:cubicBezTo>
                  <a:pt x="18180" y="18787"/>
                  <a:pt x="18046" y="20855"/>
                  <a:pt x="17112" y="22623"/>
                </a:cubicBezTo>
                <a:cubicBezTo>
                  <a:pt x="15911" y="24769"/>
                  <a:pt x="13507" y="26105"/>
                  <a:pt x="11079" y="26105"/>
                </a:cubicBezTo>
                <a:cubicBezTo>
                  <a:pt x="10676" y="26105"/>
                  <a:pt x="10273" y="26068"/>
                  <a:pt x="9874" y="25992"/>
                </a:cubicBezTo>
                <a:cubicBezTo>
                  <a:pt x="6772" y="25359"/>
                  <a:pt x="4437" y="22523"/>
                  <a:pt x="3503" y="19488"/>
                </a:cubicBezTo>
                <a:cubicBezTo>
                  <a:pt x="2602" y="16452"/>
                  <a:pt x="2836" y="13183"/>
                  <a:pt x="3136" y="10014"/>
                </a:cubicBezTo>
                <a:cubicBezTo>
                  <a:pt x="3436" y="6845"/>
                  <a:pt x="3703" y="3643"/>
                  <a:pt x="3102" y="507"/>
                </a:cubicBezTo>
                <a:cubicBezTo>
                  <a:pt x="2269" y="507"/>
                  <a:pt x="1368" y="774"/>
                  <a:pt x="501" y="774"/>
                </a:cubicBezTo>
                <a:cubicBezTo>
                  <a:pt x="334" y="6245"/>
                  <a:pt x="200" y="11649"/>
                  <a:pt x="100" y="17119"/>
                </a:cubicBezTo>
                <a:cubicBezTo>
                  <a:pt x="34" y="19588"/>
                  <a:pt x="0" y="22156"/>
                  <a:pt x="1201" y="24291"/>
                </a:cubicBezTo>
                <a:cubicBezTo>
                  <a:pt x="2802" y="27126"/>
                  <a:pt x="6138" y="28461"/>
                  <a:pt x="9307" y="29128"/>
                </a:cubicBezTo>
                <a:cubicBezTo>
                  <a:pt x="10506" y="29386"/>
                  <a:pt x="11781" y="29564"/>
                  <a:pt x="13032" y="29564"/>
                </a:cubicBezTo>
                <a:cubicBezTo>
                  <a:pt x="15016" y="29564"/>
                  <a:pt x="16940" y="29116"/>
                  <a:pt x="18413" y="27827"/>
                </a:cubicBezTo>
                <a:cubicBezTo>
                  <a:pt x="20848" y="25692"/>
                  <a:pt x="21182" y="22090"/>
                  <a:pt x="21349" y="18821"/>
                </a:cubicBezTo>
                <a:cubicBezTo>
                  <a:pt x="21649" y="12516"/>
                  <a:pt x="21949" y="6278"/>
                  <a:pt x="22216" y="7"/>
                </a:cubicBezTo>
                <a:cubicBezTo>
                  <a:pt x="22066" y="2"/>
                  <a:pt x="21913" y="0"/>
                  <a:pt x="21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9"/>
          <p:cNvSpPr/>
          <p:nvPr/>
        </p:nvSpPr>
        <p:spPr>
          <a:xfrm rot="10800000" flipH="1">
            <a:off x="5844918" y="4426550"/>
            <a:ext cx="1080272" cy="657262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9"/>
          <p:cNvSpPr/>
          <p:nvPr/>
        </p:nvSpPr>
        <p:spPr>
          <a:xfrm rot="4287796">
            <a:off x="5854775" y="2951579"/>
            <a:ext cx="1272469" cy="1538901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1"/>
          <p:cNvSpPr txBox="1">
            <a:spLocks noGrp="1"/>
          </p:cNvSpPr>
          <p:nvPr>
            <p:ph type="title"/>
          </p:nvPr>
        </p:nvSpPr>
        <p:spPr>
          <a:xfrm>
            <a:off x="568845" y="569549"/>
            <a:ext cx="6768900" cy="647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11313"/>
                </a:solidFill>
              </a:rPr>
              <a:t>Diagnosis:</a:t>
            </a:r>
            <a:endParaRPr sz="2000" dirty="0">
              <a:solidFill>
                <a:srgbClr val="01131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756" y="1491915"/>
            <a:ext cx="6895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● Total Cholesterol</a:t>
            </a:r>
          </a:p>
          <a:p>
            <a:r>
              <a:rPr lang="en-US" dirty="0"/>
              <a:t>○ &lt; 200 → Desirable</a:t>
            </a:r>
          </a:p>
          <a:p>
            <a:r>
              <a:rPr lang="en-US" dirty="0"/>
              <a:t>○ 200-239 → Borderline</a:t>
            </a:r>
          </a:p>
          <a:p>
            <a:r>
              <a:rPr lang="en-US" dirty="0"/>
              <a:t>○ ≥240 → High</a:t>
            </a:r>
          </a:p>
          <a:p>
            <a:r>
              <a:rPr lang="en-US" dirty="0"/>
              <a:t>● HDL</a:t>
            </a:r>
          </a:p>
          <a:p>
            <a:r>
              <a:rPr lang="en-US" dirty="0"/>
              <a:t>○ &lt; 40 → Low</a:t>
            </a:r>
          </a:p>
          <a:p>
            <a:r>
              <a:rPr lang="en-US" dirty="0"/>
              <a:t>○ ≥ 60 → High</a:t>
            </a:r>
          </a:p>
          <a:p>
            <a:r>
              <a:rPr lang="en-US" dirty="0"/>
              <a:t>● Serum Triglycerides</a:t>
            </a:r>
          </a:p>
          <a:p>
            <a:r>
              <a:rPr lang="en-US" dirty="0"/>
              <a:t>○ &lt; 150 → normal</a:t>
            </a:r>
          </a:p>
          <a:p>
            <a:r>
              <a:rPr lang="en-US" dirty="0"/>
              <a:t>○ 150-199 → Borderline</a:t>
            </a:r>
          </a:p>
          <a:p>
            <a:r>
              <a:rPr lang="en-US" dirty="0"/>
              <a:t>○ 200-499 → High</a:t>
            </a:r>
          </a:p>
          <a:p>
            <a:r>
              <a:rPr lang="en-US" dirty="0"/>
              <a:t>○ ≥ 500 → Very High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7"/>
          <p:cNvSpPr txBox="1">
            <a:spLocks noGrp="1"/>
          </p:cNvSpPr>
          <p:nvPr>
            <p:ph type="title"/>
          </p:nvPr>
        </p:nvSpPr>
        <p:spPr>
          <a:xfrm>
            <a:off x="1025765" y="4971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11313"/>
                </a:solidFill>
              </a:rPr>
              <a:t>Screening </a:t>
            </a:r>
            <a:r>
              <a:rPr lang="en-US" sz="2000" dirty="0">
                <a:solidFill>
                  <a:srgbClr val="011313"/>
                </a:solidFill>
              </a:rPr>
              <a:t>i</a:t>
            </a:r>
            <a:r>
              <a:rPr lang="en-US" sz="2000" dirty="0">
                <a:solidFill>
                  <a:srgbClr val="011313"/>
                </a:solidFill>
              </a:rPr>
              <a:t>ndications:</a:t>
            </a:r>
            <a:endParaRPr sz="2000" dirty="0">
              <a:solidFill>
                <a:srgbClr val="011313"/>
              </a:solidFill>
            </a:endParaRPr>
          </a:p>
        </p:txBody>
      </p:sp>
      <p:sp>
        <p:nvSpPr>
          <p:cNvPr id="935" name="Google Shape;935;p57"/>
          <p:cNvSpPr txBox="1">
            <a:spLocks noGrp="1"/>
          </p:cNvSpPr>
          <p:nvPr>
            <p:ph type="subTitle" idx="4"/>
          </p:nvPr>
        </p:nvSpPr>
        <p:spPr>
          <a:xfrm>
            <a:off x="1361025" y="1253866"/>
            <a:ext cx="6485206" cy="3036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SzPts val="1100"/>
              <a:buFont typeface="Arial" pitchFamily="34" charset="0"/>
              <a:buChar char="•"/>
            </a:pPr>
            <a:r>
              <a:rPr lang="en-US" dirty="0"/>
              <a:t>Men over 35 and woman </a:t>
            </a:r>
            <a:r>
              <a:rPr lang="en-US" dirty="0" smtClean="0"/>
              <a:t>over </a:t>
            </a:r>
            <a:r>
              <a:rPr lang="en-US" dirty="0"/>
              <a:t>45.</a:t>
            </a:r>
          </a:p>
          <a:p>
            <a:pPr marL="0" lvl="0" indent="0" algn="l">
              <a:buSzPts val="1100"/>
            </a:pPr>
            <a:r>
              <a:rPr lang="en-US" dirty="0"/>
              <a:t>● Anyone with atherosclerotic symptoms regardless of age</a:t>
            </a:r>
          </a:p>
          <a:p>
            <a:pPr marL="0" lvl="0" indent="0" algn="l">
              <a:buSzPts val="1100"/>
            </a:pPr>
            <a:r>
              <a:rPr lang="en-US" dirty="0"/>
              <a:t>● Anyone with diabetes regardless of age</a:t>
            </a:r>
          </a:p>
          <a:p>
            <a:pPr marL="0" lvl="0" indent="0" algn="l">
              <a:buSzPts val="1100"/>
            </a:pPr>
            <a:r>
              <a:rPr lang="en-US" dirty="0"/>
              <a:t>● Family history of premature CVD</a:t>
            </a:r>
          </a:p>
          <a:p>
            <a:pPr marL="0" lvl="0" indent="0" algn="l">
              <a:buSzPts val="1100"/>
            </a:pPr>
            <a:r>
              <a:rPr lang="en-US" dirty="0"/>
              <a:t>● Inflammatory diseases (lupus, rheumatoid arthritis, </a:t>
            </a:r>
            <a:r>
              <a:rPr lang="en-US" dirty="0" err="1"/>
              <a:t>psoroasis</a:t>
            </a:r>
            <a:r>
              <a:rPr lang="en-US" dirty="0"/>
              <a:t>)</a:t>
            </a:r>
          </a:p>
          <a:p>
            <a:pPr marL="0" lvl="0" indent="0" algn="l">
              <a:buSzPts val="1100"/>
            </a:pPr>
            <a:r>
              <a:rPr lang="en-US" dirty="0"/>
              <a:t>● Children of patients with severe </a:t>
            </a:r>
            <a:r>
              <a:rPr lang="en-US" dirty="0" smtClean="0"/>
              <a:t>dyslipidemia</a:t>
            </a:r>
            <a:endParaRPr lang="en-US" dirty="0"/>
          </a:p>
          <a:p>
            <a:pPr marL="0" lvl="0" indent="0" algn="l">
              <a:buSzPts val="1100"/>
            </a:pPr>
            <a:r>
              <a:rPr lang="en-US" dirty="0"/>
              <a:t>● Clinical signs of hyperlipidemia; </a:t>
            </a:r>
            <a:r>
              <a:rPr lang="en-US" dirty="0" err="1"/>
              <a:t>Xanthelasma</a:t>
            </a:r>
            <a:r>
              <a:rPr lang="en-US" dirty="0"/>
              <a:t>, tendon </a:t>
            </a:r>
            <a:r>
              <a:rPr lang="en-US" dirty="0" err="1"/>
              <a:t>xanthoma</a:t>
            </a:r>
            <a:r>
              <a:rPr lang="en-US" dirty="0"/>
              <a:t>, corneal arcus.</a:t>
            </a:r>
          </a:p>
          <a:p>
            <a:pPr marL="0" lvl="0" indent="0" algn="l">
              <a:buSzPts val="1100"/>
            </a:pPr>
            <a:r>
              <a:rPr lang="en-US" dirty="0"/>
              <a:t>● Erectile dysfunction</a:t>
            </a:r>
          </a:p>
          <a:p>
            <a:pPr marL="0" lvl="0" indent="0" algn="l">
              <a:buSzPts val="1100"/>
            </a:pPr>
            <a:r>
              <a:rPr lang="en-US" dirty="0"/>
              <a:t>● Chronic renal disease</a:t>
            </a:r>
          </a:p>
          <a:p>
            <a:pPr marL="0" lvl="0" indent="0" algn="l">
              <a:buSzPts val="1100"/>
            </a:pPr>
            <a:r>
              <a:rPr lang="en-US" dirty="0"/>
              <a:t>● Metabolic </a:t>
            </a:r>
            <a:r>
              <a:rPr lang="en-US" dirty="0" smtClean="0"/>
              <a:t>syndrome</a:t>
            </a:r>
            <a:endParaRPr dirty="0"/>
          </a:p>
        </p:txBody>
      </p:sp>
      <p:grpSp>
        <p:nvGrpSpPr>
          <p:cNvPr id="949" name="Google Shape;949;p57"/>
          <p:cNvGrpSpPr/>
          <p:nvPr/>
        </p:nvGrpSpPr>
        <p:grpSpPr>
          <a:xfrm>
            <a:off x="8118625" y="313575"/>
            <a:ext cx="1249280" cy="1167079"/>
            <a:chOff x="7800263" y="576075"/>
            <a:chExt cx="1249280" cy="1167079"/>
          </a:xfrm>
        </p:grpSpPr>
        <p:sp>
          <p:nvSpPr>
            <p:cNvPr id="950" name="Google Shape;950;p57"/>
            <p:cNvSpPr/>
            <p:nvPr/>
          </p:nvSpPr>
          <p:spPr>
            <a:xfrm>
              <a:off x="7800263" y="576075"/>
              <a:ext cx="1249280" cy="583749"/>
            </a:xfrm>
            <a:custGeom>
              <a:avLst/>
              <a:gdLst/>
              <a:ahLst/>
              <a:cxnLst/>
              <a:rect l="l" t="t" r="r" b="b"/>
              <a:pathLst>
                <a:path w="15077" h="7045" extrusionOk="0">
                  <a:moveTo>
                    <a:pt x="7250" y="0"/>
                  </a:moveTo>
                  <a:cubicBezTo>
                    <a:pt x="6206" y="0"/>
                    <a:pt x="5167" y="199"/>
                    <a:pt x="4195" y="614"/>
                  </a:cubicBezTo>
                  <a:cubicBezTo>
                    <a:pt x="2675" y="1253"/>
                    <a:pt x="547" y="3046"/>
                    <a:pt x="0" y="6937"/>
                  </a:cubicBezTo>
                  <a:cubicBezTo>
                    <a:pt x="0" y="6937"/>
                    <a:pt x="3648" y="7028"/>
                    <a:pt x="4863" y="7028"/>
                  </a:cubicBezTo>
                  <a:cubicBezTo>
                    <a:pt x="5192" y="7040"/>
                    <a:pt x="5510" y="7045"/>
                    <a:pt x="5823" y="7045"/>
                  </a:cubicBezTo>
                  <a:cubicBezTo>
                    <a:pt x="7075" y="7045"/>
                    <a:pt x="8237" y="6967"/>
                    <a:pt x="9575" y="6967"/>
                  </a:cubicBezTo>
                  <a:cubicBezTo>
                    <a:pt x="10031" y="6967"/>
                    <a:pt x="15076" y="6967"/>
                    <a:pt x="15076" y="7028"/>
                  </a:cubicBezTo>
                  <a:cubicBezTo>
                    <a:pt x="14985" y="4566"/>
                    <a:pt x="13496" y="2225"/>
                    <a:pt x="11338" y="1040"/>
                  </a:cubicBezTo>
                  <a:cubicBezTo>
                    <a:pt x="10065" y="360"/>
                    <a:pt x="8653" y="0"/>
                    <a:pt x="7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7"/>
            <p:cNvSpPr/>
            <p:nvPr/>
          </p:nvSpPr>
          <p:spPr>
            <a:xfrm>
              <a:off x="7800263" y="1157832"/>
              <a:ext cx="1249280" cy="585323"/>
            </a:xfrm>
            <a:custGeom>
              <a:avLst/>
              <a:gdLst/>
              <a:ahLst/>
              <a:cxnLst/>
              <a:rect l="l" t="t" r="r" b="b"/>
              <a:pathLst>
                <a:path w="15077" h="7064" extrusionOk="0">
                  <a:moveTo>
                    <a:pt x="7250" y="1"/>
                  </a:moveTo>
                  <a:cubicBezTo>
                    <a:pt x="6206" y="1"/>
                    <a:pt x="5167" y="200"/>
                    <a:pt x="4195" y="615"/>
                  </a:cubicBezTo>
                  <a:cubicBezTo>
                    <a:pt x="2675" y="1283"/>
                    <a:pt x="547" y="3046"/>
                    <a:pt x="0" y="6937"/>
                  </a:cubicBezTo>
                  <a:cubicBezTo>
                    <a:pt x="0" y="6937"/>
                    <a:pt x="3648" y="7059"/>
                    <a:pt x="4863" y="7059"/>
                  </a:cubicBezTo>
                  <a:cubicBezTo>
                    <a:pt x="5046" y="7062"/>
                    <a:pt x="5225" y="7064"/>
                    <a:pt x="5402" y="7064"/>
                  </a:cubicBezTo>
                  <a:cubicBezTo>
                    <a:pt x="6819" y="7064"/>
                    <a:pt x="8089" y="6967"/>
                    <a:pt x="9575" y="6967"/>
                  </a:cubicBezTo>
                  <a:cubicBezTo>
                    <a:pt x="10031" y="6967"/>
                    <a:pt x="15076" y="6998"/>
                    <a:pt x="15076" y="7059"/>
                  </a:cubicBezTo>
                  <a:cubicBezTo>
                    <a:pt x="14985" y="4566"/>
                    <a:pt x="13496" y="2226"/>
                    <a:pt x="11338" y="1040"/>
                  </a:cubicBezTo>
                  <a:cubicBezTo>
                    <a:pt x="10065" y="361"/>
                    <a:pt x="8653" y="1"/>
                    <a:pt x="7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57"/>
          <p:cNvSpPr/>
          <p:nvPr/>
        </p:nvSpPr>
        <p:spPr>
          <a:xfrm rot="7508959">
            <a:off x="-643799" y="496889"/>
            <a:ext cx="2062899" cy="1767747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7"/>
          <p:cNvSpPr/>
          <p:nvPr/>
        </p:nvSpPr>
        <p:spPr>
          <a:xfrm rot="-6712278" flipH="1">
            <a:off x="526648" y="1707786"/>
            <a:ext cx="703886" cy="603235"/>
          </a:xfrm>
          <a:custGeom>
            <a:avLst/>
            <a:gdLst/>
            <a:ahLst/>
            <a:cxnLst/>
            <a:rect l="l" t="t" r="r" b="b"/>
            <a:pathLst>
              <a:path w="29355" h="25155" extrusionOk="0">
                <a:moveTo>
                  <a:pt x="16922" y="0"/>
                </a:moveTo>
                <a:cubicBezTo>
                  <a:pt x="16439" y="0"/>
                  <a:pt x="15956" y="34"/>
                  <a:pt x="15478" y="101"/>
                </a:cubicBezTo>
                <a:cubicBezTo>
                  <a:pt x="12176" y="502"/>
                  <a:pt x="9174" y="2236"/>
                  <a:pt x="6572" y="4304"/>
                </a:cubicBezTo>
                <a:cubicBezTo>
                  <a:pt x="4537" y="5905"/>
                  <a:pt x="2736" y="7773"/>
                  <a:pt x="1568" y="10075"/>
                </a:cubicBezTo>
                <a:cubicBezTo>
                  <a:pt x="367" y="12343"/>
                  <a:pt x="1" y="15112"/>
                  <a:pt x="901" y="17480"/>
                </a:cubicBezTo>
                <a:cubicBezTo>
                  <a:pt x="1835" y="19982"/>
                  <a:pt x="4103" y="21817"/>
                  <a:pt x="6572" y="22918"/>
                </a:cubicBezTo>
                <a:cubicBezTo>
                  <a:pt x="9007" y="23952"/>
                  <a:pt x="11742" y="24319"/>
                  <a:pt x="14344" y="24686"/>
                </a:cubicBezTo>
                <a:cubicBezTo>
                  <a:pt x="15982" y="24931"/>
                  <a:pt x="17642" y="25154"/>
                  <a:pt x="19324" y="25154"/>
                </a:cubicBezTo>
                <a:cubicBezTo>
                  <a:pt x="19698" y="25154"/>
                  <a:pt x="20072" y="25143"/>
                  <a:pt x="20448" y="25119"/>
                </a:cubicBezTo>
                <a:cubicBezTo>
                  <a:pt x="22483" y="24952"/>
                  <a:pt x="24518" y="24319"/>
                  <a:pt x="26052" y="22984"/>
                </a:cubicBezTo>
                <a:cubicBezTo>
                  <a:pt x="27987" y="21316"/>
                  <a:pt x="28888" y="18681"/>
                  <a:pt x="29055" y="16146"/>
                </a:cubicBezTo>
                <a:cubicBezTo>
                  <a:pt x="29355" y="11576"/>
                  <a:pt x="27353" y="8340"/>
                  <a:pt x="24885" y="4738"/>
                </a:cubicBezTo>
                <a:cubicBezTo>
                  <a:pt x="23884" y="3270"/>
                  <a:pt x="23451" y="2136"/>
                  <a:pt x="21783" y="1235"/>
                </a:cubicBezTo>
                <a:cubicBezTo>
                  <a:pt x="20281" y="407"/>
                  <a:pt x="18598" y="0"/>
                  <a:pt x="16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7"/>
          <p:cNvSpPr/>
          <p:nvPr/>
        </p:nvSpPr>
        <p:spPr>
          <a:xfrm rot="10800000">
            <a:off x="-197025" y="-32510"/>
            <a:ext cx="1693529" cy="2414335"/>
          </a:xfrm>
          <a:custGeom>
            <a:avLst/>
            <a:gdLst/>
            <a:ahLst/>
            <a:cxnLst/>
            <a:rect l="l" t="t" r="r" b="b"/>
            <a:pathLst>
              <a:path w="18998" h="27084" fill="none" extrusionOk="0">
                <a:moveTo>
                  <a:pt x="61" y="27083"/>
                </a:moveTo>
                <a:cubicBezTo>
                  <a:pt x="0" y="25503"/>
                  <a:pt x="395" y="23892"/>
                  <a:pt x="1064" y="22463"/>
                </a:cubicBezTo>
                <a:cubicBezTo>
                  <a:pt x="1307" y="22007"/>
                  <a:pt x="1520" y="21551"/>
                  <a:pt x="1946" y="21247"/>
                </a:cubicBezTo>
                <a:cubicBezTo>
                  <a:pt x="2341" y="20943"/>
                  <a:pt x="2888" y="20791"/>
                  <a:pt x="3344" y="20974"/>
                </a:cubicBezTo>
                <a:cubicBezTo>
                  <a:pt x="4043" y="21278"/>
                  <a:pt x="4316" y="22220"/>
                  <a:pt x="5076" y="22372"/>
                </a:cubicBezTo>
                <a:cubicBezTo>
                  <a:pt x="5593" y="22494"/>
                  <a:pt x="6140" y="22068"/>
                  <a:pt x="6323" y="21582"/>
                </a:cubicBezTo>
                <a:cubicBezTo>
                  <a:pt x="6505" y="21095"/>
                  <a:pt x="6475" y="20518"/>
                  <a:pt x="6353" y="20001"/>
                </a:cubicBezTo>
                <a:cubicBezTo>
                  <a:pt x="6140" y="18725"/>
                  <a:pt x="5684" y="17509"/>
                  <a:pt x="5441" y="16262"/>
                </a:cubicBezTo>
                <a:cubicBezTo>
                  <a:pt x="5228" y="15016"/>
                  <a:pt x="5168" y="13648"/>
                  <a:pt x="5745" y="12493"/>
                </a:cubicBezTo>
                <a:cubicBezTo>
                  <a:pt x="6323" y="11369"/>
                  <a:pt x="7569" y="10487"/>
                  <a:pt x="8815" y="10670"/>
                </a:cubicBezTo>
                <a:cubicBezTo>
                  <a:pt x="9818" y="10822"/>
                  <a:pt x="10791" y="11642"/>
                  <a:pt x="11703" y="11217"/>
                </a:cubicBezTo>
                <a:cubicBezTo>
                  <a:pt x="12250" y="10974"/>
                  <a:pt x="12554" y="10366"/>
                  <a:pt x="12614" y="9819"/>
                </a:cubicBezTo>
                <a:cubicBezTo>
                  <a:pt x="12706" y="9241"/>
                  <a:pt x="12614" y="8633"/>
                  <a:pt x="12584" y="8056"/>
                </a:cubicBezTo>
                <a:cubicBezTo>
                  <a:pt x="12463" y="6202"/>
                  <a:pt x="13131" y="4256"/>
                  <a:pt x="14256" y="2797"/>
                </a:cubicBezTo>
                <a:cubicBezTo>
                  <a:pt x="15441" y="1338"/>
                  <a:pt x="17143" y="305"/>
                  <a:pt x="18998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57"/>
          <p:cNvGrpSpPr/>
          <p:nvPr/>
        </p:nvGrpSpPr>
        <p:grpSpPr>
          <a:xfrm>
            <a:off x="7214689" y="243049"/>
            <a:ext cx="1354965" cy="1308140"/>
            <a:chOff x="3368875" y="1738150"/>
            <a:chExt cx="571450" cy="551725"/>
          </a:xfrm>
        </p:grpSpPr>
        <p:sp>
          <p:nvSpPr>
            <p:cNvPr id="956" name="Google Shape;956;p57"/>
            <p:cNvSpPr/>
            <p:nvPr/>
          </p:nvSpPr>
          <p:spPr>
            <a:xfrm>
              <a:off x="3368875" y="1738150"/>
              <a:ext cx="571450" cy="551725"/>
            </a:xfrm>
            <a:custGeom>
              <a:avLst/>
              <a:gdLst/>
              <a:ahLst/>
              <a:cxnLst/>
              <a:rect l="l" t="t" r="r" b="b"/>
              <a:pathLst>
                <a:path w="22858" h="22069" fill="none" extrusionOk="0">
                  <a:moveTo>
                    <a:pt x="1399" y="6992"/>
                  </a:moveTo>
                  <a:cubicBezTo>
                    <a:pt x="0" y="10518"/>
                    <a:pt x="760" y="14682"/>
                    <a:pt x="2888" y="17843"/>
                  </a:cubicBezTo>
                  <a:cubicBezTo>
                    <a:pt x="4286" y="19910"/>
                    <a:pt x="6383" y="21642"/>
                    <a:pt x="8845" y="21886"/>
                  </a:cubicBezTo>
                  <a:cubicBezTo>
                    <a:pt x="10700" y="22068"/>
                    <a:pt x="12554" y="21430"/>
                    <a:pt x="14256" y="20609"/>
                  </a:cubicBezTo>
                  <a:cubicBezTo>
                    <a:pt x="16596" y="19484"/>
                    <a:pt x="18846" y="17995"/>
                    <a:pt x="20457" y="15928"/>
                  </a:cubicBezTo>
                  <a:cubicBezTo>
                    <a:pt x="22037" y="13861"/>
                    <a:pt x="22858" y="11126"/>
                    <a:pt x="22280" y="8572"/>
                  </a:cubicBezTo>
                  <a:cubicBezTo>
                    <a:pt x="21703" y="6171"/>
                    <a:pt x="19879" y="4195"/>
                    <a:pt x="17751" y="3010"/>
                  </a:cubicBezTo>
                  <a:cubicBezTo>
                    <a:pt x="12250" y="1"/>
                    <a:pt x="4043" y="396"/>
                    <a:pt x="1399" y="69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7"/>
            <p:cNvSpPr/>
            <p:nvPr/>
          </p:nvSpPr>
          <p:spPr>
            <a:xfrm>
              <a:off x="3477525" y="1845300"/>
              <a:ext cx="350350" cy="319175"/>
            </a:xfrm>
            <a:custGeom>
              <a:avLst/>
              <a:gdLst/>
              <a:ahLst/>
              <a:cxnLst/>
              <a:rect l="l" t="t" r="r" b="b"/>
              <a:pathLst>
                <a:path w="14014" h="12767" fill="none" extrusionOk="0">
                  <a:moveTo>
                    <a:pt x="244" y="7660"/>
                  </a:moveTo>
                  <a:cubicBezTo>
                    <a:pt x="548" y="10335"/>
                    <a:pt x="2949" y="12767"/>
                    <a:pt x="5624" y="12645"/>
                  </a:cubicBezTo>
                  <a:cubicBezTo>
                    <a:pt x="7083" y="12584"/>
                    <a:pt x="8420" y="11855"/>
                    <a:pt x="9667" y="11065"/>
                  </a:cubicBezTo>
                  <a:cubicBezTo>
                    <a:pt x="10731" y="10396"/>
                    <a:pt x="11764" y="9727"/>
                    <a:pt x="12615" y="8815"/>
                  </a:cubicBezTo>
                  <a:cubicBezTo>
                    <a:pt x="13436" y="7903"/>
                    <a:pt x="14013" y="6718"/>
                    <a:pt x="14013" y="5472"/>
                  </a:cubicBezTo>
                  <a:cubicBezTo>
                    <a:pt x="13953" y="3435"/>
                    <a:pt x="12311" y="1733"/>
                    <a:pt x="10396" y="1064"/>
                  </a:cubicBezTo>
                  <a:cubicBezTo>
                    <a:pt x="8603" y="426"/>
                    <a:pt x="5259" y="1"/>
                    <a:pt x="3436" y="912"/>
                  </a:cubicBezTo>
                  <a:cubicBezTo>
                    <a:pt x="1247" y="2037"/>
                    <a:pt x="1" y="5350"/>
                    <a:pt x="244" y="76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7"/>
            <p:cNvSpPr/>
            <p:nvPr/>
          </p:nvSpPr>
          <p:spPr>
            <a:xfrm>
              <a:off x="3559600" y="1926600"/>
              <a:ext cx="151250" cy="142900"/>
            </a:xfrm>
            <a:custGeom>
              <a:avLst/>
              <a:gdLst/>
              <a:ahLst/>
              <a:cxnLst/>
              <a:rect l="l" t="t" r="r" b="b"/>
              <a:pathLst>
                <a:path w="6050" h="5716" fill="none" extrusionOk="0">
                  <a:moveTo>
                    <a:pt x="578" y="4317"/>
                  </a:moveTo>
                  <a:cubicBezTo>
                    <a:pt x="821" y="4834"/>
                    <a:pt x="1156" y="5320"/>
                    <a:pt x="1733" y="5533"/>
                  </a:cubicBezTo>
                  <a:cubicBezTo>
                    <a:pt x="2341" y="5715"/>
                    <a:pt x="2979" y="5411"/>
                    <a:pt x="3557" y="5077"/>
                  </a:cubicBezTo>
                  <a:cubicBezTo>
                    <a:pt x="4195" y="4682"/>
                    <a:pt x="4864" y="4256"/>
                    <a:pt x="5320" y="3648"/>
                  </a:cubicBezTo>
                  <a:cubicBezTo>
                    <a:pt x="5776" y="3040"/>
                    <a:pt x="6049" y="2220"/>
                    <a:pt x="5776" y="1521"/>
                  </a:cubicBezTo>
                  <a:cubicBezTo>
                    <a:pt x="5229" y="92"/>
                    <a:pt x="3071" y="1"/>
                    <a:pt x="1824" y="366"/>
                  </a:cubicBezTo>
                  <a:cubicBezTo>
                    <a:pt x="122" y="761"/>
                    <a:pt x="1" y="2949"/>
                    <a:pt x="578" y="43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57"/>
          <p:cNvSpPr/>
          <p:nvPr/>
        </p:nvSpPr>
        <p:spPr>
          <a:xfrm rot="10800000" flipH="1">
            <a:off x="3938350" y="3783213"/>
            <a:ext cx="1354959" cy="1803095"/>
          </a:xfrm>
          <a:custGeom>
            <a:avLst/>
            <a:gdLst/>
            <a:ahLst/>
            <a:cxnLst/>
            <a:rect l="l" t="t" r="r" b="b"/>
            <a:pathLst>
              <a:path w="22217" h="29565" extrusionOk="0">
                <a:moveTo>
                  <a:pt x="21760" y="0"/>
                </a:moveTo>
                <a:cubicBezTo>
                  <a:pt x="21162" y="0"/>
                  <a:pt x="20547" y="31"/>
                  <a:pt x="19944" y="31"/>
                </a:cubicBezTo>
                <a:cubicBezTo>
                  <a:pt x="19675" y="31"/>
                  <a:pt x="19409" y="25"/>
                  <a:pt x="19147" y="7"/>
                </a:cubicBezTo>
                <a:lnTo>
                  <a:pt x="18280" y="16786"/>
                </a:lnTo>
                <a:cubicBezTo>
                  <a:pt x="18180" y="18787"/>
                  <a:pt x="18046" y="20855"/>
                  <a:pt x="17112" y="22623"/>
                </a:cubicBezTo>
                <a:cubicBezTo>
                  <a:pt x="15911" y="24769"/>
                  <a:pt x="13507" y="26105"/>
                  <a:pt x="11079" y="26105"/>
                </a:cubicBezTo>
                <a:cubicBezTo>
                  <a:pt x="10676" y="26105"/>
                  <a:pt x="10273" y="26068"/>
                  <a:pt x="9874" y="25992"/>
                </a:cubicBezTo>
                <a:cubicBezTo>
                  <a:pt x="6772" y="25359"/>
                  <a:pt x="4437" y="22523"/>
                  <a:pt x="3503" y="19488"/>
                </a:cubicBezTo>
                <a:cubicBezTo>
                  <a:pt x="2602" y="16452"/>
                  <a:pt x="2836" y="13183"/>
                  <a:pt x="3136" y="10014"/>
                </a:cubicBezTo>
                <a:cubicBezTo>
                  <a:pt x="3436" y="6845"/>
                  <a:pt x="3703" y="3643"/>
                  <a:pt x="3102" y="507"/>
                </a:cubicBezTo>
                <a:cubicBezTo>
                  <a:pt x="2269" y="507"/>
                  <a:pt x="1368" y="774"/>
                  <a:pt x="501" y="774"/>
                </a:cubicBezTo>
                <a:cubicBezTo>
                  <a:pt x="334" y="6245"/>
                  <a:pt x="200" y="11649"/>
                  <a:pt x="100" y="17119"/>
                </a:cubicBezTo>
                <a:cubicBezTo>
                  <a:pt x="34" y="19588"/>
                  <a:pt x="0" y="22156"/>
                  <a:pt x="1201" y="24291"/>
                </a:cubicBezTo>
                <a:cubicBezTo>
                  <a:pt x="2802" y="27126"/>
                  <a:pt x="6138" y="28461"/>
                  <a:pt x="9307" y="29128"/>
                </a:cubicBezTo>
                <a:cubicBezTo>
                  <a:pt x="10506" y="29386"/>
                  <a:pt x="11781" y="29564"/>
                  <a:pt x="13032" y="29564"/>
                </a:cubicBezTo>
                <a:cubicBezTo>
                  <a:pt x="15016" y="29564"/>
                  <a:pt x="16940" y="29116"/>
                  <a:pt x="18413" y="27827"/>
                </a:cubicBezTo>
                <a:cubicBezTo>
                  <a:pt x="20848" y="25692"/>
                  <a:pt x="21182" y="22090"/>
                  <a:pt x="21349" y="18821"/>
                </a:cubicBezTo>
                <a:cubicBezTo>
                  <a:pt x="21649" y="12516"/>
                  <a:pt x="21949" y="6278"/>
                  <a:pt x="22216" y="7"/>
                </a:cubicBezTo>
                <a:cubicBezTo>
                  <a:pt x="22066" y="2"/>
                  <a:pt x="21913" y="0"/>
                  <a:pt x="21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7"/>
          <p:cNvSpPr/>
          <p:nvPr/>
        </p:nvSpPr>
        <p:spPr>
          <a:xfrm rot="10800000" flipH="1">
            <a:off x="4856343" y="4340975"/>
            <a:ext cx="1080272" cy="657262"/>
          </a:xfrm>
          <a:custGeom>
            <a:avLst/>
            <a:gdLst/>
            <a:ahLst/>
            <a:cxnLst/>
            <a:rect l="l" t="t" r="r" b="b"/>
            <a:pathLst>
              <a:path w="17713" h="10777" extrusionOk="0">
                <a:moveTo>
                  <a:pt x="11997" y="0"/>
                </a:moveTo>
                <a:cubicBezTo>
                  <a:pt x="9277" y="0"/>
                  <a:pt x="6125" y="1160"/>
                  <a:pt x="3936" y="1937"/>
                </a:cubicBezTo>
                <a:cubicBezTo>
                  <a:pt x="2335" y="2471"/>
                  <a:pt x="600" y="3338"/>
                  <a:pt x="267" y="4972"/>
                </a:cubicBezTo>
                <a:cubicBezTo>
                  <a:pt x="0" y="6240"/>
                  <a:pt x="767" y="7541"/>
                  <a:pt x="1768" y="8308"/>
                </a:cubicBezTo>
                <a:cubicBezTo>
                  <a:pt x="2802" y="9109"/>
                  <a:pt x="4103" y="9442"/>
                  <a:pt x="5304" y="9776"/>
                </a:cubicBezTo>
                <a:cubicBezTo>
                  <a:pt x="7105" y="10276"/>
                  <a:pt x="8940" y="10777"/>
                  <a:pt x="10774" y="10777"/>
                </a:cubicBezTo>
                <a:cubicBezTo>
                  <a:pt x="12642" y="10777"/>
                  <a:pt x="14577" y="10210"/>
                  <a:pt x="15878" y="8942"/>
                </a:cubicBezTo>
                <a:cubicBezTo>
                  <a:pt x="17146" y="7641"/>
                  <a:pt x="17713" y="5640"/>
                  <a:pt x="17246" y="3838"/>
                </a:cubicBezTo>
                <a:cubicBezTo>
                  <a:pt x="16492" y="918"/>
                  <a:pt x="14415" y="0"/>
                  <a:pt x="11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7"/>
          <p:cNvSpPr/>
          <p:nvPr/>
        </p:nvSpPr>
        <p:spPr>
          <a:xfrm rot="-2700000">
            <a:off x="3559520" y="3591838"/>
            <a:ext cx="1272451" cy="1538880"/>
          </a:xfrm>
          <a:custGeom>
            <a:avLst/>
            <a:gdLst/>
            <a:ahLst/>
            <a:cxnLst/>
            <a:rect l="l" t="t" r="r" b="b"/>
            <a:pathLst>
              <a:path w="21339" h="25807" fill="none" extrusionOk="0">
                <a:moveTo>
                  <a:pt x="17296" y="19028"/>
                </a:moveTo>
                <a:cubicBezTo>
                  <a:pt x="19089" y="15958"/>
                  <a:pt x="19879" y="12432"/>
                  <a:pt x="20730" y="8936"/>
                </a:cubicBezTo>
                <a:cubicBezTo>
                  <a:pt x="21034" y="7599"/>
                  <a:pt x="21338" y="6262"/>
                  <a:pt x="21247" y="4894"/>
                </a:cubicBezTo>
                <a:cubicBezTo>
                  <a:pt x="21186" y="3526"/>
                  <a:pt x="20639" y="2158"/>
                  <a:pt x="19545" y="1368"/>
                </a:cubicBezTo>
                <a:cubicBezTo>
                  <a:pt x="17721" y="0"/>
                  <a:pt x="15138" y="730"/>
                  <a:pt x="12980" y="1490"/>
                </a:cubicBezTo>
                <a:cubicBezTo>
                  <a:pt x="9241" y="2797"/>
                  <a:pt x="5289" y="4286"/>
                  <a:pt x="2827" y="7417"/>
                </a:cubicBezTo>
                <a:cubicBezTo>
                  <a:pt x="669" y="10183"/>
                  <a:pt x="1" y="14134"/>
                  <a:pt x="1247" y="17478"/>
                </a:cubicBezTo>
                <a:cubicBezTo>
                  <a:pt x="2341" y="20487"/>
                  <a:pt x="5745" y="23921"/>
                  <a:pt x="8937" y="24803"/>
                </a:cubicBezTo>
                <a:cubicBezTo>
                  <a:pt x="12493" y="25806"/>
                  <a:pt x="15776" y="21703"/>
                  <a:pt x="17296" y="19028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8"/>
          <p:cNvSpPr txBox="1">
            <a:spLocks noGrp="1"/>
          </p:cNvSpPr>
          <p:nvPr>
            <p:ph type="title"/>
          </p:nvPr>
        </p:nvSpPr>
        <p:spPr>
          <a:xfrm>
            <a:off x="-208655" y="544856"/>
            <a:ext cx="87332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 smtClean="0"/>
              <a:t>diagnosis of familial hypercholesterolemia</a:t>
            </a:r>
            <a:endParaRPr sz="2800" dirty="0"/>
          </a:p>
        </p:txBody>
      </p:sp>
      <p:sp>
        <p:nvSpPr>
          <p:cNvPr id="977" name="Google Shape;977;p58"/>
          <p:cNvSpPr/>
          <p:nvPr/>
        </p:nvSpPr>
        <p:spPr>
          <a:xfrm>
            <a:off x="8223450" y="-326137"/>
            <a:ext cx="1184296" cy="1977737"/>
          </a:xfrm>
          <a:custGeom>
            <a:avLst/>
            <a:gdLst/>
            <a:ahLst/>
            <a:cxnLst/>
            <a:rect l="l" t="t" r="r" b="b"/>
            <a:pathLst>
              <a:path w="18877" h="31524" extrusionOk="0">
                <a:moveTo>
                  <a:pt x="14551" y="0"/>
                </a:moveTo>
                <a:cubicBezTo>
                  <a:pt x="14318" y="0"/>
                  <a:pt x="14086" y="13"/>
                  <a:pt x="13861" y="36"/>
                </a:cubicBezTo>
                <a:cubicBezTo>
                  <a:pt x="8055" y="492"/>
                  <a:pt x="2949" y="5143"/>
                  <a:pt x="1490" y="10766"/>
                </a:cubicBezTo>
                <a:cubicBezTo>
                  <a:pt x="0" y="16389"/>
                  <a:pt x="304" y="22438"/>
                  <a:pt x="4317" y="26693"/>
                </a:cubicBezTo>
                <a:cubicBezTo>
                  <a:pt x="5958" y="28395"/>
                  <a:pt x="9545" y="30128"/>
                  <a:pt x="11764" y="30888"/>
                </a:cubicBezTo>
                <a:cubicBezTo>
                  <a:pt x="12891" y="31264"/>
                  <a:pt x="14180" y="31523"/>
                  <a:pt x="15439" y="31523"/>
                </a:cubicBezTo>
                <a:cubicBezTo>
                  <a:pt x="16217" y="31523"/>
                  <a:pt x="16983" y="31424"/>
                  <a:pt x="17691" y="31192"/>
                </a:cubicBezTo>
                <a:cubicBezTo>
                  <a:pt x="18876" y="30766"/>
                  <a:pt x="18785" y="30584"/>
                  <a:pt x="18724" y="29368"/>
                </a:cubicBezTo>
                <a:cubicBezTo>
                  <a:pt x="18694" y="28183"/>
                  <a:pt x="18663" y="26997"/>
                  <a:pt x="18633" y="25873"/>
                </a:cubicBezTo>
                <a:cubicBezTo>
                  <a:pt x="18481" y="21161"/>
                  <a:pt x="18329" y="16389"/>
                  <a:pt x="18177" y="11678"/>
                </a:cubicBezTo>
                <a:cubicBezTo>
                  <a:pt x="18086" y="9033"/>
                  <a:pt x="17964" y="6359"/>
                  <a:pt x="17904" y="3714"/>
                </a:cubicBezTo>
                <a:cubicBezTo>
                  <a:pt x="17873" y="2772"/>
                  <a:pt x="17812" y="1708"/>
                  <a:pt x="17174" y="979"/>
                </a:cubicBezTo>
                <a:cubicBezTo>
                  <a:pt x="16559" y="240"/>
                  <a:pt x="15544" y="0"/>
                  <a:pt x="14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58"/>
          <p:cNvGrpSpPr/>
          <p:nvPr/>
        </p:nvGrpSpPr>
        <p:grpSpPr>
          <a:xfrm rot="5400000">
            <a:off x="7743926" y="1356598"/>
            <a:ext cx="1431557" cy="944572"/>
            <a:chOff x="2529475" y="3944925"/>
            <a:chExt cx="892325" cy="588775"/>
          </a:xfrm>
        </p:grpSpPr>
        <p:sp>
          <p:nvSpPr>
            <p:cNvPr id="980" name="Google Shape;980;p58"/>
            <p:cNvSpPr/>
            <p:nvPr/>
          </p:nvSpPr>
          <p:spPr>
            <a:xfrm>
              <a:off x="2529475" y="3944925"/>
              <a:ext cx="892325" cy="588775"/>
            </a:xfrm>
            <a:custGeom>
              <a:avLst/>
              <a:gdLst/>
              <a:ahLst/>
              <a:cxnLst/>
              <a:rect l="l" t="t" r="r" b="b"/>
              <a:pathLst>
                <a:path w="35693" h="23551" fill="none" extrusionOk="0">
                  <a:moveTo>
                    <a:pt x="15445" y="5004"/>
                  </a:moveTo>
                  <a:cubicBezTo>
                    <a:pt x="12076" y="6806"/>
                    <a:pt x="8774" y="8807"/>
                    <a:pt x="5671" y="11042"/>
                  </a:cubicBezTo>
                  <a:cubicBezTo>
                    <a:pt x="4037" y="12210"/>
                    <a:pt x="2469" y="13477"/>
                    <a:pt x="1435" y="15145"/>
                  </a:cubicBezTo>
                  <a:cubicBezTo>
                    <a:pt x="401" y="16846"/>
                    <a:pt x="1" y="19048"/>
                    <a:pt x="968" y="20816"/>
                  </a:cubicBezTo>
                  <a:cubicBezTo>
                    <a:pt x="1935" y="22550"/>
                    <a:pt x="4003" y="23484"/>
                    <a:pt x="6005" y="23518"/>
                  </a:cubicBezTo>
                  <a:cubicBezTo>
                    <a:pt x="8006" y="23551"/>
                    <a:pt x="9941" y="22951"/>
                    <a:pt x="11809" y="22317"/>
                  </a:cubicBezTo>
                  <a:cubicBezTo>
                    <a:pt x="17747" y="20282"/>
                    <a:pt x="23584" y="17947"/>
                    <a:pt x="29288" y="15445"/>
                  </a:cubicBezTo>
                  <a:cubicBezTo>
                    <a:pt x="31923" y="14278"/>
                    <a:pt x="34425" y="12843"/>
                    <a:pt x="35159" y="9841"/>
                  </a:cubicBezTo>
                  <a:cubicBezTo>
                    <a:pt x="35693" y="7640"/>
                    <a:pt x="35126" y="5705"/>
                    <a:pt x="33324" y="4304"/>
                  </a:cubicBezTo>
                  <a:cubicBezTo>
                    <a:pt x="27954" y="1"/>
                    <a:pt x="20849" y="2136"/>
                    <a:pt x="15445" y="50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2620375" y="4055000"/>
              <a:ext cx="686350" cy="388650"/>
            </a:xfrm>
            <a:custGeom>
              <a:avLst/>
              <a:gdLst/>
              <a:ahLst/>
              <a:cxnLst/>
              <a:rect l="l" t="t" r="r" b="b"/>
              <a:pathLst>
                <a:path w="27454" h="15546" fill="none" extrusionOk="0">
                  <a:moveTo>
                    <a:pt x="2836" y="8440"/>
                  </a:moveTo>
                  <a:cubicBezTo>
                    <a:pt x="2035" y="9074"/>
                    <a:pt x="1301" y="9741"/>
                    <a:pt x="768" y="10609"/>
                  </a:cubicBezTo>
                  <a:cubicBezTo>
                    <a:pt x="201" y="11476"/>
                    <a:pt x="1" y="12577"/>
                    <a:pt x="334" y="13477"/>
                  </a:cubicBezTo>
                  <a:cubicBezTo>
                    <a:pt x="801" y="14745"/>
                    <a:pt x="2202" y="15445"/>
                    <a:pt x="3536" y="15479"/>
                  </a:cubicBezTo>
                  <a:cubicBezTo>
                    <a:pt x="4871" y="15545"/>
                    <a:pt x="6172" y="15078"/>
                    <a:pt x="7439" y="14611"/>
                  </a:cubicBezTo>
                  <a:lnTo>
                    <a:pt x="23551" y="8607"/>
                  </a:lnTo>
                  <a:cubicBezTo>
                    <a:pt x="24551" y="8240"/>
                    <a:pt x="25619" y="7807"/>
                    <a:pt x="26286" y="6973"/>
                  </a:cubicBezTo>
                  <a:cubicBezTo>
                    <a:pt x="27453" y="5572"/>
                    <a:pt x="27020" y="3270"/>
                    <a:pt x="25719" y="1936"/>
                  </a:cubicBezTo>
                  <a:cubicBezTo>
                    <a:pt x="24718" y="902"/>
                    <a:pt x="22984" y="1"/>
                    <a:pt x="21516" y="1"/>
                  </a:cubicBezTo>
                  <a:cubicBezTo>
                    <a:pt x="20282" y="1"/>
                    <a:pt x="18714" y="768"/>
                    <a:pt x="17513" y="1068"/>
                  </a:cubicBezTo>
                  <a:cubicBezTo>
                    <a:pt x="14144" y="1936"/>
                    <a:pt x="10842" y="3270"/>
                    <a:pt x="7806" y="5005"/>
                  </a:cubicBezTo>
                  <a:cubicBezTo>
                    <a:pt x="6105" y="6072"/>
                    <a:pt x="4437" y="7206"/>
                    <a:pt x="2836" y="8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2894750" y="4112550"/>
              <a:ext cx="326075" cy="172650"/>
            </a:xfrm>
            <a:custGeom>
              <a:avLst/>
              <a:gdLst/>
              <a:ahLst/>
              <a:cxnLst/>
              <a:rect l="l" t="t" r="r" b="b"/>
              <a:pathLst>
                <a:path w="13043" h="6906" fill="none" extrusionOk="0">
                  <a:moveTo>
                    <a:pt x="2001" y="2836"/>
                  </a:moveTo>
                  <a:cubicBezTo>
                    <a:pt x="1401" y="3170"/>
                    <a:pt x="834" y="3603"/>
                    <a:pt x="467" y="4137"/>
                  </a:cubicBezTo>
                  <a:cubicBezTo>
                    <a:pt x="67" y="4737"/>
                    <a:pt x="0" y="5471"/>
                    <a:pt x="367" y="6072"/>
                  </a:cubicBezTo>
                  <a:cubicBezTo>
                    <a:pt x="967" y="6906"/>
                    <a:pt x="2168" y="6805"/>
                    <a:pt x="3169" y="6639"/>
                  </a:cubicBezTo>
                  <a:lnTo>
                    <a:pt x="7539" y="5905"/>
                  </a:lnTo>
                  <a:cubicBezTo>
                    <a:pt x="8539" y="5738"/>
                    <a:pt x="9574" y="5505"/>
                    <a:pt x="10474" y="5071"/>
                  </a:cubicBezTo>
                  <a:cubicBezTo>
                    <a:pt x="12409" y="4003"/>
                    <a:pt x="13043" y="468"/>
                    <a:pt x="10241" y="267"/>
                  </a:cubicBezTo>
                  <a:cubicBezTo>
                    <a:pt x="7572" y="1"/>
                    <a:pt x="4236" y="1568"/>
                    <a:pt x="2001" y="28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5" y="1258936"/>
            <a:ext cx="7409902" cy="35485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strictive Cardiomyopathy Disease by Slidesgo">
  <a:themeElements>
    <a:clrScheme name="Simple Light">
      <a:dk1>
        <a:srgbClr val="000000"/>
      </a:dk1>
      <a:lt1>
        <a:srgbClr val="FFFFFF"/>
      </a:lt1>
      <a:dk2>
        <a:srgbClr val="F0F0F2"/>
      </a:dk2>
      <a:lt2>
        <a:srgbClr val="F7CCD5"/>
      </a:lt2>
      <a:accent1>
        <a:srgbClr val="AF5D60"/>
      </a:accent1>
      <a:accent2>
        <a:srgbClr val="E19D8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609</Words>
  <Application>Microsoft Office PowerPoint</Application>
  <PresentationFormat>On-screen Show (16:9)</PresentationFormat>
  <Paragraphs>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Archivo Black</vt:lpstr>
      <vt:lpstr>Roboto Condensed Light</vt:lpstr>
      <vt:lpstr>Arial Narrow</vt:lpstr>
      <vt:lpstr>Arimo</vt:lpstr>
      <vt:lpstr>Restrictive Cardiomyopathy Disease by Slidesgo</vt:lpstr>
      <vt:lpstr>DYSLIPIDEMIA</vt:lpstr>
      <vt:lpstr>Definition:</vt:lpstr>
      <vt:lpstr>Etiology :</vt:lpstr>
      <vt:lpstr>skin manifestations</vt:lpstr>
      <vt:lpstr>PowerPoint Presentation</vt:lpstr>
      <vt:lpstr>Diagnosis:</vt:lpstr>
      <vt:lpstr>Diagnosis:</vt:lpstr>
      <vt:lpstr>Screening indications:</vt:lpstr>
      <vt:lpstr>diagnosis of familial hypercholesterolemia</vt:lpstr>
      <vt:lpstr>Treatment: </vt:lpstr>
      <vt:lpstr>Treatment:</vt:lpstr>
      <vt:lpstr>Treatment:</vt:lpstr>
      <vt:lpstr>Treatment: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DYSLIPIDEMIA</dc:title>
  <dc:creator>User</dc:creator>
  <cp:lastModifiedBy>User</cp:lastModifiedBy>
  <cp:revision>20</cp:revision>
  <dcterms:modified xsi:type="dcterms:W3CDTF">2022-07-26T05:02:11Z</dcterms:modified>
</cp:coreProperties>
</file>