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1" r:id="rId5"/>
    <p:sldId id="259" r:id="rId6"/>
    <p:sldId id="260" r:id="rId7"/>
    <p:sldId id="262" r:id="rId8"/>
    <p:sldId id="264" r:id="rId9"/>
    <p:sldId id="266" r:id="rId10"/>
    <p:sldId id="265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BCF2-EA6E-4D3B-B8CA-3FFE07DBC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7825FB-0B83-41BB-BCC8-8990C7E3A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2B8D8-769D-49F3-96B2-0C99CF4D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01423-71D9-447E-A960-8D40FD567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22252-D08F-43A6-ACC8-2688697C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39D08-12D3-4FAE-91DB-3322D403A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D4185-358B-41FA-BF94-FE6364D92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0F7C5-17F1-4BA1-867D-C636D0F4F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E38ED-E489-4B42-8F91-DE2CE5660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DE27-D339-4517-996F-DDAAFD93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F71F6-25F3-458A-8B46-92A11F4C3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BBCCD-1E9C-48BE-9909-C11DD1ADF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05EC-69DA-4AB2-ACF0-881402243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8FCC6-B11D-4778-B75E-EFADE89EA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91998-252F-4694-868B-98319A98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2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86FB-0BF3-4C60-9308-4397864D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E0A6F-41F1-4673-80F3-A3F7E4752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04CCE-FB47-4F45-8969-F1DDAA8C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2AB86-4621-4C95-9799-324BA4BC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DB738-BC88-4F26-A9FA-D0540746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7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3C0D-F4B1-48B8-A1E4-1AC085AC5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38BAD-25FC-482C-9D47-1EC375449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51062-2976-4E1A-90A2-E86716810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6ABBD-ACEE-4ED1-99C0-A3B7391C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A06E7-69F5-4EF2-97CB-C9D57A01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7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BBB6-A198-4A1E-B9F6-2CD2B7AD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A041A-83EA-4EF0-BDEE-0FEDFA787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61FDF-BE1F-4289-9B62-5DD501A65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B66C5-B7D7-4E52-A223-24FC3728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1E06D-BC7D-4039-84DF-22F794B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8A825-FE30-4D1D-8A23-EDA93173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3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7BDD-650E-4390-AB10-36D92C6D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910DB-F2D2-4B6C-AE1F-3A703FC3D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03ED6-1DB6-43AD-A56A-7AE6A1C78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A7C25-F8E3-40CC-ACAA-EEE8D0F89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861D2B-A482-4FD5-8B1B-21CB17E39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197FB-AA8E-4C24-8FD8-6EC50F17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30796A-4FA3-4FA9-B33E-419212FB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52E756-4C82-459A-AEF5-E70188AE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84ED-23FB-40CD-B1FA-CFBD6D12E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731C57-02AA-4DF8-A9D9-5513044D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545BA-F121-42F5-9D0A-948056AD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02FA0-A7B0-4415-9654-A6886CF96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5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F0D98-5005-4B73-9227-17475CDA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F3725-D9F3-4A1A-91E8-ED436033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56EB6-D238-4296-A1CD-3CA395B6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8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5E6C0-3B74-4B5B-A4E3-733E5176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44D73-EB07-407C-8555-62C8492D4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2CCE7-1C6E-42FE-852C-10903CA38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327EE-4CD3-4E82-8399-183D31A6C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7E27-8E4E-4A5D-B274-22E79C84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A8DF3-EF11-4DDA-9A68-4A180D0F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D3BEF-649C-4733-A826-D2054E5B9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8722F-D5E9-4D32-8893-EC672F2FE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5864F-6FAA-4985-AD21-12784B264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1F207-6730-4020-913E-AD001F91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56A89-BB07-4165-B1ED-1A191687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71551-35D7-47AB-B0BE-D4AC753A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7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BC296F-B5A5-45D5-AA65-F1983DF4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EC59D-A0DB-49A1-9942-8741A032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8AAD8-3F65-42EB-BF52-51FF01082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B68CB-8FD3-48F0-B03B-E6E43974E638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B406A-8C3C-46CC-B1CD-5DE6A381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C8ADB-9958-4853-9FE1-79A96D544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F8970-7366-4325-A29C-D1FBEC71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3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57DB7-8142-4BA2-B660-8331F1D60D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4E672-AFDE-40D5-92FB-FA8B6439B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70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25BCB4A-46A4-4181-9937-FFBFF6C3C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8243" y="643467"/>
            <a:ext cx="5615514" cy="5571065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87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8A143F-60E8-47E1-842D-FEEE8A15A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57" y="95295"/>
            <a:ext cx="8158982" cy="61192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8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0ECEB3-B89D-4A5F-BD23-7864852B8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763" y="643466"/>
            <a:ext cx="718847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2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8D8695-317C-4E72-85FA-64879E69C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5401" y="0"/>
            <a:ext cx="5667941" cy="64044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512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-up of a human skull&#10;&#10;Description automatically generated with low confidence">
            <a:extLst>
              <a:ext uri="{FF2B5EF4-FFF2-40B4-BE49-F238E27FC236}">
                <a16:creationId xmlns:a16="http://schemas.microsoft.com/office/drawing/2014/main" id="{BD26BCE0-524B-40C5-9DEC-9A1F8300F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9512" y="643467"/>
            <a:ext cx="659297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986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59EDBD1-F132-4F21-8BF2-D916E33A6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5961" y="918546"/>
            <a:ext cx="7656174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ACA23A-5EE2-4193-81BF-831A5A329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4239" y="643467"/>
            <a:ext cx="6403522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951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AFF616-F7A2-414A-853C-77DC5AB9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745DB6-A0E1-454C-9F38-3310D881B9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4244" y="1825625"/>
            <a:ext cx="5149512" cy="4351338"/>
          </a:xfrm>
          <a:prstGeom prst="rect">
            <a:avLst/>
          </a:prstGeom>
          <a:ln>
            <a:noFill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85AD47-B0DD-4B11-815B-E9874B11E9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15014"/>
            <a:ext cx="5181600" cy="39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6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0E7BDC-2117-4B9F-A619-EB7AA735E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592" y="918546"/>
            <a:ext cx="5897851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3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12FB2E-C591-4F84-9D8A-2329F321A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EC38D-9D84-4D56-AFD2-B2EED6870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A3F74EB-2DA1-4147-ACC6-47978D5F5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5492" y="2242704"/>
            <a:ext cx="6332972" cy="461529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B8152C-DE63-450D-9C46-03C38458C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1D6372-0D7A-4794-8657-25453BACCD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6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E5DEFD67-107F-469A-915F-915229F35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5261" y="643467"/>
            <a:ext cx="4721477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746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40E8E7693214FACFCA802A460EE8F" ma:contentTypeVersion="2" ma:contentTypeDescription="Create a new document." ma:contentTypeScope="" ma:versionID="bd560ea27efd6af8bccb82e80e6f2c7c">
  <xsd:schema xmlns:xsd="http://www.w3.org/2001/XMLSchema" xmlns:xs="http://www.w3.org/2001/XMLSchema" xmlns:p="http://schemas.microsoft.com/office/2006/metadata/properties" xmlns:ns2="7bfd935a-17f5-449f-8c05-9a034bc4da16" targetNamespace="http://schemas.microsoft.com/office/2006/metadata/properties" ma:root="true" ma:fieldsID="e701448f33f984923bac1ee534da4ec7" ns2:_="">
    <xsd:import namespace="7bfd935a-17f5-449f-8c05-9a034bc4da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935a-17f5-449f-8c05-9a034bc4d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CB811B-1321-485F-B9DB-1DB355006607}"/>
</file>

<file path=customXml/itemProps2.xml><?xml version="1.0" encoding="utf-8"?>
<ds:datastoreItem xmlns:ds="http://schemas.openxmlformats.org/officeDocument/2006/customXml" ds:itemID="{8B119E68-2B0F-4549-837B-D78C6BC805E0}"/>
</file>

<file path=customXml/itemProps3.xml><?xml version="1.0" encoding="utf-8"?>
<ds:datastoreItem xmlns:ds="http://schemas.openxmlformats.org/officeDocument/2006/customXml" ds:itemID="{B6777451-968A-4B76-A489-9579C36B284F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Dalia Mahmoud Hasan</dc:creator>
  <cp:lastModifiedBy>Dalia Mahmoud Hasan</cp:lastModifiedBy>
  <cp:revision>1</cp:revision>
  <dcterms:created xsi:type="dcterms:W3CDTF">2022-04-17T19:43:03Z</dcterms:created>
  <dcterms:modified xsi:type="dcterms:W3CDTF">2022-04-17T21:04:10Z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0x0101005B240E8E7693214FACFCA802A460EE8F</vt:lpwstr>
  </property>
</Properties>
</file>