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Override1.xml" ContentType="application/vnd.openxmlformats-officedocument.themeOverrid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Override2.xml" ContentType="application/vnd.openxmlformats-officedocument.themeOverrid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804" r:id="rId10"/>
    <p:sldMasterId id="2147483816" r:id="rId11"/>
  </p:sldMasterIdLst>
  <p:notesMasterIdLst>
    <p:notesMasterId r:id="rId42"/>
  </p:notesMasterIdLst>
  <p:sldIdLst>
    <p:sldId id="295" r:id="rId12"/>
    <p:sldId id="294" r:id="rId13"/>
    <p:sldId id="268" r:id="rId14"/>
    <p:sldId id="296" r:id="rId15"/>
    <p:sldId id="299" r:id="rId16"/>
    <p:sldId id="297" r:id="rId17"/>
    <p:sldId id="301" r:id="rId18"/>
    <p:sldId id="302" r:id="rId19"/>
    <p:sldId id="308" r:id="rId20"/>
    <p:sldId id="336" r:id="rId21"/>
    <p:sldId id="309" r:id="rId22"/>
    <p:sldId id="321" r:id="rId23"/>
    <p:sldId id="311" r:id="rId24"/>
    <p:sldId id="313" r:id="rId25"/>
    <p:sldId id="322" r:id="rId26"/>
    <p:sldId id="323" r:id="rId27"/>
    <p:sldId id="339" r:id="rId28"/>
    <p:sldId id="337" r:id="rId29"/>
    <p:sldId id="315" r:id="rId30"/>
    <p:sldId id="324" r:id="rId31"/>
    <p:sldId id="325" r:id="rId32"/>
    <p:sldId id="303" r:id="rId33"/>
    <p:sldId id="327" r:id="rId34"/>
    <p:sldId id="330" r:id="rId35"/>
    <p:sldId id="332" r:id="rId36"/>
    <p:sldId id="305" r:id="rId37"/>
    <p:sldId id="333" r:id="rId38"/>
    <p:sldId id="307" r:id="rId39"/>
    <p:sldId id="289" r:id="rId40"/>
    <p:sldId id="293" r:id="rId4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nAeYb/FAU6bJ5qTUl63E8A==" hashData="1ozFIO6OX3B2KT9SXsIwsRFG24Y2YzF0fjUT//VPFbFvwJmiyAzUrXDuX61x7gHmhkoFX/XvwWg3H2rZ1h+zQA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728088"/>
    <a:srgbClr val="000000"/>
    <a:srgbClr val="800080"/>
    <a:srgbClr val="FF3300"/>
    <a:srgbClr val="FFB3D9"/>
    <a:srgbClr val="B8B4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8CFE3BE-ED1F-499D-81E0-439C06161CC9}" type="datetimeFigureOut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13A877C-5AE5-47BC-B234-798DAC871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52F1A-10FF-45A0-937C-68E837F19511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79340-D682-4E62-822B-26660AC422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43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05CD1-0C19-4034-8278-AF276DE4CF1D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B530F-4CFF-4FCD-A919-2B543B85B4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119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565150" y="744538"/>
            <a:ext cx="8005763" cy="5349875"/>
            <a:chOff x="564643" y="744469"/>
            <a:chExt cx="8005589" cy="5349671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>
                <a:gd name="T0" fmla="*/ 2151929 w 10000"/>
                <a:gd name="T1" fmla="*/ 0 h 10000"/>
                <a:gd name="T2" fmla="*/ 2456260 w 10000"/>
                <a:gd name="T3" fmla="*/ 0 h 10000"/>
                <a:gd name="T4" fmla="*/ 2456260 w 10000"/>
                <a:gd name="T5" fmla="*/ 4408488 h 10000"/>
                <a:gd name="T6" fmla="*/ 0 w 10000"/>
                <a:gd name="T7" fmla="*/ 4408488 h 10000"/>
                <a:gd name="T8" fmla="*/ 0 w 10000"/>
                <a:gd name="T9" fmla="*/ 4125022 h 10000"/>
                <a:gd name="T10" fmla="*/ 2151929 w 10000"/>
                <a:gd name="T11" fmla="*/ 4125022 h 10000"/>
                <a:gd name="T12" fmla="*/ 2151929 w 10000"/>
                <a:gd name="T13" fmla="*/ 0 h 1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>
                <a:gd name="T0" fmla="*/ 2152174 w 10001"/>
                <a:gd name="T1" fmla="*/ 0 h 10000"/>
                <a:gd name="T2" fmla="*/ 2456505 w 10001"/>
                <a:gd name="T3" fmla="*/ 0 h 10000"/>
                <a:gd name="T4" fmla="*/ 2456505 w 10001"/>
                <a:gd name="T5" fmla="*/ 4408488 h 10000"/>
                <a:gd name="T6" fmla="*/ 246 w 10001"/>
                <a:gd name="T7" fmla="*/ 4408488 h 10000"/>
                <a:gd name="T8" fmla="*/ 246 w 10001"/>
                <a:gd name="T9" fmla="*/ 4122818 h 10000"/>
                <a:gd name="T10" fmla="*/ 2152174 w 10001"/>
                <a:gd name="T11" fmla="*/ 4120173 h 10000"/>
                <a:gd name="T12" fmla="*/ 2152174 w 10001"/>
                <a:gd name="T13" fmla="*/ 0 h 1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7664B8A-BC73-46CB-87D8-EF45180DBA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5150" y="6453188"/>
            <a:ext cx="1204913" cy="40481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80DA563-50D2-423F-A5E8-F06EFC9941F9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E085AF5-C621-479A-9538-1330AF994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38338" y="6453188"/>
            <a:ext cx="5267325" cy="404812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4FC7CC3-6292-478E-AB1A-D772ECCFD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72350" y="6453188"/>
            <a:ext cx="1198563" cy="40481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3E84AFB-1D51-4C34-B422-FDDAC4A79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13275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D96BE-D924-4315-B9E3-33A20582B2C8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DCBD4-A49F-4E4B-8882-38BB38E8D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84543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6113463" y="1685925"/>
            <a:ext cx="2457450" cy="4408488"/>
          </a:xfrm>
          <a:custGeom>
            <a:avLst/>
            <a:gdLst>
              <a:gd name="T0" fmla="*/ 2153024 w 4125"/>
              <a:gd name="T1" fmla="*/ 0 h 5554"/>
              <a:gd name="T2" fmla="*/ 2457450 w 4125"/>
              <a:gd name="T3" fmla="*/ 0 h 5554"/>
              <a:gd name="T4" fmla="*/ 2457450 w 4125"/>
              <a:gd name="T5" fmla="*/ 4408488 h 5554"/>
              <a:gd name="T6" fmla="*/ 0 w 4125"/>
              <a:gd name="T7" fmla="*/ 4408488 h 5554"/>
              <a:gd name="T8" fmla="*/ 0 w 4125"/>
              <a:gd name="T9" fmla="*/ 4027488 h 5554"/>
              <a:gd name="T10" fmla="*/ 2153024 w 4125"/>
              <a:gd name="T11" fmla="*/ 4027488 h 5554"/>
              <a:gd name="T12" fmla="*/ 2153024 w 4125"/>
              <a:gd name="T13" fmla="*/ 0 h 55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Freeform 7" title="Crop Mark">
            <a:extLst>
              <a:ext uri="{FF2B5EF4-FFF2-40B4-BE49-F238E27FC236}">
                <a16:creationId xmlns:a16="http://schemas.microsoft.com/office/drawing/2014/main" id="{6BD44622-BEE5-4441-96AC-E8D974D724C3}"/>
              </a:ext>
            </a:extLst>
          </p:cNvPr>
          <p:cNvSpPr/>
          <p:nvPr/>
        </p:nvSpPr>
        <p:spPr bwMode="auto">
          <a:xfrm>
            <a:off x="6113463" y="1685925"/>
            <a:ext cx="245745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41DDD71-0014-460C-9B1F-17C6153360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4038" y="6453188"/>
            <a:ext cx="1217612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AE2BD34-A695-44C5-A9B9-C786DCC6D922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A6F5282-1BA4-49A9-9A65-D3EF1F901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38338" y="6453188"/>
            <a:ext cx="5267325" cy="404812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6F7F1C8-8BB7-49BB-B1C4-6278ADF1C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72350" y="6453188"/>
            <a:ext cx="1198563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927E72E-BDF0-45F3-A136-E3F812961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044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DA1CB-BA8B-4805-A7EB-71FA925A463E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3CB99-8D59-4D12-924F-F6CEAEAEF2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4640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810DC-8493-4E52-8133-64BC18B1BA95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016F4-CBD8-45AD-A7AE-3631A82583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78261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BB22B-21B2-4286-BF28-822B9ABB852C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3DA1A-32FC-45A3-84F5-0501CE8FB7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86214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B4C86-C7F8-4043-BAD7-EA8DA9CA6832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E19B2-6CF5-4E38-8E3E-F7D25DD2D3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3196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title="Background Shape">
            <a:extLst>
              <a:ext uri="{FF2B5EF4-FFF2-40B4-BE49-F238E27FC236}">
                <a16:creationId xmlns:a16="http://schemas.microsoft.com/office/drawing/2014/main" id="{6AB815F3-4478-4367-A0B8-3C9005D2BE8E}"/>
              </a:ext>
            </a:extLst>
          </p:cNvPr>
          <p:cNvSpPr/>
          <p:nvPr/>
        </p:nvSpPr>
        <p:spPr>
          <a:xfrm>
            <a:off x="0" y="0"/>
            <a:ext cx="39782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3A9D14-0D8C-4D2E-9B14-EC64A3112E9A}"/>
              </a:ext>
            </a:extLst>
          </p:cNvPr>
          <p:cNvSpPr/>
          <p:nvPr/>
        </p:nvSpPr>
        <p:spPr>
          <a:xfrm>
            <a:off x="397827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 title="Divider Bar">
            <a:extLst>
              <a:ext uri="{FF2B5EF4-FFF2-40B4-BE49-F238E27FC236}">
                <a16:creationId xmlns:a16="http://schemas.microsoft.com/office/drawing/2014/main" id="{0665F059-2300-4FE1-8724-E1B959CF372F}"/>
              </a:ext>
            </a:extLst>
          </p:cNvPr>
          <p:cNvSpPr/>
          <p:nvPr/>
        </p:nvSpPr>
        <p:spPr>
          <a:xfrm>
            <a:off x="397827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E65ACD80-22BA-48AA-9B8E-6830F7E867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2925" y="6453188"/>
            <a:ext cx="903288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4A67E69-5A89-4879-80A0-A5A4E3FF60F0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B7F05041-B5BE-47FF-9D10-9F786D9DC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4175" y="6453188"/>
            <a:ext cx="1781175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ED4BE595-C4D0-4D3B-A271-0C0749BDD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12038" y="6453188"/>
            <a:ext cx="1196975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0100004-2C37-44D0-894B-A5E73C8D47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9013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title="Background Shape">
            <a:extLst>
              <a:ext uri="{FF2B5EF4-FFF2-40B4-BE49-F238E27FC236}">
                <a16:creationId xmlns:a16="http://schemas.microsoft.com/office/drawing/2014/main" id="{564C5CDA-FD0A-4871-B5B2-C295E2877B04}"/>
              </a:ext>
            </a:extLst>
          </p:cNvPr>
          <p:cNvSpPr/>
          <p:nvPr/>
        </p:nvSpPr>
        <p:spPr>
          <a:xfrm>
            <a:off x="0" y="0"/>
            <a:ext cx="39782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BACED9-0DA5-4CBA-A467-63E4DD6E074F}"/>
              </a:ext>
            </a:extLst>
          </p:cNvPr>
          <p:cNvSpPr/>
          <p:nvPr/>
        </p:nvSpPr>
        <p:spPr>
          <a:xfrm>
            <a:off x="397827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 title="Divider Bar">
            <a:extLst>
              <a:ext uri="{FF2B5EF4-FFF2-40B4-BE49-F238E27FC236}">
                <a16:creationId xmlns:a16="http://schemas.microsoft.com/office/drawing/2014/main" id="{C063B2F0-FC41-43E8-8B61-63968F0D6FC6}"/>
              </a:ext>
            </a:extLst>
          </p:cNvPr>
          <p:cNvSpPr/>
          <p:nvPr/>
        </p:nvSpPr>
        <p:spPr>
          <a:xfrm>
            <a:off x="397827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rtlCol="0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96980A60-F16F-4677-9095-BEF6556034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2925" y="6453188"/>
            <a:ext cx="903288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D4976A3-C003-4978-8567-AEB8ECBCDC9D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62D9FF7B-4709-4DFA-AF10-295C47E03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4175" y="6453188"/>
            <a:ext cx="1781175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62C8659B-A5B9-401A-A358-1DCF0FB9D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12038" y="6453188"/>
            <a:ext cx="1196975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D035555-B898-4A2E-AAD5-094F92E244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5958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7AC85-BAD9-43BE-8F5E-49C7F4C5E64B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CB058-AE73-45C1-A45F-C030AB96B1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20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EFE7E-0C19-423C-BF02-FE5EF0F5EE88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BA5B9-D322-4CD0-9662-857A4CF972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1051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CD8CF-E965-4877-A883-1E0FA09CF968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40954-0ECC-45CE-9547-EE3BF13EBA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41471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2630F22-C281-4C7A-9FA7-0A3FD06C61B3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3E20851-AD23-41F3-AA59-F25A7EB8CBE3}"/>
              </a:ext>
            </a:extLst>
          </p:cNvPr>
          <p:cNvCxnSpPr/>
          <p:nvPr/>
        </p:nvCxnSpPr>
        <p:spPr>
          <a:xfrm>
            <a:off x="1484313" y="3733800"/>
            <a:ext cx="61722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E8A261F-9B04-4A1F-8D4A-F600DAFE7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C8141D1-AFE6-4B18-BBF4-A039286FB71E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EF6459C-CC41-49D3-924B-E1B502E9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0901632-898D-475E-9975-F424FAA1B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978D69D-E0CC-4A20-BEAA-848077838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76743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31EDC-5A43-45F5-B363-CE3BA287D8DC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47F9D-2638-477C-96DB-093028D51B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58910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F648420-033E-41AD-9921-AE5FDC64B661}"/>
              </a:ext>
            </a:extLst>
          </p:cNvPr>
          <p:cNvCxnSpPr/>
          <p:nvPr/>
        </p:nvCxnSpPr>
        <p:spPr>
          <a:xfrm>
            <a:off x="1485900" y="4021138"/>
            <a:ext cx="61722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2EE940D-C8C0-4141-8915-3EB50C2FF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A23A1-FAA3-4A2D-A825-6641925815CA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AB01C0D-D826-4AC2-94E0-CE6019403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FB3AAE3-E0C7-42F1-8E82-40FFEDF89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91EF8-789C-44FA-B073-7AE12C903A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1455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1FE4C-A165-4879-AB97-9BFECB818B15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AC7A9-2D53-4361-851D-98450456B5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2202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61472-2BAE-445D-9425-BBD1BE9CD40E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588B9-DED0-483D-99A9-163D8248E0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3916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1F3C9-393E-4007-990D-B31267ABE142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ABA3C-257E-4A99-8F15-DE6B8FB5B2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46048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E4F52-A33F-4A4B-8A0E-15468D809DD0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A8CD2-F331-4DDE-BE31-BE641373E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0482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0BBD2-BB77-43B1-894B-E678F8BDF056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172D0-204E-4086-9F77-D23A3419DD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8625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911F0-AC98-4539-9574-BB3BE7EB7661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23F7C-DD50-4095-A1AF-C0D2431F49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71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D9D902-6DF8-49B8-ACC9-9230C22D0B2D}"/>
              </a:ext>
            </a:extLst>
          </p:cNvPr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B03CCF-6628-4325-8978-91651D0132DA}"/>
              </a:ext>
            </a:extLst>
          </p:cNvPr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6127D4-DC80-4B0D-A5B8-0C2FAC13A7CB}"/>
              </a:ext>
            </a:extLst>
          </p:cNvPr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27">
            <a:extLst>
              <a:ext uri="{FF2B5EF4-FFF2-40B4-BE49-F238E27FC236}">
                <a16:creationId xmlns:a16="http://schemas.microsoft.com/office/drawing/2014/main" id="{DE3FCE82-2AEA-4A54-B45F-D65DFA349A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51E4B01-9EF3-421A-BE0E-987C15888B52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10" name="Footer Placeholder 16">
            <a:extLst>
              <a:ext uri="{FF2B5EF4-FFF2-40B4-BE49-F238E27FC236}">
                <a16:creationId xmlns:a16="http://schemas.microsoft.com/office/drawing/2014/main" id="{8E7A3A8D-1347-4647-BA8E-314C44F4F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11" name="Slide Number Placeholder 28">
            <a:extLst>
              <a:ext uri="{FF2B5EF4-FFF2-40B4-BE49-F238E27FC236}">
                <a16:creationId xmlns:a16="http://schemas.microsoft.com/office/drawing/2014/main" id="{609C89FF-8D77-47E8-A82D-E71122C03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08199E8-9A31-4427-B0B8-DB94B8BB61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6098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1240D-52EC-410D-B206-70119A96F6C3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1926E-0311-41C1-A063-050D3D088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27526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9995C-2237-4E9B-99AC-EE4EE1AC4AF6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E874B-F0DF-4D04-ABD4-12E900041B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63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862E7-9E11-46CD-A440-1E49EA087EF4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57E9A-A4D5-4839-A39D-2869FE2E4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298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ADE830-33DC-4C5D-AC35-BB247C8EFDB8}"/>
              </a:ext>
            </a:extLst>
          </p:cNvPr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EE99D0-EA9A-47D4-A144-904FA797E49E}"/>
              </a:ext>
            </a:extLst>
          </p:cNvPr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1AAE9F-A46C-41C0-8F4F-6262F2CAC9C9}"/>
              </a:ext>
            </a:extLst>
          </p:cNvPr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5FA38E58-13F9-4010-BAF6-9E7B31352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89E05-DC40-42CB-B602-FB6C957FC268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6B15CF75-3EBB-4A6E-87AE-BD4BAE6B05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896FE1B-F2F6-4153-8604-C4ACF48CDA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1FC177A6-B136-4520-9174-216B89E679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3958139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5BD6528E-2779-4D32-9BDC-AC1EE30C0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DA08A42-4526-4081-9443-D2B08E63A3EF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56448146-8977-4B95-95FE-A3AC495B98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3A6246F-AFCC-46F5-B2E3-ACB0CE8E67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>
            <a:extLst>
              <a:ext uri="{FF2B5EF4-FFF2-40B4-BE49-F238E27FC236}">
                <a16:creationId xmlns:a16="http://schemas.microsoft.com/office/drawing/2014/main" id="{EFDE68C1-2DCE-45C8-A6CB-30C283A886F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238176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BE4C986D-6DB4-4016-AA61-7DCF0F9FD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C4CF780-FFD9-44D8-A6CE-EA1D1F7038D6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id="{0F144774-3070-4575-87E7-88861A042A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AD14EE6-0C30-428A-867A-9C081A68DB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4A442999-098F-463B-8598-EA6314C4DC5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1298759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81679-D734-46E6-A9F5-1AEC8E71709C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1B1BB-E252-4A95-906E-2599A3AEAE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338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18DA8B-FE3B-4CFF-B410-A62A1FB35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DE0D4-AA03-4F50-9EC3-05EFE40E6E03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4AE0A5-0EFC-49F5-8EB8-FBA358B9C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975A0E-C235-4DA6-91B0-9EA9DCFFE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8408EBA-F3C7-4495-875F-D6DFF2FCA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541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24D9B-7920-4AFA-88D6-DBD447610EAB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D711C-EC3D-4EEA-A1E2-0AB9D3D12B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736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44A9D-52A3-4A75-B01D-C8F3817F7947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A7328-7298-441B-B2BE-0CD7182CBE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015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C0AB0A-A5D9-48F5-8CB3-A625CF3A8AC7}"/>
              </a:ext>
            </a:extLst>
          </p:cNvPr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B5829A-D65B-4171-AF87-703BE0641314}"/>
              </a:ext>
            </a:extLst>
          </p:cNvPr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2EFB5D-7E27-4CD8-8A00-EAF33ED550AF}"/>
              </a:ext>
            </a:extLst>
          </p:cNvPr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2610B8-0D2B-4821-B6B1-59C758307C9A}"/>
              </a:ext>
            </a:extLst>
          </p:cNvPr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11">
            <a:extLst>
              <a:ext uri="{FF2B5EF4-FFF2-40B4-BE49-F238E27FC236}">
                <a16:creationId xmlns:a16="http://schemas.microsoft.com/office/drawing/2014/main" id="{DCEF62C4-78F5-47B0-BFF5-7260C552FA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C5CCC25-1D7F-4EA0-9ECB-E47BB9687A42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10" name="Slide Number Placeholder 12">
            <a:extLst>
              <a:ext uri="{FF2B5EF4-FFF2-40B4-BE49-F238E27FC236}">
                <a16:creationId xmlns:a16="http://schemas.microsoft.com/office/drawing/2014/main" id="{9CDF64B5-AD6D-4E37-91AD-A55FADA19D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CC2E016A-5809-4868-AD4E-039CFD50ED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>
            <a:extLst>
              <a:ext uri="{FF2B5EF4-FFF2-40B4-BE49-F238E27FC236}">
                <a16:creationId xmlns:a16="http://schemas.microsoft.com/office/drawing/2014/main" id="{7BC5CFCA-1839-4C78-88C4-FE152FD0123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6004673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5B692-398F-40DA-A903-89117CEF193B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10AA3-0971-4BD9-9232-2668CA4B92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920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AFE0B8-A028-444F-9E5B-6C5E69D2EE38}"/>
              </a:ext>
            </a:extLst>
          </p:cNvPr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0662A1-A946-4F31-863E-E3D29E5510DD}"/>
              </a:ext>
            </a:extLst>
          </p:cNvPr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C53A4A-5A56-453E-A2B0-67D6309C229E}"/>
              </a:ext>
            </a:extLst>
          </p:cNvPr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0B29E84-E50B-4E11-B5F1-B5403A9E09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B5607-8642-41C9-919E-3A6CF142C957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8A224C8-F71B-4912-AFC5-8D8CB3553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8932CA3-ECF1-4AE9-96EE-01A2272CC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FB61C-21CF-42D3-8D36-672EB59E53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9837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overOverla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8D9CB9F-0A73-4EAA-B41F-5D1C18334D19}"/>
              </a:ext>
            </a:extLst>
          </p:cNvPr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78525A9-66CD-4808-AF9E-446225EE7473}"/>
                </a:ext>
              </a:extLst>
            </p:cNvPr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993B2F7-3F51-4910-8D22-027B6AF07DA3}"/>
                </a:ext>
              </a:extLst>
            </p:cNvPr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5187062-F04A-468C-8188-0C1CEB1A8E85}"/>
                </a:ext>
              </a:extLst>
            </p:cNvPr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B880674-7481-4C46-A8BD-9AC343B23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DC39F14-2429-4945-B22D-E0B1F8E3732C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CE5A7BA-7CB2-4FB7-90A5-E2B922508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CB9653C-59E6-416E-A7D4-7803F692E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FF4514C-6B32-4A09-B953-34F4F11348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077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5400" smtClean="0">
                  <a:solidFill>
                    <a:srgbClr val="F4F4E3"/>
                  </a:solidFill>
                  <a:latin typeface="Wingdings" panose="05000000000000000000" pitchFamily="2" charset="2"/>
                </a:rPr>
                <a:t>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8E5983A-7F1E-4DA5-A123-4868445663DC}"/>
                </a:ext>
              </a:extLst>
            </p:cNvPr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1C5083D-8FBD-4A9E-88AA-FF15DAB4C2FF}"/>
                </a:ext>
              </a:extLst>
            </p:cNvPr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1680AE4-E58D-4A44-BF00-D72A7999E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7D797-EC42-4E21-A171-57779FF51E46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DF155AF-D68C-46AD-92CD-7A011D225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8BF7A11-949D-4EC5-82B5-00D11ED63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2D300-0714-49D1-AC6F-BDCA31C9F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117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overOverla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73163" y="2887663"/>
            <a:ext cx="6778625" cy="923925"/>
            <a:chOff x="1172584" y="1381459"/>
            <a:chExt cx="6779110" cy="923330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5400" smtClean="0">
                  <a:solidFill>
                    <a:srgbClr val="F4F4E3"/>
                  </a:solidFill>
                  <a:latin typeface="Wingdings" panose="05000000000000000000" pitchFamily="2" charset="2"/>
                </a:rPr>
                <a:t>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F9E8BF2-B843-4F17-99A6-CF4F06B09225}"/>
                </a:ext>
              </a:extLst>
            </p:cNvPr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01A141F-B42D-46A8-9C80-3A27043680B6}"/>
                </a:ext>
              </a:extLst>
            </p:cNvPr>
            <p:cNvCxnSpPr/>
            <p:nvPr/>
          </p:nvCxnSpPr>
          <p:spPr>
            <a:xfrm rot="10800000">
              <a:off x="4832033" y="1927207"/>
              <a:ext cx="3119661" cy="158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DE76676-6034-4FF5-BB8D-2D82C1E73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F6D90-94EC-4011-9223-6AB826EBE255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CD1CDB4-BB7C-4037-A885-EB2D30750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8A03504-11D3-4F3F-B7E0-CA68AA938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0D716-1FD0-4F57-9D4C-20A293F137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1945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5400" smtClean="0">
                  <a:solidFill>
                    <a:srgbClr val="F4F4E3"/>
                  </a:solidFill>
                  <a:latin typeface="Wingdings" panose="05000000000000000000" pitchFamily="2" charset="2"/>
                </a:rPr>
                <a:t>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0129D30-21AB-4F85-AFB3-094B64D7B11B}"/>
                </a:ext>
              </a:extLst>
            </p:cNvPr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CD28776-03D5-4CE7-968F-7FC377E1251E}"/>
                </a:ext>
              </a:extLst>
            </p:cNvPr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5CD385BC-A1E7-4600-98EB-13B34201D58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0568A-CDDF-49E5-9AFC-4010BBFC83DD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C6189A35-C1A0-4206-BE73-081410669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B63D7A39-5886-4E34-BA06-6F8C376E0AA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99481-81E7-4B67-AF1C-B0A37163C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733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5400" smtClean="0">
                  <a:solidFill>
                    <a:srgbClr val="F4F4E3"/>
                  </a:solidFill>
                  <a:latin typeface="Wingdings" panose="05000000000000000000" pitchFamily="2" charset="2"/>
                </a:rPr>
                <a:t>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B7F2AE8-3731-4973-9C36-ED25D1595CE5}"/>
                </a:ext>
              </a:extLst>
            </p:cNvPr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4FD5899-050F-4FC3-90E2-BE3C4F3434D6}"/>
                </a:ext>
              </a:extLst>
            </p:cNvPr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6">
            <a:extLst>
              <a:ext uri="{FF2B5EF4-FFF2-40B4-BE49-F238E27FC236}">
                <a16:creationId xmlns:a16="http://schemas.microsoft.com/office/drawing/2014/main" id="{A0AB0FFC-3EC7-487C-BD05-D2E4F6582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FDDF6-9D72-41C6-9E07-64330FD0274B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44A0DCC8-CDA1-4EFC-A2BB-01FA3F341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9ADD43D4-BDFB-46E0-9863-785DD7FAB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1AB36-204D-4FE0-B534-6BF01DE175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5651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4" name="TextBox 3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5400" smtClean="0">
                  <a:solidFill>
                    <a:srgbClr val="F4F4E3"/>
                  </a:solidFill>
                  <a:latin typeface="Wingdings" panose="05000000000000000000" pitchFamily="2" charset="2"/>
                </a:rPr>
                <a:t>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0EB6728-478E-4A3D-B0D0-DB5A69517E9F}"/>
                </a:ext>
              </a:extLst>
            </p:cNvPr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34CE73C-2145-4B93-9849-1281F5DB50EC}"/>
                </a:ext>
              </a:extLst>
            </p:cNvPr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774DDC50-0B29-419C-BC6B-ED74B7331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C4800-C64F-4518-A482-A3477705C90A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CC692636-BB5A-48C5-92A6-E1FA77247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2480D048-6877-4947-9D94-63CFDE353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20097-7B9F-4AAC-90EC-73E84FCAB1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3806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3A093-6F62-484A-9334-7B47E571A50D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EB0C4-B91C-4B23-8C37-95C844D6C3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72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D9E3F-977E-41D5-802C-67C2DBA0AB44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2ED27-2FB1-4BF5-8DF3-3641C4CAB4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635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691C0-D9B4-495E-A878-EFA99CE0E4A5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4281D-FDC0-4670-BB39-8C41F162A0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415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EB210-1D43-40D4-A84E-BA7ABF9E372B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D846C-33FD-4E19-88B0-6836996EEF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3405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5400" smtClean="0">
                  <a:solidFill>
                    <a:srgbClr val="F4F4E3"/>
                  </a:solidFill>
                  <a:latin typeface="Wingdings" panose="05000000000000000000" pitchFamily="2" charset="2"/>
                </a:rPr>
                <a:t>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DE21C19-D340-4D3E-8D66-BCF6DDDE1A10}"/>
                </a:ext>
              </a:extLst>
            </p:cNvPr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DA79712-EBE9-4157-AA74-262540134543}"/>
                </a:ext>
              </a:extLst>
            </p:cNvPr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B52598A-6900-480D-9415-14EFF8C59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B81B6-9421-4BA1-9F5D-8A3E868C7E66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0A518D9-8C1D-455F-8A5A-4A5BC5345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1B8CAD9-B97E-4604-804B-CB6D1BFB3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8C8E4-7139-4E0E-B73D-CCF1432EB3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377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 rot="5400000">
            <a:off x="3908425" y="2881313"/>
            <a:ext cx="5481637" cy="922338"/>
            <a:chOff x="1815339" y="1381459"/>
            <a:chExt cx="5480154" cy="923330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4146745" y="1381458"/>
              <a:ext cx="87765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5400" smtClean="0">
                  <a:solidFill>
                    <a:srgbClr val="F4F4E3"/>
                  </a:solidFill>
                  <a:latin typeface="Wingdings" panose="05000000000000000000" pitchFamily="2" charset="2"/>
                </a:rPr>
                <a:t>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62CB3A3-1F93-44A8-A45F-C9E1D5914FE9}"/>
                </a:ext>
              </a:extLst>
            </p:cNvPr>
            <p:cNvCxnSpPr/>
            <p:nvPr/>
          </p:nvCxnSpPr>
          <p:spPr>
            <a:xfrm flipH="1" flipV="1">
              <a:off x="1815339" y="1924967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F90EAF7-0404-4824-9398-15F074723BA8}"/>
                </a:ext>
              </a:extLst>
            </p:cNvPr>
            <p:cNvCxnSpPr/>
            <p:nvPr/>
          </p:nvCxnSpPr>
          <p:spPr>
            <a:xfrm rot="10800000">
              <a:off x="4826011" y="1928146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341B5F8-6896-4D6B-96B2-1BEEBF3EF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43E73-E558-4BB2-9AF3-8510C4E06685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FCD4EAD-2462-4401-A287-1C1A40607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ADCA936-19B9-4161-9F8D-C4A6AFFCA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F156C-73D2-4CDA-9B9B-6F4F187758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1663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overOverla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365E4FA-F193-4C77-B235-8876D6F1BDF7}"/>
              </a:ext>
            </a:extLst>
          </p:cNvPr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DEF11D3-9C08-4E3E-B847-CE57D4AFEA8C}"/>
                </a:ext>
              </a:extLst>
            </p:cNvPr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29AF940-A167-40CB-BF4A-C63437D1A64E}"/>
                </a:ext>
              </a:extLst>
            </p:cNvPr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E56BFC-CAE1-4304-936C-6733721F8F6F}"/>
                </a:ext>
              </a:extLst>
            </p:cNvPr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71F5E75-AE0B-4469-8EA6-82FE1BCA7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01248C9-1E36-4F7E-BAA3-67F578E5EDFF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1377889-17E5-46AC-A9BC-E7CEEE01C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927F801-4118-4C8E-9711-B9C6017E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D3F577E-61C2-4D93-AA91-3199665C92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6793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5400" smtClean="0">
                  <a:solidFill>
                    <a:srgbClr val="F8F7EA"/>
                  </a:solidFill>
                  <a:latin typeface="Wingdings" panose="05000000000000000000" pitchFamily="2" charset="2"/>
                </a:rPr>
                <a:t>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023AA94-A2CE-4E54-90B0-F48803405A15}"/>
                </a:ext>
              </a:extLst>
            </p:cNvPr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2E2B6AC-8442-468A-B21D-0752B8100520}"/>
                </a:ext>
              </a:extLst>
            </p:cNvPr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0C581A8-EE8F-4E73-B123-465A7340E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B1585-AE47-437A-AD5E-C7E368E0E3A3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F42C8AC-4FB2-4858-B84C-91F675B1B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0072E65-2377-4503-8DD2-4C9435EA4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3D52E-F770-4F6A-BA7D-2AEB62C64E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661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overOverla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73163" y="2887663"/>
            <a:ext cx="6778625" cy="923925"/>
            <a:chOff x="1172584" y="1381459"/>
            <a:chExt cx="6779110" cy="923330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5400" smtClean="0">
                  <a:solidFill>
                    <a:srgbClr val="F8F7EA"/>
                  </a:solidFill>
                  <a:latin typeface="Wingdings" panose="05000000000000000000" pitchFamily="2" charset="2"/>
                </a:rPr>
                <a:t>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0332A35-CB70-4375-9D8B-32E11AB95E54}"/>
                </a:ext>
              </a:extLst>
            </p:cNvPr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8AFC2F6-19B4-401B-AB5C-CA96D4E7FEAE}"/>
                </a:ext>
              </a:extLst>
            </p:cNvPr>
            <p:cNvCxnSpPr/>
            <p:nvPr/>
          </p:nvCxnSpPr>
          <p:spPr>
            <a:xfrm rot="10800000">
              <a:off x="4832033" y="1927207"/>
              <a:ext cx="3119661" cy="158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2699521-1014-4D8A-B1B7-1D2F992D6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E589D-FD84-42BF-B7E9-6DD5DDC6D415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872BD55-6BF5-47BB-ABEF-68BC6C455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5A93710-A034-44C4-9461-C1BDF8AE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8F5C7-9ECC-46FC-B9AA-A55255FECE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463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5400" smtClean="0">
                  <a:solidFill>
                    <a:srgbClr val="F8F7EA"/>
                  </a:solidFill>
                  <a:latin typeface="Wingdings" panose="05000000000000000000" pitchFamily="2" charset="2"/>
                </a:rPr>
                <a:t>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355086F-756E-4DA6-8575-2CE7456C7830}"/>
                </a:ext>
              </a:extLst>
            </p:cNvPr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D7BE564-9D0C-4A09-801C-72CCC9BEA337}"/>
                </a:ext>
              </a:extLst>
            </p:cNvPr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97DF046B-6260-4085-BB71-6DC461034CF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9B392-4E09-447A-83FC-BD2BDAC70E88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187456F7-281A-4C7C-AC9F-F39E8937DFC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0618111A-7F75-468A-BD93-DE2F1066D93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191CF-4929-453B-AF63-9B634C79E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702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5400" smtClean="0">
                  <a:solidFill>
                    <a:srgbClr val="F8F7EA"/>
                  </a:solidFill>
                  <a:latin typeface="Wingdings" panose="05000000000000000000" pitchFamily="2" charset="2"/>
                </a:rPr>
                <a:t>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3652348-4700-4FB1-80CF-499C0F27B7EC}"/>
                </a:ext>
              </a:extLst>
            </p:cNvPr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8AFA39E-AECC-48CA-8C06-41E77519AFE8}"/>
                </a:ext>
              </a:extLst>
            </p:cNvPr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6">
            <a:extLst>
              <a:ext uri="{FF2B5EF4-FFF2-40B4-BE49-F238E27FC236}">
                <a16:creationId xmlns:a16="http://schemas.microsoft.com/office/drawing/2014/main" id="{D754E087-C5A6-4BA1-A9E2-51C7EFF89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E7C6E-AFBE-48BB-9CA8-4F65C34C9E94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08E6240C-88D2-4624-BDF2-D7494C61B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9CF16498-E6A2-49F0-B483-E4520E017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6CE76-67D9-4FB1-870C-E83393DC2E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2242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4" name="TextBox 3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5400" smtClean="0">
                  <a:solidFill>
                    <a:srgbClr val="F8F7EA"/>
                  </a:solidFill>
                  <a:latin typeface="Wingdings" panose="05000000000000000000" pitchFamily="2" charset="2"/>
                </a:rPr>
                <a:t>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0290230-1408-48C7-841D-D9D0DAB34CEB}"/>
                </a:ext>
              </a:extLst>
            </p:cNvPr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24D3AD9-ECA2-4603-93B2-E7AFC56DDB59}"/>
                </a:ext>
              </a:extLst>
            </p:cNvPr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CAF40F18-4FC7-41B6-A961-1A8FF5C6F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37F9A-981E-48A6-9368-930B851AD0D1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BD1A602E-CAA3-4447-8693-60B8452EF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1A0C0EAD-2B5F-4F7C-BA03-5F9B714C4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980EC-BD71-40C6-841E-F1B7F6F327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24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80206-3CAA-4391-8E10-9F4DD9BBAC26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6E51B-2ED4-4B22-8B05-8645F7B81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3306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DE302-D52B-4B6F-9318-45F9A65B2516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4CA58-0263-491A-8758-81164E951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40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D1623-8C6D-4CE9-90F3-D3E7320CE11A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F0735-CDF7-416C-9358-CB47AE3D62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11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F2113-3A71-4F5D-8DF6-3C91C3FAA66A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44E1A-DA9A-49AF-87AA-ED127BA937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901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5400" smtClean="0">
                  <a:solidFill>
                    <a:srgbClr val="F8F7EA"/>
                  </a:solidFill>
                  <a:latin typeface="Wingdings" panose="05000000000000000000" pitchFamily="2" charset="2"/>
                </a:rPr>
                <a:t>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D38D7BE-C83D-40A5-9A72-5B987225E5D2}"/>
                </a:ext>
              </a:extLst>
            </p:cNvPr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E9C4372-E3BA-45BB-B38C-D9B142BBBA4F}"/>
                </a:ext>
              </a:extLst>
            </p:cNvPr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15C597F-919D-450E-A426-7E56A0062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73FF9-C658-4DF0-97C2-A72B1ED1D71F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DA264EF-C701-4EE8-8695-D5EEB2482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919E225-1141-4657-912A-9F34A0309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86F64-CDD6-4E70-8B18-2E437334A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969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 rot="5400000">
            <a:off x="3908425" y="2881313"/>
            <a:ext cx="5481637" cy="922338"/>
            <a:chOff x="1815339" y="1381459"/>
            <a:chExt cx="5480154" cy="923330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4146745" y="1381458"/>
              <a:ext cx="87765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5400" smtClean="0">
                  <a:solidFill>
                    <a:srgbClr val="F8F7EA"/>
                  </a:solidFill>
                  <a:latin typeface="Wingdings" panose="05000000000000000000" pitchFamily="2" charset="2"/>
                </a:rPr>
                <a:t>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CB7F01C-208F-4FDC-8584-6CFCD0E7B4A8}"/>
                </a:ext>
              </a:extLst>
            </p:cNvPr>
            <p:cNvCxnSpPr/>
            <p:nvPr/>
          </p:nvCxnSpPr>
          <p:spPr>
            <a:xfrm flipH="1" flipV="1">
              <a:off x="1815339" y="1924967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624AF01-43D7-4390-9FC7-529018F65F7A}"/>
                </a:ext>
              </a:extLst>
            </p:cNvPr>
            <p:cNvCxnSpPr/>
            <p:nvPr/>
          </p:nvCxnSpPr>
          <p:spPr>
            <a:xfrm rot="10800000">
              <a:off x="4826011" y="1928146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CFB0319-2C3E-4843-8DD6-F4F1BDE58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077C4-0E83-4F7B-BAB0-CD45A06F0153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D4BBC18-B9E8-46E1-A230-695EC5214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0F2BB4C-A31A-4F6D-BAA2-2F213E921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29E5D-EC94-4458-B2D0-95FB5C436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486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FA0D8C95-B647-4DFE-8D50-1A258E160EEE}"/>
                    </a:ext>
                  </a:extLst>
                </p:cNvPr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" name="Rectangle 2">
                  <a:extLst>
                    <a:ext uri="{FF2B5EF4-FFF2-40B4-BE49-F238E27FC236}">
                      <a16:creationId xmlns:a16="http://schemas.microsoft.com/office/drawing/2014/main" id="{E1822239-6986-485A-8FC3-9EC3989E4732}"/>
                    </a:ext>
                  </a:extLst>
                </p:cNvPr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3">
                  <a:extLst>
                    <a:ext uri="{FF2B5EF4-FFF2-40B4-BE49-F238E27FC236}">
                      <a16:creationId xmlns:a16="http://schemas.microsoft.com/office/drawing/2014/main" id="{FE7A4111-B7D4-44A7-BE7B-887EAB50439E}"/>
                    </a:ext>
                  </a:extLst>
                </p:cNvPr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4A3DF5F2-C62A-4838-80A9-FDD86EED0819}"/>
                    </a:ext>
                  </a:extLst>
                </p:cNvPr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B3001DC7-F274-46F3-BA3B-14C9D289CB7A}"/>
                    </a:ext>
                  </a:extLst>
                </p:cNvPr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26412147-23D0-42DB-BAB8-F667661255F3}"/>
                    </a:ext>
                  </a:extLst>
                </p:cNvPr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5FE47CCA-2367-4F1F-AD6A-54EEC7339418}"/>
                    </a:ext>
                  </a:extLst>
                </p:cNvPr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304B87D0-FF2F-4336-A618-8844AC30E09F}"/>
                    </a:ext>
                  </a:extLst>
                </p:cNvPr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1D3CA0F0-8133-4BFF-B25C-34BB4692B51E}"/>
                    </a:ext>
                  </a:extLst>
                </p:cNvPr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B244C10D-DDE8-4ECF-A597-FCD55BA424FA}"/>
                  </a:ext>
                </a:extLst>
              </p:cNvPr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64C90DE-0120-42D9-9DA8-21451823875A}"/>
                  </a:ext>
                </a:extLst>
              </p:cNvPr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3214D96-A50F-40F9-A66F-DB63AE31BC44}"/>
                  </a:ext>
                </a:extLst>
              </p:cNvPr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" name="Freeform 44">
              <a:extLst>
                <a:ext uri="{FF2B5EF4-FFF2-40B4-BE49-F238E27FC236}">
                  <a16:creationId xmlns:a16="http://schemas.microsoft.com/office/drawing/2014/main" id="{03DCDB99-8CE2-46D1-89A9-973C7921D260}"/>
                </a:ext>
              </a:extLst>
            </p:cNvPr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47">
              <a:extLst>
                <a:ext uri="{FF2B5EF4-FFF2-40B4-BE49-F238E27FC236}">
                  <a16:creationId xmlns:a16="http://schemas.microsoft.com/office/drawing/2014/main" id="{E92672AA-352C-4455-8C23-CED8565CE1B8}"/>
                </a:ext>
              </a:extLst>
            </p:cNvPr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8">
              <a:extLst>
                <a:ext uri="{FF2B5EF4-FFF2-40B4-BE49-F238E27FC236}">
                  <a16:creationId xmlns:a16="http://schemas.microsoft.com/office/drawing/2014/main" id="{FD0EE7FF-0994-45F2-90DF-35496768CAF3}"/>
                </a:ext>
              </a:extLst>
            </p:cNvPr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50">
              <a:extLst>
                <a:ext uri="{FF2B5EF4-FFF2-40B4-BE49-F238E27FC236}">
                  <a16:creationId xmlns:a16="http://schemas.microsoft.com/office/drawing/2014/main" id="{B7949914-EB40-44FD-8315-852509A342EC}"/>
                </a:ext>
              </a:extLst>
            </p:cNvPr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51">
              <a:extLst>
                <a:ext uri="{FF2B5EF4-FFF2-40B4-BE49-F238E27FC236}">
                  <a16:creationId xmlns:a16="http://schemas.microsoft.com/office/drawing/2014/main" id="{496E0DE3-A66A-4A03-97E4-9B3698159B10}"/>
                </a:ext>
              </a:extLst>
            </p:cNvPr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7A62AECA-A29A-4EA1-BDC4-14CFB8BA3679}"/>
                </a:ext>
              </a:extLst>
            </p:cNvPr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B197D651-B646-4F93-B6CC-0523AAB7123B}"/>
                </a:ext>
              </a:extLst>
            </p:cNvPr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id="{E274F7F9-023A-47F1-9497-26C1914AFA99}"/>
                </a:ext>
              </a:extLst>
            </p:cNvPr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818CF7FE-BE3B-4992-BFB1-A5EF253E29CA}"/>
                </a:ext>
              </a:extLst>
            </p:cNvPr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9C75F914-2982-4CC3-9C18-25984E772F69}"/>
                </a:ext>
              </a:extLst>
            </p:cNvPr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Freeform 57">
              <a:extLst>
                <a:ext uri="{FF2B5EF4-FFF2-40B4-BE49-F238E27FC236}">
                  <a16:creationId xmlns:a16="http://schemas.microsoft.com/office/drawing/2014/main" id="{64855F04-9C92-4804-B052-953CDA84B75E}"/>
                </a:ext>
              </a:extLst>
            </p:cNvPr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9D521754-A91E-4697-B38F-D2FA0063F9BD}"/>
                </a:ext>
              </a:extLst>
            </p:cNvPr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293FE071-4886-43A9-94EF-EBC97F201743}"/>
                </a:ext>
              </a:extLst>
            </p:cNvPr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18">
              <a:extLst>
                <a:ext uri="{FF2B5EF4-FFF2-40B4-BE49-F238E27FC236}">
                  <a16:creationId xmlns:a16="http://schemas.microsoft.com/office/drawing/2014/main" id="{F18C4989-FD7F-4C9B-9203-1D656F2E0218}"/>
                </a:ext>
              </a:extLst>
            </p:cNvPr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19">
              <a:extLst>
                <a:ext uri="{FF2B5EF4-FFF2-40B4-BE49-F238E27FC236}">
                  <a16:creationId xmlns:a16="http://schemas.microsoft.com/office/drawing/2014/main" id="{FEEBE060-7451-46A0-B045-0FBB79059FDD}"/>
                </a:ext>
              </a:extLst>
            </p:cNvPr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20">
              <a:extLst>
                <a:ext uri="{FF2B5EF4-FFF2-40B4-BE49-F238E27FC236}">
                  <a16:creationId xmlns:a16="http://schemas.microsoft.com/office/drawing/2014/main" id="{3A26CCE8-961E-45BA-B764-262145338646}"/>
                </a:ext>
              </a:extLst>
            </p:cNvPr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21">
              <a:extLst>
                <a:ext uri="{FF2B5EF4-FFF2-40B4-BE49-F238E27FC236}">
                  <a16:creationId xmlns:a16="http://schemas.microsoft.com/office/drawing/2014/main" id="{2E940ECC-6B49-4520-8710-68588713249B}"/>
                </a:ext>
              </a:extLst>
            </p:cNvPr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id="{79B84FB3-4C25-4E3B-B401-F93C6EBDB8A6}"/>
                </a:ext>
              </a:extLst>
            </p:cNvPr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23">
              <a:extLst>
                <a:ext uri="{FF2B5EF4-FFF2-40B4-BE49-F238E27FC236}">
                  <a16:creationId xmlns:a16="http://schemas.microsoft.com/office/drawing/2014/main" id="{7E6D92E3-387C-47EF-88DB-C4258FAEFFEE}"/>
                </a:ext>
              </a:extLst>
            </p:cNvPr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24">
              <a:extLst>
                <a:ext uri="{FF2B5EF4-FFF2-40B4-BE49-F238E27FC236}">
                  <a16:creationId xmlns:a16="http://schemas.microsoft.com/office/drawing/2014/main" id="{CC32DE18-F43A-4478-8FFE-6F05BBE23297}"/>
                </a:ext>
              </a:extLst>
            </p:cNvPr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Freeform 67">
              <a:extLst>
                <a:ext uri="{FF2B5EF4-FFF2-40B4-BE49-F238E27FC236}">
                  <a16:creationId xmlns:a16="http://schemas.microsoft.com/office/drawing/2014/main" id="{4B79F224-2A90-403C-9826-A8018B525992}"/>
                </a:ext>
              </a:extLst>
            </p:cNvPr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8">
              <a:extLst>
                <a:ext uri="{FF2B5EF4-FFF2-40B4-BE49-F238E27FC236}">
                  <a16:creationId xmlns:a16="http://schemas.microsoft.com/office/drawing/2014/main" id="{673CC165-EBED-4B04-B754-6F1AFB91F6D8}"/>
                </a:ext>
              </a:extLst>
            </p:cNvPr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55B20454-A5E0-4B1D-8010-21E000CD945C}"/>
              </a:ext>
            </a:extLst>
          </p:cNvPr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8170406-3CC6-4566-93F7-C1FE69C9BD85}"/>
              </a:ext>
            </a:extLst>
          </p:cNvPr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8628997-2ECA-4866-9F4C-D1D94D8A7C2A}"/>
              </a:ext>
            </a:extLst>
          </p:cNvPr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28EE995-8627-481A-A41F-BFFFC7191079}"/>
              </a:ext>
            </a:extLst>
          </p:cNvPr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7" name="Date Placeholder 3">
            <a:extLst>
              <a:ext uri="{FF2B5EF4-FFF2-40B4-BE49-F238E27FC236}">
                <a16:creationId xmlns:a16="http://schemas.microsoft.com/office/drawing/2014/main" id="{6EE8EC1A-830C-43D0-B56C-9A5C674715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3B00ABBC-20BC-49DD-8C69-F6E4163E59E9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48" name="Footer Placeholder 4">
            <a:extLst>
              <a:ext uri="{FF2B5EF4-FFF2-40B4-BE49-F238E27FC236}">
                <a16:creationId xmlns:a16="http://schemas.microsoft.com/office/drawing/2014/main" id="{C1F72C80-7C19-40C9-AD07-3FA364E64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49" name="Slide Number Placeholder 5">
            <a:extLst>
              <a:ext uri="{FF2B5EF4-FFF2-40B4-BE49-F238E27FC236}">
                <a16:creationId xmlns:a16="http://schemas.microsoft.com/office/drawing/2014/main" id="{CA7C5C4E-59BF-4E19-B15B-A143119E0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5B66B17-9293-4B35-992C-3B85D5BD0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6628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5D1CB-BC60-494B-9B0E-BA006D3C8A6D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BF2A0-296D-4546-8B72-E960E373C4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719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5A978-D4F9-41F7-9941-7523B8A568DD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DDEA3-6537-4498-AB23-6B236A7D59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634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8C88F-0F34-4AE9-BF43-60C33B2B5EA5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FA3C0-B55F-4350-813B-9A44B2D536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220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15291-4DE9-457E-A485-2EADE6534FBB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EEB28-9ACC-462C-A2CF-241DDA2F4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6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5BECC-0451-4AAB-A509-E8609B2636A0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1A845-A26C-4792-93AC-40D865C8B6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0089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0E631-C54B-4815-B1D1-CC439B902DA0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5E2CD-5B0A-481F-830C-DEEAA0B157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639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2BCDA-9361-4794-9203-E2B52624C998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C9875-6533-4AC2-AA5F-2D9EF7487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8786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66724E74-9BE8-463E-9555-71CE7D6B8E7E}"/>
                    </a:ext>
                  </a:extLst>
                </p:cNvPr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>
                  <a:extLst>
                    <a:ext uri="{FF2B5EF4-FFF2-40B4-BE49-F238E27FC236}">
                      <a16:creationId xmlns:a16="http://schemas.microsoft.com/office/drawing/2014/main" id="{ABBAAB66-388C-44C3-8E0F-992BCF70F1E1}"/>
                    </a:ext>
                  </a:extLst>
                </p:cNvPr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>
                  <a:extLst>
                    <a:ext uri="{FF2B5EF4-FFF2-40B4-BE49-F238E27FC236}">
                      <a16:creationId xmlns:a16="http://schemas.microsoft.com/office/drawing/2014/main" id="{55570E5D-9305-4524-954C-D50C83E4C50D}"/>
                    </a:ext>
                  </a:extLst>
                </p:cNvPr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A8972F2F-7048-4F31-9054-7EFBDA53D5DD}"/>
                    </a:ext>
                  </a:extLst>
                </p:cNvPr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3F0E5979-DD3E-49EC-91CB-E478582800C0}"/>
                    </a:ext>
                  </a:extLst>
                </p:cNvPr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6AB12DE4-E7F0-46C3-B18D-2EA0F95C419B}"/>
                    </a:ext>
                  </a:extLst>
                </p:cNvPr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E9ED143F-E08B-45E2-A261-066623E38D05}"/>
                    </a:ext>
                  </a:extLst>
                </p:cNvPr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297828DB-F827-4F12-B719-96E884481025}"/>
                    </a:ext>
                  </a:extLst>
                </p:cNvPr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0D6E5228-7AAC-4240-A4DB-AF7C8AA08769}"/>
                    </a:ext>
                  </a:extLst>
                </p:cNvPr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0CB8A81-9E98-4D65-877F-6DADB3FE7B60}"/>
                  </a:ext>
                </a:extLst>
              </p:cNvPr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82C48C0-96C2-4738-9632-8E07E55BA5FB}"/>
                  </a:ext>
                </a:extLst>
              </p:cNvPr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F5C0878A-F35B-4A16-8DDB-78A646E5E666}"/>
                  </a:ext>
                </a:extLst>
              </p:cNvPr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6">
              <a:extLst>
                <a:ext uri="{FF2B5EF4-FFF2-40B4-BE49-F238E27FC236}">
                  <a16:creationId xmlns:a16="http://schemas.microsoft.com/office/drawing/2014/main" id="{3AF2A11B-A977-479B-A10A-C8A5281EAE71}"/>
                </a:ext>
              </a:extLst>
            </p:cNvPr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7">
              <a:extLst>
                <a:ext uri="{FF2B5EF4-FFF2-40B4-BE49-F238E27FC236}">
                  <a16:creationId xmlns:a16="http://schemas.microsoft.com/office/drawing/2014/main" id="{47854450-2931-4ACF-B874-A5DB191BBF62}"/>
                </a:ext>
              </a:extLst>
            </p:cNvPr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8">
              <a:extLst>
                <a:ext uri="{FF2B5EF4-FFF2-40B4-BE49-F238E27FC236}">
                  <a16:creationId xmlns:a16="http://schemas.microsoft.com/office/drawing/2014/main" id="{5EB04BDF-2EA1-4DD5-810C-C68DBAF38D52}"/>
                </a:ext>
              </a:extLst>
            </p:cNvPr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9">
              <a:extLst>
                <a:ext uri="{FF2B5EF4-FFF2-40B4-BE49-F238E27FC236}">
                  <a16:creationId xmlns:a16="http://schemas.microsoft.com/office/drawing/2014/main" id="{EA1281D8-DB79-4F0E-A434-EE963FFBA94C}"/>
                </a:ext>
              </a:extLst>
            </p:cNvPr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50">
              <a:extLst>
                <a:ext uri="{FF2B5EF4-FFF2-40B4-BE49-F238E27FC236}">
                  <a16:creationId xmlns:a16="http://schemas.microsoft.com/office/drawing/2014/main" id="{16BB6723-7B2F-4000-B074-16B07B20D9B5}"/>
                </a:ext>
              </a:extLst>
            </p:cNvPr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B4422FB5-0C79-43FD-8C9B-6E5F3743DEE5}"/>
                </a:ext>
              </a:extLst>
            </p:cNvPr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id="{D080C0EA-FA51-4FBA-ADE1-1EC94E620ADC}"/>
                </a:ext>
              </a:extLst>
            </p:cNvPr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6EA281D8-51A5-4454-A6EF-F23BBB8B3B64}"/>
                </a:ext>
              </a:extLst>
            </p:cNvPr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0037BA04-EE15-4138-992B-0B3DBEB5BCDD}"/>
                </a:ext>
              </a:extLst>
            </p:cNvPr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D0E656C2-7062-4E1A-A164-916250C0BB23}"/>
                </a:ext>
              </a:extLst>
            </p:cNvPr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58">
              <a:extLst>
                <a:ext uri="{FF2B5EF4-FFF2-40B4-BE49-F238E27FC236}">
                  <a16:creationId xmlns:a16="http://schemas.microsoft.com/office/drawing/2014/main" id="{7817063A-8E98-47D3-9CF8-C4591381F927}"/>
                </a:ext>
              </a:extLst>
            </p:cNvPr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421284C2-C5F4-4906-8375-D2A61CA59780}"/>
                </a:ext>
              </a:extLst>
            </p:cNvPr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18">
              <a:extLst>
                <a:ext uri="{FF2B5EF4-FFF2-40B4-BE49-F238E27FC236}">
                  <a16:creationId xmlns:a16="http://schemas.microsoft.com/office/drawing/2014/main" id="{F7CBCFA1-24BF-4A6F-A969-364487E38966}"/>
                </a:ext>
              </a:extLst>
            </p:cNvPr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19">
              <a:extLst>
                <a:ext uri="{FF2B5EF4-FFF2-40B4-BE49-F238E27FC236}">
                  <a16:creationId xmlns:a16="http://schemas.microsoft.com/office/drawing/2014/main" id="{2529ADA1-1B62-46EB-AFDF-024B523263CE}"/>
                </a:ext>
              </a:extLst>
            </p:cNvPr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20">
              <a:extLst>
                <a:ext uri="{FF2B5EF4-FFF2-40B4-BE49-F238E27FC236}">
                  <a16:creationId xmlns:a16="http://schemas.microsoft.com/office/drawing/2014/main" id="{2C3D61D4-96A9-4742-A299-1DB2C2DFE2F1}"/>
                </a:ext>
              </a:extLst>
            </p:cNvPr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21">
              <a:extLst>
                <a:ext uri="{FF2B5EF4-FFF2-40B4-BE49-F238E27FC236}">
                  <a16:creationId xmlns:a16="http://schemas.microsoft.com/office/drawing/2014/main" id="{46966542-1354-4065-8A9F-6B97B8B4FABE}"/>
                </a:ext>
              </a:extLst>
            </p:cNvPr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id="{D97BA29A-150A-4FCB-9EFE-9FCEB6FC9C62}"/>
                </a:ext>
              </a:extLst>
            </p:cNvPr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23">
              <a:extLst>
                <a:ext uri="{FF2B5EF4-FFF2-40B4-BE49-F238E27FC236}">
                  <a16:creationId xmlns:a16="http://schemas.microsoft.com/office/drawing/2014/main" id="{046A0867-356C-4424-BADD-41B65305AEE3}"/>
                </a:ext>
              </a:extLst>
            </p:cNvPr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24">
              <a:extLst>
                <a:ext uri="{FF2B5EF4-FFF2-40B4-BE49-F238E27FC236}">
                  <a16:creationId xmlns:a16="http://schemas.microsoft.com/office/drawing/2014/main" id="{A3AA4193-F246-4412-AFC3-E8B87D065642}"/>
                </a:ext>
              </a:extLst>
            </p:cNvPr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25">
              <a:extLst>
                <a:ext uri="{FF2B5EF4-FFF2-40B4-BE49-F238E27FC236}">
                  <a16:creationId xmlns:a16="http://schemas.microsoft.com/office/drawing/2014/main" id="{07B542BB-8984-47F4-A107-D45786D6E378}"/>
                </a:ext>
              </a:extLst>
            </p:cNvPr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9">
              <a:extLst>
                <a:ext uri="{FF2B5EF4-FFF2-40B4-BE49-F238E27FC236}">
                  <a16:creationId xmlns:a16="http://schemas.microsoft.com/office/drawing/2014/main" id="{8AD701E1-9DBE-4AB5-80B0-EF8C2CAB09F1}"/>
                </a:ext>
              </a:extLst>
            </p:cNvPr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0">
              <a:extLst>
                <a:ext uri="{FF2B5EF4-FFF2-40B4-BE49-F238E27FC236}">
                  <a16:creationId xmlns:a16="http://schemas.microsoft.com/office/drawing/2014/main" id="{30B94CED-7DF9-4E21-899A-193BBBF3171C}"/>
                </a:ext>
              </a:extLst>
            </p:cNvPr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2654A050-DD5C-4EFE-9876-25567C22F141}"/>
              </a:ext>
            </a:extLst>
          </p:cNvPr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99CD8DF-61A9-46A0-BA4E-303CC37F4517}"/>
              </a:ext>
            </a:extLst>
          </p:cNvPr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90CA53E-B021-499F-8211-977FFC23AFE5}"/>
              </a:ext>
            </a:extLst>
          </p:cNvPr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9B69369-CAD5-40CE-836B-DE3416C2825D}"/>
              </a:ext>
            </a:extLst>
          </p:cNvPr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Date Placeholder 4">
            <a:extLst>
              <a:ext uri="{FF2B5EF4-FFF2-40B4-BE49-F238E27FC236}">
                <a16:creationId xmlns:a16="http://schemas.microsoft.com/office/drawing/2014/main" id="{AFF29CFD-B66D-4DEE-B599-1AA06C800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73999-4BDE-48F4-9796-950584E05F20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49" name="Slide Number Placeholder 6">
            <a:extLst>
              <a:ext uri="{FF2B5EF4-FFF2-40B4-BE49-F238E27FC236}">
                <a16:creationId xmlns:a16="http://schemas.microsoft.com/office/drawing/2014/main" id="{04C026BD-2FEB-443F-A3EF-53028C7AC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89A45-6132-4568-A4D1-968376030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0" name="Footer Placeholder 5">
            <a:extLst>
              <a:ext uri="{FF2B5EF4-FFF2-40B4-BE49-F238E27FC236}">
                <a16:creationId xmlns:a16="http://schemas.microsoft.com/office/drawing/2014/main" id="{20BB56A4-BF0E-49F0-954B-579EC2F9C89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24679095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5479FFE7-7200-4606-9103-06701A59477F}"/>
                    </a:ext>
                  </a:extLst>
                </p:cNvPr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>
                  <a:extLst>
                    <a:ext uri="{FF2B5EF4-FFF2-40B4-BE49-F238E27FC236}">
                      <a16:creationId xmlns:a16="http://schemas.microsoft.com/office/drawing/2014/main" id="{CCDF72C1-97B8-40D4-B644-57F68733BC35}"/>
                    </a:ext>
                  </a:extLst>
                </p:cNvPr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>
                  <a:extLst>
                    <a:ext uri="{FF2B5EF4-FFF2-40B4-BE49-F238E27FC236}">
                      <a16:creationId xmlns:a16="http://schemas.microsoft.com/office/drawing/2014/main" id="{6B002A30-10A2-43CF-88A0-05CB7F903C3B}"/>
                    </a:ext>
                  </a:extLst>
                </p:cNvPr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3B88879B-433B-4AC8-B321-95EB794B8227}"/>
                    </a:ext>
                  </a:extLst>
                </p:cNvPr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C7672149-CC57-4356-94A2-58D656090EF2}"/>
                    </a:ext>
                  </a:extLst>
                </p:cNvPr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95D9A8A1-2931-45F9-AF15-EB6354928B7E}"/>
                    </a:ext>
                  </a:extLst>
                </p:cNvPr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E866695E-320D-4BB1-85C6-560C1779D591}"/>
                    </a:ext>
                  </a:extLst>
                </p:cNvPr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77D834F6-521E-40DB-B0C6-80E475844CAC}"/>
                    </a:ext>
                  </a:extLst>
                </p:cNvPr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CC9C4C6B-8520-45A8-817E-9B6901218E72}"/>
                    </a:ext>
                  </a:extLst>
                </p:cNvPr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7647860-A0B2-442C-BCD7-798A64D3FB48}"/>
                  </a:ext>
                </a:extLst>
              </p:cNvPr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45828572-4ED1-46F4-98BF-7329F7AF9C01}"/>
                  </a:ext>
                </a:extLst>
              </p:cNvPr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F89879C4-8E9E-4B17-AB59-E2933ED3759F}"/>
                  </a:ext>
                </a:extLst>
              </p:cNvPr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5">
              <a:extLst>
                <a:ext uri="{FF2B5EF4-FFF2-40B4-BE49-F238E27FC236}">
                  <a16:creationId xmlns:a16="http://schemas.microsoft.com/office/drawing/2014/main" id="{735BB53A-FF74-4D46-82DC-D074014D5648}"/>
                </a:ext>
              </a:extLst>
            </p:cNvPr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6">
              <a:extLst>
                <a:ext uri="{FF2B5EF4-FFF2-40B4-BE49-F238E27FC236}">
                  <a16:creationId xmlns:a16="http://schemas.microsoft.com/office/drawing/2014/main" id="{07D51751-1F3E-4001-9983-1788FA2EC96C}"/>
                </a:ext>
              </a:extLst>
            </p:cNvPr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7">
              <a:extLst>
                <a:ext uri="{FF2B5EF4-FFF2-40B4-BE49-F238E27FC236}">
                  <a16:creationId xmlns:a16="http://schemas.microsoft.com/office/drawing/2014/main" id="{31D4AC42-BDA2-4511-AE3B-9AAFF13C23FD}"/>
                </a:ext>
              </a:extLst>
            </p:cNvPr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8">
              <a:extLst>
                <a:ext uri="{FF2B5EF4-FFF2-40B4-BE49-F238E27FC236}">
                  <a16:creationId xmlns:a16="http://schemas.microsoft.com/office/drawing/2014/main" id="{ED33010E-DCE8-4C84-9EC8-DCDDFB0CA06C}"/>
                </a:ext>
              </a:extLst>
            </p:cNvPr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49">
              <a:extLst>
                <a:ext uri="{FF2B5EF4-FFF2-40B4-BE49-F238E27FC236}">
                  <a16:creationId xmlns:a16="http://schemas.microsoft.com/office/drawing/2014/main" id="{42FCF4F5-6152-45E2-9918-160DC3EB3FBC}"/>
                </a:ext>
              </a:extLst>
            </p:cNvPr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BD32A823-5497-419F-A8ED-E9A22FEE7A2A}"/>
                </a:ext>
              </a:extLst>
            </p:cNvPr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id="{87959AFF-E172-474E-AE95-91CAB79ADEF8}"/>
                </a:ext>
              </a:extLst>
            </p:cNvPr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6DEF7D1B-849F-4F53-9C25-E7B5C8D7459C}"/>
                </a:ext>
              </a:extLst>
            </p:cNvPr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26BDCC10-7635-46A0-81ED-88A46C3B01CA}"/>
                </a:ext>
              </a:extLst>
            </p:cNvPr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29C8109B-D7C9-43A6-A11C-DC8ECF5A1ED9}"/>
                </a:ext>
              </a:extLst>
            </p:cNvPr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62">
              <a:extLst>
                <a:ext uri="{FF2B5EF4-FFF2-40B4-BE49-F238E27FC236}">
                  <a16:creationId xmlns:a16="http://schemas.microsoft.com/office/drawing/2014/main" id="{AC829AB2-CB89-43CB-A03B-E54289F974E6}"/>
                </a:ext>
              </a:extLst>
            </p:cNvPr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A3EECA95-FE19-4019-8E1E-C7AA82710EDE}"/>
                </a:ext>
              </a:extLst>
            </p:cNvPr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18">
              <a:extLst>
                <a:ext uri="{FF2B5EF4-FFF2-40B4-BE49-F238E27FC236}">
                  <a16:creationId xmlns:a16="http://schemas.microsoft.com/office/drawing/2014/main" id="{1756E443-CCD5-42DC-B3E2-F84E04A05C9A}"/>
                </a:ext>
              </a:extLst>
            </p:cNvPr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19">
              <a:extLst>
                <a:ext uri="{FF2B5EF4-FFF2-40B4-BE49-F238E27FC236}">
                  <a16:creationId xmlns:a16="http://schemas.microsoft.com/office/drawing/2014/main" id="{BF347C97-6F48-491A-8070-E6CD413B56DC}"/>
                </a:ext>
              </a:extLst>
            </p:cNvPr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20">
              <a:extLst>
                <a:ext uri="{FF2B5EF4-FFF2-40B4-BE49-F238E27FC236}">
                  <a16:creationId xmlns:a16="http://schemas.microsoft.com/office/drawing/2014/main" id="{AC407FA0-55D6-4D05-8EB5-022D7C927565}"/>
                </a:ext>
              </a:extLst>
            </p:cNvPr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21">
              <a:extLst>
                <a:ext uri="{FF2B5EF4-FFF2-40B4-BE49-F238E27FC236}">
                  <a16:creationId xmlns:a16="http://schemas.microsoft.com/office/drawing/2014/main" id="{DE27642E-2D34-4217-BD51-7DED766F9CED}"/>
                </a:ext>
              </a:extLst>
            </p:cNvPr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id="{4E1F8A46-1224-48F9-AD8C-A43CB6863C41}"/>
                </a:ext>
              </a:extLst>
            </p:cNvPr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23">
              <a:extLst>
                <a:ext uri="{FF2B5EF4-FFF2-40B4-BE49-F238E27FC236}">
                  <a16:creationId xmlns:a16="http://schemas.microsoft.com/office/drawing/2014/main" id="{6E8009EE-8E11-4B30-87D9-E05F21D9402E}"/>
                </a:ext>
              </a:extLst>
            </p:cNvPr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24">
              <a:extLst>
                <a:ext uri="{FF2B5EF4-FFF2-40B4-BE49-F238E27FC236}">
                  <a16:creationId xmlns:a16="http://schemas.microsoft.com/office/drawing/2014/main" id="{F37AD38D-0CC6-43C6-A75B-007EED788983}"/>
                </a:ext>
              </a:extLst>
            </p:cNvPr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25">
              <a:extLst>
                <a:ext uri="{FF2B5EF4-FFF2-40B4-BE49-F238E27FC236}">
                  <a16:creationId xmlns:a16="http://schemas.microsoft.com/office/drawing/2014/main" id="{E55A90F8-218B-48A9-8C7D-C9153066E95D}"/>
                </a:ext>
              </a:extLst>
            </p:cNvPr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72">
              <a:extLst>
                <a:ext uri="{FF2B5EF4-FFF2-40B4-BE49-F238E27FC236}">
                  <a16:creationId xmlns:a16="http://schemas.microsoft.com/office/drawing/2014/main" id="{545C53D7-20EC-4C99-ABA1-E764F569298D}"/>
                </a:ext>
              </a:extLst>
            </p:cNvPr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3">
              <a:extLst>
                <a:ext uri="{FF2B5EF4-FFF2-40B4-BE49-F238E27FC236}">
                  <a16:creationId xmlns:a16="http://schemas.microsoft.com/office/drawing/2014/main" id="{6F6ADB1B-D1B5-4BB4-9453-912B00B4E020}"/>
                </a:ext>
              </a:extLst>
            </p:cNvPr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BFFD1345-E810-4A47-8D98-01C820A795E7}"/>
              </a:ext>
            </a:extLst>
          </p:cNvPr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1C52A85-E4B7-44DE-A7A2-16242FD1190C}"/>
              </a:ext>
            </a:extLst>
          </p:cNvPr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0183F9F-4D9A-4890-9F85-444E66FE7F32}"/>
              </a:ext>
            </a:extLst>
          </p:cNvPr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70FDEEA-8D4B-4D42-B6BE-4DCF89A2AA82}"/>
              </a:ext>
            </a:extLst>
          </p:cNvPr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Date Placeholder 4">
            <a:extLst>
              <a:ext uri="{FF2B5EF4-FFF2-40B4-BE49-F238E27FC236}">
                <a16:creationId xmlns:a16="http://schemas.microsoft.com/office/drawing/2014/main" id="{EC9F20D3-C72A-42EF-B55C-A1DEA946A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F761E-C685-4C9F-B401-DAB6AE548B84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49" name="Footer Placeholder 5">
            <a:extLst>
              <a:ext uri="{FF2B5EF4-FFF2-40B4-BE49-F238E27FC236}">
                <a16:creationId xmlns:a16="http://schemas.microsoft.com/office/drawing/2014/main" id="{7B4159BC-A2DE-4616-8FE4-0507A2972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50" name="Slide Number Placeholder 6">
            <a:extLst>
              <a:ext uri="{FF2B5EF4-FFF2-40B4-BE49-F238E27FC236}">
                <a16:creationId xmlns:a16="http://schemas.microsoft.com/office/drawing/2014/main" id="{F273028B-D99F-4ABC-8F53-FD93BF9FA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7516C-9086-4661-8D21-E003D3076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930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308D6-5E94-477A-9B82-854136487CB0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75C29-FADA-4A3F-98A3-6C45E36710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0161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55BAE-074E-4379-B95B-F5F8B320D71A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AE2B4-D6FB-4A2C-B75C-F5CCD4668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193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048629-C18B-457F-83FD-97D4D9D6BD49}"/>
              </a:ext>
            </a:extLst>
          </p:cNvPr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6CE8AE-70E4-4907-A167-9B3560013A4C}"/>
              </a:ext>
            </a:extLst>
          </p:cNvPr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229928-1A86-4322-909D-309C409D845A}"/>
              </a:ext>
            </a:extLst>
          </p:cNvPr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578CF13-41A8-4791-8124-E8A6EB3D7CAB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514BC31-2741-46CC-92F6-D4DD0A67F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C53F8-86A7-4DFA-B0D8-B50D3BA9FEEA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282BD94-4061-4E6D-BB82-0D9C0796E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590ED9C-131A-4BF8-9A2E-9CD5B6C4D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02360-D771-4C49-8883-780E0E7AB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142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20548-6953-4126-8437-826ABA91688F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6D819-B95C-4363-8C90-273A9525C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2104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A06C0B-9F38-4EC8-8B57-97B3DF1BA7BA}"/>
              </a:ext>
            </a:extLst>
          </p:cNvPr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BE03C1-B592-4BEB-A605-51950F119087}"/>
              </a:ext>
            </a:extLst>
          </p:cNvPr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C3D765-5B0C-4538-838E-A8392BFE83D1}"/>
              </a:ext>
            </a:extLst>
          </p:cNvPr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040CF12-4051-4F94-9095-8E9AABC9030B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F6FD808-6BA7-4C36-B549-32A90E9A3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D3B47-4468-4B7D-BAA2-47C0B88C1276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82B6477-FC00-4AC3-813F-0C0B2B187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13BA487-0690-49A4-816B-9ABB3CC2F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0D86F-4227-42D8-A540-FB331ADCE3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517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A7364-8FC3-4CE3-8416-DD77669B0EF6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10366-FEB6-4C4B-94AE-A8801FCB70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3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46C82-F73A-4D49-8126-ABC30AF84ADC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10BB3-7AE5-4909-BAB3-B393BA994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9150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D4E84-E69F-4F79-8CFB-DBB070A370F5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7C6AB-73EE-480C-91DA-012F40461D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760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BD265-F644-420C-A23E-D46D02F66F8A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6DA86-96AE-4D86-BBF5-A8EF0E79C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033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58C06-3684-414E-BDBE-51B8FEAE40E9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F3239-13F5-405E-8CE6-A68A74773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826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83C94-D430-4C48-B853-19A5AA511438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62C82-065B-4255-B7E3-C187599D3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5145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DCB9DA1-5B98-4CCE-AEBA-4671E4FCED99}"/>
              </a:ext>
            </a:extLst>
          </p:cNvPr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77ADF9-CDBA-424E-9445-853BDDD17993}"/>
              </a:ext>
            </a:extLst>
          </p:cNvPr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36FDBC-6388-4DFA-AE51-CB965161BBD7}"/>
              </a:ext>
            </a:extLst>
          </p:cNvPr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5476296-188A-479F-9A7B-2542B16504A1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4AA23991-7506-47C1-B999-CCF0DC067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56609-BAB6-4BCE-AA06-715CF1AD2B80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1E36454D-DB47-47EF-860D-13BAA281A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3A560D27-54A1-477A-8257-E41B2A17A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3795D-F703-49B9-BE0C-9D10264A2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4653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8E498-3727-42B4-9035-5E9244E14B36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C835F-0734-446A-B89E-BC010B4DF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1912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62BDC-2B56-4644-BB9E-3DCC9D1DA747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F58B6-5B39-4EBB-95DE-BAA9AC32E5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6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0A5D4-261F-421B-877F-4C74011F2194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438B0-4D33-43A5-B69E-004CDEBA75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6043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91957-1C18-4E0D-9340-33B57CA9CAAE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08960-36FD-4486-A6E5-C7EE6C21B8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9100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C9D70-2F9C-40AD-B9C3-0BC570C708ED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F6838-D87C-4159-99AF-B074EBD9F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57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2E322-DC83-43ED-A0B2-C6229994EA4B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71314-F647-47C5-BB8D-8139ABACF5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6455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BD622-D9F7-47DF-8FE3-518669642043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350EF-FD97-4134-A939-04F8F0864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767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15CE1-8DD0-40F5-A357-71C256EBD8AA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DF428-1BB5-4083-97FB-F62BF0B5A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15028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A5E69-FDEA-4EE3-A417-877225C3D5A7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D8993-4263-4528-8717-6522B1E7AF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21549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7196B-DD8C-411F-9C32-D8FBFBD09983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B1CC9-C61A-4810-866D-7E08CF840F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3539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70982-6487-4EBF-A3D5-09B8251C2704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70198-7BFF-4088-B118-6A792D364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5332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>
            <a:extLst>
              <a:ext uri="{FF2B5EF4-FFF2-40B4-BE49-F238E27FC236}">
                <a16:creationId xmlns:a16="http://schemas.microsoft.com/office/drawing/2014/main" id="{89BE3429-34AF-4305-9764-CD5C55634885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8E14EA7C-4C75-4229-BC2B-6ECC08BEC784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E3D2B614-7449-4B7D-B2A0-F9FBA6D9E32C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4464CAD8-ED23-462F-A676-E0D119AAFCFE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441F65E0-D08E-4BBF-BE60-04AB5E084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3C656-1FEF-4CF2-BBD3-E73A038964C9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BA0EEA64-5E7A-4061-ADAD-D2DD3D968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1AFFF788-3DA4-4B4B-9319-D0A80A0F5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B529B-E1AB-41B4-A437-5C2892B603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9755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FF949-B349-4AB7-8198-A470018D179E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F9F9B-4597-456E-B032-E829B624F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9709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AC6B5-0110-4B78-9BC8-DA8C5A991556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E7F7E-66E8-45D4-9F5B-BE3CD7F186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55486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-30163"/>
            <a:ext cx="9067800" cy="6889751"/>
            <a:chOff x="0" y="-30477"/>
            <a:chExt cx="9067800" cy="6889273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3C0157F-B587-450D-9BDB-11271A0A8AB1}"/>
                </a:ext>
              </a:extLst>
            </p:cNvPr>
            <p:cNvCxnSpPr/>
            <p:nvPr/>
          </p:nvCxnSpPr>
          <p:spPr>
            <a:xfrm rot="16200000" flipH="1">
              <a:off x="-1447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B9AC635-BE2A-4841-907F-D24C49E8D819}"/>
                </a:ext>
              </a:extLst>
            </p:cNvPr>
            <p:cNvCxnSpPr/>
            <p:nvPr/>
          </p:nvCxnSpPr>
          <p:spPr>
            <a:xfrm rot="16200000" flipH="1">
              <a:off x="-16380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C8FD3E7-88EC-4351-B09D-1B01DF75D68C}"/>
                </a:ext>
              </a:extLst>
            </p:cNvPr>
            <p:cNvCxnSpPr/>
            <p:nvPr/>
          </p:nvCxnSpPr>
          <p:spPr>
            <a:xfrm rot="5400000">
              <a:off x="-14856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F95ADB5-5456-4757-8BFA-BD0E243FF9FC}"/>
                </a:ext>
              </a:extLst>
            </p:cNvPr>
            <p:cNvCxnSpPr/>
            <p:nvPr/>
          </p:nvCxnSpPr>
          <p:spPr>
            <a:xfrm rot="5400000">
              <a:off x="-32382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7D8EC89-B04E-4268-87F3-2D0C3A9F748B}"/>
                </a:ext>
              </a:extLst>
            </p:cNvPr>
            <p:cNvCxnSpPr/>
            <p:nvPr/>
          </p:nvCxnSpPr>
          <p:spPr>
            <a:xfrm rot="16200000" flipH="1">
              <a:off x="-33144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85E091D-DCF9-41F8-B7F9-10D4D186E3A8}"/>
                </a:ext>
              </a:extLst>
            </p:cNvPr>
            <p:cNvCxnSpPr/>
            <p:nvPr/>
          </p:nvCxnSpPr>
          <p:spPr>
            <a:xfrm rot="16200000" flipH="1">
              <a:off x="-1371362" y="2971246"/>
              <a:ext cx="6857524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92BEC55-39B3-4FDE-B77A-D86221829ABD}"/>
                </a:ext>
              </a:extLst>
            </p:cNvPr>
            <p:cNvCxnSpPr/>
            <p:nvPr/>
          </p:nvCxnSpPr>
          <p:spPr>
            <a:xfrm rot="16200000" flipH="1">
              <a:off x="-2819162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295D712-8522-4660-B6DA-16DC741000D1}"/>
                </a:ext>
              </a:extLst>
            </p:cNvPr>
            <p:cNvCxnSpPr/>
            <p:nvPr/>
          </p:nvCxnSpPr>
          <p:spPr>
            <a:xfrm rot="5400000">
              <a:off x="-2704862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5CC80B1-5D8F-43D6-9981-5CA1C6C37050}"/>
                </a:ext>
              </a:extLst>
            </p:cNvPr>
            <p:cNvCxnSpPr/>
            <p:nvPr/>
          </p:nvCxnSpPr>
          <p:spPr>
            <a:xfrm rot="16200000" flipH="1">
              <a:off x="-2133362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BBBD2E9-E7A3-4AA6-B640-7A4CC0227D7A}"/>
                </a:ext>
              </a:extLst>
            </p:cNvPr>
            <p:cNvCxnSpPr/>
            <p:nvPr/>
          </p:nvCxnSpPr>
          <p:spPr>
            <a:xfrm rot="16200000" flipH="1">
              <a:off x="-31239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B64AB8A-3DA0-459E-8DCE-2492EE7D0240}"/>
                </a:ext>
              </a:extLst>
            </p:cNvPr>
            <p:cNvCxnSpPr/>
            <p:nvPr/>
          </p:nvCxnSpPr>
          <p:spPr>
            <a:xfrm rot="16200000" flipH="1">
              <a:off x="-1828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0525870-3868-42A9-AD00-F6E49688E37C}"/>
                </a:ext>
              </a:extLst>
            </p:cNvPr>
            <p:cNvCxnSpPr/>
            <p:nvPr/>
          </p:nvCxnSpPr>
          <p:spPr>
            <a:xfrm rot="16200000" flipH="1">
              <a:off x="-28191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53E785B-B4ED-4614-BA82-4C551E660A73}"/>
                </a:ext>
              </a:extLst>
            </p:cNvPr>
            <p:cNvCxnSpPr/>
            <p:nvPr/>
          </p:nvCxnSpPr>
          <p:spPr>
            <a:xfrm rot="16200000" flipH="1">
              <a:off x="-2438162" y="3123646"/>
              <a:ext cx="6857524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9BC9B04-11F3-4AAF-8166-C29D22D1A9FF}"/>
                </a:ext>
              </a:extLst>
            </p:cNvPr>
            <p:cNvCxnSpPr/>
            <p:nvPr/>
          </p:nvCxnSpPr>
          <p:spPr>
            <a:xfrm rot="5400000">
              <a:off x="-1731724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539F33D-BAD0-4691-AF5D-EA1359147FBF}"/>
                </a:ext>
              </a:extLst>
            </p:cNvPr>
            <p:cNvCxnSpPr/>
            <p:nvPr/>
          </p:nvCxnSpPr>
          <p:spPr>
            <a:xfrm rot="5400000">
              <a:off x="-1141968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AF98DAC-3BC7-4DC3-906D-A3EDBD9C6852}"/>
                </a:ext>
              </a:extLst>
            </p:cNvPr>
            <p:cNvCxnSpPr/>
            <p:nvPr/>
          </p:nvCxnSpPr>
          <p:spPr>
            <a:xfrm rot="5400000">
              <a:off x="-9141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C811569-B70D-4E1F-85C1-ED478E453095}"/>
                </a:ext>
              </a:extLst>
            </p:cNvPr>
            <p:cNvCxnSpPr/>
            <p:nvPr/>
          </p:nvCxnSpPr>
          <p:spPr>
            <a:xfrm rot="5400000">
              <a:off x="-1855549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082C840-AD5C-411A-819A-87399BB88588}"/>
                </a:ext>
              </a:extLst>
            </p:cNvPr>
            <p:cNvCxnSpPr/>
            <p:nvPr/>
          </p:nvCxnSpPr>
          <p:spPr>
            <a:xfrm rot="16200000" flipH="1">
              <a:off x="-26429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EFBDF5B-D83E-4CA8-94A5-F8F92BAC1C66}"/>
                </a:ext>
              </a:extLst>
            </p:cNvPr>
            <p:cNvCxnSpPr/>
            <p:nvPr/>
          </p:nvCxnSpPr>
          <p:spPr>
            <a:xfrm rot="16200000" flipH="1">
              <a:off x="-1953974" y="3325258"/>
              <a:ext cx="6857524" cy="206375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C20A81F-74A8-4430-9475-E57B7FC34D0A}"/>
                </a:ext>
              </a:extLst>
            </p:cNvPr>
            <p:cNvCxnSpPr/>
            <p:nvPr/>
          </p:nvCxnSpPr>
          <p:spPr>
            <a:xfrm rot="16200000" flipH="1">
              <a:off x="-23619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74B8666-7459-4F96-BD34-C64F45FACAD1}"/>
                </a:ext>
              </a:extLst>
            </p:cNvPr>
            <p:cNvCxnSpPr/>
            <p:nvPr/>
          </p:nvCxnSpPr>
          <p:spPr>
            <a:xfrm rot="16200000" flipH="1">
              <a:off x="-21333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883D43B-50C7-48C0-BCB5-7F43B4B4597D}"/>
                </a:ext>
              </a:extLst>
            </p:cNvPr>
            <p:cNvCxnSpPr/>
            <p:nvPr/>
          </p:nvCxnSpPr>
          <p:spPr>
            <a:xfrm rot="16200000" flipH="1">
              <a:off x="106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700EE8C-BDB0-4347-88AD-D65CD787A639}"/>
                </a:ext>
              </a:extLst>
            </p:cNvPr>
            <p:cNvCxnSpPr/>
            <p:nvPr/>
          </p:nvCxnSpPr>
          <p:spPr>
            <a:xfrm rot="16200000" flipH="1">
              <a:off x="876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291F243-438C-41E9-8587-54BE476A50FB}"/>
                </a:ext>
              </a:extLst>
            </p:cNvPr>
            <p:cNvCxnSpPr/>
            <p:nvPr/>
          </p:nvCxnSpPr>
          <p:spPr>
            <a:xfrm rot="5400000">
              <a:off x="1028938" y="3237946"/>
              <a:ext cx="6857524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6B9E13B-0A3C-41CA-9640-A23C64C51E88}"/>
                </a:ext>
              </a:extLst>
            </p:cNvPr>
            <p:cNvCxnSpPr/>
            <p:nvPr/>
          </p:nvCxnSpPr>
          <p:spPr>
            <a:xfrm rot="5400000">
              <a:off x="-7236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1664805-3AE8-4AB9-9F4E-C76AC59FF757}"/>
                </a:ext>
              </a:extLst>
            </p:cNvPr>
            <p:cNvCxnSpPr/>
            <p:nvPr/>
          </p:nvCxnSpPr>
          <p:spPr>
            <a:xfrm rot="16200000" flipH="1">
              <a:off x="-7998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A0E3686-CD79-498D-89E5-E3F5CAEEA20B}"/>
                </a:ext>
              </a:extLst>
            </p:cNvPr>
            <p:cNvCxnSpPr/>
            <p:nvPr/>
          </p:nvCxnSpPr>
          <p:spPr>
            <a:xfrm rot="5400000">
              <a:off x="-152161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2AFC028-7255-4559-853A-8DEA7F9A8528}"/>
                </a:ext>
              </a:extLst>
            </p:cNvPr>
            <p:cNvCxnSpPr/>
            <p:nvPr/>
          </p:nvCxnSpPr>
          <p:spPr>
            <a:xfrm rot="16200000" flipH="1">
              <a:off x="-304562" y="3199846"/>
              <a:ext cx="6857524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E404FAE-B9C5-4392-B756-5B9592CA2159}"/>
                </a:ext>
              </a:extLst>
            </p:cNvPr>
            <p:cNvCxnSpPr/>
            <p:nvPr/>
          </p:nvCxnSpPr>
          <p:spPr>
            <a:xfrm rot="5400000">
              <a:off x="-190262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9970571-A297-4E6D-8DF7-91EEDD45351F}"/>
                </a:ext>
              </a:extLst>
            </p:cNvPr>
            <p:cNvCxnSpPr/>
            <p:nvPr/>
          </p:nvCxnSpPr>
          <p:spPr>
            <a:xfrm rot="16200000" flipH="1">
              <a:off x="381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5D7736C-8B0D-42CB-94A5-B25929909D99}"/>
                </a:ext>
              </a:extLst>
            </p:cNvPr>
            <p:cNvCxnSpPr/>
            <p:nvPr/>
          </p:nvCxnSpPr>
          <p:spPr>
            <a:xfrm rot="16200000" flipH="1">
              <a:off x="-6093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C1709D3-161B-4A0D-A131-176C98F915A1}"/>
                </a:ext>
              </a:extLst>
            </p:cNvPr>
            <p:cNvCxnSpPr/>
            <p:nvPr/>
          </p:nvCxnSpPr>
          <p:spPr>
            <a:xfrm rot="16200000" flipH="1">
              <a:off x="6860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4A8B7EF-34B4-4F9F-A6CB-C97F0E758481}"/>
                </a:ext>
              </a:extLst>
            </p:cNvPr>
            <p:cNvCxnSpPr/>
            <p:nvPr/>
          </p:nvCxnSpPr>
          <p:spPr>
            <a:xfrm rot="16200000" flipH="1">
              <a:off x="-3045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020A8B0-B8DE-4DD4-96B0-D28DB3FEE155}"/>
                </a:ext>
              </a:extLst>
            </p:cNvPr>
            <p:cNvCxnSpPr/>
            <p:nvPr/>
          </p:nvCxnSpPr>
          <p:spPr>
            <a:xfrm rot="5400000">
              <a:off x="-1028462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7D5CA69-B773-49B9-A6AA-FDAE39685866}"/>
                </a:ext>
              </a:extLst>
            </p:cNvPr>
            <p:cNvCxnSpPr/>
            <p:nvPr/>
          </p:nvCxnSpPr>
          <p:spPr>
            <a:xfrm rot="5400000">
              <a:off x="782876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47A2A90F-5B4A-4F7E-A4FE-B4AE229C713B}"/>
                </a:ext>
              </a:extLst>
            </p:cNvPr>
            <p:cNvCxnSpPr/>
            <p:nvPr/>
          </p:nvCxnSpPr>
          <p:spPr>
            <a:xfrm rot="5400000">
              <a:off x="13726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F76497B-3E57-4088-8D42-4CDACF97B4FE}"/>
                </a:ext>
              </a:extLst>
            </p:cNvPr>
            <p:cNvCxnSpPr/>
            <p:nvPr/>
          </p:nvCxnSpPr>
          <p:spPr>
            <a:xfrm rot="5400000">
              <a:off x="1600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FEE21C1-DB35-4CED-8A24-2D19505C8C56}"/>
                </a:ext>
              </a:extLst>
            </p:cNvPr>
            <p:cNvCxnSpPr/>
            <p:nvPr/>
          </p:nvCxnSpPr>
          <p:spPr>
            <a:xfrm rot="5400000">
              <a:off x="659051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8957A2D-485D-4A37-BDCC-8637992CDCDC}"/>
                </a:ext>
              </a:extLst>
            </p:cNvPr>
            <p:cNvCxnSpPr/>
            <p:nvPr/>
          </p:nvCxnSpPr>
          <p:spPr>
            <a:xfrm rot="16200000" flipH="1">
              <a:off x="-1283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EB712A4-8DEF-4241-AB29-F5A544184D4E}"/>
                </a:ext>
              </a:extLst>
            </p:cNvPr>
            <p:cNvCxnSpPr/>
            <p:nvPr/>
          </p:nvCxnSpPr>
          <p:spPr>
            <a:xfrm rot="16200000" flipH="1">
              <a:off x="560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6D399BF-9116-4F94-8BD8-1C317949CB19}"/>
                </a:ext>
              </a:extLst>
            </p:cNvPr>
            <p:cNvCxnSpPr/>
            <p:nvPr/>
          </p:nvCxnSpPr>
          <p:spPr>
            <a:xfrm rot="16200000" flipH="1">
              <a:off x="152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9DF7A77-DFA9-4D99-BF86-9FE008816F95}"/>
                </a:ext>
              </a:extLst>
            </p:cNvPr>
            <p:cNvCxnSpPr/>
            <p:nvPr/>
          </p:nvCxnSpPr>
          <p:spPr>
            <a:xfrm rot="16200000" flipH="1">
              <a:off x="381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E8D13C2-DC37-4FD9-8DE7-1C8C81F6C074}"/>
                </a:ext>
              </a:extLst>
            </p:cNvPr>
            <p:cNvCxnSpPr/>
            <p:nvPr/>
          </p:nvCxnSpPr>
          <p:spPr>
            <a:xfrm rot="16200000" flipH="1">
              <a:off x="27434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0305A8A-712C-4E40-9FF5-E815E9041E9C}"/>
                </a:ext>
              </a:extLst>
            </p:cNvPr>
            <p:cNvCxnSpPr/>
            <p:nvPr/>
          </p:nvCxnSpPr>
          <p:spPr>
            <a:xfrm rot="16200000" flipH="1">
              <a:off x="20957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481F2B5-A651-4D3B-861F-5E487BCDC1DC}"/>
                </a:ext>
              </a:extLst>
            </p:cNvPr>
            <p:cNvCxnSpPr/>
            <p:nvPr/>
          </p:nvCxnSpPr>
          <p:spPr>
            <a:xfrm rot="5400000">
              <a:off x="27053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314EFF2-26BE-4D1F-8B04-F9D875A753DE}"/>
                </a:ext>
              </a:extLst>
            </p:cNvPr>
            <p:cNvCxnSpPr/>
            <p:nvPr/>
          </p:nvCxnSpPr>
          <p:spPr>
            <a:xfrm rot="5400000">
              <a:off x="1829038" y="3276046"/>
              <a:ext cx="6857524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28E5474E-D34E-4DD2-8BE0-ECF72BED2F40}"/>
                </a:ext>
              </a:extLst>
            </p:cNvPr>
            <p:cNvCxnSpPr/>
            <p:nvPr/>
          </p:nvCxnSpPr>
          <p:spPr>
            <a:xfrm rot="16200000" flipH="1">
              <a:off x="10670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37E5D0E9-810D-4770-B93F-757C6DA650CA}"/>
                </a:ext>
              </a:extLst>
            </p:cNvPr>
            <p:cNvCxnSpPr/>
            <p:nvPr/>
          </p:nvCxnSpPr>
          <p:spPr>
            <a:xfrm rot="16200000" flipH="1">
              <a:off x="2362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6150AFB-1A6C-4617-ACAE-FFA0872B1736}"/>
                </a:ext>
              </a:extLst>
            </p:cNvPr>
            <p:cNvCxnSpPr/>
            <p:nvPr/>
          </p:nvCxnSpPr>
          <p:spPr>
            <a:xfrm rot="5400000">
              <a:off x="2646601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5C9742C-9A1B-47B6-8870-DA5A5178E137}"/>
                </a:ext>
              </a:extLst>
            </p:cNvPr>
            <p:cNvCxnSpPr/>
            <p:nvPr/>
          </p:nvCxnSpPr>
          <p:spPr>
            <a:xfrm rot="5400000">
              <a:off x="30490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0D44E1C-D8D7-40D8-A575-67B802B03660}"/>
                </a:ext>
              </a:extLst>
            </p:cNvPr>
            <p:cNvCxnSpPr/>
            <p:nvPr/>
          </p:nvCxnSpPr>
          <p:spPr>
            <a:xfrm rot="5400000">
              <a:off x="2895838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3655C87C-5934-47A0-9F14-3D6A7AB5295D}"/>
                </a:ext>
              </a:extLst>
            </p:cNvPr>
            <p:cNvCxnSpPr/>
            <p:nvPr/>
          </p:nvCxnSpPr>
          <p:spPr>
            <a:xfrm rot="5400000">
              <a:off x="2389426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BE78035F-ACFF-4883-B153-C21C54D9720E}"/>
                </a:ext>
              </a:extLst>
            </p:cNvPr>
            <p:cNvCxnSpPr/>
            <p:nvPr/>
          </p:nvCxnSpPr>
          <p:spPr>
            <a:xfrm rot="16200000" flipH="1">
              <a:off x="22370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48905A43-49C8-4DEE-B7A8-A1C006A90E2C}"/>
                </a:ext>
              </a:extLst>
            </p:cNvPr>
            <p:cNvCxnSpPr/>
            <p:nvPr/>
          </p:nvCxnSpPr>
          <p:spPr>
            <a:xfrm rot="16200000" flipH="1">
              <a:off x="17528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2B703A7-A094-429E-8B71-A66F5ABDC8A9}"/>
                </a:ext>
              </a:extLst>
            </p:cNvPr>
            <p:cNvCxnSpPr/>
            <p:nvPr/>
          </p:nvCxnSpPr>
          <p:spPr>
            <a:xfrm rot="16200000" flipH="1">
              <a:off x="19814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E0E1DC14-CC0C-4048-87ED-CEF001DACDC3}"/>
                </a:ext>
              </a:extLst>
            </p:cNvPr>
            <p:cNvCxnSpPr/>
            <p:nvPr/>
          </p:nvCxnSpPr>
          <p:spPr>
            <a:xfrm rot="5400000">
              <a:off x="3467338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109964B2-163E-4F5A-ABDE-D6B2B0827950}"/>
                </a:ext>
              </a:extLst>
            </p:cNvPr>
            <p:cNvCxnSpPr/>
            <p:nvPr/>
          </p:nvCxnSpPr>
          <p:spPr>
            <a:xfrm rot="16200000" flipH="1">
              <a:off x="3467338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4F7364D3-A3FC-4ED0-BA2E-CD5F9CDFF7ED}"/>
                </a:ext>
              </a:extLst>
            </p:cNvPr>
            <p:cNvCxnSpPr/>
            <p:nvPr/>
          </p:nvCxnSpPr>
          <p:spPr>
            <a:xfrm rot="5400000">
              <a:off x="4038839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C022E25B-467C-45CC-B078-26919103C031}"/>
                </a:ext>
              </a:extLst>
            </p:cNvPr>
            <p:cNvCxnSpPr/>
            <p:nvPr/>
          </p:nvCxnSpPr>
          <p:spPr>
            <a:xfrm rot="16200000" flipH="1">
              <a:off x="3886438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35FD9F5-7FB1-4CCC-A661-454A1ADED1DD}"/>
                </a:ext>
              </a:extLst>
            </p:cNvPr>
            <p:cNvCxnSpPr/>
            <p:nvPr/>
          </p:nvCxnSpPr>
          <p:spPr>
            <a:xfrm rot="5400000">
              <a:off x="4000738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9719341-01D2-4C1F-A18C-390A7E47B5E9}"/>
                </a:ext>
              </a:extLst>
            </p:cNvPr>
            <p:cNvCxnSpPr/>
            <p:nvPr/>
          </p:nvCxnSpPr>
          <p:spPr>
            <a:xfrm rot="16200000" flipH="1">
              <a:off x="4572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7EE52007-CC41-4F3A-9BEB-D2DE871199C6}"/>
                </a:ext>
              </a:extLst>
            </p:cNvPr>
            <p:cNvCxnSpPr/>
            <p:nvPr/>
          </p:nvCxnSpPr>
          <p:spPr>
            <a:xfrm rot="16200000" flipH="1">
              <a:off x="37340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FA8F42E3-0F9A-4CEF-ACCF-6C729083A7E1}"/>
                </a:ext>
              </a:extLst>
            </p:cNvPr>
            <p:cNvCxnSpPr/>
            <p:nvPr/>
          </p:nvCxnSpPr>
          <p:spPr>
            <a:xfrm rot="5400000">
              <a:off x="3619738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0D6256E4-6B6B-464F-A82D-19311ACDAEE1}"/>
                </a:ext>
              </a:extLst>
            </p:cNvPr>
            <p:cNvCxnSpPr/>
            <p:nvPr/>
          </p:nvCxnSpPr>
          <p:spPr>
            <a:xfrm rot="16200000" flipH="1">
              <a:off x="42150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181860E3-6166-4BA2-9D68-33D3DA09EFBA}"/>
                </a:ext>
              </a:extLst>
            </p:cNvPr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FE245F0B-4A92-4ADD-8459-CF1E3E5864F1}"/>
                </a:ext>
              </a:extLst>
            </p:cNvPr>
            <p:cNvCxnSpPr/>
            <p:nvPr/>
          </p:nvCxnSpPr>
          <p:spPr>
            <a:xfrm rot="16200000" flipH="1">
              <a:off x="4343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50AA4933-76D1-4E3F-B0CD-60195EF5BAC9}"/>
                </a:ext>
              </a:extLst>
            </p:cNvPr>
            <p:cNvCxnSpPr/>
            <p:nvPr/>
          </p:nvCxnSpPr>
          <p:spPr>
            <a:xfrm rot="16200000" flipH="1">
              <a:off x="4572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8B22B2D-8DD8-486E-9CF3-0D1A939ACE18}"/>
                </a:ext>
              </a:extLst>
            </p:cNvPr>
            <p:cNvCxnSpPr/>
            <p:nvPr/>
          </p:nvCxnSpPr>
          <p:spPr>
            <a:xfrm rot="16200000" flipH="1">
              <a:off x="5258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A74D6B0-F64F-40DF-BF28-699B3D70E89C}"/>
                </a:ext>
              </a:extLst>
            </p:cNvPr>
            <p:cNvCxnSpPr/>
            <p:nvPr/>
          </p:nvCxnSpPr>
          <p:spPr>
            <a:xfrm rot="16200000" flipH="1">
              <a:off x="5067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88BF277-7C09-4C02-BF03-1169E41CED08}"/>
                </a:ext>
              </a:extLst>
            </p:cNvPr>
            <p:cNvCxnSpPr/>
            <p:nvPr/>
          </p:nvCxnSpPr>
          <p:spPr>
            <a:xfrm rot="5400000">
              <a:off x="5219938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D89B3CB-B02E-4109-9B62-F299ACB44388}"/>
                </a:ext>
              </a:extLst>
            </p:cNvPr>
            <p:cNvCxnSpPr/>
            <p:nvPr/>
          </p:nvCxnSpPr>
          <p:spPr>
            <a:xfrm rot="16200000" flipH="1">
              <a:off x="487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E3BA175B-78E3-4336-BE94-931834D7416B}"/>
                </a:ext>
              </a:extLst>
            </p:cNvPr>
            <p:cNvCxnSpPr/>
            <p:nvPr/>
          </p:nvCxnSpPr>
          <p:spPr>
            <a:xfrm rot="5400000">
              <a:off x="5528707" y="3318116"/>
              <a:ext cx="6887685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05EC5ED9-66D0-4B90-BCD8-83570B13C39C}"/>
                </a:ext>
              </a:extLst>
            </p:cNvPr>
            <p:cNvCxnSpPr/>
            <p:nvPr/>
          </p:nvCxnSpPr>
          <p:spPr>
            <a:xfrm rot="5400000">
              <a:off x="4850051" y="3226833"/>
              <a:ext cx="6857524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57ABF5FE-49B6-4288-B350-99A0A5D191F0}"/>
                </a:ext>
              </a:extLst>
            </p:cNvPr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7F333A1-7880-4A17-96FE-EDC7C23E7A56}"/>
                </a:ext>
              </a:extLst>
            </p:cNvPr>
            <p:cNvCxnSpPr/>
            <p:nvPr/>
          </p:nvCxnSpPr>
          <p:spPr>
            <a:xfrm rot="5400000">
              <a:off x="5562839" y="3428446"/>
              <a:ext cx="6857524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8AB41A08-C179-4850-B7B3-588E269A62CB}"/>
                </a:ext>
              </a:extLst>
            </p:cNvPr>
            <p:cNvCxnSpPr/>
            <p:nvPr/>
          </p:nvCxnSpPr>
          <p:spPr>
            <a:xfrm rot="5400000">
              <a:off x="2552938" y="3390346"/>
              <a:ext cx="6857524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2D3EBFE-689C-45B3-8F2A-BB05D8FC783E}"/>
                </a:ext>
              </a:extLst>
            </p:cNvPr>
            <p:cNvCxnSpPr/>
            <p:nvPr/>
          </p:nvCxnSpPr>
          <p:spPr>
            <a:xfrm rot="16200000" flipH="1">
              <a:off x="3048238" y="3352246"/>
              <a:ext cx="6857524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5953B08-0FD9-48E6-9A29-B6A44BE2D7DD}"/>
                </a:ext>
              </a:extLst>
            </p:cNvPr>
            <p:cNvCxnSpPr/>
            <p:nvPr/>
          </p:nvCxnSpPr>
          <p:spPr>
            <a:xfrm rot="16200000" flipH="1">
              <a:off x="3238738" y="3237946"/>
              <a:ext cx="6857524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EBB6BA21-032D-446C-8FAA-90898AEC2C65}"/>
                </a:ext>
              </a:extLst>
            </p:cNvPr>
            <p:cNvCxnSpPr/>
            <p:nvPr/>
          </p:nvCxnSpPr>
          <p:spPr>
            <a:xfrm rot="5400000">
              <a:off x="2133838" y="3276046"/>
              <a:ext cx="6857524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AAD71344-00A5-40B1-BB18-A594F95C5047}"/>
                </a:ext>
              </a:extLst>
            </p:cNvPr>
            <p:cNvCxnSpPr/>
            <p:nvPr/>
          </p:nvCxnSpPr>
          <p:spPr>
            <a:xfrm rot="16200000" flipH="1">
              <a:off x="31482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10F29228-CE2D-4710-AAEA-18984A174EBA}"/>
                </a:ext>
              </a:extLst>
            </p:cNvPr>
            <p:cNvCxnSpPr/>
            <p:nvPr/>
          </p:nvCxnSpPr>
          <p:spPr>
            <a:xfrm rot="5400000">
              <a:off x="37721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806C12B5-D377-44A6-AA56-28699C779F5E}"/>
                </a:ext>
              </a:extLst>
            </p:cNvPr>
            <p:cNvCxnSpPr/>
            <p:nvPr/>
          </p:nvCxnSpPr>
          <p:spPr>
            <a:xfrm rot="5400000">
              <a:off x="4229338" y="2933146"/>
              <a:ext cx="6857524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9D50A642-D939-497C-8D9B-BB9163B035FD}"/>
                </a:ext>
              </a:extLst>
            </p:cNvPr>
            <p:cNvCxnSpPr/>
            <p:nvPr/>
          </p:nvCxnSpPr>
          <p:spPr>
            <a:xfrm rot="16200000" flipH="1">
              <a:off x="1371044" y="3200640"/>
              <a:ext cx="6859112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5A41A809-AED6-4671-AD71-253C388AB37F}"/>
              </a:ext>
            </a:extLst>
          </p:cNvPr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9" name="Group 92"/>
          <p:cNvGrpSpPr>
            <a:grpSpLocks/>
          </p:cNvGrpSpPr>
          <p:nvPr/>
        </p:nvGrpSpPr>
        <p:grpSpPr bwMode="auto">
          <a:xfrm>
            <a:off x="0" y="2057400"/>
            <a:ext cx="4802188" cy="2820988"/>
            <a:chOff x="0" y="2057400"/>
            <a:chExt cx="4801394" cy="2820988"/>
          </a:xfrm>
        </p:grpSpPr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C53C5CBA-A79A-4EB5-99C1-B70099965DBF}"/>
                </a:ext>
              </a:extLst>
            </p:cNvPr>
            <p:cNvCxnSpPr/>
            <p:nvPr/>
          </p:nvCxnSpPr>
          <p:spPr>
            <a:xfrm>
              <a:off x="0" y="20574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87217DF8-9D57-431C-836F-9F04529AE9CC}"/>
                </a:ext>
              </a:extLst>
            </p:cNvPr>
            <p:cNvCxnSpPr/>
            <p:nvPr/>
          </p:nvCxnSpPr>
          <p:spPr>
            <a:xfrm>
              <a:off x="0" y="48768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8568EB2F-F755-4327-B718-9FFFB72C2827}"/>
                </a:ext>
              </a:extLst>
            </p:cNvPr>
            <p:cNvCxnSpPr/>
            <p:nvPr/>
          </p:nvCxnSpPr>
          <p:spPr>
            <a:xfrm rot="5400000">
              <a:off x="3391694" y="3467100"/>
              <a:ext cx="2817812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/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3" name="Date Placeholder 3">
            <a:extLst>
              <a:ext uri="{FF2B5EF4-FFF2-40B4-BE49-F238E27FC236}">
                <a16:creationId xmlns:a16="http://schemas.microsoft.com/office/drawing/2014/main" id="{02D2239E-D6E1-4A24-8F9A-194704805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60A41-352B-474F-BCAB-79D6AC222205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94" name="Footer Placeholder 4">
            <a:extLst>
              <a:ext uri="{FF2B5EF4-FFF2-40B4-BE49-F238E27FC236}">
                <a16:creationId xmlns:a16="http://schemas.microsoft.com/office/drawing/2014/main" id="{F6331870-A65F-46F5-B292-159EF02AE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95" name="Slide Number Placeholder 5">
            <a:extLst>
              <a:ext uri="{FF2B5EF4-FFF2-40B4-BE49-F238E27FC236}">
                <a16:creationId xmlns:a16="http://schemas.microsoft.com/office/drawing/2014/main" id="{738927B8-38F7-4FBE-BB10-D20C4B21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B6CE6-5706-472E-83B8-5B8F654CC9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03538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754F-C941-44C1-8112-EB01F2B66138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5C323-802E-4A9F-B37E-E6C025BEB8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793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8783A-F84D-4F6F-B90D-CAB6FB631481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49558-E539-4214-B58F-1703012AF7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36117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0" y="-30163"/>
            <a:ext cx="9067800" cy="4846638"/>
            <a:chOff x="1" y="-30477"/>
            <a:chExt cx="9067799" cy="4526277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215003F-4281-4DE9-924E-CC80EE947BFB}"/>
                </a:ext>
              </a:extLst>
            </p:cNvPr>
            <p:cNvCxnSpPr/>
            <p:nvPr/>
          </p:nvCxnSpPr>
          <p:spPr>
            <a:xfrm rot="16200000" flipH="1">
              <a:off x="-2715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9080E98-27A7-401D-BC8A-092F009BAD99}"/>
                </a:ext>
              </a:extLst>
            </p:cNvPr>
            <p:cNvCxnSpPr/>
            <p:nvPr/>
          </p:nvCxnSpPr>
          <p:spPr>
            <a:xfrm rot="16200000" flipH="1">
              <a:off x="-4620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9DCC019-E941-42E5-9E9F-7A3807295F41}"/>
                </a:ext>
              </a:extLst>
            </p:cNvPr>
            <p:cNvCxnSpPr/>
            <p:nvPr/>
          </p:nvCxnSpPr>
          <p:spPr>
            <a:xfrm rot="5400000">
              <a:off x="-3096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7585235-2B4A-4983-9FB3-65B323CA336F}"/>
                </a:ext>
              </a:extLst>
            </p:cNvPr>
            <p:cNvCxnSpPr/>
            <p:nvPr/>
          </p:nvCxnSpPr>
          <p:spPr>
            <a:xfrm rot="5400000">
              <a:off x="-206226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7C54D88-2353-4FF6-99DC-D0AE90CDAE9D}"/>
                </a:ext>
              </a:extLst>
            </p:cNvPr>
            <p:cNvCxnSpPr/>
            <p:nvPr/>
          </p:nvCxnSpPr>
          <p:spPr>
            <a:xfrm rot="16200000" flipH="1">
              <a:off x="-213846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210E129-89E0-47D5-88F4-B28D33A30E74}"/>
                </a:ext>
              </a:extLst>
            </p:cNvPr>
            <p:cNvCxnSpPr/>
            <p:nvPr/>
          </p:nvCxnSpPr>
          <p:spPr>
            <a:xfrm rot="16200000" flipH="1">
              <a:off x="-195360" y="1785840"/>
              <a:ext cx="450552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086EC29-3AA6-46E4-8535-58D58625D261}"/>
                </a:ext>
              </a:extLst>
            </p:cNvPr>
            <p:cNvCxnSpPr/>
            <p:nvPr/>
          </p:nvCxnSpPr>
          <p:spPr>
            <a:xfrm rot="16200000" flipH="1">
              <a:off x="-1643160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1E85B8B-F754-4B9C-BC61-CAFDE968F540}"/>
                </a:ext>
              </a:extLst>
            </p:cNvPr>
            <p:cNvCxnSpPr/>
            <p:nvPr/>
          </p:nvCxnSpPr>
          <p:spPr>
            <a:xfrm rot="5400000">
              <a:off x="-152886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78A3CA8-0369-4C68-AA0C-2E3BEA08D20F}"/>
                </a:ext>
              </a:extLst>
            </p:cNvPr>
            <p:cNvCxnSpPr/>
            <p:nvPr/>
          </p:nvCxnSpPr>
          <p:spPr>
            <a:xfrm rot="16200000" flipH="1">
              <a:off x="-95736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F87BFF3-207F-4877-B204-D85C94D84F83}"/>
                </a:ext>
              </a:extLst>
            </p:cNvPr>
            <p:cNvCxnSpPr/>
            <p:nvPr/>
          </p:nvCxnSpPr>
          <p:spPr>
            <a:xfrm rot="16200000" flipH="1">
              <a:off x="-194796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5EC31BD-AB3C-48D2-A974-42ACF0B16584}"/>
                </a:ext>
              </a:extLst>
            </p:cNvPr>
            <p:cNvCxnSpPr/>
            <p:nvPr/>
          </p:nvCxnSpPr>
          <p:spPr>
            <a:xfrm rot="16200000" flipH="1">
              <a:off x="-652560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4131A67-3DEA-42EF-83A9-94751FDD84C6}"/>
                </a:ext>
              </a:extLst>
            </p:cNvPr>
            <p:cNvCxnSpPr/>
            <p:nvPr/>
          </p:nvCxnSpPr>
          <p:spPr>
            <a:xfrm rot="16200000" flipH="1">
              <a:off x="-16431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46551BF-1240-4C85-ABDC-312AFF49378E}"/>
                </a:ext>
              </a:extLst>
            </p:cNvPr>
            <p:cNvCxnSpPr/>
            <p:nvPr/>
          </p:nvCxnSpPr>
          <p:spPr>
            <a:xfrm rot="16200000" flipH="1">
              <a:off x="-1790370" y="2019629"/>
              <a:ext cx="4495143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6F88478-6FFB-4A58-A00F-F1F747630ACD}"/>
                </a:ext>
              </a:extLst>
            </p:cNvPr>
            <p:cNvCxnSpPr/>
            <p:nvPr/>
          </p:nvCxnSpPr>
          <p:spPr>
            <a:xfrm rot="5400000">
              <a:off x="-55572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945C0D3-511C-497B-B79A-BFF5460C8885}"/>
                </a:ext>
              </a:extLst>
            </p:cNvPr>
            <p:cNvCxnSpPr/>
            <p:nvPr/>
          </p:nvCxnSpPr>
          <p:spPr>
            <a:xfrm rot="5400000">
              <a:off x="34034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F1B58BE-00FE-4B96-BBEB-5CB97BFA5648}"/>
                </a:ext>
              </a:extLst>
            </p:cNvPr>
            <p:cNvCxnSpPr/>
            <p:nvPr/>
          </p:nvCxnSpPr>
          <p:spPr>
            <a:xfrm rot="5400000">
              <a:off x="2618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3040EA9-8A76-4D24-890E-22A795FEB5C3}"/>
                </a:ext>
              </a:extLst>
            </p:cNvPr>
            <p:cNvCxnSpPr/>
            <p:nvPr/>
          </p:nvCxnSpPr>
          <p:spPr>
            <a:xfrm rot="5400000">
              <a:off x="-67954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6957E5D-8FAF-4F1F-95EF-327CC6CF7591}"/>
                </a:ext>
              </a:extLst>
            </p:cNvPr>
            <p:cNvCxnSpPr/>
            <p:nvPr/>
          </p:nvCxnSpPr>
          <p:spPr>
            <a:xfrm rot="16200000" flipH="1">
              <a:off x="-1466947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667B8A0-6333-4AD4-A81C-B0AAD326C4DA}"/>
                </a:ext>
              </a:extLst>
            </p:cNvPr>
            <p:cNvCxnSpPr/>
            <p:nvPr/>
          </p:nvCxnSpPr>
          <p:spPr>
            <a:xfrm rot="16200000" flipH="1">
              <a:off x="-777972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28388D2-B67F-40DC-AEB4-5EA0360C4477}"/>
                </a:ext>
              </a:extLst>
            </p:cNvPr>
            <p:cNvCxnSpPr/>
            <p:nvPr/>
          </p:nvCxnSpPr>
          <p:spPr>
            <a:xfrm rot="16200000" flipH="1">
              <a:off x="-11859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9F0C161-C4A2-4134-836F-E3DAEC3CA452}"/>
                </a:ext>
              </a:extLst>
            </p:cNvPr>
            <p:cNvCxnSpPr/>
            <p:nvPr/>
          </p:nvCxnSpPr>
          <p:spPr>
            <a:xfrm rot="16200000" flipH="1">
              <a:off x="-9573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F819079-3A62-428F-B345-7D180725595F}"/>
                </a:ext>
              </a:extLst>
            </p:cNvPr>
            <p:cNvCxnSpPr/>
            <p:nvPr/>
          </p:nvCxnSpPr>
          <p:spPr>
            <a:xfrm rot="16200000" flipH="1">
              <a:off x="224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A86FA86-A37E-406C-9316-DF407D9428E8}"/>
                </a:ext>
              </a:extLst>
            </p:cNvPr>
            <p:cNvCxnSpPr/>
            <p:nvPr/>
          </p:nvCxnSpPr>
          <p:spPr>
            <a:xfrm rot="16200000" flipH="1">
              <a:off x="2052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6ACB469-FE21-46F3-A9FE-215EC149B959}"/>
                </a:ext>
              </a:extLst>
            </p:cNvPr>
            <p:cNvCxnSpPr/>
            <p:nvPr/>
          </p:nvCxnSpPr>
          <p:spPr>
            <a:xfrm rot="5400000">
              <a:off x="2204939" y="2052540"/>
              <a:ext cx="450552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D5B6C21-59DB-4C3B-B100-7944A53F2912}"/>
                </a:ext>
              </a:extLst>
            </p:cNvPr>
            <p:cNvCxnSpPr/>
            <p:nvPr/>
          </p:nvCxnSpPr>
          <p:spPr>
            <a:xfrm rot="5400000">
              <a:off x="45234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DEA2FB4-3A06-4EC7-ADFC-9F82CB140459}"/>
                </a:ext>
              </a:extLst>
            </p:cNvPr>
            <p:cNvCxnSpPr/>
            <p:nvPr/>
          </p:nvCxnSpPr>
          <p:spPr>
            <a:xfrm rot="16200000" flipH="1">
              <a:off x="37614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6C80FD0-36C6-46B7-942D-C6712D4C3E7D}"/>
                </a:ext>
              </a:extLst>
            </p:cNvPr>
            <p:cNvCxnSpPr/>
            <p:nvPr/>
          </p:nvCxnSpPr>
          <p:spPr>
            <a:xfrm rot="5400000">
              <a:off x="1024634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BD42F77-4328-4085-9D61-1183F93A876E}"/>
                </a:ext>
              </a:extLst>
            </p:cNvPr>
            <p:cNvCxnSpPr/>
            <p:nvPr/>
          </p:nvCxnSpPr>
          <p:spPr>
            <a:xfrm rot="16200000" flipH="1">
              <a:off x="871440" y="2014440"/>
              <a:ext cx="450552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0DF0274-01BB-4E6C-81AB-023764306CD2}"/>
                </a:ext>
              </a:extLst>
            </p:cNvPr>
            <p:cNvCxnSpPr/>
            <p:nvPr/>
          </p:nvCxnSpPr>
          <p:spPr>
            <a:xfrm rot="5400000">
              <a:off x="98574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548300D-7C96-4056-953A-32D8086CAB26}"/>
                </a:ext>
              </a:extLst>
            </p:cNvPr>
            <p:cNvCxnSpPr/>
            <p:nvPr/>
          </p:nvCxnSpPr>
          <p:spPr>
            <a:xfrm rot="16200000" flipH="1">
              <a:off x="155724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3E212D1-5750-4B40-BF56-FD7CB102EC5F}"/>
                </a:ext>
              </a:extLst>
            </p:cNvPr>
            <p:cNvCxnSpPr/>
            <p:nvPr/>
          </p:nvCxnSpPr>
          <p:spPr>
            <a:xfrm rot="16200000" flipH="1">
              <a:off x="5666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08689E4-48FB-4AB4-BB17-BC512E5E6D5B}"/>
                </a:ext>
              </a:extLst>
            </p:cNvPr>
            <p:cNvCxnSpPr/>
            <p:nvPr/>
          </p:nvCxnSpPr>
          <p:spPr>
            <a:xfrm rot="16200000" flipH="1">
              <a:off x="18620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3733368-AC7C-4357-B65F-8A1722C36CC6}"/>
                </a:ext>
              </a:extLst>
            </p:cNvPr>
            <p:cNvCxnSpPr/>
            <p:nvPr/>
          </p:nvCxnSpPr>
          <p:spPr>
            <a:xfrm rot="16200000" flipH="1">
              <a:off x="8714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4DAA4C2-DC03-42AA-A2FF-0CEB8C045DB7}"/>
                </a:ext>
              </a:extLst>
            </p:cNvPr>
            <p:cNvCxnSpPr/>
            <p:nvPr/>
          </p:nvCxnSpPr>
          <p:spPr>
            <a:xfrm rot="5400000">
              <a:off x="147540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69B4210-9EF8-4FA4-901A-577637617DED}"/>
                </a:ext>
              </a:extLst>
            </p:cNvPr>
            <p:cNvCxnSpPr/>
            <p:nvPr/>
          </p:nvCxnSpPr>
          <p:spPr>
            <a:xfrm rot="5400000">
              <a:off x="1958878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6C289B5-4218-4B10-A65A-A3132E0B8E7F}"/>
                </a:ext>
              </a:extLst>
            </p:cNvPr>
            <p:cNvCxnSpPr/>
            <p:nvPr/>
          </p:nvCxnSpPr>
          <p:spPr>
            <a:xfrm rot="5400000">
              <a:off x="25486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2AEC042-EC1A-48D8-8023-BD15D9E10A8A}"/>
                </a:ext>
              </a:extLst>
            </p:cNvPr>
            <p:cNvCxnSpPr/>
            <p:nvPr/>
          </p:nvCxnSpPr>
          <p:spPr>
            <a:xfrm rot="5400000">
              <a:off x="2776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D37CB907-E291-4897-8C3B-34EDA69A17CE}"/>
                </a:ext>
              </a:extLst>
            </p:cNvPr>
            <p:cNvCxnSpPr/>
            <p:nvPr/>
          </p:nvCxnSpPr>
          <p:spPr>
            <a:xfrm rot="5400000">
              <a:off x="1835053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2DCDE64-DA9F-486C-A19D-3391A5360275}"/>
                </a:ext>
              </a:extLst>
            </p:cNvPr>
            <p:cNvCxnSpPr/>
            <p:nvPr/>
          </p:nvCxnSpPr>
          <p:spPr>
            <a:xfrm rot="16200000" flipH="1">
              <a:off x="1047653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4E16E55-930A-4300-8490-652479B68CD1}"/>
                </a:ext>
              </a:extLst>
            </p:cNvPr>
            <p:cNvCxnSpPr/>
            <p:nvPr/>
          </p:nvCxnSpPr>
          <p:spPr>
            <a:xfrm rot="16200000" flipH="1">
              <a:off x="1736628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7210DFD-C965-44D9-8A8E-55EB6F484EAC}"/>
                </a:ext>
              </a:extLst>
            </p:cNvPr>
            <p:cNvCxnSpPr/>
            <p:nvPr/>
          </p:nvCxnSpPr>
          <p:spPr>
            <a:xfrm rot="16200000" flipH="1">
              <a:off x="13286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2913794-AC00-49AC-84F0-EE8870CD2FD6}"/>
                </a:ext>
              </a:extLst>
            </p:cNvPr>
            <p:cNvCxnSpPr/>
            <p:nvPr/>
          </p:nvCxnSpPr>
          <p:spPr>
            <a:xfrm rot="16200000" flipH="1">
              <a:off x="15572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C91BAB6-8835-47FE-9B2F-9388FC5CB9A2}"/>
                </a:ext>
              </a:extLst>
            </p:cNvPr>
            <p:cNvCxnSpPr/>
            <p:nvPr/>
          </p:nvCxnSpPr>
          <p:spPr>
            <a:xfrm rot="16200000" flipH="1">
              <a:off x="39194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E368899-1468-43EC-BC86-12702FB81FD5}"/>
                </a:ext>
              </a:extLst>
            </p:cNvPr>
            <p:cNvCxnSpPr/>
            <p:nvPr/>
          </p:nvCxnSpPr>
          <p:spPr>
            <a:xfrm rot="16200000" flipH="1">
              <a:off x="32717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24E6AB3-B13A-4EAF-B6D9-06300D6E6383}"/>
                </a:ext>
              </a:extLst>
            </p:cNvPr>
            <p:cNvCxnSpPr/>
            <p:nvPr/>
          </p:nvCxnSpPr>
          <p:spPr>
            <a:xfrm rot="5400000">
              <a:off x="38813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D389DCC-7F76-4CFE-A759-7304A0AFDFB4}"/>
                </a:ext>
              </a:extLst>
            </p:cNvPr>
            <p:cNvCxnSpPr/>
            <p:nvPr/>
          </p:nvCxnSpPr>
          <p:spPr>
            <a:xfrm rot="5400000">
              <a:off x="3005039" y="2090640"/>
              <a:ext cx="4505521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6AE4D0E-D4C7-432B-B77B-80538DFD5248}"/>
                </a:ext>
              </a:extLst>
            </p:cNvPr>
            <p:cNvCxnSpPr/>
            <p:nvPr/>
          </p:nvCxnSpPr>
          <p:spPr>
            <a:xfrm rot="16200000" flipH="1">
              <a:off x="22430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646163B-1BC9-4CD2-9E2A-90FE2877ABB5}"/>
                </a:ext>
              </a:extLst>
            </p:cNvPr>
            <p:cNvCxnSpPr/>
            <p:nvPr/>
          </p:nvCxnSpPr>
          <p:spPr>
            <a:xfrm rot="16200000" flipH="1">
              <a:off x="3538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D3AB377-290C-4E43-BC56-987C411519DA}"/>
                </a:ext>
              </a:extLst>
            </p:cNvPr>
            <p:cNvCxnSpPr/>
            <p:nvPr/>
          </p:nvCxnSpPr>
          <p:spPr>
            <a:xfrm rot="5400000">
              <a:off x="382260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2BBC66A1-5A2E-47CD-BF89-B203A6B3689E}"/>
                </a:ext>
              </a:extLst>
            </p:cNvPr>
            <p:cNvCxnSpPr/>
            <p:nvPr/>
          </p:nvCxnSpPr>
          <p:spPr>
            <a:xfrm rot="5400000">
              <a:off x="42250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44F239A1-29E8-461F-BA6A-EB873C0EC4A0}"/>
                </a:ext>
              </a:extLst>
            </p:cNvPr>
            <p:cNvCxnSpPr/>
            <p:nvPr/>
          </p:nvCxnSpPr>
          <p:spPr>
            <a:xfrm rot="5400000">
              <a:off x="4071839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E7CF613-201F-4D85-BC6B-BA6482B903BA}"/>
                </a:ext>
              </a:extLst>
            </p:cNvPr>
            <p:cNvCxnSpPr/>
            <p:nvPr/>
          </p:nvCxnSpPr>
          <p:spPr>
            <a:xfrm rot="5400000">
              <a:off x="356542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C5DE069-21CB-4152-BDF5-97DF0A28E6FF}"/>
                </a:ext>
              </a:extLst>
            </p:cNvPr>
            <p:cNvCxnSpPr/>
            <p:nvPr/>
          </p:nvCxnSpPr>
          <p:spPr>
            <a:xfrm rot="16200000" flipH="1">
              <a:off x="34130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319760C-706B-40C9-9DA0-E027C4C40628}"/>
                </a:ext>
              </a:extLst>
            </p:cNvPr>
            <p:cNvCxnSpPr/>
            <p:nvPr/>
          </p:nvCxnSpPr>
          <p:spPr>
            <a:xfrm rot="16200000" flipH="1">
              <a:off x="29288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DC3DCC2-119C-4D32-8956-1E2ECA3A98EE}"/>
                </a:ext>
              </a:extLst>
            </p:cNvPr>
            <p:cNvCxnSpPr/>
            <p:nvPr/>
          </p:nvCxnSpPr>
          <p:spPr>
            <a:xfrm rot="16200000" flipH="1">
              <a:off x="3081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0611FF39-12CB-467C-BD56-38E942FC1849}"/>
                </a:ext>
              </a:extLst>
            </p:cNvPr>
            <p:cNvCxnSpPr/>
            <p:nvPr/>
          </p:nvCxnSpPr>
          <p:spPr>
            <a:xfrm rot="5400000">
              <a:off x="4643339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0759CE2-2F2C-4926-B5AA-4EB10D45CCFC}"/>
                </a:ext>
              </a:extLst>
            </p:cNvPr>
            <p:cNvCxnSpPr/>
            <p:nvPr/>
          </p:nvCxnSpPr>
          <p:spPr>
            <a:xfrm rot="16200000" flipH="1">
              <a:off x="4643339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8AFA5607-00FC-4F76-B1FF-D7F05DF3CCE8}"/>
                </a:ext>
              </a:extLst>
            </p:cNvPr>
            <p:cNvCxnSpPr/>
            <p:nvPr/>
          </p:nvCxnSpPr>
          <p:spPr>
            <a:xfrm rot="5400000">
              <a:off x="5215633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60B2AB18-6C82-4AF9-B979-819A2EA1AAFA}"/>
                </a:ext>
              </a:extLst>
            </p:cNvPr>
            <p:cNvCxnSpPr/>
            <p:nvPr/>
          </p:nvCxnSpPr>
          <p:spPr>
            <a:xfrm rot="16200000" flipH="1">
              <a:off x="5062439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18BA119-FB38-477F-B51A-36F35918B9EC}"/>
                </a:ext>
              </a:extLst>
            </p:cNvPr>
            <p:cNvCxnSpPr/>
            <p:nvPr/>
          </p:nvCxnSpPr>
          <p:spPr>
            <a:xfrm rot="5400000">
              <a:off x="5176739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521CC0A-A0D7-4894-9E73-4300C3ADFD5F}"/>
                </a:ext>
              </a:extLst>
            </p:cNvPr>
            <p:cNvCxnSpPr/>
            <p:nvPr/>
          </p:nvCxnSpPr>
          <p:spPr>
            <a:xfrm rot="16200000" flipH="1">
              <a:off x="57482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DAA1336-278F-4050-8EC2-30DAD1F22188}"/>
                </a:ext>
              </a:extLst>
            </p:cNvPr>
            <p:cNvCxnSpPr/>
            <p:nvPr/>
          </p:nvCxnSpPr>
          <p:spPr>
            <a:xfrm rot="16200000" flipH="1">
              <a:off x="49100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2E072FB-4845-487B-BB71-B70210CE55DA}"/>
                </a:ext>
              </a:extLst>
            </p:cNvPr>
            <p:cNvCxnSpPr/>
            <p:nvPr/>
          </p:nvCxnSpPr>
          <p:spPr>
            <a:xfrm rot="5400000">
              <a:off x="4795739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6C0F19F-14FA-4F6E-8D0B-C1D2E764B3B9}"/>
                </a:ext>
              </a:extLst>
            </p:cNvPr>
            <p:cNvCxnSpPr/>
            <p:nvPr/>
          </p:nvCxnSpPr>
          <p:spPr>
            <a:xfrm rot="16200000" flipH="1">
              <a:off x="53910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EDA2E817-1C89-4ECF-825F-51452FF9A329}"/>
                </a:ext>
              </a:extLst>
            </p:cNvPr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D2B82BC-BA61-45B6-8722-6FB50FB4B961}"/>
                </a:ext>
              </a:extLst>
            </p:cNvPr>
            <p:cNvCxnSpPr/>
            <p:nvPr/>
          </p:nvCxnSpPr>
          <p:spPr>
            <a:xfrm rot="16200000" flipH="1">
              <a:off x="55196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B09D7474-7871-4AB3-AE03-59821E748805}"/>
                </a:ext>
              </a:extLst>
            </p:cNvPr>
            <p:cNvCxnSpPr/>
            <p:nvPr/>
          </p:nvCxnSpPr>
          <p:spPr>
            <a:xfrm rot="16200000" flipH="1">
              <a:off x="5748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405787A3-65D5-4BBF-844B-F4E98B4E1911}"/>
                </a:ext>
              </a:extLst>
            </p:cNvPr>
            <p:cNvCxnSpPr/>
            <p:nvPr/>
          </p:nvCxnSpPr>
          <p:spPr>
            <a:xfrm rot="16200000" flipH="1">
              <a:off x="6434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61AA1B77-51F9-4CC8-9710-45E9A7D15D7B}"/>
                </a:ext>
              </a:extLst>
            </p:cNvPr>
            <p:cNvCxnSpPr/>
            <p:nvPr/>
          </p:nvCxnSpPr>
          <p:spPr>
            <a:xfrm rot="16200000" flipH="1">
              <a:off x="6243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249C7D0-FD2F-4CFB-A749-D1F22C8210B3}"/>
                </a:ext>
              </a:extLst>
            </p:cNvPr>
            <p:cNvCxnSpPr/>
            <p:nvPr/>
          </p:nvCxnSpPr>
          <p:spPr>
            <a:xfrm rot="5400000">
              <a:off x="63959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3BBA6595-6EC4-4BF2-92BD-B771124E7973}"/>
                </a:ext>
              </a:extLst>
            </p:cNvPr>
            <p:cNvCxnSpPr/>
            <p:nvPr/>
          </p:nvCxnSpPr>
          <p:spPr>
            <a:xfrm rot="16200000" flipH="1">
              <a:off x="605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ACEB01DE-F1D5-4EB6-8969-72EEF86EA571}"/>
                </a:ext>
              </a:extLst>
            </p:cNvPr>
            <p:cNvCxnSpPr/>
            <p:nvPr/>
          </p:nvCxnSpPr>
          <p:spPr>
            <a:xfrm rot="5400000">
              <a:off x="6709412" y="2137412"/>
              <a:ext cx="4526277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4C1317BE-AD1A-4326-97A0-BE599E77AC82}"/>
                </a:ext>
              </a:extLst>
            </p:cNvPr>
            <p:cNvCxnSpPr/>
            <p:nvPr/>
          </p:nvCxnSpPr>
          <p:spPr>
            <a:xfrm rot="5400000">
              <a:off x="6026052" y="2041427"/>
              <a:ext cx="4505521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F70DA0CC-C566-4833-8610-03C48BCC0D06}"/>
                </a:ext>
              </a:extLst>
            </p:cNvPr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A52595D-7028-4D82-8DE1-D2C04AA50D61}"/>
                </a:ext>
              </a:extLst>
            </p:cNvPr>
            <p:cNvCxnSpPr/>
            <p:nvPr/>
          </p:nvCxnSpPr>
          <p:spPr>
            <a:xfrm rot="5400000">
              <a:off x="6738840" y="2241452"/>
              <a:ext cx="4505521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DA2CF43A-63E8-4773-A410-FBD266635291}"/>
                </a:ext>
              </a:extLst>
            </p:cNvPr>
            <p:cNvCxnSpPr/>
            <p:nvPr/>
          </p:nvCxnSpPr>
          <p:spPr>
            <a:xfrm rot="5400000">
              <a:off x="3728939" y="2204940"/>
              <a:ext cx="450552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7BA25853-AFBF-43C3-9282-6D715BC25883}"/>
                </a:ext>
              </a:extLst>
            </p:cNvPr>
            <p:cNvCxnSpPr/>
            <p:nvPr/>
          </p:nvCxnSpPr>
          <p:spPr>
            <a:xfrm rot="16200000" flipH="1">
              <a:off x="4224239" y="2166840"/>
              <a:ext cx="450552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8D3CE7B4-329D-47AF-9301-AE9FFE06B2CC}"/>
                </a:ext>
              </a:extLst>
            </p:cNvPr>
            <p:cNvCxnSpPr/>
            <p:nvPr/>
          </p:nvCxnSpPr>
          <p:spPr>
            <a:xfrm rot="16200000" flipH="1">
              <a:off x="4414739" y="2052540"/>
              <a:ext cx="450552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8EFA9B33-21D0-4AF7-8CB6-78818BD350DD}"/>
                </a:ext>
              </a:extLst>
            </p:cNvPr>
            <p:cNvCxnSpPr/>
            <p:nvPr/>
          </p:nvCxnSpPr>
          <p:spPr>
            <a:xfrm rot="5400000">
              <a:off x="3309839" y="2090640"/>
              <a:ext cx="450552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BC94C2A2-0A6E-422D-855A-0D49E1A188E6}"/>
                </a:ext>
              </a:extLst>
            </p:cNvPr>
            <p:cNvCxnSpPr/>
            <p:nvPr/>
          </p:nvCxnSpPr>
          <p:spPr>
            <a:xfrm rot="16200000" flipH="1">
              <a:off x="43242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F8F8893-859A-49CE-B855-9C5A03BB9047}"/>
                </a:ext>
              </a:extLst>
            </p:cNvPr>
            <p:cNvCxnSpPr/>
            <p:nvPr/>
          </p:nvCxnSpPr>
          <p:spPr>
            <a:xfrm rot="5400000">
              <a:off x="49481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A49F5612-55D1-4857-9D89-98E9795CD741}"/>
                </a:ext>
              </a:extLst>
            </p:cNvPr>
            <p:cNvCxnSpPr/>
            <p:nvPr/>
          </p:nvCxnSpPr>
          <p:spPr>
            <a:xfrm rot="5400000">
              <a:off x="5405339" y="1747740"/>
              <a:ext cx="450552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47125B27-F69B-4951-BB2D-03A3552264CF}"/>
                </a:ext>
              </a:extLst>
            </p:cNvPr>
            <p:cNvCxnSpPr/>
            <p:nvPr/>
          </p:nvCxnSpPr>
          <p:spPr>
            <a:xfrm rot="16200000" flipH="1">
              <a:off x="25478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5F00EC7D-6E25-42F7-A7EC-73B46A6EED70}"/>
              </a:ext>
            </a:extLst>
          </p:cNvPr>
          <p:cNvSpPr/>
          <p:nvPr/>
        </p:nvSpPr>
        <p:spPr>
          <a:xfrm>
            <a:off x="0" y="4311650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9D3CE958-BAA1-442D-9569-5DB6B3E90863}"/>
              </a:ext>
            </a:extLst>
          </p:cNvPr>
          <p:cNvCxnSpPr/>
          <p:nvPr/>
        </p:nvCxnSpPr>
        <p:spPr>
          <a:xfrm>
            <a:off x="0" y="438785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1FDFA129-7F91-4D4E-AB4E-B66589A51303}"/>
              </a:ext>
            </a:extLst>
          </p:cNvPr>
          <p:cNvCxnSpPr/>
          <p:nvPr/>
        </p:nvCxnSpPr>
        <p:spPr>
          <a:xfrm>
            <a:off x="0" y="6138863"/>
            <a:ext cx="9144000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1" name="Date Placeholder 1">
            <a:extLst>
              <a:ext uri="{FF2B5EF4-FFF2-40B4-BE49-F238E27FC236}">
                <a16:creationId xmlns:a16="http://schemas.microsoft.com/office/drawing/2014/main" id="{5072F062-3A2F-4C6A-9CE4-FE03143BC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51DAC-F181-4023-822B-B09966275302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92" name="Footer Placeholder 90">
            <a:extLst>
              <a:ext uri="{FF2B5EF4-FFF2-40B4-BE49-F238E27FC236}">
                <a16:creationId xmlns:a16="http://schemas.microsoft.com/office/drawing/2014/main" id="{B3EC865F-24B9-4713-A7BC-9EAED417B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93" name="Slide Number Placeholder 91">
            <a:extLst>
              <a:ext uri="{FF2B5EF4-FFF2-40B4-BE49-F238E27FC236}">
                <a16:creationId xmlns:a16="http://schemas.microsoft.com/office/drawing/2014/main" id="{102B75F4-A068-4ECE-BB83-2382C2C31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812BE-8667-4CD6-A08F-0D48C2C1C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789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6F3A0-FF35-41F3-AB1D-BB8927AE33DE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40F9C-58DF-42BD-AAC9-64C9172323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90208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7BC8F-BE15-42E8-A839-6B1634F157ED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DE044-F65E-4827-BBED-D653C2248C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44353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4CFB3-3B28-4800-BA8C-A7E4B6D69221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187BC-FBF9-49D7-A7D5-95884B4A92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872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55D89-C23A-44CC-AA1A-0DEEDBB59C6A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95480-2844-4C91-A50B-74AFB6970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32671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4B4A2FD-EEE8-4E93-BEC2-1C3DA76D4A02}"/>
              </a:ext>
            </a:extLst>
          </p:cNvPr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4748A0B-4114-4C33-838D-6F862E7AF0AA}"/>
              </a:ext>
            </a:extLst>
          </p:cNvPr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616D8F5-0D76-4BE2-BAA4-4E49493FDCB4}"/>
              </a:ext>
            </a:extLst>
          </p:cNvPr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0EE38E8-DD23-42C2-A09E-22FFA12ECBF7}"/>
              </a:ext>
            </a:extLst>
          </p:cNvPr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AC8F289F-D654-4741-B9D1-D38613205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D764C-9CB4-49C9-9DF2-B65941BB7C8C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342C7011-1C9A-4A6C-AFD9-55E97924D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586412CC-0729-41D0-8531-B9A0B2801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6B94A-C2C5-4228-A02B-913A4FF32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05113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21DE2E6-7D52-4169-A89D-D00FCD8766B5}"/>
              </a:ext>
            </a:extLst>
          </p:cNvPr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829ABC1-7956-4478-8218-51587A11FE87}"/>
              </a:ext>
            </a:extLst>
          </p:cNvPr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510CA6F-77E1-4A8F-B4D7-4F7DA2F92E07}"/>
              </a:ext>
            </a:extLst>
          </p:cNvPr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7151941-F385-4591-B9F6-E48B25C86049}"/>
              </a:ext>
            </a:extLst>
          </p:cNvPr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/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9369D7BB-9F9C-4AEC-B90A-1E9088D91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4E801-ABE0-4968-8B41-047BA4BDC4DE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F06E5D38-8376-4560-95ED-FEF7F9440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BAD31674-837A-414F-BEE4-86C13591C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3ED66-B716-41F8-BD03-A9C26DBCDD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62538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DD335-8DE5-4912-890D-FA23185CBD7C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53C4F-6355-4567-858E-661F41B844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20223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5C989-3D5B-4F19-85DB-89FEF2071921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00398-DDDA-4512-91E1-89B2B05C54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6818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>
            <a:extLst>
              <a:ext uri="{FF2B5EF4-FFF2-40B4-BE49-F238E27FC236}">
                <a16:creationId xmlns:a16="http://schemas.microsoft.com/office/drawing/2014/main" id="{49B618A0-43D8-4DDA-AC2D-990FB98A6254}"/>
              </a:ext>
            </a:extLst>
          </p:cNvPr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1A276CB0-6ED7-4B16-B966-0A4565C186D4}"/>
              </a:ext>
            </a:extLst>
          </p:cNvPr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18">
            <a:extLst>
              <a:ext uri="{FF2B5EF4-FFF2-40B4-BE49-F238E27FC236}">
                <a16:creationId xmlns:a16="http://schemas.microsoft.com/office/drawing/2014/main" id="{0D7705EA-4EA4-440B-87A7-C0D91EC71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C7F41-4244-4190-BBE8-96AD7ED92C85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543DE5-781E-42A7-A42F-D790F9CB3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5725EC37-4B91-48D1-A0E7-5BC454CFB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149C2-C8CA-4521-8940-A9B1C6E216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41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44E5-74CE-4B45-9146-F4AEC4D7A041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B3EE4-B2B9-420E-8E66-27B850800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01490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5C54D-BDE5-4A02-896B-78DD948C772E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B8868-F23C-47BE-AC64-BFBC272BD8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45762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>
            <a:extLst>
              <a:ext uri="{FF2B5EF4-FFF2-40B4-BE49-F238E27FC236}">
                <a16:creationId xmlns:a16="http://schemas.microsoft.com/office/drawing/2014/main" id="{4BEDBD05-AD08-4D95-8B70-4778E3D6D35A}"/>
              </a:ext>
            </a:extLst>
          </p:cNvPr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6926775-0013-4A2E-9708-406AE86FE1EC}"/>
              </a:ext>
            </a:extLst>
          </p:cNvPr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084596B-4D63-467D-B2CA-B3E69B2D1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B1C46-57E1-432F-B61C-E453786F4412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1D1C269-2773-461E-9EE0-02363D669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02B768E-F3DB-4844-9D05-844690B98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01CEF-4B6F-49A3-9BFC-A12A9DE69A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5144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2C379-5B6C-49CB-9E23-71840BEB77C4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33DEB-5293-4C80-97A9-0B079DAB9C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901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E83EC-FEFC-46B6-AD24-E83988FA2348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7307A-5258-48ED-BE97-130CF8B02F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247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AB418-F9EA-4E94-A2B6-553AC89C5252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D91DB-0DCB-4890-B4A3-E558B2D740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71440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BF23CD50-0A94-4F62-B032-011470D21C0D}"/>
              </a:ext>
            </a:extLst>
          </p:cNvPr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A281C114-7908-4D7F-BCC9-C6A334E2A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36F1E-FC12-466C-A09D-074C77B91183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8386286E-0760-428C-B215-513F28224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67CAFB8-79C4-4906-8DD2-E1A04E8B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B2E97-92C1-4BB0-9243-F7783607D7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34385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47112-B4FB-4BE9-8641-6A88769D21C8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A357E-27AF-4D12-B9B7-6B521F1688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79462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07FCE091-086C-4F81-9805-612AF5385727}"/>
              </a:ext>
            </a:extLst>
          </p:cNvPr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 Single Corner Rectangle 5">
            <a:extLst>
              <a:ext uri="{FF2B5EF4-FFF2-40B4-BE49-F238E27FC236}">
                <a16:creationId xmlns:a16="http://schemas.microsoft.com/office/drawing/2014/main" id="{7589F7F8-805A-41BC-80E4-35F04F0109D8}"/>
              </a:ext>
            </a:extLst>
          </p:cNvPr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39F3A1DB-1D0F-42BB-BF8A-EB8925389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EDC5E-B59F-405E-B4C2-542E436ED54F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EEAF6AC2-E86C-4053-833C-381983759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44A03B5A-8E11-4CD4-B5AE-FE5A1493D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A6B55-8C1F-49D7-B403-C57743A0F5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52951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D3D78-76EB-4073-A283-8F4FABB53D30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4A4ED-6453-49D7-996C-F02B8C33EB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5714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856EF-7E8B-466C-87A0-FAFC79912416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B15CD-2AC3-4C96-8FED-47657A861E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25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B47E0A-188B-407D-8E87-C37A5218C4D7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F376A1-A885-4E0F-915B-C2337A0F88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1028700" y="685800"/>
            <a:ext cx="72009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43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28700" y="2286000"/>
            <a:ext cx="72009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8" y="6453188"/>
            <a:ext cx="903287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EA1AF93-9625-4EE3-9638-3941357C5D35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13" y="6453188"/>
            <a:ext cx="471011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063" y="6453188"/>
            <a:ext cx="119697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85DADE70-25AF-458B-83D9-F6D5C9C7A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77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77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2" r:id="rId1"/>
    <p:sldLayoutId id="2147484098" r:id="rId2"/>
    <p:sldLayoutId id="2147484153" r:id="rId3"/>
    <p:sldLayoutId id="2147484099" r:id="rId4"/>
    <p:sldLayoutId id="2147484100" r:id="rId5"/>
    <p:sldLayoutId id="2147484101" r:id="rId6"/>
    <p:sldLayoutId id="2147484102" r:id="rId7"/>
    <p:sldLayoutId id="2147484154" r:id="rId8"/>
    <p:sldLayoutId id="2147484155" r:id="rId9"/>
    <p:sldLayoutId id="2147484103" r:id="rId10"/>
    <p:sldLayoutId id="2147484104" r:id="rId11"/>
  </p:sldLayoutIdLst>
  <p:hf sldNum="0" hdr="0" dt="0"/>
  <p:txStyles>
    <p:titleStyle>
      <a:lvl1pPr algn="l" defTabSz="685800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2pPr>
      <a:lvl3pPr algn="l" defTabSz="685800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3pPr>
      <a:lvl4pPr algn="l" defTabSz="685800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4pPr>
      <a:lvl5pPr algn="l" defTabSz="685800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5pPr>
      <a:lvl6pPr marL="457200" algn="l" defTabSz="685800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6pPr>
      <a:lvl7pPr marL="914400" algn="l" defTabSz="685800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7pPr>
      <a:lvl8pPr marL="1371600" algn="l" defTabSz="685800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8pPr>
      <a:lvl9pPr marL="1828800" algn="l" defTabSz="685800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9pPr>
    </p:titleStyle>
    <p:bodyStyle>
      <a:lvl1pPr marL="382588" indent="-382588" algn="l" defTabSz="685800" rtl="0" eaLnBrk="0" fontAlgn="base" hangingPunct="0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2588" algn="l" defTabSz="685800" rtl="0" eaLnBrk="0" fontAlgn="base" hangingPunct="0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2588" algn="l" defTabSz="685800" rtl="0" eaLnBrk="0" fontAlgn="base" hangingPunct="0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2588" algn="l" defTabSz="685800" rtl="0" eaLnBrk="0" fontAlgn="base" hangingPunct="0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i="1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2588" algn="l" defTabSz="685800" rtl="0" eaLnBrk="0" fontAlgn="base" hangingPunct="0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67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57250" y="609600"/>
            <a:ext cx="74072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268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7250" y="2057400"/>
            <a:ext cx="7404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50" y="6224588"/>
            <a:ext cx="174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2D84CC7F-6478-497B-9106-45B590E5E000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2275" y="6224588"/>
            <a:ext cx="35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700" y="6224588"/>
            <a:ext cx="12795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C53F3A67-F1F9-467E-985D-4AE23F06E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6" r:id="rId1"/>
    <p:sldLayoutId id="2147484105" r:id="rId2"/>
    <p:sldLayoutId id="2147484157" r:id="rId3"/>
    <p:sldLayoutId id="2147484106" r:id="rId4"/>
    <p:sldLayoutId id="2147484107" r:id="rId5"/>
    <p:sldLayoutId id="2147484108" r:id="rId6"/>
    <p:sldLayoutId id="2147484109" r:id="rId7"/>
    <p:sldLayoutId id="2147484110" r:id="rId8"/>
    <p:sldLayoutId id="2147484111" r:id="rId9"/>
    <p:sldLayoutId id="2147484112" r:id="rId10"/>
    <p:sldLayoutId id="2147484113" r:id="rId11"/>
  </p:sldLayoutIdLst>
  <p:hf sldNum="0" hd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9pPr>
    </p:titleStyle>
    <p:bodyStyle>
      <a:lvl1pPr marL="171450" indent="-136525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kern="1200">
          <a:solidFill>
            <a:schemeClr val="accent1"/>
          </a:solidFill>
          <a:latin typeface="+mn-lt"/>
          <a:ea typeface="+mn-ea"/>
          <a:cs typeface="+mn-cs"/>
        </a:defRPr>
      </a:lvl2pPr>
      <a:lvl3pPr marL="54768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0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191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2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AB1C7F4-6D2B-48E6-89E8-95C9ED5641B0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EA78C558-0353-4EB0-8505-71A68037CB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048" r:id="rId2"/>
    <p:sldLayoutId id="2147484115" r:id="rId3"/>
    <p:sldLayoutId id="2147484116" r:id="rId4"/>
    <p:sldLayoutId id="2147484117" r:id="rId5"/>
    <p:sldLayoutId id="2147484049" r:id="rId6"/>
    <p:sldLayoutId id="2147484118" r:id="rId7"/>
    <p:sldLayoutId id="2147484050" r:id="rId8"/>
    <p:sldLayoutId id="2147484119" r:id="rId9"/>
    <p:sldLayoutId id="2147484051" r:id="rId10"/>
    <p:sldLayoutId id="2147484120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3E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7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88975" y="569913"/>
            <a:ext cx="77565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8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2247900"/>
            <a:ext cx="7747000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63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C1BBF8D-D87C-4554-AD37-FA76E2A6A77C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0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8925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C7B0818-13D5-4747-8288-41FB2CAF29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21" r:id="rId1"/>
    <p:sldLayoutId id="2147484122" r:id="rId2"/>
    <p:sldLayoutId id="2147484123" r:id="rId3"/>
    <p:sldLayoutId id="2147484124" r:id="rId4"/>
    <p:sldLayoutId id="2147484125" r:id="rId5"/>
    <p:sldLayoutId id="2147484126" r:id="rId6"/>
    <p:sldLayoutId id="2147484052" r:id="rId7"/>
    <p:sldLayoutId id="2147484053" r:id="rId8"/>
    <p:sldLayoutId id="2147484054" r:id="rId9"/>
    <p:sldLayoutId id="2147484127" r:id="rId10"/>
    <p:sldLayoutId id="2147484128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anose="0204060205030503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anose="0204060205030503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anose="0204060205030503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anose="02040602050305030304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"/>
        <a:defRPr sz="2400" kern="1200">
          <a:solidFill>
            <a:srgbClr val="FFFFFF"/>
          </a:solidFill>
          <a:latin typeface="+mn-lt"/>
          <a:ea typeface="+mn-ea"/>
          <a:cs typeface="+mn-cs"/>
        </a:defRPr>
      </a:lvl1pPr>
      <a:lvl2pPr marL="776288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"/>
        <a:defRPr sz="22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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1508125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"/>
        <a:defRPr kern="1200">
          <a:solidFill>
            <a:srgbClr val="FFFFFF"/>
          </a:solidFill>
          <a:latin typeface="+mn-lt"/>
          <a:ea typeface="+mn-ea"/>
          <a:cs typeface="+mn-cs"/>
        </a:defRPr>
      </a:lvl4pPr>
      <a:lvl5pPr marL="1828800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"/>
        <a:defRPr sz="1600" kern="1200">
          <a:solidFill>
            <a:srgbClr val="FFFFFF"/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4D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01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88975" y="569913"/>
            <a:ext cx="77565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2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2247900"/>
            <a:ext cx="7747000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63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8085BE9C-8BA1-4F1B-ADE6-56C463DB6F25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0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8925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446FD0D-6113-484D-977E-E3F1BE8A6F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055" r:id="rId7"/>
    <p:sldLayoutId id="2147484056" r:id="rId8"/>
    <p:sldLayoutId id="2147484057" r:id="rId9"/>
    <p:sldLayoutId id="2147484135" r:id="rId10"/>
    <p:sldLayoutId id="2147484136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anose="0204060205030503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anose="0204060205030503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anose="0204060205030503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anose="02040602050305030304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"/>
        <a:defRPr sz="2400" kern="1200">
          <a:solidFill>
            <a:srgbClr val="FFFFFF"/>
          </a:solidFill>
          <a:latin typeface="+mn-lt"/>
          <a:ea typeface="+mn-ea"/>
          <a:cs typeface="+mn-cs"/>
        </a:defRPr>
      </a:lvl1pPr>
      <a:lvl2pPr marL="776288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"/>
        <a:defRPr sz="22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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1508125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"/>
        <a:defRPr kern="1200">
          <a:solidFill>
            <a:srgbClr val="FFFFFF"/>
          </a:solidFill>
          <a:latin typeface="+mn-lt"/>
          <a:ea typeface="+mn-ea"/>
          <a:cs typeface="+mn-cs"/>
        </a:defRPr>
      </a:lvl4pPr>
      <a:lvl5pPr marL="1828800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"/>
        <a:defRPr sz="1600" kern="1200">
          <a:solidFill>
            <a:srgbClr val="FFFFFF"/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E2E2E"/>
            </a:gs>
            <a:gs pos="62000">
              <a:srgbClr val="3D3D3D"/>
            </a:gs>
            <a:gs pos="100000">
              <a:srgbClr val="3C3C3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5131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154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5155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5156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+mn-lt"/>
              </a:defRPr>
            </a:lvl1pPr>
          </a:lstStyle>
          <a:p>
            <a:pPr>
              <a:defRPr/>
            </a:pPr>
            <a:fld id="{7739B771-9AF1-4C6A-B151-F73B600AE068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+mn-lt"/>
              </a:defRPr>
            </a:lvl1pPr>
          </a:lstStyle>
          <a:p>
            <a:pPr>
              <a:defRPr/>
            </a:pPr>
            <a:fld id="{4A68D092-9F66-4964-BBCE-22F2B9616F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3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138" r:id="rId8"/>
    <p:sldLayoutId id="2147484139" r:id="rId9"/>
    <p:sldLayoutId id="2147484064" r:id="rId10"/>
    <p:sldLayoutId id="2147484065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anose="020B0502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anose="020B0502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anose="020B0502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15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50FC2E-11D7-489E-8615-D1742743A9AF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A4D80B1-4AA2-4C6A-A55C-8476DD7C9D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0" r:id="rId1"/>
    <p:sldLayoutId id="2147484066" r:id="rId2"/>
    <p:sldLayoutId id="2147484141" r:id="rId3"/>
    <p:sldLayoutId id="2147484067" r:id="rId4"/>
    <p:sldLayoutId id="2147484068" r:id="rId5"/>
    <p:sldLayoutId id="2147484069" r:id="rId6"/>
    <p:sldLayoutId id="2147484070" r:id="rId7"/>
    <p:sldLayoutId id="2147484071" r:id="rId8"/>
    <p:sldLayoutId id="2147484142" r:id="rId9"/>
    <p:sldLayoutId id="2147484072" r:id="rId10"/>
    <p:sldLayoutId id="2147484073" r:id="rId11"/>
  </p:sldLayoutIdLst>
  <p:hf sldNum="0" hdr="0" dt="0"/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172" name="Title Placeholder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3" name="Text Placeholder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086989-5280-4CB8-AB68-6063B3931345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D5DF77D-A7FA-436B-8323-E380ABED60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7177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74" r:id="rId1"/>
    <p:sldLayoutId id="2147484075" r:id="rId2"/>
    <p:sldLayoutId id="2147484076" r:id="rId3"/>
    <p:sldLayoutId id="2147484077" r:id="rId4"/>
    <p:sldLayoutId id="2147484078" r:id="rId5"/>
    <p:sldLayoutId id="2147484079" r:id="rId6"/>
    <p:sldLayoutId id="2147484080" r:id="rId7"/>
    <p:sldLayoutId id="2147484081" r:id="rId8"/>
    <p:sldLayoutId id="2147484143" r:id="rId9"/>
    <p:sldLayoutId id="2147484082" r:id="rId10"/>
    <p:sldLayoutId id="2147484083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225" y="136525"/>
            <a:ext cx="8869363" cy="658495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6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A1E84CB-8F07-4BB2-BA0B-297B537A5DD8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0513" y="6311900"/>
            <a:ext cx="3482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80BD4B0-55EC-46CC-B0A8-7FBAF1809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44" r:id="rId1"/>
    <p:sldLayoutId id="2147484084" r:id="rId2"/>
    <p:sldLayoutId id="2147484145" r:id="rId3"/>
    <p:sldLayoutId id="2147484085" r:id="rId4"/>
    <p:sldLayoutId id="2147484086" r:id="rId5"/>
    <p:sldLayoutId id="2147484087" r:id="rId6"/>
    <p:sldLayoutId id="2147484088" r:id="rId7"/>
    <p:sldLayoutId id="2147484146" r:id="rId8"/>
    <p:sldLayoutId id="2147484147" r:id="rId9"/>
    <p:sldLayoutId id="2147484089" r:id="rId10"/>
    <p:sldLayoutId id="2147484090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 kern="1200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rgbClr val="FEFEF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anose="020B06020201040206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anose="020B06020201040206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anose="020B06020201040206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anose="020B0602020104020603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anose="020B0602020104020603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anose="020B0602020104020603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anose="020B0602020104020603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anose="020B0602020104020603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ACC2C9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ct val="0"/>
        </a:spcAft>
        <a:buClr>
          <a:srgbClr val="ACC2C9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7450" indent="-228600" algn="l" rtl="0" eaLnBrk="0" fontAlgn="base" hangingPunct="0">
        <a:spcBef>
          <a:spcPct val="20000"/>
        </a:spcBef>
        <a:spcAft>
          <a:spcPct val="0"/>
        </a:spcAft>
        <a:buClr>
          <a:srgbClr val="99987F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rgbClr val="90AC97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223" name="Text Placeholder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590C2EDB-389A-4C72-A25A-6012E4C14ABB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71729E75-C268-466B-B2FB-226FF55B3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  <p:sldLayoutId id="2147484091" r:id="rId2"/>
    <p:sldLayoutId id="2147484149" r:id="rId3"/>
    <p:sldLayoutId id="2147484092" r:id="rId4"/>
    <p:sldLayoutId id="2147484093" r:id="rId5"/>
    <p:sldLayoutId id="2147484094" r:id="rId6"/>
    <p:sldLayoutId id="2147484150" r:id="rId7"/>
    <p:sldLayoutId id="2147484095" r:id="rId8"/>
    <p:sldLayoutId id="2147484151" r:id="rId9"/>
    <p:sldLayoutId id="2147484096" r:id="rId10"/>
    <p:sldLayoutId id="2147484097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anose="020B0604030504040204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anose="05020102010507070707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anose="020B0604030504040204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00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68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68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68.xml"/><Relationship Id="rId1" Type="http://schemas.openxmlformats.org/officeDocument/2006/relationships/themeOverride" Target="../theme/themeOverr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68.xml"/><Relationship Id="rId1" Type="http://schemas.openxmlformats.org/officeDocument/2006/relationships/themeOverride" Target="../theme/themeOverr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68.xml"/><Relationship Id="rId1" Type="http://schemas.openxmlformats.org/officeDocument/2006/relationships/themeOverride" Target="../theme/themeOverr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68.xml"/><Relationship Id="rId1" Type="http://schemas.openxmlformats.org/officeDocument/2006/relationships/themeOverride" Target="../theme/themeOverr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90.xml"/><Relationship Id="rId1" Type="http://schemas.openxmlformats.org/officeDocument/2006/relationships/themeOverride" Target="../theme/themeOverride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68.xml"/><Relationship Id="rId1" Type="http://schemas.openxmlformats.org/officeDocument/2006/relationships/themeOverride" Target="../theme/themeOverr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68.xml"/><Relationship Id="rId1" Type="http://schemas.openxmlformats.org/officeDocument/2006/relationships/themeOverride" Target="../theme/themeOverride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68.xml"/><Relationship Id="rId1" Type="http://schemas.openxmlformats.org/officeDocument/2006/relationships/themeOverride" Target="../theme/themeOverride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68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3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68.xml"/><Relationship Id="rId1" Type="http://schemas.openxmlformats.org/officeDocument/2006/relationships/themeOverride" Target="../theme/themeOverrid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68.xml"/><Relationship Id="rId1" Type="http://schemas.openxmlformats.org/officeDocument/2006/relationships/themeOverride" Target="../theme/themeOverride2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68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68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68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68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C7154"/>
            </a:gs>
            <a:gs pos="39000">
              <a:srgbClr val="D9D5C7"/>
            </a:gs>
            <a:gs pos="58459">
              <a:srgbClr val="FFFFFF"/>
            </a:gs>
            <a:gs pos="83000">
              <a:srgbClr val="E8D7C6"/>
            </a:gs>
            <a:gs pos="92213">
              <a:srgbClr val="EFD8B9"/>
            </a:gs>
            <a:gs pos="100000">
              <a:srgbClr val="E7D6C5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28700"/>
            <a:ext cx="74295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Footer Placeholder 3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5105400" y="6234113"/>
            <a:ext cx="4038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smtClean="0">
                <a:latin typeface="Arial" panose="020B0604020202020204" pitchFamily="34" charset="0"/>
                <a:cs typeface="Arial" panose="020B0604020202020204" pitchFamily="34" charset="0"/>
              </a:rPr>
              <a:t>Prof. Dr. Ghada Fahmy Helaly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6151860"/>
            <a:ext cx="18565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itchFamily="34" charset="0"/>
                <a:cs typeface="Arial" pitchFamily="34" charset="0"/>
              </a:rPr>
              <a:t>GIT Module</a:t>
            </a:r>
          </a:p>
        </p:txBody>
      </p:sp>
      <p:pic>
        <p:nvPicPr>
          <p:cNvPr id="58373" name="Picture 6" descr="http://2.bp.blogspot.com/-H2uAvnJpdF0/UA6Qe__wnhI/AAAAAAAAAJA/tJEdMbg3PJo/s400/5535_177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76400"/>
            <a:ext cx="3657600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4"/>
          <p:cNvSpPr>
            <a:spLocks noChangeArrowheads="1"/>
          </p:cNvSpPr>
          <p:nvPr/>
        </p:nvSpPr>
        <p:spPr bwMode="auto">
          <a:xfrm>
            <a:off x="533400" y="1476375"/>
            <a:ext cx="36576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 open reading frames 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encode five proteins, namely, the S gene encodes the </a:t>
            </a: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surface antigen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, the </a:t>
            </a:r>
            <a:r>
              <a:rPr lang="en-US" altLang="en-US" sz="240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gene 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encodes the </a:t>
            </a:r>
            <a:r>
              <a:rPr lang="en-US" altLang="en-US" sz="240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antigen and the e antigen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, the </a:t>
            </a:r>
            <a:r>
              <a:rPr lang="en-US" altLang="en-US" sz="24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gene 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encodes the </a:t>
            </a:r>
            <a:r>
              <a:rPr lang="en-US" altLang="en-US" sz="24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polymerase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, and the </a:t>
            </a:r>
            <a:r>
              <a:rPr lang="en-US" altLang="en-US" sz="240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gene</a:t>
            </a:r>
            <a:r>
              <a:rPr lang="en-US" alt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encodes the </a:t>
            </a:r>
            <a:r>
              <a:rPr lang="en-US" altLang="en-US" sz="240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protein</a:t>
            </a:r>
            <a:r>
              <a:rPr lang="en-US" alt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D87D12AD-AEE1-4078-BF16-D7C1AA9DD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1152525"/>
            <a:ext cx="4314825" cy="4867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5B5F4ED-CFC3-4B8C-94D5-0E86A9127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9400" y="6096000"/>
            <a:ext cx="3352800" cy="365125"/>
          </a:xfrm>
        </p:spPr>
        <p:txBody>
          <a:bodyPr/>
          <a:lstStyle/>
          <a:p>
            <a:pPr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Prof. Dr. Ghada Fahmy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Helaly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5029200" cy="2362200"/>
          </a:xfrm>
        </p:spPr>
        <p:txBody>
          <a:bodyPr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400" u="sng" dirty="0">
                <a:latin typeface="Arial" pitchFamily="34" charset="0"/>
                <a:cs typeface="Arial" pitchFamily="34" charset="0"/>
              </a:rPr>
              <a:t>Three different types of particles: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42-nm 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virions 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22-nm 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spheres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long 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filaments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22 nm wide</a:t>
            </a:r>
            <a:r>
              <a:rPr lang="en-US" sz="24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surface antigen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096000"/>
            <a:ext cx="3352800" cy="365125"/>
          </a:xfrm>
        </p:spPr>
        <p:txBody>
          <a:bodyPr/>
          <a:lstStyle/>
          <a:p>
            <a:pPr algn="ctr"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  <p:pic>
        <p:nvPicPr>
          <p:cNvPr id="6" name="Picture 2" descr="http://depts.washington.edu/hepstudy/definitions/uploads/36/HBsAg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3"/>
          <a:stretch/>
        </p:blipFill>
        <p:spPr bwMode="auto">
          <a:xfrm>
            <a:off x="5562600" y="1371600"/>
            <a:ext cx="3581400" cy="4337665"/>
          </a:xfrm>
          <a:prstGeom prst="rect">
            <a:avLst/>
          </a:prstGeom>
          <a:ex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</p:pic>
      <p:sp>
        <p:nvSpPr>
          <p:cNvPr id="68613" name="Content Placeholder 2"/>
          <p:cNvSpPr txBox="1">
            <a:spLocks noChangeArrowheads="1"/>
          </p:cNvSpPr>
          <p:nvPr/>
        </p:nvSpPr>
        <p:spPr bwMode="auto">
          <a:xfrm>
            <a:off x="457200" y="3124200"/>
            <a:ext cx="4876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639763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462088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Vaccine: </a:t>
            </a:r>
            <a:r>
              <a:rPr lang="en-US" altLang="en-US" sz="2400" b="1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 serotype. </a:t>
            </a:r>
          </a:p>
          <a:p>
            <a:pPr eaLnBrk="1" hangingPunct="1"/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Epidemiology: </a:t>
            </a:r>
            <a:r>
              <a:rPr lang="en-US" altLang="en-US" sz="2400" b="1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 serologic subtypes of HBsAg: Group-specific antigen, “</a:t>
            </a:r>
            <a:r>
              <a:rPr lang="en-US" altLang="en-US" sz="24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” and two sets of mutually exclusive epitopes,  </a:t>
            </a:r>
            <a:r>
              <a:rPr lang="en-US" altLang="en-US" sz="24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en-US" sz="24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altLang="en-US" sz="24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en-US" sz="24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altLang="en-US" sz="24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eaLnBrk="1" hangingPunct="1"/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9100" y="435355"/>
            <a:ext cx="4343400" cy="743712"/>
          </a:xfrm>
          <a:extLst/>
        </p:spPr>
        <p:txBody>
          <a:bodyPr rtlCol="0"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Replicative Cycle:</a:t>
            </a:r>
            <a:b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n-US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9635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419100" y="5410200"/>
            <a:ext cx="8115300" cy="990600"/>
          </a:xfrm>
        </p:spPr>
        <p:txBody>
          <a:bodyPr/>
          <a:lstStyle/>
          <a:p>
            <a:pPr algn="ctr" eaLnBrk="1" hangingPunct="1"/>
            <a:r>
              <a:rPr lang="en-US" altLang="en-US" sz="24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of the progeny DNA </a:t>
            </a:r>
            <a:r>
              <a:rPr lang="en-US" altLang="en-US" sz="24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integrates</a:t>
            </a:r>
            <a:r>
              <a:rPr lang="en-US" altLang="en-US" sz="24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into the host cell genome </a:t>
            </a:r>
            <a:r>
              <a:rPr lang="en-US" altLang="en-US" sz="24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en-US" sz="24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carrier state</a:t>
            </a:r>
            <a:r>
              <a:rPr lang="en-US" altLang="en-US" sz="24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69636" name="Footer Placeholder 3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5791200" y="252413"/>
            <a:ext cx="3352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Prof. Dr. Ghada Fahmy Helaly</a:t>
            </a:r>
          </a:p>
        </p:txBody>
      </p:sp>
      <p:pic>
        <p:nvPicPr>
          <p:cNvPr id="5" name="Picture 2" descr="medical illustrator, medical illustration, todd buck, todd buck illustration, hepatitis, disease, virus, medical art, scientific illustr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066800"/>
            <a:ext cx="7315200" cy="4111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3505200" cy="609600"/>
          </a:xfrm>
          <a:extLst/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Transmission:</a:t>
            </a:r>
          </a:p>
        </p:txBody>
      </p:sp>
      <p:sp>
        <p:nvSpPr>
          <p:cNvPr id="70659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495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Clr>
                <a:srgbClr val="8CADAE"/>
              </a:buClr>
              <a:buFont typeface="Wingdings" panose="05000000000000000000" pitchFamily="2" charset="2"/>
              <a:buChar char="v"/>
            </a:pPr>
            <a:r>
              <a:rPr lang="en-US" alt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Worldwide</a:t>
            </a:r>
            <a:r>
              <a:rPr lang="en-US" alt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…. Asia. </a:t>
            </a:r>
          </a:p>
          <a:p>
            <a:pPr eaLnBrk="1" hangingPunct="1">
              <a:lnSpc>
                <a:spcPct val="150000"/>
              </a:lnSpc>
              <a:buClr>
                <a:srgbClr val="8CADAE"/>
              </a:buClr>
              <a:buFont typeface="Wingdings" panose="05000000000000000000" pitchFamily="2" charset="2"/>
              <a:buChar char="v"/>
            </a:pPr>
            <a:r>
              <a:rPr lang="en-US" alt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en-US" alt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 million people are chronically </a:t>
            </a:r>
            <a:r>
              <a:rPr lang="en-US" alt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infected.</a:t>
            </a:r>
          </a:p>
          <a:p>
            <a:pPr lvl="2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400" b="1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Blood. </a:t>
            </a:r>
          </a:p>
          <a:p>
            <a:pPr lvl="2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400" b="1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Perinatally during birth or breast feeding.</a:t>
            </a:r>
          </a:p>
          <a:p>
            <a:pPr lvl="2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400" b="1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Sexual intercourse. </a:t>
            </a:r>
          </a:p>
          <a:p>
            <a:pPr lvl="2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400" b="1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Needle-stick injuries.</a:t>
            </a:r>
          </a:p>
          <a:p>
            <a:pPr lvl="2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400" b="1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IVDU.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172200"/>
            <a:ext cx="3352800" cy="365125"/>
          </a:xfrm>
        </p:spPr>
        <p:txBody>
          <a:bodyPr/>
          <a:lstStyle/>
          <a:p>
            <a:pPr algn="ctr"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1143000"/>
            <a:ext cx="7924800" cy="41544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Hepatocellular injury </a:t>
            </a:r>
            <a:r>
              <a:rPr lang="en-US" sz="22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immune attack by cytotoxic T cells. 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Ag–</a:t>
            </a:r>
            <a:r>
              <a:rPr lang="en-US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Ab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complexes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cause arthritis, vasculitis.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About 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5% </a:t>
            </a:r>
            <a:r>
              <a:rPr lang="en-US" sz="2200" dirty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chronic carrier state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Approximately 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90% of infected neonates </a:t>
            </a:r>
            <a:r>
              <a:rPr lang="en-US" sz="22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chronic carriers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high risk of 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hepatocellular carcinoma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HCC </a:t>
            </a:r>
            <a:r>
              <a:rPr lang="en-US" sz="2200" dirty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integration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of viral DNA.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Lifelong immunity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[</a:t>
            </a:r>
            <a:r>
              <a:rPr lang="en-US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HBsAb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]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341852"/>
            <a:ext cx="3185487" cy="646331"/>
          </a:xfrm>
          <a:prstGeom prst="rect">
            <a:avLst/>
          </a:prstGeom>
        </p:spPr>
        <p:txBody>
          <a:bodyPr lIns="0" rIns="0" bIns="0" anchor="b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Pathogenesis: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A09C292-853D-42E2-AE22-AAAF25DAD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6600" y="5922963"/>
            <a:ext cx="3352800" cy="365125"/>
          </a:xfrm>
        </p:spPr>
        <p:txBody>
          <a:bodyPr/>
          <a:lstStyle/>
          <a:p>
            <a:pPr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Prof. Dr. Ghada Fahmy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Helaly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extLst/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n-US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2707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838200" y="1676400"/>
            <a:ext cx="7391400" cy="4419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Clr>
                <a:srgbClr val="8CADAE"/>
              </a:buClr>
            </a:pPr>
            <a:r>
              <a:rPr lang="en-US" alt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Many HBV infections are </a:t>
            </a:r>
            <a:r>
              <a:rPr lang="en-US" altLang="en-US" sz="240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asymptomatic</a:t>
            </a:r>
            <a:r>
              <a:rPr lang="en-US" alt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150000"/>
              </a:lnSpc>
              <a:buClr>
                <a:srgbClr val="8CADAE"/>
              </a:buClr>
            </a:pPr>
            <a:r>
              <a:rPr lang="en-US" altLang="en-US" sz="240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 is 10 to 12 weeks</a:t>
            </a:r>
            <a:r>
              <a:rPr lang="en-US" alt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eaLnBrk="1" hangingPunct="1">
              <a:lnSpc>
                <a:spcPct val="150000"/>
              </a:lnSpc>
              <a:buClr>
                <a:srgbClr val="8CADAE"/>
              </a:buClr>
            </a:pPr>
            <a:r>
              <a:rPr lang="en-US" altLang="en-US" sz="240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Symptoms </a:t>
            </a:r>
            <a:r>
              <a:rPr lang="en-US" alt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tend to be </a:t>
            </a:r>
            <a:r>
              <a:rPr lang="en-US" altLang="en-US" sz="240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severe</a:t>
            </a:r>
            <a:r>
              <a:rPr lang="en-US" alt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, and life-threatening.</a:t>
            </a:r>
          </a:p>
          <a:p>
            <a:pPr eaLnBrk="1" hangingPunct="1">
              <a:lnSpc>
                <a:spcPct val="150000"/>
              </a:lnSpc>
              <a:buClr>
                <a:srgbClr val="8CADAE"/>
              </a:buClr>
            </a:pPr>
            <a:r>
              <a:rPr lang="en-US" alt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Most </a:t>
            </a:r>
            <a:r>
              <a:rPr lang="en-US" altLang="en-US" sz="240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chronic carriers are asymptomatic</a:t>
            </a:r>
            <a:r>
              <a:rPr lang="en-US" alt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, but some have </a:t>
            </a:r>
            <a:r>
              <a:rPr lang="en-US" altLang="en-US" sz="240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chronic active hepatitis</a:t>
            </a:r>
            <a:r>
              <a:rPr lang="en-US" altLang="en-US" sz="240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en-US" sz="240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cirrhosis and death.</a:t>
            </a:r>
          </a:p>
          <a:p>
            <a:pPr eaLnBrk="1" hangingPunct="1">
              <a:lnSpc>
                <a:spcPct val="150000"/>
              </a:lnSpc>
              <a:buClr>
                <a:srgbClr val="8CADAE"/>
              </a:buClr>
            </a:pPr>
            <a:endParaRPr lang="en-US" altLang="en-US" sz="24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76600" y="5922963"/>
            <a:ext cx="3352800" cy="365125"/>
          </a:xfrm>
        </p:spPr>
        <p:txBody>
          <a:bodyPr/>
          <a:lstStyle/>
          <a:p>
            <a:pPr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Prof. Dr. Ghada Fahmy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Helaly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5636" y="838200"/>
            <a:ext cx="3877985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Clinical Findings</a:t>
            </a:r>
            <a:endParaRPr lang="en-US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4724400" cy="551688"/>
          </a:xfrm>
          <a:extLst/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Laboratory Diagnosis:</a:t>
            </a:r>
          </a:p>
        </p:txBody>
      </p:sp>
      <p:sp>
        <p:nvSpPr>
          <p:cNvPr id="73731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3429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Clr>
                <a:srgbClr val="8CADAE"/>
              </a:buClr>
            </a:pPr>
            <a:r>
              <a:rPr lang="en-US" altLang="en-US" sz="240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HBsAg</a:t>
            </a:r>
            <a:r>
              <a:rPr lang="en-US" alt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, anti-HBs, and anti-HBc.</a:t>
            </a:r>
          </a:p>
          <a:p>
            <a:pPr eaLnBrk="1" hangingPunct="1">
              <a:lnSpc>
                <a:spcPct val="150000"/>
              </a:lnSpc>
              <a:buClr>
                <a:srgbClr val="8CADAE"/>
              </a:buClr>
            </a:pPr>
            <a:r>
              <a:rPr lang="en-US" alt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Detection of HBsAg for more than 6 months indicates a chronic carrier state. </a:t>
            </a:r>
          </a:p>
          <a:p>
            <a:pPr eaLnBrk="1" hangingPunct="1">
              <a:lnSpc>
                <a:spcPct val="150000"/>
              </a:lnSpc>
              <a:buClr>
                <a:srgbClr val="8CADAE"/>
              </a:buClr>
            </a:pPr>
            <a:r>
              <a:rPr lang="en-US" alt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The presence of </a:t>
            </a:r>
            <a:r>
              <a:rPr lang="en-US" alt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antigen</a:t>
            </a:r>
            <a:r>
              <a:rPr lang="en-US" alt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indicates a </a:t>
            </a:r>
            <a:r>
              <a:rPr lang="en-US" alt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chronic carrier </a:t>
            </a:r>
            <a:r>
              <a:rPr lang="en-US" alt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who is making </a:t>
            </a:r>
            <a:r>
              <a:rPr lang="en-US" alt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infectious</a:t>
            </a:r>
            <a:r>
              <a:rPr lang="en-US" alt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virus (</a:t>
            </a:r>
            <a:r>
              <a:rPr lang="en-US" alt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transmissibility</a:t>
            </a:r>
            <a:r>
              <a:rPr lang="en-US" alt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eaLnBrk="1" hangingPunct="1">
              <a:lnSpc>
                <a:spcPct val="150000"/>
              </a:lnSpc>
              <a:buClr>
                <a:srgbClr val="8CADAE"/>
              </a:buClr>
            </a:pPr>
            <a:r>
              <a:rPr lang="en-US" alt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The detection of </a:t>
            </a:r>
            <a:r>
              <a:rPr lang="en-US" altLang="en-US" sz="240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viral DNA (viral load) </a:t>
            </a:r>
            <a:r>
              <a:rPr lang="en-US" alt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in the serum .</a:t>
            </a:r>
          </a:p>
          <a:p>
            <a:pPr eaLnBrk="1" hangingPunct="1">
              <a:lnSpc>
                <a:spcPct val="150000"/>
              </a:lnSpc>
              <a:buClr>
                <a:srgbClr val="8CADAE"/>
              </a:buClr>
            </a:pPr>
            <a:endParaRPr lang="en-US" altLang="en-US" sz="24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D509EC77-D5A2-41E9-AAEA-F34C56430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6600" y="5922963"/>
            <a:ext cx="3352800" cy="365125"/>
          </a:xfrm>
        </p:spPr>
        <p:txBody>
          <a:bodyPr/>
          <a:lstStyle/>
          <a:p>
            <a:pPr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Prof. Dr. Ghada Fahmy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Helaly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D8789"/>
            </a:gs>
            <a:gs pos="45000">
              <a:srgbClr val="AAB7BA"/>
            </a:gs>
            <a:gs pos="100000">
              <a:srgbClr val="DBE6E8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oter Placeholder 3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5715000" y="6096000"/>
            <a:ext cx="270033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Prof. Dr. Ghada Fahmy Helaly</a:t>
            </a:r>
          </a:p>
        </p:txBody>
      </p:sp>
      <p:pic>
        <p:nvPicPr>
          <p:cNvPr id="74755" name="Picture 2" descr="Image result for HBV serolo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Serologic Test Results in Four Stages of HBV Infection.</a:t>
            </a:r>
          </a:p>
        </p:txBody>
      </p:sp>
      <p:sp>
        <p:nvSpPr>
          <p:cNvPr id="75779" name="Footer Placeholder 3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Prof. Dr. Ghada Fahmy Helaly</a:t>
            </a:r>
          </a:p>
        </p:txBody>
      </p:sp>
      <p:pic>
        <p:nvPicPr>
          <p:cNvPr id="757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" r="1936"/>
          <a:stretch>
            <a:fillRect/>
          </a:stretch>
        </p:blipFill>
        <p:spPr bwMode="auto">
          <a:xfrm>
            <a:off x="395288" y="1971675"/>
            <a:ext cx="8305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781" name="Rectangle 4"/>
          <p:cNvSpPr>
            <a:spLocks noChangeArrowheads="1"/>
          </p:cNvSpPr>
          <p:nvPr/>
        </p:nvSpPr>
        <p:spPr bwMode="auto">
          <a:xfrm>
            <a:off x="609600" y="4724400"/>
            <a:ext cx="80914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Neither detectable HBsAg nor anti-HBs </a:t>
            </a: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“window” phase. Diagnosis of this patient is made by detecting  HB core antibody (anti-HBc).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71775" y="6062663"/>
            <a:ext cx="3352800" cy="365125"/>
          </a:xfrm>
        </p:spPr>
        <p:txBody>
          <a:bodyPr/>
          <a:lstStyle/>
          <a:p>
            <a:pPr algn="ctr"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  <p:sp>
        <p:nvSpPr>
          <p:cNvPr id="76803" name="Rectangle 5"/>
          <p:cNvSpPr>
            <a:spLocks noChangeArrowheads="1"/>
          </p:cNvSpPr>
          <p:nvPr/>
        </p:nvSpPr>
        <p:spPr bwMode="auto">
          <a:xfrm>
            <a:off x="357188" y="1039813"/>
            <a:ext cx="86169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Tenofovir,…..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Pegylated alpha interferon 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en-US" sz="240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lamivudine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327998"/>
            <a:ext cx="2390591" cy="646331"/>
          </a:xfrm>
          <a:prstGeom prst="rect">
            <a:avLst/>
          </a:prstGeom>
        </p:spPr>
        <p:txBody>
          <a:bodyPr lIns="0" rIns="0" bIns="0" anchor="b">
            <a:normAutofit fontScale="975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Treatment:</a:t>
            </a:r>
          </a:p>
        </p:txBody>
      </p:sp>
      <p:sp>
        <p:nvSpPr>
          <p:cNvPr id="8" name="Rectangle 7"/>
          <p:cNvSpPr/>
          <p:nvPr/>
        </p:nvSpPr>
        <p:spPr>
          <a:xfrm>
            <a:off x="360218" y="1810434"/>
            <a:ext cx="2569934" cy="646331"/>
          </a:xfrm>
          <a:prstGeom prst="rect">
            <a:avLst/>
          </a:prstGeom>
        </p:spPr>
        <p:txBody>
          <a:bodyPr lIns="0" rIns="0" bIns="0" anchor="b">
            <a:normAutofit fontScale="975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Prevention:</a:t>
            </a:r>
          </a:p>
        </p:txBody>
      </p:sp>
      <p:sp>
        <p:nvSpPr>
          <p:cNvPr id="76806" name="Rectangle 8"/>
          <p:cNvSpPr>
            <a:spLocks noChangeArrowheads="1"/>
          </p:cNvSpPr>
          <p:nvPr/>
        </p:nvSpPr>
        <p:spPr bwMode="auto">
          <a:xfrm>
            <a:off x="533400" y="2457450"/>
            <a:ext cx="79248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AutoNum type="arabicParenBoth"/>
            </a:pPr>
            <a:r>
              <a:rPr lang="en-US" alt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Vaccine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, contains HBsAg; three-dose regimen.</a:t>
            </a:r>
          </a:p>
          <a:p>
            <a:pPr eaLnBrk="1" hangingPunct="1">
              <a:lnSpc>
                <a:spcPct val="150000"/>
              </a:lnSpc>
              <a:buFontTx/>
              <a:buAutoNum type="arabicParenBoth"/>
            </a:pPr>
            <a:r>
              <a:rPr lang="en-US" alt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Hepatitis B immune globulin (HBIG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). It is used to provide immediate, passive protection. </a:t>
            </a:r>
          </a:p>
          <a:p>
            <a:pPr eaLnBrk="1" hangingPunct="1">
              <a:lnSpc>
                <a:spcPct val="150000"/>
              </a:lnSpc>
              <a:buFontTx/>
              <a:buAutoNum type="arabicParenBoth"/>
            </a:pPr>
            <a:r>
              <a:rPr lang="en-US" altLang="en-US" sz="240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the vaccine and HBIG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 should also be given to </a:t>
            </a:r>
            <a:r>
              <a:rPr lang="en-US" altLang="en-US" sz="240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newborn whose mother is HBsAg-positive.</a:t>
            </a:r>
          </a:p>
          <a:p>
            <a:pPr eaLnBrk="1" hangingPunct="1">
              <a:lnSpc>
                <a:spcPct val="150000"/>
              </a:lnSpc>
              <a:buFontTx/>
              <a:buAutoNum type="arabicParenBoth"/>
            </a:pPr>
            <a:r>
              <a:rPr lang="en-US" altLang="en-US" sz="240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of chronic carriers regarding precautions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AC19B"/>
            </a:gs>
            <a:gs pos="62000">
              <a:srgbClr val="D9D9D9"/>
            </a:gs>
            <a:gs pos="100000">
              <a:srgbClr val="DAC19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350"/>
            <a:ext cx="4573588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447800"/>
            <a:ext cx="4419600" cy="635360"/>
          </a:xfrm>
          <a:extLst/>
        </p:spPr>
        <p:txBody>
          <a:bodyPr rtlCol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Viral Hepatitis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45898" y="3276600"/>
            <a:ext cx="3309803" cy="1260629"/>
          </a:xfrm>
          <a:extLst/>
        </p:spPr>
        <p:txBody>
          <a:bodyPr rtlCol="0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1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By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sz="1600" b="1" dirty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sz="1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59397" name="Footer Placeholder 3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chemeClr val="accent1"/>
                </a:solidFill>
                <a:latin typeface="Century Gothic" panose="020B0502020202020204" pitchFamily="34" charset="0"/>
              </a:rPr>
              <a:t>Prof. Dr. Ghada Fahmy Helaly</a:t>
            </a:r>
          </a:p>
        </p:txBody>
      </p:sp>
      <p:pic>
        <p:nvPicPr>
          <p:cNvPr id="59398" name="Picture 5" descr="http://images.emedicinehealth.com/images/slideshow/hepatitis-s1-liver-hepatitis-vir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350"/>
            <a:ext cx="3505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533400" y="2819400"/>
            <a:ext cx="6248400" cy="28575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Defective virus.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/>
            <a:r>
              <a:rPr lang="en-US" altLang="en-US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Replicate only 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in cells infected with </a:t>
            </a:r>
            <a:r>
              <a:rPr lang="en-US" altLang="en-US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HBV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eaLnBrk="1" hangingPunct="1"/>
            <a:r>
              <a:rPr lang="en-US" altLang="en-US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Single-stranded, negative, circular RNA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, encodes </a:t>
            </a:r>
            <a:r>
              <a:rPr lang="en-US" altLang="en-US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delta antigen</a:t>
            </a:r>
            <a:r>
              <a:rPr lang="en-US" altLang="en-US" b="1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/>
            <a:r>
              <a:rPr lang="en-US" altLang="en-US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serotype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eaLnBrk="1" hangingPunct="1"/>
            <a:r>
              <a:rPr lang="en-US" altLang="en-US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Transmitted by blood, sexually, and from mother to child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827" name="Footer Placeholder 3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Ghada Fahmy Helaly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extLst/>
        </p:spPr>
        <p:txBody>
          <a:bodyPr rtlCol="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HEPATITIS D VIRUS</a:t>
            </a:r>
            <a:b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</a:b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77829" name="Picture 4" descr="http://image.slidesharecdn.com/hepatitispptfinal-111218112648-phpapp01/95/hepatitis-ppt-final-59-728.jpg?cb=13242086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41" t="21057" b="10030"/>
          <a:stretch>
            <a:fillRect/>
          </a:stretch>
        </p:blipFill>
        <p:spPr bwMode="auto">
          <a:xfrm>
            <a:off x="6594475" y="2435225"/>
            <a:ext cx="25558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3400" y="2112496"/>
            <a:ext cx="4047903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Characteristics: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093788"/>
            <a:ext cx="8229600" cy="1951037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Hepatocellular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injury </a:t>
            </a:r>
            <a:r>
              <a:rPr lang="en-US" sz="2400" dirty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cytotoxic T cells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Delta antigen is cytopathic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u="sng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Chronic carriers</a:t>
            </a:r>
            <a:r>
              <a:rPr lang="en-US" sz="24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of HBV could be either “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co-infected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” or “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super-infected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” with HDV.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36900" y="6096000"/>
            <a:ext cx="3352800" cy="365125"/>
          </a:xfrm>
        </p:spPr>
        <p:txBody>
          <a:bodyPr/>
          <a:lstStyle/>
          <a:p>
            <a:pPr algn="ctr"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447175"/>
            <a:ext cx="3188693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Pathogenesis: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2895600"/>
            <a:ext cx="5086649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Laboratory Diagnosis:</a:t>
            </a:r>
          </a:p>
        </p:txBody>
      </p:sp>
      <p:sp>
        <p:nvSpPr>
          <p:cNvPr id="7" name="Rectangle 6"/>
          <p:cNvSpPr/>
          <p:nvPr/>
        </p:nvSpPr>
        <p:spPr>
          <a:xfrm>
            <a:off x="390525" y="4253787"/>
            <a:ext cx="5511445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Treatment &amp; Prevention:</a:t>
            </a:r>
          </a:p>
        </p:txBody>
      </p:sp>
      <p:sp>
        <p:nvSpPr>
          <p:cNvPr id="78855" name="Rectangle 8"/>
          <p:cNvSpPr>
            <a:spLocks noChangeArrowheads="1"/>
          </p:cNvSpPr>
          <p:nvPr/>
        </p:nvSpPr>
        <p:spPr bwMode="auto">
          <a:xfrm>
            <a:off x="685800" y="4867275"/>
            <a:ext cx="47355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Pegylated alpha interferon.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Prevention of HBV infection.</a:t>
            </a:r>
          </a:p>
        </p:txBody>
      </p:sp>
      <p:sp>
        <p:nvSpPr>
          <p:cNvPr id="78856" name="Rectangle 9"/>
          <p:cNvSpPr>
            <a:spLocks noChangeArrowheads="1"/>
          </p:cNvSpPr>
          <p:nvPr/>
        </p:nvSpPr>
        <p:spPr bwMode="auto">
          <a:xfrm>
            <a:off x="381000" y="3530600"/>
            <a:ext cx="830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Delta antigen 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alt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antibody to delta antigen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7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C:\Users\Dell\Desktop\viruses pictures\New Folder\HCV111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6871855" y="1371600"/>
            <a:ext cx="2043327" cy="2242235"/>
          </a:xfrm>
          <a:prstGeom prst="ellipse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9875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484188" y="2743200"/>
            <a:ext cx="6297612" cy="3352800"/>
          </a:xfrm>
        </p:spPr>
        <p:txBody>
          <a:bodyPr/>
          <a:lstStyle/>
          <a:p>
            <a:pPr eaLnBrk="1" hangingPunct="1"/>
            <a:r>
              <a:rPr lang="en-US" altLang="en-US" i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Flavivirus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 family.</a:t>
            </a:r>
          </a:p>
          <a:p>
            <a:pPr eaLnBrk="1" hangingPunct="1"/>
            <a:r>
              <a:rPr lang="en-US" altLang="en-US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Enveloped , single-stranded, </a:t>
            </a:r>
            <a:r>
              <a:rPr lang="it-IT" altLang="en-US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</a:t>
            </a:r>
            <a:r>
              <a:rPr lang="en-US" altLang="en-US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en-US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sense</a:t>
            </a:r>
            <a:r>
              <a:rPr lang="it-IT" altLang="en-US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RNA</a:t>
            </a:r>
            <a:r>
              <a:rPr lang="it-IT" altLang="en-US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eaLnBrk="1" hangingPunct="1"/>
            <a:r>
              <a:rPr lang="it-IT" altLang="en-US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polymerase </a:t>
            </a:r>
            <a:r>
              <a:rPr lang="it-IT" altLang="en-US" smtClean="0">
                <a:latin typeface="Arial" panose="020B0604020202020204" pitchFamily="34" charset="0"/>
                <a:cs typeface="Arial" panose="020B0604020202020204" pitchFamily="34" charset="0"/>
              </a:rPr>
              <a:t>in virion. 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HCV has </a:t>
            </a:r>
            <a:r>
              <a:rPr lang="en-US" altLang="en-US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least six </a:t>
            </a:r>
            <a:r>
              <a:rPr lang="en-US" altLang="en-US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genotypes</a:t>
            </a:r>
            <a:r>
              <a:rPr lang="en-US" altLang="en-US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and multiple </a:t>
            </a:r>
            <a:r>
              <a:rPr lang="en-US" altLang="en-US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sub-genotypes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en-US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hypervariable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” region in the </a:t>
            </a:r>
            <a:r>
              <a:rPr lang="en-US" altLang="en-US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envelope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 glycoprotein</a:t>
            </a:r>
          </a:p>
          <a:p>
            <a:pPr eaLnBrk="1" hangingPunct="1"/>
            <a:r>
              <a:rPr lang="en-US" altLang="en-US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Quasispecies</a:t>
            </a:r>
            <a:r>
              <a:rPr lang="en-US" altLang="en-US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876" name="Footer Placeholder 3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Ghada Fahmy Helaly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extLst/>
        </p:spPr>
        <p:txBody>
          <a:bodyPr rtlCol="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HEPATITIS C VIRUS</a:t>
            </a:r>
            <a:b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</a:b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4909" y="1981200"/>
            <a:ext cx="5334000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Important Properties:</a:t>
            </a:r>
            <a:endParaRPr lang="en-US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ooter Placeholder 3"/>
          <p:cNvSpPr>
            <a:spLocks noGrp="1" noChangeArrowheads="1"/>
          </p:cNvSpPr>
          <p:nvPr>
            <p:ph type="ftr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t>Prof. Dr. Ghada Fahmy Helaly</a:t>
            </a:r>
          </a:p>
        </p:txBody>
      </p:sp>
      <p:pic>
        <p:nvPicPr>
          <p:cNvPr id="7" name="Picture 6" descr="http://www.natap.org/2014/images/022114/022114-3/HCV4.gif"/>
          <p:cNvPicPr/>
          <p:nvPr/>
        </p:nvPicPr>
        <p:blipFill rotWithShape="1">
          <a:blip r:embed="rId2"/>
          <a:srcRect l="1289" t="1754" r="1576" b="2632"/>
          <a:stretch/>
        </p:blipFill>
        <p:spPr bwMode="auto">
          <a:xfrm>
            <a:off x="609600" y="533400"/>
            <a:ext cx="7772400" cy="464820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0900" name="Rectangle 7"/>
          <p:cNvSpPr>
            <a:spLocks noChangeArrowheads="1"/>
          </p:cNvSpPr>
          <p:nvPr/>
        </p:nvSpPr>
        <p:spPr bwMode="auto">
          <a:xfrm>
            <a:off x="914400" y="5334000"/>
            <a:ext cx="6886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Geographic distribution of HCV genotypes</a:t>
            </a: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and their subtypes</a:t>
            </a:r>
            <a:r>
              <a:rPr lang="en-US" altLang="en-US" sz="1600" b="1" baseline="30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Footer Placeholder 3"/>
          <p:cNvSpPr>
            <a:spLocks noGrp="1" noChangeArrowheads="1"/>
          </p:cNvSpPr>
          <p:nvPr>
            <p:ph type="ftr" sz="quarter" idx="15"/>
          </p:nvPr>
        </p:nvSpPr>
        <p:spPr bwMode="auto">
          <a:xfrm>
            <a:off x="533400" y="5943600"/>
            <a:ext cx="3352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t>Prof. Dr. Ghada Fahmy Helaly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4800600"/>
            <a:ext cx="4191000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cap="all" dirty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HCV Genome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sz="quarter" idx="13"/>
          </p:nvPr>
        </p:nvPicPr>
        <p:blipFill rotWithShape="1">
          <a:blip r:embed="rId2"/>
          <a:srcRect r="2479"/>
          <a:stretch/>
        </p:blipFill>
        <p:spPr>
          <a:xfrm>
            <a:off x="779463" y="2243138"/>
            <a:ext cx="7356475" cy="2286000"/>
          </a:xfrm>
          <a:ln w="12700" cap="sq" algn="ctr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381000" y="304800"/>
            <a:ext cx="81534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The HCV RNA, 9.6 kb. 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encodes a single polyprotein that is cleaved</a:t>
            </a:r>
            <a:r>
              <a:rPr lang="en-US" altLang="en-US" sz="2400">
                <a:latin typeface="Trebuchet MS" panose="020B0603020202020204" pitchFamily="34" charset="0"/>
              </a:rPr>
              <a:t> 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by a </a:t>
            </a: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virion-encoded protease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 into </a:t>
            </a: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three structural proteins 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2400" u="sng">
                <a:latin typeface="Arial" panose="020B0604020202020204" pitchFamily="34" charset="0"/>
                <a:cs typeface="Arial" panose="020B0604020202020204" pitchFamily="34" charset="0"/>
              </a:rPr>
              <a:t>C, E1 and E2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) and </a:t>
            </a: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seven non-structural proteins 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2400" u="sng">
                <a:latin typeface="Arial" panose="020B0604020202020204" pitchFamily="34" charset="0"/>
                <a:cs typeface="Arial" panose="020B0604020202020204" pitchFamily="34" charset="0"/>
              </a:rPr>
              <a:t>p7, NS2, NS3, NS4A, NS4B, NS5A, NS5B)</a:t>
            </a:r>
            <a:r>
              <a:rPr lang="en-US" altLang="en-US" sz="2400" u="sng" baseline="300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400" u="sn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8800"/>
            <a:ext cx="7848600" cy="438943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Worldwide, ~</a:t>
            </a:r>
            <a:r>
              <a:rPr lang="en-US" sz="24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180 million people.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Transmission: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400" b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           - blood</a:t>
            </a:r>
            <a:r>
              <a:rPr lang="en-US" sz="24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: IVDU, needle-stick injury</a:t>
            </a:r>
          </a:p>
          <a:p>
            <a:pPr marL="1143000" indent="-114300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    - </a:t>
            </a:r>
            <a:r>
              <a:rPr lang="en-US" sz="24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Sexual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 and from </a:t>
            </a:r>
            <a:r>
              <a:rPr lang="en-US" sz="24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mother to child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occur but are inefficient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modes.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5537200"/>
            <a:ext cx="3352800" cy="365125"/>
          </a:xfrm>
        </p:spPr>
        <p:txBody>
          <a:bodyPr/>
          <a:lstStyle/>
          <a:p>
            <a:pPr algn="ctr"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" y="983673"/>
            <a:ext cx="8001000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Transmission &amp; Epidemiology: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ex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Pathogenesis &amp; </a:t>
            </a:r>
            <a: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Clinical Findings:</a:t>
            </a:r>
            <a: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</a:br>
            <a:endParaRPr lang="en-US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3971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42875" y="1581150"/>
            <a:ext cx="4429125" cy="4525963"/>
          </a:xfrm>
        </p:spPr>
        <p:txBody>
          <a:bodyPr/>
          <a:lstStyle/>
          <a:p>
            <a:pPr eaLnBrk="1" hangingPunct="1">
              <a:buClr>
                <a:srgbClr val="8CADAE"/>
              </a:buClr>
            </a:pPr>
            <a:r>
              <a:rPr lang="en-US" alt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Hepatocellular injury </a:t>
            </a:r>
            <a:r>
              <a:rPr lang="en-US" altLang="en-US" sz="220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en-US" sz="220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cytotoxic T cells</a:t>
            </a:r>
            <a:r>
              <a:rPr lang="en-US" alt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eaLnBrk="1" hangingPunct="1">
              <a:buClr>
                <a:srgbClr val="8CADAE"/>
              </a:buClr>
            </a:pPr>
            <a:r>
              <a:rPr lang="en-US" alt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HCV infection </a:t>
            </a:r>
            <a:r>
              <a:rPr lang="en-US" altLang="en-US" sz="220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HCC , </a:t>
            </a:r>
            <a:r>
              <a:rPr lang="en-US" altLang="en-US" sz="220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viral oncogene , no integration.</a:t>
            </a:r>
          </a:p>
          <a:p>
            <a:pPr eaLnBrk="1" hangingPunct="1">
              <a:buClr>
                <a:srgbClr val="8CADAE"/>
              </a:buClr>
            </a:pPr>
            <a:r>
              <a:rPr lang="en-US" alt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en-US" sz="22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 is 8 weeks</a:t>
            </a:r>
            <a:r>
              <a:rPr lang="en-US" alt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eaLnBrk="1" hangingPunct="1">
              <a:buClr>
                <a:srgbClr val="8CADAE"/>
              </a:buClr>
            </a:pPr>
            <a:r>
              <a:rPr lang="en-US" altLang="en-US" sz="22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Acute</a:t>
            </a:r>
            <a:r>
              <a:rPr lang="en-US" alt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HCV is milder </a:t>
            </a:r>
            <a:r>
              <a:rPr lang="en-US" alt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than HBV.</a:t>
            </a:r>
          </a:p>
          <a:p>
            <a:pPr eaLnBrk="1" hangingPunct="1">
              <a:buClr>
                <a:srgbClr val="8CADAE"/>
              </a:buClr>
            </a:pPr>
            <a:r>
              <a:rPr lang="en-US" altLang="en-US" sz="22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Cirrhosis</a:t>
            </a:r>
            <a:r>
              <a:rPr lang="en-US" alt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 is indication for liver </a:t>
            </a:r>
            <a:r>
              <a:rPr lang="en-US" altLang="en-US" sz="22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transplantation.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19400" y="5943600"/>
            <a:ext cx="3352800" cy="365125"/>
          </a:xfrm>
        </p:spPr>
        <p:txBody>
          <a:bodyPr/>
          <a:lstStyle/>
          <a:p>
            <a:pPr algn="ctr"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  <p:pic>
        <p:nvPicPr>
          <p:cNvPr id="83973" name="Picture 4"/>
          <p:cNvPicPr>
            <a:picLocks noChangeAspect="1" noChangeArrowheads="1"/>
          </p:cNvPicPr>
          <p:nvPr/>
        </p:nvPicPr>
        <p:blipFill>
          <a:blip r:embed="rId4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26"/>
          <a:stretch>
            <a:fillRect/>
          </a:stretch>
        </p:blipFill>
        <p:spPr bwMode="auto">
          <a:xfrm>
            <a:off x="4714875" y="1581150"/>
            <a:ext cx="4429125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ex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Laboratory Diagnosis</a:t>
            </a:r>
            <a:b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</a:br>
            <a:endParaRPr lang="en-US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4995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077200" cy="3962400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Clr>
                <a:srgbClr val="8CADAE"/>
              </a:buClr>
            </a:pPr>
            <a:r>
              <a:rPr lang="en-US" alt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Antibodies to HCV in </a:t>
            </a:r>
            <a:r>
              <a:rPr lang="en-US" alt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ELISA</a:t>
            </a:r>
            <a:r>
              <a:rPr lang="en-US" alt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eaLnBrk="1" hangingPunct="1">
              <a:lnSpc>
                <a:spcPct val="200000"/>
              </a:lnSpc>
              <a:buClr>
                <a:srgbClr val="8CADAE"/>
              </a:buClr>
            </a:pPr>
            <a:r>
              <a:rPr lang="en-US" alt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RIBA (recombinant immunoblot assay) </a:t>
            </a:r>
            <a:r>
              <a:rPr lang="en-US" altLang="en-US" sz="240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confirmatory </a:t>
            </a:r>
            <a:r>
              <a:rPr lang="en-US" alt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test. </a:t>
            </a:r>
          </a:p>
          <a:p>
            <a:pPr eaLnBrk="1" hangingPunct="1">
              <a:lnSpc>
                <a:spcPct val="200000"/>
              </a:lnSpc>
              <a:buClr>
                <a:srgbClr val="8CADAE"/>
              </a:buClr>
            </a:pPr>
            <a:r>
              <a:rPr lang="en-US" alt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PCR</a:t>
            </a:r>
            <a:r>
              <a:rPr lang="en-US" alt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: viral RNA (viral load).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0" y="5562600"/>
            <a:ext cx="3352800" cy="365125"/>
          </a:xfrm>
        </p:spPr>
        <p:txBody>
          <a:bodyPr/>
          <a:lstStyle/>
          <a:p>
            <a:pPr algn="ctr"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100" y="1019175"/>
            <a:ext cx="8915400" cy="4953000"/>
          </a:xfrm>
        </p:spPr>
        <p:txBody>
          <a:bodyPr>
            <a:noAutofit/>
          </a:bodyPr>
          <a:lstStyle/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Pegylated alpha interferon plus ribavirin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RNA polymerase    , NS5A    , Protease  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e.g.,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Simeprevir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/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Harvoni</a:t>
            </a: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…….</a:t>
            </a:r>
          </a:p>
          <a:p>
            <a:pPr marL="393192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endParaRPr lang="en-US" dirty="0">
              <a:latin typeface="Arial" pitchFamily="34" charset="0"/>
              <a:cs typeface="Arial" pitchFamily="34" charset="0"/>
            </a:endParaRP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No vaccine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Discarding </a:t>
            </a: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donated blood </a:t>
            </a:r>
            <a:r>
              <a:rPr lang="en-US" dirty="0">
                <a:latin typeface="Arial" pitchFamily="34" charset="0"/>
                <a:cs typeface="Arial" pitchFamily="34" charset="0"/>
              </a:rPr>
              <a:t>if anti-HCV positive.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Alpha-fetoprotein tests and US</a:t>
            </a:r>
            <a:r>
              <a:rPr lang="en-US" dirty="0">
                <a:latin typeface="Arial" pitchFamily="34" charset="0"/>
                <a:cs typeface="Arial" pitchFamily="34" charset="0"/>
                <a:sym typeface="Wingdings" pitchFamily="2" charset="2"/>
              </a:rPr>
              <a:t> HCC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Liver failure </a:t>
            </a:r>
            <a:r>
              <a:rPr lang="en-US" dirty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dirty="0">
                <a:latin typeface="Arial" pitchFamily="34" charset="0"/>
                <a:cs typeface="Arial" pitchFamily="34" charset="0"/>
              </a:rPr>
              <a:t>liver </a:t>
            </a: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transplant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graft infection??.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5562600"/>
            <a:ext cx="3352800" cy="365125"/>
          </a:xfrm>
        </p:spPr>
        <p:txBody>
          <a:bodyPr/>
          <a:lstStyle/>
          <a:p>
            <a:pPr algn="ctr"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434042"/>
            <a:ext cx="2603598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DEAE00"/>
              </a:buClr>
              <a:buSzPct val="95000"/>
              <a:defRPr/>
            </a:pPr>
            <a:r>
              <a:rPr lang="en-US" sz="32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Treatment:</a:t>
            </a:r>
          </a:p>
        </p:txBody>
      </p:sp>
      <p:sp>
        <p:nvSpPr>
          <p:cNvPr id="5" name="Rectangle 4"/>
          <p:cNvSpPr/>
          <p:nvPr/>
        </p:nvSpPr>
        <p:spPr>
          <a:xfrm>
            <a:off x="512170" y="2561724"/>
            <a:ext cx="2706190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DEAE00"/>
              </a:buClr>
              <a:buSzPct val="95000"/>
              <a:defRPr/>
            </a:pPr>
            <a:r>
              <a:rPr lang="en-US" sz="32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Prevention:</a:t>
            </a:r>
          </a:p>
        </p:txBody>
      </p:sp>
      <p:sp>
        <p:nvSpPr>
          <p:cNvPr id="6" name="Down Arrow 5"/>
          <p:cNvSpPr/>
          <p:nvPr/>
        </p:nvSpPr>
        <p:spPr>
          <a:xfrm>
            <a:off x="2989263" y="1558925"/>
            <a:ext cx="228600" cy="3048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4338638" y="1558925"/>
            <a:ext cx="228600" cy="3048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6018213" y="1558925"/>
            <a:ext cx="228600" cy="3048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7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5410200" cy="4389438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HEV is a </a:t>
            </a:r>
            <a:r>
              <a:rPr lang="en-US" altLang="en-US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enveloped, single-stranded RNA virus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Transmitted by the </a:t>
            </a:r>
            <a:r>
              <a:rPr lang="en-US" altLang="en-US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fecal–oral route. </a:t>
            </a:r>
          </a:p>
          <a:p>
            <a:pPr eaLnBrk="1" hangingPunct="1"/>
            <a:r>
              <a:rPr lang="en-US" altLang="en-US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Waterborne epidemics of hepatitis. </a:t>
            </a:r>
          </a:p>
          <a:p>
            <a:pPr eaLnBrk="1" hangingPunct="1"/>
            <a:r>
              <a:rPr lang="en-US" altLang="en-US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mortality 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rate </a:t>
            </a:r>
            <a:r>
              <a:rPr lang="en-US" altLang="en-US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pregnant 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women.</a:t>
            </a:r>
          </a:p>
          <a:p>
            <a:pPr eaLnBrk="1" hangingPunct="1"/>
            <a:r>
              <a:rPr lang="en-US" altLang="en-US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chronicity, no carrier state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87043" name="Footer Placeholder 3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5410200" y="632460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Ghada Fahmy Helaly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extLst/>
        </p:spPr>
        <p:txBody>
          <a:bodyPr rtlCol="0"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HEPATITIS E VIRUS</a:t>
            </a:r>
            <a:b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87045" name="Picture 2" descr="http://image.slidesharecdn.com/hepatitistyped-g-140226074435-phpapp02/95/hepatitis-type-d-e-f-g-9-638.jpg?cb=13934007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347913"/>
            <a:ext cx="3014663" cy="273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28088"/>
            </a:gs>
            <a:gs pos="75999">
              <a:srgbClr val="2A4E5E"/>
            </a:gs>
            <a:gs pos="100000">
              <a:srgbClr val="033043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458200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 Many viruses cause </a:t>
            </a:r>
            <a:r>
              <a:rPr lang="en-US" altLang="en-US" sz="3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hepatitis</a:t>
            </a:r>
            <a:r>
              <a:rPr lang="en-US" alt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 Medically important “hepatitis viruses”:</a:t>
            </a:r>
          </a:p>
          <a:p>
            <a:pPr lvl="2" eaLnBrk="1" hangingPunct="1">
              <a:buFont typeface="Arial" panose="020B0604020202020204" pitchFamily="34" charset="0"/>
              <a:buBlip>
                <a:blip r:embed="rId2"/>
              </a:buBlip>
            </a:pPr>
            <a:r>
              <a:rPr lang="en-US" altLang="en-US" sz="2700" b="1" smtClean="0">
                <a:latin typeface="Arial" panose="020B0604020202020204" pitchFamily="34" charset="0"/>
                <a:cs typeface="Arial" panose="020B0604020202020204" pitchFamily="34" charset="0"/>
              </a:rPr>
              <a:t>Hepatitis </a:t>
            </a:r>
            <a:r>
              <a:rPr lang="en-US" altLang="en-US" sz="2700" b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700" b="1" smtClean="0">
                <a:latin typeface="Arial" panose="020B0604020202020204" pitchFamily="34" charset="0"/>
                <a:cs typeface="Arial" panose="020B0604020202020204" pitchFamily="34" charset="0"/>
              </a:rPr>
              <a:t> virus (HAV),</a:t>
            </a:r>
          </a:p>
          <a:p>
            <a:pPr lvl="2" eaLnBrk="1" hangingPunct="1">
              <a:buFont typeface="Arial" panose="020B0604020202020204" pitchFamily="34" charset="0"/>
              <a:buBlip>
                <a:blip r:embed="rId2"/>
              </a:buBlip>
            </a:pPr>
            <a:r>
              <a:rPr lang="en-US" altLang="en-US" sz="2700" b="1" smtClean="0">
                <a:latin typeface="Arial" panose="020B0604020202020204" pitchFamily="34" charset="0"/>
                <a:cs typeface="Arial" panose="020B0604020202020204" pitchFamily="34" charset="0"/>
              </a:rPr>
              <a:t>Hepatitis </a:t>
            </a:r>
            <a:r>
              <a:rPr lang="en-US" altLang="en-US" sz="27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n-US" sz="2700" b="1" smtClean="0">
                <a:latin typeface="Arial" panose="020B0604020202020204" pitchFamily="34" charset="0"/>
                <a:cs typeface="Arial" panose="020B0604020202020204" pitchFamily="34" charset="0"/>
              </a:rPr>
              <a:t> virus (HBV),</a:t>
            </a:r>
          </a:p>
          <a:p>
            <a:pPr lvl="2" eaLnBrk="1" hangingPunct="1">
              <a:buFont typeface="Arial" panose="020B0604020202020204" pitchFamily="34" charset="0"/>
              <a:buBlip>
                <a:blip r:embed="rId2"/>
              </a:buBlip>
            </a:pPr>
            <a:r>
              <a:rPr lang="en-US" altLang="en-US" sz="2700" b="1" smtClean="0">
                <a:latin typeface="Arial" panose="020B0604020202020204" pitchFamily="34" charset="0"/>
                <a:cs typeface="Arial" panose="020B0604020202020204" pitchFamily="34" charset="0"/>
              </a:rPr>
              <a:t>Hepatitis </a:t>
            </a:r>
            <a:r>
              <a:rPr lang="en-US" altLang="en-US" sz="2700" b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n-US" sz="2700" b="1" smtClean="0">
                <a:latin typeface="Arial" panose="020B0604020202020204" pitchFamily="34" charset="0"/>
                <a:cs typeface="Arial" panose="020B0604020202020204" pitchFamily="34" charset="0"/>
              </a:rPr>
              <a:t> virus (HCV),</a:t>
            </a:r>
          </a:p>
          <a:p>
            <a:pPr lvl="2" eaLnBrk="1" hangingPunct="1">
              <a:buFont typeface="Arial" panose="020B0604020202020204" pitchFamily="34" charset="0"/>
              <a:buBlip>
                <a:blip r:embed="rId2"/>
              </a:buBlip>
            </a:pPr>
            <a:r>
              <a:rPr lang="en-US" altLang="en-US" sz="2700" b="1" smtClean="0">
                <a:latin typeface="Arial" panose="020B0604020202020204" pitchFamily="34" charset="0"/>
                <a:cs typeface="Arial" panose="020B0604020202020204" pitchFamily="34" charset="0"/>
              </a:rPr>
              <a:t>Hepatitis </a:t>
            </a:r>
            <a:r>
              <a:rPr lang="en-US" altLang="en-US" sz="27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en-US" sz="2700" b="1" smtClean="0">
                <a:latin typeface="Arial" panose="020B0604020202020204" pitchFamily="34" charset="0"/>
                <a:cs typeface="Arial" panose="020B0604020202020204" pitchFamily="34" charset="0"/>
              </a:rPr>
              <a:t> virus (HDV, delta virus),</a:t>
            </a:r>
          </a:p>
          <a:p>
            <a:pPr lvl="2" eaLnBrk="1" hangingPunct="1">
              <a:buFont typeface="Arial" panose="020B0604020202020204" pitchFamily="34" charset="0"/>
              <a:buBlip>
                <a:blip r:embed="rId2"/>
              </a:buBlip>
            </a:pPr>
            <a:r>
              <a:rPr lang="en-US" altLang="en-US" sz="2700" b="1" smtClean="0">
                <a:latin typeface="Arial" panose="020B0604020202020204" pitchFamily="34" charset="0"/>
                <a:cs typeface="Arial" panose="020B0604020202020204" pitchFamily="34" charset="0"/>
              </a:rPr>
              <a:t>Hepatitis </a:t>
            </a:r>
            <a:r>
              <a:rPr lang="en-US" altLang="en-US" sz="2700" b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en-US" sz="2700" b="1" smtClean="0">
                <a:latin typeface="Arial" panose="020B0604020202020204" pitchFamily="34" charset="0"/>
                <a:cs typeface="Arial" panose="020B0604020202020204" pitchFamily="34" charset="0"/>
              </a:rPr>
              <a:t> virus (HEV)</a:t>
            </a:r>
          </a:p>
        </p:txBody>
      </p:sp>
      <p:sp>
        <p:nvSpPr>
          <p:cNvPr id="60419" name="Footer Placeholder 3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2819400" y="6019800"/>
            <a:ext cx="34813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Ghada Fahmy Helaly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724400" y="647223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Prof. Dr. Ghada Fahmy Helaly</a:t>
            </a:r>
          </a:p>
        </p:txBody>
      </p:sp>
      <p:pic>
        <p:nvPicPr>
          <p:cNvPr id="88067" name="Picture 5" descr="C:\Users\BCC\Desktop\pictures for presentations In Shaa- Allah\12552769_1102000209851793_2163586258564792005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 rot="20729112">
            <a:off x="2999881" y="2072275"/>
            <a:ext cx="579120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/>
            </a:scene3d>
            <a:sp3d extrusionH="57150" prstMaterial="dkEdge">
              <a:bevelT w="69850" h="120650"/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>
                <a:ln w="18415" cmpd="sng">
                  <a:solidFill>
                    <a:srgbClr val="FFFFFF"/>
                  </a:solidFill>
                  <a:prstDash val="solid"/>
                </a:ln>
                <a:gradFill>
                  <a:gsLst>
                    <a:gs pos="0">
                      <a:srgbClr val="CCCCFF"/>
                    </a:gs>
                    <a:gs pos="17999">
                      <a:srgbClr val="99CCFF"/>
                    </a:gs>
                    <a:gs pos="36000">
                      <a:srgbClr val="9966FF"/>
                    </a:gs>
                    <a:gs pos="61000">
                      <a:srgbClr val="CC99FF"/>
                    </a:gs>
                    <a:gs pos="82001">
                      <a:srgbClr val="99CCFF"/>
                    </a:gs>
                    <a:gs pos="100000">
                      <a:srgbClr val="CCCCFF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ush Script Std" pitchFamily="66" charset="0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7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5257800" cy="5029200"/>
          </a:xfrm>
          <a:extLst/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40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Georgia" pitchFamily="18" charset="0"/>
              </a:rPr>
              <a:t>Characteristics:</a:t>
            </a: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8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  <a:p>
            <a:pPr marL="365760" indent="-36576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 typical </a:t>
            </a:r>
            <a:r>
              <a:rPr lang="en-US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enterovirus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,  also known as </a:t>
            </a:r>
            <a:r>
              <a:rPr lang="en-US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enterovirus 72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5760" indent="-36576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Naked icosahedral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nucleocapsid virus with a </a:t>
            </a: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single stranded, </a:t>
            </a:r>
            <a:r>
              <a:rPr lang="it-IT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positive-polarity 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RNA. No virion polymerase. Virus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has a </a:t>
            </a: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single serotype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1443" name="Footer Placeholder 3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Ghada Fahmy Helaly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extLst/>
        </p:spPr>
        <p:txBody>
          <a:bodyPr rtlCol="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HEPATITIS A VIRUS</a:t>
            </a:r>
            <a:b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</a:b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61445" name="Picture 2" descr="http://thumbs.dreamstime.com/z/hepatitis-virus-structure-hav-inflammation-liver-can-be-caused-group-viruses-434810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0" t="21942" r="10341" b="12341"/>
          <a:stretch>
            <a:fillRect/>
          </a:stretch>
        </p:blipFill>
        <p:spPr bwMode="auto">
          <a:xfrm>
            <a:off x="5562600" y="2819400"/>
            <a:ext cx="3055938" cy="226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xtLst/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+mn-ea"/>
                <a:cs typeface="+mn-cs"/>
              </a:rPr>
              <a:t>Transmission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&amp; Epidemiology</a:t>
            </a:r>
            <a:b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</a:b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3429000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Fecal–oral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route. 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Virus in the feces ~ 2 weeks before symptoms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Children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are the </a:t>
            </a:r>
            <a:r>
              <a:rPr lang="en-US" sz="2400" b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most frequently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infected group.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Outbreaks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arise from </a:t>
            </a:r>
            <a:r>
              <a:rPr lang="en-US" sz="2400" b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fecally contaminated water or food.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096000"/>
            <a:ext cx="3352800" cy="365125"/>
          </a:xfrm>
        </p:spPr>
        <p:txBody>
          <a:bodyPr/>
          <a:lstStyle/>
          <a:p>
            <a:pPr algn="ctr"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extLst/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+mn-ea"/>
                <a:cs typeface="+mn-cs"/>
              </a:rPr>
              <a:t>Pathogenesis &amp; Immunity</a:t>
            </a:r>
            <a:br>
              <a:rPr lang="en-US" sz="3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+mn-ea"/>
                <a:cs typeface="+mn-cs"/>
              </a:rPr>
            </a:br>
            <a:endParaRPr lang="en-US" sz="36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63491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533400" y="1598613"/>
            <a:ext cx="7924800" cy="452596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Clr>
                <a:srgbClr val="8CADAE"/>
              </a:buClr>
            </a:pPr>
            <a:r>
              <a:rPr lang="en-US" alt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Replicates in the </a:t>
            </a:r>
            <a:r>
              <a:rPr lang="en-US" alt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 tract </a:t>
            </a:r>
            <a:r>
              <a:rPr lang="en-US" alt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liver</a:t>
            </a:r>
            <a:r>
              <a:rPr lang="en-US" alt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eaLnBrk="1" hangingPunct="1">
              <a:lnSpc>
                <a:spcPct val="150000"/>
              </a:lnSpc>
              <a:buClr>
                <a:srgbClr val="8CADAE"/>
              </a:buClr>
            </a:pPr>
            <a:r>
              <a:rPr lang="en-US" alt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cytopathic </a:t>
            </a:r>
            <a:r>
              <a:rPr lang="en-US" alt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for the hepatocyte. </a:t>
            </a:r>
          </a:p>
          <a:p>
            <a:pPr eaLnBrk="1" hangingPunct="1">
              <a:lnSpc>
                <a:spcPct val="150000"/>
              </a:lnSpc>
              <a:buClr>
                <a:srgbClr val="8CADAE"/>
              </a:buClr>
            </a:pPr>
            <a:r>
              <a:rPr lang="en-US" alt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Hepatocellular injury </a:t>
            </a:r>
            <a:r>
              <a:rPr lang="en-US" alt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alt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immune attack by cytotoxic T cells.</a:t>
            </a:r>
          </a:p>
          <a:p>
            <a:pPr eaLnBrk="1" hangingPunct="1">
              <a:lnSpc>
                <a:spcPct val="150000"/>
              </a:lnSpc>
              <a:buClr>
                <a:srgbClr val="8CADAE"/>
              </a:buClr>
            </a:pPr>
            <a:r>
              <a:rPr lang="en-US" alt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chronic infection</a:t>
            </a:r>
            <a:r>
              <a:rPr lang="en-US" alt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eaLnBrk="1" hangingPunct="1">
              <a:lnSpc>
                <a:spcPct val="150000"/>
              </a:lnSpc>
              <a:buClr>
                <a:srgbClr val="8CADAE"/>
              </a:buClr>
            </a:pPr>
            <a:r>
              <a:rPr lang="en-US" alt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Initially </a:t>
            </a:r>
            <a:r>
              <a:rPr lang="en-US" altLang="en-US" sz="240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IgM antibody</a:t>
            </a:r>
            <a:r>
              <a:rPr lang="en-US" altLang="en-US" sz="240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sz="240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IgG antibody</a:t>
            </a:r>
            <a:r>
              <a:rPr lang="en-US" alt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lifelong protection.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19400" y="6248400"/>
            <a:ext cx="3352800" cy="365125"/>
          </a:xfrm>
        </p:spPr>
        <p:txBody>
          <a:bodyPr/>
          <a:lstStyle/>
          <a:p>
            <a:pPr algn="ctr"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extLst/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  <a:ea typeface="+mn-ea"/>
                <a:cs typeface="+mn-cs"/>
              </a:rPr>
              <a:t>Clinical Findings:</a:t>
            </a:r>
            <a:br>
              <a:rPr lang="en-US" sz="36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  <a:ea typeface="+mn-ea"/>
                <a:cs typeface="+mn-cs"/>
              </a:rPr>
            </a:br>
            <a:endParaRPr lang="en-US" sz="3600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3333750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IP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 – 4 weeks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Most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HAV infections are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asymptomatic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Fever, anorexia, nausea, vomiting, and jaundice. Dark urine, pale stool, and elevated transaminase levels. 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Resolve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spontaneously in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 to 4 weeks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096000"/>
            <a:ext cx="3352800" cy="365125"/>
          </a:xfrm>
        </p:spPr>
        <p:txBody>
          <a:bodyPr/>
          <a:lstStyle/>
          <a:p>
            <a:pPr algn="ctr"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382000" cy="5638800"/>
          </a:xfrm>
        </p:spPr>
        <p:txBody>
          <a:bodyPr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 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err="1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IgM</a:t>
            </a:r>
            <a:r>
              <a:rPr lang="en-US" sz="24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antibody.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900" dirty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No antiviral drug.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Vaccine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contains killed virus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Two doses, an initial dose followed by a booster 6 to 12 months later.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Proper hygiene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27338" y="5867400"/>
            <a:ext cx="3352800" cy="365125"/>
          </a:xfrm>
        </p:spPr>
        <p:txBody>
          <a:bodyPr/>
          <a:lstStyle/>
          <a:p>
            <a:pPr algn="ctr"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400" y="914400"/>
            <a:ext cx="7239000" cy="52322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DEAE00"/>
              </a:buClr>
              <a:buSzPct val="95000"/>
              <a:defRPr/>
            </a:pPr>
            <a:r>
              <a:rPr lang="en-US" sz="2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Laboratory Diagnosis: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1828800"/>
            <a:ext cx="3969981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DEAE00"/>
              </a:buClr>
              <a:buSzPct val="95000"/>
              <a:defRPr/>
            </a:pPr>
            <a:r>
              <a:rPr lang="en-US" sz="32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Treatment:  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" y="2895600"/>
            <a:ext cx="4211683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DEAE00"/>
              </a:buClr>
              <a:buSzPct val="95000"/>
              <a:defRPr/>
            </a:pPr>
            <a:r>
              <a:rPr lang="en-US" sz="32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Prevention: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7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ttp://www.med-ars.it/virus/hcv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4" t="5515" r="3619" b="9394"/>
          <a:stretch/>
        </p:blipFill>
        <p:spPr bwMode="auto">
          <a:xfrm>
            <a:off x="6934200" y="304800"/>
            <a:ext cx="2081215" cy="2380566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freezing" dir="t"/>
          </a:scene3d>
          <a:sp3d prstMaterial="dkEdge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457200" y="2895600"/>
            <a:ext cx="5334000" cy="4389438"/>
          </a:xfrm>
        </p:spPr>
        <p:txBody>
          <a:bodyPr/>
          <a:lstStyle/>
          <a:p>
            <a:pPr eaLnBrk="1" hangingPunct="1"/>
            <a:r>
              <a:rPr lang="en-US" altLang="en-US" sz="2200" b="1" i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Hepadnavirus</a:t>
            </a:r>
            <a:r>
              <a:rPr lang="en-US" altLang="en-US" sz="22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family. </a:t>
            </a:r>
          </a:p>
          <a:p>
            <a:pPr eaLnBrk="1" hangingPunct="1"/>
            <a:r>
              <a:rPr lang="en-US" altLang="en-US" sz="22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42-nm</a:t>
            </a:r>
            <a:r>
              <a:rPr lang="en-US" altLang="en-US" sz="22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enveloped</a:t>
            </a:r>
            <a:r>
              <a:rPr lang="en-US" altLang="en-US" sz="22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200" b="1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Icosahedral</a:t>
            </a:r>
            <a:r>
              <a:rPr lang="en-US" altLang="en-US" sz="22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nucleocapsid.</a:t>
            </a:r>
          </a:p>
          <a:p>
            <a:pPr eaLnBrk="1" hangingPunct="1"/>
            <a:r>
              <a:rPr lang="en-US" altLang="en-US" sz="2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Partially double-stranded circular DNA</a:t>
            </a:r>
            <a:r>
              <a:rPr lang="en-US" altLang="en-US" sz="22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genome. </a:t>
            </a:r>
          </a:p>
          <a:p>
            <a:pPr eaLnBrk="1" hangingPunct="1"/>
            <a:r>
              <a:rPr lang="en-US" altLang="en-US" sz="22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en-US" sz="2200" b="1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envelope</a:t>
            </a:r>
            <a:r>
              <a:rPr lang="en-US" altLang="en-US" sz="22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contains </a:t>
            </a:r>
            <a:r>
              <a:rPr lang="en-US" altLang="en-US" sz="2200" b="1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HBsAg</a:t>
            </a:r>
            <a:r>
              <a:rPr lang="en-US" altLang="en-US" sz="22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/>
            <a:r>
              <a:rPr lang="en-US" altLang="en-US" sz="22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DNA-dependent DNA polymerase</a:t>
            </a:r>
            <a:r>
              <a:rPr lang="en-US" altLang="en-US" sz="22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6564" name="Footer Placeholder 3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Ghada Fahmy Helaly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7756263" cy="1054250"/>
          </a:xfrm>
          <a:extLst/>
        </p:spPr>
        <p:txBody>
          <a:bodyPr rtlCol="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HEPATITIS B VIRUS</a:t>
            </a:r>
            <a:b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</a:b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2170651"/>
            <a:ext cx="5334000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Important Properties:</a:t>
            </a:r>
            <a:endParaRPr lang="en-US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pic>
        <p:nvPicPr>
          <p:cNvPr id="66567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575" y="2738438"/>
            <a:ext cx="3421063" cy="320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11.xml><?xml version="1.0" encoding="utf-8"?>
<a:theme xmlns:a="http://schemas.openxmlformats.org/drawingml/2006/main" name="Basis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ardcover">
  <a:themeElements>
    <a:clrScheme name="Custom 6">
      <a:dk1>
        <a:sysClr val="windowText" lastClr="000000"/>
      </a:dk1>
      <a:lt1>
        <a:sysClr val="window" lastClr="FFFFFF"/>
      </a:lt1>
      <a:dk2>
        <a:srgbClr val="1F200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Hardcover">
  <a:themeElements>
    <a:clrScheme name="Custom 2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6D2619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Austi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hatch">
    <a:dk1>
      <a:sysClr val="windowText" lastClr="000000"/>
    </a:dk1>
    <a:lt1>
      <a:sysClr val="window" lastClr="FFFFFF"/>
    </a:lt1>
    <a:dk2>
      <a:srgbClr val="1D3641"/>
    </a:dk2>
    <a:lt2>
      <a:srgbClr val="DFE6D0"/>
    </a:lt2>
    <a:accent1>
      <a:srgbClr val="759AA5"/>
    </a:accent1>
    <a:accent2>
      <a:srgbClr val="CFC60D"/>
    </a:accent2>
    <a:accent3>
      <a:srgbClr val="99987F"/>
    </a:accent3>
    <a:accent4>
      <a:srgbClr val="90AC97"/>
    </a:accent4>
    <a:accent5>
      <a:srgbClr val="FFAD1C"/>
    </a:accent5>
    <a:accent6>
      <a:srgbClr val="B9AB6F"/>
    </a:accent6>
    <a:hlink>
      <a:srgbClr val="66AACD"/>
    </a:hlink>
    <a:folHlink>
      <a:srgbClr val="809DB3"/>
    </a:folHlink>
  </a:clrScheme>
</a:themeOverride>
</file>

<file path=ppt/theme/themeOverride10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11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12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13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14.xml><?xml version="1.0" encoding="utf-8"?>
<a:themeOverride xmlns:a="http://schemas.openxmlformats.org/drawingml/2006/main">
  <a:clrScheme name="Custom 11">
    <a:dk1>
      <a:srgbClr val="000000"/>
    </a:dk1>
    <a:lt1>
      <a:srgbClr val="FFFFFF"/>
    </a:lt1>
    <a:dk2>
      <a:srgbClr val="434342"/>
    </a:dk2>
    <a:lt2>
      <a:srgbClr val="CDD7D9"/>
    </a:lt2>
    <a:accent1>
      <a:srgbClr val="797B7E"/>
    </a:accent1>
    <a:accent2>
      <a:srgbClr val="FFFF99"/>
    </a:accent2>
    <a:accent3>
      <a:srgbClr val="10161E"/>
    </a:accent3>
    <a:accent4>
      <a:srgbClr val="7C984A"/>
    </a:accent4>
    <a:accent5>
      <a:srgbClr val="C2AD8D"/>
    </a:accent5>
    <a:accent6>
      <a:srgbClr val="506E94"/>
    </a:accent6>
    <a:hlink>
      <a:srgbClr val="5F5F5F"/>
    </a:hlink>
    <a:folHlink>
      <a:srgbClr val="969696"/>
    </a:folHlink>
  </a:clrScheme>
</a:themeOverride>
</file>

<file path=ppt/theme/themeOverride15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16.xml><?xml version="1.0" encoding="utf-8"?>
<a:themeOverride xmlns:a="http://schemas.openxmlformats.org/drawingml/2006/main">
  <a:clrScheme name="Custom 2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6D2619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18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19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2.xml><?xml version="1.0" encoding="utf-8"?>
<a:themeOverride xmlns:a="http://schemas.openxmlformats.org/drawingml/2006/main">
  <a:clrScheme name="Crop">
    <a:dk1>
      <a:sysClr val="windowText" lastClr="000000"/>
    </a:dk1>
    <a:lt1>
      <a:sysClr val="window" lastClr="FFFFFF"/>
    </a:lt1>
    <a:dk2>
      <a:srgbClr val="191B0E"/>
    </a:dk2>
    <a:lt2>
      <a:srgbClr val="EFEDE3"/>
    </a:lt2>
    <a:accent1>
      <a:srgbClr val="8C8D86"/>
    </a:accent1>
    <a:accent2>
      <a:srgbClr val="E6C069"/>
    </a:accent2>
    <a:accent3>
      <a:srgbClr val="897B61"/>
    </a:accent3>
    <a:accent4>
      <a:srgbClr val="8DAB8E"/>
    </a:accent4>
    <a:accent5>
      <a:srgbClr val="77A2BB"/>
    </a:accent5>
    <a:accent6>
      <a:srgbClr val="E28394"/>
    </a:accent6>
    <a:hlink>
      <a:srgbClr val="77A2BB"/>
    </a:hlink>
    <a:folHlink>
      <a:srgbClr val="957A99"/>
    </a:folHlink>
  </a:clrScheme>
</a:themeOverride>
</file>

<file path=ppt/theme/themeOverride20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21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3.xml><?xml version="1.0" encoding="utf-8"?>
<a:themeOverride xmlns:a="http://schemas.openxmlformats.org/drawingml/2006/main">
  <a:clrScheme name="Yellow Orange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4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5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6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7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8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9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1331</TotalTime>
  <Words>1259</Words>
  <Application>Microsoft Office PowerPoint</Application>
  <PresentationFormat>On-screen Show (4:3)</PresentationFormat>
  <Paragraphs>186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30</vt:i4>
      </vt:variant>
    </vt:vector>
  </HeadingPairs>
  <TitlesOfParts>
    <vt:vector size="55" baseType="lpstr">
      <vt:lpstr>Arial</vt:lpstr>
      <vt:lpstr>Book Antiqua</vt:lpstr>
      <vt:lpstr>Brush Script Std</vt:lpstr>
      <vt:lpstr>Calibri</vt:lpstr>
      <vt:lpstr>Century Gothic</vt:lpstr>
      <vt:lpstr>Constantia</vt:lpstr>
      <vt:lpstr>Corbel</vt:lpstr>
      <vt:lpstr>Franklin Gothic Book</vt:lpstr>
      <vt:lpstr>Georgia</vt:lpstr>
      <vt:lpstr>Trebuchet MS</vt:lpstr>
      <vt:lpstr>Tw Cen MT</vt:lpstr>
      <vt:lpstr>Verdana</vt:lpstr>
      <vt:lpstr>Wingdings</vt:lpstr>
      <vt:lpstr>Wingdings 2</vt:lpstr>
      <vt:lpstr>Office Theme</vt:lpstr>
      <vt:lpstr>Median</vt:lpstr>
      <vt:lpstr>Hardcover</vt:lpstr>
      <vt:lpstr>1_Hardcover</vt:lpstr>
      <vt:lpstr>Austin</vt:lpstr>
      <vt:lpstr>Slipstream</vt:lpstr>
      <vt:lpstr>Flow</vt:lpstr>
      <vt:lpstr>Thatch</vt:lpstr>
      <vt:lpstr>Aspect</vt:lpstr>
      <vt:lpstr>Crop</vt:lpstr>
      <vt:lpstr>Basis</vt:lpstr>
      <vt:lpstr>PowerPoint Presentation</vt:lpstr>
      <vt:lpstr>Viral Hepatitis</vt:lpstr>
      <vt:lpstr>PowerPoint Presentation</vt:lpstr>
      <vt:lpstr>HEPATITIS A VIRUS </vt:lpstr>
      <vt:lpstr>Transmission &amp; Epidemiology </vt:lpstr>
      <vt:lpstr>Pathogenesis &amp; Immunity </vt:lpstr>
      <vt:lpstr>Clinical Findings: </vt:lpstr>
      <vt:lpstr>PowerPoint Presentation</vt:lpstr>
      <vt:lpstr>HEPATITIS B VIRUS </vt:lpstr>
      <vt:lpstr>PowerPoint Presentation</vt:lpstr>
      <vt:lpstr>PowerPoint Presentation</vt:lpstr>
      <vt:lpstr>Replicative Cycle: </vt:lpstr>
      <vt:lpstr>Transmission:</vt:lpstr>
      <vt:lpstr>PowerPoint Presentation</vt:lpstr>
      <vt:lpstr> </vt:lpstr>
      <vt:lpstr>Laboratory Diagnosis:</vt:lpstr>
      <vt:lpstr>PowerPoint Presentation</vt:lpstr>
      <vt:lpstr>Serologic Test Results in Four Stages of HBV Infection.</vt:lpstr>
      <vt:lpstr>PowerPoint Presentation</vt:lpstr>
      <vt:lpstr>HEPATITIS D VIRUS </vt:lpstr>
      <vt:lpstr>PowerPoint Presentation</vt:lpstr>
      <vt:lpstr>HEPATITIS C VIRUS </vt:lpstr>
      <vt:lpstr>PowerPoint Presentation</vt:lpstr>
      <vt:lpstr>HCV Genome</vt:lpstr>
      <vt:lpstr>PowerPoint Presentation</vt:lpstr>
      <vt:lpstr>Pathogenesis &amp; Clinical Findings: </vt:lpstr>
      <vt:lpstr>Laboratory Diagnosis </vt:lpstr>
      <vt:lpstr>PowerPoint Presentation</vt:lpstr>
      <vt:lpstr>HEPATITIS E VIRUS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Ghada</cp:lastModifiedBy>
  <cp:revision>160</cp:revision>
  <dcterms:created xsi:type="dcterms:W3CDTF">2016-01-11T20:44:17Z</dcterms:created>
  <dcterms:modified xsi:type="dcterms:W3CDTF">2021-03-22T02:38:22Z</dcterms:modified>
</cp:coreProperties>
</file>