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256" r:id="rId2"/>
    <p:sldId id="258" r:id="rId3"/>
    <p:sldId id="257" r:id="rId4"/>
    <p:sldId id="537" r:id="rId5"/>
    <p:sldId id="259" r:id="rId6"/>
    <p:sldId id="260" r:id="rId7"/>
    <p:sldId id="261" r:id="rId8"/>
    <p:sldId id="262" r:id="rId9"/>
    <p:sldId id="263" r:id="rId10"/>
    <p:sldId id="266" r:id="rId11"/>
    <p:sldId id="264" r:id="rId12"/>
    <p:sldId id="265" r:id="rId13"/>
    <p:sldId id="268" r:id="rId14"/>
    <p:sldId id="267" r:id="rId15"/>
    <p:sldId id="269" r:id="rId16"/>
    <p:sldId id="270" r:id="rId17"/>
    <p:sldId id="271" r:id="rId18"/>
    <p:sldId id="272" r:id="rId19"/>
    <p:sldId id="273" r:id="rId20"/>
    <p:sldId id="274" r:id="rId21"/>
    <p:sldId id="275" r:id="rId22"/>
    <p:sldId id="276" r:id="rId23"/>
    <p:sldId id="277" r:id="rId24"/>
    <p:sldId id="536" r:id="rId25"/>
    <p:sldId id="513" r:id="rId26"/>
    <p:sldId id="515" r:id="rId27"/>
    <p:sldId id="514" r:id="rId28"/>
    <p:sldId id="278" r:id="rId29"/>
    <p:sldId id="279" r:id="rId30"/>
    <p:sldId id="287" r:id="rId31"/>
    <p:sldId id="290" r:id="rId32"/>
    <p:sldId id="288" r:id="rId33"/>
    <p:sldId id="517" r:id="rId34"/>
    <p:sldId id="516" r:id="rId35"/>
    <p:sldId id="518" r:id="rId36"/>
    <p:sldId id="280" r:id="rId37"/>
    <p:sldId id="283" r:id="rId38"/>
    <p:sldId id="284" r:id="rId39"/>
    <p:sldId id="285" r:id="rId40"/>
    <p:sldId id="538" r:id="rId41"/>
    <p:sldId id="482" r:id="rId42"/>
    <p:sldId id="519" r:id="rId43"/>
    <p:sldId id="520" r:id="rId44"/>
    <p:sldId id="521" r:id="rId45"/>
    <p:sldId id="522" r:id="rId46"/>
    <p:sldId id="523" r:id="rId47"/>
    <p:sldId id="524" r:id="rId48"/>
    <p:sldId id="525" r:id="rId49"/>
    <p:sldId id="526" r:id="rId50"/>
    <p:sldId id="527" r:id="rId51"/>
    <p:sldId id="528" r:id="rId52"/>
    <p:sldId id="529" r:id="rId53"/>
    <p:sldId id="530" r:id="rId54"/>
    <p:sldId id="531" r:id="rId55"/>
    <p:sldId id="532" r:id="rId56"/>
    <p:sldId id="535" r:id="rId57"/>
    <p:sldId id="533" r:id="rId58"/>
    <p:sldId id="534" r:id="rId59"/>
    <p:sldId id="282"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1020" y="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5B8870-7ECD-4BFD-A65D-E565D6A9B71D}"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F5EE96D1-CC3C-4C4C-B64C-253433E8E38C}">
      <dgm:prSet/>
      <dgm:spPr/>
      <dgm:t>
        <a:bodyPr/>
        <a:lstStyle/>
        <a:p>
          <a:r>
            <a:rPr lang="en-US"/>
            <a:t>The use of chemical substances to treat diseases.</a:t>
          </a:r>
        </a:p>
      </dgm:t>
    </dgm:pt>
    <dgm:pt modelId="{ABCCEFDD-3FE6-45B1-B363-D5D39F05D20E}" type="parTrans" cxnId="{4E397A91-A372-411B-86EE-A99FFF38E801}">
      <dgm:prSet/>
      <dgm:spPr/>
      <dgm:t>
        <a:bodyPr/>
        <a:lstStyle/>
        <a:p>
          <a:endParaRPr lang="en-US"/>
        </a:p>
      </dgm:t>
    </dgm:pt>
    <dgm:pt modelId="{CCAAB87E-11C9-41EB-849C-5193D30AA30C}" type="sibTrans" cxnId="{4E397A91-A372-411B-86EE-A99FFF38E801}">
      <dgm:prSet/>
      <dgm:spPr/>
      <dgm:t>
        <a:bodyPr/>
        <a:lstStyle/>
        <a:p>
          <a:endParaRPr lang="en-US"/>
        </a:p>
      </dgm:t>
    </dgm:pt>
    <dgm:pt modelId="{2797E975-FB17-4A6E-B294-2A8305B7973D}">
      <dgm:prSet/>
      <dgm:spPr/>
      <dgm:t>
        <a:bodyPr/>
        <a:lstStyle/>
        <a:p>
          <a:r>
            <a:rPr lang="en-US"/>
            <a:t>Chemotherapy can be used to eliminate microorganisms e.g: Bacteria, virus, fungi, helminthes (worms) and malignant tumors. </a:t>
          </a:r>
        </a:p>
      </dgm:t>
    </dgm:pt>
    <dgm:pt modelId="{0032F607-BC00-46A2-B8BD-61CF400B70EA}" type="parTrans" cxnId="{BF798EBC-EF1B-49F5-8F67-A474ED09C883}">
      <dgm:prSet/>
      <dgm:spPr/>
      <dgm:t>
        <a:bodyPr/>
        <a:lstStyle/>
        <a:p>
          <a:endParaRPr lang="en-US"/>
        </a:p>
      </dgm:t>
    </dgm:pt>
    <dgm:pt modelId="{49F91E46-0327-45CB-B382-192AA4587FE9}" type="sibTrans" cxnId="{BF798EBC-EF1B-49F5-8F67-A474ED09C883}">
      <dgm:prSet/>
      <dgm:spPr/>
      <dgm:t>
        <a:bodyPr/>
        <a:lstStyle/>
        <a:p>
          <a:endParaRPr lang="en-US"/>
        </a:p>
      </dgm:t>
    </dgm:pt>
    <dgm:pt modelId="{1DEB53B7-EA30-4B91-B384-57F1072EE68D}" type="pres">
      <dgm:prSet presAssocID="{1C5B8870-7ECD-4BFD-A65D-E565D6A9B71D}" presName="hierChild1" presStyleCnt="0">
        <dgm:presLayoutVars>
          <dgm:chPref val="1"/>
          <dgm:dir/>
          <dgm:animOne val="branch"/>
          <dgm:animLvl val="lvl"/>
          <dgm:resizeHandles/>
        </dgm:presLayoutVars>
      </dgm:prSet>
      <dgm:spPr/>
    </dgm:pt>
    <dgm:pt modelId="{5382661E-BA3E-4FA8-8CA3-629326D67381}" type="pres">
      <dgm:prSet presAssocID="{F5EE96D1-CC3C-4C4C-B64C-253433E8E38C}" presName="hierRoot1" presStyleCnt="0"/>
      <dgm:spPr/>
    </dgm:pt>
    <dgm:pt modelId="{A095B196-2A21-4362-930A-9C2FEBC61985}" type="pres">
      <dgm:prSet presAssocID="{F5EE96D1-CC3C-4C4C-B64C-253433E8E38C}" presName="composite" presStyleCnt="0"/>
      <dgm:spPr/>
    </dgm:pt>
    <dgm:pt modelId="{B18071FF-5AE8-4802-A55B-CB05A4FCBD47}" type="pres">
      <dgm:prSet presAssocID="{F5EE96D1-CC3C-4C4C-B64C-253433E8E38C}" presName="background" presStyleLbl="node0" presStyleIdx="0" presStyleCnt="2"/>
      <dgm:spPr/>
    </dgm:pt>
    <dgm:pt modelId="{BA34CED3-0F94-4073-9E0C-DF2DB41CAB04}" type="pres">
      <dgm:prSet presAssocID="{F5EE96D1-CC3C-4C4C-B64C-253433E8E38C}" presName="text" presStyleLbl="fgAcc0" presStyleIdx="0" presStyleCnt="2">
        <dgm:presLayoutVars>
          <dgm:chPref val="3"/>
        </dgm:presLayoutVars>
      </dgm:prSet>
      <dgm:spPr/>
    </dgm:pt>
    <dgm:pt modelId="{42E65E9F-6DFF-47F1-AC6D-1CFAAE083FBE}" type="pres">
      <dgm:prSet presAssocID="{F5EE96D1-CC3C-4C4C-B64C-253433E8E38C}" presName="hierChild2" presStyleCnt="0"/>
      <dgm:spPr/>
    </dgm:pt>
    <dgm:pt modelId="{F7F197F0-FD81-4627-B7CC-9FBC8B97C49E}" type="pres">
      <dgm:prSet presAssocID="{2797E975-FB17-4A6E-B294-2A8305B7973D}" presName="hierRoot1" presStyleCnt="0"/>
      <dgm:spPr/>
    </dgm:pt>
    <dgm:pt modelId="{9E1A69CD-698F-4067-852A-97429E978F14}" type="pres">
      <dgm:prSet presAssocID="{2797E975-FB17-4A6E-B294-2A8305B7973D}" presName="composite" presStyleCnt="0"/>
      <dgm:spPr/>
    </dgm:pt>
    <dgm:pt modelId="{05BA5A60-DCE1-41CA-B6CA-E0136F245BC6}" type="pres">
      <dgm:prSet presAssocID="{2797E975-FB17-4A6E-B294-2A8305B7973D}" presName="background" presStyleLbl="node0" presStyleIdx="1" presStyleCnt="2"/>
      <dgm:spPr/>
    </dgm:pt>
    <dgm:pt modelId="{07C07091-84BB-4518-9451-4D4AE541C1E2}" type="pres">
      <dgm:prSet presAssocID="{2797E975-FB17-4A6E-B294-2A8305B7973D}" presName="text" presStyleLbl="fgAcc0" presStyleIdx="1" presStyleCnt="2">
        <dgm:presLayoutVars>
          <dgm:chPref val="3"/>
        </dgm:presLayoutVars>
      </dgm:prSet>
      <dgm:spPr/>
    </dgm:pt>
    <dgm:pt modelId="{9B8AFD1C-C052-4D07-9E07-5A370C9BBB4C}" type="pres">
      <dgm:prSet presAssocID="{2797E975-FB17-4A6E-B294-2A8305B7973D}" presName="hierChild2" presStyleCnt="0"/>
      <dgm:spPr/>
    </dgm:pt>
  </dgm:ptLst>
  <dgm:cxnLst>
    <dgm:cxn modelId="{86610160-2A7B-4E3D-A7A2-E1683B6D8767}" type="presOf" srcId="{1C5B8870-7ECD-4BFD-A65D-E565D6A9B71D}" destId="{1DEB53B7-EA30-4B91-B384-57F1072EE68D}" srcOrd="0" destOrd="0" presId="urn:microsoft.com/office/officeart/2005/8/layout/hierarchy1"/>
    <dgm:cxn modelId="{05288C58-A35C-4AFA-B586-6BEA9855DB81}" type="presOf" srcId="{F5EE96D1-CC3C-4C4C-B64C-253433E8E38C}" destId="{BA34CED3-0F94-4073-9E0C-DF2DB41CAB04}" srcOrd="0" destOrd="0" presId="urn:microsoft.com/office/officeart/2005/8/layout/hierarchy1"/>
    <dgm:cxn modelId="{4E397A91-A372-411B-86EE-A99FFF38E801}" srcId="{1C5B8870-7ECD-4BFD-A65D-E565D6A9B71D}" destId="{F5EE96D1-CC3C-4C4C-B64C-253433E8E38C}" srcOrd="0" destOrd="0" parTransId="{ABCCEFDD-3FE6-45B1-B363-D5D39F05D20E}" sibTransId="{CCAAB87E-11C9-41EB-849C-5193D30AA30C}"/>
    <dgm:cxn modelId="{BF798EBC-EF1B-49F5-8F67-A474ED09C883}" srcId="{1C5B8870-7ECD-4BFD-A65D-E565D6A9B71D}" destId="{2797E975-FB17-4A6E-B294-2A8305B7973D}" srcOrd="1" destOrd="0" parTransId="{0032F607-BC00-46A2-B8BD-61CF400B70EA}" sibTransId="{49F91E46-0327-45CB-B382-192AA4587FE9}"/>
    <dgm:cxn modelId="{66F204D9-92A8-48F9-9941-E55C6488392A}" type="presOf" srcId="{2797E975-FB17-4A6E-B294-2A8305B7973D}" destId="{07C07091-84BB-4518-9451-4D4AE541C1E2}" srcOrd="0" destOrd="0" presId="urn:microsoft.com/office/officeart/2005/8/layout/hierarchy1"/>
    <dgm:cxn modelId="{2499A64E-DAF1-47A0-98C2-640DF446D814}" type="presParOf" srcId="{1DEB53B7-EA30-4B91-B384-57F1072EE68D}" destId="{5382661E-BA3E-4FA8-8CA3-629326D67381}" srcOrd="0" destOrd="0" presId="urn:microsoft.com/office/officeart/2005/8/layout/hierarchy1"/>
    <dgm:cxn modelId="{1DD8AB3F-2C16-4BD9-AAB8-62FA01792DFA}" type="presParOf" srcId="{5382661E-BA3E-4FA8-8CA3-629326D67381}" destId="{A095B196-2A21-4362-930A-9C2FEBC61985}" srcOrd="0" destOrd="0" presId="urn:microsoft.com/office/officeart/2005/8/layout/hierarchy1"/>
    <dgm:cxn modelId="{8F11B2F4-3409-4001-95DE-17A4152C9FB0}" type="presParOf" srcId="{A095B196-2A21-4362-930A-9C2FEBC61985}" destId="{B18071FF-5AE8-4802-A55B-CB05A4FCBD47}" srcOrd="0" destOrd="0" presId="urn:microsoft.com/office/officeart/2005/8/layout/hierarchy1"/>
    <dgm:cxn modelId="{8CEA8DC4-7FC0-4C39-929B-772A177D9F7D}" type="presParOf" srcId="{A095B196-2A21-4362-930A-9C2FEBC61985}" destId="{BA34CED3-0F94-4073-9E0C-DF2DB41CAB04}" srcOrd="1" destOrd="0" presId="urn:microsoft.com/office/officeart/2005/8/layout/hierarchy1"/>
    <dgm:cxn modelId="{71B0E208-EC5E-4428-B52C-77420983042C}" type="presParOf" srcId="{5382661E-BA3E-4FA8-8CA3-629326D67381}" destId="{42E65E9F-6DFF-47F1-AC6D-1CFAAE083FBE}" srcOrd="1" destOrd="0" presId="urn:microsoft.com/office/officeart/2005/8/layout/hierarchy1"/>
    <dgm:cxn modelId="{3EB2171F-F8BA-4511-8D87-1DE630162BFB}" type="presParOf" srcId="{1DEB53B7-EA30-4B91-B384-57F1072EE68D}" destId="{F7F197F0-FD81-4627-B7CC-9FBC8B97C49E}" srcOrd="1" destOrd="0" presId="urn:microsoft.com/office/officeart/2005/8/layout/hierarchy1"/>
    <dgm:cxn modelId="{358ECF48-102A-46C6-A073-257A118324B4}" type="presParOf" srcId="{F7F197F0-FD81-4627-B7CC-9FBC8B97C49E}" destId="{9E1A69CD-698F-4067-852A-97429E978F14}" srcOrd="0" destOrd="0" presId="urn:microsoft.com/office/officeart/2005/8/layout/hierarchy1"/>
    <dgm:cxn modelId="{FB9AE1C6-E514-4197-AEFC-F6F4708C1AC7}" type="presParOf" srcId="{9E1A69CD-698F-4067-852A-97429E978F14}" destId="{05BA5A60-DCE1-41CA-B6CA-E0136F245BC6}" srcOrd="0" destOrd="0" presId="urn:microsoft.com/office/officeart/2005/8/layout/hierarchy1"/>
    <dgm:cxn modelId="{9838BA6F-1AA0-4D13-BFDD-CEB42EA97E81}" type="presParOf" srcId="{9E1A69CD-698F-4067-852A-97429E978F14}" destId="{07C07091-84BB-4518-9451-4D4AE541C1E2}" srcOrd="1" destOrd="0" presId="urn:microsoft.com/office/officeart/2005/8/layout/hierarchy1"/>
    <dgm:cxn modelId="{794458A6-BFA5-42D3-903E-5CBE6FBA85C7}" type="presParOf" srcId="{F7F197F0-FD81-4627-B7CC-9FBC8B97C49E}" destId="{9B8AFD1C-C052-4D07-9E07-5A370C9BBB4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9327FD6-3966-4B04-9CDD-16B9181644B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BAACE7E-9018-4483-9517-CCCA321F0F28}">
      <dgm:prSet/>
      <dgm:spPr/>
      <dgm:t>
        <a:bodyPr/>
        <a:lstStyle/>
        <a:p>
          <a:r>
            <a:rPr lang="en-US" dirty="0"/>
            <a:t>1- Overuse </a:t>
          </a:r>
        </a:p>
      </dgm:t>
    </dgm:pt>
    <dgm:pt modelId="{DBDDDA07-81A7-455D-9266-ECDAFD0E98BF}" type="parTrans" cxnId="{B3F5353F-FB23-4432-891D-0FBCF0534D2E}">
      <dgm:prSet/>
      <dgm:spPr/>
      <dgm:t>
        <a:bodyPr/>
        <a:lstStyle/>
        <a:p>
          <a:endParaRPr lang="en-US"/>
        </a:p>
      </dgm:t>
    </dgm:pt>
    <dgm:pt modelId="{A4B1F4B8-1012-46EF-8A4C-3D5D713B479B}" type="sibTrans" cxnId="{B3F5353F-FB23-4432-891D-0FBCF0534D2E}">
      <dgm:prSet/>
      <dgm:spPr/>
      <dgm:t>
        <a:bodyPr/>
        <a:lstStyle/>
        <a:p>
          <a:endParaRPr lang="en-US"/>
        </a:p>
      </dgm:t>
    </dgm:pt>
    <dgm:pt modelId="{9CF77DD7-6EE8-405D-A545-8F558BB20C23}">
      <dgm:prSet/>
      <dgm:spPr/>
      <dgm:t>
        <a:bodyPr/>
        <a:lstStyle/>
        <a:p>
          <a:r>
            <a:rPr lang="en-US" dirty="0"/>
            <a:t>2- A</a:t>
          </a:r>
          <a:r>
            <a:rPr lang="en-US" b="0" i="0" dirty="0"/>
            <a:t>ntibiotics are unregulated and available over the counter without a prescription</a:t>
          </a:r>
          <a:endParaRPr lang="en-US" dirty="0"/>
        </a:p>
      </dgm:t>
    </dgm:pt>
    <dgm:pt modelId="{D4A716F0-2D9D-4D7E-B0FB-C628017BB18C}" type="parTrans" cxnId="{528ED413-EC69-43EB-93EC-72A4EAA7B53B}">
      <dgm:prSet/>
      <dgm:spPr/>
      <dgm:t>
        <a:bodyPr/>
        <a:lstStyle/>
        <a:p>
          <a:endParaRPr lang="en-US"/>
        </a:p>
      </dgm:t>
    </dgm:pt>
    <dgm:pt modelId="{2BEEFCC6-DC5E-4B2C-B939-F2A490F90CCF}" type="sibTrans" cxnId="{528ED413-EC69-43EB-93EC-72A4EAA7B53B}">
      <dgm:prSet/>
      <dgm:spPr/>
      <dgm:t>
        <a:bodyPr/>
        <a:lstStyle/>
        <a:p>
          <a:endParaRPr lang="en-US"/>
        </a:p>
      </dgm:t>
    </dgm:pt>
    <dgm:pt modelId="{5D2CEC3A-14B0-45CB-AD91-27786DAFA914}">
      <dgm:prSet/>
      <dgm:spPr/>
      <dgm:t>
        <a:bodyPr/>
        <a:lstStyle/>
        <a:p>
          <a:r>
            <a:rPr lang="en-US"/>
            <a:t>3- </a:t>
          </a:r>
          <a:r>
            <a:rPr lang="en-US" b="0" i="0"/>
            <a:t>Incorrectly prescribed antibiotics</a:t>
          </a:r>
          <a:endParaRPr lang="en-US"/>
        </a:p>
      </dgm:t>
    </dgm:pt>
    <dgm:pt modelId="{B4351B64-29D1-4C03-ABA3-66267217D9A1}" type="parTrans" cxnId="{CAB07C41-D4E1-41B4-B254-96DD4B89E6B1}">
      <dgm:prSet/>
      <dgm:spPr/>
      <dgm:t>
        <a:bodyPr/>
        <a:lstStyle/>
        <a:p>
          <a:endParaRPr lang="en-US"/>
        </a:p>
      </dgm:t>
    </dgm:pt>
    <dgm:pt modelId="{32251B5F-92D3-44A8-9397-96C376CD3308}" type="sibTrans" cxnId="{CAB07C41-D4E1-41B4-B254-96DD4B89E6B1}">
      <dgm:prSet/>
      <dgm:spPr/>
      <dgm:t>
        <a:bodyPr/>
        <a:lstStyle/>
        <a:p>
          <a:endParaRPr lang="en-US"/>
        </a:p>
      </dgm:t>
    </dgm:pt>
    <dgm:pt modelId="{F529D7C4-6CA3-4948-A32E-6DA4AB3DE433}">
      <dgm:prSet/>
      <dgm:spPr/>
      <dgm:t>
        <a:bodyPr/>
        <a:lstStyle/>
        <a:p>
          <a:r>
            <a:rPr lang="en-US"/>
            <a:t>4- </a:t>
          </a:r>
          <a:r>
            <a:rPr lang="en-US" b="0" i="0"/>
            <a:t>Extensive Agricultural Use</a:t>
          </a:r>
          <a:endParaRPr lang="en-US"/>
        </a:p>
      </dgm:t>
    </dgm:pt>
    <dgm:pt modelId="{5B271328-637A-4BFB-A041-E910653CABCD}" type="parTrans" cxnId="{388F5F6E-C603-4F5C-9F4F-FE709F9D7381}">
      <dgm:prSet/>
      <dgm:spPr/>
      <dgm:t>
        <a:bodyPr/>
        <a:lstStyle/>
        <a:p>
          <a:endParaRPr lang="en-US"/>
        </a:p>
      </dgm:t>
    </dgm:pt>
    <dgm:pt modelId="{5D9E79C1-06CD-4287-BBAD-2E819A988EBC}" type="sibTrans" cxnId="{388F5F6E-C603-4F5C-9F4F-FE709F9D7381}">
      <dgm:prSet/>
      <dgm:spPr/>
      <dgm:t>
        <a:bodyPr/>
        <a:lstStyle/>
        <a:p>
          <a:endParaRPr lang="en-US"/>
        </a:p>
      </dgm:t>
    </dgm:pt>
    <dgm:pt modelId="{33316776-BE01-4257-B48A-F496AB0E818B}">
      <dgm:prSet/>
      <dgm:spPr/>
      <dgm:t>
        <a:bodyPr/>
        <a:lstStyle/>
        <a:p>
          <a:r>
            <a:rPr lang="en-US"/>
            <a:t>5- </a:t>
          </a:r>
          <a:r>
            <a:rPr lang="en-US" b="0" i="0"/>
            <a:t>Availability of Few New Antibiotics</a:t>
          </a:r>
          <a:endParaRPr lang="en-US"/>
        </a:p>
      </dgm:t>
    </dgm:pt>
    <dgm:pt modelId="{FC158140-89FC-4D97-8B5C-C33C3312549E}" type="parTrans" cxnId="{CD7E5531-7B55-4A5E-9479-C71DA028EC19}">
      <dgm:prSet/>
      <dgm:spPr/>
      <dgm:t>
        <a:bodyPr/>
        <a:lstStyle/>
        <a:p>
          <a:endParaRPr lang="en-US"/>
        </a:p>
      </dgm:t>
    </dgm:pt>
    <dgm:pt modelId="{C1D9A713-D982-4DC8-90AA-BD41C05009A9}" type="sibTrans" cxnId="{CD7E5531-7B55-4A5E-9479-C71DA028EC19}">
      <dgm:prSet/>
      <dgm:spPr/>
      <dgm:t>
        <a:bodyPr/>
        <a:lstStyle/>
        <a:p>
          <a:endParaRPr lang="en-US"/>
        </a:p>
      </dgm:t>
    </dgm:pt>
    <dgm:pt modelId="{BECAB8EE-6B97-4D1B-8E84-9EA272246627}" type="pres">
      <dgm:prSet presAssocID="{B9327FD6-3966-4B04-9CDD-16B9181644B4}" presName="vert0" presStyleCnt="0">
        <dgm:presLayoutVars>
          <dgm:dir/>
          <dgm:animOne val="branch"/>
          <dgm:animLvl val="lvl"/>
        </dgm:presLayoutVars>
      </dgm:prSet>
      <dgm:spPr/>
    </dgm:pt>
    <dgm:pt modelId="{EC8B972E-37B5-4E9E-A891-9888DB9D1FB7}" type="pres">
      <dgm:prSet presAssocID="{0BAACE7E-9018-4483-9517-CCCA321F0F28}" presName="thickLine" presStyleLbl="alignNode1" presStyleIdx="0" presStyleCnt="5"/>
      <dgm:spPr/>
    </dgm:pt>
    <dgm:pt modelId="{9F8BAF65-43FF-4FBA-9AC8-099A8BC36EF4}" type="pres">
      <dgm:prSet presAssocID="{0BAACE7E-9018-4483-9517-CCCA321F0F28}" presName="horz1" presStyleCnt="0"/>
      <dgm:spPr/>
    </dgm:pt>
    <dgm:pt modelId="{BC296950-2A0A-4377-8EA4-50AF6A4FCCA3}" type="pres">
      <dgm:prSet presAssocID="{0BAACE7E-9018-4483-9517-CCCA321F0F28}" presName="tx1" presStyleLbl="revTx" presStyleIdx="0" presStyleCnt="5"/>
      <dgm:spPr/>
    </dgm:pt>
    <dgm:pt modelId="{6ACA55B2-DE80-4204-9E9A-FC9FBEE9F657}" type="pres">
      <dgm:prSet presAssocID="{0BAACE7E-9018-4483-9517-CCCA321F0F28}" presName="vert1" presStyleCnt="0"/>
      <dgm:spPr/>
    </dgm:pt>
    <dgm:pt modelId="{AC9F82D6-91B2-4506-8E42-27EA889EBE15}" type="pres">
      <dgm:prSet presAssocID="{9CF77DD7-6EE8-405D-A545-8F558BB20C23}" presName="thickLine" presStyleLbl="alignNode1" presStyleIdx="1" presStyleCnt="5"/>
      <dgm:spPr/>
    </dgm:pt>
    <dgm:pt modelId="{E421FE29-CB1F-4A01-AB5B-F6E9AD1275F5}" type="pres">
      <dgm:prSet presAssocID="{9CF77DD7-6EE8-405D-A545-8F558BB20C23}" presName="horz1" presStyleCnt="0"/>
      <dgm:spPr/>
    </dgm:pt>
    <dgm:pt modelId="{B3684F5E-301A-44EC-979B-BD893B5FD0B3}" type="pres">
      <dgm:prSet presAssocID="{9CF77DD7-6EE8-405D-A545-8F558BB20C23}" presName="tx1" presStyleLbl="revTx" presStyleIdx="1" presStyleCnt="5"/>
      <dgm:spPr/>
    </dgm:pt>
    <dgm:pt modelId="{8DB3B9D3-142C-4A6D-975D-043DCA94306B}" type="pres">
      <dgm:prSet presAssocID="{9CF77DD7-6EE8-405D-A545-8F558BB20C23}" presName="vert1" presStyleCnt="0"/>
      <dgm:spPr/>
    </dgm:pt>
    <dgm:pt modelId="{3891E5B5-86CE-4E09-A68D-E43282CC7CB7}" type="pres">
      <dgm:prSet presAssocID="{5D2CEC3A-14B0-45CB-AD91-27786DAFA914}" presName="thickLine" presStyleLbl="alignNode1" presStyleIdx="2" presStyleCnt="5"/>
      <dgm:spPr/>
    </dgm:pt>
    <dgm:pt modelId="{93EC241A-B4FD-49D7-AC81-494BF23A8037}" type="pres">
      <dgm:prSet presAssocID="{5D2CEC3A-14B0-45CB-AD91-27786DAFA914}" presName="horz1" presStyleCnt="0"/>
      <dgm:spPr/>
    </dgm:pt>
    <dgm:pt modelId="{E5E77E1D-4631-47B7-8956-5D7800F1FEBE}" type="pres">
      <dgm:prSet presAssocID="{5D2CEC3A-14B0-45CB-AD91-27786DAFA914}" presName="tx1" presStyleLbl="revTx" presStyleIdx="2" presStyleCnt="5"/>
      <dgm:spPr/>
    </dgm:pt>
    <dgm:pt modelId="{349B6FB2-5FBB-41EC-AC43-ACC73A0DA006}" type="pres">
      <dgm:prSet presAssocID="{5D2CEC3A-14B0-45CB-AD91-27786DAFA914}" presName="vert1" presStyleCnt="0"/>
      <dgm:spPr/>
    </dgm:pt>
    <dgm:pt modelId="{CBB63E2F-22F2-4BB6-A1CB-C254021D8253}" type="pres">
      <dgm:prSet presAssocID="{F529D7C4-6CA3-4948-A32E-6DA4AB3DE433}" presName="thickLine" presStyleLbl="alignNode1" presStyleIdx="3" presStyleCnt="5"/>
      <dgm:spPr/>
    </dgm:pt>
    <dgm:pt modelId="{EB10B843-CAFC-4864-9098-38235740F443}" type="pres">
      <dgm:prSet presAssocID="{F529D7C4-6CA3-4948-A32E-6DA4AB3DE433}" presName="horz1" presStyleCnt="0"/>
      <dgm:spPr/>
    </dgm:pt>
    <dgm:pt modelId="{6734CC50-00FB-4BC0-9B89-8A1387606A96}" type="pres">
      <dgm:prSet presAssocID="{F529D7C4-6CA3-4948-A32E-6DA4AB3DE433}" presName="tx1" presStyleLbl="revTx" presStyleIdx="3" presStyleCnt="5"/>
      <dgm:spPr/>
    </dgm:pt>
    <dgm:pt modelId="{2749F31C-1B73-4417-AEF7-DE904D553269}" type="pres">
      <dgm:prSet presAssocID="{F529D7C4-6CA3-4948-A32E-6DA4AB3DE433}" presName="vert1" presStyleCnt="0"/>
      <dgm:spPr/>
    </dgm:pt>
    <dgm:pt modelId="{23995D31-BE38-4EEB-A3B4-74EE73753C17}" type="pres">
      <dgm:prSet presAssocID="{33316776-BE01-4257-B48A-F496AB0E818B}" presName="thickLine" presStyleLbl="alignNode1" presStyleIdx="4" presStyleCnt="5"/>
      <dgm:spPr/>
    </dgm:pt>
    <dgm:pt modelId="{822C2CE2-1619-4BFB-9E2C-40E37B06A1C4}" type="pres">
      <dgm:prSet presAssocID="{33316776-BE01-4257-B48A-F496AB0E818B}" presName="horz1" presStyleCnt="0"/>
      <dgm:spPr/>
    </dgm:pt>
    <dgm:pt modelId="{AFE57DB0-6746-4D3D-8710-CFAF7F2882E3}" type="pres">
      <dgm:prSet presAssocID="{33316776-BE01-4257-B48A-F496AB0E818B}" presName="tx1" presStyleLbl="revTx" presStyleIdx="4" presStyleCnt="5"/>
      <dgm:spPr/>
    </dgm:pt>
    <dgm:pt modelId="{66AA04E2-0D16-4AC4-8028-4648057F2540}" type="pres">
      <dgm:prSet presAssocID="{33316776-BE01-4257-B48A-F496AB0E818B}" presName="vert1" presStyleCnt="0"/>
      <dgm:spPr/>
    </dgm:pt>
  </dgm:ptLst>
  <dgm:cxnLst>
    <dgm:cxn modelId="{48461106-E2E6-47B2-AD4C-19194C47C25D}" type="presOf" srcId="{9CF77DD7-6EE8-405D-A545-8F558BB20C23}" destId="{B3684F5E-301A-44EC-979B-BD893B5FD0B3}" srcOrd="0" destOrd="0" presId="urn:microsoft.com/office/officeart/2008/layout/LinedList"/>
    <dgm:cxn modelId="{528ED413-EC69-43EB-93EC-72A4EAA7B53B}" srcId="{B9327FD6-3966-4B04-9CDD-16B9181644B4}" destId="{9CF77DD7-6EE8-405D-A545-8F558BB20C23}" srcOrd="1" destOrd="0" parTransId="{D4A716F0-2D9D-4D7E-B0FB-C628017BB18C}" sibTransId="{2BEEFCC6-DC5E-4B2C-B939-F2A490F90CCF}"/>
    <dgm:cxn modelId="{F255D21E-BCDE-4451-8346-9FE53EF53B98}" type="presOf" srcId="{33316776-BE01-4257-B48A-F496AB0E818B}" destId="{AFE57DB0-6746-4D3D-8710-CFAF7F2882E3}" srcOrd="0" destOrd="0" presId="urn:microsoft.com/office/officeart/2008/layout/LinedList"/>
    <dgm:cxn modelId="{DE806C23-DBAC-43E5-A048-9D257F754872}" type="presOf" srcId="{0BAACE7E-9018-4483-9517-CCCA321F0F28}" destId="{BC296950-2A0A-4377-8EA4-50AF6A4FCCA3}" srcOrd="0" destOrd="0" presId="urn:microsoft.com/office/officeart/2008/layout/LinedList"/>
    <dgm:cxn modelId="{CD7E5531-7B55-4A5E-9479-C71DA028EC19}" srcId="{B9327FD6-3966-4B04-9CDD-16B9181644B4}" destId="{33316776-BE01-4257-B48A-F496AB0E818B}" srcOrd="4" destOrd="0" parTransId="{FC158140-89FC-4D97-8B5C-C33C3312549E}" sibTransId="{C1D9A713-D982-4DC8-90AA-BD41C05009A9}"/>
    <dgm:cxn modelId="{B3F5353F-FB23-4432-891D-0FBCF0534D2E}" srcId="{B9327FD6-3966-4B04-9CDD-16B9181644B4}" destId="{0BAACE7E-9018-4483-9517-CCCA321F0F28}" srcOrd="0" destOrd="0" parTransId="{DBDDDA07-81A7-455D-9266-ECDAFD0E98BF}" sibTransId="{A4B1F4B8-1012-46EF-8A4C-3D5D713B479B}"/>
    <dgm:cxn modelId="{CAB07C41-D4E1-41B4-B254-96DD4B89E6B1}" srcId="{B9327FD6-3966-4B04-9CDD-16B9181644B4}" destId="{5D2CEC3A-14B0-45CB-AD91-27786DAFA914}" srcOrd="2" destOrd="0" parTransId="{B4351B64-29D1-4C03-ABA3-66267217D9A1}" sibTransId="{32251B5F-92D3-44A8-9397-96C376CD3308}"/>
    <dgm:cxn modelId="{769E9E4C-45BC-4F0D-97FD-9CAD75DB49F6}" type="presOf" srcId="{B9327FD6-3966-4B04-9CDD-16B9181644B4}" destId="{BECAB8EE-6B97-4D1B-8E84-9EA272246627}" srcOrd="0" destOrd="0" presId="urn:microsoft.com/office/officeart/2008/layout/LinedList"/>
    <dgm:cxn modelId="{388F5F6E-C603-4F5C-9F4F-FE709F9D7381}" srcId="{B9327FD6-3966-4B04-9CDD-16B9181644B4}" destId="{F529D7C4-6CA3-4948-A32E-6DA4AB3DE433}" srcOrd="3" destOrd="0" parTransId="{5B271328-637A-4BFB-A041-E910653CABCD}" sibTransId="{5D9E79C1-06CD-4287-BBAD-2E819A988EBC}"/>
    <dgm:cxn modelId="{6C711A54-1278-4ACC-A75F-36DE65EA443C}" type="presOf" srcId="{5D2CEC3A-14B0-45CB-AD91-27786DAFA914}" destId="{E5E77E1D-4631-47B7-8956-5D7800F1FEBE}" srcOrd="0" destOrd="0" presId="urn:microsoft.com/office/officeart/2008/layout/LinedList"/>
    <dgm:cxn modelId="{46A6DB90-A863-4013-91C1-2F335D5B34AC}" type="presOf" srcId="{F529D7C4-6CA3-4948-A32E-6DA4AB3DE433}" destId="{6734CC50-00FB-4BC0-9B89-8A1387606A96}" srcOrd="0" destOrd="0" presId="urn:microsoft.com/office/officeart/2008/layout/LinedList"/>
    <dgm:cxn modelId="{608C18F1-63CE-48E8-AF8E-CF62F870BAAC}" type="presParOf" srcId="{BECAB8EE-6B97-4D1B-8E84-9EA272246627}" destId="{EC8B972E-37B5-4E9E-A891-9888DB9D1FB7}" srcOrd="0" destOrd="0" presId="urn:microsoft.com/office/officeart/2008/layout/LinedList"/>
    <dgm:cxn modelId="{A106D729-1AD4-4D5A-B6F9-6BCD98C1133B}" type="presParOf" srcId="{BECAB8EE-6B97-4D1B-8E84-9EA272246627}" destId="{9F8BAF65-43FF-4FBA-9AC8-099A8BC36EF4}" srcOrd="1" destOrd="0" presId="urn:microsoft.com/office/officeart/2008/layout/LinedList"/>
    <dgm:cxn modelId="{5BB1FA2F-3AAF-4B19-B863-B15EAC5283D4}" type="presParOf" srcId="{9F8BAF65-43FF-4FBA-9AC8-099A8BC36EF4}" destId="{BC296950-2A0A-4377-8EA4-50AF6A4FCCA3}" srcOrd="0" destOrd="0" presId="urn:microsoft.com/office/officeart/2008/layout/LinedList"/>
    <dgm:cxn modelId="{F37F7A90-DF59-4A1C-8AC6-AF4368E8EFE6}" type="presParOf" srcId="{9F8BAF65-43FF-4FBA-9AC8-099A8BC36EF4}" destId="{6ACA55B2-DE80-4204-9E9A-FC9FBEE9F657}" srcOrd="1" destOrd="0" presId="urn:microsoft.com/office/officeart/2008/layout/LinedList"/>
    <dgm:cxn modelId="{B7F021BD-226E-465E-B24B-09E9548CB844}" type="presParOf" srcId="{BECAB8EE-6B97-4D1B-8E84-9EA272246627}" destId="{AC9F82D6-91B2-4506-8E42-27EA889EBE15}" srcOrd="2" destOrd="0" presId="urn:microsoft.com/office/officeart/2008/layout/LinedList"/>
    <dgm:cxn modelId="{97FD1C09-42F9-45F8-BBFC-6DEA0B1B1C8B}" type="presParOf" srcId="{BECAB8EE-6B97-4D1B-8E84-9EA272246627}" destId="{E421FE29-CB1F-4A01-AB5B-F6E9AD1275F5}" srcOrd="3" destOrd="0" presId="urn:microsoft.com/office/officeart/2008/layout/LinedList"/>
    <dgm:cxn modelId="{A19EC0F5-2C74-4A2A-A57B-B5F139E25873}" type="presParOf" srcId="{E421FE29-CB1F-4A01-AB5B-F6E9AD1275F5}" destId="{B3684F5E-301A-44EC-979B-BD893B5FD0B3}" srcOrd="0" destOrd="0" presId="urn:microsoft.com/office/officeart/2008/layout/LinedList"/>
    <dgm:cxn modelId="{69FA7FE1-9B12-4F1F-95CE-4DAFAC110B40}" type="presParOf" srcId="{E421FE29-CB1F-4A01-AB5B-F6E9AD1275F5}" destId="{8DB3B9D3-142C-4A6D-975D-043DCA94306B}" srcOrd="1" destOrd="0" presId="urn:microsoft.com/office/officeart/2008/layout/LinedList"/>
    <dgm:cxn modelId="{26F8C195-7666-4617-BC0E-4570636D709A}" type="presParOf" srcId="{BECAB8EE-6B97-4D1B-8E84-9EA272246627}" destId="{3891E5B5-86CE-4E09-A68D-E43282CC7CB7}" srcOrd="4" destOrd="0" presId="urn:microsoft.com/office/officeart/2008/layout/LinedList"/>
    <dgm:cxn modelId="{8348345B-05F4-4536-B347-7E0D35091804}" type="presParOf" srcId="{BECAB8EE-6B97-4D1B-8E84-9EA272246627}" destId="{93EC241A-B4FD-49D7-AC81-494BF23A8037}" srcOrd="5" destOrd="0" presId="urn:microsoft.com/office/officeart/2008/layout/LinedList"/>
    <dgm:cxn modelId="{09933F75-4DB5-44A3-9B10-C8502E627775}" type="presParOf" srcId="{93EC241A-B4FD-49D7-AC81-494BF23A8037}" destId="{E5E77E1D-4631-47B7-8956-5D7800F1FEBE}" srcOrd="0" destOrd="0" presId="urn:microsoft.com/office/officeart/2008/layout/LinedList"/>
    <dgm:cxn modelId="{5DF531D0-EED0-4AEE-B3FA-AF36983EEE29}" type="presParOf" srcId="{93EC241A-B4FD-49D7-AC81-494BF23A8037}" destId="{349B6FB2-5FBB-41EC-AC43-ACC73A0DA006}" srcOrd="1" destOrd="0" presId="urn:microsoft.com/office/officeart/2008/layout/LinedList"/>
    <dgm:cxn modelId="{A5F914E3-50A8-44E1-A2ED-F2D6AAAB8DDF}" type="presParOf" srcId="{BECAB8EE-6B97-4D1B-8E84-9EA272246627}" destId="{CBB63E2F-22F2-4BB6-A1CB-C254021D8253}" srcOrd="6" destOrd="0" presId="urn:microsoft.com/office/officeart/2008/layout/LinedList"/>
    <dgm:cxn modelId="{652BA776-F66A-41F5-9684-CA62D8D88F1F}" type="presParOf" srcId="{BECAB8EE-6B97-4D1B-8E84-9EA272246627}" destId="{EB10B843-CAFC-4864-9098-38235740F443}" srcOrd="7" destOrd="0" presId="urn:microsoft.com/office/officeart/2008/layout/LinedList"/>
    <dgm:cxn modelId="{C93593DB-68FA-4D0C-B6C3-542B285FE4C3}" type="presParOf" srcId="{EB10B843-CAFC-4864-9098-38235740F443}" destId="{6734CC50-00FB-4BC0-9B89-8A1387606A96}" srcOrd="0" destOrd="0" presId="urn:microsoft.com/office/officeart/2008/layout/LinedList"/>
    <dgm:cxn modelId="{7F250420-0442-42A8-8409-94B45C978960}" type="presParOf" srcId="{EB10B843-CAFC-4864-9098-38235740F443}" destId="{2749F31C-1B73-4417-AEF7-DE904D553269}" srcOrd="1" destOrd="0" presId="urn:microsoft.com/office/officeart/2008/layout/LinedList"/>
    <dgm:cxn modelId="{CBE6D5A1-13DC-43D4-80B1-FD6636DA2FEC}" type="presParOf" srcId="{BECAB8EE-6B97-4D1B-8E84-9EA272246627}" destId="{23995D31-BE38-4EEB-A3B4-74EE73753C17}" srcOrd="8" destOrd="0" presId="urn:microsoft.com/office/officeart/2008/layout/LinedList"/>
    <dgm:cxn modelId="{4F4DECB4-E421-4ECD-B5D1-B9AC2FD9C5AD}" type="presParOf" srcId="{BECAB8EE-6B97-4D1B-8E84-9EA272246627}" destId="{822C2CE2-1619-4BFB-9E2C-40E37B06A1C4}" srcOrd="9" destOrd="0" presId="urn:microsoft.com/office/officeart/2008/layout/LinedList"/>
    <dgm:cxn modelId="{A2B54559-2CFE-41CF-95FA-0FA248CEBF0B}" type="presParOf" srcId="{822C2CE2-1619-4BFB-9E2C-40E37B06A1C4}" destId="{AFE57DB0-6746-4D3D-8710-CFAF7F2882E3}" srcOrd="0" destOrd="0" presId="urn:microsoft.com/office/officeart/2008/layout/LinedList"/>
    <dgm:cxn modelId="{C154FABA-1561-4214-935A-35790B3CC287}" type="presParOf" srcId="{822C2CE2-1619-4BFB-9E2C-40E37B06A1C4}" destId="{66AA04E2-0D16-4AC4-8028-4648057F254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33F8007-F445-4005-88BA-6B71AAAA08B5}"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57769F4-E6B6-46EA-BAB2-AE24E9145510}">
      <dgm:prSet/>
      <dgm:spPr/>
      <dgm:t>
        <a:bodyPr/>
        <a:lstStyle/>
        <a:p>
          <a:r>
            <a:rPr lang="en-US" b="0" i="0"/>
            <a:t>Antimicrobial resistance mechanisms fall into four main categories: </a:t>
          </a:r>
          <a:endParaRPr lang="en-US"/>
        </a:p>
      </dgm:t>
    </dgm:pt>
    <dgm:pt modelId="{69BC0587-08BD-424B-BD95-402372699B25}" type="parTrans" cxnId="{51C4A20E-053B-475B-8651-08AF0C8E7727}">
      <dgm:prSet/>
      <dgm:spPr/>
      <dgm:t>
        <a:bodyPr/>
        <a:lstStyle/>
        <a:p>
          <a:endParaRPr lang="en-US"/>
        </a:p>
      </dgm:t>
    </dgm:pt>
    <dgm:pt modelId="{B6A8EE7A-F771-424A-A017-244EAD0FD789}" type="sibTrans" cxnId="{51C4A20E-053B-475B-8651-08AF0C8E7727}">
      <dgm:prSet/>
      <dgm:spPr/>
      <dgm:t>
        <a:bodyPr/>
        <a:lstStyle/>
        <a:p>
          <a:endParaRPr lang="en-US"/>
        </a:p>
      </dgm:t>
    </dgm:pt>
    <dgm:pt modelId="{688A021C-79E7-4398-805B-CB58031E6C69}">
      <dgm:prSet/>
      <dgm:spPr/>
      <dgm:t>
        <a:bodyPr/>
        <a:lstStyle/>
        <a:p>
          <a:r>
            <a:rPr lang="en-US" b="1" i="0"/>
            <a:t>(1) limiting uptake of a drug</a:t>
          </a:r>
          <a:endParaRPr lang="en-US"/>
        </a:p>
      </dgm:t>
    </dgm:pt>
    <dgm:pt modelId="{2523102F-72E2-4B00-891F-4AC168D84201}" type="parTrans" cxnId="{A507DAEB-949C-4099-A30E-0FAA3F1F8CC2}">
      <dgm:prSet/>
      <dgm:spPr/>
      <dgm:t>
        <a:bodyPr/>
        <a:lstStyle/>
        <a:p>
          <a:endParaRPr lang="en-US"/>
        </a:p>
      </dgm:t>
    </dgm:pt>
    <dgm:pt modelId="{3C2D9A7D-004A-44DE-AE01-C43E1BE58226}" type="sibTrans" cxnId="{A507DAEB-949C-4099-A30E-0FAA3F1F8CC2}">
      <dgm:prSet/>
      <dgm:spPr/>
      <dgm:t>
        <a:bodyPr/>
        <a:lstStyle/>
        <a:p>
          <a:endParaRPr lang="en-US"/>
        </a:p>
      </dgm:t>
    </dgm:pt>
    <dgm:pt modelId="{C32B621D-DA44-4270-B82E-07E62063BCA8}">
      <dgm:prSet/>
      <dgm:spPr/>
      <dgm:t>
        <a:bodyPr/>
        <a:lstStyle/>
        <a:p>
          <a:r>
            <a:rPr lang="en-US" b="1" i="0"/>
            <a:t>(2) modifying a drug target</a:t>
          </a:r>
          <a:endParaRPr lang="en-US"/>
        </a:p>
      </dgm:t>
    </dgm:pt>
    <dgm:pt modelId="{4F82E79E-B7CA-43CF-9A83-FD89E270335D}" type="parTrans" cxnId="{9E6CB92B-9AE9-4971-B418-7CF089D9827D}">
      <dgm:prSet/>
      <dgm:spPr/>
      <dgm:t>
        <a:bodyPr/>
        <a:lstStyle/>
        <a:p>
          <a:endParaRPr lang="en-US"/>
        </a:p>
      </dgm:t>
    </dgm:pt>
    <dgm:pt modelId="{D5B7C51E-71B7-4732-B3F8-05159992881F}" type="sibTrans" cxnId="{9E6CB92B-9AE9-4971-B418-7CF089D9827D}">
      <dgm:prSet/>
      <dgm:spPr/>
      <dgm:t>
        <a:bodyPr/>
        <a:lstStyle/>
        <a:p>
          <a:endParaRPr lang="en-US"/>
        </a:p>
      </dgm:t>
    </dgm:pt>
    <dgm:pt modelId="{3529B83F-09DD-4D60-8133-D6FFA28C5EFC}">
      <dgm:prSet/>
      <dgm:spPr/>
      <dgm:t>
        <a:bodyPr/>
        <a:lstStyle/>
        <a:p>
          <a:r>
            <a:rPr lang="en-US" b="1" i="0"/>
            <a:t>(3) inactivating a drug</a:t>
          </a:r>
          <a:endParaRPr lang="en-US"/>
        </a:p>
      </dgm:t>
    </dgm:pt>
    <dgm:pt modelId="{8CBD58D3-6415-4340-B33B-B193459DA2A7}" type="parTrans" cxnId="{8F3CDEF3-77FD-444F-98C3-DE5D22FD3346}">
      <dgm:prSet/>
      <dgm:spPr/>
      <dgm:t>
        <a:bodyPr/>
        <a:lstStyle/>
        <a:p>
          <a:endParaRPr lang="en-US"/>
        </a:p>
      </dgm:t>
    </dgm:pt>
    <dgm:pt modelId="{AE3FADF0-BC88-45D0-B74F-253AF340ABEA}" type="sibTrans" cxnId="{8F3CDEF3-77FD-444F-98C3-DE5D22FD3346}">
      <dgm:prSet/>
      <dgm:spPr/>
      <dgm:t>
        <a:bodyPr/>
        <a:lstStyle/>
        <a:p>
          <a:endParaRPr lang="en-US"/>
        </a:p>
      </dgm:t>
    </dgm:pt>
    <dgm:pt modelId="{00674A25-CDEE-4666-9957-0D2DEFF2918A}">
      <dgm:prSet/>
      <dgm:spPr/>
      <dgm:t>
        <a:bodyPr/>
        <a:lstStyle/>
        <a:p>
          <a:r>
            <a:rPr lang="en-US" b="1" i="0"/>
            <a:t>(4) active drug efflux</a:t>
          </a:r>
          <a:endParaRPr lang="en-US"/>
        </a:p>
      </dgm:t>
    </dgm:pt>
    <dgm:pt modelId="{E3D5015A-7C23-486E-9F2E-07A82D7C17F1}" type="parTrans" cxnId="{1682D1C1-110B-4FBC-A296-764933D4FBEC}">
      <dgm:prSet/>
      <dgm:spPr/>
      <dgm:t>
        <a:bodyPr/>
        <a:lstStyle/>
        <a:p>
          <a:endParaRPr lang="en-US"/>
        </a:p>
      </dgm:t>
    </dgm:pt>
    <dgm:pt modelId="{05CF6274-C627-4E98-B0F1-DED6E6600EEC}" type="sibTrans" cxnId="{1682D1C1-110B-4FBC-A296-764933D4FBEC}">
      <dgm:prSet/>
      <dgm:spPr/>
      <dgm:t>
        <a:bodyPr/>
        <a:lstStyle/>
        <a:p>
          <a:endParaRPr lang="en-US"/>
        </a:p>
      </dgm:t>
    </dgm:pt>
    <dgm:pt modelId="{4674C665-B6EC-477A-884E-5812407C5A68}" type="pres">
      <dgm:prSet presAssocID="{233F8007-F445-4005-88BA-6B71AAAA08B5}" presName="vert0" presStyleCnt="0">
        <dgm:presLayoutVars>
          <dgm:dir/>
          <dgm:animOne val="branch"/>
          <dgm:animLvl val="lvl"/>
        </dgm:presLayoutVars>
      </dgm:prSet>
      <dgm:spPr/>
    </dgm:pt>
    <dgm:pt modelId="{74613125-3A1B-4511-9182-CD45D94400D2}" type="pres">
      <dgm:prSet presAssocID="{257769F4-E6B6-46EA-BAB2-AE24E9145510}" presName="thickLine" presStyleLbl="alignNode1" presStyleIdx="0" presStyleCnt="5"/>
      <dgm:spPr/>
    </dgm:pt>
    <dgm:pt modelId="{35194479-49A2-4B07-830B-95528C98ED37}" type="pres">
      <dgm:prSet presAssocID="{257769F4-E6B6-46EA-BAB2-AE24E9145510}" presName="horz1" presStyleCnt="0"/>
      <dgm:spPr/>
    </dgm:pt>
    <dgm:pt modelId="{3F2541D8-5D77-4DA4-BF00-346D64CEF9AC}" type="pres">
      <dgm:prSet presAssocID="{257769F4-E6B6-46EA-BAB2-AE24E9145510}" presName="tx1" presStyleLbl="revTx" presStyleIdx="0" presStyleCnt="5"/>
      <dgm:spPr/>
    </dgm:pt>
    <dgm:pt modelId="{33E2F5D8-3D25-4567-B7FA-9B924D07917A}" type="pres">
      <dgm:prSet presAssocID="{257769F4-E6B6-46EA-BAB2-AE24E9145510}" presName="vert1" presStyleCnt="0"/>
      <dgm:spPr/>
    </dgm:pt>
    <dgm:pt modelId="{A6D30F16-512D-4FDB-B2DF-490D4ADF6393}" type="pres">
      <dgm:prSet presAssocID="{688A021C-79E7-4398-805B-CB58031E6C69}" presName="thickLine" presStyleLbl="alignNode1" presStyleIdx="1" presStyleCnt="5"/>
      <dgm:spPr/>
    </dgm:pt>
    <dgm:pt modelId="{56B47B14-0F31-4B0B-8D5A-3F3292FAEAFC}" type="pres">
      <dgm:prSet presAssocID="{688A021C-79E7-4398-805B-CB58031E6C69}" presName="horz1" presStyleCnt="0"/>
      <dgm:spPr/>
    </dgm:pt>
    <dgm:pt modelId="{16E1A2C7-D88F-47E1-B9F9-1BEDAE49DE33}" type="pres">
      <dgm:prSet presAssocID="{688A021C-79E7-4398-805B-CB58031E6C69}" presName="tx1" presStyleLbl="revTx" presStyleIdx="1" presStyleCnt="5"/>
      <dgm:spPr/>
    </dgm:pt>
    <dgm:pt modelId="{9452F7A8-061E-4BD3-9C1F-5721AD6595D6}" type="pres">
      <dgm:prSet presAssocID="{688A021C-79E7-4398-805B-CB58031E6C69}" presName="vert1" presStyleCnt="0"/>
      <dgm:spPr/>
    </dgm:pt>
    <dgm:pt modelId="{CF88DD48-FFBF-4D20-810B-7CA94F6807D6}" type="pres">
      <dgm:prSet presAssocID="{C32B621D-DA44-4270-B82E-07E62063BCA8}" presName="thickLine" presStyleLbl="alignNode1" presStyleIdx="2" presStyleCnt="5"/>
      <dgm:spPr/>
    </dgm:pt>
    <dgm:pt modelId="{09B25BBF-7AA3-44E7-9997-1F0D6E9148A1}" type="pres">
      <dgm:prSet presAssocID="{C32B621D-DA44-4270-B82E-07E62063BCA8}" presName="horz1" presStyleCnt="0"/>
      <dgm:spPr/>
    </dgm:pt>
    <dgm:pt modelId="{CEC239FF-A68C-48B7-9174-830ECBCC9C78}" type="pres">
      <dgm:prSet presAssocID="{C32B621D-DA44-4270-B82E-07E62063BCA8}" presName="tx1" presStyleLbl="revTx" presStyleIdx="2" presStyleCnt="5"/>
      <dgm:spPr/>
    </dgm:pt>
    <dgm:pt modelId="{26FBD720-CD6D-497E-A6AF-883FB325A26D}" type="pres">
      <dgm:prSet presAssocID="{C32B621D-DA44-4270-B82E-07E62063BCA8}" presName="vert1" presStyleCnt="0"/>
      <dgm:spPr/>
    </dgm:pt>
    <dgm:pt modelId="{76D4E575-6EEF-49B3-A64E-C6F6AB5A4690}" type="pres">
      <dgm:prSet presAssocID="{3529B83F-09DD-4D60-8133-D6FFA28C5EFC}" presName="thickLine" presStyleLbl="alignNode1" presStyleIdx="3" presStyleCnt="5"/>
      <dgm:spPr/>
    </dgm:pt>
    <dgm:pt modelId="{AC62F163-E335-4470-A3EF-771133226670}" type="pres">
      <dgm:prSet presAssocID="{3529B83F-09DD-4D60-8133-D6FFA28C5EFC}" presName="horz1" presStyleCnt="0"/>
      <dgm:spPr/>
    </dgm:pt>
    <dgm:pt modelId="{FF79C8AF-5BA3-41FC-B4D9-718AB637DE6A}" type="pres">
      <dgm:prSet presAssocID="{3529B83F-09DD-4D60-8133-D6FFA28C5EFC}" presName="tx1" presStyleLbl="revTx" presStyleIdx="3" presStyleCnt="5"/>
      <dgm:spPr/>
    </dgm:pt>
    <dgm:pt modelId="{2B9E83D6-D956-40C1-AACA-566471E621AC}" type="pres">
      <dgm:prSet presAssocID="{3529B83F-09DD-4D60-8133-D6FFA28C5EFC}" presName="vert1" presStyleCnt="0"/>
      <dgm:spPr/>
    </dgm:pt>
    <dgm:pt modelId="{AFED0051-E888-47DE-B44C-C85693C0BF26}" type="pres">
      <dgm:prSet presAssocID="{00674A25-CDEE-4666-9957-0D2DEFF2918A}" presName="thickLine" presStyleLbl="alignNode1" presStyleIdx="4" presStyleCnt="5"/>
      <dgm:spPr/>
    </dgm:pt>
    <dgm:pt modelId="{637117A2-D37F-48B1-A85E-0768D6BEC69C}" type="pres">
      <dgm:prSet presAssocID="{00674A25-CDEE-4666-9957-0D2DEFF2918A}" presName="horz1" presStyleCnt="0"/>
      <dgm:spPr/>
    </dgm:pt>
    <dgm:pt modelId="{E1514401-40B5-4F66-81F3-52091422900A}" type="pres">
      <dgm:prSet presAssocID="{00674A25-CDEE-4666-9957-0D2DEFF2918A}" presName="tx1" presStyleLbl="revTx" presStyleIdx="4" presStyleCnt="5"/>
      <dgm:spPr/>
    </dgm:pt>
    <dgm:pt modelId="{8D497130-76AA-4416-B4DB-BB87000C78B6}" type="pres">
      <dgm:prSet presAssocID="{00674A25-CDEE-4666-9957-0D2DEFF2918A}" presName="vert1" presStyleCnt="0"/>
      <dgm:spPr/>
    </dgm:pt>
  </dgm:ptLst>
  <dgm:cxnLst>
    <dgm:cxn modelId="{51C4A20E-053B-475B-8651-08AF0C8E7727}" srcId="{233F8007-F445-4005-88BA-6B71AAAA08B5}" destId="{257769F4-E6B6-46EA-BAB2-AE24E9145510}" srcOrd="0" destOrd="0" parTransId="{69BC0587-08BD-424B-BD95-402372699B25}" sibTransId="{B6A8EE7A-F771-424A-A017-244EAD0FD789}"/>
    <dgm:cxn modelId="{9E6CB92B-9AE9-4971-B418-7CF089D9827D}" srcId="{233F8007-F445-4005-88BA-6B71AAAA08B5}" destId="{C32B621D-DA44-4270-B82E-07E62063BCA8}" srcOrd="2" destOrd="0" parTransId="{4F82E79E-B7CA-43CF-9A83-FD89E270335D}" sibTransId="{D5B7C51E-71B7-4732-B3F8-05159992881F}"/>
    <dgm:cxn modelId="{14460C3C-6A5F-47F5-AD99-CE7F5D100B93}" type="presOf" srcId="{3529B83F-09DD-4D60-8133-D6FFA28C5EFC}" destId="{FF79C8AF-5BA3-41FC-B4D9-718AB637DE6A}" srcOrd="0" destOrd="0" presId="urn:microsoft.com/office/officeart/2008/layout/LinedList"/>
    <dgm:cxn modelId="{6CEEBE61-AD1D-4682-BA3D-25AF9DEB5EAC}" type="presOf" srcId="{233F8007-F445-4005-88BA-6B71AAAA08B5}" destId="{4674C665-B6EC-477A-884E-5812407C5A68}" srcOrd="0" destOrd="0" presId="urn:microsoft.com/office/officeart/2008/layout/LinedList"/>
    <dgm:cxn modelId="{98A46987-3E6E-43F1-B256-94B6960F8612}" type="presOf" srcId="{00674A25-CDEE-4666-9957-0D2DEFF2918A}" destId="{E1514401-40B5-4F66-81F3-52091422900A}" srcOrd="0" destOrd="0" presId="urn:microsoft.com/office/officeart/2008/layout/LinedList"/>
    <dgm:cxn modelId="{690CD09F-E531-43FA-973B-76CD0D181D04}" type="presOf" srcId="{688A021C-79E7-4398-805B-CB58031E6C69}" destId="{16E1A2C7-D88F-47E1-B9F9-1BEDAE49DE33}" srcOrd="0" destOrd="0" presId="urn:microsoft.com/office/officeart/2008/layout/LinedList"/>
    <dgm:cxn modelId="{B3DDD39F-E91E-4E83-9BBD-F87184564CB3}" type="presOf" srcId="{257769F4-E6B6-46EA-BAB2-AE24E9145510}" destId="{3F2541D8-5D77-4DA4-BF00-346D64CEF9AC}" srcOrd="0" destOrd="0" presId="urn:microsoft.com/office/officeart/2008/layout/LinedList"/>
    <dgm:cxn modelId="{1682D1C1-110B-4FBC-A296-764933D4FBEC}" srcId="{233F8007-F445-4005-88BA-6B71AAAA08B5}" destId="{00674A25-CDEE-4666-9957-0D2DEFF2918A}" srcOrd="4" destOrd="0" parTransId="{E3D5015A-7C23-486E-9F2E-07A82D7C17F1}" sibTransId="{05CF6274-C627-4E98-B0F1-DED6E6600EEC}"/>
    <dgm:cxn modelId="{7A44B7C9-83CF-41E8-818B-02B90595A8C6}" type="presOf" srcId="{C32B621D-DA44-4270-B82E-07E62063BCA8}" destId="{CEC239FF-A68C-48B7-9174-830ECBCC9C78}" srcOrd="0" destOrd="0" presId="urn:microsoft.com/office/officeart/2008/layout/LinedList"/>
    <dgm:cxn modelId="{A507DAEB-949C-4099-A30E-0FAA3F1F8CC2}" srcId="{233F8007-F445-4005-88BA-6B71AAAA08B5}" destId="{688A021C-79E7-4398-805B-CB58031E6C69}" srcOrd="1" destOrd="0" parTransId="{2523102F-72E2-4B00-891F-4AC168D84201}" sibTransId="{3C2D9A7D-004A-44DE-AE01-C43E1BE58226}"/>
    <dgm:cxn modelId="{8F3CDEF3-77FD-444F-98C3-DE5D22FD3346}" srcId="{233F8007-F445-4005-88BA-6B71AAAA08B5}" destId="{3529B83F-09DD-4D60-8133-D6FFA28C5EFC}" srcOrd="3" destOrd="0" parTransId="{8CBD58D3-6415-4340-B33B-B193459DA2A7}" sibTransId="{AE3FADF0-BC88-45D0-B74F-253AF340ABEA}"/>
    <dgm:cxn modelId="{4121CF24-AFA5-4CD4-ADAA-F8E4CB447065}" type="presParOf" srcId="{4674C665-B6EC-477A-884E-5812407C5A68}" destId="{74613125-3A1B-4511-9182-CD45D94400D2}" srcOrd="0" destOrd="0" presId="urn:microsoft.com/office/officeart/2008/layout/LinedList"/>
    <dgm:cxn modelId="{B30144E5-0ECE-43B2-9444-DBAF6CCB67EC}" type="presParOf" srcId="{4674C665-B6EC-477A-884E-5812407C5A68}" destId="{35194479-49A2-4B07-830B-95528C98ED37}" srcOrd="1" destOrd="0" presId="urn:microsoft.com/office/officeart/2008/layout/LinedList"/>
    <dgm:cxn modelId="{0C034165-CB0E-45AD-9052-DB37AE8B1662}" type="presParOf" srcId="{35194479-49A2-4B07-830B-95528C98ED37}" destId="{3F2541D8-5D77-4DA4-BF00-346D64CEF9AC}" srcOrd="0" destOrd="0" presId="urn:microsoft.com/office/officeart/2008/layout/LinedList"/>
    <dgm:cxn modelId="{E506C689-45B7-4FDD-82D4-2754FFD3812A}" type="presParOf" srcId="{35194479-49A2-4B07-830B-95528C98ED37}" destId="{33E2F5D8-3D25-4567-B7FA-9B924D07917A}" srcOrd="1" destOrd="0" presId="urn:microsoft.com/office/officeart/2008/layout/LinedList"/>
    <dgm:cxn modelId="{767A9B60-F7F4-48C2-8DE5-060C715E687F}" type="presParOf" srcId="{4674C665-B6EC-477A-884E-5812407C5A68}" destId="{A6D30F16-512D-4FDB-B2DF-490D4ADF6393}" srcOrd="2" destOrd="0" presId="urn:microsoft.com/office/officeart/2008/layout/LinedList"/>
    <dgm:cxn modelId="{BD5334A8-DC52-4F55-AE80-A3BF60F445C8}" type="presParOf" srcId="{4674C665-B6EC-477A-884E-5812407C5A68}" destId="{56B47B14-0F31-4B0B-8D5A-3F3292FAEAFC}" srcOrd="3" destOrd="0" presId="urn:microsoft.com/office/officeart/2008/layout/LinedList"/>
    <dgm:cxn modelId="{9ACAAEAE-24E0-4FCA-86E6-032FC716EE17}" type="presParOf" srcId="{56B47B14-0F31-4B0B-8D5A-3F3292FAEAFC}" destId="{16E1A2C7-D88F-47E1-B9F9-1BEDAE49DE33}" srcOrd="0" destOrd="0" presId="urn:microsoft.com/office/officeart/2008/layout/LinedList"/>
    <dgm:cxn modelId="{A662BB9B-F321-4870-9BC3-642B8B3B8C87}" type="presParOf" srcId="{56B47B14-0F31-4B0B-8D5A-3F3292FAEAFC}" destId="{9452F7A8-061E-4BD3-9C1F-5721AD6595D6}" srcOrd="1" destOrd="0" presId="urn:microsoft.com/office/officeart/2008/layout/LinedList"/>
    <dgm:cxn modelId="{CD609E74-76E8-44CD-99F3-3E4711DF21CF}" type="presParOf" srcId="{4674C665-B6EC-477A-884E-5812407C5A68}" destId="{CF88DD48-FFBF-4D20-810B-7CA94F6807D6}" srcOrd="4" destOrd="0" presId="urn:microsoft.com/office/officeart/2008/layout/LinedList"/>
    <dgm:cxn modelId="{F93D5B49-B573-43EE-A09A-6C707ECA6DEA}" type="presParOf" srcId="{4674C665-B6EC-477A-884E-5812407C5A68}" destId="{09B25BBF-7AA3-44E7-9997-1F0D6E9148A1}" srcOrd="5" destOrd="0" presId="urn:microsoft.com/office/officeart/2008/layout/LinedList"/>
    <dgm:cxn modelId="{7846F318-4C8E-4AE4-84BA-9FEDA6089435}" type="presParOf" srcId="{09B25BBF-7AA3-44E7-9997-1F0D6E9148A1}" destId="{CEC239FF-A68C-48B7-9174-830ECBCC9C78}" srcOrd="0" destOrd="0" presId="urn:microsoft.com/office/officeart/2008/layout/LinedList"/>
    <dgm:cxn modelId="{EF1C336A-8C3E-4AFE-8894-EBD4CF728FE9}" type="presParOf" srcId="{09B25BBF-7AA3-44E7-9997-1F0D6E9148A1}" destId="{26FBD720-CD6D-497E-A6AF-883FB325A26D}" srcOrd="1" destOrd="0" presId="urn:microsoft.com/office/officeart/2008/layout/LinedList"/>
    <dgm:cxn modelId="{50FE069F-B96A-49F8-A111-F6DE9182E1B1}" type="presParOf" srcId="{4674C665-B6EC-477A-884E-5812407C5A68}" destId="{76D4E575-6EEF-49B3-A64E-C6F6AB5A4690}" srcOrd="6" destOrd="0" presId="urn:microsoft.com/office/officeart/2008/layout/LinedList"/>
    <dgm:cxn modelId="{29C83DCC-9B60-48CD-8EA1-3761B634DA3B}" type="presParOf" srcId="{4674C665-B6EC-477A-884E-5812407C5A68}" destId="{AC62F163-E335-4470-A3EF-771133226670}" srcOrd="7" destOrd="0" presId="urn:microsoft.com/office/officeart/2008/layout/LinedList"/>
    <dgm:cxn modelId="{F3B6373C-90B0-4A02-8986-C861B5A11873}" type="presParOf" srcId="{AC62F163-E335-4470-A3EF-771133226670}" destId="{FF79C8AF-5BA3-41FC-B4D9-718AB637DE6A}" srcOrd="0" destOrd="0" presId="urn:microsoft.com/office/officeart/2008/layout/LinedList"/>
    <dgm:cxn modelId="{0CE06B32-705B-47D2-B470-83B1B18089AD}" type="presParOf" srcId="{AC62F163-E335-4470-A3EF-771133226670}" destId="{2B9E83D6-D956-40C1-AACA-566471E621AC}" srcOrd="1" destOrd="0" presId="urn:microsoft.com/office/officeart/2008/layout/LinedList"/>
    <dgm:cxn modelId="{F2D1BBB6-0B73-4124-A07E-BD6C3AE35F6B}" type="presParOf" srcId="{4674C665-B6EC-477A-884E-5812407C5A68}" destId="{AFED0051-E888-47DE-B44C-C85693C0BF26}" srcOrd="8" destOrd="0" presId="urn:microsoft.com/office/officeart/2008/layout/LinedList"/>
    <dgm:cxn modelId="{81CF3D1D-08EB-4232-BA7D-1D9D4CFB2C49}" type="presParOf" srcId="{4674C665-B6EC-477A-884E-5812407C5A68}" destId="{637117A2-D37F-48B1-A85E-0768D6BEC69C}" srcOrd="9" destOrd="0" presId="urn:microsoft.com/office/officeart/2008/layout/LinedList"/>
    <dgm:cxn modelId="{8D878C31-AAF2-4189-B9BF-AD10597AB4CB}" type="presParOf" srcId="{637117A2-D37F-48B1-A85E-0768D6BEC69C}" destId="{E1514401-40B5-4F66-81F3-52091422900A}" srcOrd="0" destOrd="0" presId="urn:microsoft.com/office/officeart/2008/layout/LinedList"/>
    <dgm:cxn modelId="{5D6D06D1-4BF1-4013-B3AF-1B5CB42ED5E3}" type="presParOf" srcId="{637117A2-D37F-48B1-A85E-0768D6BEC69C}" destId="{8D497130-76AA-4416-B4DB-BB87000C78B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A1C95D7-F86B-418C-83F0-12A6B5B7F15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C381D5C-C4EA-4297-A768-E06439C51AD1}">
      <dgm:prSet/>
      <dgm:spPr/>
      <dgm:t>
        <a:bodyPr/>
        <a:lstStyle/>
        <a:p>
          <a:r>
            <a:rPr lang="en-US" b="1" u="sng" dirty="0"/>
            <a:t>(According to age, sex, genetic background, hepatic &amp; renal status).  </a:t>
          </a:r>
          <a:endParaRPr lang="en-US" dirty="0"/>
        </a:p>
      </dgm:t>
    </dgm:pt>
    <dgm:pt modelId="{6E20DB7C-0BD1-4D4C-9465-D247F4595CAB}" type="parTrans" cxnId="{BAE640B7-CDB5-40AE-9835-D6C63395F0D1}">
      <dgm:prSet/>
      <dgm:spPr/>
      <dgm:t>
        <a:bodyPr/>
        <a:lstStyle/>
        <a:p>
          <a:endParaRPr lang="en-US"/>
        </a:p>
      </dgm:t>
    </dgm:pt>
    <dgm:pt modelId="{334A27ED-B0D1-41DF-80D8-6138E8DD679B}" type="sibTrans" cxnId="{BAE640B7-CDB5-40AE-9835-D6C63395F0D1}">
      <dgm:prSet/>
      <dgm:spPr/>
      <dgm:t>
        <a:bodyPr/>
        <a:lstStyle/>
        <a:p>
          <a:endParaRPr lang="en-US"/>
        </a:p>
      </dgm:t>
    </dgm:pt>
    <dgm:pt modelId="{65470601-B441-4298-8C5F-8F0BD1F5FE4E}">
      <dgm:prSet/>
      <dgm:spPr/>
      <dgm:t>
        <a:bodyPr/>
        <a:lstStyle/>
        <a:p>
          <a:r>
            <a:rPr lang="en-US"/>
            <a:t>Hemopoietic disorders: (chloramphenicol)</a:t>
          </a:r>
        </a:p>
      </dgm:t>
    </dgm:pt>
    <dgm:pt modelId="{D5EFF296-2C10-4170-B7BC-73CF127FF86E}" type="parTrans" cxnId="{2ED12848-52CF-4C43-8326-812D50F8FD1B}">
      <dgm:prSet/>
      <dgm:spPr/>
      <dgm:t>
        <a:bodyPr/>
        <a:lstStyle/>
        <a:p>
          <a:endParaRPr lang="en-US"/>
        </a:p>
      </dgm:t>
    </dgm:pt>
    <dgm:pt modelId="{1B7EEDF3-E6E4-4E6A-B4F0-68F24FBE8D5D}" type="sibTrans" cxnId="{2ED12848-52CF-4C43-8326-812D50F8FD1B}">
      <dgm:prSet/>
      <dgm:spPr/>
      <dgm:t>
        <a:bodyPr/>
        <a:lstStyle/>
        <a:p>
          <a:endParaRPr lang="en-US"/>
        </a:p>
      </dgm:t>
    </dgm:pt>
    <dgm:pt modelId="{B80A51EA-3CB0-4AD1-B9A8-2E81C655389F}">
      <dgm:prSet/>
      <dgm:spPr/>
      <dgm:t>
        <a:bodyPr/>
        <a:lstStyle/>
        <a:p>
          <a:r>
            <a:rPr lang="en-US"/>
            <a:t>G-6-PD: (sulphonamide)  </a:t>
          </a:r>
        </a:p>
      </dgm:t>
    </dgm:pt>
    <dgm:pt modelId="{7C5F7BDE-01F8-4814-81D5-DBD10C0C0858}" type="parTrans" cxnId="{610DE924-6DF5-4BBF-917C-FBC8200944A5}">
      <dgm:prSet/>
      <dgm:spPr/>
      <dgm:t>
        <a:bodyPr/>
        <a:lstStyle/>
        <a:p>
          <a:endParaRPr lang="en-US"/>
        </a:p>
      </dgm:t>
    </dgm:pt>
    <dgm:pt modelId="{B13BF97D-9137-4F91-A248-7D73AEE7F36B}" type="sibTrans" cxnId="{610DE924-6DF5-4BBF-917C-FBC8200944A5}">
      <dgm:prSet/>
      <dgm:spPr/>
      <dgm:t>
        <a:bodyPr/>
        <a:lstStyle/>
        <a:p>
          <a:endParaRPr lang="en-US"/>
        </a:p>
      </dgm:t>
    </dgm:pt>
    <dgm:pt modelId="{CA668FF7-DA4B-41CD-909D-A4438D9F7815}">
      <dgm:prSet/>
      <dgm:spPr/>
      <dgm:t>
        <a:bodyPr/>
        <a:lstStyle/>
        <a:p>
          <a:r>
            <a:rPr lang="en-US"/>
            <a:t>Hepatic toxicity:   (ketoconazole). </a:t>
          </a:r>
        </a:p>
      </dgm:t>
    </dgm:pt>
    <dgm:pt modelId="{117D3F4A-5A9B-48CD-9B48-99DF7EB9CF03}" type="parTrans" cxnId="{C60542E8-0A43-43B5-8354-C0E3A57AAD96}">
      <dgm:prSet/>
      <dgm:spPr/>
      <dgm:t>
        <a:bodyPr/>
        <a:lstStyle/>
        <a:p>
          <a:endParaRPr lang="en-US"/>
        </a:p>
      </dgm:t>
    </dgm:pt>
    <dgm:pt modelId="{C2F9C34C-DE72-4E16-AE60-06DFF84D919E}" type="sibTrans" cxnId="{C60542E8-0A43-43B5-8354-C0E3A57AAD96}">
      <dgm:prSet/>
      <dgm:spPr/>
      <dgm:t>
        <a:bodyPr/>
        <a:lstStyle/>
        <a:p>
          <a:endParaRPr lang="en-US"/>
        </a:p>
      </dgm:t>
    </dgm:pt>
    <dgm:pt modelId="{39746DB9-90CB-4E1E-B1F6-64B342229BA0}">
      <dgm:prSet/>
      <dgm:spPr/>
      <dgm:t>
        <a:bodyPr/>
        <a:lstStyle/>
        <a:p>
          <a:r>
            <a:rPr lang="en-US"/>
            <a:t>Renal toxicity:  ( outdated tetracyclines).</a:t>
          </a:r>
          <a:r>
            <a:rPr lang="en-US" b="1" u="sng"/>
            <a:t> </a:t>
          </a:r>
          <a:endParaRPr lang="en-US"/>
        </a:p>
      </dgm:t>
    </dgm:pt>
    <dgm:pt modelId="{02650BC7-7BE8-428C-8874-F5B7655C6379}" type="parTrans" cxnId="{B4AA2DE9-4172-4FC6-84B4-C2EBEC7A3FC0}">
      <dgm:prSet/>
      <dgm:spPr/>
      <dgm:t>
        <a:bodyPr/>
        <a:lstStyle/>
        <a:p>
          <a:endParaRPr lang="en-US"/>
        </a:p>
      </dgm:t>
    </dgm:pt>
    <dgm:pt modelId="{54A08406-D233-40AC-BEBB-A96DDC36498D}" type="sibTrans" cxnId="{B4AA2DE9-4172-4FC6-84B4-C2EBEC7A3FC0}">
      <dgm:prSet/>
      <dgm:spPr/>
      <dgm:t>
        <a:bodyPr/>
        <a:lstStyle/>
        <a:p>
          <a:endParaRPr lang="en-US"/>
        </a:p>
      </dgm:t>
    </dgm:pt>
    <dgm:pt modelId="{0509FF0A-4252-4E48-A570-E8BD3D668942}">
      <dgm:prSet/>
      <dgm:spPr/>
      <dgm:t>
        <a:bodyPr/>
        <a:lstStyle/>
        <a:p>
          <a:r>
            <a:rPr lang="en-US"/>
            <a:t>Dental discoloration (tetracyclines).  </a:t>
          </a:r>
        </a:p>
      </dgm:t>
    </dgm:pt>
    <dgm:pt modelId="{5DCC468B-D4C8-4305-B02C-D3E5FD4F5AD8}" type="parTrans" cxnId="{5B765EDF-F778-4C56-AFE4-48C8FD281F60}">
      <dgm:prSet/>
      <dgm:spPr/>
      <dgm:t>
        <a:bodyPr/>
        <a:lstStyle/>
        <a:p>
          <a:endParaRPr lang="en-US"/>
        </a:p>
      </dgm:t>
    </dgm:pt>
    <dgm:pt modelId="{AC7BD2E5-3D42-4F21-9A4E-D21113E397D5}" type="sibTrans" cxnId="{5B765EDF-F778-4C56-AFE4-48C8FD281F60}">
      <dgm:prSet/>
      <dgm:spPr/>
      <dgm:t>
        <a:bodyPr/>
        <a:lstStyle/>
        <a:p>
          <a:endParaRPr lang="en-US"/>
        </a:p>
      </dgm:t>
    </dgm:pt>
    <dgm:pt modelId="{9B4EBAF8-8255-48B8-BD82-368CDC496B2E}">
      <dgm:prSet/>
      <dgm:spPr/>
      <dgm:t>
        <a:bodyPr/>
        <a:lstStyle/>
        <a:p>
          <a:r>
            <a:rPr lang="en-US"/>
            <a:t>Taste disturbances (metronidazole) </a:t>
          </a:r>
        </a:p>
      </dgm:t>
    </dgm:pt>
    <dgm:pt modelId="{739867DB-224D-4C29-901C-ED97EED4AA15}" type="parTrans" cxnId="{7DDFB8DE-B47D-4A26-BD99-3CE32789A550}">
      <dgm:prSet/>
      <dgm:spPr/>
      <dgm:t>
        <a:bodyPr/>
        <a:lstStyle/>
        <a:p>
          <a:endParaRPr lang="en-US"/>
        </a:p>
      </dgm:t>
    </dgm:pt>
    <dgm:pt modelId="{338B80CC-9F9F-48F5-B7C9-2EE06E630F30}" type="sibTrans" cxnId="{7DDFB8DE-B47D-4A26-BD99-3CE32789A550}">
      <dgm:prSet/>
      <dgm:spPr/>
      <dgm:t>
        <a:bodyPr/>
        <a:lstStyle/>
        <a:p>
          <a:endParaRPr lang="en-US"/>
        </a:p>
      </dgm:t>
    </dgm:pt>
    <dgm:pt modelId="{DB5D57D8-A9E5-43B1-B2EF-A14881DB29E8}">
      <dgm:prSet/>
      <dgm:spPr/>
      <dgm:t>
        <a:bodyPr/>
        <a:lstStyle/>
        <a:p>
          <a:r>
            <a:rPr lang="en-US"/>
            <a:t>Pseudomembranous colitis (tetracyclines)   </a:t>
          </a:r>
        </a:p>
      </dgm:t>
    </dgm:pt>
    <dgm:pt modelId="{7E332C1E-4A73-4C8B-947E-C44AA1B66E0D}" type="parTrans" cxnId="{E30F4707-4F65-436F-A1D5-A78C27C918D6}">
      <dgm:prSet/>
      <dgm:spPr/>
      <dgm:t>
        <a:bodyPr/>
        <a:lstStyle/>
        <a:p>
          <a:endParaRPr lang="en-US"/>
        </a:p>
      </dgm:t>
    </dgm:pt>
    <dgm:pt modelId="{C9161C1A-1B8D-40F6-983E-E848E233A6E0}" type="sibTrans" cxnId="{E30F4707-4F65-436F-A1D5-A78C27C918D6}">
      <dgm:prSet/>
      <dgm:spPr/>
      <dgm:t>
        <a:bodyPr/>
        <a:lstStyle/>
        <a:p>
          <a:endParaRPr lang="en-US"/>
        </a:p>
      </dgm:t>
    </dgm:pt>
    <dgm:pt modelId="{0154A250-F47B-4FF5-A972-E35068A9029D}">
      <dgm:prSet/>
      <dgm:spPr/>
      <dgm:t>
        <a:bodyPr/>
        <a:lstStyle/>
        <a:p>
          <a:r>
            <a:rPr lang="en-US"/>
            <a:t>Ototoxicity (aminoglycosides).  </a:t>
          </a:r>
        </a:p>
      </dgm:t>
    </dgm:pt>
    <dgm:pt modelId="{7B177DA8-BF99-487B-9C94-EEBBB595EE26}" type="parTrans" cxnId="{B8460C06-AE19-41BD-B6F0-DF596FE7135A}">
      <dgm:prSet/>
      <dgm:spPr/>
      <dgm:t>
        <a:bodyPr/>
        <a:lstStyle/>
        <a:p>
          <a:endParaRPr lang="en-US"/>
        </a:p>
      </dgm:t>
    </dgm:pt>
    <dgm:pt modelId="{3BD963EB-0D98-4862-8812-FCE97E537819}" type="sibTrans" cxnId="{B8460C06-AE19-41BD-B6F0-DF596FE7135A}">
      <dgm:prSet/>
      <dgm:spPr/>
      <dgm:t>
        <a:bodyPr/>
        <a:lstStyle/>
        <a:p>
          <a:endParaRPr lang="en-US"/>
        </a:p>
      </dgm:t>
    </dgm:pt>
    <dgm:pt modelId="{47388E8A-02D5-4894-8AE8-5E587B3A4BC2}">
      <dgm:prSet/>
      <dgm:spPr/>
      <dgm:t>
        <a:bodyPr/>
        <a:lstStyle/>
        <a:p>
          <a:r>
            <a:rPr lang="en-US"/>
            <a:t>Peripheral neuropathy (INH).  </a:t>
          </a:r>
        </a:p>
      </dgm:t>
    </dgm:pt>
    <dgm:pt modelId="{F8AB2026-3A41-4F8B-9F97-9FA3F406B9BA}" type="parTrans" cxnId="{1AADA723-0226-4328-97B4-8F12B7120592}">
      <dgm:prSet/>
      <dgm:spPr/>
      <dgm:t>
        <a:bodyPr/>
        <a:lstStyle/>
        <a:p>
          <a:endParaRPr lang="en-US"/>
        </a:p>
      </dgm:t>
    </dgm:pt>
    <dgm:pt modelId="{0FC7C410-CB0B-4650-ABF1-E76AC5849D5C}" type="sibTrans" cxnId="{1AADA723-0226-4328-97B4-8F12B7120592}">
      <dgm:prSet/>
      <dgm:spPr/>
      <dgm:t>
        <a:bodyPr/>
        <a:lstStyle/>
        <a:p>
          <a:endParaRPr lang="en-US"/>
        </a:p>
      </dgm:t>
    </dgm:pt>
    <dgm:pt modelId="{953C8A0A-197B-411A-A06D-DA47B6E4F0CB}" type="pres">
      <dgm:prSet presAssocID="{2A1C95D7-F86B-418C-83F0-12A6B5B7F15B}" presName="vert0" presStyleCnt="0">
        <dgm:presLayoutVars>
          <dgm:dir/>
          <dgm:animOne val="branch"/>
          <dgm:animLvl val="lvl"/>
        </dgm:presLayoutVars>
      </dgm:prSet>
      <dgm:spPr/>
    </dgm:pt>
    <dgm:pt modelId="{32CE8491-A5B0-451B-911E-F15A8FDF5F6E}" type="pres">
      <dgm:prSet presAssocID="{5C381D5C-C4EA-4297-A768-E06439C51AD1}" presName="thickLine" presStyleLbl="alignNode1" presStyleIdx="0" presStyleCnt="10"/>
      <dgm:spPr/>
    </dgm:pt>
    <dgm:pt modelId="{BFF01920-7791-4263-BEBD-9CEFD0AA5332}" type="pres">
      <dgm:prSet presAssocID="{5C381D5C-C4EA-4297-A768-E06439C51AD1}" presName="horz1" presStyleCnt="0"/>
      <dgm:spPr/>
    </dgm:pt>
    <dgm:pt modelId="{2272F291-3371-4417-B5AE-8015EFDF2E14}" type="pres">
      <dgm:prSet presAssocID="{5C381D5C-C4EA-4297-A768-E06439C51AD1}" presName="tx1" presStyleLbl="revTx" presStyleIdx="0" presStyleCnt="10"/>
      <dgm:spPr/>
    </dgm:pt>
    <dgm:pt modelId="{FB7B6078-57E1-4A4F-8806-D593D8D0941A}" type="pres">
      <dgm:prSet presAssocID="{5C381D5C-C4EA-4297-A768-E06439C51AD1}" presName="vert1" presStyleCnt="0"/>
      <dgm:spPr/>
    </dgm:pt>
    <dgm:pt modelId="{881D1D81-C68F-4555-94E1-AFFDBC15FCF4}" type="pres">
      <dgm:prSet presAssocID="{65470601-B441-4298-8C5F-8F0BD1F5FE4E}" presName="thickLine" presStyleLbl="alignNode1" presStyleIdx="1" presStyleCnt="10"/>
      <dgm:spPr/>
    </dgm:pt>
    <dgm:pt modelId="{2D2330CF-5EBA-4E27-83D3-295AE456AA85}" type="pres">
      <dgm:prSet presAssocID="{65470601-B441-4298-8C5F-8F0BD1F5FE4E}" presName="horz1" presStyleCnt="0"/>
      <dgm:spPr/>
    </dgm:pt>
    <dgm:pt modelId="{DCC520AC-B6FF-4524-8362-BF3008608A10}" type="pres">
      <dgm:prSet presAssocID="{65470601-B441-4298-8C5F-8F0BD1F5FE4E}" presName="tx1" presStyleLbl="revTx" presStyleIdx="1" presStyleCnt="10"/>
      <dgm:spPr/>
    </dgm:pt>
    <dgm:pt modelId="{BA9FC1AD-C8C9-4DA1-8222-1BBBCDACBB29}" type="pres">
      <dgm:prSet presAssocID="{65470601-B441-4298-8C5F-8F0BD1F5FE4E}" presName="vert1" presStyleCnt="0"/>
      <dgm:spPr/>
    </dgm:pt>
    <dgm:pt modelId="{01B77E78-B730-4627-B330-E36962DF5584}" type="pres">
      <dgm:prSet presAssocID="{B80A51EA-3CB0-4AD1-B9A8-2E81C655389F}" presName="thickLine" presStyleLbl="alignNode1" presStyleIdx="2" presStyleCnt="10"/>
      <dgm:spPr/>
    </dgm:pt>
    <dgm:pt modelId="{FAAE01FC-FBFF-4E8B-A1E2-F8F75BAA206C}" type="pres">
      <dgm:prSet presAssocID="{B80A51EA-3CB0-4AD1-B9A8-2E81C655389F}" presName="horz1" presStyleCnt="0"/>
      <dgm:spPr/>
    </dgm:pt>
    <dgm:pt modelId="{731964C8-4DBD-4320-9811-7C5A2C0AC887}" type="pres">
      <dgm:prSet presAssocID="{B80A51EA-3CB0-4AD1-B9A8-2E81C655389F}" presName="tx1" presStyleLbl="revTx" presStyleIdx="2" presStyleCnt="10"/>
      <dgm:spPr/>
    </dgm:pt>
    <dgm:pt modelId="{1CBB1EEE-F5CB-49C4-AF77-A53FA9DFABDB}" type="pres">
      <dgm:prSet presAssocID="{B80A51EA-3CB0-4AD1-B9A8-2E81C655389F}" presName="vert1" presStyleCnt="0"/>
      <dgm:spPr/>
    </dgm:pt>
    <dgm:pt modelId="{ABFC5F70-0C13-4177-8DE2-E121FBB461C3}" type="pres">
      <dgm:prSet presAssocID="{CA668FF7-DA4B-41CD-909D-A4438D9F7815}" presName="thickLine" presStyleLbl="alignNode1" presStyleIdx="3" presStyleCnt="10"/>
      <dgm:spPr/>
    </dgm:pt>
    <dgm:pt modelId="{E95CB96C-DE33-46DB-845A-2F95DCD39547}" type="pres">
      <dgm:prSet presAssocID="{CA668FF7-DA4B-41CD-909D-A4438D9F7815}" presName="horz1" presStyleCnt="0"/>
      <dgm:spPr/>
    </dgm:pt>
    <dgm:pt modelId="{F60EE79B-16DB-40BC-AB06-C79BEDB5C070}" type="pres">
      <dgm:prSet presAssocID="{CA668FF7-DA4B-41CD-909D-A4438D9F7815}" presName="tx1" presStyleLbl="revTx" presStyleIdx="3" presStyleCnt="10"/>
      <dgm:spPr/>
    </dgm:pt>
    <dgm:pt modelId="{B5079A34-6BEE-490D-96BB-39B65E26D03A}" type="pres">
      <dgm:prSet presAssocID="{CA668FF7-DA4B-41CD-909D-A4438D9F7815}" presName="vert1" presStyleCnt="0"/>
      <dgm:spPr/>
    </dgm:pt>
    <dgm:pt modelId="{60A7BFD0-1582-4BA8-8A86-38BB07B1C869}" type="pres">
      <dgm:prSet presAssocID="{39746DB9-90CB-4E1E-B1F6-64B342229BA0}" presName="thickLine" presStyleLbl="alignNode1" presStyleIdx="4" presStyleCnt="10"/>
      <dgm:spPr/>
    </dgm:pt>
    <dgm:pt modelId="{ACC53B97-044D-4333-80F6-EB7836E14394}" type="pres">
      <dgm:prSet presAssocID="{39746DB9-90CB-4E1E-B1F6-64B342229BA0}" presName="horz1" presStyleCnt="0"/>
      <dgm:spPr/>
    </dgm:pt>
    <dgm:pt modelId="{F29BF7F4-0A22-496B-9946-8E9862A2A0A4}" type="pres">
      <dgm:prSet presAssocID="{39746DB9-90CB-4E1E-B1F6-64B342229BA0}" presName="tx1" presStyleLbl="revTx" presStyleIdx="4" presStyleCnt="10"/>
      <dgm:spPr/>
    </dgm:pt>
    <dgm:pt modelId="{DCBA9021-3524-4FFA-87DA-7091A9D2CE63}" type="pres">
      <dgm:prSet presAssocID="{39746DB9-90CB-4E1E-B1F6-64B342229BA0}" presName="vert1" presStyleCnt="0"/>
      <dgm:spPr/>
    </dgm:pt>
    <dgm:pt modelId="{71919CDB-C05B-4F81-9F41-2257999688FF}" type="pres">
      <dgm:prSet presAssocID="{0509FF0A-4252-4E48-A570-E8BD3D668942}" presName="thickLine" presStyleLbl="alignNode1" presStyleIdx="5" presStyleCnt="10"/>
      <dgm:spPr/>
    </dgm:pt>
    <dgm:pt modelId="{A0B9F36C-D3B3-4A39-8790-07268314288F}" type="pres">
      <dgm:prSet presAssocID="{0509FF0A-4252-4E48-A570-E8BD3D668942}" presName="horz1" presStyleCnt="0"/>
      <dgm:spPr/>
    </dgm:pt>
    <dgm:pt modelId="{1D4FC6CB-780B-4C63-8A29-E1BA3D5DDB35}" type="pres">
      <dgm:prSet presAssocID="{0509FF0A-4252-4E48-A570-E8BD3D668942}" presName="tx1" presStyleLbl="revTx" presStyleIdx="5" presStyleCnt="10"/>
      <dgm:spPr/>
    </dgm:pt>
    <dgm:pt modelId="{8E395332-F286-4913-979C-309146F39A56}" type="pres">
      <dgm:prSet presAssocID="{0509FF0A-4252-4E48-A570-E8BD3D668942}" presName="vert1" presStyleCnt="0"/>
      <dgm:spPr/>
    </dgm:pt>
    <dgm:pt modelId="{ED697216-D99E-4C4A-AE5A-C33D6FC1F112}" type="pres">
      <dgm:prSet presAssocID="{9B4EBAF8-8255-48B8-BD82-368CDC496B2E}" presName="thickLine" presStyleLbl="alignNode1" presStyleIdx="6" presStyleCnt="10"/>
      <dgm:spPr/>
    </dgm:pt>
    <dgm:pt modelId="{56C78019-1309-4AE8-A217-4AE450131E0A}" type="pres">
      <dgm:prSet presAssocID="{9B4EBAF8-8255-48B8-BD82-368CDC496B2E}" presName="horz1" presStyleCnt="0"/>
      <dgm:spPr/>
    </dgm:pt>
    <dgm:pt modelId="{E507D25A-1013-4715-B8DE-10CADEA23408}" type="pres">
      <dgm:prSet presAssocID="{9B4EBAF8-8255-48B8-BD82-368CDC496B2E}" presName="tx1" presStyleLbl="revTx" presStyleIdx="6" presStyleCnt="10"/>
      <dgm:spPr/>
    </dgm:pt>
    <dgm:pt modelId="{85907016-E432-4281-ACA3-F73C3BFB64A7}" type="pres">
      <dgm:prSet presAssocID="{9B4EBAF8-8255-48B8-BD82-368CDC496B2E}" presName="vert1" presStyleCnt="0"/>
      <dgm:spPr/>
    </dgm:pt>
    <dgm:pt modelId="{88825E85-4D93-42D5-945D-BDE36E826BAA}" type="pres">
      <dgm:prSet presAssocID="{DB5D57D8-A9E5-43B1-B2EF-A14881DB29E8}" presName="thickLine" presStyleLbl="alignNode1" presStyleIdx="7" presStyleCnt="10"/>
      <dgm:spPr/>
    </dgm:pt>
    <dgm:pt modelId="{C8EA8CF7-36C4-4702-AEFB-3D6EAE90379D}" type="pres">
      <dgm:prSet presAssocID="{DB5D57D8-A9E5-43B1-B2EF-A14881DB29E8}" presName="horz1" presStyleCnt="0"/>
      <dgm:spPr/>
    </dgm:pt>
    <dgm:pt modelId="{AD560630-F23B-4F04-AB0C-C53DEC5B2641}" type="pres">
      <dgm:prSet presAssocID="{DB5D57D8-A9E5-43B1-B2EF-A14881DB29E8}" presName="tx1" presStyleLbl="revTx" presStyleIdx="7" presStyleCnt="10"/>
      <dgm:spPr/>
    </dgm:pt>
    <dgm:pt modelId="{24A52879-96FC-4588-B722-7A62402FD92E}" type="pres">
      <dgm:prSet presAssocID="{DB5D57D8-A9E5-43B1-B2EF-A14881DB29E8}" presName="vert1" presStyleCnt="0"/>
      <dgm:spPr/>
    </dgm:pt>
    <dgm:pt modelId="{1DCD7BE4-30AC-46F4-98F2-0BC47E291621}" type="pres">
      <dgm:prSet presAssocID="{0154A250-F47B-4FF5-A972-E35068A9029D}" presName="thickLine" presStyleLbl="alignNode1" presStyleIdx="8" presStyleCnt="10"/>
      <dgm:spPr/>
    </dgm:pt>
    <dgm:pt modelId="{EAE61569-1787-4E84-A45D-04BF7E1ED9DE}" type="pres">
      <dgm:prSet presAssocID="{0154A250-F47B-4FF5-A972-E35068A9029D}" presName="horz1" presStyleCnt="0"/>
      <dgm:spPr/>
    </dgm:pt>
    <dgm:pt modelId="{C020585E-7CEE-4326-BA52-AFC0C2564FCB}" type="pres">
      <dgm:prSet presAssocID="{0154A250-F47B-4FF5-A972-E35068A9029D}" presName="tx1" presStyleLbl="revTx" presStyleIdx="8" presStyleCnt="10"/>
      <dgm:spPr/>
    </dgm:pt>
    <dgm:pt modelId="{4E77F13A-F3EB-4F65-9D77-C1ED4F3750A6}" type="pres">
      <dgm:prSet presAssocID="{0154A250-F47B-4FF5-A972-E35068A9029D}" presName="vert1" presStyleCnt="0"/>
      <dgm:spPr/>
    </dgm:pt>
    <dgm:pt modelId="{F0596204-BD83-4396-A5AA-9CB67BD8467E}" type="pres">
      <dgm:prSet presAssocID="{47388E8A-02D5-4894-8AE8-5E587B3A4BC2}" presName="thickLine" presStyleLbl="alignNode1" presStyleIdx="9" presStyleCnt="10"/>
      <dgm:spPr/>
    </dgm:pt>
    <dgm:pt modelId="{24967CB2-E329-4FEA-A1B8-E4F539CA8B23}" type="pres">
      <dgm:prSet presAssocID="{47388E8A-02D5-4894-8AE8-5E587B3A4BC2}" presName="horz1" presStyleCnt="0"/>
      <dgm:spPr/>
    </dgm:pt>
    <dgm:pt modelId="{43B508AE-DC10-4C96-BE2B-19DE26BBD1B9}" type="pres">
      <dgm:prSet presAssocID="{47388E8A-02D5-4894-8AE8-5E587B3A4BC2}" presName="tx1" presStyleLbl="revTx" presStyleIdx="9" presStyleCnt="10"/>
      <dgm:spPr/>
    </dgm:pt>
    <dgm:pt modelId="{0E5CDA20-5AAD-420C-835E-42093566FD5D}" type="pres">
      <dgm:prSet presAssocID="{47388E8A-02D5-4894-8AE8-5E587B3A4BC2}" presName="vert1" presStyleCnt="0"/>
      <dgm:spPr/>
    </dgm:pt>
  </dgm:ptLst>
  <dgm:cxnLst>
    <dgm:cxn modelId="{04766001-D7F8-4AEF-A130-F80211376B86}" type="presOf" srcId="{47388E8A-02D5-4894-8AE8-5E587B3A4BC2}" destId="{43B508AE-DC10-4C96-BE2B-19DE26BBD1B9}" srcOrd="0" destOrd="0" presId="urn:microsoft.com/office/officeart/2008/layout/LinedList"/>
    <dgm:cxn modelId="{B8460C06-AE19-41BD-B6F0-DF596FE7135A}" srcId="{2A1C95D7-F86B-418C-83F0-12A6B5B7F15B}" destId="{0154A250-F47B-4FF5-A972-E35068A9029D}" srcOrd="8" destOrd="0" parTransId="{7B177DA8-BF99-487B-9C94-EEBBB595EE26}" sibTransId="{3BD963EB-0D98-4862-8812-FCE97E537819}"/>
    <dgm:cxn modelId="{E30F4707-4F65-436F-A1D5-A78C27C918D6}" srcId="{2A1C95D7-F86B-418C-83F0-12A6B5B7F15B}" destId="{DB5D57D8-A9E5-43B1-B2EF-A14881DB29E8}" srcOrd="7" destOrd="0" parTransId="{7E332C1E-4A73-4C8B-947E-C44AA1B66E0D}" sibTransId="{C9161C1A-1B8D-40F6-983E-E848E233A6E0}"/>
    <dgm:cxn modelId="{904E5817-84DA-4CA0-80BD-3E302C950BAC}" type="presOf" srcId="{CA668FF7-DA4B-41CD-909D-A4438D9F7815}" destId="{F60EE79B-16DB-40BC-AB06-C79BEDB5C070}" srcOrd="0" destOrd="0" presId="urn:microsoft.com/office/officeart/2008/layout/LinedList"/>
    <dgm:cxn modelId="{C986A61F-422F-423A-87D1-239B6414ECF5}" type="presOf" srcId="{65470601-B441-4298-8C5F-8F0BD1F5FE4E}" destId="{DCC520AC-B6FF-4524-8362-BF3008608A10}" srcOrd="0" destOrd="0" presId="urn:microsoft.com/office/officeart/2008/layout/LinedList"/>
    <dgm:cxn modelId="{1AADA723-0226-4328-97B4-8F12B7120592}" srcId="{2A1C95D7-F86B-418C-83F0-12A6B5B7F15B}" destId="{47388E8A-02D5-4894-8AE8-5E587B3A4BC2}" srcOrd="9" destOrd="0" parTransId="{F8AB2026-3A41-4F8B-9F97-9FA3F406B9BA}" sibTransId="{0FC7C410-CB0B-4650-ABF1-E76AC5849D5C}"/>
    <dgm:cxn modelId="{610DE924-6DF5-4BBF-917C-FBC8200944A5}" srcId="{2A1C95D7-F86B-418C-83F0-12A6B5B7F15B}" destId="{B80A51EA-3CB0-4AD1-B9A8-2E81C655389F}" srcOrd="2" destOrd="0" parTransId="{7C5F7BDE-01F8-4814-81D5-DBD10C0C0858}" sibTransId="{B13BF97D-9137-4F91-A248-7D73AEE7F36B}"/>
    <dgm:cxn modelId="{2ED12848-52CF-4C43-8326-812D50F8FD1B}" srcId="{2A1C95D7-F86B-418C-83F0-12A6B5B7F15B}" destId="{65470601-B441-4298-8C5F-8F0BD1F5FE4E}" srcOrd="1" destOrd="0" parTransId="{D5EFF296-2C10-4170-B7BC-73CF127FF86E}" sibTransId="{1B7EEDF3-E6E4-4E6A-B4F0-68F24FBE8D5D}"/>
    <dgm:cxn modelId="{4B10BF76-17A9-40D2-8727-9B8FCF6F0FDB}" type="presOf" srcId="{B80A51EA-3CB0-4AD1-B9A8-2E81C655389F}" destId="{731964C8-4DBD-4320-9811-7C5A2C0AC887}" srcOrd="0" destOrd="0" presId="urn:microsoft.com/office/officeart/2008/layout/LinedList"/>
    <dgm:cxn modelId="{7CFD2F80-810F-428A-BE69-7F48E47D297F}" type="presOf" srcId="{5C381D5C-C4EA-4297-A768-E06439C51AD1}" destId="{2272F291-3371-4417-B5AE-8015EFDF2E14}" srcOrd="0" destOrd="0" presId="urn:microsoft.com/office/officeart/2008/layout/LinedList"/>
    <dgm:cxn modelId="{96D42382-3506-44C4-A3B4-066BF8FEC32A}" type="presOf" srcId="{39746DB9-90CB-4E1E-B1F6-64B342229BA0}" destId="{F29BF7F4-0A22-496B-9946-8E9862A2A0A4}" srcOrd="0" destOrd="0" presId="urn:microsoft.com/office/officeart/2008/layout/LinedList"/>
    <dgm:cxn modelId="{BAE640B7-CDB5-40AE-9835-D6C63395F0D1}" srcId="{2A1C95D7-F86B-418C-83F0-12A6B5B7F15B}" destId="{5C381D5C-C4EA-4297-A768-E06439C51AD1}" srcOrd="0" destOrd="0" parTransId="{6E20DB7C-0BD1-4D4C-9465-D247F4595CAB}" sibTransId="{334A27ED-B0D1-41DF-80D8-6138E8DD679B}"/>
    <dgm:cxn modelId="{93F7E1C5-EAE7-4BA9-B109-EA6277EB97E7}" type="presOf" srcId="{0154A250-F47B-4FF5-A972-E35068A9029D}" destId="{C020585E-7CEE-4326-BA52-AFC0C2564FCB}" srcOrd="0" destOrd="0" presId="urn:microsoft.com/office/officeart/2008/layout/LinedList"/>
    <dgm:cxn modelId="{03DBD1D0-14D4-4D36-BCEF-6497857C2353}" type="presOf" srcId="{DB5D57D8-A9E5-43B1-B2EF-A14881DB29E8}" destId="{AD560630-F23B-4F04-AB0C-C53DEC5B2641}" srcOrd="0" destOrd="0" presId="urn:microsoft.com/office/officeart/2008/layout/LinedList"/>
    <dgm:cxn modelId="{F35048DB-77B6-48E4-AB64-E098F3837025}" type="presOf" srcId="{0509FF0A-4252-4E48-A570-E8BD3D668942}" destId="{1D4FC6CB-780B-4C63-8A29-E1BA3D5DDB35}" srcOrd="0" destOrd="0" presId="urn:microsoft.com/office/officeart/2008/layout/LinedList"/>
    <dgm:cxn modelId="{7DDFB8DE-B47D-4A26-BD99-3CE32789A550}" srcId="{2A1C95D7-F86B-418C-83F0-12A6B5B7F15B}" destId="{9B4EBAF8-8255-48B8-BD82-368CDC496B2E}" srcOrd="6" destOrd="0" parTransId="{739867DB-224D-4C29-901C-ED97EED4AA15}" sibTransId="{338B80CC-9F9F-48F5-B7C9-2EE06E630F30}"/>
    <dgm:cxn modelId="{5B765EDF-F778-4C56-AFE4-48C8FD281F60}" srcId="{2A1C95D7-F86B-418C-83F0-12A6B5B7F15B}" destId="{0509FF0A-4252-4E48-A570-E8BD3D668942}" srcOrd="5" destOrd="0" parTransId="{5DCC468B-D4C8-4305-B02C-D3E5FD4F5AD8}" sibTransId="{AC7BD2E5-3D42-4F21-9A4E-D21113E397D5}"/>
    <dgm:cxn modelId="{03CEADE3-B1EC-4EE8-BFC9-41BA6F15A302}" type="presOf" srcId="{2A1C95D7-F86B-418C-83F0-12A6B5B7F15B}" destId="{953C8A0A-197B-411A-A06D-DA47B6E4F0CB}" srcOrd="0" destOrd="0" presId="urn:microsoft.com/office/officeart/2008/layout/LinedList"/>
    <dgm:cxn modelId="{C60542E8-0A43-43B5-8354-C0E3A57AAD96}" srcId="{2A1C95D7-F86B-418C-83F0-12A6B5B7F15B}" destId="{CA668FF7-DA4B-41CD-909D-A4438D9F7815}" srcOrd="3" destOrd="0" parTransId="{117D3F4A-5A9B-48CD-9B48-99DF7EB9CF03}" sibTransId="{C2F9C34C-DE72-4E16-AE60-06DFF84D919E}"/>
    <dgm:cxn modelId="{B4AA2DE9-4172-4FC6-84B4-C2EBEC7A3FC0}" srcId="{2A1C95D7-F86B-418C-83F0-12A6B5B7F15B}" destId="{39746DB9-90CB-4E1E-B1F6-64B342229BA0}" srcOrd="4" destOrd="0" parTransId="{02650BC7-7BE8-428C-8874-F5B7655C6379}" sibTransId="{54A08406-D233-40AC-BEBB-A96DDC36498D}"/>
    <dgm:cxn modelId="{612CBAF8-26D3-404B-AA14-C5214D1F31DD}" type="presOf" srcId="{9B4EBAF8-8255-48B8-BD82-368CDC496B2E}" destId="{E507D25A-1013-4715-B8DE-10CADEA23408}" srcOrd="0" destOrd="0" presId="urn:microsoft.com/office/officeart/2008/layout/LinedList"/>
    <dgm:cxn modelId="{363A5021-2AA2-4A68-B4F6-82BD1EB0A1EE}" type="presParOf" srcId="{953C8A0A-197B-411A-A06D-DA47B6E4F0CB}" destId="{32CE8491-A5B0-451B-911E-F15A8FDF5F6E}" srcOrd="0" destOrd="0" presId="urn:microsoft.com/office/officeart/2008/layout/LinedList"/>
    <dgm:cxn modelId="{9B68136E-F040-426F-B8F2-D4CD989BC4DF}" type="presParOf" srcId="{953C8A0A-197B-411A-A06D-DA47B6E4F0CB}" destId="{BFF01920-7791-4263-BEBD-9CEFD0AA5332}" srcOrd="1" destOrd="0" presId="urn:microsoft.com/office/officeart/2008/layout/LinedList"/>
    <dgm:cxn modelId="{71F6CB1E-EA8A-4176-812F-B06AA8544C6F}" type="presParOf" srcId="{BFF01920-7791-4263-BEBD-9CEFD0AA5332}" destId="{2272F291-3371-4417-B5AE-8015EFDF2E14}" srcOrd="0" destOrd="0" presId="urn:microsoft.com/office/officeart/2008/layout/LinedList"/>
    <dgm:cxn modelId="{2F7E7C7B-3E2B-4590-90A4-9F389DA41D2C}" type="presParOf" srcId="{BFF01920-7791-4263-BEBD-9CEFD0AA5332}" destId="{FB7B6078-57E1-4A4F-8806-D593D8D0941A}" srcOrd="1" destOrd="0" presId="urn:microsoft.com/office/officeart/2008/layout/LinedList"/>
    <dgm:cxn modelId="{17A0B172-DFA2-4255-8C9F-F707E38D4157}" type="presParOf" srcId="{953C8A0A-197B-411A-A06D-DA47B6E4F0CB}" destId="{881D1D81-C68F-4555-94E1-AFFDBC15FCF4}" srcOrd="2" destOrd="0" presId="urn:microsoft.com/office/officeart/2008/layout/LinedList"/>
    <dgm:cxn modelId="{F6CFB637-9D0C-45E4-BD96-937B22753296}" type="presParOf" srcId="{953C8A0A-197B-411A-A06D-DA47B6E4F0CB}" destId="{2D2330CF-5EBA-4E27-83D3-295AE456AA85}" srcOrd="3" destOrd="0" presId="urn:microsoft.com/office/officeart/2008/layout/LinedList"/>
    <dgm:cxn modelId="{278F2F46-D0CD-409C-A812-6356F27C5A5F}" type="presParOf" srcId="{2D2330CF-5EBA-4E27-83D3-295AE456AA85}" destId="{DCC520AC-B6FF-4524-8362-BF3008608A10}" srcOrd="0" destOrd="0" presId="urn:microsoft.com/office/officeart/2008/layout/LinedList"/>
    <dgm:cxn modelId="{98A62D2B-09F8-4C1F-B6CD-4EA927A8642D}" type="presParOf" srcId="{2D2330CF-5EBA-4E27-83D3-295AE456AA85}" destId="{BA9FC1AD-C8C9-4DA1-8222-1BBBCDACBB29}" srcOrd="1" destOrd="0" presId="urn:microsoft.com/office/officeart/2008/layout/LinedList"/>
    <dgm:cxn modelId="{ABE4C28D-04DE-4AA1-B3DD-3CA0D8E22118}" type="presParOf" srcId="{953C8A0A-197B-411A-A06D-DA47B6E4F0CB}" destId="{01B77E78-B730-4627-B330-E36962DF5584}" srcOrd="4" destOrd="0" presId="urn:microsoft.com/office/officeart/2008/layout/LinedList"/>
    <dgm:cxn modelId="{FCE227EA-F29F-4372-B7E0-3684309072CE}" type="presParOf" srcId="{953C8A0A-197B-411A-A06D-DA47B6E4F0CB}" destId="{FAAE01FC-FBFF-4E8B-A1E2-F8F75BAA206C}" srcOrd="5" destOrd="0" presId="urn:microsoft.com/office/officeart/2008/layout/LinedList"/>
    <dgm:cxn modelId="{6E38996B-9354-4EF4-8682-070579CE18C5}" type="presParOf" srcId="{FAAE01FC-FBFF-4E8B-A1E2-F8F75BAA206C}" destId="{731964C8-4DBD-4320-9811-7C5A2C0AC887}" srcOrd="0" destOrd="0" presId="urn:microsoft.com/office/officeart/2008/layout/LinedList"/>
    <dgm:cxn modelId="{4ADDCB59-F2B2-4894-BB9D-E882D2CF3898}" type="presParOf" srcId="{FAAE01FC-FBFF-4E8B-A1E2-F8F75BAA206C}" destId="{1CBB1EEE-F5CB-49C4-AF77-A53FA9DFABDB}" srcOrd="1" destOrd="0" presId="urn:microsoft.com/office/officeart/2008/layout/LinedList"/>
    <dgm:cxn modelId="{90609AFF-4A82-4BD1-9325-8C2F38C11078}" type="presParOf" srcId="{953C8A0A-197B-411A-A06D-DA47B6E4F0CB}" destId="{ABFC5F70-0C13-4177-8DE2-E121FBB461C3}" srcOrd="6" destOrd="0" presId="urn:microsoft.com/office/officeart/2008/layout/LinedList"/>
    <dgm:cxn modelId="{20B6DC8C-DD38-47BB-A9E5-8EB2786EDDA7}" type="presParOf" srcId="{953C8A0A-197B-411A-A06D-DA47B6E4F0CB}" destId="{E95CB96C-DE33-46DB-845A-2F95DCD39547}" srcOrd="7" destOrd="0" presId="urn:microsoft.com/office/officeart/2008/layout/LinedList"/>
    <dgm:cxn modelId="{A0C124AA-BD6D-421F-BF7A-E84D419FD9C0}" type="presParOf" srcId="{E95CB96C-DE33-46DB-845A-2F95DCD39547}" destId="{F60EE79B-16DB-40BC-AB06-C79BEDB5C070}" srcOrd="0" destOrd="0" presId="urn:microsoft.com/office/officeart/2008/layout/LinedList"/>
    <dgm:cxn modelId="{96661225-6591-4113-8497-FE571033B33F}" type="presParOf" srcId="{E95CB96C-DE33-46DB-845A-2F95DCD39547}" destId="{B5079A34-6BEE-490D-96BB-39B65E26D03A}" srcOrd="1" destOrd="0" presId="urn:microsoft.com/office/officeart/2008/layout/LinedList"/>
    <dgm:cxn modelId="{BE99F5C1-5A67-4C34-AB12-1C9580CB9C56}" type="presParOf" srcId="{953C8A0A-197B-411A-A06D-DA47B6E4F0CB}" destId="{60A7BFD0-1582-4BA8-8A86-38BB07B1C869}" srcOrd="8" destOrd="0" presId="urn:microsoft.com/office/officeart/2008/layout/LinedList"/>
    <dgm:cxn modelId="{DBCAAAB1-67B7-4764-9039-7DED3FAF1434}" type="presParOf" srcId="{953C8A0A-197B-411A-A06D-DA47B6E4F0CB}" destId="{ACC53B97-044D-4333-80F6-EB7836E14394}" srcOrd="9" destOrd="0" presId="urn:microsoft.com/office/officeart/2008/layout/LinedList"/>
    <dgm:cxn modelId="{183A1ED1-8552-48B2-98DE-C19A470140C4}" type="presParOf" srcId="{ACC53B97-044D-4333-80F6-EB7836E14394}" destId="{F29BF7F4-0A22-496B-9946-8E9862A2A0A4}" srcOrd="0" destOrd="0" presId="urn:microsoft.com/office/officeart/2008/layout/LinedList"/>
    <dgm:cxn modelId="{717B898C-A9EF-4EF6-9008-4EBB7F50181E}" type="presParOf" srcId="{ACC53B97-044D-4333-80F6-EB7836E14394}" destId="{DCBA9021-3524-4FFA-87DA-7091A9D2CE63}" srcOrd="1" destOrd="0" presId="urn:microsoft.com/office/officeart/2008/layout/LinedList"/>
    <dgm:cxn modelId="{AB5A7B66-F97C-4730-B8BF-355E75F5F5EC}" type="presParOf" srcId="{953C8A0A-197B-411A-A06D-DA47B6E4F0CB}" destId="{71919CDB-C05B-4F81-9F41-2257999688FF}" srcOrd="10" destOrd="0" presId="urn:microsoft.com/office/officeart/2008/layout/LinedList"/>
    <dgm:cxn modelId="{BD69C6BD-0C6F-44A8-B1D7-D338F8720BDE}" type="presParOf" srcId="{953C8A0A-197B-411A-A06D-DA47B6E4F0CB}" destId="{A0B9F36C-D3B3-4A39-8790-07268314288F}" srcOrd="11" destOrd="0" presId="urn:microsoft.com/office/officeart/2008/layout/LinedList"/>
    <dgm:cxn modelId="{3D6B09A7-11BD-4DDA-ACD3-8D2E9CE4D266}" type="presParOf" srcId="{A0B9F36C-D3B3-4A39-8790-07268314288F}" destId="{1D4FC6CB-780B-4C63-8A29-E1BA3D5DDB35}" srcOrd="0" destOrd="0" presId="urn:microsoft.com/office/officeart/2008/layout/LinedList"/>
    <dgm:cxn modelId="{8DFDFF45-D626-4D5F-B980-CC8E4E668426}" type="presParOf" srcId="{A0B9F36C-D3B3-4A39-8790-07268314288F}" destId="{8E395332-F286-4913-979C-309146F39A56}" srcOrd="1" destOrd="0" presId="urn:microsoft.com/office/officeart/2008/layout/LinedList"/>
    <dgm:cxn modelId="{865C3D55-19DD-45C5-9CF2-F6695AA1CC50}" type="presParOf" srcId="{953C8A0A-197B-411A-A06D-DA47B6E4F0CB}" destId="{ED697216-D99E-4C4A-AE5A-C33D6FC1F112}" srcOrd="12" destOrd="0" presId="urn:microsoft.com/office/officeart/2008/layout/LinedList"/>
    <dgm:cxn modelId="{FE763E91-6203-4413-9701-A3FC9D0873F5}" type="presParOf" srcId="{953C8A0A-197B-411A-A06D-DA47B6E4F0CB}" destId="{56C78019-1309-4AE8-A217-4AE450131E0A}" srcOrd="13" destOrd="0" presId="urn:microsoft.com/office/officeart/2008/layout/LinedList"/>
    <dgm:cxn modelId="{688D770C-125A-4319-A522-E82C15C7E911}" type="presParOf" srcId="{56C78019-1309-4AE8-A217-4AE450131E0A}" destId="{E507D25A-1013-4715-B8DE-10CADEA23408}" srcOrd="0" destOrd="0" presId="urn:microsoft.com/office/officeart/2008/layout/LinedList"/>
    <dgm:cxn modelId="{A7FDFEF5-AD39-4A99-8184-C4F34728B077}" type="presParOf" srcId="{56C78019-1309-4AE8-A217-4AE450131E0A}" destId="{85907016-E432-4281-ACA3-F73C3BFB64A7}" srcOrd="1" destOrd="0" presId="urn:microsoft.com/office/officeart/2008/layout/LinedList"/>
    <dgm:cxn modelId="{AB9503F4-6E03-4495-BD47-6D06B212458B}" type="presParOf" srcId="{953C8A0A-197B-411A-A06D-DA47B6E4F0CB}" destId="{88825E85-4D93-42D5-945D-BDE36E826BAA}" srcOrd="14" destOrd="0" presId="urn:microsoft.com/office/officeart/2008/layout/LinedList"/>
    <dgm:cxn modelId="{1BA1EBE8-EE9C-411C-BA79-9E7641746AE4}" type="presParOf" srcId="{953C8A0A-197B-411A-A06D-DA47B6E4F0CB}" destId="{C8EA8CF7-36C4-4702-AEFB-3D6EAE90379D}" srcOrd="15" destOrd="0" presId="urn:microsoft.com/office/officeart/2008/layout/LinedList"/>
    <dgm:cxn modelId="{DE5FA3F3-D6F7-49A4-837A-F6A3D0A5C516}" type="presParOf" srcId="{C8EA8CF7-36C4-4702-AEFB-3D6EAE90379D}" destId="{AD560630-F23B-4F04-AB0C-C53DEC5B2641}" srcOrd="0" destOrd="0" presId="urn:microsoft.com/office/officeart/2008/layout/LinedList"/>
    <dgm:cxn modelId="{44F576C9-65C4-4254-98C5-308145847008}" type="presParOf" srcId="{C8EA8CF7-36C4-4702-AEFB-3D6EAE90379D}" destId="{24A52879-96FC-4588-B722-7A62402FD92E}" srcOrd="1" destOrd="0" presId="urn:microsoft.com/office/officeart/2008/layout/LinedList"/>
    <dgm:cxn modelId="{FB4CF0E9-8F95-4F0F-9028-B210161CDB12}" type="presParOf" srcId="{953C8A0A-197B-411A-A06D-DA47B6E4F0CB}" destId="{1DCD7BE4-30AC-46F4-98F2-0BC47E291621}" srcOrd="16" destOrd="0" presId="urn:microsoft.com/office/officeart/2008/layout/LinedList"/>
    <dgm:cxn modelId="{B9F23D80-D97C-46DB-8C73-C92E3B14821B}" type="presParOf" srcId="{953C8A0A-197B-411A-A06D-DA47B6E4F0CB}" destId="{EAE61569-1787-4E84-A45D-04BF7E1ED9DE}" srcOrd="17" destOrd="0" presId="urn:microsoft.com/office/officeart/2008/layout/LinedList"/>
    <dgm:cxn modelId="{1A7FDF62-961D-412A-853E-A6829DF33B6A}" type="presParOf" srcId="{EAE61569-1787-4E84-A45D-04BF7E1ED9DE}" destId="{C020585E-7CEE-4326-BA52-AFC0C2564FCB}" srcOrd="0" destOrd="0" presId="urn:microsoft.com/office/officeart/2008/layout/LinedList"/>
    <dgm:cxn modelId="{2F85FB12-248E-487D-9882-42D4916F507A}" type="presParOf" srcId="{EAE61569-1787-4E84-A45D-04BF7E1ED9DE}" destId="{4E77F13A-F3EB-4F65-9D77-C1ED4F3750A6}" srcOrd="1" destOrd="0" presId="urn:microsoft.com/office/officeart/2008/layout/LinedList"/>
    <dgm:cxn modelId="{7CFB9AB8-1314-4DF8-AB16-33C35844210C}" type="presParOf" srcId="{953C8A0A-197B-411A-A06D-DA47B6E4F0CB}" destId="{F0596204-BD83-4396-A5AA-9CB67BD8467E}" srcOrd="18" destOrd="0" presId="urn:microsoft.com/office/officeart/2008/layout/LinedList"/>
    <dgm:cxn modelId="{F91886F8-1F84-43A7-B9A5-ED510DA10E70}" type="presParOf" srcId="{953C8A0A-197B-411A-A06D-DA47B6E4F0CB}" destId="{24967CB2-E329-4FEA-A1B8-E4F539CA8B23}" srcOrd="19" destOrd="0" presId="urn:microsoft.com/office/officeart/2008/layout/LinedList"/>
    <dgm:cxn modelId="{C664CDD7-2846-40AE-ADBD-DEC46C846299}" type="presParOf" srcId="{24967CB2-E329-4FEA-A1B8-E4F539CA8B23}" destId="{43B508AE-DC10-4C96-BE2B-19DE26BBD1B9}" srcOrd="0" destOrd="0" presId="urn:microsoft.com/office/officeart/2008/layout/LinedList"/>
    <dgm:cxn modelId="{D84FAFBE-396A-4025-992B-B77C1C09CB0B}" type="presParOf" srcId="{24967CB2-E329-4FEA-A1B8-E4F539CA8B23}" destId="{0E5CDA20-5AAD-420C-835E-42093566FD5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3226A24-D1AA-4FE8-9C81-400E7BA30C69}"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06A5BC07-123E-4AD9-8D40-02618718622D}">
      <dgm:prSet/>
      <dgm:spPr/>
      <dgm:t>
        <a:bodyPr/>
        <a:lstStyle/>
        <a:p>
          <a:r>
            <a:rPr lang="en-US"/>
            <a:t>Streptomycin: Deafness &amp; vertigo (8th nerve affection)</a:t>
          </a:r>
        </a:p>
      </dgm:t>
    </dgm:pt>
    <dgm:pt modelId="{B87FD702-8CA1-49A6-AB87-630F9C7EA79C}" type="parTrans" cxnId="{E5FFAE38-8BD5-48E8-9312-6B047DE40872}">
      <dgm:prSet/>
      <dgm:spPr/>
      <dgm:t>
        <a:bodyPr/>
        <a:lstStyle/>
        <a:p>
          <a:endParaRPr lang="en-US"/>
        </a:p>
      </dgm:t>
    </dgm:pt>
    <dgm:pt modelId="{5E2302A0-45BD-475D-89F4-D79E4BEA7C02}" type="sibTrans" cxnId="{E5FFAE38-8BD5-48E8-9312-6B047DE40872}">
      <dgm:prSet/>
      <dgm:spPr/>
      <dgm:t>
        <a:bodyPr/>
        <a:lstStyle/>
        <a:p>
          <a:endParaRPr lang="en-US"/>
        </a:p>
      </dgm:t>
    </dgm:pt>
    <dgm:pt modelId="{E24F6B8F-0447-443E-AA0B-160DA6A6E578}">
      <dgm:prSet/>
      <dgm:spPr/>
      <dgm:t>
        <a:bodyPr/>
        <a:lstStyle/>
        <a:p>
          <a:r>
            <a:rPr lang="en-US" dirty="0"/>
            <a:t>Chloramphenicol: Bone marrow depression, Grey baby syndrome.</a:t>
          </a:r>
        </a:p>
      </dgm:t>
    </dgm:pt>
    <dgm:pt modelId="{CDDBEDB7-71AD-454B-9EFF-5973F69408B9}" type="parTrans" cxnId="{512B8264-45BF-42B7-B41D-0F2A43F50C63}">
      <dgm:prSet/>
      <dgm:spPr/>
      <dgm:t>
        <a:bodyPr/>
        <a:lstStyle/>
        <a:p>
          <a:endParaRPr lang="en-US"/>
        </a:p>
      </dgm:t>
    </dgm:pt>
    <dgm:pt modelId="{6342565F-77A5-48AE-BA6A-1184895AA0ED}" type="sibTrans" cxnId="{512B8264-45BF-42B7-B41D-0F2A43F50C63}">
      <dgm:prSet/>
      <dgm:spPr/>
      <dgm:t>
        <a:bodyPr/>
        <a:lstStyle/>
        <a:p>
          <a:endParaRPr lang="en-US"/>
        </a:p>
      </dgm:t>
    </dgm:pt>
    <dgm:pt modelId="{28C4BE5D-A8EE-4AAD-BCD0-1BD595B2BB56}">
      <dgm:prSet/>
      <dgm:spPr/>
      <dgm:t>
        <a:bodyPr/>
        <a:lstStyle/>
        <a:p>
          <a:r>
            <a:rPr lang="en-US"/>
            <a:t>Tetracyclines : Teratogenic &amp; G.I.T. irritation (nausea, vomiting) Teeth (enamel  hypoplasia, yellow discolouration)</a:t>
          </a:r>
        </a:p>
      </dgm:t>
    </dgm:pt>
    <dgm:pt modelId="{26602693-8BE8-48AE-A3F0-6F592850E9F0}" type="parTrans" cxnId="{4EF81698-35B8-467A-AAFA-04CA40166E1A}">
      <dgm:prSet/>
      <dgm:spPr/>
      <dgm:t>
        <a:bodyPr/>
        <a:lstStyle/>
        <a:p>
          <a:endParaRPr lang="en-US"/>
        </a:p>
      </dgm:t>
    </dgm:pt>
    <dgm:pt modelId="{7D82A2AF-51B1-49EA-84F7-33585DC0BA14}" type="sibTrans" cxnId="{4EF81698-35B8-467A-AAFA-04CA40166E1A}">
      <dgm:prSet/>
      <dgm:spPr/>
      <dgm:t>
        <a:bodyPr/>
        <a:lstStyle/>
        <a:p>
          <a:endParaRPr lang="en-US"/>
        </a:p>
      </dgm:t>
    </dgm:pt>
    <dgm:pt modelId="{98A8CDD7-63FE-4CC0-8928-39B2256D349E}" type="pres">
      <dgm:prSet presAssocID="{33226A24-D1AA-4FE8-9C81-400E7BA30C69}" presName="vert0" presStyleCnt="0">
        <dgm:presLayoutVars>
          <dgm:dir/>
          <dgm:animOne val="branch"/>
          <dgm:animLvl val="lvl"/>
        </dgm:presLayoutVars>
      </dgm:prSet>
      <dgm:spPr/>
    </dgm:pt>
    <dgm:pt modelId="{F43D69C9-0A8A-46BA-B7E2-F88E3695544F}" type="pres">
      <dgm:prSet presAssocID="{06A5BC07-123E-4AD9-8D40-02618718622D}" presName="thickLine" presStyleLbl="alignNode1" presStyleIdx="0" presStyleCnt="3"/>
      <dgm:spPr/>
    </dgm:pt>
    <dgm:pt modelId="{ADC8CE40-8215-4170-A41B-5961EA86268A}" type="pres">
      <dgm:prSet presAssocID="{06A5BC07-123E-4AD9-8D40-02618718622D}" presName="horz1" presStyleCnt="0"/>
      <dgm:spPr/>
    </dgm:pt>
    <dgm:pt modelId="{5FCDF6CC-2A15-4850-9A82-7D770A918205}" type="pres">
      <dgm:prSet presAssocID="{06A5BC07-123E-4AD9-8D40-02618718622D}" presName="tx1" presStyleLbl="revTx" presStyleIdx="0" presStyleCnt="3"/>
      <dgm:spPr/>
    </dgm:pt>
    <dgm:pt modelId="{9FB7AB84-176F-4361-8105-7FDBEFB39990}" type="pres">
      <dgm:prSet presAssocID="{06A5BC07-123E-4AD9-8D40-02618718622D}" presName="vert1" presStyleCnt="0"/>
      <dgm:spPr/>
    </dgm:pt>
    <dgm:pt modelId="{A2150CA6-330D-4BED-84A5-8BB7B835D4C8}" type="pres">
      <dgm:prSet presAssocID="{E24F6B8F-0447-443E-AA0B-160DA6A6E578}" presName="thickLine" presStyleLbl="alignNode1" presStyleIdx="1" presStyleCnt="3"/>
      <dgm:spPr/>
    </dgm:pt>
    <dgm:pt modelId="{12BD3158-1074-48D5-97E4-5499F3D639D3}" type="pres">
      <dgm:prSet presAssocID="{E24F6B8F-0447-443E-AA0B-160DA6A6E578}" presName="horz1" presStyleCnt="0"/>
      <dgm:spPr/>
    </dgm:pt>
    <dgm:pt modelId="{EC981152-3A2A-4E61-A90C-FF57C17AABBC}" type="pres">
      <dgm:prSet presAssocID="{E24F6B8F-0447-443E-AA0B-160DA6A6E578}" presName="tx1" presStyleLbl="revTx" presStyleIdx="1" presStyleCnt="3"/>
      <dgm:spPr/>
    </dgm:pt>
    <dgm:pt modelId="{F364DE81-36F7-4FB2-A8BF-7C2342F11C67}" type="pres">
      <dgm:prSet presAssocID="{E24F6B8F-0447-443E-AA0B-160DA6A6E578}" presName="vert1" presStyleCnt="0"/>
      <dgm:spPr/>
    </dgm:pt>
    <dgm:pt modelId="{67CEDA04-7E6A-443A-A0A2-5963A5FE9E5C}" type="pres">
      <dgm:prSet presAssocID="{28C4BE5D-A8EE-4AAD-BCD0-1BD595B2BB56}" presName="thickLine" presStyleLbl="alignNode1" presStyleIdx="2" presStyleCnt="3"/>
      <dgm:spPr/>
    </dgm:pt>
    <dgm:pt modelId="{24B8CE76-8FD3-4206-ABEA-CB83A5573557}" type="pres">
      <dgm:prSet presAssocID="{28C4BE5D-A8EE-4AAD-BCD0-1BD595B2BB56}" presName="horz1" presStyleCnt="0"/>
      <dgm:spPr/>
    </dgm:pt>
    <dgm:pt modelId="{4DA9754D-B641-47E6-A853-2C49E5D0B2DF}" type="pres">
      <dgm:prSet presAssocID="{28C4BE5D-A8EE-4AAD-BCD0-1BD595B2BB56}" presName="tx1" presStyleLbl="revTx" presStyleIdx="2" presStyleCnt="3"/>
      <dgm:spPr/>
    </dgm:pt>
    <dgm:pt modelId="{E128514B-D22D-41CA-A010-9378EE0C0F32}" type="pres">
      <dgm:prSet presAssocID="{28C4BE5D-A8EE-4AAD-BCD0-1BD595B2BB56}" presName="vert1" presStyleCnt="0"/>
      <dgm:spPr/>
    </dgm:pt>
  </dgm:ptLst>
  <dgm:cxnLst>
    <dgm:cxn modelId="{E5FFAE38-8BD5-48E8-9312-6B047DE40872}" srcId="{33226A24-D1AA-4FE8-9C81-400E7BA30C69}" destId="{06A5BC07-123E-4AD9-8D40-02618718622D}" srcOrd="0" destOrd="0" parTransId="{B87FD702-8CA1-49A6-AB87-630F9C7EA79C}" sibTransId="{5E2302A0-45BD-475D-89F4-D79E4BEA7C02}"/>
    <dgm:cxn modelId="{5F760461-C711-49BD-9317-B325C20C08A8}" type="presOf" srcId="{E24F6B8F-0447-443E-AA0B-160DA6A6E578}" destId="{EC981152-3A2A-4E61-A90C-FF57C17AABBC}" srcOrd="0" destOrd="0" presId="urn:microsoft.com/office/officeart/2008/layout/LinedList"/>
    <dgm:cxn modelId="{512B8264-45BF-42B7-B41D-0F2A43F50C63}" srcId="{33226A24-D1AA-4FE8-9C81-400E7BA30C69}" destId="{E24F6B8F-0447-443E-AA0B-160DA6A6E578}" srcOrd="1" destOrd="0" parTransId="{CDDBEDB7-71AD-454B-9EFF-5973F69408B9}" sibTransId="{6342565F-77A5-48AE-BA6A-1184895AA0ED}"/>
    <dgm:cxn modelId="{D4C38775-8E53-49D4-8E97-5E610E4D1D44}" type="presOf" srcId="{33226A24-D1AA-4FE8-9C81-400E7BA30C69}" destId="{98A8CDD7-63FE-4CC0-8928-39B2256D349E}" srcOrd="0" destOrd="0" presId="urn:microsoft.com/office/officeart/2008/layout/LinedList"/>
    <dgm:cxn modelId="{4EF81698-35B8-467A-AAFA-04CA40166E1A}" srcId="{33226A24-D1AA-4FE8-9C81-400E7BA30C69}" destId="{28C4BE5D-A8EE-4AAD-BCD0-1BD595B2BB56}" srcOrd="2" destOrd="0" parTransId="{26602693-8BE8-48AE-A3F0-6F592850E9F0}" sibTransId="{7D82A2AF-51B1-49EA-84F7-33585DC0BA14}"/>
    <dgm:cxn modelId="{0AB4C6A4-A564-4355-B846-F7CE9A5134BD}" type="presOf" srcId="{28C4BE5D-A8EE-4AAD-BCD0-1BD595B2BB56}" destId="{4DA9754D-B641-47E6-A853-2C49E5D0B2DF}" srcOrd="0" destOrd="0" presId="urn:microsoft.com/office/officeart/2008/layout/LinedList"/>
    <dgm:cxn modelId="{17E05ADB-9AAB-4E7E-BC9A-10C63AB0175F}" type="presOf" srcId="{06A5BC07-123E-4AD9-8D40-02618718622D}" destId="{5FCDF6CC-2A15-4850-9A82-7D770A918205}" srcOrd="0" destOrd="0" presId="urn:microsoft.com/office/officeart/2008/layout/LinedList"/>
    <dgm:cxn modelId="{DA3881D5-5B65-45FA-9BA4-ED41CB14DA7A}" type="presParOf" srcId="{98A8CDD7-63FE-4CC0-8928-39B2256D349E}" destId="{F43D69C9-0A8A-46BA-B7E2-F88E3695544F}" srcOrd="0" destOrd="0" presId="urn:microsoft.com/office/officeart/2008/layout/LinedList"/>
    <dgm:cxn modelId="{E8E619C9-BB44-410F-8A47-1F81C067F7A6}" type="presParOf" srcId="{98A8CDD7-63FE-4CC0-8928-39B2256D349E}" destId="{ADC8CE40-8215-4170-A41B-5961EA86268A}" srcOrd="1" destOrd="0" presId="urn:microsoft.com/office/officeart/2008/layout/LinedList"/>
    <dgm:cxn modelId="{0F6ECFF7-FA83-45E9-BFEE-024ADD3662B6}" type="presParOf" srcId="{ADC8CE40-8215-4170-A41B-5961EA86268A}" destId="{5FCDF6CC-2A15-4850-9A82-7D770A918205}" srcOrd="0" destOrd="0" presId="urn:microsoft.com/office/officeart/2008/layout/LinedList"/>
    <dgm:cxn modelId="{15FC5670-5FD6-4F8A-A600-0FA53A320415}" type="presParOf" srcId="{ADC8CE40-8215-4170-A41B-5961EA86268A}" destId="{9FB7AB84-176F-4361-8105-7FDBEFB39990}" srcOrd="1" destOrd="0" presId="urn:microsoft.com/office/officeart/2008/layout/LinedList"/>
    <dgm:cxn modelId="{A2A3BBA0-591D-45C4-9B40-29481A785307}" type="presParOf" srcId="{98A8CDD7-63FE-4CC0-8928-39B2256D349E}" destId="{A2150CA6-330D-4BED-84A5-8BB7B835D4C8}" srcOrd="2" destOrd="0" presId="urn:microsoft.com/office/officeart/2008/layout/LinedList"/>
    <dgm:cxn modelId="{4DC99EBE-FC6B-4978-BA7D-058C6DD56DCA}" type="presParOf" srcId="{98A8CDD7-63FE-4CC0-8928-39B2256D349E}" destId="{12BD3158-1074-48D5-97E4-5499F3D639D3}" srcOrd="3" destOrd="0" presId="urn:microsoft.com/office/officeart/2008/layout/LinedList"/>
    <dgm:cxn modelId="{D44C3158-8EBD-4628-B960-D9AFF541F2CF}" type="presParOf" srcId="{12BD3158-1074-48D5-97E4-5499F3D639D3}" destId="{EC981152-3A2A-4E61-A90C-FF57C17AABBC}" srcOrd="0" destOrd="0" presId="urn:microsoft.com/office/officeart/2008/layout/LinedList"/>
    <dgm:cxn modelId="{C69C5FA9-9685-4F9B-B779-3A883B9107A0}" type="presParOf" srcId="{12BD3158-1074-48D5-97E4-5499F3D639D3}" destId="{F364DE81-36F7-4FB2-A8BF-7C2342F11C67}" srcOrd="1" destOrd="0" presId="urn:microsoft.com/office/officeart/2008/layout/LinedList"/>
    <dgm:cxn modelId="{089C03AC-A87C-4F13-816C-120304C5F05F}" type="presParOf" srcId="{98A8CDD7-63FE-4CC0-8928-39B2256D349E}" destId="{67CEDA04-7E6A-443A-A0A2-5963A5FE9E5C}" srcOrd="4" destOrd="0" presId="urn:microsoft.com/office/officeart/2008/layout/LinedList"/>
    <dgm:cxn modelId="{2B25C31B-0F77-45E1-B17D-0A40CDCDF815}" type="presParOf" srcId="{98A8CDD7-63FE-4CC0-8928-39B2256D349E}" destId="{24B8CE76-8FD3-4206-ABEA-CB83A5573557}" srcOrd="5" destOrd="0" presId="urn:microsoft.com/office/officeart/2008/layout/LinedList"/>
    <dgm:cxn modelId="{9110417C-2525-49FD-96C5-8733235E2D7E}" type="presParOf" srcId="{24B8CE76-8FD3-4206-ABEA-CB83A5573557}" destId="{4DA9754D-B641-47E6-A853-2C49E5D0B2DF}" srcOrd="0" destOrd="0" presId="urn:microsoft.com/office/officeart/2008/layout/LinedList"/>
    <dgm:cxn modelId="{527B1779-EED6-49D0-9112-EDDE6C79876F}" type="presParOf" srcId="{24B8CE76-8FD3-4206-ABEA-CB83A5573557}" destId="{E128514B-D22D-41CA-A010-9378EE0C0F3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F157217-94DE-4098-8D4C-EBECC158244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B0D19E6-6E5D-40D6-BF24-92662844D733}">
      <dgm:prSet/>
      <dgm:spPr/>
      <dgm:t>
        <a:bodyPr/>
        <a:lstStyle/>
        <a:p>
          <a:r>
            <a:rPr lang="en-US" b="1"/>
            <a:t>Early recognition and treatment of infection</a:t>
          </a:r>
          <a:endParaRPr lang="en-US"/>
        </a:p>
      </dgm:t>
    </dgm:pt>
    <dgm:pt modelId="{F54C98D4-B578-4236-8328-C45261D423C5}" type="parTrans" cxnId="{4B741379-FD74-4059-9110-45F374A069FA}">
      <dgm:prSet/>
      <dgm:spPr/>
      <dgm:t>
        <a:bodyPr/>
        <a:lstStyle/>
        <a:p>
          <a:endParaRPr lang="en-US"/>
        </a:p>
      </dgm:t>
    </dgm:pt>
    <dgm:pt modelId="{2A8EA6DA-4679-44BB-A79A-16A56B9FA638}" type="sibTrans" cxnId="{4B741379-FD74-4059-9110-45F374A069FA}">
      <dgm:prSet/>
      <dgm:spPr/>
      <dgm:t>
        <a:bodyPr/>
        <a:lstStyle/>
        <a:p>
          <a:endParaRPr lang="en-US"/>
        </a:p>
      </dgm:t>
    </dgm:pt>
    <dgm:pt modelId="{4610567A-37EE-41CA-8A8A-8926E992083A}">
      <dgm:prSet/>
      <dgm:spPr/>
      <dgm:t>
        <a:bodyPr/>
        <a:lstStyle/>
        <a:p>
          <a:r>
            <a:rPr lang="en-US" b="1"/>
            <a:t>Selection of appropriate antibiotic</a:t>
          </a:r>
          <a:endParaRPr lang="en-US"/>
        </a:p>
      </dgm:t>
    </dgm:pt>
    <dgm:pt modelId="{33F05C16-B15E-4854-A92C-A377B29045CA}" type="parTrans" cxnId="{43884419-AAFC-4B3D-A146-379896C7A5B1}">
      <dgm:prSet/>
      <dgm:spPr/>
      <dgm:t>
        <a:bodyPr/>
        <a:lstStyle/>
        <a:p>
          <a:endParaRPr lang="en-US"/>
        </a:p>
      </dgm:t>
    </dgm:pt>
    <dgm:pt modelId="{8D7A85B2-74AC-44CC-B576-CFEE1883B0A7}" type="sibTrans" cxnId="{43884419-AAFC-4B3D-A146-379896C7A5B1}">
      <dgm:prSet/>
      <dgm:spPr/>
      <dgm:t>
        <a:bodyPr/>
        <a:lstStyle/>
        <a:p>
          <a:endParaRPr lang="en-US"/>
        </a:p>
      </dgm:t>
    </dgm:pt>
    <dgm:pt modelId="{8A0F50DA-27AC-46F5-A743-999098ECCBDD}">
      <dgm:prSet/>
      <dgm:spPr/>
      <dgm:t>
        <a:bodyPr/>
        <a:lstStyle/>
        <a:p>
          <a:r>
            <a:rPr lang="en-US" b="1" dirty="0"/>
            <a:t>Use </a:t>
          </a:r>
          <a:r>
            <a:rPr lang="en-US" b="1"/>
            <a:t>the wright </a:t>
          </a:r>
          <a:r>
            <a:rPr lang="en-US" b="1" dirty="0"/>
            <a:t>DOSE using Pharmacodynamic principles</a:t>
          </a:r>
          <a:endParaRPr lang="en-US" dirty="0"/>
        </a:p>
      </dgm:t>
    </dgm:pt>
    <dgm:pt modelId="{7AB9284A-63F7-4D4C-891D-47BC7488DECA}" type="parTrans" cxnId="{8F1261C6-5EE0-4B3C-ADF2-6C7AA120F92C}">
      <dgm:prSet/>
      <dgm:spPr/>
      <dgm:t>
        <a:bodyPr/>
        <a:lstStyle/>
        <a:p>
          <a:endParaRPr lang="en-US"/>
        </a:p>
      </dgm:t>
    </dgm:pt>
    <dgm:pt modelId="{6A3283C7-BFE2-4E5C-AB30-ECC5651E70CD}" type="sibTrans" cxnId="{8F1261C6-5EE0-4B3C-ADF2-6C7AA120F92C}">
      <dgm:prSet/>
      <dgm:spPr/>
      <dgm:t>
        <a:bodyPr/>
        <a:lstStyle/>
        <a:p>
          <a:endParaRPr lang="en-US"/>
        </a:p>
      </dgm:t>
    </dgm:pt>
    <dgm:pt modelId="{CB74E1A7-8FB4-4FC5-A693-B10F7ABDFE98}">
      <dgm:prSet/>
      <dgm:spPr/>
      <dgm:t>
        <a:bodyPr/>
        <a:lstStyle/>
        <a:p>
          <a:r>
            <a:rPr lang="en-US" b="1"/>
            <a:t>Use the wright dosing that would allow for the minimization of drug resistance</a:t>
          </a:r>
          <a:endParaRPr lang="en-US"/>
        </a:p>
      </dgm:t>
    </dgm:pt>
    <dgm:pt modelId="{801AF7F3-348D-4E18-B61F-1D97D445524C}" type="parTrans" cxnId="{1811E999-B768-4A96-9ABD-06B9E8760AC2}">
      <dgm:prSet/>
      <dgm:spPr/>
      <dgm:t>
        <a:bodyPr/>
        <a:lstStyle/>
        <a:p>
          <a:endParaRPr lang="en-US"/>
        </a:p>
      </dgm:t>
    </dgm:pt>
    <dgm:pt modelId="{C7861A85-4009-4A4A-A850-7A438C28B7C7}" type="sibTrans" cxnId="{1811E999-B768-4A96-9ABD-06B9E8760AC2}">
      <dgm:prSet/>
      <dgm:spPr/>
      <dgm:t>
        <a:bodyPr/>
        <a:lstStyle/>
        <a:p>
          <a:endParaRPr lang="en-US"/>
        </a:p>
      </dgm:t>
    </dgm:pt>
    <dgm:pt modelId="{A5A78C6C-226F-4A5A-BB11-17049BA60061}" type="pres">
      <dgm:prSet presAssocID="{AF157217-94DE-4098-8D4C-EBECC1582448}" presName="linear" presStyleCnt="0">
        <dgm:presLayoutVars>
          <dgm:animLvl val="lvl"/>
          <dgm:resizeHandles val="exact"/>
        </dgm:presLayoutVars>
      </dgm:prSet>
      <dgm:spPr/>
    </dgm:pt>
    <dgm:pt modelId="{83335CBA-91CE-4B0B-B26A-6A0E29C8B6A0}" type="pres">
      <dgm:prSet presAssocID="{AB0D19E6-6E5D-40D6-BF24-92662844D733}" presName="parentText" presStyleLbl="node1" presStyleIdx="0" presStyleCnt="4">
        <dgm:presLayoutVars>
          <dgm:chMax val="0"/>
          <dgm:bulletEnabled val="1"/>
        </dgm:presLayoutVars>
      </dgm:prSet>
      <dgm:spPr/>
    </dgm:pt>
    <dgm:pt modelId="{52A2968F-7582-4DED-8883-5F411934FF6C}" type="pres">
      <dgm:prSet presAssocID="{2A8EA6DA-4679-44BB-A79A-16A56B9FA638}" presName="spacer" presStyleCnt="0"/>
      <dgm:spPr/>
    </dgm:pt>
    <dgm:pt modelId="{81EC63B9-5ACE-4B7A-A2DF-34018336ED39}" type="pres">
      <dgm:prSet presAssocID="{4610567A-37EE-41CA-8A8A-8926E992083A}" presName="parentText" presStyleLbl="node1" presStyleIdx="1" presStyleCnt="4">
        <dgm:presLayoutVars>
          <dgm:chMax val="0"/>
          <dgm:bulletEnabled val="1"/>
        </dgm:presLayoutVars>
      </dgm:prSet>
      <dgm:spPr/>
    </dgm:pt>
    <dgm:pt modelId="{56558B49-5CC2-4099-9067-54E2DCEF3AEF}" type="pres">
      <dgm:prSet presAssocID="{8D7A85B2-74AC-44CC-B576-CFEE1883B0A7}" presName="spacer" presStyleCnt="0"/>
      <dgm:spPr/>
    </dgm:pt>
    <dgm:pt modelId="{ED419ACA-EF8C-4A96-BB36-9042C307463F}" type="pres">
      <dgm:prSet presAssocID="{8A0F50DA-27AC-46F5-A743-999098ECCBDD}" presName="parentText" presStyleLbl="node1" presStyleIdx="2" presStyleCnt="4">
        <dgm:presLayoutVars>
          <dgm:chMax val="0"/>
          <dgm:bulletEnabled val="1"/>
        </dgm:presLayoutVars>
      </dgm:prSet>
      <dgm:spPr/>
    </dgm:pt>
    <dgm:pt modelId="{87D2DC47-41BF-43C3-97F1-9F22E84B2662}" type="pres">
      <dgm:prSet presAssocID="{6A3283C7-BFE2-4E5C-AB30-ECC5651E70CD}" presName="spacer" presStyleCnt="0"/>
      <dgm:spPr/>
    </dgm:pt>
    <dgm:pt modelId="{84953776-E185-4759-9499-AC845A25D530}" type="pres">
      <dgm:prSet presAssocID="{CB74E1A7-8FB4-4FC5-A693-B10F7ABDFE98}" presName="parentText" presStyleLbl="node1" presStyleIdx="3" presStyleCnt="4">
        <dgm:presLayoutVars>
          <dgm:chMax val="0"/>
          <dgm:bulletEnabled val="1"/>
        </dgm:presLayoutVars>
      </dgm:prSet>
      <dgm:spPr/>
    </dgm:pt>
  </dgm:ptLst>
  <dgm:cxnLst>
    <dgm:cxn modelId="{43884419-AAFC-4B3D-A146-379896C7A5B1}" srcId="{AF157217-94DE-4098-8D4C-EBECC1582448}" destId="{4610567A-37EE-41CA-8A8A-8926E992083A}" srcOrd="1" destOrd="0" parTransId="{33F05C16-B15E-4854-A92C-A377B29045CA}" sibTransId="{8D7A85B2-74AC-44CC-B576-CFEE1883B0A7}"/>
    <dgm:cxn modelId="{4B741379-FD74-4059-9110-45F374A069FA}" srcId="{AF157217-94DE-4098-8D4C-EBECC1582448}" destId="{AB0D19E6-6E5D-40D6-BF24-92662844D733}" srcOrd="0" destOrd="0" parTransId="{F54C98D4-B578-4236-8328-C45261D423C5}" sibTransId="{2A8EA6DA-4679-44BB-A79A-16A56B9FA638}"/>
    <dgm:cxn modelId="{EEF13A7C-CAD6-42E6-BEC4-12B2B6BC451C}" type="presOf" srcId="{AB0D19E6-6E5D-40D6-BF24-92662844D733}" destId="{83335CBA-91CE-4B0B-B26A-6A0E29C8B6A0}" srcOrd="0" destOrd="0" presId="urn:microsoft.com/office/officeart/2005/8/layout/vList2"/>
    <dgm:cxn modelId="{8D0C1F85-7AC0-4F38-B197-DFEE30FA8792}" type="presOf" srcId="{8A0F50DA-27AC-46F5-A743-999098ECCBDD}" destId="{ED419ACA-EF8C-4A96-BB36-9042C307463F}" srcOrd="0" destOrd="0" presId="urn:microsoft.com/office/officeart/2005/8/layout/vList2"/>
    <dgm:cxn modelId="{58AAFC90-2D48-4829-BE64-9BAAE0A59510}" type="presOf" srcId="{CB74E1A7-8FB4-4FC5-A693-B10F7ABDFE98}" destId="{84953776-E185-4759-9499-AC845A25D530}" srcOrd="0" destOrd="0" presId="urn:microsoft.com/office/officeart/2005/8/layout/vList2"/>
    <dgm:cxn modelId="{1811E999-B768-4A96-9ABD-06B9E8760AC2}" srcId="{AF157217-94DE-4098-8D4C-EBECC1582448}" destId="{CB74E1A7-8FB4-4FC5-A693-B10F7ABDFE98}" srcOrd="3" destOrd="0" parTransId="{801AF7F3-348D-4E18-B61F-1D97D445524C}" sibTransId="{C7861A85-4009-4A4A-A850-7A438C28B7C7}"/>
    <dgm:cxn modelId="{8F1261C6-5EE0-4B3C-ADF2-6C7AA120F92C}" srcId="{AF157217-94DE-4098-8D4C-EBECC1582448}" destId="{8A0F50DA-27AC-46F5-A743-999098ECCBDD}" srcOrd="2" destOrd="0" parTransId="{7AB9284A-63F7-4D4C-891D-47BC7488DECA}" sibTransId="{6A3283C7-BFE2-4E5C-AB30-ECC5651E70CD}"/>
    <dgm:cxn modelId="{BA282FD1-F2EC-4D3D-AFE5-1277F0733A9F}" type="presOf" srcId="{AF157217-94DE-4098-8D4C-EBECC1582448}" destId="{A5A78C6C-226F-4A5A-BB11-17049BA60061}" srcOrd="0" destOrd="0" presId="urn:microsoft.com/office/officeart/2005/8/layout/vList2"/>
    <dgm:cxn modelId="{45C1D6E9-2267-40FC-956F-9145ECD0E5EA}" type="presOf" srcId="{4610567A-37EE-41CA-8A8A-8926E992083A}" destId="{81EC63B9-5ACE-4B7A-A2DF-34018336ED39}" srcOrd="0" destOrd="0" presId="urn:microsoft.com/office/officeart/2005/8/layout/vList2"/>
    <dgm:cxn modelId="{5D2AF847-2818-43AE-A872-0A2E4514B372}" type="presParOf" srcId="{A5A78C6C-226F-4A5A-BB11-17049BA60061}" destId="{83335CBA-91CE-4B0B-B26A-6A0E29C8B6A0}" srcOrd="0" destOrd="0" presId="urn:microsoft.com/office/officeart/2005/8/layout/vList2"/>
    <dgm:cxn modelId="{601B2C1A-709C-4B83-95B5-7467E0779BD2}" type="presParOf" srcId="{A5A78C6C-226F-4A5A-BB11-17049BA60061}" destId="{52A2968F-7582-4DED-8883-5F411934FF6C}" srcOrd="1" destOrd="0" presId="urn:microsoft.com/office/officeart/2005/8/layout/vList2"/>
    <dgm:cxn modelId="{855E09F7-AF1A-4030-B0E9-CDC092BCD072}" type="presParOf" srcId="{A5A78C6C-226F-4A5A-BB11-17049BA60061}" destId="{81EC63B9-5ACE-4B7A-A2DF-34018336ED39}" srcOrd="2" destOrd="0" presId="urn:microsoft.com/office/officeart/2005/8/layout/vList2"/>
    <dgm:cxn modelId="{A0F668A7-192C-418F-A986-22A9E83CC879}" type="presParOf" srcId="{A5A78C6C-226F-4A5A-BB11-17049BA60061}" destId="{56558B49-5CC2-4099-9067-54E2DCEF3AEF}" srcOrd="3" destOrd="0" presId="urn:microsoft.com/office/officeart/2005/8/layout/vList2"/>
    <dgm:cxn modelId="{43E02DD9-4672-45BC-98E7-BE4C37AC942E}" type="presParOf" srcId="{A5A78C6C-226F-4A5A-BB11-17049BA60061}" destId="{ED419ACA-EF8C-4A96-BB36-9042C307463F}" srcOrd="4" destOrd="0" presId="urn:microsoft.com/office/officeart/2005/8/layout/vList2"/>
    <dgm:cxn modelId="{4BE983CF-87E6-4128-B1E2-E5C64A6A08D4}" type="presParOf" srcId="{A5A78C6C-226F-4A5A-BB11-17049BA60061}" destId="{87D2DC47-41BF-43C3-97F1-9F22E84B2662}" srcOrd="5" destOrd="0" presId="urn:microsoft.com/office/officeart/2005/8/layout/vList2"/>
    <dgm:cxn modelId="{A3118774-1FB3-4693-8398-B7765974C86D}" type="presParOf" srcId="{A5A78C6C-226F-4A5A-BB11-17049BA60061}" destId="{84953776-E185-4759-9499-AC845A25D53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4D07DB5-6678-481C-816E-7364C47EB9DF}"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A26F804C-15FF-4239-874E-D22F8AE5499C}">
      <dgm:prSet/>
      <dgm:spPr/>
      <dgm:t>
        <a:bodyPr/>
        <a:lstStyle/>
        <a:p>
          <a:r>
            <a:rPr lang="en-US"/>
            <a:t>Steptococcus pneumoniae, Hemophilus influnsae, Moraxella catarrhalis</a:t>
          </a:r>
        </a:p>
      </dgm:t>
    </dgm:pt>
    <dgm:pt modelId="{C86FDB4A-5298-4EA9-A25C-4E063FE6683C}" type="parTrans" cxnId="{CA68DA88-045D-4D95-8EB1-F89C4053B286}">
      <dgm:prSet/>
      <dgm:spPr/>
      <dgm:t>
        <a:bodyPr/>
        <a:lstStyle/>
        <a:p>
          <a:endParaRPr lang="en-US"/>
        </a:p>
      </dgm:t>
    </dgm:pt>
    <dgm:pt modelId="{756598DF-A5A0-4D1E-9BD4-6DD679A9DDEE}" type="sibTrans" cxnId="{CA68DA88-045D-4D95-8EB1-F89C4053B286}">
      <dgm:prSet/>
      <dgm:spPr/>
      <dgm:t>
        <a:bodyPr/>
        <a:lstStyle/>
        <a:p>
          <a:endParaRPr lang="en-US"/>
        </a:p>
      </dgm:t>
    </dgm:pt>
    <dgm:pt modelId="{AE0EB710-77CC-4C7A-B665-DD1F91966EA7}">
      <dgm:prSet/>
      <dgm:spPr/>
      <dgm:t>
        <a:bodyPr/>
        <a:lstStyle/>
        <a:p>
          <a:r>
            <a:rPr lang="en-US"/>
            <a:t>Drug of choice - </a:t>
          </a:r>
          <a:r>
            <a:rPr lang="en-US" b="1"/>
            <a:t>Amoxicillin/clavulanic acid, ampicillin/ sulbactam</a:t>
          </a:r>
          <a:r>
            <a:rPr lang="en-US"/>
            <a:t> </a:t>
          </a:r>
        </a:p>
      </dgm:t>
    </dgm:pt>
    <dgm:pt modelId="{DE5A63CD-D7AD-4CB7-9781-4CAD50EA6003}" type="parTrans" cxnId="{C56954FC-35D3-4062-A5D9-AF50249B0D33}">
      <dgm:prSet/>
      <dgm:spPr/>
      <dgm:t>
        <a:bodyPr/>
        <a:lstStyle/>
        <a:p>
          <a:endParaRPr lang="en-US"/>
        </a:p>
      </dgm:t>
    </dgm:pt>
    <dgm:pt modelId="{3656EED3-D959-451E-BC92-7BC6AA34A041}" type="sibTrans" cxnId="{C56954FC-35D3-4062-A5D9-AF50249B0D33}">
      <dgm:prSet/>
      <dgm:spPr/>
      <dgm:t>
        <a:bodyPr/>
        <a:lstStyle/>
        <a:p>
          <a:endParaRPr lang="en-US"/>
        </a:p>
      </dgm:t>
    </dgm:pt>
    <dgm:pt modelId="{15A02A2D-7FEE-4AA3-AE56-7ABE50BA9686}">
      <dgm:prSet/>
      <dgm:spPr/>
      <dgm:t>
        <a:bodyPr/>
        <a:lstStyle/>
        <a:p>
          <a:r>
            <a:rPr lang="en-US"/>
            <a:t>Alternative agents – macrolides, clindamycin</a:t>
          </a:r>
        </a:p>
      </dgm:t>
    </dgm:pt>
    <dgm:pt modelId="{03452FE1-69B6-497B-9BAA-4305C33FCF74}" type="parTrans" cxnId="{1F790C68-1566-4AB8-94ED-9F2287F71F08}">
      <dgm:prSet/>
      <dgm:spPr/>
      <dgm:t>
        <a:bodyPr/>
        <a:lstStyle/>
        <a:p>
          <a:endParaRPr lang="en-US"/>
        </a:p>
      </dgm:t>
    </dgm:pt>
    <dgm:pt modelId="{B1CB9F6E-161B-4654-B3DE-0FC10E117578}" type="sibTrans" cxnId="{1F790C68-1566-4AB8-94ED-9F2287F71F08}">
      <dgm:prSet/>
      <dgm:spPr/>
      <dgm:t>
        <a:bodyPr/>
        <a:lstStyle/>
        <a:p>
          <a:endParaRPr lang="en-US"/>
        </a:p>
      </dgm:t>
    </dgm:pt>
    <dgm:pt modelId="{94B17B13-38C6-44C8-9793-C7EAE19EF8E9}" type="pres">
      <dgm:prSet presAssocID="{24D07DB5-6678-481C-816E-7364C47EB9DF}" presName="hierChild1" presStyleCnt="0">
        <dgm:presLayoutVars>
          <dgm:chPref val="1"/>
          <dgm:dir/>
          <dgm:animOne val="branch"/>
          <dgm:animLvl val="lvl"/>
          <dgm:resizeHandles/>
        </dgm:presLayoutVars>
      </dgm:prSet>
      <dgm:spPr/>
    </dgm:pt>
    <dgm:pt modelId="{1BE86192-6566-4A59-83D6-5ED7FEA8EDAF}" type="pres">
      <dgm:prSet presAssocID="{A26F804C-15FF-4239-874E-D22F8AE5499C}" presName="hierRoot1" presStyleCnt="0"/>
      <dgm:spPr/>
    </dgm:pt>
    <dgm:pt modelId="{F658AC06-C1AA-4629-9215-4BB4A8FE49CF}" type="pres">
      <dgm:prSet presAssocID="{A26F804C-15FF-4239-874E-D22F8AE5499C}" presName="composite" presStyleCnt="0"/>
      <dgm:spPr/>
    </dgm:pt>
    <dgm:pt modelId="{22D1C7C2-1C4E-45A4-8237-07CE4F5EC700}" type="pres">
      <dgm:prSet presAssocID="{A26F804C-15FF-4239-874E-D22F8AE5499C}" presName="background" presStyleLbl="node0" presStyleIdx="0" presStyleCnt="3"/>
      <dgm:spPr/>
    </dgm:pt>
    <dgm:pt modelId="{EA7CD973-9B1C-4F48-977C-28EE35096E50}" type="pres">
      <dgm:prSet presAssocID="{A26F804C-15FF-4239-874E-D22F8AE5499C}" presName="text" presStyleLbl="fgAcc0" presStyleIdx="0" presStyleCnt="3">
        <dgm:presLayoutVars>
          <dgm:chPref val="3"/>
        </dgm:presLayoutVars>
      </dgm:prSet>
      <dgm:spPr/>
    </dgm:pt>
    <dgm:pt modelId="{75EB8F9D-5152-480A-87FA-C50328F938E0}" type="pres">
      <dgm:prSet presAssocID="{A26F804C-15FF-4239-874E-D22F8AE5499C}" presName="hierChild2" presStyleCnt="0"/>
      <dgm:spPr/>
    </dgm:pt>
    <dgm:pt modelId="{9FEB9DD8-1BFD-42C1-A395-45F1941387AF}" type="pres">
      <dgm:prSet presAssocID="{AE0EB710-77CC-4C7A-B665-DD1F91966EA7}" presName="hierRoot1" presStyleCnt="0"/>
      <dgm:spPr/>
    </dgm:pt>
    <dgm:pt modelId="{26778BF8-F078-4AA8-B2D8-43C7E347071C}" type="pres">
      <dgm:prSet presAssocID="{AE0EB710-77CC-4C7A-B665-DD1F91966EA7}" presName="composite" presStyleCnt="0"/>
      <dgm:spPr/>
    </dgm:pt>
    <dgm:pt modelId="{B055ACD3-FE50-4099-AAC1-C5800F150DD1}" type="pres">
      <dgm:prSet presAssocID="{AE0EB710-77CC-4C7A-B665-DD1F91966EA7}" presName="background" presStyleLbl="node0" presStyleIdx="1" presStyleCnt="3"/>
      <dgm:spPr/>
    </dgm:pt>
    <dgm:pt modelId="{598C68DE-D86C-4B7E-888C-188052CC5F97}" type="pres">
      <dgm:prSet presAssocID="{AE0EB710-77CC-4C7A-B665-DD1F91966EA7}" presName="text" presStyleLbl="fgAcc0" presStyleIdx="1" presStyleCnt="3">
        <dgm:presLayoutVars>
          <dgm:chPref val="3"/>
        </dgm:presLayoutVars>
      </dgm:prSet>
      <dgm:spPr/>
    </dgm:pt>
    <dgm:pt modelId="{D29D555D-238A-4B4A-85F1-9CA051C0EA83}" type="pres">
      <dgm:prSet presAssocID="{AE0EB710-77CC-4C7A-B665-DD1F91966EA7}" presName="hierChild2" presStyleCnt="0"/>
      <dgm:spPr/>
    </dgm:pt>
    <dgm:pt modelId="{66FEA8A2-6FEE-4904-81F1-72202CAFE982}" type="pres">
      <dgm:prSet presAssocID="{15A02A2D-7FEE-4AA3-AE56-7ABE50BA9686}" presName="hierRoot1" presStyleCnt="0"/>
      <dgm:spPr/>
    </dgm:pt>
    <dgm:pt modelId="{9FE4CB33-5DF0-468C-B4E8-5C0110014800}" type="pres">
      <dgm:prSet presAssocID="{15A02A2D-7FEE-4AA3-AE56-7ABE50BA9686}" presName="composite" presStyleCnt="0"/>
      <dgm:spPr/>
    </dgm:pt>
    <dgm:pt modelId="{12BF10AC-BFF6-43DE-97DE-CB7261407B23}" type="pres">
      <dgm:prSet presAssocID="{15A02A2D-7FEE-4AA3-AE56-7ABE50BA9686}" presName="background" presStyleLbl="node0" presStyleIdx="2" presStyleCnt="3"/>
      <dgm:spPr/>
    </dgm:pt>
    <dgm:pt modelId="{F16EDCB9-3EF3-42D6-AD25-94004AF35D0E}" type="pres">
      <dgm:prSet presAssocID="{15A02A2D-7FEE-4AA3-AE56-7ABE50BA9686}" presName="text" presStyleLbl="fgAcc0" presStyleIdx="2" presStyleCnt="3">
        <dgm:presLayoutVars>
          <dgm:chPref val="3"/>
        </dgm:presLayoutVars>
      </dgm:prSet>
      <dgm:spPr/>
    </dgm:pt>
    <dgm:pt modelId="{ED509448-5CC0-4D46-B0C6-46D230C9660E}" type="pres">
      <dgm:prSet presAssocID="{15A02A2D-7FEE-4AA3-AE56-7ABE50BA9686}" presName="hierChild2" presStyleCnt="0"/>
      <dgm:spPr/>
    </dgm:pt>
  </dgm:ptLst>
  <dgm:cxnLst>
    <dgm:cxn modelId="{6634D338-2884-4FAC-8E45-332AF659B4BD}" type="presOf" srcId="{A26F804C-15FF-4239-874E-D22F8AE5499C}" destId="{EA7CD973-9B1C-4F48-977C-28EE35096E50}" srcOrd="0" destOrd="0" presId="urn:microsoft.com/office/officeart/2005/8/layout/hierarchy1"/>
    <dgm:cxn modelId="{92DC023E-93C2-41E6-A80D-35C944161380}" type="presOf" srcId="{15A02A2D-7FEE-4AA3-AE56-7ABE50BA9686}" destId="{F16EDCB9-3EF3-42D6-AD25-94004AF35D0E}" srcOrd="0" destOrd="0" presId="urn:microsoft.com/office/officeart/2005/8/layout/hierarchy1"/>
    <dgm:cxn modelId="{1F790C68-1566-4AB8-94ED-9F2287F71F08}" srcId="{24D07DB5-6678-481C-816E-7364C47EB9DF}" destId="{15A02A2D-7FEE-4AA3-AE56-7ABE50BA9686}" srcOrd="2" destOrd="0" parTransId="{03452FE1-69B6-497B-9BAA-4305C33FCF74}" sibTransId="{B1CB9F6E-161B-4654-B3DE-0FC10E117578}"/>
    <dgm:cxn modelId="{CB38E251-440A-40F0-B3D3-AE19398BD1EB}" type="presOf" srcId="{AE0EB710-77CC-4C7A-B665-DD1F91966EA7}" destId="{598C68DE-D86C-4B7E-888C-188052CC5F97}" srcOrd="0" destOrd="0" presId="urn:microsoft.com/office/officeart/2005/8/layout/hierarchy1"/>
    <dgm:cxn modelId="{CE564072-C5C0-487B-BAAA-78C0D461FB80}" type="presOf" srcId="{24D07DB5-6678-481C-816E-7364C47EB9DF}" destId="{94B17B13-38C6-44C8-9793-C7EAE19EF8E9}" srcOrd="0" destOrd="0" presId="urn:microsoft.com/office/officeart/2005/8/layout/hierarchy1"/>
    <dgm:cxn modelId="{CA68DA88-045D-4D95-8EB1-F89C4053B286}" srcId="{24D07DB5-6678-481C-816E-7364C47EB9DF}" destId="{A26F804C-15FF-4239-874E-D22F8AE5499C}" srcOrd="0" destOrd="0" parTransId="{C86FDB4A-5298-4EA9-A25C-4E063FE6683C}" sibTransId="{756598DF-A5A0-4D1E-9BD4-6DD679A9DDEE}"/>
    <dgm:cxn modelId="{C56954FC-35D3-4062-A5D9-AF50249B0D33}" srcId="{24D07DB5-6678-481C-816E-7364C47EB9DF}" destId="{AE0EB710-77CC-4C7A-B665-DD1F91966EA7}" srcOrd="1" destOrd="0" parTransId="{DE5A63CD-D7AD-4CB7-9781-4CAD50EA6003}" sibTransId="{3656EED3-D959-451E-BC92-7BC6AA34A041}"/>
    <dgm:cxn modelId="{9D8FB319-20B3-4E3C-969B-DD71894BFBB6}" type="presParOf" srcId="{94B17B13-38C6-44C8-9793-C7EAE19EF8E9}" destId="{1BE86192-6566-4A59-83D6-5ED7FEA8EDAF}" srcOrd="0" destOrd="0" presId="urn:microsoft.com/office/officeart/2005/8/layout/hierarchy1"/>
    <dgm:cxn modelId="{A44CC724-0440-4E4D-932F-6915F2FF0F83}" type="presParOf" srcId="{1BE86192-6566-4A59-83D6-5ED7FEA8EDAF}" destId="{F658AC06-C1AA-4629-9215-4BB4A8FE49CF}" srcOrd="0" destOrd="0" presId="urn:microsoft.com/office/officeart/2005/8/layout/hierarchy1"/>
    <dgm:cxn modelId="{11356A07-FC47-4A84-8EFC-B1EC1B39AE52}" type="presParOf" srcId="{F658AC06-C1AA-4629-9215-4BB4A8FE49CF}" destId="{22D1C7C2-1C4E-45A4-8237-07CE4F5EC700}" srcOrd="0" destOrd="0" presId="urn:microsoft.com/office/officeart/2005/8/layout/hierarchy1"/>
    <dgm:cxn modelId="{2C20A5AD-A47D-4367-96D6-3ED9968319CD}" type="presParOf" srcId="{F658AC06-C1AA-4629-9215-4BB4A8FE49CF}" destId="{EA7CD973-9B1C-4F48-977C-28EE35096E50}" srcOrd="1" destOrd="0" presId="urn:microsoft.com/office/officeart/2005/8/layout/hierarchy1"/>
    <dgm:cxn modelId="{22AC8676-C7BB-4F31-BEAF-6B543A81713F}" type="presParOf" srcId="{1BE86192-6566-4A59-83D6-5ED7FEA8EDAF}" destId="{75EB8F9D-5152-480A-87FA-C50328F938E0}" srcOrd="1" destOrd="0" presId="urn:microsoft.com/office/officeart/2005/8/layout/hierarchy1"/>
    <dgm:cxn modelId="{9E6B3DE4-B22F-4990-BACE-8C60E9D0F33B}" type="presParOf" srcId="{94B17B13-38C6-44C8-9793-C7EAE19EF8E9}" destId="{9FEB9DD8-1BFD-42C1-A395-45F1941387AF}" srcOrd="1" destOrd="0" presId="urn:microsoft.com/office/officeart/2005/8/layout/hierarchy1"/>
    <dgm:cxn modelId="{47CFCB15-9B9C-4AA2-8D32-0D820DA24458}" type="presParOf" srcId="{9FEB9DD8-1BFD-42C1-A395-45F1941387AF}" destId="{26778BF8-F078-4AA8-B2D8-43C7E347071C}" srcOrd="0" destOrd="0" presId="urn:microsoft.com/office/officeart/2005/8/layout/hierarchy1"/>
    <dgm:cxn modelId="{E6D9FB83-B90F-48BC-82A4-356E1980DB2F}" type="presParOf" srcId="{26778BF8-F078-4AA8-B2D8-43C7E347071C}" destId="{B055ACD3-FE50-4099-AAC1-C5800F150DD1}" srcOrd="0" destOrd="0" presId="urn:microsoft.com/office/officeart/2005/8/layout/hierarchy1"/>
    <dgm:cxn modelId="{FA106877-9B33-4C68-A72F-47927EDC46FD}" type="presParOf" srcId="{26778BF8-F078-4AA8-B2D8-43C7E347071C}" destId="{598C68DE-D86C-4B7E-888C-188052CC5F97}" srcOrd="1" destOrd="0" presId="urn:microsoft.com/office/officeart/2005/8/layout/hierarchy1"/>
    <dgm:cxn modelId="{0475AA82-205A-4D42-B766-E50B08EE4632}" type="presParOf" srcId="{9FEB9DD8-1BFD-42C1-A395-45F1941387AF}" destId="{D29D555D-238A-4B4A-85F1-9CA051C0EA83}" srcOrd="1" destOrd="0" presId="urn:microsoft.com/office/officeart/2005/8/layout/hierarchy1"/>
    <dgm:cxn modelId="{B095B8B7-4DC6-4782-A3AA-1A29777B11B8}" type="presParOf" srcId="{94B17B13-38C6-44C8-9793-C7EAE19EF8E9}" destId="{66FEA8A2-6FEE-4904-81F1-72202CAFE982}" srcOrd="2" destOrd="0" presId="urn:microsoft.com/office/officeart/2005/8/layout/hierarchy1"/>
    <dgm:cxn modelId="{3E38274F-0F95-424C-9A62-3690A95D1455}" type="presParOf" srcId="{66FEA8A2-6FEE-4904-81F1-72202CAFE982}" destId="{9FE4CB33-5DF0-468C-B4E8-5C0110014800}" srcOrd="0" destOrd="0" presId="urn:microsoft.com/office/officeart/2005/8/layout/hierarchy1"/>
    <dgm:cxn modelId="{6218BAC2-DEB5-4B69-B8CB-C2E02351DE51}" type="presParOf" srcId="{9FE4CB33-5DF0-468C-B4E8-5C0110014800}" destId="{12BF10AC-BFF6-43DE-97DE-CB7261407B23}" srcOrd="0" destOrd="0" presId="urn:microsoft.com/office/officeart/2005/8/layout/hierarchy1"/>
    <dgm:cxn modelId="{3F246368-1EF0-4E1E-A0FA-A223AFDF2BC4}" type="presParOf" srcId="{9FE4CB33-5DF0-468C-B4E8-5C0110014800}" destId="{F16EDCB9-3EF3-42D6-AD25-94004AF35D0E}" srcOrd="1" destOrd="0" presId="urn:microsoft.com/office/officeart/2005/8/layout/hierarchy1"/>
    <dgm:cxn modelId="{B886D7D0-9D4D-4310-A990-BAEB3D9956B5}" type="presParOf" srcId="{66FEA8A2-6FEE-4904-81F1-72202CAFE982}" destId="{ED509448-5CC0-4D46-B0C6-46D230C9660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484FE9-5A52-4C3B-9D52-613C2E4E17D5}"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E2A0F550-0181-480D-939C-8FDBB2D4352E}">
      <dgm:prSet/>
      <dgm:spPr/>
      <dgm:t>
        <a:bodyPr/>
        <a:lstStyle/>
        <a:p>
          <a:r>
            <a:rPr lang="en-US"/>
            <a:t>The drug must be toxic to the pathogen more than toxic to the host.</a:t>
          </a:r>
        </a:p>
      </dgm:t>
    </dgm:pt>
    <dgm:pt modelId="{F7A68B7B-7131-4ED1-887A-CC966A741B65}" type="parTrans" cxnId="{0CB5CEB4-A7AF-423A-9BFA-3A1D2F005766}">
      <dgm:prSet/>
      <dgm:spPr/>
      <dgm:t>
        <a:bodyPr/>
        <a:lstStyle/>
        <a:p>
          <a:endParaRPr lang="en-US"/>
        </a:p>
      </dgm:t>
    </dgm:pt>
    <dgm:pt modelId="{A71F1396-7424-4016-B5F0-58B174DDC3A6}" type="sibTrans" cxnId="{0CB5CEB4-A7AF-423A-9BFA-3A1D2F005766}">
      <dgm:prSet/>
      <dgm:spPr/>
      <dgm:t>
        <a:bodyPr/>
        <a:lstStyle/>
        <a:p>
          <a:endParaRPr lang="en-US"/>
        </a:p>
      </dgm:t>
    </dgm:pt>
    <dgm:pt modelId="{E5E0F370-8CA0-425D-BE9C-96494D1CA0B6}">
      <dgm:prSet/>
      <dgm:spPr/>
      <dgm:t>
        <a:bodyPr/>
        <a:lstStyle/>
        <a:p>
          <a:r>
            <a:rPr lang="en-US"/>
            <a:t>Selective toxicity is due to the difference in structure or metabolism between the pathogen and the host.</a:t>
          </a:r>
        </a:p>
      </dgm:t>
    </dgm:pt>
    <dgm:pt modelId="{17DB4D43-6A9F-4FF0-A1E5-9E58F061B5A2}" type="parTrans" cxnId="{45A6BE19-C82B-47DD-9A3E-56FBA8616B6C}">
      <dgm:prSet/>
      <dgm:spPr/>
      <dgm:t>
        <a:bodyPr/>
        <a:lstStyle/>
        <a:p>
          <a:endParaRPr lang="en-US"/>
        </a:p>
      </dgm:t>
    </dgm:pt>
    <dgm:pt modelId="{107AF310-5629-46AD-BCBD-55029A768AC5}" type="sibTrans" cxnId="{45A6BE19-C82B-47DD-9A3E-56FBA8616B6C}">
      <dgm:prSet/>
      <dgm:spPr/>
      <dgm:t>
        <a:bodyPr/>
        <a:lstStyle/>
        <a:p>
          <a:endParaRPr lang="en-US"/>
        </a:p>
      </dgm:t>
    </dgm:pt>
    <dgm:pt modelId="{223E663C-FD48-426F-BB84-B668B57F65A5}" type="pres">
      <dgm:prSet presAssocID="{F3484FE9-5A52-4C3B-9D52-613C2E4E17D5}" presName="outerComposite" presStyleCnt="0">
        <dgm:presLayoutVars>
          <dgm:chMax val="5"/>
          <dgm:dir/>
          <dgm:resizeHandles val="exact"/>
        </dgm:presLayoutVars>
      </dgm:prSet>
      <dgm:spPr/>
    </dgm:pt>
    <dgm:pt modelId="{06BEBB9C-D836-4B9A-98C5-3869370AFB13}" type="pres">
      <dgm:prSet presAssocID="{F3484FE9-5A52-4C3B-9D52-613C2E4E17D5}" presName="dummyMaxCanvas" presStyleCnt="0">
        <dgm:presLayoutVars/>
      </dgm:prSet>
      <dgm:spPr/>
    </dgm:pt>
    <dgm:pt modelId="{01ED1A0F-D2F0-40AD-A646-E6A658F2339C}" type="pres">
      <dgm:prSet presAssocID="{F3484FE9-5A52-4C3B-9D52-613C2E4E17D5}" presName="TwoNodes_1" presStyleLbl="node1" presStyleIdx="0" presStyleCnt="2">
        <dgm:presLayoutVars>
          <dgm:bulletEnabled val="1"/>
        </dgm:presLayoutVars>
      </dgm:prSet>
      <dgm:spPr/>
    </dgm:pt>
    <dgm:pt modelId="{73630C96-D3B2-42E5-89D2-6E6DF94BD10B}" type="pres">
      <dgm:prSet presAssocID="{F3484FE9-5A52-4C3B-9D52-613C2E4E17D5}" presName="TwoNodes_2" presStyleLbl="node1" presStyleIdx="1" presStyleCnt="2">
        <dgm:presLayoutVars>
          <dgm:bulletEnabled val="1"/>
        </dgm:presLayoutVars>
      </dgm:prSet>
      <dgm:spPr/>
    </dgm:pt>
    <dgm:pt modelId="{4617124F-869D-4AF8-868F-E78C69A42AF1}" type="pres">
      <dgm:prSet presAssocID="{F3484FE9-5A52-4C3B-9D52-613C2E4E17D5}" presName="TwoConn_1-2" presStyleLbl="fgAccFollowNode1" presStyleIdx="0" presStyleCnt="1">
        <dgm:presLayoutVars>
          <dgm:bulletEnabled val="1"/>
        </dgm:presLayoutVars>
      </dgm:prSet>
      <dgm:spPr/>
    </dgm:pt>
    <dgm:pt modelId="{35AD1B85-9EBF-43F9-B027-B75F5815C576}" type="pres">
      <dgm:prSet presAssocID="{F3484FE9-5A52-4C3B-9D52-613C2E4E17D5}" presName="TwoNodes_1_text" presStyleLbl="node1" presStyleIdx="1" presStyleCnt="2">
        <dgm:presLayoutVars>
          <dgm:bulletEnabled val="1"/>
        </dgm:presLayoutVars>
      </dgm:prSet>
      <dgm:spPr/>
    </dgm:pt>
    <dgm:pt modelId="{B6ECFA59-0B4B-4514-9E76-42D0D0181310}" type="pres">
      <dgm:prSet presAssocID="{F3484FE9-5A52-4C3B-9D52-613C2E4E17D5}" presName="TwoNodes_2_text" presStyleLbl="node1" presStyleIdx="1" presStyleCnt="2">
        <dgm:presLayoutVars>
          <dgm:bulletEnabled val="1"/>
        </dgm:presLayoutVars>
      </dgm:prSet>
      <dgm:spPr/>
    </dgm:pt>
  </dgm:ptLst>
  <dgm:cxnLst>
    <dgm:cxn modelId="{0EA5B303-024D-4E77-AE07-E2B5F7FD5F9A}" type="presOf" srcId="{E2A0F550-0181-480D-939C-8FDBB2D4352E}" destId="{35AD1B85-9EBF-43F9-B027-B75F5815C576}" srcOrd="1" destOrd="0" presId="urn:microsoft.com/office/officeart/2005/8/layout/vProcess5"/>
    <dgm:cxn modelId="{45A6BE19-C82B-47DD-9A3E-56FBA8616B6C}" srcId="{F3484FE9-5A52-4C3B-9D52-613C2E4E17D5}" destId="{E5E0F370-8CA0-425D-BE9C-96494D1CA0B6}" srcOrd="1" destOrd="0" parTransId="{17DB4D43-6A9F-4FF0-A1E5-9E58F061B5A2}" sibTransId="{107AF310-5629-46AD-BCBD-55029A768AC5}"/>
    <dgm:cxn modelId="{04F1D362-C2E8-404B-8AB2-A3F77755D036}" type="presOf" srcId="{F3484FE9-5A52-4C3B-9D52-613C2E4E17D5}" destId="{223E663C-FD48-426F-BB84-B668B57F65A5}" srcOrd="0" destOrd="0" presId="urn:microsoft.com/office/officeart/2005/8/layout/vProcess5"/>
    <dgm:cxn modelId="{2E8A2854-5225-462F-98CC-91607B9CC7AE}" type="presOf" srcId="{E5E0F370-8CA0-425D-BE9C-96494D1CA0B6}" destId="{B6ECFA59-0B4B-4514-9E76-42D0D0181310}" srcOrd="1" destOrd="0" presId="urn:microsoft.com/office/officeart/2005/8/layout/vProcess5"/>
    <dgm:cxn modelId="{1BF18659-CB71-429E-B831-BDC84F36DD08}" type="presOf" srcId="{A71F1396-7424-4016-B5F0-58B174DDC3A6}" destId="{4617124F-869D-4AF8-868F-E78C69A42AF1}" srcOrd="0" destOrd="0" presId="urn:microsoft.com/office/officeart/2005/8/layout/vProcess5"/>
    <dgm:cxn modelId="{0CB5CEB4-A7AF-423A-9BFA-3A1D2F005766}" srcId="{F3484FE9-5A52-4C3B-9D52-613C2E4E17D5}" destId="{E2A0F550-0181-480D-939C-8FDBB2D4352E}" srcOrd="0" destOrd="0" parTransId="{F7A68B7B-7131-4ED1-887A-CC966A741B65}" sibTransId="{A71F1396-7424-4016-B5F0-58B174DDC3A6}"/>
    <dgm:cxn modelId="{E96EA1B9-BAA2-47BD-9DE4-428F238551E2}" type="presOf" srcId="{E2A0F550-0181-480D-939C-8FDBB2D4352E}" destId="{01ED1A0F-D2F0-40AD-A646-E6A658F2339C}" srcOrd="0" destOrd="0" presId="urn:microsoft.com/office/officeart/2005/8/layout/vProcess5"/>
    <dgm:cxn modelId="{FDE8E0DF-7ADC-4890-B900-8D466E47B4A9}" type="presOf" srcId="{E5E0F370-8CA0-425D-BE9C-96494D1CA0B6}" destId="{73630C96-D3B2-42E5-89D2-6E6DF94BD10B}" srcOrd="0" destOrd="0" presId="urn:microsoft.com/office/officeart/2005/8/layout/vProcess5"/>
    <dgm:cxn modelId="{6D90112D-1F8F-4609-A86C-4DD5126C5F58}" type="presParOf" srcId="{223E663C-FD48-426F-BB84-B668B57F65A5}" destId="{06BEBB9C-D836-4B9A-98C5-3869370AFB13}" srcOrd="0" destOrd="0" presId="urn:microsoft.com/office/officeart/2005/8/layout/vProcess5"/>
    <dgm:cxn modelId="{BA22F464-CF3F-40B1-AC64-EC60C24E7060}" type="presParOf" srcId="{223E663C-FD48-426F-BB84-B668B57F65A5}" destId="{01ED1A0F-D2F0-40AD-A646-E6A658F2339C}" srcOrd="1" destOrd="0" presId="urn:microsoft.com/office/officeart/2005/8/layout/vProcess5"/>
    <dgm:cxn modelId="{D598E8A0-E4AC-445E-8654-DE1F20B78CE8}" type="presParOf" srcId="{223E663C-FD48-426F-BB84-B668B57F65A5}" destId="{73630C96-D3B2-42E5-89D2-6E6DF94BD10B}" srcOrd="2" destOrd="0" presId="urn:microsoft.com/office/officeart/2005/8/layout/vProcess5"/>
    <dgm:cxn modelId="{25EB0985-20E7-4C68-BD46-13E17461ECA6}" type="presParOf" srcId="{223E663C-FD48-426F-BB84-B668B57F65A5}" destId="{4617124F-869D-4AF8-868F-E78C69A42AF1}" srcOrd="3" destOrd="0" presId="urn:microsoft.com/office/officeart/2005/8/layout/vProcess5"/>
    <dgm:cxn modelId="{84821AC5-D203-4D92-8A17-DE7C1C0159AD}" type="presParOf" srcId="{223E663C-FD48-426F-BB84-B668B57F65A5}" destId="{35AD1B85-9EBF-43F9-B027-B75F5815C576}" srcOrd="4" destOrd="0" presId="urn:microsoft.com/office/officeart/2005/8/layout/vProcess5"/>
    <dgm:cxn modelId="{C0C9E247-0BD2-482B-B85E-28592D8313EA}" type="presParOf" srcId="{223E663C-FD48-426F-BB84-B668B57F65A5}" destId="{B6ECFA59-0B4B-4514-9E76-42D0D0181310}"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21185C-0F01-41BD-B85B-530A68747968}"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28621CDA-E496-4122-B40A-9126B7A17F50}">
      <dgm:prSet/>
      <dgm:spPr/>
      <dgm:t>
        <a:bodyPr/>
        <a:lstStyle/>
        <a:p>
          <a:r>
            <a:rPr lang="en-US"/>
            <a:t>Kill microorganisms by direct effect e.g. B- lactam antibiotics, Aminoglycosides, Quinolones, Rifampicin. </a:t>
          </a:r>
        </a:p>
      </dgm:t>
    </dgm:pt>
    <dgm:pt modelId="{0F89825D-7E3F-4DA6-A6D1-A688C854F511}" type="parTrans" cxnId="{8A966528-0359-4308-9EF9-BCB38A17DE3A}">
      <dgm:prSet/>
      <dgm:spPr/>
      <dgm:t>
        <a:bodyPr/>
        <a:lstStyle/>
        <a:p>
          <a:endParaRPr lang="en-US"/>
        </a:p>
      </dgm:t>
    </dgm:pt>
    <dgm:pt modelId="{2D203EDC-9290-4A82-8DF5-1911BE7FDB49}" type="sibTrans" cxnId="{8A966528-0359-4308-9EF9-BCB38A17DE3A}">
      <dgm:prSet/>
      <dgm:spPr/>
      <dgm:t>
        <a:bodyPr/>
        <a:lstStyle/>
        <a:p>
          <a:endParaRPr lang="en-US"/>
        </a:p>
      </dgm:t>
    </dgm:pt>
    <dgm:pt modelId="{E379676A-A172-4694-8AA2-C07EE7A1687B}">
      <dgm:prSet/>
      <dgm:spPr/>
      <dgm:t>
        <a:bodyPr/>
        <a:lstStyle/>
        <a:p>
          <a:r>
            <a:rPr lang="en-US"/>
            <a:t>Effective in immunosupressed host.</a:t>
          </a:r>
        </a:p>
      </dgm:t>
    </dgm:pt>
    <dgm:pt modelId="{64B8D4D8-2F7D-4A79-A1BD-C63688DECDEC}" type="parTrans" cxnId="{E7FB09B2-42D3-4AA7-BD40-5FFB85AF09A3}">
      <dgm:prSet/>
      <dgm:spPr/>
      <dgm:t>
        <a:bodyPr/>
        <a:lstStyle/>
        <a:p>
          <a:endParaRPr lang="en-US"/>
        </a:p>
      </dgm:t>
    </dgm:pt>
    <dgm:pt modelId="{5A7D4750-0089-47CB-A572-086B351E6778}" type="sibTrans" cxnId="{E7FB09B2-42D3-4AA7-BD40-5FFB85AF09A3}">
      <dgm:prSet/>
      <dgm:spPr/>
      <dgm:t>
        <a:bodyPr/>
        <a:lstStyle/>
        <a:p>
          <a:endParaRPr lang="en-US"/>
        </a:p>
      </dgm:t>
    </dgm:pt>
    <dgm:pt modelId="{EA4C73CA-1ECC-4970-B3E5-90F5BAB2D498}" type="pres">
      <dgm:prSet presAssocID="{0821185C-0F01-41BD-B85B-530A68747968}" presName="Name0" presStyleCnt="0">
        <dgm:presLayoutVars>
          <dgm:dir/>
          <dgm:animLvl val="lvl"/>
          <dgm:resizeHandles val="exact"/>
        </dgm:presLayoutVars>
      </dgm:prSet>
      <dgm:spPr/>
    </dgm:pt>
    <dgm:pt modelId="{D6BFDE7B-CFA6-4C64-B2E9-29D0F97F8ADB}" type="pres">
      <dgm:prSet presAssocID="{E379676A-A172-4694-8AA2-C07EE7A1687B}" presName="boxAndChildren" presStyleCnt="0"/>
      <dgm:spPr/>
    </dgm:pt>
    <dgm:pt modelId="{41517818-786C-478F-9D07-08F260A9DEC2}" type="pres">
      <dgm:prSet presAssocID="{E379676A-A172-4694-8AA2-C07EE7A1687B}" presName="parentTextBox" presStyleLbl="node1" presStyleIdx="0" presStyleCnt="2"/>
      <dgm:spPr/>
    </dgm:pt>
    <dgm:pt modelId="{5EEFFAB9-D6AA-4D3C-965F-2FCFB3181998}" type="pres">
      <dgm:prSet presAssocID="{2D203EDC-9290-4A82-8DF5-1911BE7FDB49}" presName="sp" presStyleCnt="0"/>
      <dgm:spPr/>
    </dgm:pt>
    <dgm:pt modelId="{5298044F-4624-4437-9F09-B922EDED652F}" type="pres">
      <dgm:prSet presAssocID="{28621CDA-E496-4122-B40A-9126B7A17F50}" presName="arrowAndChildren" presStyleCnt="0"/>
      <dgm:spPr/>
    </dgm:pt>
    <dgm:pt modelId="{9FA4B66F-7B1A-444F-AA1C-CF27C7CE7B62}" type="pres">
      <dgm:prSet presAssocID="{28621CDA-E496-4122-B40A-9126B7A17F50}" presName="parentTextArrow" presStyleLbl="node1" presStyleIdx="1" presStyleCnt="2"/>
      <dgm:spPr/>
    </dgm:pt>
  </dgm:ptLst>
  <dgm:cxnLst>
    <dgm:cxn modelId="{8A966528-0359-4308-9EF9-BCB38A17DE3A}" srcId="{0821185C-0F01-41BD-B85B-530A68747968}" destId="{28621CDA-E496-4122-B40A-9126B7A17F50}" srcOrd="0" destOrd="0" parTransId="{0F89825D-7E3F-4DA6-A6D1-A688C854F511}" sibTransId="{2D203EDC-9290-4A82-8DF5-1911BE7FDB49}"/>
    <dgm:cxn modelId="{544CD08C-693E-41E7-AB50-311F10651E45}" type="presOf" srcId="{E379676A-A172-4694-8AA2-C07EE7A1687B}" destId="{41517818-786C-478F-9D07-08F260A9DEC2}" srcOrd="0" destOrd="0" presId="urn:microsoft.com/office/officeart/2005/8/layout/process4"/>
    <dgm:cxn modelId="{E7FB09B2-42D3-4AA7-BD40-5FFB85AF09A3}" srcId="{0821185C-0F01-41BD-B85B-530A68747968}" destId="{E379676A-A172-4694-8AA2-C07EE7A1687B}" srcOrd="1" destOrd="0" parTransId="{64B8D4D8-2F7D-4A79-A1BD-C63688DECDEC}" sibTransId="{5A7D4750-0089-47CB-A572-086B351E6778}"/>
    <dgm:cxn modelId="{A71193B4-481A-47FC-88BF-23D1D8672126}" type="presOf" srcId="{0821185C-0F01-41BD-B85B-530A68747968}" destId="{EA4C73CA-1ECC-4970-B3E5-90F5BAB2D498}" srcOrd="0" destOrd="0" presId="urn:microsoft.com/office/officeart/2005/8/layout/process4"/>
    <dgm:cxn modelId="{2E062DCB-2D5F-4049-80CA-C4036A7D581E}" type="presOf" srcId="{28621CDA-E496-4122-B40A-9126B7A17F50}" destId="{9FA4B66F-7B1A-444F-AA1C-CF27C7CE7B62}" srcOrd="0" destOrd="0" presId="urn:microsoft.com/office/officeart/2005/8/layout/process4"/>
    <dgm:cxn modelId="{8DA3D135-C855-4E19-BDE2-7811FBBA26B8}" type="presParOf" srcId="{EA4C73CA-1ECC-4970-B3E5-90F5BAB2D498}" destId="{D6BFDE7B-CFA6-4C64-B2E9-29D0F97F8ADB}" srcOrd="0" destOrd="0" presId="urn:microsoft.com/office/officeart/2005/8/layout/process4"/>
    <dgm:cxn modelId="{D32C5417-2FD0-4FCB-89F9-E21A973975EA}" type="presParOf" srcId="{D6BFDE7B-CFA6-4C64-B2E9-29D0F97F8ADB}" destId="{41517818-786C-478F-9D07-08F260A9DEC2}" srcOrd="0" destOrd="0" presId="urn:microsoft.com/office/officeart/2005/8/layout/process4"/>
    <dgm:cxn modelId="{4899E202-666B-4387-A3C8-1A1A8201C33B}" type="presParOf" srcId="{EA4C73CA-1ECC-4970-B3E5-90F5BAB2D498}" destId="{5EEFFAB9-D6AA-4D3C-965F-2FCFB3181998}" srcOrd="1" destOrd="0" presId="urn:microsoft.com/office/officeart/2005/8/layout/process4"/>
    <dgm:cxn modelId="{39FDBF59-AC5E-4944-BCAC-5766AB8BCD63}" type="presParOf" srcId="{EA4C73CA-1ECC-4970-B3E5-90F5BAB2D498}" destId="{5298044F-4624-4437-9F09-B922EDED652F}" srcOrd="2" destOrd="0" presId="urn:microsoft.com/office/officeart/2005/8/layout/process4"/>
    <dgm:cxn modelId="{3D7032DC-4F55-4AD6-BD68-3F67FCC5708D}" type="presParOf" srcId="{5298044F-4624-4437-9F09-B922EDED652F}" destId="{9FA4B66F-7B1A-444F-AA1C-CF27C7CE7B6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314B08-1D3B-4BE3-8FB0-9B2535725ED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4733DF7-2269-4C44-B69F-11D5E52F45CC}">
      <dgm:prSet/>
      <dgm:spPr/>
      <dgm:t>
        <a:bodyPr/>
        <a:lstStyle/>
        <a:p>
          <a:pPr>
            <a:lnSpc>
              <a:spcPct val="100000"/>
            </a:lnSpc>
          </a:pPr>
          <a:r>
            <a:rPr lang="en-US" dirty="0"/>
            <a:t>Inhibit growth of microorganism. e.g. </a:t>
          </a:r>
          <a:r>
            <a:rPr lang="en-US" dirty="0" err="1"/>
            <a:t>Sulphonamides</a:t>
          </a:r>
          <a:r>
            <a:rPr lang="en-US" dirty="0"/>
            <a:t> , chloramphenicol &amp; </a:t>
          </a:r>
          <a:r>
            <a:rPr lang="en-US" dirty="0" err="1"/>
            <a:t>tertacyclines</a:t>
          </a:r>
          <a:endParaRPr lang="en-US" dirty="0"/>
        </a:p>
        <a:p>
          <a:pPr>
            <a:lnSpc>
              <a:spcPct val="100000"/>
            </a:lnSpc>
          </a:pPr>
          <a:r>
            <a:rPr lang="en-US" dirty="0"/>
            <a:t> H</a:t>
          </a:r>
          <a:r>
            <a:rPr lang="en-US" altLang="en-US" dirty="0"/>
            <a:t>ost immune system does the killing</a:t>
          </a:r>
          <a:endParaRPr lang="en-US" dirty="0"/>
        </a:p>
      </dgm:t>
    </dgm:pt>
    <dgm:pt modelId="{716F1605-6615-4221-BFF2-0FA2C36BA0AB}" type="parTrans" cxnId="{BD47C91A-51AF-42EC-94AC-5AA84EC5DA66}">
      <dgm:prSet/>
      <dgm:spPr/>
      <dgm:t>
        <a:bodyPr/>
        <a:lstStyle/>
        <a:p>
          <a:endParaRPr lang="en-US"/>
        </a:p>
      </dgm:t>
    </dgm:pt>
    <dgm:pt modelId="{9E3277C7-A537-4694-996D-5FC49499EE12}" type="sibTrans" cxnId="{BD47C91A-51AF-42EC-94AC-5AA84EC5DA66}">
      <dgm:prSet/>
      <dgm:spPr/>
      <dgm:t>
        <a:bodyPr/>
        <a:lstStyle/>
        <a:p>
          <a:endParaRPr lang="en-US"/>
        </a:p>
      </dgm:t>
    </dgm:pt>
    <dgm:pt modelId="{395A194D-8E28-4A3F-ACEB-DA1F68F5CE5B}">
      <dgm:prSet/>
      <dgm:spPr/>
      <dgm:t>
        <a:bodyPr/>
        <a:lstStyle/>
        <a:p>
          <a:pPr>
            <a:lnSpc>
              <a:spcPct val="100000"/>
            </a:lnSpc>
          </a:pPr>
          <a:r>
            <a:rPr lang="en-US"/>
            <a:t>Not effective in immunosuupressed host.</a:t>
          </a:r>
        </a:p>
      </dgm:t>
    </dgm:pt>
    <dgm:pt modelId="{0D44169D-B1E8-43E0-A211-F507882F2FE1}" type="parTrans" cxnId="{28C0D322-911D-4967-AF40-75C46DB8ECB8}">
      <dgm:prSet/>
      <dgm:spPr/>
      <dgm:t>
        <a:bodyPr/>
        <a:lstStyle/>
        <a:p>
          <a:endParaRPr lang="en-US"/>
        </a:p>
      </dgm:t>
    </dgm:pt>
    <dgm:pt modelId="{3E469EBC-24C2-4582-A2BC-AB6AB565C38F}" type="sibTrans" cxnId="{28C0D322-911D-4967-AF40-75C46DB8ECB8}">
      <dgm:prSet/>
      <dgm:spPr/>
      <dgm:t>
        <a:bodyPr/>
        <a:lstStyle/>
        <a:p>
          <a:endParaRPr lang="en-US"/>
        </a:p>
      </dgm:t>
    </dgm:pt>
    <dgm:pt modelId="{31552D06-B99E-460B-A79F-F286B12F4232}" type="pres">
      <dgm:prSet presAssocID="{96314B08-1D3B-4BE3-8FB0-9B2535725ED7}" presName="hierChild1" presStyleCnt="0">
        <dgm:presLayoutVars>
          <dgm:chPref val="1"/>
          <dgm:dir/>
          <dgm:animOne val="branch"/>
          <dgm:animLvl val="lvl"/>
          <dgm:resizeHandles/>
        </dgm:presLayoutVars>
      </dgm:prSet>
      <dgm:spPr/>
    </dgm:pt>
    <dgm:pt modelId="{10A9D107-76C8-4EB6-B1A4-EAA6BBCF2513}" type="pres">
      <dgm:prSet presAssocID="{F4733DF7-2269-4C44-B69F-11D5E52F45CC}" presName="hierRoot1" presStyleCnt="0"/>
      <dgm:spPr/>
    </dgm:pt>
    <dgm:pt modelId="{050D4957-E2C6-4DBE-A702-6C70721A9AC8}" type="pres">
      <dgm:prSet presAssocID="{F4733DF7-2269-4C44-B69F-11D5E52F45CC}" presName="composite" presStyleCnt="0"/>
      <dgm:spPr/>
    </dgm:pt>
    <dgm:pt modelId="{54DC2D11-2977-43CA-A8C3-8C88F7DA3F0F}" type="pres">
      <dgm:prSet presAssocID="{F4733DF7-2269-4C44-B69F-11D5E52F45CC}" presName="background" presStyleLbl="node0" presStyleIdx="0" presStyleCnt="2"/>
      <dgm:spPr/>
    </dgm:pt>
    <dgm:pt modelId="{794AB0DA-0BB8-4827-A458-0FF4810C7800}" type="pres">
      <dgm:prSet presAssocID="{F4733DF7-2269-4C44-B69F-11D5E52F45CC}" presName="text" presStyleLbl="fgAcc0" presStyleIdx="0" presStyleCnt="2">
        <dgm:presLayoutVars>
          <dgm:chPref val="3"/>
        </dgm:presLayoutVars>
      </dgm:prSet>
      <dgm:spPr/>
    </dgm:pt>
    <dgm:pt modelId="{CD0AE779-030A-4AD8-9744-B37143144BB7}" type="pres">
      <dgm:prSet presAssocID="{F4733DF7-2269-4C44-B69F-11D5E52F45CC}" presName="hierChild2" presStyleCnt="0"/>
      <dgm:spPr/>
    </dgm:pt>
    <dgm:pt modelId="{C95A3C03-831C-4C40-9FA7-93A784944A01}" type="pres">
      <dgm:prSet presAssocID="{395A194D-8E28-4A3F-ACEB-DA1F68F5CE5B}" presName="hierRoot1" presStyleCnt="0"/>
      <dgm:spPr/>
    </dgm:pt>
    <dgm:pt modelId="{2DBE5656-7F69-419F-B4F2-D2940112867B}" type="pres">
      <dgm:prSet presAssocID="{395A194D-8E28-4A3F-ACEB-DA1F68F5CE5B}" presName="composite" presStyleCnt="0"/>
      <dgm:spPr/>
    </dgm:pt>
    <dgm:pt modelId="{266155CA-0AF5-4FBF-8148-D278916A004D}" type="pres">
      <dgm:prSet presAssocID="{395A194D-8E28-4A3F-ACEB-DA1F68F5CE5B}" presName="background" presStyleLbl="node0" presStyleIdx="1" presStyleCnt="2"/>
      <dgm:spPr/>
    </dgm:pt>
    <dgm:pt modelId="{AB654131-7EAA-4F08-BAD3-B607E5E613FC}" type="pres">
      <dgm:prSet presAssocID="{395A194D-8E28-4A3F-ACEB-DA1F68F5CE5B}" presName="text" presStyleLbl="fgAcc0" presStyleIdx="1" presStyleCnt="2">
        <dgm:presLayoutVars>
          <dgm:chPref val="3"/>
        </dgm:presLayoutVars>
      </dgm:prSet>
      <dgm:spPr/>
    </dgm:pt>
    <dgm:pt modelId="{C25EB00D-8BA0-4C8F-A550-DF351B8A0007}" type="pres">
      <dgm:prSet presAssocID="{395A194D-8E28-4A3F-ACEB-DA1F68F5CE5B}" presName="hierChild2" presStyleCnt="0"/>
      <dgm:spPr/>
    </dgm:pt>
  </dgm:ptLst>
  <dgm:cxnLst>
    <dgm:cxn modelId="{BD47C91A-51AF-42EC-94AC-5AA84EC5DA66}" srcId="{96314B08-1D3B-4BE3-8FB0-9B2535725ED7}" destId="{F4733DF7-2269-4C44-B69F-11D5E52F45CC}" srcOrd="0" destOrd="0" parTransId="{716F1605-6615-4221-BFF2-0FA2C36BA0AB}" sibTransId="{9E3277C7-A537-4694-996D-5FC49499EE12}"/>
    <dgm:cxn modelId="{298BBD1D-398F-4C49-9B65-89B2A6183C1F}" type="presOf" srcId="{395A194D-8E28-4A3F-ACEB-DA1F68F5CE5B}" destId="{AB654131-7EAA-4F08-BAD3-B607E5E613FC}" srcOrd="0" destOrd="0" presId="urn:microsoft.com/office/officeart/2005/8/layout/hierarchy1"/>
    <dgm:cxn modelId="{28C0D322-911D-4967-AF40-75C46DB8ECB8}" srcId="{96314B08-1D3B-4BE3-8FB0-9B2535725ED7}" destId="{395A194D-8E28-4A3F-ACEB-DA1F68F5CE5B}" srcOrd="1" destOrd="0" parTransId="{0D44169D-B1E8-43E0-A211-F507882F2FE1}" sibTransId="{3E469EBC-24C2-4582-A2BC-AB6AB565C38F}"/>
    <dgm:cxn modelId="{1FB74C38-3E00-4066-8557-08C0C561E0DE}" type="presOf" srcId="{F4733DF7-2269-4C44-B69F-11D5E52F45CC}" destId="{794AB0DA-0BB8-4827-A458-0FF4810C7800}" srcOrd="0" destOrd="0" presId="urn:microsoft.com/office/officeart/2005/8/layout/hierarchy1"/>
    <dgm:cxn modelId="{F2E5C081-C916-4432-9725-D0271F9A1C88}" type="presOf" srcId="{96314B08-1D3B-4BE3-8FB0-9B2535725ED7}" destId="{31552D06-B99E-460B-A79F-F286B12F4232}" srcOrd="0" destOrd="0" presId="urn:microsoft.com/office/officeart/2005/8/layout/hierarchy1"/>
    <dgm:cxn modelId="{059C3399-2C09-4E75-9D1F-00ECA2A89E52}" type="presParOf" srcId="{31552D06-B99E-460B-A79F-F286B12F4232}" destId="{10A9D107-76C8-4EB6-B1A4-EAA6BBCF2513}" srcOrd="0" destOrd="0" presId="urn:microsoft.com/office/officeart/2005/8/layout/hierarchy1"/>
    <dgm:cxn modelId="{0CDC2847-2D8D-42AF-A456-2173B6A18DC1}" type="presParOf" srcId="{10A9D107-76C8-4EB6-B1A4-EAA6BBCF2513}" destId="{050D4957-E2C6-4DBE-A702-6C70721A9AC8}" srcOrd="0" destOrd="0" presId="urn:microsoft.com/office/officeart/2005/8/layout/hierarchy1"/>
    <dgm:cxn modelId="{B06A6B90-EA1C-43A5-9430-C1B74EA1B790}" type="presParOf" srcId="{050D4957-E2C6-4DBE-A702-6C70721A9AC8}" destId="{54DC2D11-2977-43CA-A8C3-8C88F7DA3F0F}" srcOrd="0" destOrd="0" presId="urn:microsoft.com/office/officeart/2005/8/layout/hierarchy1"/>
    <dgm:cxn modelId="{2F40E1CA-5548-4A2C-B751-846A9C3B0466}" type="presParOf" srcId="{050D4957-E2C6-4DBE-A702-6C70721A9AC8}" destId="{794AB0DA-0BB8-4827-A458-0FF4810C7800}" srcOrd="1" destOrd="0" presId="urn:microsoft.com/office/officeart/2005/8/layout/hierarchy1"/>
    <dgm:cxn modelId="{4B815AE6-F347-48C1-8C37-363F56094CAE}" type="presParOf" srcId="{10A9D107-76C8-4EB6-B1A4-EAA6BBCF2513}" destId="{CD0AE779-030A-4AD8-9744-B37143144BB7}" srcOrd="1" destOrd="0" presId="urn:microsoft.com/office/officeart/2005/8/layout/hierarchy1"/>
    <dgm:cxn modelId="{3A50AFE4-FBC8-4B33-A8BD-D7FEA816B8C9}" type="presParOf" srcId="{31552D06-B99E-460B-A79F-F286B12F4232}" destId="{C95A3C03-831C-4C40-9FA7-93A784944A01}" srcOrd="1" destOrd="0" presId="urn:microsoft.com/office/officeart/2005/8/layout/hierarchy1"/>
    <dgm:cxn modelId="{609D5E0B-C27B-462F-94DA-4D6A7B67F6B1}" type="presParOf" srcId="{C95A3C03-831C-4C40-9FA7-93A784944A01}" destId="{2DBE5656-7F69-419F-B4F2-D2940112867B}" srcOrd="0" destOrd="0" presId="urn:microsoft.com/office/officeart/2005/8/layout/hierarchy1"/>
    <dgm:cxn modelId="{167E7A1E-0586-470F-9D03-FB76598CFC8E}" type="presParOf" srcId="{2DBE5656-7F69-419F-B4F2-D2940112867B}" destId="{266155CA-0AF5-4FBF-8148-D278916A004D}" srcOrd="0" destOrd="0" presId="urn:microsoft.com/office/officeart/2005/8/layout/hierarchy1"/>
    <dgm:cxn modelId="{428D9609-9996-4B52-ADDE-5C7EB8C679D1}" type="presParOf" srcId="{2DBE5656-7F69-419F-B4F2-D2940112867B}" destId="{AB654131-7EAA-4F08-BAD3-B607E5E613FC}" srcOrd="1" destOrd="0" presId="urn:microsoft.com/office/officeart/2005/8/layout/hierarchy1"/>
    <dgm:cxn modelId="{F2310931-87F2-446C-8B38-082CC5D8480E}" type="presParOf" srcId="{C95A3C03-831C-4C40-9FA7-93A784944A01}" destId="{C25EB00D-8BA0-4C8F-A550-DF351B8A000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7034C8-7A06-467C-8B98-93512474F2A7}"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834C1A7-472D-4E5E-B7BC-B7015F3A115C}">
      <dgm:prSet/>
      <dgm:spPr/>
      <dgm:t>
        <a:bodyPr/>
        <a:lstStyle/>
        <a:p>
          <a:r>
            <a:rPr lang="en-US"/>
            <a:t>according to concentration e.g:  Erythromycin and Isoniazide.</a:t>
          </a:r>
        </a:p>
      </dgm:t>
    </dgm:pt>
    <dgm:pt modelId="{A1A314BF-431C-42ED-BD4D-B4C13F5398F7}" type="parTrans" cxnId="{61644ACE-7857-4F5B-8C35-FCFB1827F200}">
      <dgm:prSet/>
      <dgm:spPr/>
      <dgm:t>
        <a:bodyPr/>
        <a:lstStyle/>
        <a:p>
          <a:endParaRPr lang="en-US"/>
        </a:p>
      </dgm:t>
    </dgm:pt>
    <dgm:pt modelId="{845B6A09-3134-4E4C-BB52-DA89E4801A39}" type="sibTrans" cxnId="{61644ACE-7857-4F5B-8C35-FCFB1827F200}">
      <dgm:prSet/>
      <dgm:spPr/>
      <dgm:t>
        <a:bodyPr/>
        <a:lstStyle/>
        <a:p>
          <a:endParaRPr lang="en-US"/>
        </a:p>
      </dgm:t>
    </dgm:pt>
    <dgm:pt modelId="{35A07D83-563B-43C1-9BFB-24A154D633C3}">
      <dgm:prSet/>
      <dgm:spPr/>
      <dgm:t>
        <a:bodyPr/>
        <a:lstStyle/>
        <a:p>
          <a:r>
            <a:rPr lang="en-US"/>
            <a:t>Location and severity of infection affect choice of antibiotic: </a:t>
          </a:r>
        </a:p>
      </dgm:t>
    </dgm:pt>
    <dgm:pt modelId="{A56AC2C9-985E-4492-857C-580C0B340088}" type="parTrans" cxnId="{F76F4386-D8A6-481D-BB27-D5A3734D5E92}">
      <dgm:prSet/>
      <dgm:spPr/>
      <dgm:t>
        <a:bodyPr/>
        <a:lstStyle/>
        <a:p>
          <a:endParaRPr lang="en-US"/>
        </a:p>
      </dgm:t>
    </dgm:pt>
    <dgm:pt modelId="{E31F13B6-534D-4AFC-8420-B2CE06333518}" type="sibTrans" cxnId="{F76F4386-D8A6-481D-BB27-D5A3734D5E92}">
      <dgm:prSet/>
      <dgm:spPr/>
      <dgm:t>
        <a:bodyPr/>
        <a:lstStyle/>
        <a:p>
          <a:endParaRPr lang="en-US"/>
        </a:p>
      </dgm:t>
    </dgm:pt>
    <dgm:pt modelId="{FCEEC88E-C6EA-4B6A-97C4-36498A6891BD}">
      <dgm:prSet/>
      <dgm:spPr/>
      <dgm:t>
        <a:bodyPr/>
        <a:lstStyle/>
        <a:p>
          <a:r>
            <a:rPr lang="en-US"/>
            <a:t>E.g. CNS infection calls for bactericidal treatment</a:t>
          </a:r>
        </a:p>
      </dgm:t>
    </dgm:pt>
    <dgm:pt modelId="{3D283CA3-370B-4B7E-8B0D-BDC4A900FDBE}" type="parTrans" cxnId="{9E43AA99-4B25-417D-81E3-ED55014B23EA}">
      <dgm:prSet/>
      <dgm:spPr/>
      <dgm:t>
        <a:bodyPr/>
        <a:lstStyle/>
        <a:p>
          <a:endParaRPr lang="en-US"/>
        </a:p>
      </dgm:t>
    </dgm:pt>
    <dgm:pt modelId="{CFF12B6B-1634-47C2-B91A-2596A04C8934}" type="sibTrans" cxnId="{9E43AA99-4B25-417D-81E3-ED55014B23EA}">
      <dgm:prSet/>
      <dgm:spPr/>
      <dgm:t>
        <a:bodyPr/>
        <a:lstStyle/>
        <a:p>
          <a:endParaRPr lang="en-US"/>
        </a:p>
      </dgm:t>
    </dgm:pt>
    <dgm:pt modelId="{E1B6ED9E-0967-42A9-B3BD-8A8463B10634}" type="pres">
      <dgm:prSet presAssocID="{707034C8-7A06-467C-8B98-93512474F2A7}" presName="vert0" presStyleCnt="0">
        <dgm:presLayoutVars>
          <dgm:dir/>
          <dgm:animOne val="branch"/>
          <dgm:animLvl val="lvl"/>
        </dgm:presLayoutVars>
      </dgm:prSet>
      <dgm:spPr/>
    </dgm:pt>
    <dgm:pt modelId="{FD08A941-2139-471C-B75C-2708165CA64E}" type="pres">
      <dgm:prSet presAssocID="{3834C1A7-472D-4E5E-B7BC-B7015F3A115C}" presName="thickLine" presStyleLbl="alignNode1" presStyleIdx="0" presStyleCnt="3"/>
      <dgm:spPr/>
    </dgm:pt>
    <dgm:pt modelId="{CF198A53-9364-40D5-96AC-44644436C035}" type="pres">
      <dgm:prSet presAssocID="{3834C1A7-472D-4E5E-B7BC-B7015F3A115C}" presName="horz1" presStyleCnt="0"/>
      <dgm:spPr/>
    </dgm:pt>
    <dgm:pt modelId="{2493E755-6E1F-4C6F-9F98-4CD4CBA01340}" type="pres">
      <dgm:prSet presAssocID="{3834C1A7-472D-4E5E-B7BC-B7015F3A115C}" presName="tx1" presStyleLbl="revTx" presStyleIdx="0" presStyleCnt="3"/>
      <dgm:spPr/>
    </dgm:pt>
    <dgm:pt modelId="{91B8449F-145E-41F2-B8ED-A91F06A97A4C}" type="pres">
      <dgm:prSet presAssocID="{3834C1A7-472D-4E5E-B7BC-B7015F3A115C}" presName="vert1" presStyleCnt="0"/>
      <dgm:spPr/>
    </dgm:pt>
    <dgm:pt modelId="{DEC22EF0-EEE7-407E-B835-C8FF93D79697}" type="pres">
      <dgm:prSet presAssocID="{35A07D83-563B-43C1-9BFB-24A154D633C3}" presName="thickLine" presStyleLbl="alignNode1" presStyleIdx="1" presStyleCnt="3"/>
      <dgm:spPr/>
    </dgm:pt>
    <dgm:pt modelId="{DC1CC659-4356-4554-BC41-52794CC69A10}" type="pres">
      <dgm:prSet presAssocID="{35A07D83-563B-43C1-9BFB-24A154D633C3}" presName="horz1" presStyleCnt="0"/>
      <dgm:spPr/>
    </dgm:pt>
    <dgm:pt modelId="{9166E3F5-41E9-425B-A087-3887DB51E315}" type="pres">
      <dgm:prSet presAssocID="{35A07D83-563B-43C1-9BFB-24A154D633C3}" presName="tx1" presStyleLbl="revTx" presStyleIdx="1" presStyleCnt="3"/>
      <dgm:spPr/>
    </dgm:pt>
    <dgm:pt modelId="{16323B01-364D-4E5E-9593-9B275851F419}" type="pres">
      <dgm:prSet presAssocID="{35A07D83-563B-43C1-9BFB-24A154D633C3}" presName="vert1" presStyleCnt="0"/>
      <dgm:spPr/>
    </dgm:pt>
    <dgm:pt modelId="{589F65CC-C62C-44E9-80E1-2AB51BEF1341}" type="pres">
      <dgm:prSet presAssocID="{FCEEC88E-C6EA-4B6A-97C4-36498A6891BD}" presName="thickLine" presStyleLbl="alignNode1" presStyleIdx="2" presStyleCnt="3"/>
      <dgm:spPr/>
    </dgm:pt>
    <dgm:pt modelId="{A2807E97-B4D6-487B-B582-86495D1AD039}" type="pres">
      <dgm:prSet presAssocID="{FCEEC88E-C6EA-4B6A-97C4-36498A6891BD}" presName="horz1" presStyleCnt="0"/>
      <dgm:spPr/>
    </dgm:pt>
    <dgm:pt modelId="{4F3C8EF5-E4D4-41C7-B451-CFE9E229444F}" type="pres">
      <dgm:prSet presAssocID="{FCEEC88E-C6EA-4B6A-97C4-36498A6891BD}" presName="tx1" presStyleLbl="revTx" presStyleIdx="2" presStyleCnt="3"/>
      <dgm:spPr/>
    </dgm:pt>
    <dgm:pt modelId="{B47CFAA2-7B46-4661-AB50-BFF4E4019BA3}" type="pres">
      <dgm:prSet presAssocID="{FCEEC88E-C6EA-4B6A-97C4-36498A6891BD}" presName="vert1" presStyleCnt="0"/>
      <dgm:spPr/>
    </dgm:pt>
  </dgm:ptLst>
  <dgm:cxnLst>
    <dgm:cxn modelId="{8F4BE01D-60E9-4797-9E8B-D19B19936D42}" type="presOf" srcId="{3834C1A7-472D-4E5E-B7BC-B7015F3A115C}" destId="{2493E755-6E1F-4C6F-9F98-4CD4CBA01340}" srcOrd="0" destOrd="0" presId="urn:microsoft.com/office/officeart/2008/layout/LinedList"/>
    <dgm:cxn modelId="{C8201838-3D1B-45DB-88B2-1AEF3827B9F3}" type="presOf" srcId="{FCEEC88E-C6EA-4B6A-97C4-36498A6891BD}" destId="{4F3C8EF5-E4D4-41C7-B451-CFE9E229444F}" srcOrd="0" destOrd="0" presId="urn:microsoft.com/office/officeart/2008/layout/LinedList"/>
    <dgm:cxn modelId="{F76F4386-D8A6-481D-BB27-D5A3734D5E92}" srcId="{707034C8-7A06-467C-8B98-93512474F2A7}" destId="{35A07D83-563B-43C1-9BFB-24A154D633C3}" srcOrd="1" destOrd="0" parTransId="{A56AC2C9-985E-4492-857C-580C0B340088}" sibTransId="{E31F13B6-534D-4AFC-8420-B2CE06333518}"/>
    <dgm:cxn modelId="{5BA7528A-697B-487F-ADAA-280C956C6DB5}" type="presOf" srcId="{707034C8-7A06-467C-8B98-93512474F2A7}" destId="{E1B6ED9E-0967-42A9-B3BD-8A8463B10634}" srcOrd="0" destOrd="0" presId="urn:microsoft.com/office/officeart/2008/layout/LinedList"/>
    <dgm:cxn modelId="{9E43AA99-4B25-417D-81E3-ED55014B23EA}" srcId="{707034C8-7A06-467C-8B98-93512474F2A7}" destId="{FCEEC88E-C6EA-4B6A-97C4-36498A6891BD}" srcOrd="2" destOrd="0" parTransId="{3D283CA3-370B-4B7E-8B0D-BDC4A900FDBE}" sibTransId="{CFF12B6B-1634-47C2-B91A-2596A04C8934}"/>
    <dgm:cxn modelId="{05391EC0-2CA8-46EF-ABBE-0BB95FF7C578}" type="presOf" srcId="{35A07D83-563B-43C1-9BFB-24A154D633C3}" destId="{9166E3F5-41E9-425B-A087-3887DB51E315}" srcOrd="0" destOrd="0" presId="urn:microsoft.com/office/officeart/2008/layout/LinedList"/>
    <dgm:cxn modelId="{61644ACE-7857-4F5B-8C35-FCFB1827F200}" srcId="{707034C8-7A06-467C-8B98-93512474F2A7}" destId="{3834C1A7-472D-4E5E-B7BC-B7015F3A115C}" srcOrd="0" destOrd="0" parTransId="{A1A314BF-431C-42ED-BD4D-B4C13F5398F7}" sibTransId="{845B6A09-3134-4E4C-BB52-DA89E4801A39}"/>
    <dgm:cxn modelId="{C8DE36CC-4B76-40A1-877F-3985B8074E98}" type="presParOf" srcId="{E1B6ED9E-0967-42A9-B3BD-8A8463B10634}" destId="{FD08A941-2139-471C-B75C-2708165CA64E}" srcOrd="0" destOrd="0" presId="urn:microsoft.com/office/officeart/2008/layout/LinedList"/>
    <dgm:cxn modelId="{D0E82EA5-701B-4DD5-90BF-92F0F610C411}" type="presParOf" srcId="{E1B6ED9E-0967-42A9-B3BD-8A8463B10634}" destId="{CF198A53-9364-40D5-96AC-44644436C035}" srcOrd="1" destOrd="0" presId="urn:microsoft.com/office/officeart/2008/layout/LinedList"/>
    <dgm:cxn modelId="{5E045640-82FD-4EFF-8A99-586C25B943B0}" type="presParOf" srcId="{CF198A53-9364-40D5-96AC-44644436C035}" destId="{2493E755-6E1F-4C6F-9F98-4CD4CBA01340}" srcOrd="0" destOrd="0" presId="urn:microsoft.com/office/officeart/2008/layout/LinedList"/>
    <dgm:cxn modelId="{DA2E43C3-1E5F-4E55-9CE0-621970ADE1D9}" type="presParOf" srcId="{CF198A53-9364-40D5-96AC-44644436C035}" destId="{91B8449F-145E-41F2-B8ED-A91F06A97A4C}" srcOrd="1" destOrd="0" presId="urn:microsoft.com/office/officeart/2008/layout/LinedList"/>
    <dgm:cxn modelId="{3A74775F-3C72-46D4-A75F-400899C74C3A}" type="presParOf" srcId="{E1B6ED9E-0967-42A9-B3BD-8A8463B10634}" destId="{DEC22EF0-EEE7-407E-B835-C8FF93D79697}" srcOrd="2" destOrd="0" presId="urn:microsoft.com/office/officeart/2008/layout/LinedList"/>
    <dgm:cxn modelId="{804D3818-5698-462C-8C56-66AE50727839}" type="presParOf" srcId="{E1B6ED9E-0967-42A9-B3BD-8A8463B10634}" destId="{DC1CC659-4356-4554-BC41-52794CC69A10}" srcOrd="3" destOrd="0" presId="urn:microsoft.com/office/officeart/2008/layout/LinedList"/>
    <dgm:cxn modelId="{50142D66-0591-4CFC-922B-03174DBC0EAF}" type="presParOf" srcId="{DC1CC659-4356-4554-BC41-52794CC69A10}" destId="{9166E3F5-41E9-425B-A087-3887DB51E315}" srcOrd="0" destOrd="0" presId="urn:microsoft.com/office/officeart/2008/layout/LinedList"/>
    <dgm:cxn modelId="{B9A1E09B-B00F-443D-8896-CC52EC3ADCA1}" type="presParOf" srcId="{DC1CC659-4356-4554-BC41-52794CC69A10}" destId="{16323B01-364D-4E5E-9593-9B275851F419}" srcOrd="1" destOrd="0" presId="urn:microsoft.com/office/officeart/2008/layout/LinedList"/>
    <dgm:cxn modelId="{675C2457-E5CA-4820-8961-DCD4E81429E7}" type="presParOf" srcId="{E1B6ED9E-0967-42A9-B3BD-8A8463B10634}" destId="{589F65CC-C62C-44E9-80E1-2AB51BEF1341}" srcOrd="4" destOrd="0" presId="urn:microsoft.com/office/officeart/2008/layout/LinedList"/>
    <dgm:cxn modelId="{E5373338-C824-4252-8273-66F56D2DE05C}" type="presParOf" srcId="{E1B6ED9E-0967-42A9-B3BD-8A8463B10634}" destId="{A2807E97-B4D6-487B-B582-86495D1AD039}" srcOrd="5" destOrd="0" presId="urn:microsoft.com/office/officeart/2008/layout/LinedList"/>
    <dgm:cxn modelId="{50F05F7E-4504-4D22-B353-D0A4229D6203}" type="presParOf" srcId="{A2807E97-B4D6-487B-B582-86495D1AD039}" destId="{4F3C8EF5-E4D4-41C7-B451-CFE9E229444F}" srcOrd="0" destOrd="0" presId="urn:microsoft.com/office/officeart/2008/layout/LinedList"/>
    <dgm:cxn modelId="{E739ABC4-5240-4038-90B1-C143C09B4FEB}" type="presParOf" srcId="{A2807E97-B4D6-487B-B582-86495D1AD039}" destId="{B47CFAA2-7B46-4661-AB50-BFF4E4019BA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0E8D060-7451-48E5-8E95-F219CF88794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FE8A238-BA1B-475A-97CE-B6C1A87AE34D}">
      <dgm:prSet/>
      <dgm:spPr/>
      <dgm:t>
        <a:bodyPr/>
        <a:lstStyle/>
        <a:p>
          <a:r>
            <a:rPr lang="en-US" dirty="0"/>
            <a:t>Effective against multiple gram +</a:t>
          </a:r>
          <a:r>
            <a:rPr lang="en-US" dirty="0" err="1"/>
            <a:t>ve</a:t>
          </a:r>
          <a:r>
            <a:rPr lang="en-US" dirty="0"/>
            <a:t> &amp; -</a:t>
          </a:r>
          <a:r>
            <a:rPr lang="en-US" dirty="0" err="1"/>
            <a:t>ve</a:t>
          </a:r>
          <a:r>
            <a:rPr lang="en-US" dirty="0"/>
            <a:t> organisms </a:t>
          </a:r>
          <a:r>
            <a:rPr lang="en-US" dirty="0" err="1"/>
            <a:t>e.g</a:t>
          </a:r>
          <a:r>
            <a:rPr lang="en-US" dirty="0"/>
            <a:t>: </a:t>
          </a:r>
          <a:r>
            <a:rPr lang="en-US" dirty="0" err="1"/>
            <a:t>Emepenem</a:t>
          </a:r>
          <a:r>
            <a:rPr lang="en-US" dirty="0"/>
            <a:t>, tetracycline, quinolones ,</a:t>
          </a:r>
          <a:r>
            <a:rPr lang="en-US" dirty="0" err="1"/>
            <a:t>chloramphicol</a:t>
          </a:r>
          <a:r>
            <a:rPr lang="en-US" dirty="0"/>
            <a:t>. </a:t>
          </a:r>
        </a:p>
      </dgm:t>
    </dgm:pt>
    <dgm:pt modelId="{675EFE2A-5BF3-4E8D-9021-51491E5E1827}" type="parTrans" cxnId="{4ABD7200-6EFB-45E4-95FD-C5AC98DE61AF}">
      <dgm:prSet/>
      <dgm:spPr/>
      <dgm:t>
        <a:bodyPr/>
        <a:lstStyle/>
        <a:p>
          <a:endParaRPr lang="en-US"/>
        </a:p>
      </dgm:t>
    </dgm:pt>
    <dgm:pt modelId="{47F5C3F5-4219-4C89-BFF2-E290B31E9FE5}" type="sibTrans" cxnId="{4ABD7200-6EFB-45E4-95FD-C5AC98DE61AF}">
      <dgm:prSet/>
      <dgm:spPr/>
      <dgm:t>
        <a:bodyPr/>
        <a:lstStyle/>
        <a:p>
          <a:endParaRPr lang="en-US"/>
        </a:p>
      </dgm:t>
    </dgm:pt>
    <dgm:pt modelId="{4C3DAC41-B230-4B03-AD5A-83687186B059}">
      <dgm:prSet/>
      <dgm:spPr/>
      <dgm:t>
        <a:bodyPr/>
        <a:lstStyle/>
        <a:p>
          <a:r>
            <a:rPr lang="en-US"/>
            <a:t>Used as initial empirical treatment till culture and sensitivity results appear. </a:t>
          </a:r>
        </a:p>
      </dgm:t>
    </dgm:pt>
    <dgm:pt modelId="{B4C6634B-FE3F-4804-A4F2-B89565710781}" type="parTrans" cxnId="{1C6088C5-E058-4ADA-80A9-B3FC9587A431}">
      <dgm:prSet/>
      <dgm:spPr/>
      <dgm:t>
        <a:bodyPr/>
        <a:lstStyle/>
        <a:p>
          <a:endParaRPr lang="en-US"/>
        </a:p>
      </dgm:t>
    </dgm:pt>
    <dgm:pt modelId="{4D03208D-D1AF-4723-B34B-A7E9C4840465}" type="sibTrans" cxnId="{1C6088C5-E058-4ADA-80A9-B3FC9587A431}">
      <dgm:prSet/>
      <dgm:spPr/>
      <dgm:t>
        <a:bodyPr/>
        <a:lstStyle/>
        <a:p>
          <a:endParaRPr lang="en-US"/>
        </a:p>
      </dgm:t>
    </dgm:pt>
    <dgm:pt modelId="{FB0D9944-B6E6-4B9C-8BE8-59F4160CD88B}" type="pres">
      <dgm:prSet presAssocID="{B0E8D060-7451-48E5-8E95-F219CF887945}" presName="hierChild1" presStyleCnt="0">
        <dgm:presLayoutVars>
          <dgm:chPref val="1"/>
          <dgm:dir/>
          <dgm:animOne val="branch"/>
          <dgm:animLvl val="lvl"/>
          <dgm:resizeHandles/>
        </dgm:presLayoutVars>
      </dgm:prSet>
      <dgm:spPr/>
    </dgm:pt>
    <dgm:pt modelId="{EFE1CAC8-4066-407E-8083-93CA65FC5760}" type="pres">
      <dgm:prSet presAssocID="{2FE8A238-BA1B-475A-97CE-B6C1A87AE34D}" presName="hierRoot1" presStyleCnt="0"/>
      <dgm:spPr/>
    </dgm:pt>
    <dgm:pt modelId="{BE20AAE3-364E-474F-9479-5774A60996D4}" type="pres">
      <dgm:prSet presAssocID="{2FE8A238-BA1B-475A-97CE-B6C1A87AE34D}" presName="composite" presStyleCnt="0"/>
      <dgm:spPr/>
    </dgm:pt>
    <dgm:pt modelId="{986EB8C3-0CC4-4425-B652-C9CCA7695EEC}" type="pres">
      <dgm:prSet presAssocID="{2FE8A238-BA1B-475A-97CE-B6C1A87AE34D}" presName="background" presStyleLbl="node0" presStyleIdx="0" presStyleCnt="2"/>
      <dgm:spPr/>
    </dgm:pt>
    <dgm:pt modelId="{71BE4054-F1E6-4124-B4EC-7E13A8766211}" type="pres">
      <dgm:prSet presAssocID="{2FE8A238-BA1B-475A-97CE-B6C1A87AE34D}" presName="text" presStyleLbl="fgAcc0" presStyleIdx="0" presStyleCnt="2">
        <dgm:presLayoutVars>
          <dgm:chPref val="3"/>
        </dgm:presLayoutVars>
      </dgm:prSet>
      <dgm:spPr/>
    </dgm:pt>
    <dgm:pt modelId="{1B862F60-3BB0-4401-ABB9-78A93645D3ED}" type="pres">
      <dgm:prSet presAssocID="{2FE8A238-BA1B-475A-97CE-B6C1A87AE34D}" presName="hierChild2" presStyleCnt="0"/>
      <dgm:spPr/>
    </dgm:pt>
    <dgm:pt modelId="{1206B99F-1CC0-4185-A2D1-8BEC4F836820}" type="pres">
      <dgm:prSet presAssocID="{4C3DAC41-B230-4B03-AD5A-83687186B059}" presName="hierRoot1" presStyleCnt="0"/>
      <dgm:spPr/>
    </dgm:pt>
    <dgm:pt modelId="{D420287C-9565-4EAF-9C2B-503FE832F822}" type="pres">
      <dgm:prSet presAssocID="{4C3DAC41-B230-4B03-AD5A-83687186B059}" presName="composite" presStyleCnt="0"/>
      <dgm:spPr/>
    </dgm:pt>
    <dgm:pt modelId="{EDF3F82A-28B3-4EBB-8460-CC179C05720D}" type="pres">
      <dgm:prSet presAssocID="{4C3DAC41-B230-4B03-AD5A-83687186B059}" presName="background" presStyleLbl="node0" presStyleIdx="1" presStyleCnt="2"/>
      <dgm:spPr/>
    </dgm:pt>
    <dgm:pt modelId="{9FECDA73-1C42-40CF-BF16-87B3A0369BC6}" type="pres">
      <dgm:prSet presAssocID="{4C3DAC41-B230-4B03-AD5A-83687186B059}" presName="text" presStyleLbl="fgAcc0" presStyleIdx="1" presStyleCnt="2">
        <dgm:presLayoutVars>
          <dgm:chPref val="3"/>
        </dgm:presLayoutVars>
      </dgm:prSet>
      <dgm:spPr/>
    </dgm:pt>
    <dgm:pt modelId="{289FB6F8-5E9E-4897-A780-03882E8015C7}" type="pres">
      <dgm:prSet presAssocID="{4C3DAC41-B230-4B03-AD5A-83687186B059}" presName="hierChild2" presStyleCnt="0"/>
      <dgm:spPr/>
    </dgm:pt>
  </dgm:ptLst>
  <dgm:cxnLst>
    <dgm:cxn modelId="{4ABD7200-6EFB-45E4-95FD-C5AC98DE61AF}" srcId="{B0E8D060-7451-48E5-8E95-F219CF887945}" destId="{2FE8A238-BA1B-475A-97CE-B6C1A87AE34D}" srcOrd="0" destOrd="0" parTransId="{675EFE2A-5BF3-4E8D-9021-51491E5E1827}" sibTransId="{47F5C3F5-4219-4C89-BFF2-E290B31E9FE5}"/>
    <dgm:cxn modelId="{10DD832C-C932-47A1-83BD-2E3D625A32C0}" type="presOf" srcId="{4C3DAC41-B230-4B03-AD5A-83687186B059}" destId="{9FECDA73-1C42-40CF-BF16-87B3A0369BC6}" srcOrd="0" destOrd="0" presId="urn:microsoft.com/office/officeart/2005/8/layout/hierarchy1"/>
    <dgm:cxn modelId="{54BE449C-8879-4B75-8FB4-4B84401703AB}" type="presOf" srcId="{2FE8A238-BA1B-475A-97CE-B6C1A87AE34D}" destId="{71BE4054-F1E6-4124-B4EC-7E13A8766211}" srcOrd="0" destOrd="0" presId="urn:microsoft.com/office/officeart/2005/8/layout/hierarchy1"/>
    <dgm:cxn modelId="{05FB66A1-CED8-4E65-BEB4-72E9E0FFD1F0}" type="presOf" srcId="{B0E8D060-7451-48E5-8E95-F219CF887945}" destId="{FB0D9944-B6E6-4B9C-8BE8-59F4160CD88B}" srcOrd="0" destOrd="0" presId="urn:microsoft.com/office/officeart/2005/8/layout/hierarchy1"/>
    <dgm:cxn modelId="{1C6088C5-E058-4ADA-80A9-B3FC9587A431}" srcId="{B0E8D060-7451-48E5-8E95-F219CF887945}" destId="{4C3DAC41-B230-4B03-AD5A-83687186B059}" srcOrd="1" destOrd="0" parTransId="{B4C6634B-FE3F-4804-A4F2-B89565710781}" sibTransId="{4D03208D-D1AF-4723-B34B-A7E9C4840465}"/>
    <dgm:cxn modelId="{ACB1D8B2-FA81-442A-A1DE-3CCBABAC4506}" type="presParOf" srcId="{FB0D9944-B6E6-4B9C-8BE8-59F4160CD88B}" destId="{EFE1CAC8-4066-407E-8083-93CA65FC5760}" srcOrd="0" destOrd="0" presId="urn:microsoft.com/office/officeart/2005/8/layout/hierarchy1"/>
    <dgm:cxn modelId="{A3CDCB0B-6807-4507-82FE-0E2CCE0ED901}" type="presParOf" srcId="{EFE1CAC8-4066-407E-8083-93CA65FC5760}" destId="{BE20AAE3-364E-474F-9479-5774A60996D4}" srcOrd="0" destOrd="0" presId="urn:microsoft.com/office/officeart/2005/8/layout/hierarchy1"/>
    <dgm:cxn modelId="{04E0599A-9E8C-4F82-833A-1CF9DCA34397}" type="presParOf" srcId="{BE20AAE3-364E-474F-9479-5774A60996D4}" destId="{986EB8C3-0CC4-4425-B652-C9CCA7695EEC}" srcOrd="0" destOrd="0" presId="urn:microsoft.com/office/officeart/2005/8/layout/hierarchy1"/>
    <dgm:cxn modelId="{676DE92A-CF2D-44ED-B64D-BD0922CE1C49}" type="presParOf" srcId="{BE20AAE3-364E-474F-9479-5774A60996D4}" destId="{71BE4054-F1E6-4124-B4EC-7E13A8766211}" srcOrd="1" destOrd="0" presId="urn:microsoft.com/office/officeart/2005/8/layout/hierarchy1"/>
    <dgm:cxn modelId="{AE929208-AAE9-47B7-A55C-5B3ACC4CF3D8}" type="presParOf" srcId="{EFE1CAC8-4066-407E-8083-93CA65FC5760}" destId="{1B862F60-3BB0-4401-ABB9-78A93645D3ED}" srcOrd="1" destOrd="0" presId="urn:microsoft.com/office/officeart/2005/8/layout/hierarchy1"/>
    <dgm:cxn modelId="{D00A8166-42A6-4140-9B20-0FD38E0E2605}" type="presParOf" srcId="{FB0D9944-B6E6-4B9C-8BE8-59F4160CD88B}" destId="{1206B99F-1CC0-4185-A2D1-8BEC4F836820}" srcOrd="1" destOrd="0" presId="urn:microsoft.com/office/officeart/2005/8/layout/hierarchy1"/>
    <dgm:cxn modelId="{7A9AFA96-650D-4CDD-BE8D-31387449F83A}" type="presParOf" srcId="{1206B99F-1CC0-4185-A2D1-8BEC4F836820}" destId="{D420287C-9565-4EAF-9C2B-503FE832F822}" srcOrd="0" destOrd="0" presId="urn:microsoft.com/office/officeart/2005/8/layout/hierarchy1"/>
    <dgm:cxn modelId="{9C2AF115-9D0F-4A19-89E6-952CFAA68DD0}" type="presParOf" srcId="{D420287C-9565-4EAF-9C2B-503FE832F822}" destId="{EDF3F82A-28B3-4EBB-8460-CC179C05720D}" srcOrd="0" destOrd="0" presId="urn:microsoft.com/office/officeart/2005/8/layout/hierarchy1"/>
    <dgm:cxn modelId="{5481678A-624B-419F-9846-876649E9BEF4}" type="presParOf" srcId="{D420287C-9565-4EAF-9C2B-503FE832F822}" destId="{9FECDA73-1C42-40CF-BF16-87B3A0369BC6}" srcOrd="1" destOrd="0" presId="urn:microsoft.com/office/officeart/2005/8/layout/hierarchy1"/>
    <dgm:cxn modelId="{200E4452-328A-4AEF-AD0B-84F9BE3478B0}" type="presParOf" srcId="{1206B99F-1CC0-4185-A2D1-8BEC4F836820}" destId="{289FB6F8-5E9E-4897-A780-03882E8015C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49214CE-0DE0-4D3C-BFE2-C7BE6DD1D81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8DFDEF3-0112-4943-AD91-FAE422516BFC}">
      <dgm:prSet/>
      <dgm:spPr/>
      <dgm:t>
        <a:bodyPr/>
        <a:lstStyle/>
        <a:p>
          <a:r>
            <a:rPr lang="en-US" dirty="0"/>
            <a:t>Effective against specific organisms </a:t>
          </a:r>
          <a:r>
            <a:rPr lang="en-US" dirty="0" err="1"/>
            <a:t>e.g</a:t>
          </a:r>
          <a:r>
            <a:rPr lang="en-US" dirty="0"/>
            <a:t>: Antimicrobial against gram +</a:t>
          </a:r>
          <a:r>
            <a:rPr lang="en-US" dirty="0" err="1"/>
            <a:t>ve</a:t>
          </a:r>
          <a:r>
            <a:rPr lang="en-US" dirty="0"/>
            <a:t> bacteria: vancomycin and Penicillin G.</a:t>
          </a:r>
        </a:p>
      </dgm:t>
    </dgm:pt>
    <dgm:pt modelId="{E1CD2818-0CCD-4D35-98EF-5C608CBED1FE}" type="parTrans" cxnId="{69D897D7-4C42-4476-8F61-6B34F623CAFB}">
      <dgm:prSet/>
      <dgm:spPr/>
      <dgm:t>
        <a:bodyPr/>
        <a:lstStyle/>
        <a:p>
          <a:endParaRPr lang="en-US"/>
        </a:p>
      </dgm:t>
    </dgm:pt>
    <dgm:pt modelId="{EF44874A-0B77-4723-9869-AE3F4A0233A0}" type="sibTrans" cxnId="{69D897D7-4C42-4476-8F61-6B34F623CAFB}">
      <dgm:prSet/>
      <dgm:spPr/>
      <dgm:t>
        <a:bodyPr/>
        <a:lstStyle/>
        <a:p>
          <a:endParaRPr lang="en-US"/>
        </a:p>
      </dgm:t>
    </dgm:pt>
    <dgm:pt modelId="{9ED1E869-68CA-422B-861A-25E982D70659}">
      <dgm:prSet/>
      <dgm:spPr/>
      <dgm:t>
        <a:bodyPr/>
        <a:lstStyle/>
        <a:p>
          <a:r>
            <a:rPr lang="en-US" dirty="0"/>
            <a:t>Antimicrobial against gram -</a:t>
          </a:r>
          <a:r>
            <a:rPr lang="en-US" dirty="0" err="1"/>
            <a:t>ve</a:t>
          </a:r>
          <a:r>
            <a:rPr lang="en-US" dirty="0"/>
            <a:t> bacteria: </a:t>
          </a:r>
          <a:r>
            <a:rPr lang="en-US" dirty="0" err="1"/>
            <a:t>polymixine</a:t>
          </a:r>
          <a:r>
            <a:rPr lang="en-US" dirty="0"/>
            <a:t>, bacitracin and aminoglycosides.</a:t>
          </a:r>
        </a:p>
      </dgm:t>
    </dgm:pt>
    <dgm:pt modelId="{9A386EB4-E9D4-482F-95FD-36B07AE373CB}" type="parTrans" cxnId="{5C5CBD3F-5723-4DBB-AC96-D635842DA96D}">
      <dgm:prSet/>
      <dgm:spPr/>
      <dgm:t>
        <a:bodyPr/>
        <a:lstStyle/>
        <a:p>
          <a:endParaRPr lang="en-US"/>
        </a:p>
      </dgm:t>
    </dgm:pt>
    <dgm:pt modelId="{E2305E46-FFA9-4B4B-BFDA-40586E8C50AD}" type="sibTrans" cxnId="{5C5CBD3F-5723-4DBB-AC96-D635842DA96D}">
      <dgm:prSet/>
      <dgm:spPr/>
      <dgm:t>
        <a:bodyPr/>
        <a:lstStyle/>
        <a:p>
          <a:endParaRPr lang="en-US"/>
        </a:p>
      </dgm:t>
    </dgm:pt>
    <dgm:pt modelId="{16E11BBC-4447-4F47-947E-0D0F53E98F4C}">
      <dgm:prSet/>
      <dgm:spPr/>
      <dgm:t>
        <a:bodyPr/>
        <a:lstStyle/>
        <a:p>
          <a:r>
            <a:rPr lang="en-US" dirty="0"/>
            <a:t>Used in treatment of susceptible organisms based on culture and sensitivity results.</a:t>
          </a:r>
        </a:p>
      </dgm:t>
    </dgm:pt>
    <dgm:pt modelId="{B75FBD14-125B-4B5B-B091-3E05C6856EE3}" type="parTrans" cxnId="{BFBBE83D-2173-45E4-8CC7-B05EFF27DC5E}">
      <dgm:prSet/>
      <dgm:spPr/>
      <dgm:t>
        <a:bodyPr/>
        <a:lstStyle/>
        <a:p>
          <a:endParaRPr lang="en-US"/>
        </a:p>
      </dgm:t>
    </dgm:pt>
    <dgm:pt modelId="{475FE641-AC1C-4CB4-9BBE-5B2C716D9B7A}" type="sibTrans" cxnId="{BFBBE83D-2173-45E4-8CC7-B05EFF27DC5E}">
      <dgm:prSet/>
      <dgm:spPr/>
      <dgm:t>
        <a:bodyPr/>
        <a:lstStyle/>
        <a:p>
          <a:endParaRPr lang="en-US"/>
        </a:p>
      </dgm:t>
    </dgm:pt>
    <dgm:pt modelId="{BBB83189-85CA-4624-875F-99F677CA74D2}" type="pres">
      <dgm:prSet presAssocID="{749214CE-0DE0-4D3C-BFE2-C7BE6DD1D81B}" presName="hierChild1" presStyleCnt="0">
        <dgm:presLayoutVars>
          <dgm:chPref val="1"/>
          <dgm:dir/>
          <dgm:animOne val="branch"/>
          <dgm:animLvl val="lvl"/>
          <dgm:resizeHandles/>
        </dgm:presLayoutVars>
      </dgm:prSet>
      <dgm:spPr/>
    </dgm:pt>
    <dgm:pt modelId="{63C12F01-077B-4CB1-B20E-A80DEDD1A8D1}" type="pres">
      <dgm:prSet presAssocID="{18DFDEF3-0112-4943-AD91-FAE422516BFC}" presName="hierRoot1" presStyleCnt="0"/>
      <dgm:spPr/>
    </dgm:pt>
    <dgm:pt modelId="{EAB525CE-63BE-4724-9C38-2E76528036F3}" type="pres">
      <dgm:prSet presAssocID="{18DFDEF3-0112-4943-AD91-FAE422516BFC}" presName="composite" presStyleCnt="0"/>
      <dgm:spPr/>
    </dgm:pt>
    <dgm:pt modelId="{A433E6BE-53DF-4CD3-A416-0661EF9A4BEE}" type="pres">
      <dgm:prSet presAssocID="{18DFDEF3-0112-4943-AD91-FAE422516BFC}" presName="background" presStyleLbl="node0" presStyleIdx="0" presStyleCnt="3"/>
      <dgm:spPr/>
    </dgm:pt>
    <dgm:pt modelId="{2F928C06-2B8B-404E-A8EB-66C79BD47119}" type="pres">
      <dgm:prSet presAssocID="{18DFDEF3-0112-4943-AD91-FAE422516BFC}" presName="text" presStyleLbl="fgAcc0" presStyleIdx="0" presStyleCnt="3" custScaleY="214010">
        <dgm:presLayoutVars>
          <dgm:chPref val="3"/>
        </dgm:presLayoutVars>
      </dgm:prSet>
      <dgm:spPr/>
    </dgm:pt>
    <dgm:pt modelId="{6B317E39-A179-49B6-BC98-76D0E88F07B5}" type="pres">
      <dgm:prSet presAssocID="{18DFDEF3-0112-4943-AD91-FAE422516BFC}" presName="hierChild2" presStyleCnt="0"/>
      <dgm:spPr/>
    </dgm:pt>
    <dgm:pt modelId="{DB3CC768-7AF3-4CDA-ACD5-695B7F2842F0}" type="pres">
      <dgm:prSet presAssocID="{9ED1E869-68CA-422B-861A-25E982D70659}" presName="hierRoot1" presStyleCnt="0"/>
      <dgm:spPr/>
    </dgm:pt>
    <dgm:pt modelId="{E4CAC667-FA7E-4B00-AE18-4F34943DDAE2}" type="pres">
      <dgm:prSet presAssocID="{9ED1E869-68CA-422B-861A-25E982D70659}" presName="composite" presStyleCnt="0"/>
      <dgm:spPr/>
    </dgm:pt>
    <dgm:pt modelId="{3A211D9C-E8CE-40BA-8996-379B30F0F6B4}" type="pres">
      <dgm:prSet presAssocID="{9ED1E869-68CA-422B-861A-25E982D70659}" presName="background" presStyleLbl="node0" presStyleIdx="1" presStyleCnt="3"/>
      <dgm:spPr/>
    </dgm:pt>
    <dgm:pt modelId="{81877F11-6493-41B4-AFD6-440DA6E78884}" type="pres">
      <dgm:prSet presAssocID="{9ED1E869-68CA-422B-861A-25E982D70659}" presName="text" presStyleLbl="fgAcc0" presStyleIdx="1" presStyleCnt="3" custScaleY="198570">
        <dgm:presLayoutVars>
          <dgm:chPref val="3"/>
        </dgm:presLayoutVars>
      </dgm:prSet>
      <dgm:spPr/>
    </dgm:pt>
    <dgm:pt modelId="{975EEC62-3E52-4ECF-B7FA-C52FED101A8E}" type="pres">
      <dgm:prSet presAssocID="{9ED1E869-68CA-422B-861A-25E982D70659}" presName="hierChild2" presStyleCnt="0"/>
      <dgm:spPr/>
    </dgm:pt>
    <dgm:pt modelId="{7955451C-0C73-42D3-B1C9-8BF20B124E9E}" type="pres">
      <dgm:prSet presAssocID="{16E11BBC-4447-4F47-947E-0D0F53E98F4C}" presName="hierRoot1" presStyleCnt="0"/>
      <dgm:spPr/>
    </dgm:pt>
    <dgm:pt modelId="{B358A0DC-F98F-4564-85F0-19A243B6A218}" type="pres">
      <dgm:prSet presAssocID="{16E11BBC-4447-4F47-947E-0D0F53E98F4C}" presName="composite" presStyleCnt="0"/>
      <dgm:spPr/>
    </dgm:pt>
    <dgm:pt modelId="{7EE293F2-A055-4397-A786-A952377ED89D}" type="pres">
      <dgm:prSet presAssocID="{16E11BBC-4447-4F47-947E-0D0F53E98F4C}" presName="background" presStyleLbl="node0" presStyleIdx="2" presStyleCnt="3"/>
      <dgm:spPr/>
    </dgm:pt>
    <dgm:pt modelId="{9C8376E5-BA22-4C39-AED8-08FDFEC6AEB8}" type="pres">
      <dgm:prSet presAssocID="{16E11BBC-4447-4F47-947E-0D0F53E98F4C}" presName="text" presStyleLbl="fgAcc0" presStyleIdx="2" presStyleCnt="3" custScaleY="188746">
        <dgm:presLayoutVars>
          <dgm:chPref val="3"/>
        </dgm:presLayoutVars>
      </dgm:prSet>
      <dgm:spPr/>
    </dgm:pt>
    <dgm:pt modelId="{3E9A7A01-49DD-46B8-A1C8-00B7B9D5249A}" type="pres">
      <dgm:prSet presAssocID="{16E11BBC-4447-4F47-947E-0D0F53E98F4C}" presName="hierChild2" presStyleCnt="0"/>
      <dgm:spPr/>
    </dgm:pt>
  </dgm:ptLst>
  <dgm:cxnLst>
    <dgm:cxn modelId="{BFBBE83D-2173-45E4-8CC7-B05EFF27DC5E}" srcId="{749214CE-0DE0-4D3C-BFE2-C7BE6DD1D81B}" destId="{16E11BBC-4447-4F47-947E-0D0F53E98F4C}" srcOrd="2" destOrd="0" parTransId="{B75FBD14-125B-4B5B-B091-3E05C6856EE3}" sibTransId="{475FE641-AC1C-4CB4-9BBE-5B2C716D9B7A}"/>
    <dgm:cxn modelId="{5C5CBD3F-5723-4DBB-AC96-D635842DA96D}" srcId="{749214CE-0DE0-4D3C-BFE2-C7BE6DD1D81B}" destId="{9ED1E869-68CA-422B-861A-25E982D70659}" srcOrd="1" destOrd="0" parTransId="{9A386EB4-E9D4-482F-95FD-36B07AE373CB}" sibTransId="{E2305E46-FFA9-4B4B-BFDA-40586E8C50AD}"/>
    <dgm:cxn modelId="{43879170-6C93-4157-AF99-5787F31BE18B}" type="presOf" srcId="{749214CE-0DE0-4D3C-BFE2-C7BE6DD1D81B}" destId="{BBB83189-85CA-4624-875F-99F677CA74D2}" srcOrd="0" destOrd="0" presId="urn:microsoft.com/office/officeart/2005/8/layout/hierarchy1"/>
    <dgm:cxn modelId="{4C343578-AB1F-4F19-A70C-A21262C20C23}" type="presOf" srcId="{18DFDEF3-0112-4943-AD91-FAE422516BFC}" destId="{2F928C06-2B8B-404E-A8EB-66C79BD47119}" srcOrd="0" destOrd="0" presId="urn:microsoft.com/office/officeart/2005/8/layout/hierarchy1"/>
    <dgm:cxn modelId="{D4C3499C-C535-45B6-82D5-9EC095311C2D}" type="presOf" srcId="{9ED1E869-68CA-422B-861A-25E982D70659}" destId="{81877F11-6493-41B4-AFD6-440DA6E78884}" srcOrd="0" destOrd="0" presId="urn:microsoft.com/office/officeart/2005/8/layout/hierarchy1"/>
    <dgm:cxn modelId="{69D897D7-4C42-4476-8F61-6B34F623CAFB}" srcId="{749214CE-0DE0-4D3C-BFE2-C7BE6DD1D81B}" destId="{18DFDEF3-0112-4943-AD91-FAE422516BFC}" srcOrd="0" destOrd="0" parTransId="{E1CD2818-0CCD-4D35-98EF-5C608CBED1FE}" sibTransId="{EF44874A-0B77-4723-9869-AE3F4A0233A0}"/>
    <dgm:cxn modelId="{18038BE2-F40F-46BB-A356-1DFFCB441ACA}" type="presOf" srcId="{16E11BBC-4447-4F47-947E-0D0F53E98F4C}" destId="{9C8376E5-BA22-4C39-AED8-08FDFEC6AEB8}" srcOrd="0" destOrd="0" presId="urn:microsoft.com/office/officeart/2005/8/layout/hierarchy1"/>
    <dgm:cxn modelId="{D69B5269-D0FA-4911-8484-722CDDB4B993}" type="presParOf" srcId="{BBB83189-85CA-4624-875F-99F677CA74D2}" destId="{63C12F01-077B-4CB1-B20E-A80DEDD1A8D1}" srcOrd="0" destOrd="0" presId="urn:microsoft.com/office/officeart/2005/8/layout/hierarchy1"/>
    <dgm:cxn modelId="{AF98F8CA-FC91-4E49-970E-620ED43C4E76}" type="presParOf" srcId="{63C12F01-077B-4CB1-B20E-A80DEDD1A8D1}" destId="{EAB525CE-63BE-4724-9C38-2E76528036F3}" srcOrd="0" destOrd="0" presId="urn:microsoft.com/office/officeart/2005/8/layout/hierarchy1"/>
    <dgm:cxn modelId="{7CE79F7A-E882-417D-A85D-FCA73454E3BA}" type="presParOf" srcId="{EAB525CE-63BE-4724-9C38-2E76528036F3}" destId="{A433E6BE-53DF-4CD3-A416-0661EF9A4BEE}" srcOrd="0" destOrd="0" presId="urn:microsoft.com/office/officeart/2005/8/layout/hierarchy1"/>
    <dgm:cxn modelId="{F94998EA-A4B0-4CAD-95AA-A897BC76EC4D}" type="presParOf" srcId="{EAB525CE-63BE-4724-9C38-2E76528036F3}" destId="{2F928C06-2B8B-404E-A8EB-66C79BD47119}" srcOrd="1" destOrd="0" presId="urn:microsoft.com/office/officeart/2005/8/layout/hierarchy1"/>
    <dgm:cxn modelId="{8CCDD09A-324C-4E90-9231-DF688F972427}" type="presParOf" srcId="{63C12F01-077B-4CB1-B20E-A80DEDD1A8D1}" destId="{6B317E39-A179-49B6-BC98-76D0E88F07B5}" srcOrd="1" destOrd="0" presId="urn:microsoft.com/office/officeart/2005/8/layout/hierarchy1"/>
    <dgm:cxn modelId="{CC0999A2-261C-4F4B-9447-E96B258C4A80}" type="presParOf" srcId="{BBB83189-85CA-4624-875F-99F677CA74D2}" destId="{DB3CC768-7AF3-4CDA-ACD5-695B7F2842F0}" srcOrd="1" destOrd="0" presId="urn:microsoft.com/office/officeart/2005/8/layout/hierarchy1"/>
    <dgm:cxn modelId="{E634FBA3-BE94-4A32-AC3F-DE3CAAABC7E4}" type="presParOf" srcId="{DB3CC768-7AF3-4CDA-ACD5-695B7F2842F0}" destId="{E4CAC667-FA7E-4B00-AE18-4F34943DDAE2}" srcOrd="0" destOrd="0" presId="urn:microsoft.com/office/officeart/2005/8/layout/hierarchy1"/>
    <dgm:cxn modelId="{BD380AD7-A8C0-4E97-8760-C64C4EBB6195}" type="presParOf" srcId="{E4CAC667-FA7E-4B00-AE18-4F34943DDAE2}" destId="{3A211D9C-E8CE-40BA-8996-379B30F0F6B4}" srcOrd="0" destOrd="0" presId="urn:microsoft.com/office/officeart/2005/8/layout/hierarchy1"/>
    <dgm:cxn modelId="{B0C12DE9-744A-4547-9D70-DB51B674B5A2}" type="presParOf" srcId="{E4CAC667-FA7E-4B00-AE18-4F34943DDAE2}" destId="{81877F11-6493-41B4-AFD6-440DA6E78884}" srcOrd="1" destOrd="0" presId="urn:microsoft.com/office/officeart/2005/8/layout/hierarchy1"/>
    <dgm:cxn modelId="{2689B5C7-0D2B-4617-8C79-0B5467F0C1E8}" type="presParOf" srcId="{DB3CC768-7AF3-4CDA-ACD5-695B7F2842F0}" destId="{975EEC62-3E52-4ECF-B7FA-C52FED101A8E}" srcOrd="1" destOrd="0" presId="urn:microsoft.com/office/officeart/2005/8/layout/hierarchy1"/>
    <dgm:cxn modelId="{A61EF9A2-246C-44EF-94E3-3D5C61997685}" type="presParOf" srcId="{BBB83189-85CA-4624-875F-99F677CA74D2}" destId="{7955451C-0C73-42D3-B1C9-8BF20B124E9E}" srcOrd="2" destOrd="0" presId="urn:microsoft.com/office/officeart/2005/8/layout/hierarchy1"/>
    <dgm:cxn modelId="{6CA96D6A-43C1-468E-8C8A-09ACAA913EF8}" type="presParOf" srcId="{7955451C-0C73-42D3-B1C9-8BF20B124E9E}" destId="{B358A0DC-F98F-4564-85F0-19A243B6A218}" srcOrd="0" destOrd="0" presId="urn:microsoft.com/office/officeart/2005/8/layout/hierarchy1"/>
    <dgm:cxn modelId="{F3402A16-A5D3-4004-9EFB-FCD14356AA00}" type="presParOf" srcId="{B358A0DC-F98F-4564-85F0-19A243B6A218}" destId="{7EE293F2-A055-4397-A786-A952377ED89D}" srcOrd="0" destOrd="0" presId="urn:microsoft.com/office/officeart/2005/8/layout/hierarchy1"/>
    <dgm:cxn modelId="{8AADB66D-795F-442B-A84D-1DB07EE58E9B}" type="presParOf" srcId="{B358A0DC-F98F-4564-85F0-19A243B6A218}" destId="{9C8376E5-BA22-4C39-AED8-08FDFEC6AEB8}" srcOrd="1" destOrd="0" presId="urn:microsoft.com/office/officeart/2005/8/layout/hierarchy1"/>
    <dgm:cxn modelId="{0ED717A4-4575-4E36-9C78-66E3982E0FE2}" type="presParOf" srcId="{7955451C-0C73-42D3-B1C9-8BF20B124E9E}" destId="{3E9A7A01-49DD-46B8-A1C8-00B7B9D5249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86D295-5CF3-4022-BDE4-F4B09285C29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7310D96-7D95-4EE0-990D-E81625DF50B2}">
      <dgm:prSet/>
      <dgm:spPr/>
      <dgm:t>
        <a:bodyPr/>
        <a:lstStyle/>
        <a:p>
          <a:r>
            <a:rPr lang="en-US" b="0" i="0" baseline="0"/>
            <a:t>Extended spectrum is the term applied to antibiotics that are modified to be effective against gram-positive</a:t>
          </a:r>
          <a:endParaRPr lang="en-US"/>
        </a:p>
      </dgm:t>
    </dgm:pt>
    <dgm:pt modelId="{B063968B-B36A-4058-AF31-8DCE6DB6C2A1}" type="parTrans" cxnId="{B60179BB-6A7C-4C0B-AA8A-B3F1222F99A7}">
      <dgm:prSet/>
      <dgm:spPr/>
      <dgm:t>
        <a:bodyPr/>
        <a:lstStyle/>
        <a:p>
          <a:endParaRPr lang="en-US"/>
        </a:p>
      </dgm:t>
    </dgm:pt>
    <dgm:pt modelId="{E78738D3-9CB5-4A44-85A7-7A5D9150C23C}" type="sibTrans" cxnId="{B60179BB-6A7C-4C0B-AA8A-B3F1222F99A7}">
      <dgm:prSet/>
      <dgm:spPr/>
      <dgm:t>
        <a:bodyPr/>
        <a:lstStyle/>
        <a:p>
          <a:endParaRPr lang="en-US"/>
        </a:p>
      </dgm:t>
    </dgm:pt>
    <dgm:pt modelId="{9FEFAC89-7AF6-4A89-B04F-4F36A4217C45}">
      <dgm:prSet/>
      <dgm:spPr/>
      <dgm:t>
        <a:bodyPr/>
        <a:lstStyle/>
        <a:p>
          <a:r>
            <a:rPr lang="en-US" b="0" i="0" baseline="0" dirty="0"/>
            <a:t>organisms and also against a significant number of gram-negative bacteria.</a:t>
          </a:r>
        </a:p>
        <a:p>
          <a:r>
            <a:rPr lang="en-US" b="0" i="0" baseline="0" dirty="0"/>
            <a:t> For example, </a:t>
          </a:r>
          <a:r>
            <a:rPr lang="en-US" b="0" i="1" baseline="0" dirty="0"/>
            <a:t>ampicillin </a:t>
          </a:r>
          <a:r>
            <a:rPr lang="en-US" b="0" i="0" baseline="0" dirty="0"/>
            <a:t> </a:t>
          </a:r>
          <a:endParaRPr lang="en-US" dirty="0"/>
        </a:p>
      </dgm:t>
    </dgm:pt>
    <dgm:pt modelId="{9A431CED-5CAC-4632-9D37-465DEAFEC488}" type="parTrans" cxnId="{8E5DD27B-43DB-4946-A26F-4E3B3703D5E2}">
      <dgm:prSet/>
      <dgm:spPr/>
      <dgm:t>
        <a:bodyPr/>
        <a:lstStyle/>
        <a:p>
          <a:endParaRPr lang="en-US"/>
        </a:p>
      </dgm:t>
    </dgm:pt>
    <dgm:pt modelId="{2358F0DF-27C5-4DA4-A23F-A584724BA330}" type="sibTrans" cxnId="{8E5DD27B-43DB-4946-A26F-4E3B3703D5E2}">
      <dgm:prSet/>
      <dgm:spPr/>
      <dgm:t>
        <a:bodyPr/>
        <a:lstStyle/>
        <a:p>
          <a:endParaRPr lang="en-US"/>
        </a:p>
      </dgm:t>
    </dgm:pt>
    <dgm:pt modelId="{0D3B609E-6232-45DD-9BD1-3F68AB3CE5CD}">
      <dgm:prSet/>
      <dgm:spPr/>
      <dgm:t>
        <a:bodyPr/>
        <a:lstStyle/>
        <a:p>
          <a:r>
            <a:rPr lang="en-US" b="0" i="0" baseline="0" dirty="0"/>
            <a:t> </a:t>
          </a:r>
          <a:endParaRPr lang="en-US" dirty="0"/>
        </a:p>
      </dgm:t>
    </dgm:pt>
    <dgm:pt modelId="{78C844F6-5548-4C63-8D1B-F795BE31CC68}" type="parTrans" cxnId="{A3533C2E-E6E0-4B77-95DE-C099F5C6AFC8}">
      <dgm:prSet/>
      <dgm:spPr/>
      <dgm:t>
        <a:bodyPr/>
        <a:lstStyle/>
        <a:p>
          <a:endParaRPr lang="en-US"/>
        </a:p>
      </dgm:t>
    </dgm:pt>
    <dgm:pt modelId="{2E54D567-98A7-4630-B0FF-4C56D8B36D83}" type="sibTrans" cxnId="{A3533C2E-E6E0-4B77-95DE-C099F5C6AFC8}">
      <dgm:prSet/>
      <dgm:spPr/>
      <dgm:t>
        <a:bodyPr/>
        <a:lstStyle/>
        <a:p>
          <a:endParaRPr lang="en-US"/>
        </a:p>
      </dgm:t>
    </dgm:pt>
    <dgm:pt modelId="{F5FF57C1-E6DB-4CD9-A1E7-2EFCFD770D50}" type="pres">
      <dgm:prSet presAssocID="{4A86D295-5CF3-4022-BDE4-F4B09285C29C}" presName="vert0" presStyleCnt="0">
        <dgm:presLayoutVars>
          <dgm:dir/>
          <dgm:animOne val="branch"/>
          <dgm:animLvl val="lvl"/>
        </dgm:presLayoutVars>
      </dgm:prSet>
      <dgm:spPr/>
    </dgm:pt>
    <dgm:pt modelId="{9DEDE39D-7145-4C11-81DA-6E553A4DAD47}" type="pres">
      <dgm:prSet presAssocID="{77310D96-7D95-4EE0-990D-E81625DF50B2}" presName="thickLine" presStyleLbl="alignNode1" presStyleIdx="0" presStyleCnt="3"/>
      <dgm:spPr/>
    </dgm:pt>
    <dgm:pt modelId="{97F54D3A-662C-43D2-8C9A-50ABD70ECB49}" type="pres">
      <dgm:prSet presAssocID="{77310D96-7D95-4EE0-990D-E81625DF50B2}" presName="horz1" presStyleCnt="0"/>
      <dgm:spPr/>
    </dgm:pt>
    <dgm:pt modelId="{625AAC03-1FD3-4BBC-82E9-C58241D8982F}" type="pres">
      <dgm:prSet presAssocID="{77310D96-7D95-4EE0-990D-E81625DF50B2}" presName="tx1" presStyleLbl="revTx" presStyleIdx="0" presStyleCnt="3"/>
      <dgm:spPr/>
    </dgm:pt>
    <dgm:pt modelId="{4B21FD11-11B3-4668-93B9-576E95154029}" type="pres">
      <dgm:prSet presAssocID="{77310D96-7D95-4EE0-990D-E81625DF50B2}" presName="vert1" presStyleCnt="0"/>
      <dgm:spPr/>
    </dgm:pt>
    <dgm:pt modelId="{D5D85689-56D6-41A7-A367-5FB85C62C6E4}" type="pres">
      <dgm:prSet presAssocID="{9FEFAC89-7AF6-4A89-B04F-4F36A4217C45}" presName="thickLine" presStyleLbl="alignNode1" presStyleIdx="1" presStyleCnt="3"/>
      <dgm:spPr/>
    </dgm:pt>
    <dgm:pt modelId="{5D5597D4-BA42-4DD0-9F25-550A43988F69}" type="pres">
      <dgm:prSet presAssocID="{9FEFAC89-7AF6-4A89-B04F-4F36A4217C45}" presName="horz1" presStyleCnt="0"/>
      <dgm:spPr/>
    </dgm:pt>
    <dgm:pt modelId="{E92F40A2-1A1B-4C11-B8D8-3F444995C1BB}" type="pres">
      <dgm:prSet presAssocID="{9FEFAC89-7AF6-4A89-B04F-4F36A4217C45}" presName="tx1" presStyleLbl="revTx" presStyleIdx="1" presStyleCnt="3" custScaleY="191173"/>
      <dgm:spPr/>
    </dgm:pt>
    <dgm:pt modelId="{D35CA677-03DB-4EE0-9441-E6F19329E7DE}" type="pres">
      <dgm:prSet presAssocID="{9FEFAC89-7AF6-4A89-B04F-4F36A4217C45}" presName="vert1" presStyleCnt="0"/>
      <dgm:spPr/>
    </dgm:pt>
    <dgm:pt modelId="{08CB6CF4-C9B0-45CC-A498-CA34A36E5D7E}" type="pres">
      <dgm:prSet presAssocID="{0D3B609E-6232-45DD-9BD1-3F68AB3CE5CD}" presName="thickLine" presStyleLbl="alignNode1" presStyleIdx="2" presStyleCnt="3"/>
      <dgm:spPr/>
    </dgm:pt>
    <dgm:pt modelId="{EE9D8D40-0745-4BB4-94D1-0A1CA164850D}" type="pres">
      <dgm:prSet presAssocID="{0D3B609E-6232-45DD-9BD1-3F68AB3CE5CD}" presName="horz1" presStyleCnt="0"/>
      <dgm:spPr/>
    </dgm:pt>
    <dgm:pt modelId="{07345499-C70C-4E1A-8A52-F8E427DEE6FC}" type="pres">
      <dgm:prSet presAssocID="{0D3B609E-6232-45DD-9BD1-3F68AB3CE5CD}" presName="tx1" presStyleLbl="revTx" presStyleIdx="2" presStyleCnt="3"/>
      <dgm:spPr/>
    </dgm:pt>
    <dgm:pt modelId="{BDB695D6-3D17-4CCB-93AD-3571F702D83B}" type="pres">
      <dgm:prSet presAssocID="{0D3B609E-6232-45DD-9BD1-3F68AB3CE5CD}" presName="vert1" presStyleCnt="0"/>
      <dgm:spPr/>
    </dgm:pt>
  </dgm:ptLst>
  <dgm:cxnLst>
    <dgm:cxn modelId="{A3533C2E-E6E0-4B77-95DE-C099F5C6AFC8}" srcId="{4A86D295-5CF3-4022-BDE4-F4B09285C29C}" destId="{0D3B609E-6232-45DD-9BD1-3F68AB3CE5CD}" srcOrd="2" destOrd="0" parTransId="{78C844F6-5548-4C63-8D1B-F795BE31CC68}" sibTransId="{2E54D567-98A7-4630-B0FF-4C56D8B36D83}"/>
    <dgm:cxn modelId="{07806538-1A60-4146-8B81-08AE94975352}" type="presOf" srcId="{4A86D295-5CF3-4022-BDE4-F4B09285C29C}" destId="{F5FF57C1-E6DB-4CD9-A1E7-2EFCFD770D50}" srcOrd="0" destOrd="0" presId="urn:microsoft.com/office/officeart/2008/layout/LinedList"/>
    <dgm:cxn modelId="{0B8A6E43-77E9-4739-BC96-1CB142AFB413}" type="presOf" srcId="{77310D96-7D95-4EE0-990D-E81625DF50B2}" destId="{625AAC03-1FD3-4BBC-82E9-C58241D8982F}" srcOrd="0" destOrd="0" presId="urn:microsoft.com/office/officeart/2008/layout/LinedList"/>
    <dgm:cxn modelId="{5F5E1844-00C5-4B52-8DAD-0B99232974DE}" type="presOf" srcId="{9FEFAC89-7AF6-4A89-B04F-4F36A4217C45}" destId="{E92F40A2-1A1B-4C11-B8D8-3F444995C1BB}" srcOrd="0" destOrd="0" presId="urn:microsoft.com/office/officeart/2008/layout/LinedList"/>
    <dgm:cxn modelId="{8E5DD27B-43DB-4946-A26F-4E3B3703D5E2}" srcId="{4A86D295-5CF3-4022-BDE4-F4B09285C29C}" destId="{9FEFAC89-7AF6-4A89-B04F-4F36A4217C45}" srcOrd="1" destOrd="0" parTransId="{9A431CED-5CAC-4632-9D37-465DEAFEC488}" sibTransId="{2358F0DF-27C5-4DA4-A23F-A584724BA330}"/>
    <dgm:cxn modelId="{1B5EC4BA-12E5-4FAD-85ED-A6DB7564C844}" type="presOf" srcId="{0D3B609E-6232-45DD-9BD1-3F68AB3CE5CD}" destId="{07345499-C70C-4E1A-8A52-F8E427DEE6FC}" srcOrd="0" destOrd="0" presId="urn:microsoft.com/office/officeart/2008/layout/LinedList"/>
    <dgm:cxn modelId="{B60179BB-6A7C-4C0B-AA8A-B3F1222F99A7}" srcId="{4A86D295-5CF3-4022-BDE4-F4B09285C29C}" destId="{77310D96-7D95-4EE0-990D-E81625DF50B2}" srcOrd="0" destOrd="0" parTransId="{B063968B-B36A-4058-AF31-8DCE6DB6C2A1}" sibTransId="{E78738D3-9CB5-4A44-85A7-7A5D9150C23C}"/>
    <dgm:cxn modelId="{5AB6A680-13B8-413B-B804-3F62680A97B1}" type="presParOf" srcId="{F5FF57C1-E6DB-4CD9-A1E7-2EFCFD770D50}" destId="{9DEDE39D-7145-4C11-81DA-6E553A4DAD47}" srcOrd="0" destOrd="0" presId="urn:microsoft.com/office/officeart/2008/layout/LinedList"/>
    <dgm:cxn modelId="{8C58BEFA-2481-4D19-8344-D162255E435A}" type="presParOf" srcId="{F5FF57C1-E6DB-4CD9-A1E7-2EFCFD770D50}" destId="{97F54D3A-662C-43D2-8C9A-50ABD70ECB49}" srcOrd="1" destOrd="0" presId="urn:microsoft.com/office/officeart/2008/layout/LinedList"/>
    <dgm:cxn modelId="{A7B4EA1B-0D58-45BB-8DD1-40C1822D1D61}" type="presParOf" srcId="{97F54D3A-662C-43D2-8C9A-50ABD70ECB49}" destId="{625AAC03-1FD3-4BBC-82E9-C58241D8982F}" srcOrd="0" destOrd="0" presId="urn:microsoft.com/office/officeart/2008/layout/LinedList"/>
    <dgm:cxn modelId="{3A6D325E-E3FB-46CD-A980-BD7938A7FF27}" type="presParOf" srcId="{97F54D3A-662C-43D2-8C9A-50ABD70ECB49}" destId="{4B21FD11-11B3-4668-93B9-576E95154029}" srcOrd="1" destOrd="0" presId="urn:microsoft.com/office/officeart/2008/layout/LinedList"/>
    <dgm:cxn modelId="{23B5B7F6-7FA3-4CCE-B1B7-059E247F9825}" type="presParOf" srcId="{F5FF57C1-E6DB-4CD9-A1E7-2EFCFD770D50}" destId="{D5D85689-56D6-41A7-A367-5FB85C62C6E4}" srcOrd="2" destOrd="0" presId="urn:microsoft.com/office/officeart/2008/layout/LinedList"/>
    <dgm:cxn modelId="{E8DD537C-607D-4304-8A41-AE7BE0669274}" type="presParOf" srcId="{F5FF57C1-E6DB-4CD9-A1E7-2EFCFD770D50}" destId="{5D5597D4-BA42-4DD0-9F25-550A43988F69}" srcOrd="3" destOrd="0" presId="urn:microsoft.com/office/officeart/2008/layout/LinedList"/>
    <dgm:cxn modelId="{609B94F8-80A9-4E76-84B9-4BA5CF714269}" type="presParOf" srcId="{5D5597D4-BA42-4DD0-9F25-550A43988F69}" destId="{E92F40A2-1A1B-4C11-B8D8-3F444995C1BB}" srcOrd="0" destOrd="0" presId="urn:microsoft.com/office/officeart/2008/layout/LinedList"/>
    <dgm:cxn modelId="{FDE4B15C-56B3-4BAF-9F58-EE9C869048F6}" type="presParOf" srcId="{5D5597D4-BA42-4DD0-9F25-550A43988F69}" destId="{D35CA677-03DB-4EE0-9441-E6F19329E7DE}" srcOrd="1" destOrd="0" presId="urn:microsoft.com/office/officeart/2008/layout/LinedList"/>
    <dgm:cxn modelId="{DC8B6778-7ED2-4B78-AA85-3D21598FC806}" type="presParOf" srcId="{F5FF57C1-E6DB-4CD9-A1E7-2EFCFD770D50}" destId="{08CB6CF4-C9B0-45CC-A498-CA34A36E5D7E}" srcOrd="4" destOrd="0" presId="urn:microsoft.com/office/officeart/2008/layout/LinedList"/>
    <dgm:cxn modelId="{09615CDC-3DEA-4BDA-998C-31C48660E885}" type="presParOf" srcId="{F5FF57C1-E6DB-4CD9-A1E7-2EFCFD770D50}" destId="{EE9D8D40-0745-4BB4-94D1-0A1CA164850D}" srcOrd="5" destOrd="0" presId="urn:microsoft.com/office/officeart/2008/layout/LinedList"/>
    <dgm:cxn modelId="{FDD9A868-040E-40F9-AE4D-B46F2BF9CA40}" type="presParOf" srcId="{EE9D8D40-0745-4BB4-94D1-0A1CA164850D}" destId="{07345499-C70C-4E1A-8A52-F8E427DEE6FC}" srcOrd="0" destOrd="0" presId="urn:microsoft.com/office/officeart/2008/layout/LinedList"/>
    <dgm:cxn modelId="{42EE6BD7-A53C-47FB-852C-DCC83807EC2E}" type="presParOf" srcId="{EE9D8D40-0745-4BB4-94D1-0A1CA164850D}" destId="{BDB695D6-3D17-4CCB-93AD-3571F702D83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92BFBCF-72B0-46EE-8CA6-0AA8E3910097}"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9D9F3340-C564-4381-B3C2-91309C5A9A65}">
      <dgm:prSet/>
      <dgm:spPr/>
      <dgm:t>
        <a:bodyPr/>
        <a:lstStyle/>
        <a:p>
          <a:r>
            <a:rPr lang="en-US" b="0" i="0"/>
            <a:t>The ability of a microbe (germ) to resist the effects of a drug. </a:t>
          </a:r>
          <a:endParaRPr lang="en-US"/>
        </a:p>
      </dgm:t>
    </dgm:pt>
    <dgm:pt modelId="{BD79D4C7-159E-45AA-8B3D-6E43EC71F463}" type="parTrans" cxnId="{B572CB91-4A63-49FB-A759-3CDD4191A1A8}">
      <dgm:prSet/>
      <dgm:spPr/>
      <dgm:t>
        <a:bodyPr/>
        <a:lstStyle/>
        <a:p>
          <a:endParaRPr lang="en-US"/>
        </a:p>
      </dgm:t>
    </dgm:pt>
    <dgm:pt modelId="{674A4E3D-C178-4B55-AA10-F740D21A227F}" type="sibTrans" cxnId="{B572CB91-4A63-49FB-A759-3CDD4191A1A8}">
      <dgm:prSet/>
      <dgm:spPr/>
      <dgm:t>
        <a:bodyPr/>
        <a:lstStyle/>
        <a:p>
          <a:endParaRPr lang="en-US"/>
        </a:p>
      </dgm:t>
    </dgm:pt>
    <dgm:pt modelId="{1DC13B8A-4FF7-44C2-85D4-5411130A6BD9}">
      <dgm:prSet/>
      <dgm:spPr/>
      <dgm:t>
        <a:bodyPr/>
        <a:lstStyle/>
        <a:p>
          <a:r>
            <a:rPr lang="en-US" b="0" i="0"/>
            <a:t>Antimicrobial-resistant germs are not killed by the drugs that are typically used against them and may continue to multiply.</a:t>
          </a:r>
          <a:endParaRPr lang="en-US"/>
        </a:p>
      </dgm:t>
    </dgm:pt>
    <dgm:pt modelId="{CB70F951-2132-432A-BBDD-C4913C76F755}" type="parTrans" cxnId="{2257BD9B-D40D-4097-A7FC-EF130D24ACCD}">
      <dgm:prSet/>
      <dgm:spPr/>
      <dgm:t>
        <a:bodyPr/>
        <a:lstStyle/>
        <a:p>
          <a:endParaRPr lang="en-US"/>
        </a:p>
      </dgm:t>
    </dgm:pt>
    <dgm:pt modelId="{D2277057-8436-4910-844E-977375044A12}" type="sibTrans" cxnId="{2257BD9B-D40D-4097-A7FC-EF130D24ACCD}">
      <dgm:prSet/>
      <dgm:spPr/>
      <dgm:t>
        <a:bodyPr/>
        <a:lstStyle/>
        <a:p>
          <a:endParaRPr lang="en-US"/>
        </a:p>
      </dgm:t>
    </dgm:pt>
    <dgm:pt modelId="{D37918E4-180A-4442-B000-0BD026EECE21}">
      <dgm:prSet/>
      <dgm:spPr/>
      <dgm:t>
        <a:bodyPr/>
        <a:lstStyle/>
        <a:p>
          <a:r>
            <a:rPr lang="en-US" b="0" i="0"/>
            <a:t>Antimicrobial resistance includes antibacterial, antifungal, and antiviral resistance.</a:t>
          </a:r>
          <a:endParaRPr lang="en-US"/>
        </a:p>
      </dgm:t>
    </dgm:pt>
    <dgm:pt modelId="{74881D53-BD04-47A8-91AB-08A8F0C94574}" type="parTrans" cxnId="{E8E6D7DA-E011-49E7-8AFE-7865EE2803F9}">
      <dgm:prSet/>
      <dgm:spPr/>
      <dgm:t>
        <a:bodyPr/>
        <a:lstStyle/>
        <a:p>
          <a:endParaRPr lang="en-US"/>
        </a:p>
      </dgm:t>
    </dgm:pt>
    <dgm:pt modelId="{76A7091B-6C37-4227-8E28-7449E91D8E4F}" type="sibTrans" cxnId="{E8E6D7DA-E011-49E7-8AFE-7865EE2803F9}">
      <dgm:prSet/>
      <dgm:spPr/>
      <dgm:t>
        <a:bodyPr/>
        <a:lstStyle/>
        <a:p>
          <a:endParaRPr lang="en-US"/>
        </a:p>
      </dgm:t>
    </dgm:pt>
    <dgm:pt modelId="{8F2D6B57-956C-47E4-972D-BB1F70B84A27}">
      <dgm:prSet/>
      <dgm:spPr/>
      <dgm:t>
        <a:bodyPr/>
        <a:lstStyle/>
        <a:p>
          <a:r>
            <a:rPr lang="en-US" b="0" i="0"/>
            <a:t>Drug resistance may be present before treatment is given or may occur during or after treatment with the drug.</a:t>
          </a:r>
          <a:endParaRPr lang="en-US"/>
        </a:p>
      </dgm:t>
    </dgm:pt>
    <dgm:pt modelId="{9137DA5B-3289-4673-9EC6-A607AC07B637}" type="parTrans" cxnId="{151E9D75-CAD2-4803-ABFB-0311BD4FE2E2}">
      <dgm:prSet/>
      <dgm:spPr/>
      <dgm:t>
        <a:bodyPr/>
        <a:lstStyle/>
        <a:p>
          <a:endParaRPr lang="en-US"/>
        </a:p>
      </dgm:t>
    </dgm:pt>
    <dgm:pt modelId="{F7C0862D-35CF-47FF-92A4-59F125659743}" type="sibTrans" cxnId="{151E9D75-CAD2-4803-ABFB-0311BD4FE2E2}">
      <dgm:prSet/>
      <dgm:spPr/>
      <dgm:t>
        <a:bodyPr/>
        <a:lstStyle/>
        <a:p>
          <a:endParaRPr lang="en-US"/>
        </a:p>
      </dgm:t>
    </dgm:pt>
    <dgm:pt modelId="{DED738D9-7B61-4CBD-BC05-B140EEFD8AFA}" type="pres">
      <dgm:prSet presAssocID="{A92BFBCF-72B0-46EE-8CA6-0AA8E3910097}" presName="vert0" presStyleCnt="0">
        <dgm:presLayoutVars>
          <dgm:dir/>
          <dgm:animOne val="branch"/>
          <dgm:animLvl val="lvl"/>
        </dgm:presLayoutVars>
      </dgm:prSet>
      <dgm:spPr/>
    </dgm:pt>
    <dgm:pt modelId="{1500AB69-A09D-42E9-A2A2-FBBCC01B3DFE}" type="pres">
      <dgm:prSet presAssocID="{9D9F3340-C564-4381-B3C2-91309C5A9A65}" presName="thickLine" presStyleLbl="alignNode1" presStyleIdx="0" presStyleCnt="4"/>
      <dgm:spPr/>
    </dgm:pt>
    <dgm:pt modelId="{1098258B-71D4-4DED-B95C-9001A87CE689}" type="pres">
      <dgm:prSet presAssocID="{9D9F3340-C564-4381-B3C2-91309C5A9A65}" presName="horz1" presStyleCnt="0"/>
      <dgm:spPr/>
    </dgm:pt>
    <dgm:pt modelId="{4470A443-405A-4968-92D4-9DAC28394CC2}" type="pres">
      <dgm:prSet presAssocID="{9D9F3340-C564-4381-B3C2-91309C5A9A65}" presName="tx1" presStyleLbl="revTx" presStyleIdx="0" presStyleCnt="4"/>
      <dgm:spPr/>
    </dgm:pt>
    <dgm:pt modelId="{C0FB5EFB-2449-4979-9F06-EB0E6787CCFF}" type="pres">
      <dgm:prSet presAssocID="{9D9F3340-C564-4381-B3C2-91309C5A9A65}" presName="vert1" presStyleCnt="0"/>
      <dgm:spPr/>
    </dgm:pt>
    <dgm:pt modelId="{B8619F77-85AF-43E8-B8D8-D65EF3661183}" type="pres">
      <dgm:prSet presAssocID="{1DC13B8A-4FF7-44C2-85D4-5411130A6BD9}" presName="thickLine" presStyleLbl="alignNode1" presStyleIdx="1" presStyleCnt="4"/>
      <dgm:spPr/>
    </dgm:pt>
    <dgm:pt modelId="{7A67C1D9-0628-46C8-A1AA-8D9BBE9957EE}" type="pres">
      <dgm:prSet presAssocID="{1DC13B8A-4FF7-44C2-85D4-5411130A6BD9}" presName="horz1" presStyleCnt="0"/>
      <dgm:spPr/>
    </dgm:pt>
    <dgm:pt modelId="{E4D14EB9-9AB6-4BFA-AE4C-2AD3AA1ED666}" type="pres">
      <dgm:prSet presAssocID="{1DC13B8A-4FF7-44C2-85D4-5411130A6BD9}" presName="tx1" presStyleLbl="revTx" presStyleIdx="1" presStyleCnt="4"/>
      <dgm:spPr/>
    </dgm:pt>
    <dgm:pt modelId="{5D89CF56-3388-457D-BE88-143216B92912}" type="pres">
      <dgm:prSet presAssocID="{1DC13B8A-4FF7-44C2-85D4-5411130A6BD9}" presName="vert1" presStyleCnt="0"/>
      <dgm:spPr/>
    </dgm:pt>
    <dgm:pt modelId="{10FE2FA5-2532-4640-9794-CAC620B5FDC2}" type="pres">
      <dgm:prSet presAssocID="{D37918E4-180A-4442-B000-0BD026EECE21}" presName="thickLine" presStyleLbl="alignNode1" presStyleIdx="2" presStyleCnt="4"/>
      <dgm:spPr/>
    </dgm:pt>
    <dgm:pt modelId="{7EC55426-DFA7-44A0-8E59-EE55A8EA90BD}" type="pres">
      <dgm:prSet presAssocID="{D37918E4-180A-4442-B000-0BD026EECE21}" presName="horz1" presStyleCnt="0"/>
      <dgm:spPr/>
    </dgm:pt>
    <dgm:pt modelId="{B77AF04B-6B75-4EAC-9AD4-91B05AAFFFE9}" type="pres">
      <dgm:prSet presAssocID="{D37918E4-180A-4442-B000-0BD026EECE21}" presName="tx1" presStyleLbl="revTx" presStyleIdx="2" presStyleCnt="4"/>
      <dgm:spPr/>
    </dgm:pt>
    <dgm:pt modelId="{2D52D6BA-3A9A-4F50-B2FA-19AFAB597983}" type="pres">
      <dgm:prSet presAssocID="{D37918E4-180A-4442-B000-0BD026EECE21}" presName="vert1" presStyleCnt="0"/>
      <dgm:spPr/>
    </dgm:pt>
    <dgm:pt modelId="{66A1005A-EC1B-4E1A-A391-019DC34F6954}" type="pres">
      <dgm:prSet presAssocID="{8F2D6B57-956C-47E4-972D-BB1F70B84A27}" presName="thickLine" presStyleLbl="alignNode1" presStyleIdx="3" presStyleCnt="4"/>
      <dgm:spPr/>
    </dgm:pt>
    <dgm:pt modelId="{E826CFA5-B304-4D56-A81F-DD096332176C}" type="pres">
      <dgm:prSet presAssocID="{8F2D6B57-956C-47E4-972D-BB1F70B84A27}" presName="horz1" presStyleCnt="0"/>
      <dgm:spPr/>
    </dgm:pt>
    <dgm:pt modelId="{D89CFFF7-4B81-4441-AEF0-165BE3CB888C}" type="pres">
      <dgm:prSet presAssocID="{8F2D6B57-956C-47E4-972D-BB1F70B84A27}" presName="tx1" presStyleLbl="revTx" presStyleIdx="3" presStyleCnt="4"/>
      <dgm:spPr/>
    </dgm:pt>
    <dgm:pt modelId="{A41D9C99-A5F9-42AD-B46A-B4FD38E7E850}" type="pres">
      <dgm:prSet presAssocID="{8F2D6B57-956C-47E4-972D-BB1F70B84A27}" presName="vert1" presStyleCnt="0"/>
      <dgm:spPr/>
    </dgm:pt>
  </dgm:ptLst>
  <dgm:cxnLst>
    <dgm:cxn modelId="{E02A8038-C7BA-4A65-BAB9-C3E1F6B943C0}" type="presOf" srcId="{D37918E4-180A-4442-B000-0BD026EECE21}" destId="{B77AF04B-6B75-4EAC-9AD4-91B05AAFFFE9}" srcOrd="0" destOrd="0" presId="urn:microsoft.com/office/officeart/2008/layout/LinedList"/>
    <dgm:cxn modelId="{151E9D75-CAD2-4803-ABFB-0311BD4FE2E2}" srcId="{A92BFBCF-72B0-46EE-8CA6-0AA8E3910097}" destId="{8F2D6B57-956C-47E4-972D-BB1F70B84A27}" srcOrd="3" destOrd="0" parTransId="{9137DA5B-3289-4673-9EC6-A607AC07B637}" sibTransId="{F7C0862D-35CF-47FF-92A4-59F125659743}"/>
    <dgm:cxn modelId="{0447947B-8F70-4A4B-A5B7-584FF70D02C3}" type="presOf" srcId="{1DC13B8A-4FF7-44C2-85D4-5411130A6BD9}" destId="{E4D14EB9-9AB6-4BFA-AE4C-2AD3AA1ED666}" srcOrd="0" destOrd="0" presId="urn:microsoft.com/office/officeart/2008/layout/LinedList"/>
    <dgm:cxn modelId="{E272107F-24E8-41D5-A219-AE27D9EE143C}" type="presOf" srcId="{8F2D6B57-956C-47E4-972D-BB1F70B84A27}" destId="{D89CFFF7-4B81-4441-AEF0-165BE3CB888C}" srcOrd="0" destOrd="0" presId="urn:microsoft.com/office/officeart/2008/layout/LinedList"/>
    <dgm:cxn modelId="{06C4FA85-5EEB-4F55-B6DC-36639D44DB71}" type="presOf" srcId="{9D9F3340-C564-4381-B3C2-91309C5A9A65}" destId="{4470A443-405A-4968-92D4-9DAC28394CC2}" srcOrd="0" destOrd="0" presId="urn:microsoft.com/office/officeart/2008/layout/LinedList"/>
    <dgm:cxn modelId="{B572CB91-4A63-49FB-A759-3CDD4191A1A8}" srcId="{A92BFBCF-72B0-46EE-8CA6-0AA8E3910097}" destId="{9D9F3340-C564-4381-B3C2-91309C5A9A65}" srcOrd="0" destOrd="0" parTransId="{BD79D4C7-159E-45AA-8B3D-6E43EC71F463}" sibTransId="{674A4E3D-C178-4B55-AA10-F740D21A227F}"/>
    <dgm:cxn modelId="{2257BD9B-D40D-4097-A7FC-EF130D24ACCD}" srcId="{A92BFBCF-72B0-46EE-8CA6-0AA8E3910097}" destId="{1DC13B8A-4FF7-44C2-85D4-5411130A6BD9}" srcOrd="1" destOrd="0" parTransId="{CB70F951-2132-432A-BBDD-C4913C76F755}" sibTransId="{D2277057-8436-4910-844E-977375044A12}"/>
    <dgm:cxn modelId="{C392F3AE-C5EC-4B0B-ADE6-203736072047}" type="presOf" srcId="{A92BFBCF-72B0-46EE-8CA6-0AA8E3910097}" destId="{DED738D9-7B61-4CBD-BC05-B140EEFD8AFA}" srcOrd="0" destOrd="0" presId="urn:microsoft.com/office/officeart/2008/layout/LinedList"/>
    <dgm:cxn modelId="{E8E6D7DA-E011-49E7-8AFE-7865EE2803F9}" srcId="{A92BFBCF-72B0-46EE-8CA6-0AA8E3910097}" destId="{D37918E4-180A-4442-B000-0BD026EECE21}" srcOrd="2" destOrd="0" parTransId="{74881D53-BD04-47A8-91AB-08A8F0C94574}" sibTransId="{76A7091B-6C37-4227-8E28-7449E91D8E4F}"/>
    <dgm:cxn modelId="{7085B7F2-C3E3-4A07-9BF3-FE6F4567730B}" type="presParOf" srcId="{DED738D9-7B61-4CBD-BC05-B140EEFD8AFA}" destId="{1500AB69-A09D-42E9-A2A2-FBBCC01B3DFE}" srcOrd="0" destOrd="0" presId="urn:microsoft.com/office/officeart/2008/layout/LinedList"/>
    <dgm:cxn modelId="{1F413765-125D-4E52-981F-305E8BEC9A1E}" type="presParOf" srcId="{DED738D9-7B61-4CBD-BC05-B140EEFD8AFA}" destId="{1098258B-71D4-4DED-B95C-9001A87CE689}" srcOrd="1" destOrd="0" presId="urn:microsoft.com/office/officeart/2008/layout/LinedList"/>
    <dgm:cxn modelId="{7C18209C-BA92-4D04-9091-2184F8D11F20}" type="presParOf" srcId="{1098258B-71D4-4DED-B95C-9001A87CE689}" destId="{4470A443-405A-4968-92D4-9DAC28394CC2}" srcOrd="0" destOrd="0" presId="urn:microsoft.com/office/officeart/2008/layout/LinedList"/>
    <dgm:cxn modelId="{142A5F6E-1CBA-4033-88C4-A5B4FCC61EAF}" type="presParOf" srcId="{1098258B-71D4-4DED-B95C-9001A87CE689}" destId="{C0FB5EFB-2449-4979-9F06-EB0E6787CCFF}" srcOrd="1" destOrd="0" presId="urn:microsoft.com/office/officeart/2008/layout/LinedList"/>
    <dgm:cxn modelId="{3C1AE926-AC57-414B-9228-934136392564}" type="presParOf" srcId="{DED738D9-7B61-4CBD-BC05-B140EEFD8AFA}" destId="{B8619F77-85AF-43E8-B8D8-D65EF3661183}" srcOrd="2" destOrd="0" presId="urn:microsoft.com/office/officeart/2008/layout/LinedList"/>
    <dgm:cxn modelId="{40E9FFDE-38E7-482B-B54B-1118D5B0676B}" type="presParOf" srcId="{DED738D9-7B61-4CBD-BC05-B140EEFD8AFA}" destId="{7A67C1D9-0628-46C8-A1AA-8D9BBE9957EE}" srcOrd="3" destOrd="0" presId="urn:microsoft.com/office/officeart/2008/layout/LinedList"/>
    <dgm:cxn modelId="{BE5D0CCA-D7E6-4509-AD60-B32744EACC7C}" type="presParOf" srcId="{7A67C1D9-0628-46C8-A1AA-8D9BBE9957EE}" destId="{E4D14EB9-9AB6-4BFA-AE4C-2AD3AA1ED666}" srcOrd="0" destOrd="0" presId="urn:microsoft.com/office/officeart/2008/layout/LinedList"/>
    <dgm:cxn modelId="{B0749301-8623-437F-A0AB-CF49A97B46F6}" type="presParOf" srcId="{7A67C1D9-0628-46C8-A1AA-8D9BBE9957EE}" destId="{5D89CF56-3388-457D-BE88-143216B92912}" srcOrd="1" destOrd="0" presId="urn:microsoft.com/office/officeart/2008/layout/LinedList"/>
    <dgm:cxn modelId="{6B6E35A2-BFB1-4B69-AD26-9E32847E20CC}" type="presParOf" srcId="{DED738D9-7B61-4CBD-BC05-B140EEFD8AFA}" destId="{10FE2FA5-2532-4640-9794-CAC620B5FDC2}" srcOrd="4" destOrd="0" presId="urn:microsoft.com/office/officeart/2008/layout/LinedList"/>
    <dgm:cxn modelId="{ED07F23D-4AC9-4212-81DC-DDA181A19311}" type="presParOf" srcId="{DED738D9-7B61-4CBD-BC05-B140EEFD8AFA}" destId="{7EC55426-DFA7-44A0-8E59-EE55A8EA90BD}" srcOrd="5" destOrd="0" presId="urn:microsoft.com/office/officeart/2008/layout/LinedList"/>
    <dgm:cxn modelId="{CAD0769F-7C10-4DFB-9668-ED6FB3249C86}" type="presParOf" srcId="{7EC55426-DFA7-44A0-8E59-EE55A8EA90BD}" destId="{B77AF04B-6B75-4EAC-9AD4-91B05AAFFFE9}" srcOrd="0" destOrd="0" presId="urn:microsoft.com/office/officeart/2008/layout/LinedList"/>
    <dgm:cxn modelId="{B262447E-71E3-46B1-9413-B8768742A591}" type="presParOf" srcId="{7EC55426-DFA7-44A0-8E59-EE55A8EA90BD}" destId="{2D52D6BA-3A9A-4F50-B2FA-19AFAB597983}" srcOrd="1" destOrd="0" presId="urn:microsoft.com/office/officeart/2008/layout/LinedList"/>
    <dgm:cxn modelId="{1D456125-B4E0-4528-910B-4595CD7C070E}" type="presParOf" srcId="{DED738D9-7B61-4CBD-BC05-B140EEFD8AFA}" destId="{66A1005A-EC1B-4E1A-A391-019DC34F6954}" srcOrd="6" destOrd="0" presId="urn:microsoft.com/office/officeart/2008/layout/LinedList"/>
    <dgm:cxn modelId="{EC9786E0-1C2C-456A-99A4-0A3221281FF3}" type="presParOf" srcId="{DED738D9-7B61-4CBD-BC05-B140EEFD8AFA}" destId="{E826CFA5-B304-4D56-A81F-DD096332176C}" srcOrd="7" destOrd="0" presId="urn:microsoft.com/office/officeart/2008/layout/LinedList"/>
    <dgm:cxn modelId="{AE10E879-134D-474F-A93A-15862D573228}" type="presParOf" srcId="{E826CFA5-B304-4D56-A81F-DD096332176C}" destId="{D89CFFF7-4B81-4441-AEF0-165BE3CB888C}" srcOrd="0" destOrd="0" presId="urn:microsoft.com/office/officeart/2008/layout/LinedList"/>
    <dgm:cxn modelId="{A879ACB4-B0CF-49F9-A8E7-E0C04C5ED95F}" type="presParOf" srcId="{E826CFA5-B304-4D56-A81F-DD096332176C}" destId="{A41D9C99-A5F9-42AD-B46A-B4FD38E7E85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071FF-5AE8-4802-A55B-CB05A4FCBD47}">
      <dsp:nvSpPr>
        <dsp:cNvPr id="0" name=""/>
        <dsp:cNvSpPr/>
      </dsp:nvSpPr>
      <dsp:spPr>
        <a:xfrm>
          <a:off x="1060" y="884805"/>
          <a:ext cx="3722005" cy="23634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34CED3-0F94-4073-9E0C-DF2DB41CAB04}">
      <dsp:nvSpPr>
        <dsp:cNvPr id="0" name=""/>
        <dsp:cNvSpPr/>
      </dsp:nvSpPr>
      <dsp:spPr>
        <a:xfrm>
          <a:off x="414616" y="1277683"/>
          <a:ext cx="3722005" cy="236347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The use of chemical substances to treat diseases.</a:t>
          </a:r>
        </a:p>
      </dsp:txBody>
      <dsp:txXfrm>
        <a:off x="483840" y="1346907"/>
        <a:ext cx="3583557" cy="2225025"/>
      </dsp:txXfrm>
    </dsp:sp>
    <dsp:sp modelId="{05BA5A60-DCE1-41CA-B6CA-E0136F245BC6}">
      <dsp:nvSpPr>
        <dsp:cNvPr id="0" name=""/>
        <dsp:cNvSpPr/>
      </dsp:nvSpPr>
      <dsp:spPr>
        <a:xfrm>
          <a:off x="4550178" y="884805"/>
          <a:ext cx="3722005" cy="23634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C07091-84BB-4518-9451-4D4AE541C1E2}">
      <dsp:nvSpPr>
        <dsp:cNvPr id="0" name=""/>
        <dsp:cNvSpPr/>
      </dsp:nvSpPr>
      <dsp:spPr>
        <a:xfrm>
          <a:off x="4963734" y="1277683"/>
          <a:ext cx="3722005" cy="236347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Chemotherapy can be used to eliminate microorganisms e.g: Bacteria, virus, fungi, helminthes (worms) and malignant tumors. </a:t>
          </a:r>
        </a:p>
      </dsp:txBody>
      <dsp:txXfrm>
        <a:off x="5032958" y="1346907"/>
        <a:ext cx="3583557" cy="222502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8B972E-37B5-4E9E-A891-9888DB9D1FB7}">
      <dsp:nvSpPr>
        <dsp:cNvPr id="0" name=""/>
        <dsp:cNvSpPr/>
      </dsp:nvSpPr>
      <dsp:spPr>
        <a:xfrm>
          <a:off x="0" y="552"/>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296950-2A0A-4377-8EA4-50AF6A4FCCA3}">
      <dsp:nvSpPr>
        <dsp:cNvPr id="0" name=""/>
        <dsp:cNvSpPr/>
      </dsp:nvSpPr>
      <dsp:spPr>
        <a:xfrm>
          <a:off x="0" y="552"/>
          <a:ext cx="86868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1- Overuse </a:t>
          </a:r>
        </a:p>
      </dsp:txBody>
      <dsp:txXfrm>
        <a:off x="0" y="552"/>
        <a:ext cx="8686800" cy="904971"/>
      </dsp:txXfrm>
    </dsp:sp>
    <dsp:sp modelId="{AC9F82D6-91B2-4506-8E42-27EA889EBE15}">
      <dsp:nvSpPr>
        <dsp:cNvPr id="0" name=""/>
        <dsp:cNvSpPr/>
      </dsp:nvSpPr>
      <dsp:spPr>
        <a:xfrm>
          <a:off x="0" y="905524"/>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684F5E-301A-44EC-979B-BD893B5FD0B3}">
      <dsp:nvSpPr>
        <dsp:cNvPr id="0" name=""/>
        <dsp:cNvSpPr/>
      </dsp:nvSpPr>
      <dsp:spPr>
        <a:xfrm>
          <a:off x="0" y="905524"/>
          <a:ext cx="86868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2- A</a:t>
          </a:r>
          <a:r>
            <a:rPr lang="en-US" sz="2600" b="0" i="0" kern="1200" dirty="0"/>
            <a:t>ntibiotics are unregulated and available over the counter without a prescription</a:t>
          </a:r>
          <a:endParaRPr lang="en-US" sz="2600" kern="1200" dirty="0"/>
        </a:p>
      </dsp:txBody>
      <dsp:txXfrm>
        <a:off x="0" y="905524"/>
        <a:ext cx="8686800" cy="904971"/>
      </dsp:txXfrm>
    </dsp:sp>
    <dsp:sp modelId="{3891E5B5-86CE-4E09-A68D-E43282CC7CB7}">
      <dsp:nvSpPr>
        <dsp:cNvPr id="0" name=""/>
        <dsp:cNvSpPr/>
      </dsp:nvSpPr>
      <dsp:spPr>
        <a:xfrm>
          <a:off x="0" y="1810495"/>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E77E1D-4631-47B7-8956-5D7800F1FEBE}">
      <dsp:nvSpPr>
        <dsp:cNvPr id="0" name=""/>
        <dsp:cNvSpPr/>
      </dsp:nvSpPr>
      <dsp:spPr>
        <a:xfrm>
          <a:off x="0" y="1810495"/>
          <a:ext cx="86868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3- </a:t>
          </a:r>
          <a:r>
            <a:rPr lang="en-US" sz="2600" b="0" i="0" kern="1200"/>
            <a:t>Incorrectly prescribed antibiotics</a:t>
          </a:r>
          <a:endParaRPr lang="en-US" sz="2600" kern="1200"/>
        </a:p>
      </dsp:txBody>
      <dsp:txXfrm>
        <a:off x="0" y="1810495"/>
        <a:ext cx="8686800" cy="904971"/>
      </dsp:txXfrm>
    </dsp:sp>
    <dsp:sp modelId="{CBB63E2F-22F2-4BB6-A1CB-C254021D8253}">
      <dsp:nvSpPr>
        <dsp:cNvPr id="0" name=""/>
        <dsp:cNvSpPr/>
      </dsp:nvSpPr>
      <dsp:spPr>
        <a:xfrm>
          <a:off x="0" y="2715467"/>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34CC50-00FB-4BC0-9B89-8A1387606A96}">
      <dsp:nvSpPr>
        <dsp:cNvPr id="0" name=""/>
        <dsp:cNvSpPr/>
      </dsp:nvSpPr>
      <dsp:spPr>
        <a:xfrm>
          <a:off x="0" y="2715467"/>
          <a:ext cx="86868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4- </a:t>
          </a:r>
          <a:r>
            <a:rPr lang="en-US" sz="2600" b="0" i="0" kern="1200"/>
            <a:t>Extensive Agricultural Use</a:t>
          </a:r>
          <a:endParaRPr lang="en-US" sz="2600" kern="1200"/>
        </a:p>
      </dsp:txBody>
      <dsp:txXfrm>
        <a:off x="0" y="2715467"/>
        <a:ext cx="8686800" cy="904971"/>
      </dsp:txXfrm>
    </dsp:sp>
    <dsp:sp modelId="{23995D31-BE38-4EEB-A3B4-74EE73753C17}">
      <dsp:nvSpPr>
        <dsp:cNvPr id="0" name=""/>
        <dsp:cNvSpPr/>
      </dsp:nvSpPr>
      <dsp:spPr>
        <a:xfrm>
          <a:off x="0" y="3620438"/>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E57DB0-6746-4D3D-8710-CFAF7F2882E3}">
      <dsp:nvSpPr>
        <dsp:cNvPr id="0" name=""/>
        <dsp:cNvSpPr/>
      </dsp:nvSpPr>
      <dsp:spPr>
        <a:xfrm>
          <a:off x="0" y="3620438"/>
          <a:ext cx="86868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5- </a:t>
          </a:r>
          <a:r>
            <a:rPr lang="en-US" sz="2600" b="0" i="0" kern="1200"/>
            <a:t>Availability of Few New Antibiotics</a:t>
          </a:r>
          <a:endParaRPr lang="en-US" sz="2600" kern="1200"/>
        </a:p>
      </dsp:txBody>
      <dsp:txXfrm>
        <a:off x="0" y="3620438"/>
        <a:ext cx="8686800" cy="90497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13125-3A1B-4511-9182-CD45D94400D2}">
      <dsp:nvSpPr>
        <dsp:cNvPr id="0" name=""/>
        <dsp:cNvSpPr/>
      </dsp:nvSpPr>
      <dsp:spPr>
        <a:xfrm>
          <a:off x="0" y="552"/>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2541D8-5D77-4DA4-BF00-346D64CEF9AC}">
      <dsp:nvSpPr>
        <dsp:cNvPr id="0" name=""/>
        <dsp:cNvSpPr/>
      </dsp:nvSpPr>
      <dsp:spPr>
        <a:xfrm>
          <a:off x="0" y="552"/>
          <a:ext cx="86868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t>Antimicrobial resistance mechanisms fall into four main categories: </a:t>
          </a:r>
          <a:endParaRPr lang="en-US" sz="2600" kern="1200"/>
        </a:p>
      </dsp:txBody>
      <dsp:txXfrm>
        <a:off x="0" y="552"/>
        <a:ext cx="8686800" cy="904971"/>
      </dsp:txXfrm>
    </dsp:sp>
    <dsp:sp modelId="{A6D30F16-512D-4FDB-B2DF-490D4ADF6393}">
      <dsp:nvSpPr>
        <dsp:cNvPr id="0" name=""/>
        <dsp:cNvSpPr/>
      </dsp:nvSpPr>
      <dsp:spPr>
        <a:xfrm>
          <a:off x="0" y="905524"/>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E1A2C7-D88F-47E1-B9F9-1BEDAE49DE33}">
      <dsp:nvSpPr>
        <dsp:cNvPr id="0" name=""/>
        <dsp:cNvSpPr/>
      </dsp:nvSpPr>
      <dsp:spPr>
        <a:xfrm>
          <a:off x="0" y="905524"/>
          <a:ext cx="86868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i="0" kern="1200"/>
            <a:t>(1) limiting uptake of a drug</a:t>
          </a:r>
          <a:endParaRPr lang="en-US" sz="2600" kern="1200"/>
        </a:p>
      </dsp:txBody>
      <dsp:txXfrm>
        <a:off x="0" y="905524"/>
        <a:ext cx="8686800" cy="904971"/>
      </dsp:txXfrm>
    </dsp:sp>
    <dsp:sp modelId="{CF88DD48-FFBF-4D20-810B-7CA94F6807D6}">
      <dsp:nvSpPr>
        <dsp:cNvPr id="0" name=""/>
        <dsp:cNvSpPr/>
      </dsp:nvSpPr>
      <dsp:spPr>
        <a:xfrm>
          <a:off x="0" y="1810495"/>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C239FF-A68C-48B7-9174-830ECBCC9C78}">
      <dsp:nvSpPr>
        <dsp:cNvPr id="0" name=""/>
        <dsp:cNvSpPr/>
      </dsp:nvSpPr>
      <dsp:spPr>
        <a:xfrm>
          <a:off x="0" y="1810495"/>
          <a:ext cx="86868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i="0" kern="1200"/>
            <a:t>(2) modifying a drug target</a:t>
          </a:r>
          <a:endParaRPr lang="en-US" sz="2600" kern="1200"/>
        </a:p>
      </dsp:txBody>
      <dsp:txXfrm>
        <a:off x="0" y="1810495"/>
        <a:ext cx="8686800" cy="904971"/>
      </dsp:txXfrm>
    </dsp:sp>
    <dsp:sp modelId="{76D4E575-6EEF-49B3-A64E-C6F6AB5A4690}">
      <dsp:nvSpPr>
        <dsp:cNvPr id="0" name=""/>
        <dsp:cNvSpPr/>
      </dsp:nvSpPr>
      <dsp:spPr>
        <a:xfrm>
          <a:off x="0" y="2715467"/>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79C8AF-5BA3-41FC-B4D9-718AB637DE6A}">
      <dsp:nvSpPr>
        <dsp:cNvPr id="0" name=""/>
        <dsp:cNvSpPr/>
      </dsp:nvSpPr>
      <dsp:spPr>
        <a:xfrm>
          <a:off x="0" y="2715467"/>
          <a:ext cx="86868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i="0" kern="1200"/>
            <a:t>(3) inactivating a drug</a:t>
          </a:r>
          <a:endParaRPr lang="en-US" sz="2600" kern="1200"/>
        </a:p>
      </dsp:txBody>
      <dsp:txXfrm>
        <a:off x="0" y="2715467"/>
        <a:ext cx="8686800" cy="904971"/>
      </dsp:txXfrm>
    </dsp:sp>
    <dsp:sp modelId="{AFED0051-E888-47DE-B44C-C85693C0BF26}">
      <dsp:nvSpPr>
        <dsp:cNvPr id="0" name=""/>
        <dsp:cNvSpPr/>
      </dsp:nvSpPr>
      <dsp:spPr>
        <a:xfrm>
          <a:off x="0" y="3620438"/>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514401-40B5-4F66-81F3-52091422900A}">
      <dsp:nvSpPr>
        <dsp:cNvPr id="0" name=""/>
        <dsp:cNvSpPr/>
      </dsp:nvSpPr>
      <dsp:spPr>
        <a:xfrm>
          <a:off x="0" y="3620438"/>
          <a:ext cx="86868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i="0" kern="1200"/>
            <a:t>(4) active drug efflux</a:t>
          </a:r>
          <a:endParaRPr lang="en-US" sz="2600" kern="1200"/>
        </a:p>
      </dsp:txBody>
      <dsp:txXfrm>
        <a:off x="0" y="3620438"/>
        <a:ext cx="8686800" cy="90497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CE8491-A5B0-451B-911E-F15A8FDF5F6E}">
      <dsp:nvSpPr>
        <dsp:cNvPr id="0" name=""/>
        <dsp:cNvSpPr/>
      </dsp:nvSpPr>
      <dsp:spPr>
        <a:xfrm>
          <a:off x="0" y="669"/>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72F291-3371-4417-B5AE-8015EFDF2E14}">
      <dsp:nvSpPr>
        <dsp:cNvPr id="0" name=""/>
        <dsp:cNvSpPr/>
      </dsp:nvSpPr>
      <dsp:spPr>
        <a:xfrm>
          <a:off x="0" y="669"/>
          <a:ext cx="8686800" cy="54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u="sng" kern="1200" dirty="0"/>
            <a:t>(According to age, sex, genetic background, hepatic &amp; renal status).  </a:t>
          </a:r>
          <a:endParaRPr lang="en-US" sz="2300" kern="1200" dirty="0"/>
        </a:p>
      </dsp:txBody>
      <dsp:txXfrm>
        <a:off x="0" y="669"/>
        <a:ext cx="8686800" cy="548506"/>
      </dsp:txXfrm>
    </dsp:sp>
    <dsp:sp modelId="{881D1D81-C68F-4555-94E1-AFFDBC15FCF4}">
      <dsp:nvSpPr>
        <dsp:cNvPr id="0" name=""/>
        <dsp:cNvSpPr/>
      </dsp:nvSpPr>
      <dsp:spPr>
        <a:xfrm>
          <a:off x="0" y="549175"/>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C520AC-B6FF-4524-8362-BF3008608A10}">
      <dsp:nvSpPr>
        <dsp:cNvPr id="0" name=""/>
        <dsp:cNvSpPr/>
      </dsp:nvSpPr>
      <dsp:spPr>
        <a:xfrm>
          <a:off x="0" y="549175"/>
          <a:ext cx="8686800" cy="54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Hemopoietic disorders: (chloramphenicol)</a:t>
          </a:r>
        </a:p>
      </dsp:txBody>
      <dsp:txXfrm>
        <a:off x="0" y="549175"/>
        <a:ext cx="8686800" cy="548506"/>
      </dsp:txXfrm>
    </dsp:sp>
    <dsp:sp modelId="{01B77E78-B730-4627-B330-E36962DF5584}">
      <dsp:nvSpPr>
        <dsp:cNvPr id="0" name=""/>
        <dsp:cNvSpPr/>
      </dsp:nvSpPr>
      <dsp:spPr>
        <a:xfrm>
          <a:off x="0" y="1097681"/>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1964C8-4DBD-4320-9811-7C5A2C0AC887}">
      <dsp:nvSpPr>
        <dsp:cNvPr id="0" name=""/>
        <dsp:cNvSpPr/>
      </dsp:nvSpPr>
      <dsp:spPr>
        <a:xfrm>
          <a:off x="0" y="1097681"/>
          <a:ext cx="8686800" cy="54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G-6-PD: (sulphonamide)  </a:t>
          </a:r>
        </a:p>
      </dsp:txBody>
      <dsp:txXfrm>
        <a:off x="0" y="1097681"/>
        <a:ext cx="8686800" cy="548506"/>
      </dsp:txXfrm>
    </dsp:sp>
    <dsp:sp modelId="{ABFC5F70-0C13-4177-8DE2-E121FBB461C3}">
      <dsp:nvSpPr>
        <dsp:cNvPr id="0" name=""/>
        <dsp:cNvSpPr/>
      </dsp:nvSpPr>
      <dsp:spPr>
        <a:xfrm>
          <a:off x="0" y="1646187"/>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0EE79B-16DB-40BC-AB06-C79BEDB5C070}">
      <dsp:nvSpPr>
        <dsp:cNvPr id="0" name=""/>
        <dsp:cNvSpPr/>
      </dsp:nvSpPr>
      <dsp:spPr>
        <a:xfrm>
          <a:off x="0" y="1646187"/>
          <a:ext cx="8686800" cy="54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Hepatic toxicity:   (ketoconazole). </a:t>
          </a:r>
        </a:p>
      </dsp:txBody>
      <dsp:txXfrm>
        <a:off x="0" y="1646187"/>
        <a:ext cx="8686800" cy="548506"/>
      </dsp:txXfrm>
    </dsp:sp>
    <dsp:sp modelId="{60A7BFD0-1582-4BA8-8A86-38BB07B1C869}">
      <dsp:nvSpPr>
        <dsp:cNvPr id="0" name=""/>
        <dsp:cNvSpPr/>
      </dsp:nvSpPr>
      <dsp:spPr>
        <a:xfrm>
          <a:off x="0" y="2194693"/>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9BF7F4-0A22-496B-9946-8E9862A2A0A4}">
      <dsp:nvSpPr>
        <dsp:cNvPr id="0" name=""/>
        <dsp:cNvSpPr/>
      </dsp:nvSpPr>
      <dsp:spPr>
        <a:xfrm>
          <a:off x="0" y="2194693"/>
          <a:ext cx="8686800" cy="54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Renal toxicity:  ( outdated tetracyclines).</a:t>
          </a:r>
          <a:r>
            <a:rPr lang="en-US" sz="2300" b="1" u="sng" kern="1200"/>
            <a:t> </a:t>
          </a:r>
          <a:endParaRPr lang="en-US" sz="2300" kern="1200"/>
        </a:p>
      </dsp:txBody>
      <dsp:txXfrm>
        <a:off x="0" y="2194693"/>
        <a:ext cx="8686800" cy="548506"/>
      </dsp:txXfrm>
    </dsp:sp>
    <dsp:sp modelId="{71919CDB-C05B-4F81-9F41-2257999688FF}">
      <dsp:nvSpPr>
        <dsp:cNvPr id="0" name=""/>
        <dsp:cNvSpPr/>
      </dsp:nvSpPr>
      <dsp:spPr>
        <a:xfrm>
          <a:off x="0" y="2743200"/>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4FC6CB-780B-4C63-8A29-E1BA3D5DDB35}">
      <dsp:nvSpPr>
        <dsp:cNvPr id="0" name=""/>
        <dsp:cNvSpPr/>
      </dsp:nvSpPr>
      <dsp:spPr>
        <a:xfrm>
          <a:off x="0" y="2743200"/>
          <a:ext cx="8686800" cy="54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Dental discoloration (tetracyclines).  </a:t>
          </a:r>
        </a:p>
      </dsp:txBody>
      <dsp:txXfrm>
        <a:off x="0" y="2743200"/>
        <a:ext cx="8686800" cy="548506"/>
      </dsp:txXfrm>
    </dsp:sp>
    <dsp:sp modelId="{ED697216-D99E-4C4A-AE5A-C33D6FC1F112}">
      <dsp:nvSpPr>
        <dsp:cNvPr id="0" name=""/>
        <dsp:cNvSpPr/>
      </dsp:nvSpPr>
      <dsp:spPr>
        <a:xfrm>
          <a:off x="0" y="3291706"/>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07D25A-1013-4715-B8DE-10CADEA23408}">
      <dsp:nvSpPr>
        <dsp:cNvPr id="0" name=""/>
        <dsp:cNvSpPr/>
      </dsp:nvSpPr>
      <dsp:spPr>
        <a:xfrm>
          <a:off x="0" y="3291706"/>
          <a:ext cx="8686800" cy="54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Taste disturbances (metronidazole) </a:t>
          </a:r>
        </a:p>
      </dsp:txBody>
      <dsp:txXfrm>
        <a:off x="0" y="3291706"/>
        <a:ext cx="8686800" cy="548506"/>
      </dsp:txXfrm>
    </dsp:sp>
    <dsp:sp modelId="{88825E85-4D93-42D5-945D-BDE36E826BAA}">
      <dsp:nvSpPr>
        <dsp:cNvPr id="0" name=""/>
        <dsp:cNvSpPr/>
      </dsp:nvSpPr>
      <dsp:spPr>
        <a:xfrm>
          <a:off x="0" y="3840212"/>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560630-F23B-4F04-AB0C-C53DEC5B2641}">
      <dsp:nvSpPr>
        <dsp:cNvPr id="0" name=""/>
        <dsp:cNvSpPr/>
      </dsp:nvSpPr>
      <dsp:spPr>
        <a:xfrm>
          <a:off x="0" y="3840212"/>
          <a:ext cx="8686800" cy="54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Pseudomembranous colitis (tetracyclines)   </a:t>
          </a:r>
        </a:p>
      </dsp:txBody>
      <dsp:txXfrm>
        <a:off x="0" y="3840212"/>
        <a:ext cx="8686800" cy="548506"/>
      </dsp:txXfrm>
    </dsp:sp>
    <dsp:sp modelId="{1DCD7BE4-30AC-46F4-98F2-0BC47E291621}">
      <dsp:nvSpPr>
        <dsp:cNvPr id="0" name=""/>
        <dsp:cNvSpPr/>
      </dsp:nvSpPr>
      <dsp:spPr>
        <a:xfrm>
          <a:off x="0" y="4388718"/>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20585E-7CEE-4326-BA52-AFC0C2564FCB}">
      <dsp:nvSpPr>
        <dsp:cNvPr id="0" name=""/>
        <dsp:cNvSpPr/>
      </dsp:nvSpPr>
      <dsp:spPr>
        <a:xfrm>
          <a:off x="0" y="4388718"/>
          <a:ext cx="8686800" cy="54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Ototoxicity (aminoglycosides).  </a:t>
          </a:r>
        </a:p>
      </dsp:txBody>
      <dsp:txXfrm>
        <a:off x="0" y="4388718"/>
        <a:ext cx="8686800" cy="548506"/>
      </dsp:txXfrm>
    </dsp:sp>
    <dsp:sp modelId="{F0596204-BD83-4396-A5AA-9CB67BD8467E}">
      <dsp:nvSpPr>
        <dsp:cNvPr id="0" name=""/>
        <dsp:cNvSpPr/>
      </dsp:nvSpPr>
      <dsp:spPr>
        <a:xfrm>
          <a:off x="0" y="4937224"/>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B508AE-DC10-4C96-BE2B-19DE26BBD1B9}">
      <dsp:nvSpPr>
        <dsp:cNvPr id="0" name=""/>
        <dsp:cNvSpPr/>
      </dsp:nvSpPr>
      <dsp:spPr>
        <a:xfrm>
          <a:off x="0" y="4937224"/>
          <a:ext cx="8686800" cy="54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Peripheral neuropathy (INH).  </a:t>
          </a:r>
        </a:p>
      </dsp:txBody>
      <dsp:txXfrm>
        <a:off x="0" y="4937224"/>
        <a:ext cx="8686800" cy="54850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D69C9-0A8A-46BA-B7E2-F88E3695544F}">
      <dsp:nvSpPr>
        <dsp:cNvPr id="0" name=""/>
        <dsp:cNvSpPr/>
      </dsp:nvSpPr>
      <dsp:spPr>
        <a:xfrm>
          <a:off x="0" y="2209"/>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CDF6CC-2A15-4850-9A82-7D770A918205}">
      <dsp:nvSpPr>
        <dsp:cNvPr id="0" name=""/>
        <dsp:cNvSpPr/>
      </dsp:nvSpPr>
      <dsp:spPr>
        <a:xfrm>
          <a:off x="0" y="2209"/>
          <a:ext cx="8686800" cy="150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Streptomycin: Deafness &amp; vertigo (8th nerve affection)</a:t>
          </a:r>
        </a:p>
      </dsp:txBody>
      <dsp:txXfrm>
        <a:off x="0" y="2209"/>
        <a:ext cx="8686800" cy="1507181"/>
      </dsp:txXfrm>
    </dsp:sp>
    <dsp:sp modelId="{A2150CA6-330D-4BED-84A5-8BB7B835D4C8}">
      <dsp:nvSpPr>
        <dsp:cNvPr id="0" name=""/>
        <dsp:cNvSpPr/>
      </dsp:nvSpPr>
      <dsp:spPr>
        <a:xfrm>
          <a:off x="0" y="1509390"/>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981152-3A2A-4E61-A90C-FF57C17AABBC}">
      <dsp:nvSpPr>
        <dsp:cNvPr id="0" name=""/>
        <dsp:cNvSpPr/>
      </dsp:nvSpPr>
      <dsp:spPr>
        <a:xfrm>
          <a:off x="0" y="1509390"/>
          <a:ext cx="8686800" cy="150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Chloramphenicol: Bone marrow depression, Grey baby syndrome.</a:t>
          </a:r>
        </a:p>
      </dsp:txBody>
      <dsp:txXfrm>
        <a:off x="0" y="1509390"/>
        <a:ext cx="8686800" cy="1507181"/>
      </dsp:txXfrm>
    </dsp:sp>
    <dsp:sp modelId="{67CEDA04-7E6A-443A-A0A2-5963A5FE9E5C}">
      <dsp:nvSpPr>
        <dsp:cNvPr id="0" name=""/>
        <dsp:cNvSpPr/>
      </dsp:nvSpPr>
      <dsp:spPr>
        <a:xfrm>
          <a:off x="0" y="3016572"/>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A9754D-B641-47E6-A853-2C49E5D0B2DF}">
      <dsp:nvSpPr>
        <dsp:cNvPr id="0" name=""/>
        <dsp:cNvSpPr/>
      </dsp:nvSpPr>
      <dsp:spPr>
        <a:xfrm>
          <a:off x="0" y="3016572"/>
          <a:ext cx="8686800" cy="150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Tetracyclines : Teratogenic &amp; G.I.T. irritation (nausea, vomiting) Teeth (enamel  hypoplasia, yellow discolouration)</a:t>
          </a:r>
        </a:p>
      </dsp:txBody>
      <dsp:txXfrm>
        <a:off x="0" y="3016572"/>
        <a:ext cx="8686800" cy="150718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35CBA-91CE-4B0B-B26A-6A0E29C8B6A0}">
      <dsp:nvSpPr>
        <dsp:cNvPr id="0" name=""/>
        <dsp:cNvSpPr/>
      </dsp:nvSpPr>
      <dsp:spPr>
        <a:xfrm>
          <a:off x="0" y="60032"/>
          <a:ext cx="7772400" cy="94468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t>Early recognition and treatment of infection</a:t>
          </a:r>
          <a:endParaRPr lang="en-US" sz="2500" kern="1200"/>
        </a:p>
      </dsp:txBody>
      <dsp:txXfrm>
        <a:off x="46116" y="106148"/>
        <a:ext cx="7680168" cy="852451"/>
      </dsp:txXfrm>
    </dsp:sp>
    <dsp:sp modelId="{81EC63B9-5ACE-4B7A-A2DF-34018336ED39}">
      <dsp:nvSpPr>
        <dsp:cNvPr id="0" name=""/>
        <dsp:cNvSpPr/>
      </dsp:nvSpPr>
      <dsp:spPr>
        <a:xfrm>
          <a:off x="0" y="1076716"/>
          <a:ext cx="7772400" cy="94468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t>Selection of appropriate antibiotic</a:t>
          </a:r>
          <a:endParaRPr lang="en-US" sz="2500" kern="1200"/>
        </a:p>
      </dsp:txBody>
      <dsp:txXfrm>
        <a:off x="46116" y="1122832"/>
        <a:ext cx="7680168" cy="852451"/>
      </dsp:txXfrm>
    </dsp:sp>
    <dsp:sp modelId="{ED419ACA-EF8C-4A96-BB36-9042C307463F}">
      <dsp:nvSpPr>
        <dsp:cNvPr id="0" name=""/>
        <dsp:cNvSpPr/>
      </dsp:nvSpPr>
      <dsp:spPr>
        <a:xfrm>
          <a:off x="0" y="2093400"/>
          <a:ext cx="7772400" cy="94468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t>Use </a:t>
          </a:r>
          <a:r>
            <a:rPr lang="en-US" sz="2500" b="1" kern="1200"/>
            <a:t>the wright </a:t>
          </a:r>
          <a:r>
            <a:rPr lang="en-US" sz="2500" b="1" kern="1200" dirty="0"/>
            <a:t>DOSE using Pharmacodynamic principles</a:t>
          </a:r>
          <a:endParaRPr lang="en-US" sz="2500" kern="1200" dirty="0"/>
        </a:p>
      </dsp:txBody>
      <dsp:txXfrm>
        <a:off x="46116" y="2139516"/>
        <a:ext cx="7680168" cy="852451"/>
      </dsp:txXfrm>
    </dsp:sp>
    <dsp:sp modelId="{84953776-E185-4759-9499-AC845A25D530}">
      <dsp:nvSpPr>
        <dsp:cNvPr id="0" name=""/>
        <dsp:cNvSpPr/>
      </dsp:nvSpPr>
      <dsp:spPr>
        <a:xfrm>
          <a:off x="0" y="3110083"/>
          <a:ext cx="7772400" cy="94468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t>Use the wright dosing that would allow for the minimization of drug resistance</a:t>
          </a:r>
          <a:endParaRPr lang="en-US" sz="2500" kern="1200"/>
        </a:p>
      </dsp:txBody>
      <dsp:txXfrm>
        <a:off x="46116" y="3156199"/>
        <a:ext cx="7680168" cy="85245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D1C7C2-1C4E-45A4-8237-07CE4F5EC700}">
      <dsp:nvSpPr>
        <dsp:cNvPr id="0" name=""/>
        <dsp:cNvSpPr/>
      </dsp:nvSpPr>
      <dsp:spPr>
        <a:xfrm>
          <a:off x="0" y="1358332"/>
          <a:ext cx="2443162" cy="15514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7CD973-9B1C-4F48-977C-28EE35096E50}">
      <dsp:nvSpPr>
        <dsp:cNvPr id="0" name=""/>
        <dsp:cNvSpPr/>
      </dsp:nvSpPr>
      <dsp:spPr>
        <a:xfrm>
          <a:off x="271462" y="1616222"/>
          <a:ext cx="2443162" cy="155140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Steptococcus pneumoniae, Hemophilus influnsae, Moraxella catarrhalis</a:t>
          </a:r>
        </a:p>
      </dsp:txBody>
      <dsp:txXfrm>
        <a:off x="316901" y="1661661"/>
        <a:ext cx="2352284" cy="1460530"/>
      </dsp:txXfrm>
    </dsp:sp>
    <dsp:sp modelId="{B055ACD3-FE50-4099-AAC1-C5800F150DD1}">
      <dsp:nvSpPr>
        <dsp:cNvPr id="0" name=""/>
        <dsp:cNvSpPr/>
      </dsp:nvSpPr>
      <dsp:spPr>
        <a:xfrm>
          <a:off x="2986087" y="1358332"/>
          <a:ext cx="2443162" cy="15514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8C68DE-D86C-4B7E-888C-188052CC5F97}">
      <dsp:nvSpPr>
        <dsp:cNvPr id="0" name=""/>
        <dsp:cNvSpPr/>
      </dsp:nvSpPr>
      <dsp:spPr>
        <a:xfrm>
          <a:off x="3257550" y="1616222"/>
          <a:ext cx="2443162" cy="155140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Drug of choice - </a:t>
          </a:r>
          <a:r>
            <a:rPr lang="en-US" sz="1900" b="1" kern="1200"/>
            <a:t>Amoxicillin/clavulanic acid, ampicillin/ sulbactam</a:t>
          </a:r>
          <a:r>
            <a:rPr lang="en-US" sz="1900" kern="1200"/>
            <a:t> </a:t>
          </a:r>
        </a:p>
      </dsp:txBody>
      <dsp:txXfrm>
        <a:off x="3302989" y="1661661"/>
        <a:ext cx="2352284" cy="1460530"/>
      </dsp:txXfrm>
    </dsp:sp>
    <dsp:sp modelId="{12BF10AC-BFF6-43DE-97DE-CB7261407B23}">
      <dsp:nvSpPr>
        <dsp:cNvPr id="0" name=""/>
        <dsp:cNvSpPr/>
      </dsp:nvSpPr>
      <dsp:spPr>
        <a:xfrm>
          <a:off x="5972175" y="1358332"/>
          <a:ext cx="2443162" cy="15514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6EDCB9-3EF3-42D6-AD25-94004AF35D0E}">
      <dsp:nvSpPr>
        <dsp:cNvPr id="0" name=""/>
        <dsp:cNvSpPr/>
      </dsp:nvSpPr>
      <dsp:spPr>
        <a:xfrm>
          <a:off x="6243637" y="1616222"/>
          <a:ext cx="2443162" cy="155140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Alternative agents – macrolides, clindamycin</a:t>
          </a:r>
        </a:p>
      </dsp:txBody>
      <dsp:txXfrm>
        <a:off x="6289076" y="1661661"/>
        <a:ext cx="2352284" cy="14605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ED1A0F-D2F0-40AD-A646-E6A658F2339C}">
      <dsp:nvSpPr>
        <dsp:cNvPr id="0" name=""/>
        <dsp:cNvSpPr/>
      </dsp:nvSpPr>
      <dsp:spPr>
        <a:xfrm>
          <a:off x="0" y="0"/>
          <a:ext cx="7383780" cy="203668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The drug must be toxic to the pathogen more than toxic to the host.</a:t>
          </a:r>
        </a:p>
      </dsp:txBody>
      <dsp:txXfrm>
        <a:off x="59652" y="59652"/>
        <a:ext cx="5278709" cy="1917379"/>
      </dsp:txXfrm>
    </dsp:sp>
    <dsp:sp modelId="{73630C96-D3B2-42E5-89D2-6E6DF94BD10B}">
      <dsp:nvSpPr>
        <dsp:cNvPr id="0" name=""/>
        <dsp:cNvSpPr/>
      </dsp:nvSpPr>
      <dsp:spPr>
        <a:xfrm>
          <a:off x="1303019" y="2489279"/>
          <a:ext cx="7383780" cy="203668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Selective toxicity is due to the difference in structure or metabolism between the pathogen and the host.</a:t>
          </a:r>
        </a:p>
      </dsp:txBody>
      <dsp:txXfrm>
        <a:off x="1362671" y="2548931"/>
        <a:ext cx="4637611" cy="1917379"/>
      </dsp:txXfrm>
    </dsp:sp>
    <dsp:sp modelId="{4617124F-869D-4AF8-868F-E78C69A42AF1}">
      <dsp:nvSpPr>
        <dsp:cNvPr id="0" name=""/>
        <dsp:cNvSpPr/>
      </dsp:nvSpPr>
      <dsp:spPr>
        <a:xfrm>
          <a:off x="6059935" y="1601059"/>
          <a:ext cx="1323844" cy="1323844"/>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357800" y="1601059"/>
        <a:ext cx="728114" cy="9961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517818-786C-478F-9D07-08F260A9DEC2}">
      <dsp:nvSpPr>
        <dsp:cNvPr id="0" name=""/>
        <dsp:cNvSpPr/>
      </dsp:nvSpPr>
      <dsp:spPr>
        <a:xfrm>
          <a:off x="0" y="2731658"/>
          <a:ext cx="8686800" cy="17922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a:t>Effective in immunosupressed host.</a:t>
          </a:r>
        </a:p>
      </dsp:txBody>
      <dsp:txXfrm>
        <a:off x="0" y="2731658"/>
        <a:ext cx="8686800" cy="1792263"/>
      </dsp:txXfrm>
    </dsp:sp>
    <dsp:sp modelId="{9FA4B66F-7B1A-444F-AA1C-CF27C7CE7B62}">
      <dsp:nvSpPr>
        <dsp:cNvPr id="0" name=""/>
        <dsp:cNvSpPr/>
      </dsp:nvSpPr>
      <dsp:spPr>
        <a:xfrm rot="10800000">
          <a:off x="0" y="2040"/>
          <a:ext cx="8686800" cy="2756501"/>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a:t>Kill microorganisms by direct effect e.g. B- lactam antibiotics, Aminoglycosides, Quinolones, Rifampicin. </a:t>
          </a:r>
        </a:p>
      </dsp:txBody>
      <dsp:txXfrm rot="10800000">
        <a:off x="0" y="2040"/>
        <a:ext cx="8686800" cy="17910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DC2D11-2977-43CA-A8C3-8C88F7DA3F0F}">
      <dsp:nvSpPr>
        <dsp:cNvPr id="0" name=""/>
        <dsp:cNvSpPr/>
      </dsp:nvSpPr>
      <dsp:spPr>
        <a:xfrm>
          <a:off x="1060" y="884805"/>
          <a:ext cx="3722005" cy="23634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4AB0DA-0BB8-4827-A458-0FF4810C7800}">
      <dsp:nvSpPr>
        <dsp:cNvPr id="0" name=""/>
        <dsp:cNvSpPr/>
      </dsp:nvSpPr>
      <dsp:spPr>
        <a:xfrm>
          <a:off x="414616" y="1277683"/>
          <a:ext cx="3722005" cy="236347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sz="2000" kern="1200" dirty="0"/>
            <a:t>Inhibit growth of microorganism. e.g. </a:t>
          </a:r>
          <a:r>
            <a:rPr lang="en-US" sz="2000" kern="1200" dirty="0" err="1"/>
            <a:t>Sulphonamides</a:t>
          </a:r>
          <a:r>
            <a:rPr lang="en-US" sz="2000" kern="1200" dirty="0"/>
            <a:t> , chloramphenicol &amp; </a:t>
          </a:r>
          <a:r>
            <a:rPr lang="en-US" sz="2000" kern="1200" dirty="0" err="1"/>
            <a:t>tertacyclines</a:t>
          </a:r>
          <a:endParaRPr lang="en-US" sz="2000" kern="1200" dirty="0"/>
        </a:p>
        <a:p>
          <a:pPr marL="0" lvl="0" indent="0" algn="ctr" defTabSz="889000">
            <a:lnSpc>
              <a:spcPct val="100000"/>
            </a:lnSpc>
            <a:spcBef>
              <a:spcPct val="0"/>
            </a:spcBef>
            <a:spcAft>
              <a:spcPct val="35000"/>
            </a:spcAft>
            <a:buNone/>
          </a:pPr>
          <a:r>
            <a:rPr lang="en-US" sz="2000" kern="1200" dirty="0"/>
            <a:t> H</a:t>
          </a:r>
          <a:r>
            <a:rPr lang="en-US" altLang="en-US" sz="2000" kern="1200" dirty="0"/>
            <a:t>ost immune system does the killing</a:t>
          </a:r>
          <a:endParaRPr lang="en-US" sz="2000" kern="1200" dirty="0"/>
        </a:p>
      </dsp:txBody>
      <dsp:txXfrm>
        <a:off x="483840" y="1346907"/>
        <a:ext cx="3583557" cy="2225025"/>
      </dsp:txXfrm>
    </dsp:sp>
    <dsp:sp modelId="{266155CA-0AF5-4FBF-8148-D278916A004D}">
      <dsp:nvSpPr>
        <dsp:cNvPr id="0" name=""/>
        <dsp:cNvSpPr/>
      </dsp:nvSpPr>
      <dsp:spPr>
        <a:xfrm>
          <a:off x="4550178" y="884805"/>
          <a:ext cx="3722005" cy="23634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654131-7EAA-4F08-BAD3-B607E5E613FC}">
      <dsp:nvSpPr>
        <dsp:cNvPr id="0" name=""/>
        <dsp:cNvSpPr/>
      </dsp:nvSpPr>
      <dsp:spPr>
        <a:xfrm>
          <a:off x="4963734" y="1277683"/>
          <a:ext cx="3722005" cy="236347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sz="2000" kern="1200"/>
            <a:t>Not effective in immunosuupressed host.</a:t>
          </a:r>
        </a:p>
      </dsp:txBody>
      <dsp:txXfrm>
        <a:off x="5032958" y="1346907"/>
        <a:ext cx="3583557" cy="22250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08A941-2139-471C-B75C-2708165CA64E}">
      <dsp:nvSpPr>
        <dsp:cNvPr id="0" name=""/>
        <dsp:cNvSpPr/>
      </dsp:nvSpPr>
      <dsp:spPr>
        <a:xfrm>
          <a:off x="0" y="2209"/>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93E755-6E1F-4C6F-9F98-4CD4CBA01340}">
      <dsp:nvSpPr>
        <dsp:cNvPr id="0" name=""/>
        <dsp:cNvSpPr/>
      </dsp:nvSpPr>
      <dsp:spPr>
        <a:xfrm>
          <a:off x="0" y="2209"/>
          <a:ext cx="8686800" cy="150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kern="1200"/>
            <a:t>according to concentration e.g:  Erythromycin and Isoniazide.</a:t>
          </a:r>
        </a:p>
      </dsp:txBody>
      <dsp:txXfrm>
        <a:off x="0" y="2209"/>
        <a:ext cx="8686800" cy="1507181"/>
      </dsp:txXfrm>
    </dsp:sp>
    <dsp:sp modelId="{DEC22EF0-EEE7-407E-B835-C8FF93D79697}">
      <dsp:nvSpPr>
        <dsp:cNvPr id="0" name=""/>
        <dsp:cNvSpPr/>
      </dsp:nvSpPr>
      <dsp:spPr>
        <a:xfrm>
          <a:off x="0" y="1509390"/>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66E3F5-41E9-425B-A087-3887DB51E315}">
      <dsp:nvSpPr>
        <dsp:cNvPr id="0" name=""/>
        <dsp:cNvSpPr/>
      </dsp:nvSpPr>
      <dsp:spPr>
        <a:xfrm>
          <a:off x="0" y="1509390"/>
          <a:ext cx="8686800" cy="150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kern="1200"/>
            <a:t>Location and severity of infection affect choice of antibiotic: </a:t>
          </a:r>
        </a:p>
      </dsp:txBody>
      <dsp:txXfrm>
        <a:off x="0" y="1509390"/>
        <a:ext cx="8686800" cy="1507181"/>
      </dsp:txXfrm>
    </dsp:sp>
    <dsp:sp modelId="{589F65CC-C62C-44E9-80E1-2AB51BEF1341}">
      <dsp:nvSpPr>
        <dsp:cNvPr id="0" name=""/>
        <dsp:cNvSpPr/>
      </dsp:nvSpPr>
      <dsp:spPr>
        <a:xfrm>
          <a:off x="0" y="3016572"/>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3C8EF5-E4D4-41C7-B451-CFE9E229444F}">
      <dsp:nvSpPr>
        <dsp:cNvPr id="0" name=""/>
        <dsp:cNvSpPr/>
      </dsp:nvSpPr>
      <dsp:spPr>
        <a:xfrm>
          <a:off x="0" y="3016572"/>
          <a:ext cx="8686800" cy="150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kern="1200"/>
            <a:t>E.g. CNS infection calls for bactericidal treatment</a:t>
          </a:r>
        </a:p>
      </dsp:txBody>
      <dsp:txXfrm>
        <a:off x="0" y="3016572"/>
        <a:ext cx="8686800" cy="15071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EB8C3-0CC4-4425-B652-C9CCA7695EEC}">
      <dsp:nvSpPr>
        <dsp:cNvPr id="0" name=""/>
        <dsp:cNvSpPr/>
      </dsp:nvSpPr>
      <dsp:spPr>
        <a:xfrm>
          <a:off x="1060" y="884805"/>
          <a:ext cx="3722005" cy="23634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BE4054-F1E6-4124-B4EC-7E13A8766211}">
      <dsp:nvSpPr>
        <dsp:cNvPr id="0" name=""/>
        <dsp:cNvSpPr/>
      </dsp:nvSpPr>
      <dsp:spPr>
        <a:xfrm>
          <a:off x="414616" y="1277683"/>
          <a:ext cx="3722005" cy="236347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Effective against multiple gram +</a:t>
          </a:r>
          <a:r>
            <a:rPr lang="en-US" sz="2600" kern="1200" dirty="0" err="1"/>
            <a:t>ve</a:t>
          </a:r>
          <a:r>
            <a:rPr lang="en-US" sz="2600" kern="1200" dirty="0"/>
            <a:t> &amp; -</a:t>
          </a:r>
          <a:r>
            <a:rPr lang="en-US" sz="2600" kern="1200" dirty="0" err="1"/>
            <a:t>ve</a:t>
          </a:r>
          <a:r>
            <a:rPr lang="en-US" sz="2600" kern="1200" dirty="0"/>
            <a:t> organisms </a:t>
          </a:r>
          <a:r>
            <a:rPr lang="en-US" sz="2600" kern="1200" dirty="0" err="1"/>
            <a:t>e.g</a:t>
          </a:r>
          <a:r>
            <a:rPr lang="en-US" sz="2600" kern="1200" dirty="0"/>
            <a:t>: </a:t>
          </a:r>
          <a:r>
            <a:rPr lang="en-US" sz="2600" kern="1200" dirty="0" err="1"/>
            <a:t>Emepenem</a:t>
          </a:r>
          <a:r>
            <a:rPr lang="en-US" sz="2600" kern="1200" dirty="0"/>
            <a:t>, tetracycline, quinolones ,</a:t>
          </a:r>
          <a:r>
            <a:rPr lang="en-US" sz="2600" kern="1200" dirty="0" err="1"/>
            <a:t>chloramphicol</a:t>
          </a:r>
          <a:r>
            <a:rPr lang="en-US" sz="2600" kern="1200" dirty="0"/>
            <a:t>. </a:t>
          </a:r>
        </a:p>
      </dsp:txBody>
      <dsp:txXfrm>
        <a:off x="483840" y="1346907"/>
        <a:ext cx="3583557" cy="2225025"/>
      </dsp:txXfrm>
    </dsp:sp>
    <dsp:sp modelId="{EDF3F82A-28B3-4EBB-8460-CC179C05720D}">
      <dsp:nvSpPr>
        <dsp:cNvPr id="0" name=""/>
        <dsp:cNvSpPr/>
      </dsp:nvSpPr>
      <dsp:spPr>
        <a:xfrm>
          <a:off x="4550178" y="884805"/>
          <a:ext cx="3722005" cy="23634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ECDA73-1C42-40CF-BF16-87B3A0369BC6}">
      <dsp:nvSpPr>
        <dsp:cNvPr id="0" name=""/>
        <dsp:cNvSpPr/>
      </dsp:nvSpPr>
      <dsp:spPr>
        <a:xfrm>
          <a:off x="4963734" y="1277683"/>
          <a:ext cx="3722005" cy="236347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Used as initial empirical treatment till culture and sensitivity results appear. </a:t>
          </a:r>
        </a:p>
      </dsp:txBody>
      <dsp:txXfrm>
        <a:off x="5032958" y="1346907"/>
        <a:ext cx="3583557" cy="22250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33E6BE-53DF-4CD3-A416-0661EF9A4BEE}">
      <dsp:nvSpPr>
        <dsp:cNvPr id="0" name=""/>
        <dsp:cNvSpPr/>
      </dsp:nvSpPr>
      <dsp:spPr>
        <a:xfrm>
          <a:off x="0" y="473952"/>
          <a:ext cx="2443162" cy="332016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928C06-2B8B-404E-A8EB-66C79BD47119}">
      <dsp:nvSpPr>
        <dsp:cNvPr id="0" name=""/>
        <dsp:cNvSpPr/>
      </dsp:nvSpPr>
      <dsp:spPr>
        <a:xfrm>
          <a:off x="271462" y="731841"/>
          <a:ext cx="2443162" cy="332016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Effective against specific organisms </a:t>
          </a:r>
          <a:r>
            <a:rPr lang="en-US" sz="2300" kern="1200" dirty="0" err="1"/>
            <a:t>e.g</a:t>
          </a:r>
          <a:r>
            <a:rPr lang="en-US" sz="2300" kern="1200" dirty="0"/>
            <a:t>: Antimicrobial against gram +</a:t>
          </a:r>
          <a:r>
            <a:rPr lang="en-US" sz="2300" kern="1200" dirty="0" err="1"/>
            <a:t>ve</a:t>
          </a:r>
          <a:r>
            <a:rPr lang="en-US" sz="2300" kern="1200" dirty="0"/>
            <a:t> bacteria: vancomycin and Penicillin G.</a:t>
          </a:r>
        </a:p>
      </dsp:txBody>
      <dsp:txXfrm>
        <a:off x="343020" y="803399"/>
        <a:ext cx="2300046" cy="3177052"/>
      </dsp:txXfrm>
    </dsp:sp>
    <dsp:sp modelId="{3A211D9C-E8CE-40BA-8996-379B30F0F6B4}">
      <dsp:nvSpPr>
        <dsp:cNvPr id="0" name=""/>
        <dsp:cNvSpPr/>
      </dsp:nvSpPr>
      <dsp:spPr>
        <a:xfrm>
          <a:off x="2986087" y="473952"/>
          <a:ext cx="2443162" cy="308063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877F11-6493-41B4-AFD6-440DA6E78884}">
      <dsp:nvSpPr>
        <dsp:cNvPr id="0" name=""/>
        <dsp:cNvSpPr/>
      </dsp:nvSpPr>
      <dsp:spPr>
        <a:xfrm>
          <a:off x="3257550" y="731841"/>
          <a:ext cx="2443162" cy="308063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Antimicrobial against gram -</a:t>
          </a:r>
          <a:r>
            <a:rPr lang="en-US" sz="2300" kern="1200" dirty="0" err="1"/>
            <a:t>ve</a:t>
          </a:r>
          <a:r>
            <a:rPr lang="en-US" sz="2300" kern="1200" dirty="0"/>
            <a:t> bacteria: </a:t>
          </a:r>
          <a:r>
            <a:rPr lang="en-US" sz="2300" kern="1200" dirty="0" err="1"/>
            <a:t>polymixine</a:t>
          </a:r>
          <a:r>
            <a:rPr lang="en-US" sz="2300" kern="1200" dirty="0"/>
            <a:t>, bacitracin and aminoglycosides.</a:t>
          </a:r>
        </a:p>
      </dsp:txBody>
      <dsp:txXfrm>
        <a:off x="3329108" y="803399"/>
        <a:ext cx="2300046" cy="2937515"/>
      </dsp:txXfrm>
    </dsp:sp>
    <dsp:sp modelId="{7EE293F2-A055-4397-A786-A952377ED89D}">
      <dsp:nvSpPr>
        <dsp:cNvPr id="0" name=""/>
        <dsp:cNvSpPr/>
      </dsp:nvSpPr>
      <dsp:spPr>
        <a:xfrm>
          <a:off x="5972175" y="473952"/>
          <a:ext cx="2443162" cy="29282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8376E5-BA22-4C39-AED8-08FDFEC6AEB8}">
      <dsp:nvSpPr>
        <dsp:cNvPr id="0" name=""/>
        <dsp:cNvSpPr/>
      </dsp:nvSpPr>
      <dsp:spPr>
        <a:xfrm>
          <a:off x="6243637" y="731841"/>
          <a:ext cx="2443162" cy="292822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Used in treatment of susceptible organisms based on culture and sensitivity results.</a:t>
          </a:r>
        </a:p>
      </dsp:txBody>
      <dsp:txXfrm>
        <a:off x="6315195" y="803399"/>
        <a:ext cx="2300046" cy="278510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EDE39D-7145-4C11-81DA-6E553A4DAD47}">
      <dsp:nvSpPr>
        <dsp:cNvPr id="0" name=""/>
        <dsp:cNvSpPr/>
      </dsp:nvSpPr>
      <dsp:spPr>
        <a:xfrm>
          <a:off x="0" y="2392"/>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5AAC03-1FD3-4BBC-82E9-C58241D8982F}">
      <dsp:nvSpPr>
        <dsp:cNvPr id="0" name=""/>
        <dsp:cNvSpPr/>
      </dsp:nvSpPr>
      <dsp:spPr>
        <a:xfrm>
          <a:off x="0" y="2392"/>
          <a:ext cx="8686800" cy="115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0" i="0" kern="1200" baseline="0"/>
            <a:t>Extended spectrum is the term applied to antibiotics that are modified to be effective against gram-positive</a:t>
          </a:r>
          <a:endParaRPr lang="en-US" sz="2900" kern="1200"/>
        </a:p>
      </dsp:txBody>
      <dsp:txXfrm>
        <a:off x="0" y="2392"/>
        <a:ext cx="8686800" cy="1155800"/>
      </dsp:txXfrm>
    </dsp:sp>
    <dsp:sp modelId="{D5D85689-56D6-41A7-A367-5FB85C62C6E4}">
      <dsp:nvSpPr>
        <dsp:cNvPr id="0" name=""/>
        <dsp:cNvSpPr/>
      </dsp:nvSpPr>
      <dsp:spPr>
        <a:xfrm>
          <a:off x="0" y="1158192"/>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2F40A2-1A1B-4C11-B8D8-3F444995C1BB}">
      <dsp:nvSpPr>
        <dsp:cNvPr id="0" name=""/>
        <dsp:cNvSpPr/>
      </dsp:nvSpPr>
      <dsp:spPr>
        <a:xfrm>
          <a:off x="0" y="1158192"/>
          <a:ext cx="8678316" cy="2209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0" i="0" kern="1200" baseline="0" dirty="0"/>
            <a:t>organisms and also against a significant number of gram-negative bacteria.</a:t>
          </a:r>
        </a:p>
        <a:p>
          <a:pPr marL="0" lvl="0" indent="0" algn="l" defTabSz="1289050">
            <a:lnSpc>
              <a:spcPct val="90000"/>
            </a:lnSpc>
            <a:spcBef>
              <a:spcPct val="0"/>
            </a:spcBef>
            <a:spcAft>
              <a:spcPct val="35000"/>
            </a:spcAft>
            <a:buNone/>
          </a:pPr>
          <a:r>
            <a:rPr lang="en-US" sz="2900" b="0" i="0" kern="1200" baseline="0" dirty="0"/>
            <a:t> For example, </a:t>
          </a:r>
          <a:r>
            <a:rPr lang="en-US" sz="2900" b="0" i="1" kern="1200" baseline="0" dirty="0"/>
            <a:t>ampicillin </a:t>
          </a:r>
          <a:r>
            <a:rPr lang="en-US" sz="2900" b="0" i="0" kern="1200" baseline="0" dirty="0"/>
            <a:t> </a:t>
          </a:r>
          <a:endParaRPr lang="en-US" sz="2900" kern="1200" dirty="0"/>
        </a:p>
      </dsp:txBody>
      <dsp:txXfrm>
        <a:off x="0" y="1158192"/>
        <a:ext cx="8678316" cy="2209577"/>
      </dsp:txXfrm>
    </dsp:sp>
    <dsp:sp modelId="{08CB6CF4-C9B0-45CC-A498-CA34A36E5D7E}">
      <dsp:nvSpPr>
        <dsp:cNvPr id="0" name=""/>
        <dsp:cNvSpPr/>
      </dsp:nvSpPr>
      <dsp:spPr>
        <a:xfrm>
          <a:off x="0" y="3367770"/>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345499-C70C-4E1A-8A52-F8E427DEE6FC}">
      <dsp:nvSpPr>
        <dsp:cNvPr id="0" name=""/>
        <dsp:cNvSpPr/>
      </dsp:nvSpPr>
      <dsp:spPr>
        <a:xfrm>
          <a:off x="0" y="3367770"/>
          <a:ext cx="8686800" cy="115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0" i="0" kern="1200" baseline="0" dirty="0"/>
            <a:t> </a:t>
          </a:r>
          <a:endParaRPr lang="en-US" sz="2900" kern="1200" dirty="0"/>
        </a:p>
      </dsp:txBody>
      <dsp:txXfrm>
        <a:off x="0" y="3367770"/>
        <a:ext cx="8686800" cy="11558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00AB69-A09D-42E9-A2A2-FBBCC01B3DFE}">
      <dsp:nvSpPr>
        <dsp:cNvPr id="0" name=""/>
        <dsp:cNvSpPr/>
      </dsp:nvSpPr>
      <dsp:spPr>
        <a:xfrm>
          <a:off x="0" y="0"/>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70A443-405A-4968-92D4-9DAC28394CC2}">
      <dsp:nvSpPr>
        <dsp:cNvPr id="0" name=""/>
        <dsp:cNvSpPr/>
      </dsp:nvSpPr>
      <dsp:spPr>
        <a:xfrm>
          <a:off x="0" y="0"/>
          <a:ext cx="86868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t>The ability of a microbe (germ) to resist the effects of a drug. </a:t>
          </a:r>
          <a:endParaRPr lang="en-US" sz="2600" kern="1200"/>
        </a:p>
      </dsp:txBody>
      <dsp:txXfrm>
        <a:off x="0" y="0"/>
        <a:ext cx="8686800" cy="1131490"/>
      </dsp:txXfrm>
    </dsp:sp>
    <dsp:sp modelId="{B8619F77-85AF-43E8-B8D8-D65EF3661183}">
      <dsp:nvSpPr>
        <dsp:cNvPr id="0" name=""/>
        <dsp:cNvSpPr/>
      </dsp:nvSpPr>
      <dsp:spPr>
        <a:xfrm>
          <a:off x="0" y="1131490"/>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D14EB9-9AB6-4BFA-AE4C-2AD3AA1ED666}">
      <dsp:nvSpPr>
        <dsp:cNvPr id="0" name=""/>
        <dsp:cNvSpPr/>
      </dsp:nvSpPr>
      <dsp:spPr>
        <a:xfrm>
          <a:off x="0" y="1131490"/>
          <a:ext cx="86868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t>Antimicrobial-resistant germs are not killed by the drugs that are typically used against them and may continue to multiply.</a:t>
          </a:r>
          <a:endParaRPr lang="en-US" sz="2600" kern="1200"/>
        </a:p>
      </dsp:txBody>
      <dsp:txXfrm>
        <a:off x="0" y="1131490"/>
        <a:ext cx="8686800" cy="1131490"/>
      </dsp:txXfrm>
    </dsp:sp>
    <dsp:sp modelId="{10FE2FA5-2532-4640-9794-CAC620B5FDC2}">
      <dsp:nvSpPr>
        <dsp:cNvPr id="0" name=""/>
        <dsp:cNvSpPr/>
      </dsp:nvSpPr>
      <dsp:spPr>
        <a:xfrm>
          <a:off x="0" y="2262981"/>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7AF04B-6B75-4EAC-9AD4-91B05AAFFFE9}">
      <dsp:nvSpPr>
        <dsp:cNvPr id="0" name=""/>
        <dsp:cNvSpPr/>
      </dsp:nvSpPr>
      <dsp:spPr>
        <a:xfrm>
          <a:off x="0" y="2262981"/>
          <a:ext cx="86868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t>Antimicrobial resistance includes antibacterial, antifungal, and antiviral resistance.</a:t>
          </a:r>
          <a:endParaRPr lang="en-US" sz="2600" kern="1200"/>
        </a:p>
      </dsp:txBody>
      <dsp:txXfrm>
        <a:off x="0" y="2262981"/>
        <a:ext cx="8686800" cy="1131490"/>
      </dsp:txXfrm>
    </dsp:sp>
    <dsp:sp modelId="{66A1005A-EC1B-4E1A-A391-019DC34F6954}">
      <dsp:nvSpPr>
        <dsp:cNvPr id="0" name=""/>
        <dsp:cNvSpPr/>
      </dsp:nvSpPr>
      <dsp:spPr>
        <a:xfrm>
          <a:off x="0" y="3394472"/>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9CFFF7-4B81-4441-AEF0-165BE3CB888C}">
      <dsp:nvSpPr>
        <dsp:cNvPr id="0" name=""/>
        <dsp:cNvSpPr/>
      </dsp:nvSpPr>
      <dsp:spPr>
        <a:xfrm>
          <a:off x="0" y="3394472"/>
          <a:ext cx="86868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t>Drug resistance may be present before treatment is given or may occur during or after treatment with the drug.</a:t>
          </a:r>
          <a:endParaRPr lang="en-US" sz="2600" kern="1200"/>
        </a:p>
      </dsp:txBody>
      <dsp:txXfrm>
        <a:off x="0" y="3394472"/>
        <a:ext cx="8686800" cy="113149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B33751-B28C-4A41-AE09-CE910A7BA5A2}" type="datetimeFigureOut">
              <a:rPr lang="en-US" smtClean="0"/>
              <a:t>11/27/2022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B06EE9-2239-4E40-93F7-7AF935957F83}" type="slidenum">
              <a:rPr lang="en-US" smtClean="0"/>
              <a:t>‹#›</a:t>
            </a:fld>
            <a:endParaRPr lang="en-US"/>
          </a:p>
        </p:txBody>
      </p:sp>
    </p:spTree>
    <p:extLst>
      <p:ext uri="{BB962C8B-B14F-4D97-AF65-F5344CB8AC3E}">
        <p14:creationId xmlns:p14="http://schemas.microsoft.com/office/powerpoint/2010/main" val="2881406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C19D5CAF-F2A4-4F55-E420-6B32BEE6E8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333D532-483D-4C1F-BF70-624F1D117C12}" type="slidenum">
              <a:rPr lang="en-GB" altLang="en-US"/>
              <a:pPr eaLnBrk="1" hangingPunct="1"/>
              <a:t>41</a:t>
            </a:fld>
            <a:endParaRPr lang="en-GB" altLang="en-US"/>
          </a:p>
        </p:txBody>
      </p:sp>
      <p:sp>
        <p:nvSpPr>
          <p:cNvPr id="88067" name="Rectangle 2">
            <a:extLst>
              <a:ext uri="{FF2B5EF4-FFF2-40B4-BE49-F238E27FC236}">
                <a16:creationId xmlns:a16="http://schemas.microsoft.com/office/drawing/2014/main" id="{DBD2733F-0871-D15E-A3E7-B6DA3A580A82}"/>
              </a:ext>
            </a:extLst>
          </p:cNvPr>
          <p:cNvSpPr>
            <a:spLocks noGrp="1" noRot="1" noChangeAspect="1" noChangeArrowheads="1" noTextEdit="1"/>
          </p:cNvSpPr>
          <p:nvPr>
            <p:ph type="sldImg"/>
          </p:nvPr>
        </p:nvSpPr>
        <p:spPr>
          <a:solidFill>
            <a:srgbClr val="FFFFFF"/>
          </a:solidFill>
          <a:ln/>
        </p:spPr>
      </p:sp>
      <p:sp>
        <p:nvSpPr>
          <p:cNvPr id="88068" name="Rectangle 3">
            <a:extLst>
              <a:ext uri="{FF2B5EF4-FFF2-40B4-BE49-F238E27FC236}">
                <a16:creationId xmlns:a16="http://schemas.microsoft.com/office/drawing/2014/main" id="{CD527523-21EA-DB57-852A-A8218D95042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C4B973DA-8A6D-43A7-A8F9-C0ED6AC213A2}" type="datetimeFigureOut">
              <a:rPr lang="en-US" smtClean="0"/>
              <a:pPr/>
              <a:t>11/27/2022</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A381A376-0A41-4FFC-B8D3-DC72C57C457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4B973DA-8A6D-43A7-A8F9-C0ED6AC213A2}" type="datetimeFigureOut">
              <a:rPr lang="en-US" smtClean="0"/>
              <a:pPr/>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1A376-0A41-4FFC-B8D3-DC72C57C457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4B973DA-8A6D-43A7-A8F9-C0ED6AC213A2}" type="datetimeFigureOut">
              <a:rPr lang="en-US" smtClean="0"/>
              <a:pPr/>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1A376-0A41-4FFC-B8D3-DC72C57C457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C4B973DA-8A6D-43A7-A8F9-C0ED6AC213A2}" type="datetimeFigureOut">
              <a:rPr lang="en-US" smtClean="0"/>
              <a:pPr/>
              <a:t>11/27/2022</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A381A376-0A41-4FFC-B8D3-DC72C57C457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C4B973DA-8A6D-43A7-A8F9-C0ED6AC213A2}" type="datetimeFigureOut">
              <a:rPr lang="en-US" smtClean="0"/>
              <a:pPr/>
              <a:t>11/27/2022</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A381A376-0A41-4FFC-B8D3-DC72C57C457E}"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C4B973DA-8A6D-43A7-A8F9-C0ED6AC213A2}" type="datetimeFigureOut">
              <a:rPr lang="en-US" smtClean="0"/>
              <a:pPr/>
              <a:t>11/27/2022</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A381A376-0A41-4FFC-B8D3-DC72C57C457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C4B973DA-8A6D-43A7-A8F9-C0ED6AC213A2}" type="datetimeFigureOut">
              <a:rPr lang="en-US" smtClean="0"/>
              <a:pPr/>
              <a:t>11/27/2022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A381A376-0A41-4FFC-B8D3-DC72C57C457E}"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C4B973DA-8A6D-43A7-A8F9-C0ED6AC213A2}" type="datetimeFigureOut">
              <a:rPr lang="en-US" smtClean="0"/>
              <a:pPr/>
              <a:t>11/27/2022</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1A376-0A41-4FFC-B8D3-DC72C57C457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4B973DA-8A6D-43A7-A8F9-C0ED6AC213A2}" type="datetimeFigureOut">
              <a:rPr lang="en-US" smtClean="0"/>
              <a:pPr/>
              <a:t>11/27/2022</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1A376-0A41-4FFC-B8D3-DC72C57C457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C4B973DA-8A6D-43A7-A8F9-C0ED6AC213A2}" type="datetimeFigureOut">
              <a:rPr lang="en-US" smtClean="0"/>
              <a:pPr/>
              <a:t>11/27/2022</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1A376-0A41-4FFC-B8D3-DC72C57C457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C4B973DA-8A6D-43A7-A8F9-C0ED6AC213A2}" type="datetimeFigureOut">
              <a:rPr lang="en-US" smtClean="0"/>
              <a:pPr/>
              <a:t>11/27/2022</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A381A376-0A41-4FFC-B8D3-DC72C57C457E}"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C4B973DA-8A6D-43A7-A8F9-C0ED6AC213A2}" type="datetimeFigureOut">
              <a:rPr lang="en-US" smtClean="0"/>
              <a:pPr/>
              <a:t>11/27/2022</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A381A376-0A41-4FFC-B8D3-DC72C57C457E}"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arches.uga.edu/~emilyd/gm-%20cell%20wall.jpg"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828800"/>
            <a:ext cx="8458200" cy="1222375"/>
          </a:xfrm>
        </p:spPr>
        <p:txBody>
          <a:bodyPr/>
          <a:lstStyle/>
          <a:p>
            <a:pPr algn="ctr"/>
            <a:r>
              <a:rPr lang="en-US" dirty="0">
                <a:latin typeface="Arial Black" pitchFamily="34" charset="0"/>
              </a:rPr>
              <a:t>Principles of antimicrobial therapy</a:t>
            </a:r>
          </a:p>
        </p:txBody>
      </p:sp>
      <p:sp>
        <p:nvSpPr>
          <p:cNvPr id="3" name="Subtitle 2"/>
          <p:cNvSpPr>
            <a:spLocks noGrp="1"/>
          </p:cNvSpPr>
          <p:nvPr>
            <p:ph type="subTitle" idx="1"/>
          </p:nvPr>
        </p:nvSpPr>
        <p:spPr>
          <a:xfrm>
            <a:off x="381000" y="5105400"/>
            <a:ext cx="8458200" cy="914400"/>
          </a:xfrm>
        </p:spPr>
        <p:txBody>
          <a:bodyP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tint val="75000"/>
                  </a:prstClr>
                </a:solidFill>
                <a:effectLst/>
                <a:uLnTx/>
                <a:uFillTx/>
                <a:latin typeface="Calibri"/>
                <a:ea typeface="+mn-ea"/>
                <a:cs typeface="+mn-cs"/>
              </a:rPr>
              <a:t>By</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Dr.Nashwa</a:t>
            </a: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Abo-Rayah</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Assistant prof. (clinical &amp;experimental pharmacology)</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Mu’tah</a:t>
            </a: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University- Faculty of Medicine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endParaRPr lang="en-US" sz="2000" dirty="0">
              <a:latin typeface="Arial Black" pitchFamily="34" charset="0"/>
            </a:endParaRPr>
          </a:p>
        </p:txBody>
      </p:sp>
      <p:pic>
        <p:nvPicPr>
          <p:cNvPr id="4" name="Picture 3">
            <a:extLst>
              <a:ext uri="{FF2B5EF4-FFF2-40B4-BE49-F238E27FC236}">
                <a16:creationId xmlns:a16="http://schemas.microsoft.com/office/drawing/2014/main" id="{76A74C2B-2F8B-4EF8-A62E-A3BDCBC0B043}"/>
              </a:ext>
            </a:extLst>
          </p:cNvPr>
          <p:cNvPicPr>
            <a:picLocks noChangeAspect="1"/>
          </p:cNvPicPr>
          <p:nvPr/>
        </p:nvPicPr>
        <p:blipFill>
          <a:blip r:embed="rId2"/>
          <a:stretch>
            <a:fillRect/>
          </a:stretch>
        </p:blipFill>
        <p:spPr>
          <a:xfrm>
            <a:off x="6781800" y="402411"/>
            <a:ext cx="1585097" cy="118272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To be effective and safe, antimicrobial agent must have </a:t>
            </a:r>
            <a:r>
              <a:rPr lang="en-US" sz="4000" dirty="0">
                <a:solidFill>
                  <a:srgbClr val="FF0000"/>
                </a:solidFill>
                <a:latin typeface="Arial Black" pitchFamily="34" charset="0"/>
              </a:rPr>
              <a:t>selective toxicity</a:t>
            </a:r>
            <a:endParaRPr lang="en-US" sz="4000" dirty="0">
              <a:latin typeface="Arial Black"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Selective toxicity</a:t>
            </a:r>
          </a:p>
        </p:txBody>
      </p:sp>
      <p:pic>
        <p:nvPicPr>
          <p:cNvPr id="5122" name="Picture 2" descr="C:\Users\lenovo\Desktop\SELECTIVE+TOXICITY+The+ability+to+kill+or+inhibit+the+growth+of+a+microorganism+without+harming+the+host+cells.jpg"/>
          <p:cNvPicPr>
            <a:picLocks noGrp="1" noChangeAspect="1" noChangeArrowheads="1"/>
          </p:cNvPicPr>
          <p:nvPr>
            <p:ph idx="1"/>
          </p:nvPr>
        </p:nvPicPr>
        <p:blipFill>
          <a:blip r:embed="rId2"/>
          <a:srcRect/>
          <a:stretch>
            <a:fillRect/>
          </a:stretch>
        </p:blipFill>
        <p:spPr bwMode="auto">
          <a:xfrm>
            <a:off x="457200" y="1143000"/>
            <a:ext cx="7787216" cy="54102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Selective toxicity</a:t>
            </a:r>
          </a:p>
        </p:txBody>
      </p:sp>
      <p:graphicFrame>
        <p:nvGraphicFramePr>
          <p:cNvPr id="5" name="Content Placeholder 2">
            <a:extLst>
              <a:ext uri="{FF2B5EF4-FFF2-40B4-BE49-F238E27FC236}">
                <a16:creationId xmlns:a16="http://schemas.microsoft.com/office/drawing/2014/main" id="{9BBC0FF2-27A4-DBC3-4F8B-88A2168EA0EC}"/>
              </a:ext>
            </a:extLst>
          </p:cNvPr>
          <p:cNvGraphicFramePr>
            <a:graphicFrameLocks noGrp="1"/>
          </p:cNvGraphicFramePr>
          <p:nvPr>
            <p:ph idx="1"/>
            <p:extLst>
              <p:ext uri="{D42A27DB-BD31-4B8C-83A1-F6EECF244321}">
                <p14:modId xmlns:p14="http://schemas.microsoft.com/office/powerpoint/2010/main" val="3126010444"/>
              </p:ext>
            </p:extLst>
          </p:nvPr>
        </p:nvGraphicFramePr>
        <p:xfrm>
          <a:off x="304800" y="1554162"/>
          <a:ext cx="8686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lenovo\Desktop\classification-of-antibiotics-638x381.jpg"/>
          <p:cNvPicPr>
            <a:picLocks noChangeAspect="1" noChangeArrowheads="1"/>
          </p:cNvPicPr>
          <p:nvPr/>
        </p:nvPicPr>
        <p:blipFill>
          <a:blip r:embed="rId2"/>
          <a:srcRect/>
          <a:stretch>
            <a:fillRect/>
          </a:stretch>
        </p:blipFill>
        <p:spPr bwMode="auto">
          <a:xfrm>
            <a:off x="533400" y="647700"/>
            <a:ext cx="8229600" cy="55626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2286000"/>
            <a:ext cx="8458200" cy="1222375"/>
          </a:xfrm>
        </p:spPr>
        <p:txBody>
          <a:bodyPr>
            <a:normAutofit fontScale="90000"/>
          </a:bodyPr>
          <a:lstStyle/>
          <a:p>
            <a:r>
              <a:rPr lang="en-US" dirty="0"/>
              <a:t>Classification of antimicrobial agents according to their mode of action:</a:t>
            </a:r>
          </a:p>
        </p:txBody>
      </p:sp>
      <p:sp>
        <p:nvSpPr>
          <p:cNvPr id="5" name="Subtitle 4"/>
          <p:cNvSpPr>
            <a:spLocks noGrp="1"/>
          </p:cNvSpPr>
          <p:nvPr>
            <p:ph type="subTitle" idx="1"/>
          </p:nvPr>
        </p:nvSpPr>
        <p:spPr/>
        <p:txBody>
          <a:bodyPr/>
          <a:lstStyle/>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lenovo\Desktop\imagesUE9DXNJ8.jpg"/>
          <p:cNvPicPr>
            <a:picLocks noChangeAspect="1" noChangeArrowheads="1"/>
          </p:cNvPicPr>
          <p:nvPr/>
        </p:nvPicPr>
        <p:blipFill>
          <a:blip r:embed="rId2"/>
          <a:srcRect/>
          <a:stretch>
            <a:fillRect/>
          </a:stretch>
        </p:blipFill>
        <p:spPr bwMode="auto">
          <a:xfrm>
            <a:off x="1143000" y="1703295"/>
            <a:ext cx="6629399" cy="3574675"/>
          </a:xfrm>
          <a:prstGeom prst="rect">
            <a:avLst/>
          </a:prstGeom>
          <a:noFill/>
        </p:spPr>
      </p:pic>
      <p:sp>
        <p:nvSpPr>
          <p:cNvPr id="5" name="TextBox 4"/>
          <p:cNvSpPr txBox="1"/>
          <p:nvPr/>
        </p:nvSpPr>
        <p:spPr>
          <a:xfrm>
            <a:off x="2362200" y="6107668"/>
            <a:ext cx="4720138" cy="369332"/>
          </a:xfrm>
          <a:prstGeom prst="rect">
            <a:avLst/>
          </a:prstGeom>
          <a:noFill/>
        </p:spPr>
        <p:txBody>
          <a:bodyPr wrap="none" rtlCol="0">
            <a:spAutoFit/>
          </a:bodyPr>
          <a:lstStyle/>
          <a:p>
            <a:r>
              <a:rPr lang="en-US" b="1" dirty="0">
                <a:solidFill>
                  <a:srgbClr val="FF0000"/>
                </a:solidFill>
              </a:rPr>
              <a:t>Once stopped bacterial multiplication resumed</a:t>
            </a:r>
          </a:p>
        </p:txBody>
      </p:sp>
      <p:cxnSp>
        <p:nvCxnSpPr>
          <p:cNvPr id="7" name="Straight Arrow Connector 6"/>
          <p:cNvCxnSpPr/>
          <p:nvPr/>
        </p:nvCxnSpPr>
        <p:spPr>
          <a:xfrm rot="5400000">
            <a:off x="4153694" y="5599906"/>
            <a:ext cx="9906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Bactericidal</a:t>
            </a:r>
          </a:p>
        </p:txBody>
      </p:sp>
      <p:graphicFrame>
        <p:nvGraphicFramePr>
          <p:cNvPr id="7" name="Content Placeholder 2">
            <a:extLst>
              <a:ext uri="{FF2B5EF4-FFF2-40B4-BE49-F238E27FC236}">
                <a16:creationId xmlns:a16="http://schemas.microsoft.com/office/drawing/2014/main" id="{19454B32-3304-8897-4242-2A806C515BF4}"/>
              </a:ext>
            </a:extLst>
          </p:cNvPr>
          <p:cNvGraphicFramePr>
            <a:graphicFrameLocks noGrp="1"/>
          </p:cNvGraphicFramePr>
          <p:nvPr>
            <p:ph idx="1"/>
          </p:nvPr>
        </p:nvGraphicFramePr>
        <p:xfrm>
          <a:off x="304800" y="1554162"/>
          <a:ext cx="8686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Bacteriostatic</a:t>
            </a:r>
            <a:endParaRPr lang="en-US" dirty="0"/>
          </a:p>
        </p:txBody>
      </p:sp>
      <p:graphicFrame>
        <p:nvGraphicFramePr>
          <p:cNvPr id="5" name="Content Placeholder 2">
            <a:extLst>
              <a:ext uri="{FF2B5EF4-FFF2-40B4-BE49-F238E27FC236}">
                <a16:creationId xmlns:a16="http://schemas.microsoft.com/office/drawing/2014/main" id="{34BC741E-62A6-CE17-8DBC-A5A0D91C14BE}"/>
              </a:ext>
            </a:extLst>
          </p:cNvPr>
          <p:cNvGraphicFramePr>
            <a:graphicFrameLocks noGrp="1"/>
          </p:cNvGraphicFramePr>
          <p:nvPr>
            <p:ph idx="1"/>
            <p:extLst>
              <p:ext uri="{D42A27DB-BD31-4B8C-83A1-F6EECF244321}">
                <p14:modId xmlns:p14="http://schemas.microsoft.com/office/powerpoint/2010/main" val="3362328821"/>
              </p:ext>
            </p:extLst>
          </p:nvPr>
        </p:nvGraphicFramePr>
        <p:xfrm>
          <a:off x="304800" y="1554162"/>
          <a:ext cx="8686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Bacteriostatic</a:t>
            </a:r>
            <a:r>
              <a:rPr lang="en-US" dirty="0"/>
              <a:t> and </a:t>
            </a:r>
            <a:r>
              <a:rPr lang="en-US" dirty="0" err="1"/>
              <a:t>cidal</a:t>
            </a:r>
            <a:endParaRPr lang="en-US" dirty="0"/>
          </a:p>
        </p:txBody>
      </p:sp>
      <p:graphicFrame>
        <p:nvGraphicFramePr>
          <p:cNvPr id="5" name="Content Placeholder 2">
            <a:extLst>
              <a:ext uri="{FF2B5EF4-FFF2-40B4-BE49-F238E27FC236}">
                <a16:creationId xmlns:a16="http://schemas.microsoft.com/office/drawing/2014/main" id="{DAEF681D-AFD8-35EB-7757-449C99679B7B}"/>
              </a:ext>
            </a:extLst>
          </p:cNvPr>
          <p:cNvGraphicFramePr>
            <a:graphicFrameLocks noGrp="1"/>
          </p:cNvGraphicFramePr>
          <p:nvPr>
            <p:ph idx="1"/>
          </p:nvPr>
        </p:nvGraphicFramePr>
        <p:xfrm>
          <a:off x="304800" y="1554162"/>
          <a:ext cx="8686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81000" y="2438400"/>
            <a:ext cx="8458200" cy="1222375"/>
          </a:xfrm>
        </p:spPr>
        <p:txBody>
          <a:bodyPr>
            <a:normAutofit fontScale="90000"/>
          </a:bodyPr>
          <a:lstStyle/>
          <a:p>
            <a:pPr algn="ctr"/>
            <a:r>
              <a:rPr lang="en-US" dirty="0"/>
              <a:t>Classification of antimicrobial agents according to the spectrum: </a:t>
            </a:r>
            <a:br>
              <a:rPr lang="en-US" dirty="0"/>
            </a:br>
            <a:endParaRPr lang="en-US" dirty="0"/>
          </a:p>
        </p:txBody>
      </p:sp>
      <p:sp>
        <p:nvSpPr>
          <p:cNvPr id="6" name="Subtitle 5"/>
          <p:cNvSpPr>
            <a:spLocks noGrp="1"/>
          </p:cNvSpPr>
          <p:nvPr>
            <p:ph type="subTitle" idx="1"/>
          </p:nvPr>
        </p:nvSpPr>
        <p:spPr/>
        <p:txBody>
          <a:bodyPr/>
          <a:lstStyle/>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Users\lenovo\Desktop\imagesP8F8YCLZ.jpg"/>
          <p:cNvPicPr>
            <a:picLocks noGrp="1" noChangeAspect="1" noChangeArrowheads="1"/>
          </p:cNvPicPr>
          <p:nvPr>
            <p:ph idx="1"/>
          </p:nvPr>
        </p:nvPicPr>
        <p:blipFill>
          <a:blip r:embed="rId2"/>
          <a:srcRect/>
          <a:stretch>
            <a:fillRect/>
          </a:stretch>
        </p:blipFill>
        <p:spPr bwMode="auto">
          <a:xfrm>
            <a:off x="228600" y="609600"/>
            <a:ext cx="8463642" cy="5425438"/>
          </a:xfrm>
          <a:prstGeom prst="rect">
            <a:avLst/>
          </a:prstGeom>
          <a:noFill/>
        </p:spPr>
      </p:pic>
      <p:sp>
        <p:nvSpPr>
          <p:cNvPr id="5" name="TextBox 4"/>
          <p:cNvSpPr txBox="1"/>
          <p:nvPr/>
        </p:nvSpPr>
        <p:spPr>
          <a:xfrm>
            <a:off x="457200" y="2340114"/>
            <a:ext cx="7374135" cy="923330"/>
          </a:xfrm>
          <a:prstGeom prst="rect">
            <a:avLst/>
          </a:prstGeom>
          <a:noFill/>
        </p:spPr>
        <p:txBody>
          <a:bodyPr wrap="none" rtlCol="0">
            <a:spAutoFit/>
          </a:bodyPr>
          <a:lstStyle/>
          <a:p>
            <a:r>
              <a:rPr lang="en-US" sz="5400" dirty="0">
                <a:solidFill>
                  <a:srgbClr val="0070C0"/>
                </a:solidFill>
                <a:latin typeface="Bauhaus 93" pitchFamily="82" charset="0"/>
              </a:rPr>
              <a:t>What is chemotherapy?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lenovo\Desktop\300-604897-narrow-spectrum-vs-broad-spectrum-antibiotics.jpg"/>
          <p:cNvPicPr>
            <a:picLocks noChangeAspect="1" noChangeArrowheads="1"/>
          </p:cNvPicPr>
          <p:nvPr/>
        </p:nvPicPr>
        <p:blipFill>
          <a:blip r:embed="rId2"/>
          <a:srcRect/>
          <a:stretch>
            <a:fillRect/>
          </a:stretch>
        </p:blipFill>
        <p:spPr bwMode="auto">
          <a:xfrm>
            <a:off x="1143000" y="1331976"/>
            <a:ext cx="6705600" cy="4291584"/>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Broad spectrum antibiotics </a:t>
            </a:r>
          </a:p>
        </p:txBody>
      </p:sp>
      <p:graphicFrame>
        <p:nvGraphicFramePr>
          <p:cNvPr id="5" name="Content Placeholder 2">
            <a:extLst>
              <a:ext uri="{FF2B5EF4-FFF2-40B4-BE49-F238E27FC236}">
                <a16:creationId xmlns:a16="http://schemas.microsoft.com/office/drawing/2014/main" id="{A7975152-6AA6-B07E-7828-770149468177}"/>
              </a:ext>
            </a:extLst>
          </p:cNvPr>
          <p:cNvGraphicFramePr>
            <a:graphicFrameLocks noGrp="1"/>
          </p:cNvGraphicFramePr>
          <p:nvPr>
            <p:ph idx="1"/>
            <p:extLst>
              <p:ext uri="{D42A27DB-BD31-4B8C-83A1-F6EECF244321}">
                <p14:modId xmlns:p14="http://schemas.microsoft.com/office/powerpoint/2010/main" val="3380848298"/>
              </p:ext>
            </p:extLst>
          </p:nvPr>
        </p:nvGraphicFramePr>
        <p:xfrm>
          <a:off x="304800" y="1554162"/>
          <a:ext cx="8686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FBA65DE8-8D7A-157D-F278-40B1A544EDD0}"/>
              </a:ext>
            </a:extLst>
          </p:cNvPr>
          <p:cNvSpPr txBox="1"/>
          <p:nvPr/>
        </p:nvSpPr>
        <p:spPr>
          <a:xfrm>
            <a:off x="2133600" y="5715000"/>
            <a:ext cx="1149674" cy="523220"/>
          </a:xfrm>
          <a:prstGeom prst="rect">
            <a:avLst/>
          </a:prstGeom>
          <a:noFill/>
        </p:spPr>
        <p:txBody>
          <a:bodyPr wrap="none" rtlCol="0">
            <a:spAutoFit/>
          </a:bodyPr>
          <a:lstStyle/>
          <a:p>
            <a:r>
              <a:rPr lang="en-US" sz="2800" i="1" dirty="0"/>
              <a:t>Q e t c</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Narrow spectrum antibiotics </a:t>
            </a:r>
          </a:p>
        </p:txBody>
      </p:sp>
      <p:graphicFrame>
        <p:nvGraphicFramePr>
          <p:cNvPr id="5" name="Content Placeholder 2">
            <a:extLst>
              <a:ext uri="{FF2B5EF4-FFF2-40B4-BE49-F238E27FC236}">
                <a16:creationId xmlns:a16="http://schemas.microsoft.com/office/drawing/2014/main" id="{29D5AB9D-B7A9-3889-0F5D-4607D6A78798}"/>
              </a:ext>
            </a:extLst>
          </p:cNvPr>
          <p:cNvGraphicFramePr>
            <a:graphicFrameLocks noGrp="1"/>
          </p:cNvGraphicFramePr>
          <p:nvPr>
            <p:ph idx="1"/>
            <p:extLst>
              <p:ext uri="{D42A27DB-BD31-4B8C-83A1-F6EECF244321}">
                <p14:modId xmlns:p14="http://schemas.microsoft.com/office/powerpoint/2010/main" val="1482179487"/>
              </p:ext>
            </p:extLst>
          </p:nvPr>
        </p:nvGraphicFramePr>
        <p:xfrm>
          <a:off x="304800" y="1554162"/>
          <a:ext cx="8686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Moderate spectrum antibiotics</a:t>
            </a:r>
          </a:p>
        </p:txBody>
      </p:sp>
      <p:sp>
        <p:nvSpPr>
          <p:cNvPr id="3" name="Content Placeholder 2"/>
          <p:cNvSpPr>
            <a:spLocks noGrp="1"/>
          </p:cNvSpPr>
          <p:nvPr>
            <p:ph idx="1"/>
          </p:nvPr>
        </p:nvSpPr>
        <p:spPr/>
        <p:txBody>
          <a:bodyPr/>
          <a:lstStyle/>
          <a:p>
            <a:pPr marL="0" indent="0" algn="justLow">
              <a:spcBef>
                <a:spcPts val="0"/>
              </a:spcBef>
            </a:pPr>
            <a:r>
              <a:rPr lang="en-US" dirty="0"/>
              <a:t>Moderate spectrum: </a:t>
            </a:r>
            <a:r>
              <a:rPr lang="en-US" dirty="0" err="1"/>
              <a:t>e.g</a:t>
            </a:r>
            <a:r>
              <a:rPr lang="en-US" dirty="0"/>
              <a:t>: </a:t>
            </a:r>
            <a:r>
              <a:rPr lang="en-US" dirty="0" err="1"/>
              <a:t>Macrolids</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E034-B0DC-2329-72F4-1D423FDFB75A}"/>
              </a:ext>
            </a:extLst>
          </p:cNvPr>
          <p:cNvSpPr>
            <a:spLocks noGrp="1"/>
          </p:cNvSpPr>
          <p:nvPr>
            <p:ph type="title"/>
          </p:nvPr>
        </p:nvSpPr>
        <p:spPr/>
        <p:txBody>
          <a:bodyPr>
            <a:normAutofit fontScale="90000"/>
          </a:bodyPr>
          <a:lstStyle/>
          <a:p>
            <a:pPr algn="ctr"/>
            <a:r>
              <a:rPr lang="en-US" sz="3600" b="1" i="0" u="none" strike="noStrike" baseline="0" dirty="0">
                <a:latin typeface="LiberationSerif-Bold"/>
              </a:rPr>
              <a:t>Extended-spectrum antibiotics</a:t>
            </a:r>
            <a:br>
              <a:rPr lang="en-US" sz="3600" b="1" i="0" u="none" strike="noStrike" baseline="0" dirty="0">
                <a:latin typeface="LiberationSerif-Bold"/>
              </a:rPr>
            </a:br>
            <a:endParaRPr lang="en-US" dirty="0"/>
          </a:p>
        </p:txBody>
      </p:sp>
      <p:graphicFrame>
        <p:nvGraphicFramePr>
          <p:cNvPr id="5" name="Content Placeholder 2">
            <a:extLst>
              <a:ext uri="{FF2B5EF4-FFF2-40B4-BE49-F238E27FC236}">
                <a16:creationId xmlns:a16="http://schemas.microsoft.com/office/drawing/2014/main" id="{659C8610-AD3C-C730-52E1-82F63CDF6D97}"/>
              </a:ext>
            </a:extLst>
          </p:cNvPr>
          <p:cNvGraphicFramePr>
            <a:graphicFrameLocks noGrp="1"/>
          </p:cNvGraphicFramePr>
          <p:nvPr>
            <p:ph idx="1"/>
            <p:extLst>
              <p:ext uri="{D42A27DB-BD31-4B8C-83A1-F6EECF244321}">
                <p14:modId xmlns:p14="http://schemas.microsoft.com/office/powerpoint/2010/main" val="1214833921"/>
              </p:ext>
            </p:extLst>
          </p:nvPr>
        </p:nvGraphicFramePr>
        <p:xfrm>
          <a:off x="304800" y="1554162"/>
          <a:ext cx="8686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6006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a:extLst>
              <a:ext uri="{FF2B5EF4-FFF2-40B4-BE49-F238E27FC236}">
                <a16:creationId xmlns:a16="http://schemas.microsoft.com/office/drawing/2014/main" id="{9E2472DB-A6E6-1D02-09D6-32F1C3E68914}"/>
              </a:ext>
            </a:extLst>
          </p:cNvPr>
          <p:cNvSpPr>
            <a:spLocks noGrp="1" noChangeArrowheads="1"/>
          </p:cNvSpPr>
          <p:nvPr>
            <p:ph type="title"/>
          </p:nvPr>
        </p:nvSpPr>
        <p:spPr>
          <a:xfrm>
            <a:off x="685800" y="333375"/>
            <a:ext cx="7772400" cy="1079500"/>
          </a:xfrm>
        </p:spPr>
        <p:txBody>
          <a:bodyPr/>
          <a:lstStyle/>
          <a:p>
            <a:r>
              <a:rPr lang="en-US" altLang="en-US"/>
              <a:t>Gram positive &amp; Gram Negative</a:t>
            </a:r>
          </a:p>
        </p:txBody>
      </p:sp>
      <p:sp>
        <p:nvSpPr>
          <p:cNvPr id="305155" name="Rectangle 3">
            <a:extLst>
              <a:ext uri="{FF2B5EF4-FFF2-40B4-BE49-F238E27FC236}">
                <a16:creationId xmlns:a16="http://schemas.microsoft.com/office/drawing/2014/main" id="{5019FC42-D8DA-DAD5-4C11-FAA0D95187AF}"/>
              </a:ext>
            </a:extLst>
          </p:cNvPr>
          <p:cNvSpPr>
            <a:spLocks noGrp="1" noChangeArrowheads="1"/>
          </p:cNvSpPr>
          <p:nvPr>
            <p:ph type="body" idx="1"/>
          </p:nvPr>
        </p:nvSpPr>
        <p:spPr>
          <a:xfrm>
            <a:off x="0" y="1557338"/>
            <a:ext cx="9144000" cy="4843462"/>
          </a:xfrm>
        </p:spPr>
        <p:txBody>
          <a:bodyPr/>
          <a:lstStyle/>
          <a:p>
            <a:pPr>
              <a:lnSpc>
                <a:spcPct val="90000"/>
              </a:lnSpc>
            </a:pPr>
            <a:r>
              <a:rPr lang="en-US" altLang="en-US"/>
              <a:t>Gram positive bacteria have </a:t>
            </a:r>
            <a:r>
              <a:rPr lang="en-US" altLang="en-US">
                <a:solidFill>
                  <a:schemeClr val="accent2"/>
                </a:solidFill>
              </a:rPr>
              <a:t>a thick cell wall</a:t>
            </a:r>
          </a:p>
          <a:p>
            <a:pPr lvl="1">
              <a:lnSpc>
                <a:spcPct val="90000"/>
              </a:lnSpc>
            </a:pPr>
            <a:r>
              <a:rPr lang="en-US" altLang="en-US"/>
              <a:t>Peptidoglycan directly accessible from environment</a:t>
            </a:r>
          </a:p>
          <a:p>
            <a:pPr>
              <a:lnSpc>
                <a:spcPct val="90000"/>
              </a:lnSpc>
            </a:pPr>
            <a:r>
              <a:rPr lang="en-US" altLang="en-US"/>
              <a:t>Gram negative bacteria have a different wall</a:t>
            </a:r>
          </a:p>
          <a:p>
            <a:pPr lvl="1">
              <a:lnSpc>
                <a:spcPct val="90000"/>
              </a:lnSpc>
            </a:pPr>
            <a:r>
              <a:rPr lang="en-US" altLang="en-US">
                <a:solidFill>
                  <a:schemeClr val="accent2"/>
                </a:solidFill>
              </a:rPr>
              <a:t>Thin layer</a:t>
            </a:r>
            <a:r>
              <a:rPr lang="en-US" altLang="en-US"/>
              <a:t> of peptidoglycan</a:t>
            </a:r>
          </a:p>
          <a:p>
            <a:pPr lvl="1">
              <a:lnSpc>
                <a:spcPct val="90000"/>
              </a:lnSpc>
            </a:pPr>
            <a:r>
              <a:rPr lang="en-US" altLang="en-US"/>
              <a:t>Surrounded by an </a:t>
            </a:r>
            <a:r>
              <a:rPr lang="en-US" altLang="en-US" b="1">
                <a:solidFill>
                  <a:srgbClr val="FF0000"/>
                </a:solidFill>
              </a:rPr>
              <a:t>outer membrane</a:t>
            </a:r>
            <a:r>
              <a:rPr lang="en-US" altLang="en-US"/>
              <a:t> composed of </a:t>
            </a:r>
            <a:r>
              <a:rPr lang="en-US" altLang="en-US">
                <a:solidFill>
                  <a:srgbClr val="FF0000"/>
                </a:solidFill>
              </a:rPr>
              <a:t>lipopolysaccharide, phospholipids, and proteins</a:t>
            </a:r>
          </a:p>
          <a:p>
            <a:pPr lvl="1">
              <a:lnSpc>
                <a:spcPct val="90000"/>
              </a:lnSpc>
            </a:pPr>
            <a:r>
              <a:rPr lang="en-US" altLang="en-US"/>
              <a:t>Outer membrane is a barrier to diffusion of molecules including many antibiotics</a:t>
            </a:r>
          </a:p>
          <a:p>
            <a:pPr lvl="2">
              <a:lnSpc>
                <a:spcPct val="90000"/>
              </a:lnSpc>
            </a:pPr>
            <a:r>
              <a:rPr lang="en-US" altLang="en-US"/>
              <a:t>Some hydrophobic antibiotics may diffuse in.</a:t>
            </a:r>
          </a:p>
          <a:p>
            <a:pPr lvl="2">
              <a:lnSpc>
                <a:spcPct val="90000"/>
              </a:lnSpc>
            </a:pPr>
            <a:r>
              <a:rPr lang="en-US" altLang="en-US"/>
              <a:t>Porins allow passage of only some antibiotics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a:extLst>
              <a:ext uri="{FF2B5EF4-FFF2-40B4-BE49-F238E27FC236}">
                <a16:creationId xmlns:a16="http://schemas.microsoft.com/office/drawing/2014/main" id="{93248FC8-C0AE-09EF-C1AC-AFC096D48CCE}"/>
              </a:ext>
            </a:extLst>
          </p:cNvPr>
          <p:cNvSpPr>
            <a:spLocks noGrp="1" noChangeArrowheads="1"/>
          </p:cNvSpPr>
          <p:nvPr>
            <p:ph type="title"/>
          </p:nvPr>
        </p:nvSpPr>
        <p:spPr/>
        <p:txBody>
          <a:bodyPr/>
          <a:lstStyle/>
          <a:p>
            <a:r>
              <a:rPr lang="en-US" altLang="en-US"/>
              <a:t>Gram negative cell structure</a:t>
            </a:r>
          </a:p>
        </p:txBody>
      </p:sp>
      <p:pic>
        <p:nvPicPr>
          <p:cNvPr id="306179" name="Picture 3">
            <a:hlinkClick r:id="rId2"/>
            <a:extLst>
              <a:ext uri="{FF2B5EF4-FFF2-40B4-BE49-F238E27FC236}">
                <a16:creationId xmlns:a16="http://schemas.microsoft.com/office/drawing/2014/main" id="{C539861C-33E7-15DA-6B2C-F0494F7FA14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749300"/>
            <a:ext cx="8077200" cy="538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23C4E-DA8B-B75B-DB98-F5E463397C27}"/>
              </a:ext>
            </a:extLst>
          </p:cNvPr>
          <p:cNvSpPr>
            <a:spLocks noGrp="1"/>
          </p:cNvSpPr>
          <p:nvPr>
            <p:ph type="title"/>
          </p:nvPr>
        </p:nvSpPr>
        <p:spPr/>
        <p:txBody>
          <a:bodyPr/>
          <a:lstStyle/>
          <a:p>
            <a:pPr algn="ctr"/>
            <a:r>
              <a:rPr lang="en-US" dirty="0"/>
              <a:t>G-Negative bacteria</a:t>
            </a:r>
          </a:p>
        </p:txBody>
      </p:sp>
      <p:pic>
        <p:nvPicPr>
          <p:cNvPr id="1026" name="Picture 2" descr="Gram Positive Blood GIF by Ansel Oommen - Find &amp; Share on GIPHY">
            <a:extLst>
              <a:ext uri="{FF2B5EF4-FFF2-40B4-BE49-F238E27FC236}">
                <a16:creationId xmlns:a16="http://schemas.microsoft.com/office/drawing/2014/main" id="{940B6F8A-FD7C-B422-01B8-8789E56D166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0" y="1447800"/>
            <a:ext cx="541020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574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1752600"/>
            <a:ext cx="8458200" cy="1222375"/>
          </a:xfrm>
        </p:spPr>
        <p:txBody>
          <a:bodyPr>
            <a:normAutofit fontScale="90000"/>
          </a:bodyPr>
          <a:lstStyle/>
          <a:p>
            <a:r>
              <a:rPr lang="en-US" dirty="0"/>
              <a:t>Classification of antimicrobial agents according to site of mechanism of action:</a:t>
            </a:r>
          </a:p>
        </p:txBody>
      </p:sp>
      <p:sp>
        <p:nvSpPr>
          <p:cNvPr id="5" name="Subtitle 4"/>
          <p:cNvSpPr>
            <a:spLocks noGrp="1"/>
          </p:cNvSpPr>
          <p:nvPr>
            <p:ph type="subTitle" idx="1"/>
          </p:nvPr>
        </p:nvSpPr>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lenovo\Desktop\22.jpg"/>
          <p:cNvPicPr>
            <a:picLocks noChangeAspect="1" noChangeArrowheads="1"/>
          </p:cNvPicPr>
          <p:nvPr/>
        </p:nvPicPr>
        <p:blipFill>
          <a:blip r:embed="rId2"/>
          <a:srcRect/>
          <a:stretch>
            <a:fillRect/>
          </a:stretch>
        </p:blipFill>
        <p:spPr bwMode="auto">
          <a:xfrm>
            <a:off x="228600" y="762000"/>
            <a:ext cx="8610600" cy="56388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chemotherapy?</a:t>
            </a:r>
          </a:p>
        </p:txBody>
      </p:sp>
      <p:graphicFrame>
        <p:nvGraphicFramePr>
          <p:cNvPr id="5" name="Content Placeholder 2">
            <a:extLst>
              <a:ext uri="{FF2B5EF4-FFF2-40B4-BE49-F238E27FC236}">
                <a16:creationId xmlns:a16="http://schemas.microsoft.com/office/drawing/2014/main" id="{296BC2AE-2BEC-50E5-DD48-225B42AE18B1}"/>
              </a:ext>
            </a:extLst>
          </p:cNvPr>
          <p:cNvGraphicFramePr>
            <a:graphicFrameLocks noGrp="1"/>
          </p:cNvGraphicFramePr>
          <p:nvPr>
            <p:ph idx="1"/>
          </p:nvPr>
        </p:nvGraphicFramePr>
        <p:xfrm>
          <a:off x="304800" y="1554162"/>
          <a:ext cx="8686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S-Lactams: Mechanisms Of Action And Resistance GIF | Gfycat">
            <a:extLst>
              <a:ext uri="{FF2B5EF4-FFF2-40B4-BE49-F238E27FC236}">
                <a16:creationId xmlns:a16="http://schemas.microsoft.com/office/drawing/2014/main" id="{A499A3EE-5E46-CD48-147A-AA48AC8313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500187"/>
            <a:ext cx="5143500" cy="38576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2FD40AC-2F91-9F17-10D0-B5D9298C8AD4}"/>
              </a:ext>
            </a:extLst>
          </p:cNvPr>
          <p:cNvSpPr>
            <a:spLocks noGrp="1"/>
          </p:cNvSpPr>
          <p:nvPr>
            <p:ph type="title"/>
          </p:nvPr>
        </p:nvSpPr>
        <p:spPr/>
        <p:txBody>
          <a:bodyPr/>
          <a:lstStyle/>
          <a:p>
            <a:pPr algn="ctr"/>
            <a:r>
              <a:rPr lang="en-US" dirty="0"/>
              <a:t>Cell wall synthesis in bacteria</a:t>
            </a:r>
          </a:p>
        </p:txBody>
      </p:sp>
      <p:sp>
        <p:nvSpPr>
          <p:cNvPr id="3" name="Content Placeholder 2">
            <a:extLst>
              <a:ext uri="{FF2B5EF4-FFF2-40B4-BE49-F238E27FC236}">
                <a16:creationId xmlns:a16="http://schemas.microsoft.com/office/drawing/2014/main" id="{6B63252B-FDCF-DE7B-C5FB-F9287A4B31DF}"/>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781539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ß-Lactams: Mechanisms of Action and Resistance Antibiotic, Antimicrobial, Mechanisms, Bacteria, Bacterial DNA, Antimicrobial Resistance, beta-lactams, cell wall synthesis, cephalosporin, crosslinking, gram negative bacteria, gram positive bacteria, homologous transformation, Mechanism of drug action, Mechanism of drug resistance, osmosis, Penicillin, Penicillin Binding Protein, peptidoglycan, periplasmic, ß-Lactamase, Transpeptidase, Mechanisms in Medicine, Streptococcus pneumoniae GIF">
            <a:extLst>
              <a:ext uri="{FF2B5EF4-FFF2-40B4-BE49-F238E27FC236}">
                <a16:creationId xmlns:a16="http://schemas.microsoft.com/office/drawing/2014/main" id="{212B31B3-C8A5-707F-D0AA-A868836440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676400"/>
            <a:ext cx="4572000" cy="3505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89625CF-B83D-FE09-178E-434E2FE2EE02}"/>
              </a:ext>
            </a:extLst>
          </p:cNvPr>
          <p:cNvSpPr>
            <a:spLocks noGrp="1"/>
          </p:cNvSpPr>
          <p:nvPr>
            <p:ph type="title"/>
          </p:nvPr>
        </p:nvSpPr>
        <p:spPr/>
        <p:txBody>
          <a:bodyPr/>
          <a:lstStyle/>
          <a:p>
            <a:pPr algn="ctr"/>
            <a:r>
              <a:rPr lang="en-US" dirty="0"/>
              <a:t>Cell wall synthesis inhibitors</a:t>
            </a:r>
          </a:p>
        </p:txBody>
      </p:sp>
      <p:sp>
        <p:nvSpPr>
          <p:cNvPr id="3" name="Content Placeholder 2">
            <a:extLst>
              <a:ext uri="{FF2B5EF4-FFF2-40B4-BE49-F238E27FC236}">
                <a16:creationId xmlns:a16="http://schemas.microsoft.com/office/drawing/2014/main" id="{B2EE870D-CEDE-DA60-3B6C-BC3FA0DD3E4F}"/>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606024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luoroquinolones: Mechanisms of Action and Resistance Antibiotic resistance, antibiotic, antimicrobial resistance, Bacteria, DNA, chromosome, DNA gyrase, DNA polymerase, DNA replication, fluoroquinolone, gatifloxacin, gram negative bacteria, gram positive bacteria, helicase, levofloxacin, Mechanism of drug resistance, moxifloxacin, ofloxacin, stereochemistry, quinolone, pneumonia, Staphylococci, Streptococci, Supercoiling, superhelical, Topoisomerase, Mechanisms in Medicine, Mechanisms, E.coli GIF">
            <a:extLst>
              <a:ext uri="{FF2B5EF4-FFF2-40B4-BE49-F238E27FC236}">
                <a16:creationId xmlns:a16="http://schemas.microsoft.com/office/drawing/2014/main" id="{23FB06AE-4D8C-3A22-B4DC-7D8524F48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676400"/>
            <a:ext cx="4572000" cy="3505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CDF6471-5A6E-00AE-863E-30D29B6896C9}"/>
              </a:ext>
            </a:extLst>
          </p:cNvPr>
          <p:cNvSpPr>
            <a:spLocks noGrp="1"/>
          </p:cNvSpPr>
          <p:nvPr>
            <p:ph type="title"/>
          </p:nvPr>
        </p:nvSpPr>
        <p:spPr/>
        <p:txBody>
          <a:bodyPr/>
          <a:lstStyle/>
          <a:p>
            <a:pPr algn="ctr"/>
            <a:r>
              <a:rPr lang="en-US" dirty="0"/>
              <a:t>Mechanism of quinolones action</a:t>
            </a:r>
          </a:p>
        </p:txBody>
      </p:sp>
      <p:sp>
        <p:nvSpPr>
          <p:cNvPr id="3" name="Content Placeholder 2">
            <a:extLst>
              <a:ext uri="{FF2B5EF4-FFF2-40B4-BE49-F238E27FC236}">
                <a16:creationId xmlns:a16="http://schemas.microsoft.com/office/drawing/2014/main" id="{6127C2A4-655F-18BC-4BA7-9454C15065B3}"/>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2469682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ACD63-2A3C-F255-50B8-C189FB0FC170}"/>
              </a:ext>
            </a:extLst>
          </p:cNvPr>
          <p:cNvSpPr>
            <a:spLocks noGrp="1"/>
          </p:cNvSpPr>
          <p:nvPr>
            <p:ph type="title"/>
          </p:nvPr>
        </p:nvSpPr>
        <p:spPr/>
        <p:txBody>
          <a:bodyPr/>
          <a:lstStyle/>
          <a:p>
            <a:pPr algn="ctr"/>
            <a:r>
              <a:rPr lang="en-US" b="1" i="0" dirty="0">
                <a:solidFill>
                  <a:srgbClr val="202124"/>
                </a:solidFill>
                <a:effectLst/>
                <a:latin typeface="arial" panose="020B0604020202020204" pitchFamily="34" charset="0"/>
              </a:rPr>
              <a:t>Antimicrobial resistance</a:t>
            </a:r>
            <a:endParaRPr lang="en-US" dirty="0"/>
          </a:p>
        </p:txBody>
      </p:sp>
      <p:graphicFrame>
        <p:nvGraphicFramePr>
          <p:cNvPr id="5" name="Content Placeholder 2">
            <a:extLst>
              <a:ext uri="{FF2B5EF4-FFF2-40B4-BE49-F238E27FC236}">
                <a16:creationId xmlns:a16="http://schemas.microsoft.com/office/drawing/2014/main" id="{0E25E3AA-9868-1978-5C96-4B56F7F94D3A}"/>
              </a:ext>
            </a:extLst>
          </p:cNvPr>
          <p:cNvGraphicFramePr>
            <a:graphicFrameLocks noGrp="1"/>
          </p:cNvGraphicFramePr>
          <p:nvPr>
            <p:ph idx="1"/>
          </p:nvPr>
        </p:nvGraphicFramePr>
        <p:xfrm>
          <a:off x="304800" y="1554162"/>
          <a:ext cx="8686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63547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DE9CC-3942-BB5D-9621-09BB1F1AFCDB}"/>
              </a:ext>
            </a:extLst>
          </p:cNvPr>
          <p:cNvSpPr>
            <a:spLocks noGrp="1"/>
          </p:cNvSpPr>
          <p:nvPr>
            <p:ph type="title"/>
          </p:nvPr>
        </p:nvSpPr>
        <p:spPr/>
        <p:txBody>
          <a:bodyPr>
            <a:normAutofit fontScale="90000"/>
          </a:bodyPr>
          <a:lstStyle/>
          <a:p>
            <a:pPr algn="ctr">
              <a:lnSpc>
                <a:spcPts val="2250"/>
              </a:lnSpc>
              <a:spcBef>
                <a:spcPts val="2000"/>
              </a:spcBef>
              <a:spcAft>
                <a:spcPts val="1000"/>
              </a:spcAft>
            </a:pPr>
            <a:r>
              <a:rPr lang="en-US" sz="3600" b="0" i="0" dirty="0">
                <a:solidFill>
                  <a:srgbClr val="995733"/>
                </a:solidFill>
                <a:effectLst/>
                <a:latin typeface="Cambria" panose="02040503050406030204" pitchFamily="18" charset="0"/>
              </a:rPr>
              <a:t>CAUSES OF THE ANTIBIOTIC RESISTANCE </a:t>
            </a:r>
            <a:br>
              <a:rPr lang="en-US" sz="3600" b="0" i="0" dirty="0">
                <a:solidFill>
                  <a:srgbClr val="995733"/>
                </a:solidFill>
                <a:effectLst/>
                <a:latin typeface="Cambria" panose="02040503050406030204" pitchFamily="18" charset="0"/>
              </a:rPr>
            </a:br>
            <a:br>
              <a:rPr lang="en-US" b="0" i="0" dirty="0">
                <a:solidFill>
                  <a:srgbClr val="212121"/>
                </a:solidFill>
                <a:effectLst/>
                <a:latin typeface="Cambria" panose="02040503050406030204" pitchFamily="18" charset="0"/>
              </a:rPr>
            </a:br>
            <a:endParaRPr lang="en-US" dirty="0"/>
          </a:p>
        </p:txBody>
      </p:sp>
      <p:graphicFrame>
        <p:nvGraphicFramePr>
          <p:cNvPr id="5" name="Content Placeholder 2">
            <a:extLst>
              <a:ext uri="{FF2B5EF4-FFF2-40B4-BE49-F238E27FC236}">
                <a16:creationId xmlns:a16="http://schemas.microsoft.com/office/drawing/2014/main" id="{464C2918-279C-F341-64D6-4EA70699EE4F}"/>
              </a:ext>
            </a:extLst>
          </p:cNvPr>
          <p:cNvGraphicFramePr>
            <a:graphicFrameLocks noGrp="1"/>
          </p:cNvGraphicFramePr>
          <p:nvPr>
            <p:ph idx="1"/>
            <p:extLst>
              <p:ext uri="{D42A27DB-BD31-4B8C-83A1-F6EECF244321}">
                <p14:modId xmlns:p14="http://schemas.microsoft.com/office/powerpoint/2010/main" val="3470294883"/>
              </p:ext>
            </p:extLst>
          </p:nvPr>
        </p:nvGraphicFramePr>
        <p:xfrm>
          <a:off x="304800" y="1554162"/>
          <a:ext cx="8686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3977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A2FFD-9DFE-3D2B-3128-568305CE3EE7}"/>
              </a:ext>
            </a:extLst>
          </p:cNvPr>
          <p:cNvSpPr>
            <a:spLocks noGrp="1"/>
          </p:cNvSpPr>
          <p:nvPr>
            <p:ph type="title"/>
          </p:nvPr>
        </p:nvSpPr>
        <p:spPr/>
        <p:txBody>
          <a:bodyPr>
            <a:normAutofit fontScale="90000"/>
          </a:bodyPr>
          <a:lstStyle/>
          <a:p>
            <a:pPr marL="342900" marR="0" lvl="0" indent="-342900" algn="ctr" defTabSz="914400" rtl="0" eaLnBrk="1" fontAlgn="auto" latinLnBrk="0" hangingPunct="1">
              <a:lnSpc>
                <a:spcPct val="100000"/>
              </a:lnSpc>
              <a:spcBef>
                <a:spcPct val="20000"/>
              </a:spcBef>
              <a:spcAft>
                <a:spcPts val="0"/>
              </a:spcAft>
              <a:tabLst/>
              <a:defRPr/>
            </a:pPr>
            <a:r>
              <a:rPr kumimoji="0" lang="en-US" sz="3200" b="1"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t>What is drug resistance types?</a:t>
            </a:r>
            <a:br>
              <a:rPr kumimoji="0" lang="en-US" sz="3200" b="1"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br>
            <a:endParaRPr lang="en-US" b="1" dirty="0"/>
          </a:p>
        </p:txBody>
      </p:sp>
      <p:graphicFrame>
        <p:nvGraphicFramePr>
          <p:cNvPr id="5" name="Content Placeholder 2">
            <a:extLst>
              <a:ext uri="{FF2B5EF4-FFF2-40B4-BE49-F238E27FC236}">
                <a16:creationId xmlns:a16="http://schemas.microsoft.com/office/drawing/2014/main" id="{05BB338A-EBFD-580A-824E-8058059E83EE}"/>
              </a:ext>
            </a:extLst>
          </p:cNvPr>
          <p:cNvGraphicFramePr>
            <a:graphicFrameLocks noGrp="1"/>
          </p:cNvGraphicFramePr>
          <p:nvPr>
            <p:ph idx="1"/>
          </p:nvPr>
        </p:nvGraphicFramePr>
        <p:xfrm>
          <a:off x="304800" y="1600200"/>
          <a:ext cx="8686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90120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359152"/>
            <a:ext cx="8686800" cy="841248"/>
          </a:xfrm>
        </p:spPr>
        <p:txBody>
          <a:bodyPr>
            <a:normAutofit fontScale="90000"/>
          </a:bodyPr>
          <a:lstStyle/>
          <a:p>
            <a:pPr algn="ctr"/>
            <a:r>
              <a:rPr lang="en-US" dirty="0"/>
              <a:t>Main Side Effects of Chemotherapeutic Agents &amp; Antibiotics: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b="1" u="sng" dirty="0"/>
              <a:t>Hypersensitivity</a:t>
            </a:r>
            <a:endParaRPr lang="en-US" dirty="0"/>
          </a:p>
        </p:txBody>
      </p:sp>
      <p:sp>
        <p:nvSpPr>
          <p:cNvPr id="4" name="Content Placeholder 3"/>
          <p:cNvSpPr>
            <a:spLocks noGrp="1"/>
          </p:cNvSpPr>
          <p:nvPr>
            <p:ph idx="1"/>
          </p:nvPr>
        </p:nvSpPr>
        <p:spPr/>
        <p:txBody>
          <a:bodyPr/>
          <a:lstStyle/>
          <a:p>
            <a:pPr lvl="0"/>
            <a:r>
              <a:rPr lang="en-US" dirty="0"/>
              <a:t>Fever, skin rash, angioedema and anaphylactic reactions e.g. </a:t>
            </a:r>
            <a:r>
              <a:rPr lang="en-US" dirty="0" err="1"/>
              <a:t>penicillins</a:t>
            </a:r>
            <a:r>
              <a:rPr lang="en-US" dirty="0"/>
              <a:t> &amp; </a:t>
            </a:r>
            <a:r>
              <a:rPr lang="en-US" dirty="0" err="1"/>
              <a:t>cephalosporins</a:t>
            </a:r>
            <a:endParaRPr lang="en-US" dirty="0"/>
          </a:p>
          <a:p>
            <a:endParaRPr lang="en-US" dirty="0"/>
          </a:p>
        </p:txBody>
      </p:sp>
      <p:pic>
        <p:nvPicPr>
          <p:cNvPr id="2" name="Picture 1">
            <a:extLst>
              <a:ext uri="{FF2B5EF4-FFF2-40B4-BE49-F238E27FC236}">
                <a16:creationId xmlns:a16="http://schemas.microsoft.com/office/drawing/2014/main" id="{B7E345AC-FA6E-86BB-6A1A-B4C89C928A1F}"/>
              </a:ext>
            </a:extLst>
          </p:cNvPr>
          <p:cNvPicPr>
            <a:picLocks noChangeAspect="1"/>
          </p:cNvPicPr>
          <p:nvPr/>
        </p:nvPicPr>
        <p:blipFill>
          <a:blip r:embed="rId2"/>
          <a:stretch>
            <a:fillRect/>
          </a:stretch>
        </p:blipFill>
        <p:spPr>
          <a:xfrm>
            <a:off x="1447800" y="2674834"/>
            <a:ext cx="2660210" cy="375136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a:t>Direct toxicity</a:t>
            </a:r>
            <a:endParaRPr lang="en-US" dirty="0"/>
          </a:p>
        </p:txBody>
      </p:sp>
      <p:graphicFrame>
        <p:nvGraphicFramePr>
          <p:cNvPr id="5" name="Content Placeholder 2">
            <a:extLst>
              <a:ext uri="{FF2B5EF4-FFF2-40B4-BE49-F238E27FC236}">
                <a16:creationId xmlns:a16="http://schemas.microsoft.com/office/drawing/2014/main" id="{3920FE44-998E-98B8-6BC2-8FE84A6E33C8}"/>
              </a:ext>
            </a:extLst>
          </p:cNvPr>
          <p:cNvGraphicFramePr>
            <a:graphicFrameLocks noGrp="1"/>
          </p:cNvGraphicFramePr>
          <p:nvPr>
            <p:ph idx="1"/>
            <p:extLst>
              <p:ext uri="{D42A27DB-BD31-4B8C-83A1-F6EECF244321}">
                <p14:modId xmlns:p14="http://schemas.microsoft.com/office/powerpoint/2010/main" val="1854167998"/>
              </p:ext>
            </p:extLst>
          </p:nvPr>
        </p:nvGraphicFramePr>
        <p:xfrm>
          <a:off x="228600" y="1219200"/>
          <a:ext cx="86868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lgn="ctr"/>
            <a:r>
              <a:rPr lang="en-US" b="1" dirty="0"/>
              <a:t>Specific toxicity</a:t>
            </a:r>
            <a:r>
              <a:rPr lang="en-US" dirty="0"/>
              <a:t>: </a:t>
            </a:r>
            <a:br>
              <a:rPr lang="en-US" dirty="0"/>
            </a:br>
            <a:endParaRPr lang="en-US" dirty="0"/>
          </a:p>
        </p:txBody>
      </p:sp>
      <p:graphicFrame>
        <p:nvGraphicFramePr>
          <p:cNvPr id="5" name="Content Placeholder 2">
            <a:extLst>
              <a:ext uri="{FF2B5EF4-FFF2-40B4-BE49-F238E27FC236}">
                <a16:creationId xmlns:a16="http://schemas.microsoft.com/office/drawing/2014/main" id="{38078473-88AF-2A0B-9648-CFA3C0627B2A}"/>
              </a:ext>
            </a:extLst>
          </p:cNvPr>
          <p:cNvGraphicFramePr>
            <a:graphicFrameLocks noGrp="1"/>
          </p:cNvGraphicFramePr>
          <p:nvPr>
            <p:ph idx="1"/>
          </p:nvPr>
        </p:nvGraphicFramePr>
        <p:xfrm>
          <a:off x="304800" y="1554162"/>
          <a:ext cx="8686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77B09-9259-E373-D8AF-B6ACA0A614AF}"/>
              </a:ext>
            </a:extLst>
          </p:cNvPr>
          <p:cNvSpPr>
            <a:spLocks noGrp="1"/>
          </p:cNvSpPr>
          <p:nvPr>
            <p:ph type="title"/>
          </p:nvPr>
        </p:nvSpPr>
        <p:spPr/>
        <p:txBody>
          <a:bodyPr/>
          <a:lstStyle/>
          <a:p>
            <a:pPr algn="ctr"/>
            <a:r>
              <a:rPr lang="en-US" sz="3200" b="1" cap="none" dirty="0">
                <a:solidFill>
                  <a:srgbClr val="202124"/>
                </a:solidFill>
                <a:effectLst/>
                <a:latin typeface="arial" panose="020B0604020202020204" pitchFamily="34" charset="0"/>
                <a:ea typeface="+mn-ea"/>
                <a:cs typeface="+mn-cs"/>
              </a:rPr>
              <a:t>A</a:t>
            </a:r>
            <a:r>
              <a:rPr kumimoji="0" lang="en-US" sz="3200" b="1" i="0" u="none" strike="noStrike" kern="1200" cap="none" spc="0" normalizeH="0" baseline="0" noProof="0" dirty="0" err="1">
                <a:ln>
                  <a:noFill/>
                </a:ln>
                <a:solidFill>
                  <a:srgbClr val="202124"/>
                </a:solidFill>
                <a:effectLst/>
                <a:uLnTx/>
                <a:uFillTx/>
                <a:latin typeface="arial" panose="020B0604020202020204" pitchFamily="34" charset="0"/>
                <a:ea typeface="+mn-ea"/>
                <a:cs typeface="+mn-cs"/>
              </a:rPr>
              <a:t>ntimicrobial</a:t>
            </a:r>
            <a:r>
              <a:rPr kumimoji="0" lang="en-US" sz="3200" b="1"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t> therapy </a:t>
            </a:r>
            <a:endParaRPr lang="en-US" b="1" dirty="0"/>
          </a:p>
        </p:txBody>
      </p:sp>
      <p:sp>
        <p:nvSpPr>
          <p:cNvPr id="3" name="Content Placeholder 2">
            <a:extLst>
              <a:ext uri="{FF2B5EF4-FFF2-40B4-BE49-F238E27FC236}">
                <a16:creationId xmlns:a16="http://schemas.microsoft.com/office/drawing/2014/main" id="{38D811CD-B3B3-76D7-2219-D06BFDD4350A}"/>
              </a:ext>
            </a:extLst>
          </p:cNvPr>
          <p:cNvSpPr>
            <a:spLocks noGrp="1"/>
          </p:cNvSpPr>
          <p:nvPr>
            <p:ph idx="1"/>
          </p:nvPr>
        </p:nvSpPr>
        <p:spPr/>
        <p:txBody>
          <a:bodyPr/>
          <a:lstStyle/>
          <a:p>
            <a:pPr marL="0" indent="0" algn="justLow">
              <a:spcBef>
                <a:spcPts val="0"/>
              </a:spcBef>
            </a:pPr>
            <a:r>
              <a:rPr lang="en-US" b="1" i="0" dirty="0">
                <a:solidFill>
                  <a:srgbClr val="202124"/>
                </a:solidFill>
                <a:effectLst/>
                <a:latin typeface="arial" panose="020B0604020202020204" pitchFamily="34" charset="0"/>
              </a:rPr>
              <a:t>kills or inhibits the growth of microorganisms such as bacteria, fungi, </a:t>
            </a:r>
            <a:r>
              <a:rPr lang="en-US" b="1" dirty="0">
                <a:solidFill>
                  <a:srgbClr val="202124"/>
                </a:solidFill>
                <a:latin typeface="arial" panose="020B0604020202020204" pitchFamily="34" charset="0"/>
              </a:rPr>
              <a:t>viruses </a:t>
            </a:r>
            <a:r>
              <a:rPr lang="en-US" b="1" i="0" dirty="0">
                <a:solidFill>
                  <a:srgbClr val="202124"/>
                </a:solidFill>
                <a:effectLst/>
                <a:latin typeface="arial" panose="020B0604020202020204" pitchFamily="34" charset="0"/>
              </a:rPr>
              <a:t>or protozoa.</a:t>
            </a:r>
            <a:endParaRPr lang="en-US" dirty="0"/>
          </a:p>
        </p:txBody>
      </p:sp>
    </p:spTree>
    <p:extLst>
      <p:ext uri="{BB962C8B-B14F-4D97-AF65-F5344CB8AC3E}">
        <p14:creationId xmlns:p14="http://schemas.microsoft.com/office/powerpoint/2010/main" val="4091471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ECE2D-1858-436B-E6F0-42237613987F}"/>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B6FA120-CA82-5099-4B23-F61EE3E058F8}"/>
              </a:ext>
            </a:extLst>
          </p:cNvPr>
          <p:cNvPicPr>
            <a:picLocks noGrp="1" noChangeAspect="1"/>
          </p:cNvPicPr>
          <p:nvPr>
            <p:ph idx="1"/>
          </p:nvPr>
        </p:nvPicPr>
        <p:blipFill>
          <a:blip r:embed="rId2"/>
          <a:stretch>
            <a:fillRect/>
          </a:stretch>
        </p:blipFill>
        <p:spPr>
          <a:xfrm>
            <a:off x="5308600" y="1456266"/>
            <a:ext cx="3302000" cy="2201333"/>
          </a:xfrm>
          <a:prstGeom prst="rect">
            <a:avLst/>
          </a:prstGeom>
        </p:spPr>
      </p:pic>
      <p:pic>
        <p:nvPicPr>
          <p:cNvPr id="5" name="Picture 4">
            <a:extLst>
              <a:ext uri="{FF2B5EF4-FFF2-40B4-BE49-F238E27FC236}">
                <a16:creationId xmlns:a16="http://schemas.microsoft.com/office/drawing/2014/main" id="{9064BE57-16C2-BD91-E3A9-515DEDF5BE61}"/>
              </a:ext>
            </a:extLst>
          </p:cNvPr>
          <p:cNvPicPr>
            <a:picLocks noChangeAspect="1"/>
          </p:cNvPicPr>
          <p:nvPr/>
        </p:nvPicPr>
        <p:blipFill>
          <a:blip r:embed="rId3"/>
          <a:stretch>
            <a:fillRect/>
          </a:stretch>
        </p:blipFill>
        <p:spPr>
          <a:xfrm>
            <a:off x="122661" y="2895600"/>
            <a:ext cx="4913682" cy="2924175"/>
          </a:xfrm>
          <a:prstGeom prst="rect">
            <a:avLst/>
          </a:prstGeom>
        </p:spPr>
      </p:pic>
    </p:spTree>
    <p:extLst>
      <p:ext uri="{BB962C8B-B14F-4D97-AF65-F5344CB8AC3E}">
        <p14:creationId xmlns:p14="http://schemas.microsoft.com/office/powerpoint/2010/main" val="656279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88E3A4D8-3FE7-E9FE-CDDC-1458C57B06AC}"/>
              </a:ext>
            </a:extLst>
          </p:cNvPr>
          <p:cNvSpPr>
            <a:spLocks noGrp="1" noChangeArrowheads="1"/>
          </p:cNvSpPr>
          <p:nvPr>
            <p:ph type="title" idx="4294967295"/>
          </p:nvPr>
        </p:nvSpPr>
        <p:spPr>
          <a:xfrm>
            <a:off x="762000" y="381000"/>
            <a:ext cx="7772400" cy="1447800"/>
          </a:xfrm>
        </p:spPr>
        <p:txBody>
          <a:bodyPr>
            <a:normAutofit fontScale="90000"/>
          </a:bodyPr>
          <a:lstStyle/>
          <a:p>
            <a:pPr algn="ctr" eaLnBrk="1" hangingPunct="1">
              <a:defRPr/>
            </a:pPr>
            <a:r>
              <a:rPr lang="en-US" dirty="0">
                <a:effectLst>
                  <a:outerShdw blurRad="38100" dist="38100" dir="2700000" algn="tl">
                    <a:srgbClr val="000000"/>
                  </a:outerShdw>
                </a:effectLst>
              </a:rPr>
              <a:t> </a:t>
            </a:r>
            <a:br>
              <a:rPr lang="en-US" dirty="0">
                <a:effectLst>
                  <a:outerShdw blurRad="38100" dist="38100" dir="2700000" algn="tl">
                    <a:srgbClr val="000000"/>
                  </a:outerShdw>
                </a:effectLst>
              </a:rPr>
            </a:br>
            <a:r>
              <a:rPr lang="en-US" dirty="0">
                <a:effectLst>
                  <a:outerShdw blurRad="38100" dist="38100" dir="2700000" algn="tl">
                    <a:srgbClr val="000000"/>
                  </a:outerShdw>
                </a:effectLst>
              </a:rPr>
              <a:t>positive outcomes OF ANTIBIOTIC THERAPY</a:t>
            </a:r>
            <a:endParaRPr lang="en-GB" dirty="0">
              <a:effectLst>
                <a:outerShdw blurRad="38100" dist="38100" dir="2700000" algn="tl">
                  <a:srgbClr val="000000"/>
                </a:outerShdw>
              </a:effectLst>
            </a:endParaRPr>
          </a:p>
        </p:txBody>
      </p:sp>
      <p:graphicFrame>
        <p:nvGraphicFramePr>
          <p:cNvPr id="8196" name="Rectangle 3">
            <a:extLst>
              <a:ext uri="{FF2B5EF4-FFF2-40B4-BE49-F238E27FC236}">
                <a16:creationId xmlns:a16="http://schemas.microsoft.com/office/drawing/2014/main" id="{0B623352-0304-15D7-3C1A-112805B03C94}"/>
              </a:ext>
            </a:extLst>
          </p:cNvPr>
          <p:cNvGraphicFramePr/>
          <p:nvPr>
            <p:extLst>
              <p:ext uri="{D42A27DB-BD31-4B8C-83A1-F6EECF244321}">
                <p14:modId xmlns:p14="http://schemas.microsoft.com/office/powerpoint/2010/main" val="3805928717"/>
              </p:ext>
            </p:extLst>
          </p:nvPr>
        </p:nvGraphicFramePr>
        <p:xfrm>
          <a:off x="685800" y="2133600"/>
          <a:ext cx="7772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B0D9D-037F-EA4C-33A8-DD0FCF6F960A}"/>
              </a:ext>
            </a:extLst>
          </p:cNvPr>
          <p:cNvSpPr>
            <a:spLocks noGrp="1"/>
          </p:cNvSpPr>
          <p:nvPr>
            <p:ph type="ctrTitle"/>
          </p:nvPr>
        </p:nvSpPr>
        <p:spPr>
          <a:xfrm>
            <a:off x="381000" y="2590800"/>
            <a:ext cx="8458200" cy="1275186"/>
          </a:xfrm>
        </p:spPr>
        <p:txBody>
          <a:bodyPr/>
          <a:lstStyle/>
          <a:p>
            <a:pPr algn="ctr"/>
            <a:r>
              <a:rPr lang="en-US" dirty="0"/>
              <a:t>How to select an antibiotic?</a:t>
            </a:r>
          </a:p>
        </p:txBody>
      </p:sp>
      <p:sp>
        <p:nvSpPr>
          <p:cNvPr id="4" name="Subtitle 3">
            <a:extLst>
              <a:ext uri="{FF2B5EF4-FFF2-40B4-BE49-F238E27FC236}">
                <a16:creationId xmlns:a16="http://schemas.microsoft.com/office/drawing/2014/main" id="{DCE0C9C3-14E9-8AEA-20F4-5E87BA1A111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404528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FECDE4-AB58-6FB7-38CF-9E438313066D}"/>
              </a:ext>
            </a:extLst>
          </p:cNvPr>
          <p:cNvSpPr>
            <a:spLocks noGrp="1"/>
          </p:cNvSpPr>
          <p:nvPr>
            <p:ph type="ctrTitle"/>
          </p:nvPr>
        </p:nvSpPr>
        <p:spPr>
          <a:xfrm>
            <a:off x="381000" y="2286000"/>
            <a:ext cx="8458200" cy="1198986"/>
          </a:xfrm>
        </p:spPr>
        <p:txBody>
          <a:bodyPr/>
          <a:lstStyle/>
          <a:p>
            <a:pPr algn="ctr"/>
            <a:r>
              <a:rPr lang="en-US" dirty="0"/>
              <a:t>Through answering the following questions:</a:t>
            </a:r>
          </a:p>
        </p:txBody>
      </p:sp>
      <p:sp>
        <p:nvSpPr>
          <p:cNvPr id="5" name="Subtitle 4">
            <a:extLst>
              <a:ext uri="{FF2B5EF4-FFF2-40B4-BE49-F238E27FC236}">
                <a16:creationId xmlns:a16="http://schemas.microsoft.com/office/drawing/2014/main" id="{3347FA21-2DB3-E8D9-D971-BF953F07920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91913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EA42A49D-5D03-D242-42C7-EB7B4E3B8E59}"/>
              </a:ext>
            </a:extLst>
          </p:cNvPr>
          <p:cNvSpPr>
            <a:spLocks noGrp="1" noChangeArrowheads="1"/>
          </p:cNvSpPr>
          <p:nvPr>
            <p:ph type="title"/>
          </p:nvPr>
        </p:nvSpPr>
        <p:spPr/>
        <p:txBody>
          <a:bodyPr/>
          <a:lstStyle/>
          <a:p>
            <a:r>
              <a:rPr lang="en-US" altLang="en-US"/>
              <a:t>1. </a:t>
            </a:r>
          </a:p>
        </p:txBody>
      </p:sp>
      <p:sp>
        <p:nvSpPr>
          <p:cNvPr id="29699" name="Rectangle 3">
            <a:extLst>
              <a:ext uri="{FF2B5EF4-FFF2-40B4-BE49-F238E27FC236}">
                <a16:creationId xmlns:a16="http://schemas.microsoft.com/office/drawing/2014/main" id="{9525FCCA-43AC-0CE8-5F33-3F0910FD1CFB}"/>
              </a:ext>
            </a:extLst>
          </p:cNvPr>
          <p:cNvSpPr>
            <a:spLocks noGrp="1" noChangeArrowheads="1"/>
          </p:cNvSpPr>
          <p:nvPr>
            <p:ph type="body" idx="1"/>
          </p:nvPr>
        </p:nvSpPr>
        <p:spPr/>
        <p:txBody>
          <a:bodyPr/>
          <a:lstStyle/>
          <a:p>
            <a:endParaRPr lang="en-US" altLang="en-US"/>
          </a:p>
          <a:p>
            <a:endParaRPr lang="en-US" altLang="en-US"/>
          </a:p>
          <a:p>
            <a:r>
              <a:rPr lang="en-US" altLang="en-US" sz="3600"/>
              <a:t>Is an antibiotic  indicated on the bases of clinical findings?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39B5862-0296-95D3-42F6-C712B51630B6}"/>
              </a:ext>
            </a:extLst>
          </p:cNvPr>
          <p:cNvSpPr>
            <a:spLocks noGrp="1" noChangeArrowheads="1"/>
          </p:cNvSpPr>
          <p:nvPr>
            <p:ph type="title"/>
          </p:nvPr>
        </p:nvSpPr>
        <p:spPr/>
        <p:txBody>
          <a:bodyPr/>
          <a:lstStyle/>
          <a:p>
            <a:r>
              <a:rPr lang="en-US" altLang="en-US"/>
              <a:t>2. </a:t>
            </a:r>
          </a:p>
        </p:txBody>
      </p:sp>
      <p:sp>
        <p:nvSpPr>
          <p:cNvPr id="30723" name="Rectangle 3">
            <a:extLst>
              <a:ext uri="{FF2B5EF4-FFF2-40B4-BE49-F238E27FC236}">
                <a16:creationId xmlns:a16="http://schemas.microsoft.com/office/drawing/2014/main" id="{927C658D-5066-95F7-28AD-8210C6571CCD}"/>
              </a:ext>
            </a:extLst>
          </p:cNvPr>
          <p:cNvSpPr>
            <a:spLocks noGrp="1" noChangeArrowheads="1"/>
          </p:cNvSpPr>
          <p:nvPr>
            <p:ph type="body" idx="1"/>
          </p:nvPr>
        </p:nvSpPr>
        <p:spPr/>
        <p:txBody>
          <a:bodyPr/>
          <a:lstStyle/>
          <a:p>
            <a:endParaRPr lang="en-US" altLang="en-US" dirty="0"/>
          </a:p>
          <a:p>
            <a:endParaRPr lang="en-US" altLang="en-US" dirty="0"/>
          </a:p>
          <a:p>
            <a:r>
              <a:rPr lang="en-US" altLang="en-US" sz="3600" dirty="0"/>
              <a:t>A clinical specimen has been obtained, examined and cultured?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FFB097A7-08CF-7C21-B574-90214CECF737}"/>
              </a:ext>
            </a:extLst>
          </p:cNvPr>
          <p:cNvSpPr>
            <a:spLocks noGrp="1" noChangeArrowheads="1"/>
          </p:cNvSpPr>
          <p:nvPr>
            <p:ph type="title"/>
          </p:nvPr>
        </p:nvSpPr>
        <p:spPr/>
        <p:txBody>
          <a:bodyPr/>
          <a:lstStyle/>
          <a:p>
            <a:r>
              <a:rPr lang="en-US" altLang="en-US"/>
              <a:t>3. </a:t>
            </a:r>
          </a:p>
        </p:txBody>
      </p:sp>
      <p:sp>
        <p:nvSpPr>
          <p:cNvPr id="31747" name="Rectangle 3">
            <a:extLst>
              <a:ext uri="{FF2B5EF4-FFF2-40B4-BE49-F238E27FC236}">
                <a16:creationId xmlns:a16="http://schemas.microsoft.com/office/drawing/2014/main" id="{62974500-DD97-DC51-0E67-5DCB4BD6B4CD}"/>
              </a:ext>
            </a:extLst>
          </p:cNvPr>
          <p:cNvSpPr>
            <a:spLocks noGrp="1" noChangeArrowheads="1"/>
          </p:cNvSpPr>
          <p:nvPr>
            <p:ph type="body" idx="1"/>
          </p:nvPr>
        </p:nvSpPr>
        <p:spPr/>
        <p:txBody>
          <a:bodyPr/>
          <a:lstStyle/>
          <a:p>
            <a:endParaRPr lang="en-US" altLang="en-US"/>
          </a:p>
          <a:p>
            <a:endParaRPr lang="en-US" altLang="en-US"/>
          </a:p>
          <a:p>
            <a:r>
              <a:rPr lang="en-US" altLang="en-US" sz="3600"/>
              <a:t>What pathogens are most likely to be causing the infection?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a:extLst>
              <a:ext uri="{FF2B5EF4-FFF2-40B4-BE49-F238E27FC236}">
                <a16:creationId xmlns:a16="http://schemas.microsoft.com/office/drawing/2014/main" id="{FE7A3834-42F3-E3AE-2A93-108C882E8587}"/>
              </a:ext>
            </a:extLst>
          </p:cNvPr>
          <p:cNvSpPr>
            <a:spLocks noGrp="1" noChangeArrowheads="1"/>
          </p:cNvSpPr>
          <p:nvPr>
            <p:ph type="title"/>
          </p:nvPr>
        </p:nvSpPr>
        <p:spPr/>
        <p:txBody>
          <a:bodyPr/>
          <a:lstStyle/>
          <a:p>
            <a:r>
              <a:rPr lang="en-US" altLang="en-US"/>
              <a:t>4. </a:t>
            </a:r>
          </a:p>
        </p:txBody>
      </p:sp>
      <p:sp>
        <p:nvSpPr>
          <p:cNvPr id="32771" name="Rectangle 1027">
            <a:extLst>
              <a:ext uri="{FF2B5EF4-FFF2-40B4-BE49-F238E27FC236}">
                <a16:creationId xmlns:a16="http://schemas.microsoft.com/office/drawing/2014/main" id="{2AD50FD3-EC47-5602-D336-C012379D5387}"/>
              </a:ext>
            </a:extLst>
          </p:cNvPr>
          <p:cNvSpPr>
            <a:spLocks noGrp="1" noChangeArrowheads="1"/>
          </p:cNvSpPr>
          <p:nvPr>
            <p:ph type="body" idx="1"/>
          </p:nvPr>
        </p:nvSpPr>
        <p:spPr>
          <a:xfrm>
            <a:off x="685800" y="1600200"/>
            <a:ext cx="7772400" cy="4800600"/>
          </a:xfrm>
        </p:spPr>
        <p:txBody>
          <a:bodyPr>
            <a:normAutofit/>
          </a:bodyPr>
          <a:lstStyle/>
          <a:p>
            <a:pPr marL="0" indent="0" algn="justLow">
              <a:spcBef>
                <a:spcPts val="0"/>
              </a:spcBef>
              <a:buFont typeface="Symbol" panose="05050102010706020507" pitchFamily="18" charset="2"/>
              <a:buNone/>
            </a:pPr>
            <a:endParaRPr lang="en-US" altLang="en-US" dirty="0"/>
          </a:p>
          <a:p>
            <a:pPr marL="0" indent="0" algn="justLow">
              <a:spcBef>
                <a:spcPts val="0"/>
              </a:spcBef>
            </a:pPr>
            <a:r>
              <a:rPr lang="en-US" altLang="en-US" sz="3600" dirty="0"/>
              <a:t>If multiple antibiotics are available to treat this organism, which agent is best for a given patient? (This question involves such factors as drug of choice, pharmacokinetics of agents, toxicology, cost and bactericidal compared with bacteriostatic agents.)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3F27984-8A38-0A0F-5805-A4DFCFD66E92}"/>
              </a:ext>
            </a:extLst>
          </p:cNvPr>
          <p:cNvSpPr>
            <a:spLocks noGrp="1" noChangeArrowheads="1"/>
          </p:cNvSpPr>
          <p:nvPr>
            <p:ph type="title"/>
          </p:nvPr>
        </p:nvSpPr>
        <p:spPr/>
        <p:txBody>
          <a:bodyPr/>
          <a:lstStyle/>
          <a:p>
            <a:r>
              <a:rPr lang="en-US" altLang="en-US"/>
              <a:t>5. </a:t>
            </a:r>
          </a:p>
        </p:txBody>
      </p:sp>
      <p:sp>
        <p:nvSpPr>
          <p:cNvPr id="33795" name="Rectangle 3">
            <a:extLst>
              <a:ext uri="{FF2B5EF4-FFF2-40B4-BE49-F238E27FC236}">
                <a16:creationId xmlns:a16="http://schemas.microsoft.com/office/drawing/2014/main" id="{F254A8B5-7EFB-F986-59FC-FE3C755DD75C}"/>
              </a:ext>
            </a:extLst>
          </p:cNvPr>
          <p:cNvSpPr>
            <a:spLocks noGrp="1" noChangeArrowheads="1"/>
          </p:cNvSpPr>
          <p:nvPr>
            <p:ph type="body" idx="1"/>
          </p:nvPr>
        </p:nvSpPr>
        <p:spPr/>
        <p:txBody>
          <a:bodyPr/>
          <a:lstStyle/>
          <a:p>
            <a:endParaRPr lang="en-US" altLang="en-US" dirty="0"/>
          </a:p>
          <a:p>
            <a:endParaRPr lang="en-US" altLang="en-US" dirty="0"/>
          </a:p>
          <a:p>
            <a:r>
              <a:rPr lang="en-US" altLang="en-US" sz="3600" dirty="0"/>
              <a:t>Is an antibiotic combination good?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AFFB12F4-5C4B-3EF9-975F-8F452C4D9089}"/>
              </a:ext>
            </a:extLst>
          </p:cNvPr>
          <p:cNvSpPr>
            <a:spLocks noGrp="1" noChangeArrowheads="1"/>
          </p:cNvSpPr>
          <p:nvPr>
            <p:ph type="title"/>
          </p:nvPr>
        </p:nvSpPr>
        <p:spPr/>
        <p:txBody>
          <a:bodyPr/>
          <a:lstStyle/>
          <a:p>
            <a:r>
              <a:rPr lang="en-US" altLang="en-US"/>
              <a:t>6. </a:t>
            </a:r>
          </a:p>
        </p:txBody>
      </p:sp>
      <p:sp>
        <p:nvSpPr>
          <p:cNvPr id="34819" name="Rectangle 3">
            <a:extLst>
              <a:ext uri="{FF2B5EF4-FFF2-40B4-BE49-F238E27FC236}">
                <a16:creationId xmlns:a16="http://schemas.microsoft.com/office/drawing/2014/main" id="{2579F329-34D9-5C73-312C-3C57C1060DFD}"/>
              </a:ext>
            </a:extLst>
          </p:cNvPr>
          <p:cNvSpPr>
            <a:spLocks noGrp="1" noChangeArrowheads="1"/>
          </p:cNvSpPr>
          <p:nvPr>
            <p:ph type="body" idx="1"/>
          </p:nvPr>
        </p:nvSpPr>
        <p:spPr/>
        <p:txBody>
          <a:bodyPr>
            <a:normAutofit lnSpcReduction="10000"/>
          </a:bodyPr>
          <a:lstStyle/>
          <a:p>
            <a:pPr algn="justLow">
              <a:spcBef>
                <a:spcPts val="0"/>
              </a:spcBef>
            </a:pPr>
            <a:endParaRPr lang="en-US" altLang="en-US" dirty="0"/>
          </a:p>
          <a:p>
            <a:pPr algn="justLow">
              <a:spcBef>
                <a:spcPts val="0"/>
              </a:spcBef>
            </a:pPr>
            <a:r>
              <a:rPr lang="en-US" altLang="en-US" sz="3600" dirty="0"/>
              <a:t> Does the patient have any of the following conditions or other specific conditions?</a:t>
            </a:r>
          </a:p>
          <a:p>
            <a:pPr lvl="1" algn="justLow">
              <a:spcBef>
                <a:spcPts val="0"/>
              </a:spcBef>
            </a:pPr>
            <a:r>
              <a:rPr lang="en-US" altLang="en-US" sz="3200" dirty="0"/>
              <a:t>Renal diseases?</a:t>
            </a:r>
          </a:p>
          <a:p>
            <a:pPr lvl="1" algn="justLow">
              <a:spcBef>
                <a:spcPts val="0"/>
              </a:spcBef>
            </a:pPr>
            <a:r>
              <a:rPr lang="en-US" altLang="en-US" sz="3200" dirty="0"/>
              <a:t>Liver dysfunction?</a:t>
            </a:r>
          </a:p>
          <a:p>
            <a:pPr lvl="1" algn="justLow">
              <a:spcBef>
                <a:spcPts val="0"/>
              </a:spcBef>
            </a:pPr>
            <a:r>
              <a:rPr lang="en-US" altLang="en-US" sz="3200" dirty="0"/>
              <a:t>Allergies?</a:t>
            </a:r>
          </a:p>
          <a:p>
            <a:pPr lvl="1" algn="justLow">
              <a:spcBef>
                <a:spcPts val="0"/>
              </a:spcBef>
            </a:pPr>
            <a:r>
              <a:rPr lang="en-US" altLang="en-US" sz="3200" dirty="0"/>
              <a:t>Pregnancy?</a:t>
            </a:r>
          </a:p>
          <a:p>
            <a:pPr lvl="1" algn="justLow">
              <a:spcBef>
                <a:spcPts val="0"/>
              </a:spcBef>
            </a:pPr>
            <a:r>
              <a:rPr lang="en-US" altLang="en-US" sz="3200"/>
              <a:t>Lactation </a:t>
            </a:r>
            <a:endParaRPr lang="en-US" altLang="en-US" sz="3200" dirty="0"/>
          </a:p>
          <a:p>
            <a:pPr lvl="1" algn="justLow">
              <a:spcBef>
                <a:spcPts val="0"/>
              </a:spcBef>
            </a:pPr>
            <a:r>
              <a:rPr lang="en-US" altLang="en-US" sz="3200" dirty="0"/>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Antimicrobial  agent</a:t>
            </a:r>
          </a:p>
        </p:txBody>
      </p:sp>
      <p:sp>
        <p:nvSpPr>
          <p:cNvPr id="3" name="Content Placeholder 2"/>
          <p:cNvSpPr>
            <a:spLocks noGrp="1"/>
          </p:cNvSpPr>
          <p:nvPr>
            <p:ph idx="1"/>
          </p:nvPr>
        </p:nvSpPr>
        <p:spPr>
          <a:xfrm>
            <a:off x="304800" y="2636837"/>
            <a:ext cx="8686800" cy="4525963"/>
          </a:xfrm>
        </p:spPr>
        <p:txBody>
          <a:bodyPr/>
          <a:lstStyle/>
          <a:p>
            <a:pPr marL="0" indent="0" algn="justLow">
              <a:spcBef>
                <a:spcPts val="0"/>
              </a:spcBef>
            </a:pPr>
            <a:r>
              <a:rPr lang="en-US" dirty="0"/>
              <a:t>is any chemical substance which kills the organism or inhibits its growth  </a:t>
            </a:r>
            <a:r>
              <a:rPr lang="en-US" dirty="0" err="1"/>
              <a:t>e.g</a:t>
            </a:r>
            <a:r>
              <a:rPr lang="en-US" dirty="0"/>
              <a:t>: </a:t>
            </a:r>
            <a:r>
              <a:rPr lang="en-US" dirty="0" err="1"/>
              <a:t>Sulphonamides</a:t>
            </a:r>
            <a:r>
              <a:rPr lang="en-US" dirty="0"/>
              <a:t>, </a:t>
            </a:r>
            <a:r>
              <a:rPr lang="en-US" dirty="0" err="1"/>
              <a:t>quinolones</a:t>
            </a:r>
            <a:r>
              <a:rPr lang="en-US" dirty="0"/>
              <a: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817D3511-1B74-2B7B-23A4-C221ADE5D45D}"/>
              </a:ext>
            </a:extLst>
          </p:cNvPr>
          <p:cNvSpPr>
            <a:spLocks noGrp="1" noChangeArrowheads="1"/>
          </p:cNvSpPr>
          <p:nvPr>
            <p:ph type="title"/>
          </p:nvPr>
        </p:nvSpPr>
        <p:spPr/>
        <p:txBody>
          <a:bodyPr/>
          <a:lstStyle/>
          <a:p>
            <a:r>
              <a:rPr lang="en-US" altLang="en-US"/>
              <a:t>7. </a:t>
            </a:r>
          </a:p>
        </p:txBody>
      </p:sp>
      <p:sp>
        <p:nvSpPr>
          <p:cNvPr id="35843" name="Rectangle 3">
            <a:extLst>
              <a:ext uri="{FF2B5EF4-FFF2-40B4-BE49-F238E27FC236}">
                <a16:creationId xmlns:a16="http://schemas.microsoft.com/office/drawing/2014/main" id="{9CD4D25B-BB4A-2533-2E97-886527852FF3}"/>
              </a:ext>
            </a:extLst>
          </p:cNvPr>
          <p:cNvSpPr>
            <a:spLocks noGrp="1" noChangeArrowheads="1"/>
          </p:cNvSpPr>
          <p:nvPr>
            <p:ph type="body" idx="1"/>
          </p:nvPr>
        </p:nvSpPr>
        <p:spPr/>
        <p:txBody>
          <a:bodyPr/>
          <a:lstStyle/>
          <a:p>
            <a:endParaRPr lang="en-US" altLang="en-US"/>
          </a:p>
          <a:p>
            <a:endParaRPr lang="en-US" altLang="en-US"/>
          </a:p>
          <a:p>
            <a:r>
              <a:rPr lang="en-US" altLang="en-US" sz="3600"/>
              <a:t>What is the best route of administration?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E5DB7A47-3C2C-BFB5-E3A4-099054D07278}"/>
              </a:ext>
            </a:extLst>
          </p:cNvPr>
          <p:cNvSpPr>
            <a:spLocks noGrp="1" noChangeArrowheads="1"/>
          </p:cNvSpPr>
          <p:nvPr>
            <p:ph type="title"/>
          </p:nvPr>
        </p:nvSpPr>
        <p:spPr/>
        <p:txBody>
          <a:bodyPr/>
          <a:lstStyle/>
          <a:p>
            <a:r>
              <a:rPr lang="en-US" altLang="en-US"/>
              <a:t>8. </a:t>
            </a:r>
          </a:p>
        </p:txBody>
      </p:sp>
      <p:sp>
        <p:nvSpPr>
          <p:cNvPr id="36867" name="Rectangle 3">
            <a:extLst>
              <a:ext uri="{FF2B5EF4-FFF2-40B4-BE49-F238E27FC236}">
                <a16:creationId xmlns:a16="http://schemas.microsoft.com/office/drawing/2014/main" id="{18129A03-07FD-AFD0-8DF4-FF1EA9E5BB96}"/>
              </a:ext>
            </a:extLst>
          </p:cNvPr>
          <p:cNvSpPr>
            <a:spLocks noGrp="1" noChangeArrowheads="1"/>
          </p:cNvSpPr>
          <p:nvPr>
            <p:ph type="body" idx="1"/>
          </p:nvPr>
        </p:nvSpPr>
        <p:spPr/>
        <p:txBody>
          <a:bodyPr/>
          <a:lstStyle/>
          <a:p>
            <a:endParaRPr lang="en-US" altLang="en-US"/>
          </a:p>
          <a:p>
            <a:endParaRPr lang="en-US" altLang="en-US"/>
          </a:p>
          <a:p>
            <a:r>
              <a:rPr lang="en-US" altLang="en-US" sz="3600"/>
              <a:t>What is the appropriate dose?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E730B58-5D6E-128E-86A5-277D058C8D0E}"/>
              </a:ext>
            </a:extLst>
          </p:cNvPr>
          <p:cNvSpPr>
            <a:spLocks noGrp="1" noChangeArrowheads="1"/>
          </p:cNvSpPr>
          <p:nvPr>
            <p:ph type="title"/>
          </p:nvPr>
        </p:nvSpPr>
        <p:spPr/>
        <p:txBody>
          <a:bodyPr/>
          <a:lstStyle/>
          <a:p>
            <a:r>
              <a:rPr lang="en-US" altLang="en-US"/>
              <a:t>9. </a:t>
            </a:r>
          </a:p>
        </p:txBody>
      </p:sp>
      <p:sp>
        <p:nvSpPr>
          <p:cNvPr id="37891" name="Rectangle 3">
            <a:extLst>
              <a:ext uri="{FF2B5EF4-FFF2-40B4-BE49-F238E27FC236}">
                <a16:creationId xmlns:a16="http://schemas.microsoft.com/office/drawing/2014/main" id="{4A86AE64-14D0-9D7B-0ED9-069FEBE8D048}"/>
              </a:ext>
            </a:extLst>
          </p:cNvPr>
          <p:cNvSpPr>
            <a:spLocks noGrp="1" noChangeArrowheads="1"/>
          </p:cNvSpPr>
          <p:nvPr>
            <p:ph type="body" idx="1"/>
          </p:nvPr>
        </p:nvSpPr>
        <p:spPr/>
        <p:txBody>
          <a:bodyPr/>
          <a:lstStyle/>
          <a:p>
            <a:endParaRPr lang="en-US" altLang="en-US"/>
          </a:p>
          <a:p>
            <a:endParaRPr lang="en-US" altLang="en-US"/>
          </a:p>
          <a:p>
            <a:r>
              <a:rPr lang="en-US" altLang="en-US" sz="3600"/>
              <a:t>Will initial therapy require modification after culture data are returned?</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D72C519E-1D52-9C16-3D8B-69D55A257835}"/>
              </a:ext>
            </a:extLst>
          </p:cNvPr>
          <p:cNvSpPr>
            <a:spLocks noGrp="1" noChangeArrowheads="1"/>
          </p:cNvSpPr>
          <p:nvPr>
            <p:ph type="title"/>
          </p:nvPr>
        </p:nvSpPr>
        <p:spPr/>
        <p:txBody>
          <a:bodyPr/>
          <a:lstStyle/>
          <a:p>
            <a:r>
              <a:rPr lang="en-US" altLang="en-US"/>
              <a:t>10. </a:t>
            </a:r>
          </a:p>
        </p:txBody>
      </p:sp>
      <p:sp>
        <p:nvSpPr>
          <p:cNvPr id="38915" name="Rectangle 3">
            <a:extLst>
              <a:ext uri="{FF2B5EF4-FFF2-40B4-BE49-F238E27FC236}">
                <a16:creationId xmlns:a16="http://schemas.microsoft.com/office/drawing/2014/main" id="{FAED73DD-7CB4-0FC4-4D2F-03868EA82EF6}"/>
              </a:ext>
            </a:extLst>
          </p:cNvPr>
          <p:cNvSpPr>
            <a:spLocks noGrp="1" noChangeArrowheads="1"/>
          </p:cNvSpPr>
          <p:nvPr>
            <p:ph type="body" idx="1"/>
          </p:nvPr>
        </p:nvSpPr>
        <p:spPr/>
        <p:txBody>
          <a:bodyPr/>
          <a:lstStyle/>
          <a:p>
            <a:endParaRPr lang="en-US" altLang="en-US"/>
          </a:p>
          <a:p>
            <a:endParaRPr lang="en-US" altLang="en-US"/>
          </a:p>
          <a:p>
            <a:r>
              <a:rPr lang="en-US" altLang="en-US" sz="3600"/>
              <a:t>What is the optimal duration of treatment?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E0E9482E-8547-A431-F651-9E08A976CECA}"/>
              </a:ext>
            </a:extLst>
          </p:cNvPr>
          <p:cNvSpPr>
            <a:spLocks noGrp="1" noChangeArrowheads="1"/>
          </p:cNvSpPr>
          <p:nvPr>
            <p:ph type="title"/>
          </p:nvPr>
        </p:nvSpPr>
        <p:spPr/>
        <p:txBody>
          <a:bodyPr/>
          <a:lstStyle/>
          <a:p>
            <a:r>
              <a:rPr lang="en-US" altLang="en-US"/>
              <a:t>Empiric antibiotic therapy</a:t>
            </a:r>
          </a:p>
        </p:txBody>
      </p:sp>
      <p:sp>
        <p:nvSpPr>
          <p:cNvPr id="39939" name="Rectangle 3">
            <a:extLst>
              <a:ext uri="{FF2B5EF4-FFF2-40B4-BE49-F238E27FC236}">
                <a16:creationId xmlns:a16="http://schemas.microsoft.com/office/drawing/2014/main" id="{CD7DD89F-ABF7-6AAD-D407-5BC9224C8275}"/>
              </a:ext>
            </a:extLst>
          </p:cNvPr>
          <p:cNvSpPr>
            <a:spLocks noGrp="1" noChangeArrowheads="1"/>
          </p:cNvSpPr>
          <p:nvPr>
            <p:ph type="body" idx="1"/>
          </p:nvPr>
        </p:nvSpPr>
        <p:spPr/>
        <p:txBody>
          <a:bodyPr/>
          <a:lstStyle/>
          <a:p>
            <a:pPr marL="0" indent="0" algn="justLow">
              <a:spcBef>
                <a:spcPts val="0"/>
              </a:spcBef>
            </a:pPr>
            <a:r>
              <a:rPr lang="en-US" altLang="en-US" dirty="0"/>
              <a:t>Empiric antibiotic therapy is antibiotic therapy started before the identification of the causative micro-organism. </a:t>
            </a:r>
          </a:p>
          <a:p>
            <a:pPr marL="0" indent="0" algn="justLow">
              <a:spcBef>
                <a:spcPts val="0"/>
              </a:spcBef>
            </a:pPr>
            <a:r>
              <a:rPr lang="en-US" altLang="en-US" dirty="0"/>
              <a:t> Identification and susceptibility testing of bacteria from clinical specimens is not available for 48-72 hours after collection of the specimen from the patient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A31DB7BB-E233-B0FA-5811-4EFC4F4F6346}"/>
              </a:ext>
            </a:extLst>
          </p:cNvPr>
          <p:cNvSpPr>
            <a:spLocks noGrp="1" noChangeArrowheads="1"/>
          </p:cNvSpPr>
          <p:nvPr>
            <p:ph type="title"/>
          </p:nvPr>
        </p:nvSpPr>
        <p:spPr/>
        <p:txBody>
          <a:bodyPr/>
          <a:lstStyle/>
          <a:p>
            <a:r>
              <a:rPr lang="en-US" altLang="en-US"/>
              <a:t>Empiric antibiotic therapy</a:t>
            </a:r>
          </a:p>
        </p:txBody>
      </p:sp>
      <p:sp>
        <p:nvSpPr>
          <p:cNvPr id="40963" name="Rectangle 3">
            <a:extLst>
              <a:ext uri="{FF2B5EF4-FFF2-40B4-BE49-F238E27FC236}">
                <a16:creationId xmlns:a16="http://schemas.microsoft.com/office/drawing/2014/main" id="{AAF974B6-9D13-7DE6-E520-11B0938F64F9}"/>
              </a:ext>
            </a:extLst>
          </p:cNvPr>
          <p:cNvSpPr>
            <a:spLocks noGrp="1" noChangeArrowheads="1"/>
          </p:cNvSpPr>
          <p:nvPr>
            <p:ph type="body" idx="1"/>
          </p:nvPr>
        </p:nvSpPr>
        <p:spPr/>
        <p:txBody>
          <a:bodyPr/>
          <a:lstStyle/>
          <a:p>
            <a:pPr marL="0" indent="0" algn="justLow">
              <a:spcBef>
                <a:spcPts val="0"/>
              </a:spcBef>
            </a:pPr>
            <a:r>
              <a:rPr lang="en-US" altLang="en-US" dirty="0"/>
              <a:t>Empiric antibiotic therapy should be initiated only if there is clear clinical reason, otherwise therapy should be postponed until susceptibility testing of bacteria from clinical specimens is available </a:t>
            </a:r>
          </a:p>
          <a:p>
            <a:pPr marL="0" indent="0" algn="justLow">
              <a:spcBef>
                <a:spcPts val="0"/>
              </a:spcBef>
            </a:pPr>
            <a:endParaRPr lang="en-US" alt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369E4A-EFA8-EB8E-2A77-81B70ADBD346}"/>
              </a:ext>
            </a:extLst>
          </p:cNvPr>
          <p:cNvSpPr>
            <a:spLocks noGrp="1"/>
          </p:cNvSpPr>
          <p:nvPr>
            <p:ph type="ctrTitle"/>
          </p:nvPr>
        </p:nvSpPr>
        <p:spPr>
          <a:xfrm>
            <a:off x="381000" y="2667000"/>
            <a:ext cx="8458200" cy="1222375"/>
          </a:xfrm>
        </p:spPr>
        <p:txBody>
          <a:bodyPr/>
          <a:lstStyle/>
          <a:p>
            <a:pPr algn="ctr"/>
            <a:r>
              <a:rPr lang="en-US" dirty="0"/>
              <a:t>EXAMPLES</a:t>
            </a:r>
          </a:p>
        </p:txBody>
      </p:sp>
      <p:sp>
        <p:nvSpPr>
          <p:cNvPr id="5" name="Subtitle 4">
            <a:extLst>
              <a:ext uri="{FF2B5EF4-FFF2-40B4-BE49-F238E27FC236}">
                <a16:creationId xmlns:a16="http://schemas.microsoft.com/office/drawing/2014/main" id="{A551397A-8B3B-0244-2541-B84D8418F5D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275940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E5EDA73A-3497-4CF5-F7FA-41A1B7913974}"/>
              </a:ext>
            </a:extLst>
          </p:cNvPr>
          <p:cNvSpPr>
            <a:spLocks noGrp="1" noChangeArrowheads="1"/>
          </p:cNvSpPr>
          <p:nvPr>
            <p:ph type="title"/>
          </p:nvPr>
        </p:nvSpPr>
        <p:spPr/>
        <p:txBody>
          <a:bodyPr/>
          <a:lstStyle/>
          <a:p>
            <a:r>
              <a:rPr lang="en-US" altLang="en-US" sz="3600" b="1"/>
              <a:t>Bacterial (tonsilo)pharingitis</a:t>
            </a:r>
          </a:p>
        </p:txBody>
      </p:sp>
      <p:sp>
        <p:nvSpPr>
          <p:cNvPr id="41987" name="Rectangle 3">
            <a:extLst>
              <a:ext uri="{FF2B5EF4-FFF2-40B4-BE49-F238E27FC236}">
                <a16:creationId xmlns:a16="http://schemas.microsoft.com/office/drawing/2014/main" id="{2C804E6A-9FE1-9F6B-A3F2-314A54227CF6}"/>
              </a:ext>
            </a:extLst>
          </p:cNvPr>
          <p:cNvSpPr>
            <a:spLocks noGrp="1" noChangeArrowheads="1"/>
          </p:cNvSpPr>
          <p:nvPr>
            <p:ph type="body" idx="1"/>
          </p:nvPr>
        </p:nvSpPr>
        <p:spPr/>
        <p:txBody>
          <a:bodyPr/>
          <a:lstStyle/>
          <a:p>
            <a:r>
              <a:rPr lang="en-US" altLang="en-US"/>
              <a:t>Group A </a:t>
            </a:r>
            <a:r>
              <a:rPr lang="en-US" altLang="en-US">
                <a:latin typeface="GreekSlanted" charset="0"/>
              </a:rPr>
              <a:t>beta</a:t>
            </a:r>
            <a:r>
              <a:rPr lang="en-US" altLang="en-US">
                <a:latin typeface="TimesNewRomanPS" charset="0"/>
              </a:rPr>
              <a:t>-hemolytic streptococcus</a:t>
            </a:r>
          </a:p>
          <a:p>
            <a:r>
              <a:rPr lang="en-US" altLang="en-US">
                <a:latin typeface="TimesNewRomanPS" charset="0"/>
              </a:rPr>
              <a:t>a throat culture or a rapid antigen detection test (RADT) if clinical signs are not sufficient to exclude other conditions</a:t>
            </a:r>
          </a:p>
          <a:p>
            <a:r>
              <a:rPr lang="en-US" altLang="en-US">
                <a:latin typeface="TimesNewRomanPS" charset="0"/>
              </a:rPr>
              <a:t>Drug of choice </a:t>
            </a:r>
            <a:r>
              <a:rPr lang="en-US" altLang="en-US" b="1" u="sng">
                <a:latin typeface="TimesNewRomanPS" charset="0"/>
              </a:rPr>
              <a:t>penicillin</a:t>
            </a:r>
            <a:r>
              <a:rPr lang="en-US" altLang="en-US">
                <a:latin typeface="TimesNewRomanPS" charset="0"/>
              </a:rPr>
              <a:t> (V p.o., G i.v.)</a:t>
            </a:r>
          </a:p>
          <a:p>
            <a:r>
              <a:rPr lang="en-US" altLang="en-US">
                <a:latin typeface="TimesNewRomanPS" charset="0"/>
              </a:rPr>
              <a:t>Macrolides are alternative drugs for patients who are allergic to penicillin</a:t>
            </a:r>
          </a:p>
          <a:p>
            <a:r>
              <a:rPr lang="en-US" altLang="en-US">
                <a:latin typeface="TimesNewRomanPS" charset="0"/>
              </a:rPr>
              <a:t>10-day course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892B38A2-88A0-0AC3-31DD-E4349EB19C4E}"/>
              </a:ext>
            </a:extLst>
          </p:cNvPr>
          <p:cNvSpPr>
            <a:spLocks noGrp="1" noChangeArrowheads="1"/>
          </p:cNvSpPr>
          <p:nvPr>
            <p:ph type="title"/>
          </p:nvPr>
        </p:nvSpPr>
        <p:spPr/>
        <p:txBody>
          <a:bodyPr/>
          <a:lstStyle/>
          <a:p>
            <a:r>
              <a:rPr lang="en-US" altLang="en-US" sz="3600" b="1"/>
              <a:t>Acute sinusitis, Otitis media</a:t>
            </a:r>
          </a:p>
        </p:txBody>
      </p:sp>
      <p:graphicFrame>
        <p:nvGraphicFramePr>
          <p:cNvPr id="43015" name="Rectangle 3">
            <a:extLst>
              <a:ext uri="{FF2B5EF4-FFF2-40B4-BE49-F238E27FC236}">
                <a16:creationId xmlns:a16="http://schemas.microsoft.com/office/drawing/2014/main" id="{DD95AC79-8E6D-68A6-D6B4-B9F1DA1FA225}"/>
              </a:ext>
            </a:extLst>
          </p:cNvPr>
          <p:cNvGraphicFramePr/>
          <p:nvPr/>
        </p:nvGraphicFramePr>
        <p:xfrm>
          <a:off x="304800" y="1554162"/>
          <a:ext cx="8686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0" y="2286000"/>
            <a:ext cx="3691523" cy="1015663"/>
          </a:xfrm>
          <a:prstGeom prst="rect">
            <a:avLst/>
          </a:prstGeom>
          <a:noFill/>
        </p:spPr>
        <p:txBody>
          <a:bodyPr wrap="none" rtlCol="0">
            <a:spAutoFit/>
          </a:bodyPr>
          <a:lstStyle/>
          <a:p>
            <a:r>
              <a:rPr lang="en-US" sz="6000" b="1" i="1" dirty="0"/>
              <a:t>Thank you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Antibiotic</a:t>
            </a:r>
          </a:p>
        </p:txBody>
      </p:sp>
      <p:sp>
        <p:nvSpPr>
          <p:cNvPr id="3" name="Content Placeholder 2"/>
          <p:cNvSpPr>
            <a:spLocks noGrp="1"/>
          </p:cNvSpPr>
          <p:nvPr>
            <p:ph idx="1"/>
          </p:nvPr>
        </p:nvSpPr>
        <p:spPr/>
        <p:txBody>
          <a:bodyPr/>
          <a:lstStyle/>
          <a:p>
            <a:pPr marL="0" indent="0" algn="justLow">
              <a:spcBef>
                <a:spcPts val="0"/>
              </a:spcBef>
            </a:pPr>
            <a:r>
              <a:rPr lang="en-US" dirty="0"/>
              <a:t>is a substance produced by living micro-organisms to inhibit or kill another living micro-organisms </a:t>
            </a:r>
            <a:r>
              <a:rPr lang="en-US" dirty="0" err="1"/>
              <a:t>e.g</a:t>
            </a:r>
            <a:r>
              <a:rPr lang="en-US" dirty="0"/>
              <a:t>: </a:t>
            </a:r>
            <a:r>
              <a:rPr lang="en-US" dirty="0" err="1"/>
              <a:t>Penicillins</a:t>
            </a:r>
            <a:r>
              <a:rPr lang="en-US" dirty="0"/>
              <a:t>, </a:t>
            </a:r>
            <a:r>
              <a:rPr lang="en-US" dirty="0" err="1"/>
              <a:t>cephaloporins</a:t>
            </a:r>
            <a:r>
              <a:rPr lang="en-US" dirty="0"/>
              <a:t> , </a:t>
            </a:r>
            <a:r>
              <a:rPr lang="en-US" dirty="0" err="1"/>
              <a:t>tetracylcines</a:t>
            </a:r>
            <a:r>
              <a:rPr lang="en-US" dirty="0"/>
              <a:t> and </a:t>
            </a:r>
            <a:r>
              <a:rPr lang="en-US" dirty="0" err="1"/>
              <a:t>chloramphicol</a:t>
            </a:r>
            <a:r>
              <a:rPr lang="en-US" dirty="0"/>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C:\Users\lenovo\Desktop\3.jpg"/>
          <p:cNvPicPr>
            <a:picLocks noGrp="1" noChangeAspect="1" noChangeArrowheads="1"/>
          </p:cNvPicPr>
          <p:nvPr>
            <p:ph idx="1"/>
          </p:nvPr>
        </p:nvPicPr>
        <p:blipFill>
          <a:blip r:embed="rId2"/>
          <a:srcRect/>
          <a:stretch>
            <a:fillRect/>
          </a:stretch>
        </p:blipFill>
        <p:spPr bwMode="auto">
          <a:xfrm>
            <a:off x="914400" y="1352550"/>
            <a:ext cx="6934200" cy="5200650"/>
          </a:xfrm>
          <a:prstGeom prst="rect">
            <a:avLst/>
          </a:prstGeom>
          <a:noFill/>
        </p:spPr>
      </p:pic>
      <p:sp>
        <p:nvSpPr>
          <p:cNvPr id="5" name="TextBox 4"/>
          <p:cNvSpPr txBox="1"/>
          <p:nvPr/>
        </p:nvSpPr>
        <p:spPr>
          <a:xfrm>
            <a:off x="1371600" y="1981200"/>
            <a:ext cx="3964996" cy="584775"/>
          </a:xfrm>
          <a:prstGeom prst="rect">
            <a:avLst/>
          </a:prstGeom>
          <a:noFill/>
        </p:spPr>
        <p:txBody>
          <a:bodyPr wrap="none" rtlCol="0">
            <a:spAutoFit/>
          </a:bodyPr>
          <a:lstStyle/>
          <a:p>
            <a:r>
              <a:rPr lang="en-US" sz="3200" b="1" dirty="0">
                <a:solidFill>
                  <a:srgbClr val="FFFF00"/>
                </a:solidFill>
              </a:rPr>
              <a:t>28</a:t>
            </a:r>
            <a:r>
              <a:rPr lang="en-US" sz="3200" b="1" baseline="30000" dirty="0">
                <a:solidFill>
                  <a:srgbClr val="FFFF00"/>
                </a:solidFill>
              </a:rPr>
              <a:t>th</a:t>
            </a:r>
            <a:r>
              <a:rPr lang="en-US" sz="3200" b="1" dirty="0">
                <a:solidFill>
                  <a:srgbClr val="FFFF00"/>
                </a:solidFill>
              </a:rPr>
              <a:t> September 1928</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Users\lenovo\Desktop\maxresdefault.jpg"/>
          <p:cNvPicPr>
            <a:picLocks noGrp="1" noChangeAspect="1" noChangeArrowheads="1"/>
          </p:cNvPicPr>
          <p:nvPr>
            <p:ph idx="1"/>
          </p:nvPr>
        </p:nvPicPr>
        <p:blipFill>
          <a:blip r:embed="rId2"/>
          <a:srcRect/>
          <a:stretch>
            <a:fillRect/>
          </a:stretch>
        </p:blipFill>
        <p:spPr bwMode="auto">
          <a:xfrm>
            <a:off x="609600" y="609600"/>
            <a:ext cx="8046155" cy="59436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C:\Users\lenovo\Desktop\1.jpg"/>
          <p:cNvPicPr>
            <a:picLocks noGrp="1" noChangeAspect="1" noChangeArrowheads="1"/>
          </p:cNvPicPr>
          <p:nvPr>
            <p:ph idx="1"/>
          </p:nvPr>
        </p:nvPicPr>
        <p:blipFill>
          <a:blip r:embed="rId2"/>
          <a:srcRect/>
          <a:stretch>
            <a:fillRect/>
          </a:stretch>
        </p:blipFill>
        <p:spPr bwMode="auto">
          <a:xfrm>
            <a:off x="625122" y="1554163"/>
            <a:ext cx="8046155" cy="4525962"/>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Trek</Template>
  <TotalTime>415</TotalTime>
  <Words>1200</Words>
  <Application>Microsoft Office PowerPoint</Application>
  <PresentationFormat>On-screen Show (4:3)</PresentationFormat>
  <Paragraphs>169</Paragraphs>
  <Slides>59</Slides>
  <Notes>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59</vt:i4>
      </vt:variant>
    </vt:vector>
  </HeadingPairs>
  <TitlesOfParts>
    <vt:vector size="74" baseType="lpstr">
      <vt:lpstr>Arial</vt:lpstr>
      <vt:lpstr>Arial</vt:lpstr>
      <vt:lpstr>Arial Black</vt:lpstr>
      <vt:lpstr>Bauhaus 93</vt:lpstr>
      <vt:lpstr>Calibri</vt:lpstr>
      <vt:lpstr>Cambria</vt:lpstr>
      <vt:lpstr>Franklin Gothic Book</vt:lpstr>
      <vt:lpstr>Franklin Gothic Medium</vt:lpstr>
      <vt:lpstr>GreekSlanted</vt:lpstr>
      <vt:lpstr>LiberationSerif-Bold</vt:lpstr>
      <vt:lpstr>Symbol</vt:lpstr>
      <vt:lpstr>Times New Roman</vt:lpstr>
      <vt:lpstr>TimesNewRomanPS</vt:lpstr>
      <vt:lpstr>Wingdings 2</vt:lpstr>
      <vt:lpstr>Trek</vt:lpstr>
      <vt:lpstr>Principles of antimicrobial therapy</vt:lpstr>
      <vt:lpstr>PowerPoint Presentation</vt:lpstr>
      <vt:lpstr>What is chemotherapy?</vt:lpstr>
      <vt:lpstr>Antimicrobial therapy </vt:lpstr>
      <vt:lpstr>Antimicrobial  agent</vt:lpstr>
      <vt:lpstr>Antibiotic</vt:lpstr>
      <vt:lpstr>PowerPoint Presentation</vt:lpstr>
      <vt:lpstr>PowerPoint Presentation</vt:lpstr>
      <vt:lpstr>PowerPoint Presentation</vt:lpstr>
      <vt:lpstr>PowerPoint Presentation</vt:lpstr>
      <vt:lpstr>Selective toxicity</vt:lpstr>
      <vt:lpstr>Selective toxicity</vt:lpstr>
      <vt:lpstr>PowerPoint Presentation</vt:lpstr>
      <vt:lpstr>Classification of antimicrobial agents according to their mode of action:</vt:lpstr>
      <vt:lpstr>PowerPoint Presentation</vt:lpstr>
      <vt:lpstr>Bactericidal</vt:lpstr>
      <vt:lpstr>Bacteriostatic</vt:lpstr>
      <vt:lpstr>Bacteriostatic and cidal</vt:lpstr>
      <vt:lpstr>Classification of antimicrobial agents according to the spectrum:  </vt:lpstr>
      <vt:lpstr>PowerPoint Presentation</vt:lpstr>
      <vt:lpstr>Broad spectrum antibiotics </vt:lpstr>
      <vt:lpstr>Narrow spectrum antibiotics </vt:lpstr>
      <vt:lpstr>Moderate spectrum antibiotics</vt:lpstr>
      <vt:lpstr>Extended-spectrum antibiotics </vt:lpstr>
      <vt:lpstr>Gram positive &amp; Gram Negative</vt:lpstr>
      <vt:lpstr>Gram negative cell structure</vt:lpstr>
      <vt:lpstr>G-Negative bacteria</vt:lpstr>
      <vt:lpstr>Classification of antimicrobial agents according to site of mechanism of action:</vt:lpstr>
      <vt:lpstr>PowerPoint Presentation</vt:lpstr>
      <vt:lpstr>Cell wall synthesis in bacteria</vt:lpstr>
      <vt:lpstr>Cell wall synthesis inhibitors</vt:lpstr>
      <vt:lpstr>Mechanism of quinolones action</vt:lpstr>
      <vt:lpstr>Antimicrobial resistance</vt:lpstr>
      <vt:lpstr>CAUSES OF THE ANTIBIOTIC RESISTANCE   </vt:lpstr>
      <vt:lpstr>What is drug resistance types? </vt:lpstr>
      <vt:lpstr>Main Side Effects of Chemotherapeutic Agents &amp; Antibiotics:</vt:lpstr>
      <vt:lpstr>Hypersensitivity</vt:lpstr>
      <vt:lpstr>Direct toxicity</vt:lpstr>
      <vt:lpstr>Specific toxicity:  </vt:lpstr>
      <vt:lpstr>PowerPoint Presentation</vt:lpstr>
      <vt:lpstr>  positive outcomes OF ANTIBIOTIC THERAPY</vt:lpstr>
      <vt:lpstr>How to select an antibiotic?</vt:lpstr>
      <vt:lpstr>Through answering the following questions:</vt:lpstr>
      <vt:lpstr>1. </vt:lpstr>
      <vt:lpstr>2. </vt:lpstr>
      <vt:lpstr>3. </vt:lpstr>
      <vt:lpstr>4. </vt:lpstr>
      <vt:lpstr>5. </vt:lpstr>
      <vt:lpstr>6. </vt:lpstr>
      <vt:lpstr>7. </vt:lpstr>
      <vt:lpstr>8. </vt:lpstr>
      <vt:lpstr>9. </vt:lpstr>
      <vt:lpstr>10. </vt:lpstr>
      <vt:lpstr>Empiric antibiotic therapy</vt:lpstr>
      <vt:lpstr>Empiric antibiotic therapy</vt:lpstr>
      <vt:lpstr>EXAMPLES</vt:lpstr>
      <vt:lpstr>Bacterial (tonsilo)pharingitis</vt:lpstr>
      <vt:lpstr>Acute sinusitis, Otitis media</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chemotherapy </dc:title>
  <dc:creator>lenovo</dc:creator>
  <cp:lastModifiedBy>NASHWA.ABORAYAH@fmed.bu.edu.eg</cp:lastModifiedBy>
  <cp:revision>99</cp:revision>
  <dcterms:created xsi:type="dcterms:W3CDTF">2019-11-05T11:27:57Z</dcterms:created>
  <dcterms:modified xsi:type="dcterms:W3CDTF">2022-11-27T09:29:36Z</dcterms:modified>
</cp:coreProperties>
</file>