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8" r:id="rId10"/>
    <p:sldId id="267" r:id="rId11"/>
    <p:sldId id="266" r:id="rId12"/>
    <p:sldId id="270" r:id="rId13"/>
    <p:sldId id="265" r:id="rId14"/>
    <p:sldId id="264" r:id="rId15"/>
    <p:sldId id="263" r:id="rId16"/>
    <p:sldId id="275" r:id="rId17"/>
    <p:sldId id="274" r:id="rId18"/>
    <p:sldId id="273" r:id="rId19"/>
    <p:sldId id="272" r:id="rId20"/>
    <p:sldId id="27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theme" Target="theme/theme1.xml" /><Relationship Id="rId8" Type="http://schemas.openxmlformats.org/officeDocument/2006/relationships/slide" Target="slides/slide7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0DDD-7242-4889-871E-FB7DBA82D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CB4C1-A647-42BF-8AB2-5FF5B1DFB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72766-967C-4B07-B785-67C520CC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D9B2-0D76-437A-943D-C6D877A6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0AF0F-3823-420B-9D2C-539A6C835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9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A5C75-57BC-4829-BABF-A2032FCC1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7B5A0-D4F3-4BEF-9F8D-2F81C209F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47C10-0D0B-4FEB-903C-2375E943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B5BD-3CDA-40E8-88E2-72789FCC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2DCEE-891A-4DB7-8767-51CC26631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8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391A5-12F8-4651-A25C-598E12D7F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F97B8-B336-423E-B17C-10C351D36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48190-4379-4044-8A01-353A6AB5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E8D0B-6781-4A4F-8D08-C80275E6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0F6DE-F8A1-475C-837F-857E3B17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B73B-63E6-4B2E-A855-625D1D04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17B07-AD3F-4115-8111-093264CE1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52951-0F70-4387-9DE6-6F979D88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503C6-FB51-4D50-90BE-968662CE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5750E-F4EA-4D91-B550-A48210CD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367F-F989-4902-B2F7-FF7BDBBAE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DA2C7-7C8B-4FD3-A011-D567F945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DF946-A504-4425-8809-2D7208DD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6E68F-3755-4C69-B798-EB92CBBD4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9854-7B29-4AA8-AD4C-356CEEE7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5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64902-B1A4-4FBB-ABD7-5CFDA53C8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0824F-E718-4399-97EE-EF47D00B28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6087B-CB81-4E48-AB41-26558D998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891E5-F850-4B26-9DD5-A6AC4ABB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E2225-4E8F-4542-8C44-27DA334C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1DF3F-6C93-4A8B-A46C-69441091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7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66C9-826E-4F88-9979-8EBDADEA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CED27-D623-46F6-B8B2-0335EC8E8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10DCD-5728-433A-9604-20E4DF925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67F1F-3C74-4EAC-9A1F-D3A33195F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A7AAA-C13E-41F4-8EC2-5BDEA9067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A8A7A3-765F-4120-B9E7-12F632707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7A248-932A-4D50-9347-634C1DC4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27852-BFCC-4229-9541-0147FD48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F6AC-5C80-41C2-8654-E348F8C9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6E68E-36D7-47D7-BF35-C56B8DEE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6B22D-25AA-46E4-8825-46E3A9974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7E19D-C343-443F-93A2-2C687D6D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1256E-BD6C-49D2-9202-BE5DEE7D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66B08A-0D72-43D1-B4E6-3DF122F8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23CEA-2722-4F59-808B-EE99BFFE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55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A5BB-AFC5-485D-9FF0-6D503FE7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7B480-F5CE-4095-802A-409337B59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9D120-7828-47ED-8AE2-C1EF99C48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5266E-5F13-46D8-B52C-2168F5AC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1A917-33D3-4071-A08C-201F5BBD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0B653-1BF7-4614-8FB3-CD52652E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1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C0CD5-1154-4358-94D4-1A35E5DA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A08472-C0A5-4AA5-8412-8894AB1EF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A01BC-643A-42E8-A697-FC54E0202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AA786-9663-41DF-AC7F-47D9ABB3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5E8FB-BA1B-4043-B05C-95D7687A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2EBC2-21A7-49A5-81DB-F70B5C85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0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7108AB-1CBB-4435-8945-987ED8D2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1B11E-23EF-4988-9A7F-A3A2DF170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26983-6545-47FE-B88A-DC70D55FF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F99BD-8CFC-4D4B-89E0-DA61247348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FA02B-8A7A-4825-8893-81636036F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D08C3-9C2E-4B82-8372-889997BB4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E6334-EC04-4888-BF2C-56258E96F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B19A-92FC-4344-957F-329242A3F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6265"/>
            <a:ext cx="9144000" cy="1295045"/>
          </a:xfrm>
        </p:spPr>
        <p:txBody>
          <a:bodyPr>
            <a:normAutofit/>
          </a:bodyPr>
          <a:lstStyle/>
          <a:p>
            <a:r>
              <a:rPr lang="en-US" dirty="0"/>
              <a:t>Introduction Bone Tumors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A4A15-5411-4913-BF18-D670C47AA4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Cases discussion</a:t>
            </a:r>
          </a:p>
        </p:txBody>
      </p:sp>
    </p:spTree>
    <p:extLst>
      <p:ext uri="{BB962C8B-B14F-4D97-AF65-F5344CB8AC3E}">
        <p14:creationId xmlns:p14="http://schemas.microsoft.com/office/powerpoint/2010/main" val="151850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BE011-E866-4D1A-A159-A9961D5A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4A4BB-8E8B-47A0-B857-4DD1947CE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4535658" cy="4348163"/>
          </a:xfrm>
        </p:spPr>
        <p:txBody>
          <a:bodyPr/>
          <a:lstStyle/>
          <a:p>
            <a:r>
              <a:rPr lang="en-US" dirty="0"/>
              <a:t>Left Knee swelling</a:t>
            </a:r>
          </a:p>
          <a:p>
            <a:endParaRPr lang="en-US" dirty="0"/>
          </a:p>
          <a:p>
            <a:r>
              <a:rPr lang="en-US" dirty="0"/>
              <a:t>No history of trauma</a:t>
            </a:r>
          </a:p>
          <a:p>
            <a:endParaRPr lang="en-US" dirty="0"/>
          </a:p>
          <a:p>
            <a:r>
              <a:rPr lang="en-US" dirty="0"/>
              <a:t>History </a:t>
            </a:r>
          </a:p>
          <a:p>
            <a:endParaRPr lang="en-US" dirty="0"/>
          </a:p>
          <a:p>
            <a:r>
              <a:rPr lang="en-US" dirty="0"/>
              <a:t>Physical examination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93387-7279-4AEC-A28A-758E74F5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2175"/>
            <a:ext cx="5655212" cy="42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50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740DE-FBFD-483A-B8B6-BD9C5BFE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A0800-3AA3-4AB4-9A7F-F9AA58DBC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Differential Diagnosis</a:t>
            </a:r>
          </a:p>
        </p:txBody>
      </p:sp>
    </p:spTree>
    <p:extLst>
      <p:ext uri="{BB962C8B-B14F-4D97-AF65-F5344CB8AC3E}">
        <p14:creationId xmlns:p14="http://schemas.microsoft.com/office/powerpoint/2010/main" val="1524205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1C638-E1A4-42D2-831D-E58F11120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C6FFCF-438D-454F-B97E-EE8E9003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500" y="1825625"/>
            <a:ext cx="50429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83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78CAF-8D77-455D-B39A-553C1DCD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DEEE7-403C-4FA8-8E26-109879B19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</a:t>
            </a:r>
          </a:p>
          <a:p>
            <a:endParaRPr lang="en-US" dirty="0"/>
          </a:p>
          <a:p>
            <a:r>
              <a:rPr lang="en-US" dirty="0"/>
              <a:t>CT</a:t>
            </a:r>
          </a:p>
          <a:p>
            <a:endParaRPr lang="en-US" dirty="0"/>
          </a:p>
          <a:p>
            <a:r>
              <a:rPr lang="en-US" dirty="0"/>
              <a:t>Bone scanning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74565-03E6-4D99-92B4-934005B89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259" y="810211"/>
            <a:ext cx="5237578" cy="52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83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B6D0-683C-461C-A925-7F0BFE77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E6CBE-A1BC-4CB4-8FB7-E5DF805E9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Next in management</a:t>
            </a:r>
          </a:p>
        </p:txBody>
      </p:sp>
    </p:spTree>
    <p:extLst>
      <p:ext uri="{BB962C8B-B14F-4D97-AF65-F5344CB8AC3E}">
        <p14:creationId xmlns:p14="http://schemas.microsoft.com/office/powerpoint/2010/main" val="111497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42DDE-5765-4FA9-B374-63957A90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Describe this lesion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CDA6E1-4ACE-4152-9B47-3201D7FB4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674" y="1434905"/>
            <a:ext cx="6231038" cy="537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3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B0CD-9D96-42F3-9272-FDD6551C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CD9769-6F88-4B95-9120-1D2C92352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5858" y="434092"/>
            <a:ext cx="5484073" cy="62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23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3144-27BB-46DB-88E3-A016B08F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38A560-FF52-4305-939E-50FA6572A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5177" y="325487"/>
            <a:ext cx="3121881" cy="60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9488-9C81-4AC5-B37D-DF2F05E7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C0E9B-9313-47B1-B799-E3B544209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590" y="768512"/>
            <a:ext cx="3648820" cy="57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4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172A-CF90-4838-BEC1-E75FFEC7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7983F6-EE92-4D8A-833E-B47286567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6625" y="1856937"/>
            <a:ext cx="6005680" cy="37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7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71A4-3277-42E9-B7C8-29D90F84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25499-1805-4807-A30A-0D9B68FFD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4212102" cy="4348163"/>
          </a:xfrm>
        </p:spPr>
        <p:txBody>
          <a:bodyPr/>
          <a:lstStyle/>
          <a:p>
            <a:r>
              <a:rPr lang="en-US" dirty="0"/>
              <a:t>10 year old</a:t>
            </a:r>
          </a:p>
          <a:p>
            <a:r>
              <a:rPr lang="en-US" dirty="0"/>
              <a:t>Pain and swelling of the right ankle after twisting injury</a:t>
            </a:r>
          </a:p>
          <a:p>
            <a:r>
              <a:rPr lang="en-US" dirty="0"/>
              <a:t>Localized tenderness lateral aspect of the ankle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04617-A06E-4536-BBE2-FD4D103F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896" y="1828799"/>
            <a:ext cx="6292293" cy="40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5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2BA1-BBBC-4E42-9E21-DC292239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21B2E2-B969-4210-94E7-A8CF0831A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986756"/>
            <a:ext cx="68580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85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B21F7-CE5D-416A-AC8E-5E7D1D5FB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2439CA-C328-44B0-BA3A-521496231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283" y="1502787"/>
            <a:ext cx="6583679" cy="525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24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911253-5F93-4BA7-9DD1-48541820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771" y="375724"/>
            <a:ext cx="6106551" cy="61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88FF-19DF-43F6-BB6A-9A7DCCFE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D4136A-DF93-4A96-A8BC-5B12254B2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3130" y="1"/>
            <a:ext cx="3937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05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2C03-69D2-4FE6-83F5-723E26B3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2B7CA6-77E5-430B-8214-BA7EEE834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4118" y="136698"/>
            <a:ext cx="5227679" cy="67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2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0E49-3BBF-43EC-B8A3-0E595A98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C1E154-0364-4F70-94D9-F827406FF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039" y="928467"/>
            <a:ext cx="10103922" cy="52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99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AEA2-4DB6-473C-A788-AB6049EF4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CFE56F-4579-429F-B288-29E34139D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798" y="544115"/>
            <a:ext cx="7920553" cy="57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5A28-B1EF-4F0E-9942-14CDE7BC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1E8C4E-E67A-4642-97FC-6027FCD51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3557" y="365125"/>
            <a:ext cx="4329089" cy="59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19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1E29A-8A78-4A0C-AF0B-9F4C2B8D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75A5E8-81C4-4A3B-A52E-93902F9A5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136" y="365125"/>
            <a:ext cx="5684594" cy="56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23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BA563-7329-4338-B052-A9691064C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5E0035-B7B1-4551-9DC2-22DE0FDDC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187" y="628906"/>
            <a:ext cx="7466917" cy="56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0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D2709-9291-4EE1-BEA4-F3E26BAD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3B6D3D-FB7C-425A-BF49-FF771B22D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315" y="2068694"/>
            <a:ext cx="6023370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50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BE9E-B973-4846-B3A8-016D2068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6BDA71-5B1D-4A2C-8C5E-AE6DE2D9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225" y="524358"/>
            <a:ext cx="4640619" cy="58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7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0DEB-7ECD-4935-A571-73CAA307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D5BF44-6419-4B57-A837-960F67CBA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4638" y="365125"/>
            <a:ext cx="3772930" cy="57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3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FDF14-3113-4893-A5ED-38E6CA7DA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535" y="681037"/>
            <a:ext cx="4452352" cy="5073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BCE189-135B-453E-B776-AC93895B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2B4B7-2030-4F3F-861A-79E2A8EBD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970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1E15-4C3C-4CA5-92E8-9E114556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2C93FC-055D-4D91-9EC2-CEE73F1F1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8417" y="509531"/>
            <a:ext cx="3533926" cy="62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71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8B40B-1F2F-4302-AA7B-ED47620D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93929-5901-4ACC-B8C9-824BDC508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9211" y="576776"/>
            <a:ext cx="5473578" cy="54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65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4CFF-5DD9-4598-A11E-EADAC686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1C14EF-6ED8-46E2-9215-45249C2D4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6118" y="647114"/>
            <a:ext cx="3872948" cy="51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38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20F2-3104-4180-987E-B4189DAD4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470069-6228-409B-9B5C-36E156C4C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719" y="400624"/>
            <a:ext cx="4893098" cy="60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50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84A4-8EEA-4BA1-AADB-66B81434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73B278-E316-4E95-A5B9-7A39F336F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371" y="0"/>
            <a:ext cx="7396213" cy="63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94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2CC6C-6595-4EE4-9817-C2039544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87AF7E-6E65-4F77-AC0C-2DCEA3CA8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933" y="520506"/>
            <a:ext cx="8061942" cy="54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0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2919-34E5-4327-B6D8-68414A10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935790-5485-4159-9DDE-413319F7C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252" y="717452"/>
            <a:ext cx="8214776" cy="58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2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DE28-A48A-4643-82BC-E06858B5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BADC2-16F7-405D-ABD9-8ABB8D3EB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Detailed history and physical examination</a:t>
            </a:r>
          </a:p>
          <a:p>
            <a:endParaRPr lang="en-US" dirty="0"/>
          </a:p>
          <a:p>
            <a:r>
              <a:rPr lang="en-US" dirty="0"/>
              <a:t>Lab investigation</a:t>
            </a:r>
          </a:p>
          <a:p>
            <a:endParaRPr lang="en-US" dirty="0"/>
          </a:p>
          <a:p>
            <a:r>
              <a:rPr lang="en-US" dirty="0"/>
              <a:t>MRI</a:t>
            </a:r>
          </a:p>
          <a:p>
            <a:endParaRPr lang="en-US" dirty="0"/>
          </a:p>
          <a:p>
            <a:r>
              <a:rPr lang="en-US" dirty="0"/>
              <a:t>CT</a:t>
            </a:r>
          </a:p>
          <a:p>
            <a:endParaRPr lang="en-US" dirty="0"/>
          </a:p>
          <a:p>
            <a:r>
              <a:rPr lang="en-US" dirty="0"/>
              <a:t>Management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15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0B3D4-E1A8-428F-9F5A-2AA3DEB5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AD5FE3-4D2B-47A5-A2B6-BECC196AA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951" y="365125"/>
            <a:ext cx="456644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95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73FC-D563-4ECA-A8AB-056185E1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EEC243-65F0-4B6C-AC57-E7C62406B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604" y="367546"/>
            <a:ext cx="4988792" cy="61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38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9369-085E-4D4A-92F5-EAD673BB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3E05CD-EFC7-4396-ADEF-3DE5572A7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426" y="365125"/>
            <a:ext cx="4866830" cy="63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75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FDF1-AFC7-4D6B-8562-2A254A2A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2252C4-A7A2-4F8F-B044-AD3600D97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2459" y="478301"/>
            <a:ext cx="4727082" cy="569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08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E5A5-693B-4267-BABB-EC95C278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8CCAB7-CEB4-40B6-923F-C8BEBE8E6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063" y="466786"/>
            <a:ext cx="7326337" cy="54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27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CB0E5-D571-4761-9DD3-75A377321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5A69A-D24D-44B8-907C-226837DFF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549"/>
            <a:ext cx="4581939" cy="4361414"/>
          </a:xfrm>
        </p:spPr>
        <p:txBody>
          <a:bodyPr/>
          <a:lstStyle/>
          <a:p>
            <a:r>
              <a:rPr lang="en-US" dirty="0"/>
              <a:t>Direct trauma left shoulder</a:t>
            </a:r>
          </a:p>
          <a:p>
            <a:endParaRPr lang="en-US" dirty="0"/>
          </a:p>
          <a:p>
            <a:r>
              <a:rPr lang="en-US" dirty="0"/>
              <a:t>Pain and limitation movement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D5A7B-1082-405D-BF6E-2CC4B642B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91" y="2132030"/>
            <a:ext cx="6225209" cy="443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3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DE28-A48A-4643-82BC-E06858B5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BADC2-16F7-405D-ABD9-8ABB8D3EB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Detailed history and physical examination</a:t>
            </a:r>
          </a:p>
          <a:p>
            <a:endParaRPr lang="en-US" dirty="0"/>
          </a:p>
          <a:p>
            <a:r>
              <a:rPr lang="en-US" dirty="0"/>
              <a:t>Lab investigation</a:t>
            </a:r>
          </a:p>
          <a:p>
            <a:endParaRPr lang="en-US" dirty="0"/>
          </a:p>
          <a:p>
            <a:r>
              <a:rPr lang="en-US" dirty="0"/>
              <a:t>MRI</a:t>
            </a:r>
          </a:p>
          <a:p>
            <a:endParaRPr lang="en-US" dirty="0"/>
          </a:p>
          <a:p>
            <a:r>
              <a:rPr lang="en-US" dirty="0"/>
              <a:t>CT</a:t>
            </a:r>
          </a:p>
          <a:p>
            <a:endParaRPr lang="en-US" dirty="0"/>
          </a:p>
          <a:p>
            <a:r>
              <a:rPr lang="en-US" dirty="0"/>
              <a:t>Management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04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961D-8071-43F0-9F29-E81E1DD5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Describe this lesion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90D09F-E5A6-444C-B366-C7C165004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1669" y="1690688"/>
            <a:ext cx="3632426" cy="48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9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831E-D714-4389-89F5-11E63217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AD14A6-C029-414A-B29C-9012A9384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5534" y="1825625"/>
            <a:ext cx="32609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1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A863-A443-42B4-B3D8-87B94697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40FE6A-4D29-406D-BF95-52FEAB6EB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0085" y="1690689"/>
            <a:ext cx="5069218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33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78</Words>
  <Application>Microsoft Office PowerPoint</Application>
  <PresentationFormat>شاشة عريضة</PresentationFormat>
  <Paragraphs>42</Paragraphs>
  <Slides>44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45" baseType="lpstr">
      <vt:lpstr>Office Theme</vt:lpstr>
      <vt:lpstr>Introduction Bone Tumors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Describe this lesion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Describe this lesion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Bone Tumors</dc:title>
  <dc:creator>DELL</dc:creator>
  <cp:lastModifiedBy>962782793135</cp:lastModifiedBy>
  <cp:revision>18</cp:revision>
  <dcterms:created xsi:type="dcterms:W3CDTF">2020-04-01T09:16:26Z</dcterms:created>
  <dcterms:modified xsi:type="dcterms:W3CDTF">2022-09-25T10:25:35Z</dcterms:modified>
</cp:coreProperties>
</file>