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41.svg" ContentType="image/svg"/>
  <Override PartName="/ppt/media/image43.svg" ContentType="image/svg"/>
  <Override PartName="/ppt/media/image45.svg" ContentType="image/svg"/>
  <Override PartName="/ppt/media/image47.svg" ContentType="image/svg"/>
  <Override PartName="/ppt/media/image49.svg" ContentType="image/sv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7" r:id="rId2"/>
  </p:sldMasterIdLst>
  <p:notesMasterIdLst>
    <p:notesMasterId r:id="rId76"/>
  </p:notesMasterIdLst>
  <p:sldIdLst>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41"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273" r:id="rId35"/>
    <p:sldId id="292" r:id="rId36"/>
    <p:sldId id="295" r:id="rId37"/>
    <p:sldId id="298" r:id="rId38"/>
    <p:sldId id="301" r:id="rId39"/>
    <p:sldId id="304" r:id="rId40"/>
    <p:sldId id="307" r:id="rId41"/>
    <p:sldId id="310" r:id="rId42"/>
    <p:sldId id="313" r:id="rId43"/>
    <p:sldId id="316" r:id="rId44"/>
    <p:sldId id="319" r:id="rId45"/>
    <p:sldId id="322" r:id="rId46"/>
    <p:sldId id="325" r:id="rId47"/>
    <p:sldId id="328" r:id="rId48"/>
    <p:sldId id="331" r:id="rId49"/>
    <p:sldId id="334" r:id="rId50"/>
    <p:sldId id="337" r:id="rId51"/>
    <p:sldId id="340" r:id="rId52"/>
    <p:sldId id="343" r:id="rId53"/>
    <p:sldId id="346" r:id="rId54"/>
    <p:sldId id="349" r:id="rId55"/>
    <p:sldId id="352" r:id="rId56"/>
    <p:sldId id="355" r:id="rId57"/>
    <p:sldId id="358" r:id="rId58"/>
    <p:sldId id="361" r:id="rId59"/>
    <p:sldId id="364" r:id="rId60"/>
    <p:sldId id="367" r:id="rId61"/>
    <p:sldId id="370" r:id="rId62"/>
    <p:sldId id="373" r:id="rId63"/>
    <p:sldId id="376" r:id="rId64"/>
    <p:sldId id="379" r:id="rId65"/>
    <p:sldId id="382" r:id="rId66"/>
    <p:sldId id="385" r:id="rId67"/>
    <p:sldId id="388" r:id="rId68"/>
    <p:sldId id="391" r:id="rId69"/>
    <p:sldId id="394" r:id="rId70"/>
    <p:sldId id="397" r:id="rId71"/>
    <p:sldId id="400" r:id="rId72"/>
    <p:sldId id="403" r:id="rId73"/>
    <p:sldId id="406" r:id="rId74"/>
    <p:sldId id="409" r:id="rId75"/>
  </p:sldIdLst>
  <p:sldSz cx="12192000" cy="6858000"/>
  <p:notesSz cx="6858000" cy="9144000"/>
  <p:custDataLst>
    <p:tags r:id="rId77"/>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schemeClr val="lt1"/>
      </a:tcTxStyle>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1"/>
    <p:restoredTop sz="94599"/>
  </p:normalViewPr>
  <p:slideViewPr>
    <p:cSldViewPr snapToGrid="0">
      <p:cViewPr>
        <p:scale>
          <a:sx n="111" d="100"/>
          <a:sy n="111" d="100"/>
        </p:scale>
        <p:origin x="144" y="16"/>
      </p:cViewPr>
      <p:guideLst/>
    </p:cSldViewPr>
  </p:slideViewPr>
  <p:notesTextViewPr>
    <p:cViewPr>
      <p:scale>
        <a:sx n="1" d="1"/>
        <a:sy n="1" d="1"/>
      </p:scale>
      <p:origin x="0" y="0"/>
    </p:cViewPr>
  </p:notesTextViewPr>
  <p:notesViewPr>
    <p:cSldViewPr>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051B57-E3BB-4F15-85E1-8F125202011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2BE38FE-8125-4DAA-868C-C6A1192D4EE7}">
      <dgm:prSet/>
      <dgm:spPr/>
      <dgm:t>
        <a:bodyPr/>
        <a:lstStyle/>
        <a:p>
          <a:r>
            <a:rPr lang="en-US"/>
            <a:t>·  If no meconium is retrieved, do not repeat intubation and suction. </a:t>
          </a:r>
        </a:p>
      </dgm:t>
    </dgm:pt>
    <dgm:pt modelId="{0940682C-4F1A-48D1-B921-AB80DC9E0679}" type="parTrans" cxnId="{E459D2F8-6BF4-42C3-B682-261BFBF26440}">
      <dgm:prSet/>
      <dgm:spPr/>
      <dgm:t>
        <a:bodyPr/>
        <a:lstStyle/>
        <a:p>
          <a:endParaRPr lang="en-US"/>
        </a:p>
      </dgm:t>
    </dgm:pt>
    <dgm:pt modelId="{8707092C-0F1D-4936-B936-4B2491AFCEE6}" type="sibTrans" cxnId="{E459D2F8-6BF4-42C3-B682-261BFBF26440}">
      <dgm:prSet/>
      <dgm:spPr/>
      <dgm:t>
        <a:bodyPr/>
        <a:lstStyle/>
        <a:p>
          <a:endParaRPr lang="en-US"/>
        </a:p>
      </dgm:t>
    </dgm:pt>
    <dgm:pt modelId="{48871982-4128-4958-88B1-C44AF9633953}">
      <dgm:prSet/>
      <dgm:spPr/>
      <dgm:t>
        <a:bodyPr/>
        <a:lstStyle/>
        <a:p>
          <a:r>
            <a:rPr lang="en-US" dirty="0"/>
            <a:t>·  If meconium is retrieved and no bradycardia, HR &lt;100 is present, &gt; reintubate and suction. </a:t>
          </a:r>
        </a:p>
      </dgm:t>
    </dgm:pt>
    <dgm:pt modelId="{59B178EA-CEBB-42D3-B93F-197B35D7EFD7}" type="parTrans" cxnId="{1E6865B4-5A42-497C-9358-836EA95681A4}">
      <dgm:prSet/>
      <dgm:spPr/>
      <dgm:t>
        <a:bodyPr/>
        <a:lstStyle/>
        <a:p>
          <a:endParaRPr lang="en-US"/>
        </a:p>
      </dgm:t>
    </dgm:pt>
    <dgm:pt modelId="{991138D3-924E-4741-A812-3DB7529CAB94}" type="sibTrans" cxnId="{1E6865B4-5A42-497C-9358-836EA95681A4}">
      <dgm:prSet/>
      <dgm:spPr/>
      <dgm:t>
        <a:bodyPr/>
        <a:lstStyle/>
        <a:p>
          <a:endParaRPr lang="en-US"/>
        </a:p>
      </dgm:t>
    </dgm:pt>
    <dgm:pt modelId="{4B32022B-7881-49B0-B369-8790FB308157}">
      <dgm:prSet/>
      <dgm:spPr/>
      <dgm:t>
        <a:bodyPr/>
        <a:lstStyle/>
        <a:p>
          <a:r>
            <a:rPr lang="en-US"/>
            <a:t>·  If the heart rate is low, administer positive pressure ventilation and consider suctioning again later. </a:t>
          </a:r>
        </a:p>
      </dgm:t>
    </dgm:pt>
    <dgm:pt modelId="{0D84D3AC-50E3-4AFF-97CC-53CB680A5962}" type="parTrans" cxnId="{B85C8F66-7805-4364-83EC-6D0328CBC509}">
      <dgm:prSet/>
      <dgm:spPr/>
      <dgm:t>
        <a:bodyPr/>
        <a:lstStyle/>
        <a:p>
          <a:endParaRPr lang="en-US"/>
        </a:p>
      </dgm:t>
    </dgm:pt>
    <dgm:pt modelId="{1E4C55E4-E8D7-45BC-BD3B-4C9DD62E703C}" type="sibTrans" cxnId="{B85C8F66-7805-4364-83EC-6D0328CBC509}">
      <dgm:prSet/>
      <dgm:spPr/>
      <dgm:t>
        <a:bodyPr/>
        <a:lstStyle/>
        <a:p>
          <a:endParaRPr lang="en-US"/>
        </a:p>
      </dgm:t>
    </dgm:pt>
    <dgm:pt modelId="{B8EE59F6-B61B-4A7A-BE39-82D9A6D8AF16}" type="pres">
      <dgm:prSet presAssocID="{45051B57-E3BB-4F15-85E1-8F1252020119}" presName="root" presStyleCnt="0">
        <dgm:presLayoutVars>
          <dgm:dir/>
          <dgm:resizeHandles val="exact"/>
        </dgm:presLayoutVars>
      </dgm:prSet>
      <dgm:spPr/>
    </dgm:pt>
    <dgm:pt modelId="{E90CC9D4-DE71-4657-91BE-D38ABE9AA32A}" type="pres">
      <dgm:prSet presAssocID="{22BE38FE-8125-4DAA-868C-C6A1192D4EE7}" presName="compNode" presStyleCnt="0"/>
      <dgm:spPr/>
    </dgm:pt>
    <dgm:pt modelId="{DEEE4D47-341E-4B38-A531-DB4A314C9305}" type="pres">
      <dgm:prSet presAssocID="{22BE38FE-8125-4DAA-868C-C6A1192D4EE7}" presName="bgRect" presStyleLbl="bgShp" presStyleIdx="0" presStyleCnt="3"/>
      <dgm:spPr/>
    </dgm:pt>
    <dgm:pt modelId="{14A088F1-E5AB-4422-B668-388E33E682A9}" type="pres">
      <dgm:prSet presAssocID="{22BE38FE-8125-4DAA-868C-C6A1192D4EE7}"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Kidney"/>
        </a:ext>
      </dgm:extLst>
    </dgm:pt>
    <dgm:pt modelId="{02348BBA-BA39-43E8-B0CD-16A269AC309F}" type="pres">
      <dgm:prSet presAssocID="{22BE38FE-8125-4DAA-868C-C6A1192D4EE7}" presName="spaceRect" presStyleCnt="0"/>
      <dgm:spPr/>
    </dgm:pt>
    <dgm:pt modelId="{00986B68-90F6-43B5-999A-66AE483D3BAC}" type="pres">
      <dgm:prSet presAssocID="{22BE38FE-8125-4DAA-868C-C6A1192D4EE7}" presName="parTx" presStyleLbl="revTx" presStyleIdx="0" presStyleCnt="3">
        <dgm:presLayoutVars>
          <dgm:chMax val="0"/>
          <dgm:chPref val="0"/>
        </dgm:presLayoutVars>
      </dgm:prSet>
      <dgm:spPr/>
    </dgm:pt>
    <dgm:pt modelId="{6D52C352-837B-4BC7-A6CE-1959643676C3}" type="pres">
      <dgm:prSet presAssocID="{8707092C-0F1D-4936-B936-4B2491AFCEE6}" presName="sibTrans" presStyleCnt="0"/>
      <dgm:spPr/>
    </dgm:pt>
    <dgm:pt modelId="{F43DDB33-B040-49FF-9D62-D163A0A4C082}" type="pres">
      <dgm:prSet presAssocID="{48871982-4128-4958-88B1-C44AF9633953}" presName="compNode" presStyleCnt="0"/>
      <dgm:spPr/>
    </dgm:pt>
    <dgm:pt modelId="{E5552BA1-205F-4DD7-BB94-E82725E6D82B}" type="pres">
      <dgm:prSet presAssocID="{48871982-4128-4958-88B1-C44AF9633953}" presName="bgRect" presStyleLbl="bgShp" presStyleIdx="1" presStyleCnt="3"/>
      <dgm:spPr/>
    </dgm:pt>
    <dgm:pt modelId="{3D3A645D-A390-49A4-899A-6A865699A13D}" type="pres">
      <dgm:prSet presAssocID="{48871982-4128-4958-88B1-C44AF9633953}"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beat"/>
        </a:ext>
      </dgm:extLst>
    </dgm:pt>
    <dgm:pt modelId="{66693375-8EAF-4BBE-A9F0-063F457A1AE3}" type="pres">
      <dgm:prSet presAssocID="{48871982-4128-4958-88B1-C44AF9633953}" presName="spaceRect" presStyleCnt="0"/>
      <dgm:spPr/>
    </dgm:pt>
    <dgm:pt modelId="{FF85C01D-1D0F-4D06-8DD3-AD7DFEABC21B}" type="pres">
      <dgm:prSet presAssocID="{48871982-4128-4958-88B1-C44AF9633953}" presName="parTx" presStyleLbl="revTx" presStyleIdx="1" presStyleCnt="3">
        <dgm:presLayoutVars>
          <dgm:chMax val="0"/>
          <dgm:chPref val="0"/>
        </dgm:presLayoutVars>
      </dgm:prSet>
      <dgm:spPr/>
    </dgm:pt>
    <dgm:pt modelId="{8FDABBF9-D342-42B2-885E-AB461BD70AD7}" type="pres">
      <dgm:prSet presAssocID="{991138D3-924E-4741-A812-3DB7529CAB94}" presName="sibTrans" presStyleCnt="0"/>
      <dgm:spPr/>
    </dgm:pt>
    <dgm:pt modelId="{4F45A27E-8F0C-4563-AFEB-17142F0F1C07}" type="pres">
      <dgm:prSet presAssocID="{4B32022B-7881-49B0-B369-8790FB308157}" presName="compNode" presStyleCnt="0"/>
      <dgm:spPr/>
    </dgm:pt>
    <dgm:pt modelId="{138E82AE-2DE5-4F6E-BCAD-409882E22A93}" type="pres">
      <dgm:prSet presAssocID="{4B32022B-7881-49B0-B369-8790FB308157}" presName="bgRect" presStyleLbl="bgShp" presStyleIdx="2" presStyleCnt="3"/>
      <dgm:spPr/>
    </dgm:pt>
    <dgm:pt modelId="{37347824-11F3-43F4-B97B-B058087B80F4}" type="pres">
      <dgm:prSet presAssocID="{4B32022B-7881-49B0-B369-8790FB308157}"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with Pulse"/>
        </a:ext>
      </dgm:extLst>
    </dgm:pt>
    <dgm:pt modelId="{E2E09257-D7DB-4F85-8063-B91C3F2715D7}" type="pres">
      <dgm:prSet presAssocID="{4B32022B-7881-49B0-B369-8790FB308157}" presName="spaceRect" presStyleCnt="0"/>
      <dgm:spPr/>
    </dgm:pt>
    <dgm:pt modelId="{64D62129-170C-44DF-9E26-809AE52DD5CB}" type="pres">
      <dgm:prSet presAssocID="{4B32022B-7881-49B0-B369-8790FB308157}" presName="parTx" presStyleLbl="revTx" presStyleIdx="2" presStyleCnt="3">
        <dgm:presLayoutVars>
          <dgm:chMax val="0"/>
          <dgm:chPref val="0"/>
        </dgm:presLayoutVars>
      </dgm:prSet>
      <dgm:spPr/>
    </dgm:pt>
  </dgm:ptLst>
  <dgm:cxnLst>
    <dgm:cxn modelId="{D1787744-935B-4556-8F4D-8939DF880566}" type="presOf" srcId="{4B32022B-7881-49B0-B369-8790FB308157}" destId="{64D62129-170C-44DF-9E26-809AE52DD5CB}" srcOrd="0" destOrd="0" presId="urn:microsoft.com/office/officeart/2018/2/layout/IconVerticalSolidList"/>
    <dgm:cxn modelId="{B85C8F66-7805-4364-83EC-6D0328CBC509}" srcId="{45051B57-E3BB-4F15-85E1-8F1252020119}" destId="{4B32022B-7881-49B0-B369-8790FB308157}" srcOrd="2" destOrd="0" parTransId="{0D84D3AC-50E3-4AFF-97CC-53CB680A5962}" sibTransId="{1E4C55E4-E8D7-45BC-BD3B-4C9DD62E703C}"/>
    <dgm:cxn modelId="{821D966B-4A7C-4F16-995B-72EE7F5BC930}" type="presOf" srcId="{48871982-4128-4958-88B1-C44AF9633953}" destId="{FF85C01D-1D0F-4D06-8DD3-AD7DFEABC21B}" srcOrd="0" destOrd="0" presId="urn:microsoft.com/office/officeart/2018/2/layout/IconVerticalSolidList"/>
    <dgm:cxn modelId="{B17DEE76-4485-4B1D-8B68-A8E2147A0E82}" type="presOf" srcId="{22BE38FE-8125-4DAA-868C-C6A1192D4EE7}" destId="{00986B68-90F6-43B5-999A-66AE483D3BAC}" srcOrd="0" destOrd="0" presId="urn:microsoft.com/office/officeart/2018/2/layout/IconVerticalSolidList"/>
    <dgm:cxn modelId="{3FB38BA2-B1A0-48A7-94B4-BDEA00C1976F}" type="presOf" srcId="{45051B57-E3BB-4F15-85E1-8F1252020119}" destId="{B8EE59F6-B61B-4A7A-BE39-82D9A6D8AF16}" srcOrd="0" destOrd="0" presId="urn:microsoft.com/office/officeart/2018/2/layout/IconVerticalSolidList"/>
    <dgm:cxn modelId="{1E6865B4-5A42-497C-9358-836EA95681A4}" srcId="{45051B57-E3BB-4F15-85E1-8F1252020119}" destId="{48871982-4128-4958-88B1-C44AF9633953}" srcOrd="1" destOrd="0" parTransId="{59B178EA-CEBB-42D3-B93F-197B35D7EFD7}" sibTransId="{991138D3-924E-4741-A812-3DB7529CAB94}"/>
    <dgm:cxn modelId="{E459D2F8-6BF4-42C3-B682-261BFBF26440}" srcId="{45051B57-E3BB-4F15-85E1-8F1252020119}" destId="{22BE38FE-8125-4DAA-868C-C6A1192D4EE7}" srcOrd="0" destOrd="0" parTransId="{0940682C-4F1A-48D1-B921-AB80DC9E0679}" sibTransId="{8707092C-0F1D-4936-B936-4B2491AFCEE6}"/>
    <dgm:cxn modelId="{51563259-216B-4146-B7B6-191252F83794}" type="presParOf" srcId="{B8EE59F6-B61B-4A7A-BE39-82D9A6D8AF16}" destId="{E90CC9D4-DE71-4657-91BE-D38ABE9AA32A}" srcOrd="0" destOrd="0" presId="urn:microsoft.com/office/officeart/2018/2/layout/IconVerticalSolidList"/>
    <dgm:cxn modelId="{D9A7CC5F-4B92-4544-9CEA-4FE25F11CA3E}" type="presParOf" srcId="{E90CC9D4-DE71-4657-91BE-D38ABE9AA32A}" destId="{DEEE4D47-341E-4B38-A531-DB4A314C9305}" srcOrd="0" destOrd="0" presId="urn:microsoft.com/office/officeart/2018/2/layout/IconVerticalSolidList"/>
    <dgm:cxn modelId="{7E4AB6FA-CAAB-4E68-9361-A0D8A7BE523B}" type="presParOf" srcId="{E90CC9D4-DE71-4657-91BE-D38ABE9AA32A}" destId="{14A088F1-E5AB-4422-B668-388E33E682A9}" srcOrd="1" destOrd="0" presId="urn:microsoft.com/office/officeart/2018/2/layout/IconVerticalSolidList"/>
    <dgm:cxn modelId="{919121F6-3794-4155-91B1-83F7FEA503A2}" type="presParOf" srcId="{E90CC9D4-DE71-4657-91BE-D38ABE9AA32A}" destId="{02348BBA-BA39-43E8-B0CD-16A269AC309F}" srcOrd="2" destOrd="0" presId="urn:microsoft.com/office/officeart/2018/2/layout/IconVerticalSolidList"/>
    <dgm:cxn modelId="{F1428D68-EDD0-4D2A-8C15-92B9904B05E3}" type="presParOf" srcId="{E90CC9D4-DE71-4657-91BE-D38ABE9AA32A}" destId="{00986B68-90F6-43B5-999A-66AE483D3BAC}" srcOrd="3" destOrd="0" presId="urn:microsoft.com/office/officeart/2018/2/layout/IconVerticalSolidList"/>
    <dgm:cxn modelId="{9031DD70-0C92-4A06-8A4B-671140302E2A}" type="presParOf" srcId="{B8EE59F6-B61B-4A7A-BE39-82D9A6D8AF16}" destId="{6D52C352-837B-4BC7-A6CE-1959643676C3}" srcOrd="1" destOrd="0" presId="urn:microsoft.com/office/officeart/2018/2/layout/IconVerticalSolidList"/>
    <dgm:cxn modelId="{C76E2A31-5E93-4D72-A13F-8C691E6002BD}" type="presParOf" srcId="{B8EE59F6-B61B-4A7A-BE39-82D9A6D8AF16}" destId="{F43DDB33-B040-49FF-9D62-D163A0A4C082}" srcOrd="2" destOrd="0" presId="urn:microsoft.com/office/officeart/2018/2/layout/IconVerticalSolidList"/>
    <dgm:cxn modelId="{994D3FCC-A2EB-48CD-BA43-49D603FBDD86}" type="presParOf" srcId="{F43DDB33-B040-49FF-9D62-D163A0A4C082}" destId="{E5552BA1-205F-4DD7-BB94-E82725E6D82B}" srcOrd="0" destOrd="0" presId="urn:microsoft.com/office/officeart/2018/2/layout/IconVerticalSolidList"/>
    <dgm:cxn modelId="{2A180A38-EEF2-4511-862E-86E5F7610844}" type="presParOf" srcId="{F43DDB33-B040-49FF-9D62-D163A0A4C082}" destId="{3D3A645D-A390-49A4-899A-6A865699A13D}" srcOrd="1" destOrd="0" presId="urn:microsoft.com/office/officeart/2018/2/layout/IconVerticalSolidList"/>
    <dgm:cxn modelId="{23DBF9C8-BE68-4D1E-9EDC-1F2DA129E939}" type="presParOf" srcId="{F43DDB33-B040-49FF-9D62-D163A0A4C082}" destId="{66693375-8EAF-4BBE-A9F0-063F457A1AE3}" srcOrd="2" destOrd="0" presId="urn:microsoft.com/office/officeart/2018/2/layout/IconVerticalSolidList"/>
    <dgm:cxn modelId="{3A0DC618-6083-4235-8C46-504F75D303BC}" type="presParOf" srcId="{F43DDB33-B040-49FF-9D62-D163A0A4C082}" destId="{FF85C01D-1D0F-4D06-8DD3-AD7DFEABC21B}" srcOrd="3" destOrd="0" presId="urn:microsoft.com/office/officeart/2018/2/layout/IconVerticalSolidList"/>
    <dgm:cxn modelId="{37746A5E-B32E-4769-8B96-9BAF0AE9DFE9}" type="presParOf" srcId="{B8EE59F6-B61B-4A7A-BE39-82D9A6D8AF16}" destId="{8FDABBF9-D342-42B2-885E-AB461BD70AD7}" srcOrd="3" destOrd="0" presId="urn:microsoft.com/office/officeart/2018/2/layout/IconVerticalSolidList"/>
    <dgm:cxn modelId="{6F240548-02E9-42D9-9024-DBCD809E3ED7}" type="presParOf" srcId="{B8EE59F6-B61B-4A7A-BE39-82D9A6D8AF16}" destId="{4F45A27E-8F0C-4563-AFEB-17142F0F1C07}" srcOrd="4" destOrd="0" presId="urn:microsoft.com/office/officeart/2018/2/layout/IconVerticalSolidList"/>
    <dgm:cxn modelId="{AA80C484-084B-42FE-AB97-7C9D4B7D356B}" type="presParOf" srcId="{4F45A27E-8F0C-4563-AFEB-17142F0F1C07}" destId="{138E82AE-2DE5-4F6E-BCAD-409882E22A93}" srcOrd="0" destOrd="0" presId="urn:microsoft.com/office/officeart/2018/2/layout/IconVerticalSolidList"/>
    <dgm:cxn modelId="{7761F2C5-119F-4BD0-B6CC-45706DF9DBAA}" type="presParOf" srcId="{4F45A27E-8F0C-4563-AFEB-17142F0F1C07}" destId="{37347824-11F3-43F4-B97B-B058087B80F4}" srcOrd="1" destOrd="0" presId="urn:microsoft.com/office/officeart/2018/2/layout/IconVerticalSolidList"/>
    <dgm:cxn modelId="{A62D36AC-FD26-4E7D-BF8C-37D8506FF0AC}" type="presParOf" srcId="{4F45A27E-8F0C-4563-AFEB-17142F0F1C07}" destId="{E2E09257-D7DB-4F85-8063-B91C3F2715D7}" srcOrd="2" destOrd="0" presId="urn:microsoft.com/office/officeart/2018/2/layout/IconVerticalSolidList"/>
    <dgm:cxn modelId="{FB1C064E-DB3E-487E-9A29-2224AC742684}" type="presParOf" srcId="{4F45A27E-8F0C-4563-AFEB-17142F0F1C07}" destId="{64D62129-170C-44DF-9E26-809AE52DD5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81589-7D4F-4222-8544-98E57014FB7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4007FE5-7B3C-412D-9F54-36A8A9410523}">
      <dgm:prSet/>
      <dgm:spPr/>
      <dgm:t>
        <a:bodyPr/>
        <a:lstStyle/>
        <a:p>
          <a:r>
            <a:rPr lang="en-US" b="0" i="0"/>
            <a:t>Minimal handling is essential because these infants are easily agitated, Agitation can increase pulmonary hypertension and right-to-left shunting, leading to additional hypoxia and acidosis. Sedation may be necessary to decrease agitation. </a:t>
          </a:r>
          <a:endParaRPr lang="en-US"/>
        </a:p>
      </dgm:t>
    </dgm:pt>
    <dgm:pt modelId="{C9CE1842-08E9-400A-A783-8F566170F51F}" type="parTrans" cxnId="{F547D591-D742-4CAF-88F9-9932AE71A961}">
      <dgm:prSet/>
      <dgm:spPr/>
      <dgm:t>
        <a:bodyPr/>
        <a:lstStyle/>
        <a:p>
          <a:endParaRPr lang="en-US"/>
        </a:p>
      </dgm:t>
    </dgm:pt>
    <dgm:pt modelId="{D1252802-91BC-4212-B3FB-BC6293AE5052}" type="sibTrans" cxnId="{F547D591-D742-4CAF-88F9-9932AE71A961}">
      <dgm:prSet/>
      <dgm:spPr/>
      <dgm:t>
        <a:bodyPr/>
        <a:lstStyle/>
        <a:p>
          <a:endParaRPr lang="en-US"/>
        </a:p>
      </dgm:t>
    </dgm:pt>
    <dgm:pt modelId="{37128EE1-3380-4477-BCDD-88C5A7DEFAE3}">
      <dgm:prSet/>
      <dgm:spPr/>
      <dgm:t>
        <a:bodyPr/>
        <a:lstStyle/>
        <a:p>
          <a:r>
            <a:rPr lang="en-US" b="0" i="0"/>
            <a:t>Continue respiratory care. </a:t>
          </a:r>
          <a:endParaRPr lang="en-US"/>
        </a:p>
      </dgm:t>
    </dgm:pt>
    <dgm:pt modelId="{B15C9607-FF69-4E95-8927-30BA3CA10D8A}" type="parTrans" cxnId="{05C386A2-86C6-4836-BCC2-A7871F09F4AC}">
      <dgm:prSet/>
      <dgm:spPr/>
      <dgm:t>
        <a:bodyPr/>
        <a:lstStyle/>
        <a:p>
          <a:endParaRPr lang="en-US"/>
        </a:p>
      </dgm:t>
    </dgm:pt>
    <dgm:pt modelId="{0538DAEC-1B12-4481-9BB3-56DDF63AD056}" type="sibTrans" cxnId="{05C386A2-86C6-4836-BCC2-A7871F09F4AC}">
      <dgm:prSet/>
      <dgm:spPr/>
      <dgm:t>
        <a:bodyPr/>
        <a:lstStyle/>
        <a:p>
          <a:endParaRPr lang="en-US"/>
        </a:p>
      </dgm:t>
    </dgm:pt>
    <dgm:pt modelId="{2A6CDD1E-31F5-424E-A203-72AFDD22EA19}">
      <dgm:prSet/>
      <dgm:spPr/>
      <dgm:t>
        <a:bodyPr/>
        <a:lstStyle/>
        <a:p>
          <a:r>
            <a:rPr lang="en-US" b="0" i="0"/>
            <a:t>Oxygen therapy via positive pressure is crucial in maintaining adequate arterial oxygenation. </a:t>
          </a:r>
          <a:endParaRPr lang="en-US"/>
        </a:p>
      </dgm:t>
    </dgm:pt>
    <dgm:pt modelId="{8C0580A4-E9F3-4B25-963D-C73F0E13B710}" type="parTrans" cxnId="{F60D3A09-36EF-4424-86F9-3840E26FAC2C}">
      <dgm:prSet/>
      <dgm:spPr/>
      <dgm:t>
        <a:bodyPr/>
        <a:lstStyle/>
        <a:p>
          <a:endParaRPr lang="en-US"/>
        </a:p>
      </dgm:t>
    </dgm:pt>
    <dgm:pt modelId="{E6600347-F562-4051-9003-F719DB764C66}" type="sibTrans" cxnId="{F60D3A09-36EF-4424-86F9-3840E26FAC2C}">
      <dgm:prSet/>
      <dgm:spPr/>
      <dgm:t>
        <a:bodyPr/>
        <a:lstStyle/>
        <a:p>
          <a:endParaRPr lang="en-US"/>
        </a:p>
      </dgm:t>
    </dgm:pt>
    <dgm:pt modelId="{6E398199-8224-4CC0-9FE1-E607EECB9671}">
      <dgm:prSet/>
      <dgm:spPr/>
      <dgm:t>
        <a:bodyPr/>
        <a:lstStyle/>
        <a:p>
          <a:r>
            <a:rPr lang="en-US" b="0" i="0"/>
            <a:t>Mechanical ventilation in 30% of cases (hyperventilation) </a:t>
          </a:r>
          <a:endParaRPr lang="en-US"/>
        </a:p>
      </dgm:t>
    </dgm:pt>
    <dgm:pt modelId="{B26ED04C-21FC-4009-8CD5-788F42A42117}" type="parTrans" cxnId="{518A92EE-3FB4-4B25-BCA3-F313159C0FAB}">
      <dgm:prSet/>
      <dgm:spPr/>
      <dgm:t>
        <a:bodyPr/>
        <a:lstStyle/>
        <a:p>
          <a:endParaRPr lang="en-US"/>
        </a:p>
      </dgm:t>
    </dgm:pt>
    <dgm:pt modelId="{6B62428E-A19E-43D9-B845-6E189E37B460}" type="sibTrans" cxnId="{518A92EE-3FB4-4B25-BCA3-F313159C0FAB}">
      <dgm:prSet/>
      <dgm:spPr/>
      <dgm:t>
        <a:bodyPr/>
        <a:lstStyle/>
        <a:p>
          <a:endParaRPr lang="en-US"/>
        </a:p>
      </dgm:t>
    </dgm:pt>
    <dgm:pt modelId="{EC082A31-1518-4A4C-A964-E0FAB2D07F53}">
      <dgm:prSet/>
      <dgm:spPr/>
      <dgm:t>
        <a:bodyPr/>
        <a:lstStyle/>
        <a:p>
          <a:r>
            <a:rPr lang="en-US" b="0" i="0"/>
            <a:t>Surfactant when needed </a:t>
          </a:r>
          <a:endParaRPr lang="en-US"/>
        </a:p>
      </dgm:t>
    </dgm:pt>
    <dgm:pt modelId="{139268CA-FC42-40A8-A173-81FB16189D83}" type="parTrans" cxnId="{0A07A5CA-3902-4BA2-9134-9563C4EE439B}">
      <dgm:prSet/>
      <dgm:spPr/>
      <dgm:t>
        <a:bodyPr/>
        <a:lstStyle/>
        <a:p>
          <a:endParaRPr lang="en-US"/>
        </a:p>
      </dgm:t>
    </dgm:pt>
    <dgm:pt modelId="{3A697A48-66C2-491E-B7F4-FDE9AC984588}" type="sibTrans" cxnId="{0A07A5CA-3902-4BA2-9134-9563C4EE439B}">
      <dgm:prSet/>
      <dgm:spPr/>
      <dgm:t>
        <a:bodyPr/>
        <a:lstStyle/>
        <a:p>
          <a:endParaRPr lang="en-US"/>
        </a:p>
      </dgm:t>
    </dgm:pt>
    <dgm:pt modelId="{8B9C857F-D91D-4C29-A3DA-E64B73677396}">
      <dgm:prSet/>
      <dgm:spPr/>
      <dgm:t>
        <a:bodyPr/>
        <a:lstStyle/>
        <a:p>
          <a:r>
            <a:rPr lang="en-US" b="0" i="0"/>
            <a:t>prophylactic antibiotic is not indicated if there is no pneumonia </a:t>
          </a:r>
          <a:endParaRPr lang="en-US"/>
        </a:p>
      </dgm:t>
    </dgm:pt>
    <dgm:pt modelId="{E8A22550-169B-4DAE-BB91-E0A3FCCB7D5F}" type="parTrans" cxnId="{76725131-29E9-41DF-B396-4BDCE3066AAF}">
      <dgm:prSet/>
      <dgm:spPr/>
      <dgm:t>
        <a:bodyPr/>
        <a:lstStyle/>
        <a:p>
          <a:endParaRPr lang="en-US"/>
        </a:p>
      </dgm:t>
    </dgm:pt>
    <dgm:pt modelId="{7A3602EA-4278-4E21-9CC6-60F5C1F03851}" type="sibTrans" cxnId="{76725131-29E9-41DF-B396-4BDCE3066AAF}">
      <dgm:prSet/>
      <dgm:spPr/>
      <dgm:t>
        <a:bodyPr/>
        <a:lstStyle/>
        <a:p>
          <a:endParaRPr lang="en-US"/>
        </a:p>
      </dgm:t>
    </dgm:pt>
    <dgm:pt modelId="{EA368B0C-B1CE-4062-8D3D-9F671888E41B}">
      <dgm:prSet/>
      <dgm:spPr/>
      <dgm:t>
        <a:bodyPr/>
        <a:lstStyle/>
        <a:p>
          <a:r>
            <a:rPr lang="en-US" b="0" i="0"/>
            <a:t>Inhaled NO for PPHN (Persistent pulmonary hypertension of the newborn)  (causes vasodilatation so decrease the hypertension)</a:t>
          </a:r>
          <a:endParaRPr lang="en-US"/>
        </a:p>
      </dgm:t>
    </dgm:pt>
    <dgm:pt modelId="{1DF3EC1D-5F17-460E-83D9-43F58BA5A995}" type="parTrans" cxnId="{A903B8C8-EBD9-423E-AE05-A6AFDEF70AFD}">
      <dgm:prSet/>
      <dgm:spPr/>
      <dgm:t>
        <a:bodyPr/>
        <a:lstStyle/>
        <a:p>
          <a:endParaRPr lang="en-US"/>
        </a:p>
      </dgm:t>
    </dgm:pt>
    <dgm:pt modelId="{587FB133-D173-4BF4-857C-96D9F8C931EB}" type="sibTrans" cxnId="{A903B8C8-EBD9-423E-AE05-A6AFDEF70AFD}">
      <dgm:prSet/>
      <dgm:spPr/>
      <dgm:t>
        <a:bodyPr/>
        <a:lstStyle/>
        <a:p>
          <a:endParaRPr lang="en-US"/>
        </a:p>
      </dgm:t>
    </dgm:pt>
    <dgm:pt modelId="{BAF20DFE-A81E-FD4C-91DD-4B66AEEFD54E}" type="pres">
      <dgm:prSet presAssocID="{92A81589-7D4F-4222-8544-98E57014FB75}" presName="vert0" presStyleCnt="0">
        <dgm:presLayoutVars>
          <dgm:dir/>
          <dgm:animOne val="branch"/>
          <dgm:animLvl val="lvl"/>
        </dgm:presLayoutVars>
      </dgm:prSet>
      <dgm:spPr/>
    </dgm:pt>
    <dgm:pt modelId="{B4CA239D-AC6B-684D-9FDE-517C042C51A5}" type="pres">
      <dgm:prSet presAssocID="{04007FE5-7B3C-412D-9F54-36A8A9410523}" presName="thickLine" presStyleLbl="alignNode1" presStyleIdx="0" presStyleCnt="7"/>
      <dgm:spPr/>
    </dgm:pt>
    <dgm:pt modelId="{573C350E-C405-8446-994B-4C77FBB90589}" type="pres">
      <dgm:prSet presAssocID="{04007FE5-7B3C-412D-9F54-36A8A9410523}" presName="horz1" presStyleCnt="0"/>
      <dgm:spPr/>
    </dgm:pt>
    <dgm:pt modelId="{3CD1206C-DF19-1C4A-9DE5-228047F0CCDD}" type="pres">
      <dgm:prSet presAssocID="{04007FE5-7B3C-412D-9F54-36A8A9410523}" presName="tx1" presStyleLbl="revTx" presStyleIdx="0" presStyleCnt="7"/>
      <dgm:spPr/>
    </dgm:pt>
    <dgm:pt modelId="{539501FF-3B9F-4C40-BFF5-16FEA570F396}" type="pres">
      <dgm:prSet presAssocID="{04007FE5-7B3C-412D-9F54-36A8A9410523}" presName="vert1" presStyleCnt="0"/>
      <dgm:spPr/>
    </dgm:pt>
    <dgm:pt modelId="{FEF2DC1F-0A34-5C4C-A45E-B83E2AB347AB}" type="pres">
      <dgm:prSet presAssocID="{37128EE1-3380-4477-BCDD-88C5A7DEFAE3}" presName="thickLine" presStyleLbl="alignNode1" presStyleIdx="1" presStyleCnt="7"/>
      <dgm:spPr/>
    </dgm:pt>
    <dgm:pt modelId="{04D9440F-AEF3-204E-B2CE-4AF0EF6BD516}" type="pres">
      <dgm:prSet presAssocID="{37128EE1-3380-4477-BCDD-88C5A7DEFAE3}" presName="horz1" presStyleCnt="0"/>
      <dgm:spPr/>
    </dgm:pt>
    <dgm:pt modelId="{F0D701AB-1F2B-7541-89F6-A4867920858D}" type="pres">
      <dgm:prSet presAssocID="{37128EE1-3380-4477-BCDD-88C5A7DEFAE3}" presName="tx1" presStyleLbl="revTx" presStyleIdx="1" presStyleCnt="7"/>
      <dgm:spPr/>
    </dgm:pt>
    <dgm:pt modelId="{A7CD2842-FCCB-F149-B36D-8ACFE70004AA}" type="pres">
      <dgm:prSet presAssocID="{37128EE1-3380-4477-BCDD-88C5A7DEFAE3}" presName="vert1" presStyleCnt="0"/>
      <dgm:spPr/>
    </dgm:pt>
    <dgm:pt modelId="{D762EC01-671E-ED43-B397-650CB525459F}" type="pres">
      <dgm:prSet presAssocID="{2A6CDD1E-31F5-424E-A203-72AFDD22EA19}" presName="thickLine" presStyleLbl="alignNode1" presStyleIdx="2" presStyleCnt="7"/>
      <dgm:spPr/>
    </dgm:pt>
    <dgm:pt modelId="{0BA5B494-8F40-A340-89E9-C2BD2189956B}" type="pres">
      <dgm:prSet presAssocID="{2A6CDD1E-31F5-424E-A203-72AFDD22EA19}" presName="horz1" presStyleCnt="0"/>
      <dgm:spPr/>
    </dgm:pt>
    <dgm:pt modelId="{BEEE475D-18D7-D74E-BFAE-611A06E5CB3D}" type="pres">
      <dgm:prSet presAssocID="{2A6CDD1E-31F5-424E-A203-72AFDD22EA19}" presName="tx1" presStyleLbl="revTx" presStyleIdx="2" presStyleCnt="7"/>
      <dgm:spPr/>
    </dgm:pt>
    <dgm:pt modelId="{A09976EB-E07A-BE4A-B126-12EA97377EB7}" type="pres">
      <dgm:prSet presAssocID="{2A6CDD1E-31F5-424E-A203-72AFDD22EA19}" presName="vert1" presStyleCnt="0"/>
      <dgm:spPr/>
    </dgm:pt>
    <dgm:pt modelId="{04F2B64A-9BA2-1641-83FA-01F707B42DB0}" type="pres">
      <dgm:prSet presAssocID="{6E398199-8224-4CC0-9FE1-E607EECB9671}" presName="thickLine" presStyleLbl="alignNode1" presStyleIdx="3" presStyleCnt="7"/>
      <dgm:spPr/>
    </dgm:pt>
    <dgm:pt modelId="{5ACBA348-C4B0-8C47-B247-5468B6D069F4}" type="pres">
      <dgm:prSet presAssocID="{6E398199-8224-4CC0-9FE1-E607EECB9671}" presName="horz1" presStyleCnt="0"/>
      <dgm:spPr/>
    </dgm:pt>
    <dgm:pt modelId="{3474CE64-EAE4-5A4D-9FC4-170D8B903F62}" type="pres">
      <dgm:prSet presAssocID="{6E398199-8224-4CC0-9FE1-E607EECB9671}" presName="tx1" presStyleLbl="revTx" presStyleIdx="3" presStyleCnt="7"/>
      <dgm:spPr/>
    </dgm:pt>
    <dgm:pt modelId="{1C478DDA-94D9-4C44-99FF-BE76AF9D8BD1}" type="pres">
      <dgm:prSet presAssocID="{6E398199-8224-4CC0-9FE1-E607EECB9671}" presName="vert1" presStyleCnt="0"/>
      <dgm:spPr/>
    </dgm:pt>
    <dgm:pt modelId="{BD9E30E2-2B95-7E42-9FAB-99E0B492E488}" type="pres">
      <dgm:prSet presAssocID="{EC082A31-1518-4A4C-A964-E0FAB2D07F53}" presName="thickLine" presStyleLbl="alignNode1" presStyleIdx="4" presStyleCnt="7"/>
      <dgm:spPr/>
    </dgm:pt>
    <dgm:pt modelId="{9D039A79-68ED-B44F-953C-C21FC39E0EBF}" type="pres">
      <dgm:prSet presAssocID="{EC082A31-1518-4A4C-A964-E0FAB2D07F53}" presName="horz1" presStyleCnt="0"/>
      <dgm:spPr/>
    </dgm:pt>
    <dgm:pt modelId="{B7E84427-E58B-A642-8935-47810881F303}" type="pres">
      <dgm:prSet presAssocID="{EC082A31-1518-4A4C-A964-E0FAB2D07F53}" presName="tx1" presStyleLbl="revTx" presStyleIdx="4" presStyleCnt="7"/>
      <dgm:spPr/>
    </dgm:pt>
    <dgm:pt modelId="{300192F0-C8D5-0F4F-AFEC-B28718A7F4B3}" type="pres">
      <dgm:prSet presAssocID="{EC082A31-1518-4A4C-A964-E0FAB2D07F53}" presName="vert1" presStyleCnt="0"/>
      <dgm:spPr/>
    </dgm:pt>
    <dgm:pt modelId="{82F6CEA2-6F9E-B74D-BF5D-9077939149C9}" type="pres">
      <dgm:prSet presAssocID="{8B9C857F-D91D-4C29-A3DA-E64B73677396}" presName="thickLine" presStyleLbl="alignNode1" presStyleIdx="5" presStyleCnt="7"/>
      <dgm:spPr/>
    </dgm:pt>
    <dgm:pt modelId="{B56921AE-9251-5046-8900-B095465D0AE1}" type="pres">
      <dgm:prSet presAssocID="{8B9C857F-D91D-4C29-A3DA-E64B73677396}" presName="horz1" presStyleCnt="0"/>
      <dgm:spPr/>
    </dgm:pt>
    <dgm:pt modelId="{6951C440-F48E-8240-9A32-E800A59588E5}" type="pres">
      <dgm:prSet presAssocID="{8B9C857F-D91D-4C29-A3DA-E64B73677396}" presName="tx1" presStyleLbl="revTx" presStyleIdx="5" presStyleCnt="7"/>
      <dgm:spPr/>
    </dgm:pt>
    <dgm:pt modelId="{616FB530-4BDF-DA4E-B4E8-023204C15F1C}" type="pres">
      <dgm:prSet presAssocID="{8B9C857F-D91D-4C29-A3DA-E64B73677396}" presName="vert1" presStyleCnt="0"/>
      <dgm:spPr/>
    </dgm:pt>
    <dgm:pt modelId="{D66CDFBF-478F-3D4D-9B85-CE9EA17E1B3D}" type="pres">
      <dgm:prSet presAssocID="{EA368B0C-B1CE-4062-8D3D-9F671888E41B}" presName="thickLine" presStyleLbl="alignNode1" presStyleIdx="6" presStyleCnt="7"/>
      <dgm:spPr/>
    </dgm:pt>
    <dgm:pt modelId="{9ED648D0-53D6-A140-B1F7-002092DFFF05}" type="pres">
      <dgm:prSet presAssocID="{EA368B0C-B1CE-4062-8D3D-9F671888E41B}" presName="horz1" presStyleCnt="0"/>
      <dgm:spPr/>
    </dgm:pt>
    <dgm:pt modelId="{CCAD986F-AB12-824C-8576-BD6BF363257C}" type="pres">
      <dgm:prSet presAssocID="{EA368B0C-B1CE-4062-8D3D-9F671888E41B}" presName="tx1" presStyleLbl="revTx" presStyleIdx="6" presStyleCnt="7"/>
      <dgm:spPr/>
    </dgm:pt>
    <dgm:pt modelId="{5598C92A-1106-284C-81CC-4F00CCE21945}" type="pres">
      <dgm:prSet presAssocID="{EA368B0C-B1CE-4062-8D3D-9F671888E41B}" presName="vert1" presStyleCnt="0"/>
      <dgm:spPr/>
    </dgm:pt>
  </dgm:ptLst>
  <dgm:cxnLst>
    <dgm:cxn modelId="{F60D3A09-36EF-4424-86F9-3840E26FAC2C}" srcId="{92A81589-7D4F-4222-8544-98E57014FB75}" destId="{2A6CDD1E-31F5-424E-A203-72AFDD22EA19}" srcOrd="2" destOrd="0" parTransId="{8C0580A4-E9F3-4B25-963D-C73F0E13B710}" sibTransId="{E6600347-F562-4051-9003-F719DB764C66}"/>
    <dgm:cxn modelId="{18F0A52A-2BA2-044C-8DDC-FEB7B57F6A2A}" type="presOf" srcId="{8B9C857F-D91D-4C29-A3DA-E64B73677396}" destId="{6951C440-F48E-8240-9A32-E800A59588E5}" srcOrd="0" destOrd="0" presId="urn:microsoft.com/office/officeart/2008/layout/LinedList"/>
    <dgm:cxn modelId="{76725131-29E9-41DF-B396-4BDCE3066AAF}" srcId="{92A81589-7D4F-4222-8544-98E57014FB75}" destId="{8B9C857F-D91D-4C29-A3DA-E64B73677396}" srcOrd="5" destOrd="0" parTransId="{E8A22550-169B-4DAE-BB91-E0A3FCCB7D5F}" sibTransId="{7A3602EA-4278-4E21-9CC6-60F5C1F03851}"/>
    <dgm:cxn modelId="{51A0A034-A12E-5A45-8273-26BC4DA39626}" type="presOf" srcId="{2A6CDD1E-31F5-424E-A203-72AFDD22EA19}" destId="{BEEE475D-18D7-D74E-BFAE-611A06E5CB3D}" srcOrd="0" destOrd="0" presId="urn:microsoft.com/office/officeart/2008/layout/LinedList"/>
    <dgm:cxn modelId="{0F10DA55-1795-D94A-ABA7-3A49A9598B9F}" type="presOf" srcId="{6E398199-8224-4CC0-9FE1-E607EECB9671}" destId="{3474CE64-EAE4-5A4D-9FC4-170D8B903F62}" srcOrd="0" destOrd="0" presId="urn:microsoft.com/office/officeart/2008/layout/LinedList"/>
    <dgm:cxn modelId="{F547D591-D742-4CAF-88F9-9932AE71A961}" srcId="{92A81589-7D4F-4222-8544-98E57014FB75}" destId="{04007FE5-7B3C-412D-9F54-36A8A9410523}" srcOrd="0" destOrd="0" parTransId="{C9CE1842-08E9-400A-A783-8F566170F51F}" sibTransId="{D1252802-91BC-4212-B3FB-BC6293AE5052}"/>
    <dgm:cxn modelId="{39DBACA0-58D0-2E4F-BDA1-1B3354FF4DA6}" type="presOf" srcId="{EA368B0C-B1CE-4062-8D3D-9F671888E41B}" destId="{CCAD986F-AB12-824C-8576-BD6BF363257C}" srcOrd="0" destOrd="0" presId="urn:microsoft.com/office/officeart/2008/layout/LinedList"/>
    <dgm:cxn modelId="{05C386A2-86C6-4836-BCC2-A7871F09F4AC}" srcId="{92A81589-7D4F-4222-8544-98E57014FB75}" destId="{37128EE1-3380-4477-BCDD-88C5A7DEFAE3}" srcOrd="1" destOrd="0" parTransId="{B15C9607-FF69-4E95-8927-30BA3CA10D8A}" sibTransId="{0538DAEC-1B12-4481-9BB3-56DDF63AD056}"/>
    <dgm:cxn modelId="{29B0B1A2-C375-4849-A7E1-43B96F1F77A1}" type="presOf" srcId="{04007FE5-7B3C-412D-9F54-36A8A9410523}" destId="{3CD1206C-DF19-1C4A-9DE5-228047F0CCDD}" srcOrd="0" destOrd="0" presId="urn:microsoft.com/office/officeart/2008/layout/LinedList"/>
    <dgm:cxn modelId="{5503F4B3-CF05-8649-AC9A-4B067E403339}" type="presOf" srcId="{EC082A31-1518-4A4C-A964-E0FAB2D07F53}" destId="{B7E84427-E58B-A642-8935-47810881F303}" srcOrd="0" destOrd="0" presId="urn:microsoft.com/office/officeart/2008/layout/LinedList"/>
    <dgm:cxn modelId="{A903B8C8-EBD9-423E-AE05-A6AFDEF70AFD}" srcId="{92A81589-7D4F-4222-8544-98E57014FB75}" destId="{EA368B0C-B1CE-4062-8D3D-9F671888E41B}" srcOrd="6" destOrd="0" parTransId="{1DF3EC1D-5F17-460E-83D9-43F58BA5A995}" sibTransId="{587FB133-D173-4BF4-857C-96D9F8C931EB}"/>
    <dgm:cxn modelId="{0A07A5CA-3902-4BA2-9134-9563C4EE439B}" srcId="{92A81589-7D4F-4222-8544-98E57014FB75}" destId="{EC082A31-1518-4A4C-A964-E0FAB2D07F53}" srcOrd="4" destOrd="0" parTransId="{139268CA-FC42-40A8-A173-81FB16189D83}" sibTransId="{3A697A48-66C2-491E-B7F4-FDE9AC984588}"/>
    <dgm:cxn modelId="{E1AFDED5-10ED-0F42-A5EC-70FEC1F5FE39}" type="presOf" srcId="{92A81589-7D4F-4222-8544-98E57014FB75}" destId="{BAF20DFE-A81E-FD4C-91DD-4B66AEEFD54E}" srcOrd="0" destOrd="0" presId="urn:microsoft.com/office/officeart/2008/layout/LinedList"/>
    <dgm:cxn modelId="{456856E3-4AE8-7E42-986F-9B00BBCFCE5B}" type="presOf" srcId="{37128EE1-3380-4477-BCDD-88C5A7DEFAE3}" destId="{F0D701AB-1F2B-7541-89F6-A4867920858D}" srcOrd="0" destOrd="0" presId="urn:microsoft.com/office/officeart/2008/layout/LinedList"/>
    <dgm:cxn modelId="{518A92EE-3FB4-4B25-BCA3-F313159C0FAB}" srcId="{92A81589-7D4F-4222-8544-98E57014FB75}" destId="{6E398199-8224-4CC0-9FE1-E607EECB9671}" srcOrd="3" destOrd="0" parTransId="{B26ED04C-21FC-4009-8CD5-788F42A42117}" sibTransId="{6B62428E-A19E-43D9-B845-6E189E37B460}"/>
    <dgm:cxn modelId="{A8303AFE-1905-2045-91DA-55EB7FC4E0E1}" type="presParOf" srcId="{BAF20DFE-A81E-FD4C-91DD-4B66AEEFD54E}" destId="{B4CA239D-AC6B-684D-9FDE-517C042C51A5}" srcOrd="0" destOrd="0" presId="urn:microsoft.com/office/officeart/2008/layout/LinedList"/>
    <dgm:cxn modelId="{2F125175-CEAE-A341-AFAF-A25AFD1DCD96}" type="presParOf" srcId="{BAF20DFE-A81E-FD4C-91DD-4B66AEEFD54E}" destId="{573C350E-C405-8446-994B-4C77FBB90589}" srcOrd="1" destOrd="0" presId="urn:microsoft.com/office/officeart/2008/layout/LinedList"/>
    <dgm:cxn modelId="{5C862F88-83DE-0A4C-8CC7-DFE6BF9E976A}" type="presParOf" srcId="{573C350E-C405-8446-994B-4C77FBB90589}" destId="{3CD1206C-DF19-1C4A-9DE5-228047F0CCDD}" srcOrd="0" destOrd="0" presId="urn:microsoft.com/office/officeart/2008/layout/LinedList"/>
    <dgm:cxn modelId="{491A46EC-923B-5F47-8B28-66AFF2BD29C2}" type="presParOf" srcId="{573C350E-C405-8446-994B-4C77FBB90589}" destId="{539501FF-3B9F-4C40-BFF5-16FEA570F396}" srcOrd="1" destOrd="0" presId="urn:microsoft.com/office/officeart/2008/layout/LinedList"/>
    <dgm:cxn modelId="{138C5194-2E0D-1A47-B80E-BA752ACD3321}" type="presParOf" srcId="{BAF20DFE-A81E-FD4C-91DD-4B66AEEFD54E}" destId="{FEF2DC1F-0A34-5C4C-A45E-B83E2AB347AB}" srcOrd="2" destOrd="0" presId="urn:microsoft.com/office/officeart/2008/layout/LinedList"/>
    <dgm:cxn modelId="{6E1BFAC4-D33C-0647-9EB0-9D8543619EE4}" type="presParOf" srcId="{BAF20DFE-A81E-FD4C-91DD-4B66AEEFD54E}" destId="{04D9440F-AEF3-204E-B2CE-4AF0EF6BD516}" srcOrd="3" destOrd="0" presId="urn:microsoft.com/office/officeart/2008/layout/LinedList"/>
    <dgm:cxn modelId="{25226ED5-5FB4-4B4E-A145-C6055D87CA99}" type="presParOf" srcId="{04D9440F-AEF3-204E-B2CE-4AF0EF6BD516}" destId="{F0D701AB-1F2B-7541-89F6-A4867920858D}" srcOrd="0" destOrd="0" presId="urn:microsoft.com/office/officeart/2008/layout/LinedList"/>
    <dgm:cxn modelId="{2C3BCF72-CF73-4345-86E0-46E01B69D3D6}" type="presParOf" srcId="{04D9440F-AEF3-204E-B2CE-4AF0EF6BD516}" destId="{A7CD2842-FCCB-F149-B36D-8ACFE70004AA}" srcOrd="1" destOrd="0" presId="urn:microsoft.com/office/officeart/2008/layout/LinedList"/>
    <dgm:cxn modelId="{8EA6623C-9560-C346-83D6-0141034377DB}" type="presParOf" srcId="{BAF20DFE-A81E-FD4C-91DD-4B66AEEFD54E}" destId="{D762EC01-671E-ED43-B397-650CB525459F}" srcOrd="4" destOrd="0" presId="urn:microsoft.com/office/officeart/2008/layout/LinedList"/>
    <dgm:cxn modelId="{90A1486B-701B-4D49-85D2-7E864731292E}" type="presParOf" srcId="{BAF20DFE-A81E-FD4C-91DD-4B66AEEFD54E}" destId="{0BA5B494-8F40-A340-89E9-C2BD2189956B}" srcOrd="5" destOrd="0" presId="urn:microsoft.com/office/officeart/2008/layout/LinedList"/>
    <dgm:cxn modelId="{02415696-A0CE-B54C-B7C3-477C8CE23F08}" type="presParOf" srcId="{0BA5B494-8F40-A340-89E9-C2BD2189956B}" destId="{BEEE475D-18D7-D74E-BFAE-611A06E5CB3D}" srcOrd="0" destOrd="0" presId="urn:microsoft.com/office/officeart/2008/layout/LinedList"/>
    <dgm:cxn modelId="{F45720AE-2BAA-E74D-8616-EEDE7572C49F}" type="presParOf" srcId="{0BA5B494-8F40-A340-89E9-C2BD2189956B}" destId="{A09976EB-E07A-BE4A-B126-12EA97377EB7}" srcOrd="1" destOrd="0" presId="urn:microsoft.com/office/officeart/2008/layout/LinedList"/>
    <dgm:cxn modelId="{463EDA83-4CA9-A140-9EC0-FCBEBE91630B}" type="presParOf" srcId="{BAF20DFE-A81E-FD4C-91DD-4B66AEEFD54E}" destId="{04F2B64A-9BA2-1641-83FA-01F707B42DB0}" srcOrd="6" destOrd="0" presId="urn:microsoft.com/office/officeart/2008/layout/LinedList"/>
    <dgm:cxn modelId="{F3CB2997-BBF3-7641-BC0D-6BB748BC4157}" type="presParOf" srcId="{BAF20DFE-A81E-FD4C-91DD-4B66AEEFD54E}" destId="{5ACBA348-C4B0-8C47-B247-5468B6D069F4}" srcOrd="7" destOrd="0" presId="urn:microsoft.com/office/officeart/2008/layout/LinedList"/>
    <dgm:cxn modelId="{7FF61A1C-A0F6-8C48-970E-351475D9383F}" type="presParOf" srcId="{5ACBA348-C4B0-8C47-B247-5468B6D069F4}" destId="{3474CE64-EAE4-5A4D-9FC4-170D8B903F62}" srcOrd="0" destOrd="0" presId="urn:microsoft.com/office/officeart/2008/layout/LinedList"/>
    <dgm:cxn modelId="{E2C93720-CF4E-2F47-AD83-3F6620484FBB}" type="presParOf" srcId="{5ACBA348-C4B0-8C47-B247-5468B6D069F4}" destId="{1C478DDA-94D9-4C44-99FF-BE76AF9D8BD1}" srcOrd="1" destOrd="0" presId="urn:microsoft.com/office/officeart/2008/layout/LinedList"/>
    <dgm:cxn modelId="{483ED356-3D09-254B-95B5-AC3BD14F1B69}" type="presParOf" srcId="{BAF20DFE-A81E-FD4C-91DD-4B66AEEFD54E}" destId="{BD9E30E2-2B95-7E42-9FAB-99E0B492E488}" srcOrd="8" destOrd="0" presId="urn:microsoft.com/office/officeart/2008/layout/LinedList"/>
    <dgm:cxn modelId="{54E00969-4B96-E44B-95C1-1A3D77742366}" type="presParOf" srcId="{BAF20DFE-A81E-FD4C-91DD-4B66AEEFD54E}" destId="{9D039A79-68ED-B44F-953C-C21FC39E0EBF}" srcOrd="9" destOrd="0" presId="urn:microsoft.com/office/officeart/2008/layout/LinedList"/>
    <dgm:cxn modelId="{213B5F60-F342-9C4A-9084-8F0FFAF8EE0A}" type="presParOf" srcId="{9D039A79-68ED-B44F-953C-C21FC39E0EBF}" destId="{B7E84427-E58B-A642-8935-47810881F303}" srcOrd="0" destOrd="0" presId="urn:microsoft.com/office/officeart/2008/layout/LinedList"/>
    <dgm:cxn modelId="{F077D521-2E45-7A47-9648-2455F1204910}" type="presParOf" srcId="{9D039A79-68ED-B44F-953C-C21FC39E0EBF}" destId="{300192F0-C8D5-0F4F-AFEC-B28718A7F4B3}" srcOrd="1" destOrd="0" presId="urn:microsoft.com/office/officeart/2008/layout/LinedList"/>
    <dgm:cxn modelId="{8D94059D-DCF4-574B-8FA4-5B1CF35CEBC4}" type="presParOf" srcId="{BAF20DFE-A81E-FD4C-91DD-4B66AEEFD54E}" destId="{82F6CEA2-6F9E-B74D-BF5D-9077939149C9}" srcOrd="10" destOrd="0" presId="urn:microsoft.com/office/officeart/2008/layout/LinedList"/>
    <dgm:cxn modelId="{9F817574-6DC8-7F41-BCB0-928A28F020DF}" type="presParOf" srcId="{BAF20DFE-A81E-FD4C-91DD-4B66AEEFD54E}" destId="{B56921AE-9251-5046-8900-B095465D0AE1}" srcOrd="11" destOrd="0" presId="urn:microsoft.com/office/officeart/2008/layout/LinedList"/>
    <dgm:cxn modelId="{2F05D9A9-F47D-BA46-B543-DC6B1A4F82B3}" type="presParOf" srcId="{B56921AE-9251-5046-8900-B095465D0AE1}" destId="{6951C440-F48E-8240-9A32-E800A59588E5}" srcOrd="0" destOrd="0" presId="urn:microsoft.com/office/officeart/2008/layout/LinedList"/>
    <dgm:cxn modelId="{6B663A89-07CE-A246-BE8B-9AB4E282C988}" type="presParOf" srcId="{B56921AE-9251-5046-8900-B095465D0AE1}" destId="{616FB530-4BDF-DA4E-B4E8-023204C15F1C}" srcOrd="1" destOrd="0" presId="urn:microsoft.com/office/officeart/2008/layout/LinedList"/>
    <dgm:cxn modelId="{55A16CE1-E22E-9446-ADA3-B66E1FB845EF}" type="presParOf" srcId="{BAF20DFE-A81E-FD4C-91DD-4B66AEEFD54E}" destId="{D66CDFBF-478F-3D4D-9B85-CE9EA17E1B3D}" srcOrd="12" destOrd="0" presId="urn:microsoft.com/office/officeart/2008/layout/LinedList"/>
    <dgm:cxn modelId="{FB7EE7E5-1AAA-4C4C-969E-C9A07B47964A}" type="presParOf" srcId="{BAF20DFE-A81E-FD4C-91DD-4B66AEEFD54E}" destId="{9ED648D0-53D6-A140-B1F7-002092DFFF05}" srcOrd="13" destOrd="0" presId="urn:microsoft.com/office/officeart/2008/layout/LinedList"/>
    <dgm:cxn modelId="{CC83D50A-22C3-2A4A-BBD3-4B95966A6C47}" type="presParOf" srcId="{9ED648D0-53D6-A140-B1F7-002092DFFF05}" destId="{CCAD986F-AB12-824C-8576-BD6BF363257C}" srcOrd="0" destOrd="0" presId="urn:microsoft.com/office/officeart/2008/layout/LinedList"/>
    <dgm:cxn modelId="{8ECF7A8B-DD68-964B-8F4B-2E1C7845B7BD}" type="presParOf" srcId="{9ED648D0-53D6-A140-B1F7-002092DFFF05}" destId="{5598C92A-1106-284C-81CC-4F00CCE219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376FEB-8C8B-4E81-A86C-9316E636507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CCC7106-6D78-4F3B-B9FF-7CF573FDF8EC}">
      <dgm:prSet/>
      <dgm:spPr/>
      <dgm:t>
        <a:bodyPr/>
        <a:lstStyle/>
        <a:p>
          <a:r>
            <a:rPr lang="en-US"/>
            <a:t>The risk of meconium aspiration may be decreased by rapid identification of fetal distress and suction before his first breath if non vigorous (first 5sec)</a:t>
          </a:r>
        </a:p>
      </dgm:t>
    </dgm:pt>
    <dgm:pt modelId="{CACCACEE-A015-469F-A006-0322D997BD1C}" type="parTrans" cxnId="{3C7D2482-8F20-416D-B5BC-4C1656398305}">
      <dgm:prSet/>
      <dgm:spPr/>
      <dgm:t>
        <a:bodyPr/>
        <a:lstStyle/>
        <a:p>
          <a:endParaRPr lang="en-US"/>
        </a:p>
      </dgm:t>
    </dgm:pt>
    <dgm:pt modelId="{C624A0F0-B7DB-44BE-8147-4A41503A37CF}" type="sibTrans" cxnId="{3C7D2482-8F20-416D-B5BC-4C1656398305}">
      <dgm:prSet/>
      <dgm:spPr/>
      <dgm:t>
        <a:bodyPr/>
        <a:lstStyle/>
        <a:p>
          <a:endParaRPr lang="en-US"/>
        </a:p>
      </dgm:t>
    </dgm:pt>
    <dgm:pt modelId="{671CE26A-8942-4CFF-81B1-B56140163580}">
      <dgm:prSet/>
      <dgm:spPr/>
      <dgm:t>
        <a:bodyPr/>
        <a:lstStyle/>
        <a:p>
          <a:r>
            <a:rPr lang="en-US"/>
            <a:t>Amnioinfusion or routine intrapartum nasopharyngeal suctioning in infants with meconium-stained amniotic fluid do not reduce the risk for MAS. </a:t>
          </a:r>
        </a:p>
      </dgm:t>
    </dgm:pt>
    <dgm:pt modelId="{49C7D7F2-0EEF-48B5-8701-01F552D53C9C}" type="parTrans" cxnId="{6076A6EF-CDB7-4D53-9707-71E80EF1B30A}">
      <dgm:prSet/>
      <dgm:spPr/>
      <dgm:t>
        <a:bodyPr/>
        <a:lstStyle/>
        <a:p>
          <a:endParaRPr lang="en-US"/>
        </a:p>
      </dgm:t>
    </dgm:pt>
    <dgm:pt modelId="{AAAB1534-67FD-4824-83D6-014802B611BB}" type="sibTrans" cxnId="{6076A6EF-CDB7-4D53-9707-71E80EF1B30A}">
      <dgm:prSet/>
      <dgm:spPr/>
      <dgm:t>
        <a:bodyPr/>
        <a:lstStyle/>
        <a:p>
          <a:endParaRPr lang="en-US"/>
        </a:p>
      </dgm:t>
    </dgm:pt>
    <dgm:pt modelId="{575BF241-48F1-E843-9415-F7598A0AA22F}" type="pres">
      <dgm:prSet presAssocID="{F4376FEB-8C8B-4E81-A86C-9316E636507B}" presName="hierChild1" presStyleCnt="0">
        <dgm:presLayoutVars>
          <dgm:chPref val="1"/>
          <dgm:dir/>
          <dgm:animOne val="branch"/>
          <dgm:animLvl val="lvl"/>
          <dgm:resizeHandles/>
        </dgm:presLayoutVars>
      </dgm:prSet>
      <dgm:spPr/>
    </dgm:pt>
    <dgm:pt modelId="{A2C9AE85-BAFC-9B40-9F69-EC5A00C93ECB}" type="pres">
      <dgm:prSet presAssocID="{8CCC7106-6D78-4F3B-B9FF-7CF573FDF8EC}" presName="hierRoot1" presStyleCnt="0"/>
      <dgm:spPr/>
    </dgm:pt>
    <dgm:pt modelId="{D45A07C8-FC35-434A-9AB2-61325D1C6003}" type="pres">
      <dgm:prSet presAssocID="{8CCC7106-6D78-4F3B-B9FF-7CF573FDF8EC}" presName="composite" presStyleCnt="0"/>
      <dgm:spPr/>
    </dgm:pt>
    <dgm:pt modelId="{270BDCAF-1E44-CB46-82D5-60157C4253ED}" type="pres">
      <dgm:prSet presAssocID="{8CCC7106-6D78-4F3B-B9FF-7CF573FDF8EC}" presName="background" presStyleLbl="node0" presStyleIdx="0" presStyleCnt="2"/>
      <dgm:spPr/>
    </dgm:pt>
    <dgm:pt modelId="{68CDE88A-A6B9-9646-8CCC-A5A92D1128AE}" type="pres">
      <dgm:prSet presAssocID="{8CCC7106-6D78-4F3B-B9FF-7CF573FDF8EC}" presName="text" presStyleLbl="fgAcc0" presStyleIdx="0" presStyleCnt="2">
        <dgm:presLayoutVars>
          <dgm:chPref val="3"/>
        </dgm:presLayoutVars>
      </dgm:prSet>
      <dgm:spPr/>
    </dgm:pt>
    <dgm:pt modelId="{28866540-F535-524B-B813-8F9D96E4E2BD}" type="pres">
      <dgm:prSet presAssocID="{8CCC7106-6D78-4F3B-B9FF-7CF573FDF8EC}" presName="hierChild2" presStyleCnt="0"/>
      <dgm:spPr/>
    </dgm:pt>
    <dgm:pt modelId="{68694A40-AD2A-E346-B0A0-27CE5394352D}" type="pres">
      <dgm:prSet presAssocID="{671CE26A-8942-4CFF-81B1-B56140163580}" presName="hierRoot1" presStyleCnt="0"/>
      <dgm:spPr/>
    </dgm:pt>
    <dgm:pt modelId="{245BC0E6-C2D3-A746-8AD6-9E19F2D43997}" type="pres">
      <dgm:prSet presAssocID="{671CE26A-8942-4CFF-81B1-B56140163580}" presName="composite" presStyleCnt="0"/>
      <dgm:spPr/>
    </dgm:pt>
    <dgm:pt modelId="{A191DCD5-0756-4841-9072-C411FEDA1109}" type="pres">
      <dgm:prSet presAssocID="{671CE26A-8942-4CFF-81B1-B56140163580}" presName="background" presStyleLbl="node0" presStyleIdx="1" presStyleCnt="2"/>
      <dgm:spPr/>
    </dgm:pt>
    <dgm:pt modelId="{8877177B-9771-6746-91AC-FF4D73F5C0D4}" type="pres">
      <dgm:prSet presAssocID="{671CE26A-8942-4CFF-81B1-B56140163580}" presName="text" presStyleLbl="fgAcc0" presStyleIdx="1" presStyleCnt="2">
        <dgm:presLayoutVars>
          <dgm:chPref val="3"/>
        </dgm:presLayoutVars>
      </dgm:prSet>
      <dgm:spPr/>
    </dgm:pt>
    <dgm:pt modelId="{3A8C8311-9C83-3F43-88DA-9D1E5D096BC6}" type="pres">
      <dgm:prSet presAssocID="{671CE26A-8942-4CFF-81B1-B56140163580}" presName="hierChild2" presStyleCnt="0"/>
      <dgm:spPr/>
    </dgm:pt>
  </dgm:ptLst>
  <dgm:cxnLst>
    <dgm:cxn modelId="{089FF530-0DA7-B643-9327-B37D9ABAE845}" type="presOf" srcId="{F4376FEB-8C8B-4E81-A86C-9316E636507B}" destId="{575BF241-48F1-E843-9415-F7598A0AA22F}" srcOrd="0" destOrd="0" presId="urn:microsoft.com/office/officeart/2005/8/layout/hierarchy1"/>
    <dgm:cxn modelId="{3C7D2482-8F20-416D-B5BC-4C1656398305}" srcId="{F4376FEB-8C8B-4E81-A86C-9316E636507B}" destId="{8CCC7106-6D78-4F3B-B9FF-7CF573FDF8EC}" srcOrd="0" destOrd="0" parTransId="{CACCACEE-A015-469F-A006-0322D997BD1C}" sibTransId="{C624A0F0-B7DB-44BE-8147-4A41503A37CF}"/>
    <dgm:cxn modelId="{3799F7AB-933E-0E40-BDBC-B7E1A775DB99}" type="presOf" srcId="{671CE26A-8942-4CFF-81B1-B56140163580}" destId="{8877177B-9771-6746-91AC-FF4D73F5C0D4}" srcOrd="0" destOrd="0" presId="urn:microsoft.com/office/officeart/2005/8/layout/hierarchy1"/>
    <dgm:cxn modelId="{BDCD2EDA-58E6-6847-ACB8-8E24E2112DE4}" type="presOf" srcId="{8CCC7106-6D78-4F3B-B9FF-7CF573FDF8EC}" destId="{68CDE88A-A6B9-9646-8CCC-A5A92D1128AE}" srcOrd="0" destOrd="0" presId="urn:microsoft.com/office/officeart/2005/8/layout/hierarchy1"/>
    <dgm:cxn modelId="{6076A6EF-CDB7-4D53-9707-71E80EF1B30A}" srcId="{F4376FEB-8C8B-4E81-A86C-9316E636507B}" destId="{671CE26A-8942-4CFF-81B1-B56140163580}" srcOrd="1" destOrd="0" parTransId="{49C7D7F2-0EEF-48B5-8701-01F552D53C9C}" sibTransId="{AAAB1534-67FD-4824-83D6-014802B611BB}"/>
    <dgm:cxn modelId="{CD525AA8-1256-B648-8671-A39182E710A8}" type="presParOf" srcId="{575BF241-48F1-E843-9415-F7598A0AA22F}" destId="{A2C9AE85-BAFC-9B40-9F69-EC5A00C93ECB}" srcOrd="0" destOrd="0" presId="urn:microsoft.com/office/officeart/2005/8/layout/hierarchy1"/>
    <dgm:cxn modelId="{2049B649-CCC4-034B-9D06-037520EE48D1}" type="presParOf" srcId="{A2C9AE85-BAFC-9B40-9F69-EC5A00C93ECB}" destId="{D45A07C8-FC35-434A-9AB2-61325D1C6003}" srcOrd="0" destOrd="0" presId="urn:microsoft.com/office/officeart/2005/8/layout/hierarchy1"/>
    <dgm:cxn modelId="{C5BA2D4F-7ED9-0947-94C1-139AE5AE3170}" type="presParOf" srcId="{D45A07C8-FC35-434A-9AB2-61325D1C6003}" destId="{270BDCAF-1E44-CB46-82D5-60157C4253ED}" srcOrd="0" destOrd="0" presId="urn:microsoft.com/office/officeart/2005/8/layout/hierarchy1"/>
    <dgm:cxn modelId="{33F8FCD8-DD7E-2B45-85A1-B83FBC9E63BE}" type="presParOf" srcId="{D45A07C8-FC35-434A-9AB2-61325D1C6003}" destId="{68CDE88A-A6B9-9646-8CCC-A5A92D1128AE}" srcOrd="1" destOrd="0" presId="urn:microsoft.com/office/officeart/2005/8/layout/hierarchy1"/>
    <dgm:cxn modelId="{20B86703-DE3B-5B4C-A102-48D5D7858389}" type="presParOf" srcId="{A2C9AE85-BAFC-9B40-9F69-EC5A00C93ECB}" destId="{28866540-F535-524B-B813-8F9D96E4E2BD}" srcOrd="1" destOrd="0" presId="urn:microsoft.com/office/officeart/2005/8/layout/hierarchy1"/>
    <dgm:cxn modelId="{E2742D43-8A2A-0A49-B81A-67680782407C}" type="presParOf" srcId="{575BF241-48F1-E843-9415-F7598A0AA22F}" destId="{68694A40-AD2A-E346-B0A0-27CE5394352D}" srcOrd="1" destOrd="0" presId="urn:microsoft.com/office/officeart/2005/8/layout/hierarchy1"/>
    <dgm:cxn modelId="{51EE62F1-858E-4D4B-B774-ED709120C7BC}" type="presParOf" srcId="{68694A40-AD2A-E346-B0A0-27CE5394352D}" destId="{245BC0E6-C2D3-A746-8AD6-9E19F2D43997}" srcOrd="0" destOrd="0" presId="urn:microsoft.com/office/officeart/2005/8/layout/hierarchy1"/>
    <dgm:cxn modelId="{69F47F85-7B9C-EC40-B3DF-D4C613CC4994}" type="presParOf" srcId="{245BC0E6-C2D3-A746-8AD6-9E19F2D43997}" destId="{A191DCD5-0756-4841-9072-C411FEDA1109}" srcOrd="0" destOrd="0" presId="urn:microsoft.com/office/officeart/2005/8/layout/hierarchy1"/>
    <dgm:cxn modelId="{CC9D68A6-509E-D848-87F9-ED4100E049C8}" type="presParOf" srcId="{245BC0E6-C2D3-A746-8AD6-9E19F2D43997}" destId="{8877177B-9771-6746-91AC-FF4D73F5C0D4}" srcOrd="1" destOrd="0" presId="urn:microsoft.com/office/officeart/2005/8/layout/hierarchy1"/>
    <dgm:cxn modelId="{6DCCA0B2-D6A3-3C44-9E84-33E829C23830}" type="presParOf" srcId="{68694A40-AD2A-E346-B0A0-27CE5394352D}" destId="{3A8C8311-9C83-3F43-88DA-9D1E5D096B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969C04-403C-4C67-A0F3-D5FBF07DB76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0F9DDD98-4ABB-46B1-89F6-87A924632651}">
      <dgm:prSet/>
      <dgm:spPr/>
      <dgm:t>
        <a:bodyPr/>
        <a:lstStyle/>
        <a:p>
          <a:r>
            <a:rPr lang="en-US"/>
            <a:t>1. PPHN. (Persistent pulmonary hypertension of the newborn)</a:t>
          </a:r>
        </a:p>
      </dgm:t>
    </dgm:pt>
    <dgm:pt modelId="{B024EDBA-DB3F-4C38-B46D-1AE6B1BAB959}" type="parTrans" cxnId="{08FBE62B-5CA1-40EA-B3F3-C30D070F73CA}">
      <dgm:prSet/>
      <dgm:spPr/>
      <dgm:t>
        <a:bodyPr/>
        <a:lstStyle/>
        <a:p>
          <a:endParaRPr lang="en-US"/>
        </a:p>
      </dgm:t>
    </dgm:pt>
    <dgm:pt modelId="{A4D62951-AD60-40C4-A9A9-70AF895EDECF}" type="sibTrans" cxnId="{08FBE62B-5CA1-40EA-B3F3-C30D070F73CA}">
      <dgm:prSet/>
      <dgm:spPr/>
      <dgm:t>
        <a:bodyPr/>
        <a:lstStyle/>
        <a:p>
          <a:endParaRPr lang="en-US"/>
        </a:p>
      </dgm:t>
    </dgm:pt>
    <dgm:pt modelId="{9247A4A3-3168-45AE-BB35-79AC5E39666D}">
      <dgm:prSet/>
      <dgm:spPr/>
      <dgm:t>
        <a:bodyPr/>
        <a:lstStyle/>
        <a:p>
          <a:r>
            <a:rPr lang="en-US"/>
            <a:t>2. chronic lung disease from intense pulmonary intervention. </a:t>
          </a:r>
        </a:p>
      </dgm:t>
    </dgm:pt>
    <dgm:pt modelId="{94EA6F76-2990-4D33-AF90-B6B93083F2A9}" type="parTrans" cxnId="{F0073CC6-90A1-46FD-8009-BE5962782D6B}">
      <dgm:prSet/>
      <dgm:spPr/>
      <dgm:t>
        <a:bodyPr/>
        <a:lstStyle/>
        <a:p>
          <a:endParaRPr lang="en-US"/>
        </a:p>
      </dgm:t>
    </dgm:pt>
    <dgm:pt modelId="{9DAB9508-1C49-4A0B-8478-AFE6EC4D21CE}" type="sibTrans" cxnId="{F0073CC6-90A1-46FD-8009-BE5962782D6B}">
      <dgm:prSet/>
      <dgm:spPr/>
      <dgm:t>
        <a:bodyPr/>
        <a:lstStyle/>
        <a:p>
          <a:endParaRPr lang="en-US"/>
        </a:p>
      </dgm:t>
    </dgm:pt>
    <dgm:pt modelId="{681A88BA-4AC4-4610-AE07-CB4DE0F7E49B}">
      <dgm:prSet/>
      <dgm:spPr/>
      <dgm:t>
        <a:bodyPr/>
        <a:lstStyle/>
        <a:p>
          <a:r>
            <a:rPr lang="en-US"/>
            <a:t>3. Infants with MAS have a slightly increased incidence of respiratory infections in the first year of life because the lungs are still in recovery. </a:t>
          </a:r>
        </a:p>
      </dgm:t>
    </dgm:pt>
    <dgm:pt modelId="{FBA62FFC-2A48-40B7-8DC0-27E41DA41E7D}" type="parTrans" cxnId="{E4258B59-1331-4F10-BB13-29BCA37958B4}">
      <dgm:prSet/>
      <dgm:spPr/>
      <dgm:t>
        <a:bodyPr/>
        <a:lstStyle/>
        <a:p>
          <a:endParaRPr lang="en-US"/>
        </a:p>
      </dgm:t>
    </dgm:pt>
    <dgm:pt modelId="{2CDA90B0-9E8B-4563-B009-132935F4E876}" type="sibTrans" cxnId="{E4258B59-1331-4F10-BB13-29BCA37958B4}">
      <dgm:prSet/>
      <dgm:spPr/>
      <dgm:t>
        <a:bodyPr/>
        <a:lstStyle/>
        <a:p>
          <a:endParaRPr lang="en-US"/>
        </a:p>
      </dgm:t>
    </dgm:pt>
    <dgm:pt modelId="{96DF7EEF-47C2-694A-ACAF-52724C975ED4}" type="pres">
      <dgm:prSet presAssocID="{7F969C04-403C-4C67-A0F3-D5FBF07DB762}" presName="linear" presStyleCnt="0">
        <dgm:presLayoutVars>
          <dgm:animLvl val="lvl"/>
          <dgm:resizeHandles val="exact"/>
        </dgm:presLayoutVars>
      </dgm:prSet>
      <dgm:spPr/>
    </dgm:pt>
    <dgm:pt modelId="{5A09E645-7F29-9F44-BE83-3EBC65FF2F3E}" type="pres">
      <dgm:prSet presAssocID="{0F9DDD98-4ABB-46B1-89F6-87A924632651}" presName="parentText" presStyleLbl="node1" presStyleIdx="0" presStyleCnt="3">
        <dgm:presLayoutVars>
          <dgm:chMax val="0"/>
          <dgm:bulletEnabled val="1"/>
        </dgm:presLayoutVars>
      </dgm:prSet>
      <dgm:spPr/>
    </dgm:pt>
    <dgm:pt modelId="{97CB37BE-D34C-294D-86B3-8A6A3533D06F}" type="pres">
      <dgm:prSet presAssocID="{A4D62951-AD60-40C4-A9A9-70AF895EDECF}" presName="spacer" presStyleCnt="0"/>
      <dgm:spPr/>
    </dgm:pt>
    <dgm:pt modelId="{66A6D8F4-BA79-3944-8887-E3534BD21632}" type="pres">
      <dgm:prSet presAssocID="{9247A4A3-3168-45AE-BB35-79AC5E39666D}" presName="parentText" presStyleLbl="node1" presStyleIdx="1" presStyleCnt="3">
        <dgm:presLayoutVars>
          <dgm:chMax val="0"/>
          <dgm:bulletEnabled val="1"/>
        </dgm:presLayoutVars>
      </dgm:prSet>
      <dgm:spPr/>
    </dgm:pt>
    <dgm:pt modelId="{FFE752E4-0D2B-B243-8BD2-67309ED0EC76}" type="pres">
      <dgm:prSet presAssocID="{9DAB9508-1C49-4A0B-8478-AFE6EC4D21CE}" presName="spacer" presStyleCnt="0"/>
      <dgm:spPr/>
    </dgm:pt>
    <dgm:pt modelId="{90F2B227-056D-9F4C-A024-08C0CF0DDA19}" type="pres">
      <dgm:prSet presAssocID="{681A88BA-4AC4-4610-AE07-CB4DE0F7E49B}" presName="parentText" presStyleLbl="node1" presStyleIdx="2" presStyleCnt="3">
        <dgm:presLayoutVars>
          <dgm:chMax val="0"/>
          <dgm:bulletEnabled val="1"/>
        </dgm:presLayoutVars>
      </dgm:prSet>
      <dgm:spPr/>
    </dgm:pt>
  </dgm:ptLst>
  <dgm:cxnLst>
    <dgm:cxn modelId="{08FBE62B-5CA1-40EA-B3F3-C30D070F73CA}" srcId="{7F969C04-403C-4C67-A0F3-D5FBF07DB762}" destId="{0F9DDD98-4ABB-46B1-89F6-87A924632651}" srcOrd="0" destOrd="0" parTransId="{B024EDBA-DB3F-4C38-B46D-1AE6B1BAB959}" sibTransId="{A4D62951-AD60-40C4-A9A9-70AF895EDECF}"/>
    <dgm:cxn modelId="{3598482D-7457-4548-8083-19FDE4CA9276}" type="presOf" srcId="{0F9DDD98-4ABB-46B1-89F6-87A924632651}" destId="{5A09E645-7F29-9F44-BE83-3EBC65FF2F3E}" srcOrd="0" destOrd="0" presId="urn:microsoft.com/office/officeart/2005/8/layout/vList2"/>
    <dgm:cxn modelId="{D343B34C-AB88-704E-A7D8-43F3FC569312}" type="presOf" srcId="{9247A4A3-3168-45AE-BB35-79AC5E39666D}" destId="{66A6D8F4-BA79-3944-8887-E3534BD21632}" srcOrd="0" destOrd="0" presId="urn:microsoft.com/office/officeart/2005/8/layout/vList2"/>
    <dgm:cxn modelId="{E4258B59-1331-4F10-BB13-29BCA37958B4}" srcId="{7F969C04-403C-4C67-A0F3-D5FBF07DB762}" destId="{681A88BA-4AC4-4610-AE07-CB4DE0F7E49B}" srcOrd="2" destOrd="0" parTransId="{FBA62FFC-2A48-40B7-8DC0-27E41DA41E7D}" sibTransId="{2CDA90B0-9E8B-4563-B009-132935F4E876}"/>
    <dgm:cxn modelId="{27C5806C-ADF5-5C43-8F25-C9D683FF3CDD}" type="presOf" srcId="{681A88BA-4AC4-4610-AE07-CB4DE0F7E49B}" destId="{90F2B227-056D-9F4C-A024-08C0CF0DDA19}" srcOrd="0" destOrd="0" presId="urn:microsoft.com/office/officeart/2005/8/layout/vList2"/>
    <dgm:cxn modelId="{C3409674-4E20-D34A-88E8-78F8BA1D81C0}" type="presOf" srcId="{7F969C04-403C-4C67-A0F3-D5FBF07DB762}" destId="{96DF7EEF-47C2-694A-ACAF-52724C975ED4}" srcOrd="0" destOrd="0" presId="urn:microsoft.com/office/officeart/2005/8/layout/vList2"/>
    <dgm:cxn modelId="{F0073CC6-90A1-46FD-8009-BE5962782D6B}" srcId="{7F969C04-403C-4C67-A0F3-D5FBF07DB762}" destId="{9247A4A3-3168-45AE-BB35-79AC5E39666D}" srcOrd="1" destOrd="0" parTransId="{94EA6F76-2990-4D33-AF90-B6B93083F2A9}" sibTransId="{9DAB9508-1C49-4A0B-8478-AFE6EC4D21CE}"/>
    <dgm:cxn modelId="{9469145B-14FA-1947-8D9B-2F2036742ADF}" type="presParOf" srcId="{96DF7EEF-47C2-694A-ACAF-52724C975ED4}" destId="{5A09E645-7F29-9F44-BE83-3EBC65FF2F3E}" srcOrd="0" destOrd="0" presId="urn:microsoft.com/office/officeart/2005/8/layout/vList2"/>
    <dgm:cxn modelId="{6D11E015-F046-EE4E-9A74-16AB7A0E68C5}" type="presParOf" srcId="{96DF7EEF-47C2-694A-ACAF-52724C975ED4}" destId="{97CB37BE-D34C-294D-86B3-8A6A3533D06F}" srcOrd="1" destOrd="0" presId="urn:microsoft.com/office/officeart/2005/8/layout/vList2"/>
    <dgm:cxn modelId="{246B7107-C308-6E46-9484-160A1F67A805}" type="presParOf" srcId="{96DF7EEF-47C2-694A-ACAF-52724C975ED4}" destId="{66A6D8F4-BA79-3944-8887-E3534BD21632}" srcOrd="2" destOrd="0" presId="urn:microsoft.com/office/officeart/2005/8/layout/vList2"/>
    <dgm:cxn modelId="{52462909-DAD0-E04F-908D-F3934138B3BA}" type="presParOf" srcId="{96DF7EEF-47C2-694A-ACAF-52724C975ED4}" destId="{FFE752E4-0D2B-B243-8BD2-67309ED0EC76}" srcOrd="3" destOrd="0" presId="urn:microsoft.com/office/officeart/2005/8/layout/vList2"/>
    <dgm:cxn modelId="{CAE314FE-B6E3-6149-B29A-60C4D53F19A8}" type="presParOf" srcId="{96DF7EEF-47C2-694A-ACAF-52724C975ED4}" destId="{90F2B227-056D-9F4C-A024-08C0CF0DDA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0074D5-74FF-4901-BBEF-678D337E1A4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F9D8E52-17B3-408F-8173-8692CFA9DC54}">
      <dgm:prSet/>
      <dgm:spPr/>
      <dgm:t>
        <a:bodyPr/>
        <a:lstStyle/>
        <a:p>
          <a:r>
            <a:rPr lang="en-US"/>
            <a:t>congenital HD </a:t>
          </a:r>
        </a:p>
      </dgm:t>
    </dgm:pt>
    <dgm:pt modelId="{B7209A99-4870-4BD6-A8CC-7BB8A965249A}" type="parTrans" cxnId="{8541D7B2-4D3D-4C16-AF12-CE1F5CE39274}">
      <dgm:prSet/>
      <dgm:spPr/>
      <dgm:t>
        <a:bodyPr/>
        <a:lstStyle/>
        <a:p>
          <a:endParaRPr lang="en-US"/>
        </a:p>
      </dgm:t>
    </dgm:pt>
    <dgm:pt modelId="{400D4F8F-F568-4E5C-9BBB-7F20FF6FE5A9}" type="sibTrans" cxnId="{8541D7B2-4D3D-4C16-AF12-CE1F5CE39274}">
      <dgm:prSet/>
      <dgm:spPr/>
      <dgm:t>
        <a:bodyPr/>
        <a:lstStyle/>
        <a:p>
          <a:endParaRPr lang="en-US"/>
        </a:p>
      </dgm:t>
    </dgm:pt>
    <dgm:pt modelId="{622179F0-5FC2-42C9-801D-75AEF67C820D}">
      <dgm:prSet/>
      <dgm:spPr/>
      <dgm:t>
        <a:bodyPr/>
        <a:lstStyle/>
        <a:p>
          <a:r>
            <a:rPr lang="en-US"/>
            <a:t>diaphragmatic hernia </a:t>
          </a:r>
        </a:p>
      </dgm:t>
    </dgm:pt>
    <dgm:pt modelId="{43B22C6D-BC8B-443A-B817-C415063EBB11}" type="parTrans" cxnId="{64506817-FEB8-44D4-8583-272CDF71919F}">
      <dgm:prSet/>
      <dgm:spPr/>
      <dgm:t>
        <a:bodyPr/>
        <a:lstStyle/>
        <a:p>
          <a:endParaRPr lang="en-US"/>
        </a:p>
      </dgm:t>
    </dgm:pt>
    <dgm:pt modelId="{6804D392-70EF-43BA-9551-14D22ED0ABD6}" type="sibTrans" cxnId="{64506817-FEB8-44D4-8583-272CDF71919F}">
      <dgm:prSet/>
      <dgm:spPr/>
      <dgm:t>
        <a:bodyPr/>
        <a:lstStyle/>
        <a:p>
          <a:endParaRPr lang="en-US"/>
        </a:p>
      </dgm:t>
    </dgm:pt>
    <dgm:pt modelId="{AF181FFE-20A8-454B-9191-CC0371281BB7}">
      <dgm:prSet/>
      <dgm:spPr/>
      <dgm:t>
        <a:bodyPr/>
        <a:lstStyle/>
        <a:p>
          <a:r>
            <a:rPr lang="en-US"/>
            <a:t>congenital lung defect </a:t>
          </a:r>
        </a:p>
      </dgm:t>
    </dgm:pt>
    <dgm:pt modelId="{9F89DEC2-39E8-40B5-9F24-5769C16F9F1A}" type="parTrans" cxnId="{7A35C662-FF09-4EC6-8FA0-1B3C283D804C}">
      <dgm:prSet/>
      <dgm:spPr/>
      <dgm:t>
        <a:bodyPr/>
        <a:lstStyle/>
        <a:p>
          <a:endParaRPr lang="en-US"/>
        </a:p>
      </dgm:t>
    </dgm:pt>
    <dgm:pt modelId="{30BA84A4-4952-48F2-818B-43A7F0899EF5}" type="sibTrans" cxnId="{7A35C662-FF09-4EC6-8FA0-1B3C283D804C}">
      <dgm:prSet/>
      <dgm:spPr/>
      <dgm:t>
        <a:bodyPr/>
        <a:lstStyle/>
        <a:p>
          <a:endParaRPr lang="en-US"/>
        </a:p>
      </dgm:t>
    </dgm:pt>
    <dgm:pt modelId="{7A821B03-95C2-4FBF-BAF7-D58FF2A291B7}">
      <dgm:prSet/>
      <dgm:spPr/>
      <dgm:t>
        <a:bodyPr/>
        <a:lstStyle/>
        <a:p>
          <a:r>
            <a:rPr lang="en-US"/>
            <a:t>pneumothorax </a:t>
          </a:r>
        </a:p>
      </dgm:t>
    </dgm:pt>
    <dgm:pt modelId="{58E8E25C-E5F3-40EF-BF20-39E1F2F8F2AB}" type="parTrans" cxnId="{23DAB71D-560B-4B2E-8F9E-C6C8A9F7FFD8}">
      <dgm:prSet/>
      <dgm:spPr/>
      <dgm:t>
        <a:bodyPr/>
        <a:lstStyle/>
        <a:p>
          <a:endParaRPr lang="en-US"/>
        </a:p>
      </dgm:t>
    </dgm:pt>
    <dgm:pt modelId="{190528C3-6930-4F51-A279-FFB955BBFF16}" type="sibTrans" cxnId="{23DAB71D-560B-4B2E-8F9E-C6C8A9F7FFD8}">
      <dgm:prSet/>
      <dgm:spPr/>
      <dgm:t>
        <a:bodyPr/>
        <a:lstStyle/>
        <a:p>
          <a:endParaRPr lang="en-US"/>
        </a:p>
      </dgm:t>
    </dgm:pt>
    <dgm:pt modelId="{5339281F-2BDF-4498-8CE3-86DD2F6C0A02}">
      <dgm:prSet/>
      <dgm:spPr/>
      <dgm:t>
        <a:bodyPr/>
        <a:lstStyle/>
        <a:p>
          <a:r>
            <a:rPr lang="en-US"/>
            <a:t>meconium aspiration </a:t>
          </a:r>
        </a:p>
      </dgm:t>
    </dgm:pt>
    <dgm:pt modelId="{8F1D62E3-CA37-4C83-9DA1-7C9AD3E4C3A7}" type="parTrans" cxnId="{31AD7E14-D640-4797-9770-D1D04B32B5A8}">
      <dgm:prSet/>
      <dgm:spPr/>
      <dgm:t>
        <a:bodyPr/>
        <a:lstStyle/>
        <a:p>
          <a:endParaRPr lang="en-US"/>
        </a:p>
      </dgm:t>
    </dgm:pt>
    <dgm:pt modelId="{9FC9A341-7245-45AE-BF78-B0C0C012D203}" type="sibTrans" cxnId="{31AD7E14-D640-4797-9770-D1D04B32B5A8}">
      <dgm:prSet/>
      <dgm:spPr/>
      <dgm:t>
        <a:bodyPr/>
        <a:lstStyle/>
        <a:p>
          <a:endParaRPr lang="en-US"/>
        </a:p>
      </dgm:t>
    </dgm:pt>
    <dgm:pt modelId="{E72CC6C7-3AAD-413E-8A2F-1F432066E76F}">
      <dgm:prSet/>
      <dgm:spPr/>
      <dgm:t>
        <a:bodyPr/>
        <a:lstStyle/>
        <a:p>
          <a:r>
            <a:rPr lang="en-US"/>
            <a:t>RDS </a:t>
          </a:r>
        </a:p>
      </dgm:t>
    </dgm:pt>
    <dgm:pt modelId="{A74CA414-C0CB-4F56-B562-9C1746E3A518}" type="parTrans" cxnId="{D9797A47-0532-4F28-A2FB-380166FA33D1}">
      <dgm:prSet/>
      <dgm:spPr/>
      <dgm:t>
        <a:bodyPr/>
        <a:lstStyle/>
        <a:p>
          <a:endParaRPr lang="en-US"/>
        </a:p>
      </dgm:t>
    </dgm:pt>
    <dgm:pt modelId="{0F726C14-2F7D-4235-A4B5-E7A46DB7F773}" type="sibTrans" cxnId="{D9797A47-0532-4F28-A2FB-380166FA33D1}">
      <dgm:prSet/>
      <dgm:spPr/>
      <dgm:t>
        <a:bodyPr/>
        <a:lstStyle/>
        <a:p>
          <a:endParaRPr lang="en-US"/>
        </a:p>
      </dgm:t>
    </dgm:pt>
    <dgm:pt modelId="{DCBE2FCA-DC3B-492B-AC74-C0FA65250996}">
      <dgm:prSet/>
      <dgm:spPr/>
      <dgm:t>
        <a:bodyPr/>
        <a:lstStyle/>
        <a:p>
          <a:r>
            <a:rPr lang="en-US"/>
            <a:t>PPHN (Persistent Pulmonary Hypertension of the Newborn) </a:t>
          </a:r>
        </a:p>
      </dgm:t>
    </dgm:pt>
    <dgm:pt modelId="{72650A20-52B4-47C8-AB57-42B5D5728C3C}" type="parTrans" cxnId="{943488DD-7E6C-4FCB-AB05-1E218059727E}">
      <dgm:prSet/>
      <dgm:spPr/>
      <dgm:t>
        <a:bodyPr/>
        <a:lstStyle/>
        <a:p>
          <a:endParaRPr lang="en-US"/>
        </a:p>
      </dgm:t>
    </dgm:pt>
    <dgm:pt modelId="{21905F61-71AA-4C1C-94F2-6FE9B099328D}" type="sibTrans" cxnId="{943488DD-7E6C-4FCB-AB05-1E218059727E}">
      <dgm:prSet/>
      <dgm:spPr/>
      <dgm:t>
        <a:bodyPr/>
        <a:lstStyle/>
        <a:p>
          <a:endParaRPr lang="en-US"/>
        </a:p>
      </dgm:t>
    </dgm:pt>
    <dgm:pt modelId="{3AD1D57A-1AF1-4096-991E-587EC25ACCBF}">
      <dgm:prSet/>
      <dgm:spPr/>
      <dgm:t>
        <a:bodyPr/>
        <a:lstStyle/>
        <a:p>
          <a:r>
            <a:rPr lang="en-US"/>
            <a:t>neonatal pneumonia </a:t>
          </a:r>
        </a:p>
      </dgm:t>
    </dgm:pt>
    <dgm:pt modelId="{43EFA39A-C131-4C70-A74F-589018295F1C}" type="parTrans" cxnId="{C53D6BDF-1A34-4CE5-B1BA-E7F6A74590DB}">
      <dgm:prSet/>
      <dgm:spPr/>
      <dgm:t>
        <a:bodyPr/>
        <a:lstStyle/>
        <a:p>
          <a:endParaRPr lang="en-US"/>
        </a:p>
      </dgm:t>
    </dgm:pt>
    <dgm:pt modelId="{1A44CBB5-AAC9-4A26-BDFE-A487781D49DF}" type="sibTrans" cxnId="{C53D6BDF-1A34-4CE5-B1BA-E7F6A74590DB}">
      <dgm:prSet/>
      <dgm:spPr/>
      <dgm:t>
        <a:bodyPr/>
        <a:lstStyle/>
        <a:p>
          <a:endParaRPr lang="en-US"/>
        </a:p>
      </dgm:t>
    </dgm:pt>
    <dgm:pt modelId="{4B4A8426-8E76-6942-BE79-62B12EEF80C9}" type="pres">
      <dgm:prSet presAssocID="{1D0074D5-74FF-4901-BBEF-678D337E1A40}" presName="vert0" presStyleCnt="0">
        <dgm:presLayoutVars>
          <dgm:dir/>
          <dgm:animOne val="branch"/>
          <dgm:animLvl val="lvl"/>
        </dgm:presLayoutVars>
      </dgm:prSet>
      <dgm:spPr/>
    </dgm:pt>
    <dgm:pt modelId="{49FD30C5-AA01-C34A-86C3-B669B65FD0FD}" type="pres">
      <dgm:prSet presAssocID="{7F9D8E52-17B3-408F-8173-8692CFA9DC54}" presName="thickLine" presStyleLbl="alignNode1" presStyleIdx="0" presStyleCnt="8"/>
      <dgm:spPr/>
    </dgm:pt>
    <dgm:pt modelId="{1416E13A-4110-464A-821D-44AC4717E14D}" type="pres">
      <dgm:prSet presAssocID="{7F9D8E52-17B3-408F-8173-8692CFA9DC54}" presName="horz1" presStyleCnt="0"/>
      <dgm:spPr/>
    </dgm:pt>
    <dgm:pt modelId="{CE74DADE-DD00-924F-B9D7-4C78EED4EAC7}" type="pres">
      <dgm:prSet presAssocID="{7F9D8E52-17B3-408F-8173-8692CFA9DC54}" presName="tx1" presStyleLbl="revTx" presStyleIdx="0" presStyleCnt="8"/>
      <dgm:spPr/>
    </dgm:pt>
    <dgm:pt modelId="{F4D8522F-678F-D64A-A994-F0C5EC1E9E77}" type="pres">
      <dgm:prSet presAssocID="{7F9D8E52-17B3-408F-8173-8692CFA9DC54}" presName="vert1" presStyleCnt="0"/>
      <dgm:spPr/>
    </dgm:pt>
    <dgm:pt modelId="{5F0B3691-4B37-2E44-8491-F05C13A44913}" type="pres">
      <dgm:prSet presAssocID="{622179F0-5FC2-42C9-801D-75AEF67C820D}" presName="thickLine" presStyleLbl="alignNode1" presStyleIdx="1" presStyleCnt="8"/>
      <dgm:spPr/>
    </dgm:pt>
    <dgm:pt modelId="{CDFFB276-DB50-8343-90DB-9596C876D37A}" type="pres">
      <dgm:prSet presAssocID="{622179F0-5FC2-42C9-801D-75AEF67C820D}" presName="horz1" presStyleCnt="0"/>
      <dgm:spPr/>
    </dgm:pt>
    <dgm:pt modelId="{8F90DD70-55AF-E64B-B878-79923C5FDB75}" type="pres">
      <dgm:prSet presAssocID="{622179F0-5FC2-42C9-801D-75AEF67C820D}" presName="tx1" presStyleLbl="revTx" presStyleIdx="1" presStyleCnt="8"/>
      <dgm:spPr/>
    </dgm:pt>
    <dgm:pt modelId="{31C68664-EC6F-6B45-A312-5586A121FBC0}" type="pres">
      <dgm:prSet presAssocID="{622179F0-5FC2-42C9-801D-75AEF67C820D}" presName="vert1" presStyleCnt="0"/>
      <dgm:spPr/>
    </dgm:pt>
    <dgm:pt modelId="{13355280-BA1F-1946-9620-821326DD9FDA}" type="pres">
      <dgm:prSet presAssocID="{AF181FFE-20A8-454B-9191-CC0371281BB7}" presName="thickLine" presStyleLbl="alignNode1" presStyleIdx="2" presStyleCnt="8"/>
      <dgm:spPr/>
    </dgm:pt>
    <dgm:pt modelId="{27E58731-DC2D-0748-AD4A-4A1759554D9C}" type="pres">
      <dgm:prSet presAssocID="{AF181FFE-20A8-454B-9191-CC0371281BB7}" presName="horz1" presStyleCnt="0"/>
      <dgm:spPr/>
    </dgm:pt>
    <dgm:pt modelId="{FFF4C1BA-6CC2-4A4E-B3C5-0FE3929A9381}" type="pres">
      <dgm:prSet presAssocID="{AF181FFE-20A8-454B-9191-CC0371281BB7}" presName="tx1" presStyleLbl="revTx" presStyleIdx="2" presStyleCnt="8"/>
      <dgm:spPr/>
    </dgm:pt>
    <dgm:pt modelId="{F12B70E7-9B4C-C746-96E6-927FB69B349A}" type="pres">
      <dgm:prSet presAssocID="{AF181FFE-20A8-454B-9191-CC0371281BB7}" presName="vert1" presStyleCnt="0"/>
      <dgm:spPr/>
    </dgm:pt>
    <dgm:pt modelId="{1B6C138F-0587-A94D-95D3-8455C16BEA50}" type="pres">
      <dgm:prSet presAssocID="{7A821B03-95C2-4FBF-BAF7-D58FF2A291B7}" presName="thickLine" presStyleLbl="alignNode1" presStyleIdx="3" presStyleCnt="8"/>
      <dgm:spPr/>
    </dgm:pt>
    <dgm:pt modelId="{644CB1B1-10D5-4442-8EDE-469AB536EBC1}" type="pres">
      <dgm:prSet presAssocID="{7A821B03-95C2-4FBF-BAF7-D58FF2A291B7}" presName="horz1" presStyleCnt="0"/>
      <dgm:spPr/>
    </dgm:pt>
    <dgm:pt modelId="{1DB75C29-B890-DC42-A852-C03FE3AC8784}" type="pres">
      <dgm:prSet presAssocID="{7A821B03-95C2-4FBF-BAF7-D58FF2A291B7}" presName="tx1" presStyleLbl="revTx" presStyleIdx="3" presStyleCnt="8"/>
      <dgm:spPr/>
    </dgm:pt>
    <dgm:pt modelId="{48261006-D04E-F342-8E19-4CB034498750}" type="pres">
      <dgm:prSet presAssocID="{7A821B03-95C2-4FBF-BAF7-D58FF2A291B7}" presName="vert1" presStyleCnt="0"/>
      <dgm:spPr/>
    </dgm:pt>
    <dgm:pt modelId="{6FE7BEEC-DF9A-2940-BFFA-8A84148A821F}" type="pres">
      <dgm:prSet presAssocID="{5339281F-2BDF-4498-8CE3-86DD2F6C0A02}" presName="thickLine" presStyleLbl="alignNode1" presStyleIdx="4" presStyleCnt="8"/>
      <dgm:spPr/>
    </dgm:pt>
    <dgm:pt modelId="{41EAFEAB-EC09-4547-BEB9-E395F2673B56}" type="pres">
      <dgm:prSet presAssocID="{5339281F-2BDF-4498-8CE3-86DD2F6C0A02}" presName="horz1" presStyleCnt="0"/>
      <dgm:spPr/>
    </dgm:pt>
    <dgm:pt modelId="{00E782B4-975B-3649-968F-2BF4EDFE4C2C}" type="pres">
      <dgm:prSet presAssocID="{5339281F-2BDF-4498-8CE3-86DD2F6C0A02}" presName="tx1" presStyleLbl="revTx" presStyleIdx="4" presStyleCnt="8"/>
      <dgm:spPr/>
    </dgm:pt>
    <dgm:pt modelId="{4296763D-236D-4146-9F2A-678B93714EFF}" type="pres">
      <dgm:prSet presAssocID="{5339281F-2BDF-4498-8CE3-86DD2F6C0A02}" presName="vert1" presStyleCnt="0"/>
      <dgm:spPr/>
    </dgm:pt>
    <dgm:pt modelId="{D13DCAEE-63E6-AB49-B78E-D77AFFC80647}" type="pres">
      <dgm:prSet presAssocID="{E72CC6C7-3AAD-413E-8A2F-1F432066E76F}" presName="thickLine" presStyleLbl="alignNode1" presStyleIdx="5" presStyleCnt="8"/>
      <dgm:spPr/>
    </dgm:pt>
    <dgm:pt modelId="{B80FF78F-BDC4-664E-8A47-E4235A117DF2}" type="pres">
      <dgm:prSet presAssocID="{E72CC6C7-3AAD-413E-8A2F-1F432066E76F}" presName="horz1" presStyleCnt="0"/>
      <dgm:spPr/>
    </dgm:pt>
    <dgm:pt modelId="{AB7343DC-C03F-5244-A3CB-967D29989294}" type="pres">
      <dgm:prSet presAssocID="{E72CC6C7-3AAD-413E-8A2F-1F432066E76F}" presName="tx1" presStyleLbl="revTx" presStyleIdx="5" presStyleCnt="8"/>
      <dgm:spPr/>
    </dgm:pt>
    <dgm:pt modelId="{F6FCEB42-390B-154E-93C6-6C33E535A7A1}" type="pres">
      <dgm:prSet presAssocID="{E72CC6C7-3AAD-413E-8A2F-1F432066E76F}" presName="vert1" presStyleCnt="0"/>
      <dgm:spPr/>
    </dgm:pt>
    <dgm:pt modelId="{F4A480D3-01B8-D843-8DBF-2A7BBC89C61D}" type="pres">
      <dgm:prSet presAssocID="{DCBE2FCA-DC3B-492B-AC74-C0FA65250996}" presName="thickLine" presStyleLbl="alignNode1" presStyleIdx="6" presStyleCnt="8"/>
      <dgm:spPr/>
    </dgm:pt>
    <dgm:pt modelId="{7AAB5E38-14D7-B64C-87B9-1EB81A993C09}" type="pres">
      <dgm:prSet presAssocID="{DCBE2FCA-DC3B-492B-AC74-C0FA65250996}" presName="horz1" presStyleCnt="0"/>
      <dgm:spPr/>
    </dgm:pt>
    <dgm:pt modelId="{F55D3A75-882B-8542-A53D-CBB5BD0E867D}" type="pres">
      <dgm:prSet presAssocID="{DCBE2FCA-DC3B-492B-AC74-C0FA65250996}" presName="tx1" presStyleLbl="revTx" presStyleIdx="6" presStyleCnt="8"/>
      <dgm:spPr/>
    </dgm:pt>
    <dgm:pt modelId="{767FE8DD-5964-9449-BBFB-47DD519349B4}" type="pres">
      <dgm:prSet presAssocID="{DCBE2FCA-DC3B-492B-AC74-C0FA65250996}" presName="vert1" presStyleCnt="0"/>
      <dgm:spPr/>
    </dgm:pt>
    <dgm:pt modelId="{7F7351E6-59E7-7C4D-893B-7B440139D8D0}" type="pres">
      <dgm:prSet presAssocID="{3AD1D57A-1AF1-4096-991E-587EC25ACCBF}" presName="thickLine" presStyleLbl="alignNode1" presStyleIdx="7" presStyleCnt="8"/>
      <dgm:spPr/>
    </dgm:pt>
    <dgm:pt modelId="{6AA635C7-2420-6943-9C1C-F67A50CBBE9E}" type="pres">
      <dgm:prSet presAssocID="{3AD1D57A-1AF1-4096-991E-587EC25ACCBF}" presName="horz1" presStyleCnt="0"/>
      <dgm:spPr/>
    </dgm:pt>
    <dgm:pt modelId="{2319B6A5-4CF4-1E4C-8E32-3EF7EB93DD35}" type="pres">
      <dgm:prSet presAssocID="{3AD1D57A-1AF1-4096-991E-587EC25ACCBF}" presName="tx1" presStyleLbl="revTx" presStyleIdx="7" presStyleCnt="8"/>
      <dgm:spPr/>
    </dgm:pt>
    <dgm:pt modelId="{C376462E-124A-0B42-924B-20C91916393F}" type="pres">
      <dgm:prSet presAssocID="{3AD1D57A-1AF1-4096-991E-587EC25ACCBF}" presName="vert1" presStyleCnt="0"/>
      <dgm:spPr/>
    </dgm:pt>
  </dgm:ptLst>
  <dgm:cxnLst>
    <dgm:cxn modelId="{31AD7E14-D640-4797-9770-D1D04B32B5A8}" srcId="{1D0074D5-74FF-4901-BBEF-678D337E1A40}" destId="{5339281F-2BDF-4498-8CE3-86DD2F6C0A02}" srcOrd="4" destOrd="0" parTransId="{8F1D62E3-CA37-4C83-9DA1-7C9AD3E4C3A7}" sibTransId="{9FC9A341-7245-45AE-BF78-B0C0C012D203}"/>
    <dgm:cxn modelId="{64506817-FEB8-44D4-8583-272CDF71919F}" srcId="{1D0074D5-74FF-4901-BBEF-678D337E1A40}" destId="{622179F0-5FC2-42C9-801D-75AEF67C820D}" srcOrd="1" destOrd="0" parTransId="{43B22C6D-BC8B-443A-B817-C415063EBB11}" sibTransId="{6804D392-70EF-43BA-9551-14D22ED0ABD6}"/>
    <dgm:cxn modelId="{DE06391B-AD63-EE42-AE94-071C5892068A}" type="presOf" srcId="{7F9D8E52-17B3-408F-8173-8692CFA9DC54}" destId="{CE74DADE-DD00-924F-B9D7-4C78EED4EAC7}" srcOrd="0" destOrd="0" presId="urn:microsoft.com/office/officeart/2008/layout/LinedList"/>
    <dgm:cxn modelId="{23DAB71D-560B-4B2E-8F9E-C6C8A9F7FFD8}" srcId="{1D0074D5-74FF-4901-BBEF-678D337E1A40}" destId="{7A821B03-95C2-4FBF-BAF7-D58FF2A291B7}" srcOrd="3" destOrd="0" parTransId="{58E8E25C-E5F3-40EF-BF20-39E1F2F8F2AB}" sibTransId="{190528C3-6930-4F51-A279-FFB955BBFF16}"/>
    <dgm:cxn modelId="{9F4C3E46-88C2-3945-8617-359B4C7A2C35}" type="presOf" srcId="{E72CC6C7-3AAD-413E-8A2F-1F432066E76F}" destId="{AB7343DC-C03F-5244-A3CB-967D29989294}" srcOrd="0" destOrd="0" presId="urn:microsoft.com/office/officeart/2008/layout/LinedList"/>
    <dgm:cxn modelId="{D9797A47-0532-4F28-A2FB-380166FA33D1}" srcId="{1D0074D5-74FF-4901-BBEF-678D337E1A40}" destId="{E72CC6C7-3AAD-413E-8A2F-1F432066E76F}" srcOrd="5" destOrd="0" parTransId="{A74CA414-C0CB-4F56-B562-9C1746E3A518}" sibTransId="{0F726C14-2F7D-4235-A4B5-E7A46DB7F773}"/>
    <dgm:cxn modelId="{F2035B5C-5E12-4C49-B51B-4581EE397723}" type="presOf" srcId="{622179F0-5FC2-42C9-801D-75AEF67C820D}" destId="{8F90DD70-55AF-E64B-B878-79923C5FDB75}" srcOrd="0" destOrd="0" presId="urn:microsoft.com/office/officeart/2008/layout/LinedList"/>
    <dgm:cxn modelId="{513C605C-5C9E-254A-A471-F606D48D9C5D}" type="presOf" srcId="{AF181FFE-20A8-454B-9191-CC0371281BB7}" destId="{FFF4C1BA-6CC2-4A4E-B3C5-0FE3929A9381}" srcOrd="0" destOrd="0" presId="urn:microsoft.com/office/officeart/2008/layout/LinedList"/>
    <dgm:cxn modelId="{7A35C662-FF09-4EC6-8FA0-1B3C283D804C}" srcId="{1D0074D5-74FF-4901-BBEF-678D337E1A40}" destId="{AF181FFE-20A8-454B-9191-CC0371281BB7}" srcOrd="2" destOrd="0" parTransId="{9F89DEC2-39E8-40B5-9F24-5769C16F9F1A}" sibTransId="{30BA84A4-4952-48F2-818B-43A7F0899EF5}"/>
    <dgm:cxn modelId="{8698F480-9DEC-C444-AB32-E0652CF1DEDC}" type="presOf" srcId="{3AD1D57A-1AF1-4096-991E-587EC25ACCBF}" destId="{2319B6A5-4CF4-1E4C-8E32-3EF7EB93DD35}" srcOrd="0" destOrd="0" presId="urn:microsoft.com/office/officeart/2008/layout/LinedList"/>
    <dgm:cxn modelId="{AF19C78E-AE03-D54C-ADEE-0F1EADBD0FF0}" type="presOf" srcId="{1D0074D5-74FF-4901-BBEF-678D337E1A40}" destId="{4B4A8426-8E76-6942-BE79-62B12EEF80C9}" srcOrd="0" destOrd="0" presId="urn:microsoft.com/office/officeart/2008/layout/LinedList"/>
    <dgm:cxn modelId="{4C6B9E97-FD86-0C4F-ADAA-34176E7137B0}" type="presOf" srcId="{DCBE2FCA-DC3B-492B-AC74-C0FA65250996}" destId="{F55D3A75-882B-8542-A53D-CBB5BD0E867D}" srcOrd="0" destOrd="0" presId="urn:microsoft.com/office/officeart/2008/layout/LinedList"/>
    <dgm:cxn modelId="{15B4E498-067B-2244-BA71-B64E97054ABA}" type="presOf" srcId="{7A821B03-95C2-4FBF-BAF7-D58FF2A291B7}" destId="{1DB75C29-B890-DC42-A852-C03FE3AC8784}" srcOrd="0" destOrd="0" presId="urn:microsoft.com/office/officeart/2008/layout/LinedList"/>
    <dgm:cxn modelId="{D792C0A9-9FDD-1B4F-BDA7-EBD338A3092C}" type="presOf" srcId="{5339281F-2BDF-4498-8CE3-86DD2F6C0A02}" destId="{00E782B4-975B-3649-968F-2BF4EDFE4C2C}" srcOrd="0" destOrd="0" presId="urn:microsoft.com/office/officeart/2008/layout/LinedList"/>
    <dgm:cxn modelId="{8541D7B2-4D3D-4C16-AF12-CE1F5CE39274}" srcId="{1D0074D5-74FF-4901-BBEF-678D337E1A40}" destId="{7F9D8E52-17B3-408F-8173-8692CFA9DC54}" srcOrd="0" destOrd="0" parTransId="{B7209A99-4870-4BD6-A8CC-7BB8A965249A}" sibTransId="{400D4F8F-F568-4E5C-9BBB-7F20FF6FE5A9}"/>
    <dgm:cxn modelId="{943488DD-7E6C-4FCB-AB05-1E218059727E}" srcId="{1D0074D5-74FF-4901-BBEF-678D337E1A40}" destId="{DCBE2FCA-DC3B-492B-AC74-C0FA65250996}" srcOrd="6" destOrd="0" parTransId="{72650A20-52B4-47C8-AB57-42B5D5728C3C}" sibTransId="{21905F61-71AA-4C1C-94F2-6FE9B099328D}"/>
    <dgm:cxn modelId="{C53D6BDF-1A34-4CE5-B1BA-E7F6A74590DB}" srcId="{1D0074D5-74FF-4901-BBEF-678D337E1A40}" destId="{3AD1D57A-1AF1-4096-991E-587EC25ACCBF}" srcOrd="7" destOrd="0" parTransId="{43EFA39A-C131-4C70-A74F-589018295F1C}" sibTransId="{1A44CBB5-AAC9-4A26-BDFE-A487781D49DF}"/>
    <dgm:cxn modelId="{B1DAFFA4-F243-7540-8264-C20FF7569E32}" type="presParOf" srcId="{4B4A8426-8E76-6942-BE79-62B12EEF80C9}" destId="{49FD30C5-AA01-C34A-86C3-B669B65FD0FD}" srcOrd="0" destOrd="0" presId="urn:microsoft.com/office/officeart/2008/layout/LinedList"/>
    <dgm:cxn modelId="{81CA98B8-F347-D246-8F88-FB5898814B39}" type="presParOf" srcId="{4B4A8426-8E76-6942-BE79-62B12EEF80C9}" destId="{1416E13A-4110-464A-821D-44AC4717E14D}" srcOrd="1" destOrd="0" presId="urn:microsoft.com/office/officeart/2008/layout/LinedList"/>
    <dgm:cxn modelId="{97582085-5977-DD48-8F66-87E2F9F8DC65}" type="presParOf" srcId="{1416E13A-4110-464A-821D-44AC4717E14D}" destId="{CE74DADE-DD00-924F-B9D7-4C78EED4EAC7}" srcOrd="0" destOrd="0" presId="urn:microsoft.com/office/officeart/2008/layout/LinedList"/>
    <dgm:cxn modelId="{19FB8EAA-E3EF-F543-BAE1-2B591F6CC16F}" type="presParOf" srcId="{1416E13A-4110-464A-821D-44AC4717E14D}" destId="{F4D8522F-678F-D64A-A994-F0C5EC1E9E77}" srcOrd="1" destOrd="0" presId="urn:microsoft.com/office/officeart/2008/layout/LinedList"/>
    <dgm:cxn modelId="{D58D6081-03B5-9C4D-8E22-6DEE437353C2}" type="presParOf" srcId="{4B4A8426-8E76-6942-BE79-62B12EEF80C9}" destId="{5F0B3691-4B37-2E44-8491-F05C13A44913}" srcOrd="2" destOrd="0" presId="urn:microsoft.com/office/officeart/2008/layout/LinedList"/>
    <dgm:cxn modelId="{BD878633-202D-3D42-9F70-757B658DFCB4}" type="presParOf" srcId="{4B4A8426-8E76-6942-BE79-62B12EEF80C9}" destId="{CDFFB276-DB50-8343-90DB-9596C876D37A}" srcOrd="3" destOrd="0" presId="urn:microsoft.com/office/officeart/2008/layout/LinedList"/>
    <dgm:cxn modelId="{32D9470C-C9AD-F04E-8D6C-D39587AD93A8}" type="presParOf" srcId="{CDFFB276-DB50-8343-90DB-9596C876D37A}" destId="{8F90DD70-55AF-E64B-B878-79923C5FDB75}" srcOrd="0" destOrd="0" presId="urn:microsoft.com/office/officeart/2008/layout/LinedList"/>
    <dgm:cxn modelId="{6268C77C-9A5C-4548-9EDE-7AD16E65FFE9}" type="presParOf" srcId="{CDFFB276-DB50-8343-90DB-9596C876D37A}" destId="{31C68664-EC6F-6B45-A312-5586A121FBC0}" srcOrd="1" destOrd="0" presId="urn:microsoft.com/office/officeart/2008/layout/LinedList"/>
    <dgm:cxn modelId="{D9D07046-AB1C-914B-93E8-E1ED386A7A77}" type="presParOf" srcId="{4B4A8426-8E76-6942-BE79-62B12EEF80C9}" destId="{13355280-BA1F-1946-9620-821326DD9FDA}" srcOrd="4" destOrd="0" presId="urn:microsoft.com/office/officeart/2008/layout/LinedList"/>
    <dgm:cxn modelId="{232E4D6C-0F51-C94C-B29E-2F9A7F231E0A}" type="presParOf" srcId="{4B4A8426-8E76-6942-BE79-62B12EEF80C9}" destId="{27E58731-DC2D-0748-AD4A-4A1759554D9C}" srcOrd="5" destOrd="0" presId="urn:microsoft.com/office/officeart/2008/layout/LinedList"/>
    <dgm:cxn modelId="{5984E6E2-0B23-C94E-A02F-2664B60BD954}" type="presParOf" srcId="{27E58731-DC2D-0748-AD4A-4A1759554D9C}" destId="{FFF4C1BA-6CC2-4A4E-B3C5-0FE3929A9381}" srcOrd="0" destOrd="0" presId="urn:microsoft.com/office/officeart/2008/layout/LinedList"/>
    <dgm:cxn modelId="{13F17F8F-F25A-D247-95F2-81D51BD6A704}" type="presParOf" srcId="{27E58731-DC2D-0748-AD4A-4A1759554D9C}" destId="{F12B70E7-9B4C-C746-96E6-927FB69B349A}" srcOrd="1" destOrd="0" presId="urn:microsoft.com/office/officeart/2008/layout/LinedList"/>
    <dgm:cxn modelId="{FE773C8D-EA09-A04E-AB7C-4CC9DAFFEA8F}" type="presParOf" srcId="{4B4A8426-8E76-6942-BE79-62B12EEF80C9}" destId="{1B6C138F-0587-A94D-95D3-8455C16BEA50}" srcOrd="6" destOrd="0" presId="urn:microsoft.com/office/officeart/2008/layout/LinedList"/>
    <dgm:cxn modelId="{43F8AABA-FD8C-B547-A1A6-BE8A1E66F081}" type="presParOf" srcId="{4B4A8426-8E76-6942-BE79-62B12EEF80C9}" destId="{644CB1B1-10D5-4442-8EDE-469AB536EBC1}" srcOrd="7" destOrd="0" presId="urn:microsoft.com/office/officeart/2008/layout/LinedList"/>
    <dgm:cxn modelId="{1A44D6B5-51D7-DB46-8DA0-DBC7A1742BC2}" type="presParOf" srcId="{644CB1B1-10D5-4442-8EDE-469AB536EBC1}" destId="{1DB75C29-B890-DC42-A852-C03FE3AC8784}" srcOrd="0" destOrd="0" presId="urn:microsoft.com/office/officeart/2008/layout/LinedList"/>
    <dgm:cxn modelId="{1B7AA15E-685D-8245-80F1-59B589021BF6}" type="presParOf" srcId="{644CB1B1-10D5-4442-8EDE-469AB536EBC1}" destId="{48261006-D04E-F342-8E19-4CB034498750}" srcOrd="1" destOrd="0" presId="urn:microsoft.com/office/officeart/2008/layout/LinedList"/>
    <dgm:cxn modelId="{1F9AD787-3536-8941-A450-4F0FAA01E466}" type="presParOf" srcId="{4B4A8426-8E76-6942-BE79-62B12EEF80C9}" destId="{6FE7BEEC-DF9A-2940-BFFA-8A84148A821F}" srcOrd="8" destOrd="0" presId="urn:microsoft.com/office/officeart/2008/layout/LinedList"/>
    <dgm:cxn modelId="{A4553363-4AEF-E741-BDBF-DC9574530CB0}" type="presParOf" srcId="{4B4A8426-8E76-6942-BE79-62B12EEF80C9}" destId="{41EAFEAB-EC09-4547-BEB9-E395F2673B56}" srcOrd="9" destOrd="0" presId="urn:microsoft.com/office/officeart/2008/layout/LinedList"/>
    <dgm:cxn modelId="{2B8F6EA3-C306-5C4C-AC64-D4AE578A1D43}" type="presParOf" srcId="{41EAFEAB-EC09-4547-BEB9-E395F2673B56}" destId="{00E782B4-975B-3649-968F-2BF4EDFE4C2C}" srcOrd="0" destOrd="0" presId="urn:microsoft.com/office/officeart/2008/layout/LinedList"/>
    <dgm:cxn modelId="{B8A060F1-5F1A-DB43-AB36-340C0B9B66A2}" type="presParOf" srcId="{41EAFEAB-EC09-4547-BEB9-E395F2673B56}" destId="{4296763D-236D-4146-9F2A-678B93714EFF}" srcOrd="1" destOrd="0" presId="urn:microsoft.com/office/officeart/2008/layout/LinedList"/>
    <dgm:cxn modelId="{C7DB376E-D26C-B344-A829-AFA799CA18AB}" type="presParOf" srcId="{4B4A8426-8E76-6942-BE79-62B12EEF80C9}" destId="{D13DCAEE-63E6-AB49-B78E-D77AFFC80647}" srcOrd="10" destOrd="0" presId="urn:microsoft.com/office/officeart/2008/layout/LinedList"/>
    <dgm:cxn modelId="{0A392B61-5B4B-EA4F-9A1B-A09844F810CE}" type="presParOf" srcId="{4B4A8426-8E76-6942-BE79-62B12EEF80C9}" destId="{B80FF78F-BDC4-664E-8A47-E4235A117DF2}" srcOrd="11" destOrd="0" presId="urn:microsoft.com/office/officeart/2008/layout/LinedList"/>
    <dgm:cxn modelId="{B038109D-D38F-7146-9B32-C328EA4C9B17}" type="presParOf" srcId="{B80FF78F-BDC4-664E-8A47-E4235A117DF2}" destId="{AB7343DC-C03F-5244-A3CB-967D29989294}" srcOrd="0" destOrd="0" presId="urn:microsoft.com/office/officeart/2008/layout/LinedList"/>
    <dgm:cxn modelId="{49686B19-5FD3-994E-A4EE-4E822C05BA30}" type="presParOf" srcId="{B80FF78F-BDC4-664E-8A47-E4235A117DF2}" destId="{F6FCEB42-390B-154E-93C6-6C33E535A7A1}" srcOrd="1" destOrd="0" presId="urn:microsoft.com/office/officeart/2008/layout/LinedList"/>
    <dgm:cxn modelId="{9702A73B-AB46-2D44-A978-7C2BCF8F8499}" type="presParOf" srcId="{4B4A8426-8E76-6942-BE79-62B12EEF80C9}" destId="{F4A480D3-01B8-D843-8DBF-2A7BBC89C61D}" srcOrd="12" destOrd="0" presId="urn:microsoft.com/office/officeart/2008/layout/LinedList"/>
    <dgm:cxn modelId="{A3A8CCEB-B733-874B-A458-EF4CCE85F2C6}" type="presParOf" srcId="{4B4A8426-8E76-6942-BE79-62B12EEF80C9}" destId="{7AAB5E38-14D7-B64C-87B9-1EB81A993C09}" srcOrd="13" destOrd="0" presId="urn:microsoft.com/office/officeart/2008/layout/LinedList"/>
    <dgm:cxn modelId="{A343A166-1F7D-6A45-A25C-7AC92585D410}" type="presParOf" srcId="{7AAB5E38-14D7-B64C-87B9-1EB81A993C09}" destId="{F55D3A75-882B-8542-A53D-CBB5BD0E867D}" srcOrd="0" destOrd="0" presId="urn:microsoft.com/office/officeart/2008/layout/LinedList"/>
    <dgm:cxn modelId="{EDD328B4-3B9B-E548-B00B-804B5A1CF496}" type="presParOf" srcId="{7AAB5E38-14D7-B64C-87B9-1EB81A993C09}" destId="{767FE8DD-5964-9449-BBFB-47DD519349B4}" srcOrd="1" destOrd="0" presId="urn:microsoft.com/office/officeart/2008/layout/LinedList"/>
    <dgm:cxn modelId="{1F0D68A2-C68A-FB44-9A26-2832241FFCEC}" type="presParOf" srcId="{4B4A8426-8E76-6942-BE79-62B12EEF80C9}" destId="{7F7351E6-59E7-7C4D-893B-7B440139D8D0}" srcOrd="14" destOrd="0" presId="urn:microsoft.com/office/officeart/2008/layout/LinedList"/>
    <dgm:cxn modelId="{E312421B-0184-3C4B-B12C-78D914380F2E}" type="presParOf" srcId="{4B4A8426-8E76-6942-BE79-62B12EEF80C9}" destId="{6AA635C7-2420-6943-9C1C-F67A50CBBE9E}" srcOrd="15" destOrd="0" presId="urn:microsoft.com/office/officeart/2008/layout/LinedList"/>
    <dgm:cxn modelId="{2241A279-F440-2947-9ECC-5580133049A2}" type="presParOf" srcId="{6AA635C7-2420-6943-9C1C-F67A50CBBE9E}" destId="{2319B6A5-4CF4-1E4C-8E32-3EF7EB93DD35}" srcOrd="0" destOrd="0" presId="urn:microsoft.com/office/officeart/2008/layout/LinedList"/>
    <dgm:cxn modelId="{6668DD0A-AA64-6348-A7DF-3916074707CA}" type="presParOf" srcId="{6AA635C7-2420-6943-9C1C-F67A50CBBE9E}" destId="{C376462E-124A-0B42-924B-20C9191639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446EB5-280C-4482-8CD1-25C13C9C5A3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5566A9D-F02F-4B1C-B6C8-D5361232B618}" type="parTrans" cxnId="{CD3C9C24-A3DD-4062-90D4-ADFB4F23126D}">
      <dgm:prSet/>
      <dgm:spPr/>
      <dgm:t>
        <a:bodyPr/>
        <a:lstStyle/>
        <a:p>
          <a:endParaRPr lang="en-US"/>
        </a:p>
      </dgm:t>
    </dgm:pt>
    <dgm:pt modelId="{15F72E23-3E4C-4014-A48F-2AFF33758CFD}">
      <dgm:prSet/>
      <dgm:spPr/>
      <dgm:t>
        <a:bodyPr/>
        <a:lstStyle/>
        <a:p>
          <a:pPr>
            <a:lnSpc>
              <a:spcPct val="100000"/>
            </a:lnSpc>
          </a:pPr>
          <a:r>
            <a:rPr lang="en-US"/>
            <a:t>Supportive TX. </a:t>
          </a:r>
        </a:p>
      </dgm:t>
    </dgm:pt>
    <dgm:pt modelId="{221E3ADF-0BD6-4A4F-B6F0-D2B273868C89}" type="sibTrans" cxnId="{CD3C9C24-A3DD-4062-90D4-ADFB4F23126D}">
      <dgm:prSet/>
      <dgm:spPr/>
      <dgm:t>
        <a:bodyPr/>
        <a:lstStyle/>
        <a:p>
          <a:pPr>
            <a:lnSpc>
              <a:spcPct val="100000"/>
            </a:lnSpc>
          </a:pPr>
          <a:endParaRPr lang="en-US"/>
        </a:p>
      </dgm:t>
    </dgm:pt>
    <dgm:pt modelId="{0D627556-36FF-4D93-9568-AFB869901972}" type="parTrans" cxnId="{6D67DECF-5588-4693-9C9B-4D05168BDB6B}">
      <dgm:prSet/>
      <dgm:spPr/>
      <dgm:t>
        <a:bodyPr/>
        <a:lstStyle/>
        <a:p>
          <a:endParaRPr lang="en-US"/>
        </a:p>
      </dgm:t>
    </dgm:pt>
    <dgm:pt modelId="{51515C2A-DE6A-4975-AE08-F13341E0FB84}">
      <dgm:prSet/>
      <dgm:spPr/>
      <dgm:t>
        <a:bodyPr/>
        <a:lstStyle/>
        <a:p>
          <a:pPr>
            <a:lnSpc>
              <a:spcPct val="100000"/>
            </a:lnSpc>
          </a:pPr>
          <a:r>
            <a:rPr lang="en-US"/>
            <a:t>I-V Fluid </a:t>
          </a:r>
        </a:p>
      </dgm:t>
    </dgm:pt>
    <dgm:pt modelId="{D9E36AEA-2791-40C0-B8C7-DDAF1A3C6239}" type="sibTrans" cxnId="{6D67DECF-5588-4693-9C9B-4D05168BDB6B}">
      <dgm:prSet/>
      <dgm:spPr/>
      <dgm:t>
        <a:bodyPr/>
        <a:lstStyle/>
        <a:p>
          <a:pPr>
            <a:lnSpc>
              <a:spcPct val="100000"/>
            </a:lnSpc>
          </a:pPr>
          <a:endParaRPr lang="en-US"/>
        </a:p>
      </dgm:t>
    </dgm:pt>
    <dgm:pt modelId="{F46F0728-FD09-4F94-9C76-CB07C8E5B9E6}" type="parTrans" cxnId="{60942D2F-6A25-4967-B212-F667A3366387}">
      <dgm:prSet/>
      <dgm:spPr/>
      <dgm:t>
        <a:bodyPr/>
        <a:lstStyle/>
        <a:p>
          <a:endParaRPr lang="en-US"/>
        </a:p>
      </dgm:t>
    </dgm:pt>
    <dgm:pt modelId="{BD7CB3F1-6E05-4E58-8DAD-FF89A0B3D975}">
      <dgm:prSet/>
      <dgm:spPr/>
      <dgm:t>
        <a:bodyPr/>
        <a:lstStyle/>
        <a:p>
          <a:pPr>
            <a:lnSpc>
              <a:spcPct val="100000"/>
            </a:lnSpc>
          </a:pPr>
          <a:r>
            <a:rPr lang="en-US"/>
            <a:t>O2 supplement </a:t>
          </a:r>
        </a:p>
      </dgm:t>
    </dgm:pt>
    <dgm:pt modelId="{810EBE57-E0B3-4117-80E0-4F9E04360539}" type="sibTrans" cxnId="{60942D2F-6A25-4967-B212-F667A3366387}">
      <dgm:prSet/>
      <dgm:spPr/>
      <dgm:t>
        <a:bodyPr/>
        <a:lstStyle/>
        <a:p>
          <a:pPr>
            <a:lnSpc>
              <a:spcPct val="100000"/>
            </a:lnSpc>
          </a:pPr>
          <a:endParaRPr lang="en-US"/>
        </a:p>
      </dgm:t>
    </dgm:pt>
    <dgm:pt modelId="{2AB305B8-DB4C-4D92-ACD7-5AB10F3DDDC8}" type="parTrans" cxnId="{A99A0FBB-5C9A-42F0-9075-1DA940EA0B85}">
      <dgm:prSet/>
      <dgm:spPr/>
      <dgm:t>
        <a:bodyPr/>
        <a:lstStyle/>
        <a:p>
          <a:endParaRPr lang="en-US"/>
        </a:p>
      </dgm:t>
    </dgm:pt>
    <dgm:pt modelId="{89829778-85F6-45EA-B626-19836C34BC26}">
      <dgm:prSet/>
      <dgm:spPr/>
      <dgm:t>
        <a:bodyPr/>
        <a:lstStyle/>
        <a:p>
          <a:pPr>
            <a:lnSpc>
              <a:spcPct val="100000"/>
            </a:lnSpc>
          </a:pPr>
          <a:r>
            <a:rPr lang="en-US"/>
            <a:t>correct any metabolic disorders </a:t>
          </a:r>
        </a:p>
      </dgm:t>
    </dgm:pt>
    <dgm:pt modelId="{F3F9E446-C0EE-40CB-B17D-DF6D381DED06}" type="sibTrans" cxnId="{A99A0FBB-5C9A-42F0-9075-1DA940EA0B85}">
      <dgm:prSet/>
      <dgm:spPr/>
      <dgm:t>
        <a:bodyPr/>
        <a:lstStyle/>
        <a:p>
          <a:pPr>
            <a:lnSpc>
              <a:spcPct val="100000"/>
            </a:lnSpc>
          </a:pPr>
          <a:endParaRPr lang="en-US"/>
        </a:p>
      </dgm:t>
    </dgm:pt>
    <dgm:pt modelId="{4B367534-554B-46BD-AA3C-0162CCCBD4BC}" type="parTrans" cxnId="{550A0B78-7B2B-4B15-BC19-DB91FCE6569D}">
      <dgm:prSet/>
      <dgm:spPr/>
      <dgm:t>
        <a:bodyPr/>
        <a:lstStyle/>
        <a:p>
          <a:endParaRPr lang="en-US"/>
        </a:p>
      </dgm:t>
    </dgm:pt>
    <dgm:pt modelId="{FF51A1B8-22B3-4C64-9F5F-B8FD012E6E29}">
      <dgm:prSet/>
      <dgm:spPr/>
      <dgm:t>
        <a:bodyPr/>
        <a:lstStyle/>
        <a:p>
          <a:pPr>
            <a:lnSpc>
              <a:spcPct val="100000"/>
            </a:lnSpc>
          </a:pPr>
          <a:r>
            <a:rPr lang="en-US"/>
            <a:t>regulate temperature </a:t>
          </a:r>
        </a:p>
      </dgm:t>
    </dgm:pt>
    <dgm:pt modelId="{8920FA14-B11B-4238-8579-AFFB6CFF15BF}" type="sibTrans" cxnId="{550A0B78-7B2B-4B15-BC19-DB91FCE6569D}">
      <dgm:prSet/>
      <dgm:spPr/>
      <dgm:t>
        <a:bodyPr/>
        <a:lstStyle/>
        <a:p>
          <a:endParaRPr lang="en-US"/>
        </a:p>
      </dgm:t>
    </dgm:pt>
    <dgm:pt modelId="{6D850E62-0D8D-4C6B-8CDD-193C3A779806}" type="pres">
      <dgm:prSet presAssocID="{BE446EB5-280C-4482-8CD1-25C13C9C5A33}" presName="root" presStyleCnt="0">
        <dgm:presLayoutVars>
          <dgm:dir/>
          <dgm:resizeHandles val="exact"/>
        </dgm:presLayoutVars>
      </dgm:prSet>
      <dgm:spPr/>
    </dgm:pt>
    <dgm:pt modelId="{7B4D21DF-E42E-407A-918B-26875F90A4DA}" type="pres">
      <dgm:prSet presAssocID="{BE446EB5-280C-4482-8CD1-25C13C9C5A33}" presName="container" presStyleCnt="0">
        <dgm:presLayoutVars>
          <dgm:dir/>
          <dgm:resizeHandles val="exact"/>
        </dgm:presLayoutVars>
      </dgm:prSet>
      <dgm:spPr/>
    </dgm:pt>
    <dgm:pt modelId="{FFD6700C-C238-4542-9BD8-37F59AABE75E}" type="pres">
      <dgm:prSet presAssocID="{15F72E23-3E4C-4014-A48F-2AFF33758CFD}" presName="compNode" presStyleCnt="0"/>
      <dgm:spPr/>
    </dgm:pt>
    <dgm:pt modelId="{41A55AE3-099F-4ACB-B0E9-9C1CEAD70D49}" type="pres">
      <dgm:prSet presAssocID="{15F72E23-3E4C-4014-A48F-2AFF33758CFD}" presName="iconBgRect" presStyleLbl="bgShp" presStyleIdx="0" presStyleCnt="5"/>
      <dgm:spPr/>
    </dgm:pt>
    <dgm:pt modelId="{C5E51129-9370-449D-B1AE-DE90E62F0D5E}" type="pres">
      <dgm:prSet presAssocID="{15F72E23-3E4C-4014-A48F-2AFF33758C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nboarding"/>
        </a:ext>
      </dgm:extLst>
    </dgm:pt>
    <dgm:pt modelId="{1D8BCD3E-C05E-4473-9528-CA13A8071ACF}" type="pres">
      <dgm:prSet presAssocID="{15F72E23-3E4C-4014-A48F-2AFF33758CFD}" presName="spaceRect" presStyleCnt="0"/>
      <dgm:spPr/>
    </dgm:pt>
    <dgm:pt modelId="{536D8112-5D03-494F-BC7E-C093E6F19AE7}" type="pres">
      <dgm:prSet presAssocID="{15F72E23-3E4C-4014-A48F-2AFF33758CFD}" presName="textRect" presStyleLbl="revTx" presStyleIdx="0" presStyleCnt="5">
        <dgm:presLayoutVars>
          <dgm:chMax val="1"/>
          <dgm:chPref val="1"/>
        </dgm:presLayoutVars>
      </dgm:prSet>
      <dgm:spPr/>
    </dgm:pt>
    <dgm:pt modelId="{AA39DF35-97E2-4688-A8DA-F2EDE938C4ED}" type="pres">
      <dgm:prSet presAssocID="{221E3ADF-0BD6-4A4F-B6F0-D2B273868C89}" presName="sibTrans" presStyleLbl="sibTrans2D1" presStyleIdx="0" presStyleCnt="0"/>
      <dgm:spPr/>
    </dgm:pt>
    <dgm:pt modelId="{EC04CA81-9D65-46BC-9F0C-F251983F2F82}" type="pres">
      <dgm:prSet presAssocID="{51515C2A-DE6A-4975-AE08-F13341E0FB84}" presName="compNode" presStyleCnt="0"/>
      <dgm:spPr/>
    </dgm:pt>
    <dgm:pt modelId="{E0831183-D6BE-4528-8F5C-DE83BADEFD5B}" type="pres">
      <dgm:prSet presAssocID="{51515C2A-DE6A-4975-AE08-F13341E0FB84}" presName="iconBgRect" presStyleLbl="bgShp" presStyleIdx="1" presStyleCnt="5"/>
      <dgm:spPr/>
    </dgm:pt>
    <dgm:pt modelId="{1D436971-CFA5-45A9-88AB-ED6A3CAC59B0}" type="pres">
      <dgm:prSet presAssocID="{51515C2A-DE6A-4975-AE08-F13341E0FB8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g"/>
        </a:ext>
      </dgm:extLst>
    </dgm:pt>
    <dgm:pt modelId="{1CA41385-B1D9-42C9-9E7F-F1BD6BB91968}" type="pres">
      <dgm:prSet presAssocID="{51515C2A-DE6A-4975-AE08-F13341E0FB84}" presName="spaceRect" presStyleCnt="0"/>
      <dgm:spPr/>
    </dgm:pt>
    <dgm:pt modelId="{34DF2356-635F-4F14-9D3F-C9B2C04201B1}" type="pres">
      <dgm:prSet presAssocID="{51515C2A-DE6A-4975-AE08-F13341E0FB84}" presName="textRect" presStyleLbl="revTx" presStyleIdx="1" presStyleCnt="5">
        <dgm:presLayoutVars>
          <dgm:chMax val="1"/>
          <dgm:chPref val="1"/>
        </dgm:presLayoutVars>
      </dgm:prSet>
      <dgm:spPr/>
    </dgm:pt>
    <dgm:pt modelId="{44AA964F-4476-4E65-8CAA-F6C64E7AB2B2}" type="pres">
      <dgm:prSet presAssocID="{D9E36AEA-2791-40C0-B8C7-DDAF1A3C6239}" presName="sibTrans" presStyleLbl="sibTrans2D1" presStyleIdx="0" presStyleCnt="0"/>
      <dgm:spPr/>
    </dgm:pt>
    <dgm:pt modelId="{B27C858E-9B28-4CCE-A7AA-7579DAC157B5}" type="pres">
      <dgm:prSet presAssocID="{BD7CB3F1-6E05-4E58-8DAD-FF89A0B3D975}" presName="compNode" presStyleCnt="0"/>
      <dgm:spPr/>
    </dgm:pt>
    <dgm:pt modelId="{0C0309A8-D5F9-48EC-9FCB-1C99F82A7674}" type="pres">
      <dgm:prSet presAssocID="{BD7CB3F1-6E05-4E58-8DAD-FF89A0B3D975}" presName="iconBgRect" presStyleLbl="bgShp" presStyleIdx="2" presStyleCnt="5"/>
      <dgm:spPr/>
    </dgm:pt>
    <dgm:pt modelId="{112D5281-E37E-4AD7-8AB9-FB73E8E0EA3C}" type="pres">
      <dgm:prSet presAssocID="{BD7CB3F1-6E05-4E58-8DAD-FF89A0B3D9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ckage"/>
        </a:ext>
      </dgm:extLst>
    </dgm:pt>
    <dgm:pt modelId="{B17465B9-5F5D-4CB1-8AE6-EE8A07625AD4}" type="pres">
      <dgm:prSet presAssocID="{BD7CB3F1-6E05-4E58-8DAD-FF89A0B3D975}" presName="spaceRect" presStyleCnt="0"/>
      <dgm:spPr/>
    </dgm:pt>
    <dgm:pt modelId="{95ACE9F0-BCB0-4F28-BA3C-F99A0E75FFE6}" type="pres">
      <dgm:prSet presAssocID="{BD7CB3F1-6E05-4E58-8DAD-FF89A0B3D975}" presName="textRect" presStyleLbl="revTx" presStyleIdx="2" presStyleCnt="5">
        <dgm:presLayoutVars>
          <dgm:chMax val="1"/>
          <dgm:chPref val="1"/>
        </dgm:presLayoutVars>
      </dgm:prSet>
      <dgm:spPr/>
    </dgm:pt>
    <dgm:pt modelId="{82FFE28C-F896-4DD4-BF9F-644DFC3296E9}" type="pres">
      <dgm:prSet presAssocID="{810EBE57-E0B3-4117-80E0-4F9E04360539}" presName="sibTrans" presStyleLbl="sibTrans2D1" presStyleIdx="0" presStyleCnt="0"/>
      <dgm:spPr/>
    </dgm:pt>
    <dgm:pt modelId="{BCA4287E-0552-439B-ACFF-85D1D3CCF3BA}" type="pres">
      <dgm:prSet presAssocID="{89829778-85F6-45EA-B626-19836C34BC26}" presName="compNode" presStyleCnt="0"/>
      <dgm:spPr/>
    </dgm:pt>
    <dgm:pt modelId="{2AA16020-3EA3-4D32-A234-66D6FBDD035F}" type="pres">
      <dgm:prSet presAssocID="{89829778-85F6-45EA-B626-19836C34BC26}" presName="iconBgRect" presStyleLbl="bgShp" presStyleIdx="3" presStyleCnt="5"/>
      <dgm:spPr/>
    </dgm:pt>
    <dgm:pt modelId="{16F984A9-6296-44A6-B5E2-2B65A48375B7}" type="pres">
      <dgm:prSet presAssocID="{89829778-85F6-45EA-B626-19836C34BC2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ccept"/>
        </a:ext>
      </dgm:extLst>
    </dgm:pt>
    <dgm:pt modelId="{A9032AA5-608B-4186-9363-07B8F7014A88}" type="pres">
      <dgm:prSet presAssocID="{89829778-85F6-45EA-B626-19836C34BC26}" presName="spaceRect" presStyleCnt="0"/>
      <dgm:spPr/>
    </dgm:pt>
    <dgm:pt modelId="{E3367D5B-2D14-46AC-9DF4-86D9B862692A}" type="pres">
      <dgm:prSet presAssocID="{89829778-85F6-45EA-B626-19836C34BC26}" presName="textRect" presStyleLbl="revTx" presStyleIdx="3" presStyleCnt="5">
        <dgm:presLayoutVars>
          <dgm:chMax val="1"/>
          <dgm:chPref val="1"/>
        </dgm:presLayoutVars>
      </dgm:prSet>
      <dgm:spPr/>
    </dgm:pt>
    <dgm:pt modelId="{B185B2A5-889D-482D-AC6F-FC24BE00F0CE}" type="pres">
      <dgm:prSet presAssocID="{F3F9E446-C0EE-40CB-B17D-DF6D381DED06}" presName="sibTrans" presStyleLbl="sibTrans2D1" presStyleIdx="0" presStyleCnt="0"/>
      <dgm:spPr/>
    </dgm:pt>
    <dgm:pt modelId="{38EB547C-9023-488F-9E7D-AB7D5952C8F2}" type="pres">
      <dgm:prSet presAssocID="{FF51A1B8-22B3-4C64-9F5F-B8FD012E6E29}" presName="compNode" presStyleCnt="0"/>
      <dgm:spPr/>
    </dgm:pt>
    <dgm:pt modelId="{42233E0B-E3D8-4C0C-95CB-BA4CFF88A8A4}" type="pres">
      <dgm:prSet presAssocID="{FF51A1B8-22B3-4C64-9F5F-B8FD012E6E29}" presName="iconBgRect" presStyleLbl="bgShp" presStyleIdx="4" presStyleCnt="5"/>
      <dgm:spPr/>
    </dgm:pt>
    <dgm:pt modelId="{0917A8D3-CF58-43CC-9438-A43D3664E843}" type="pres">
      <dgm:prSet presAssocID="{FF51A1B8-22B3-4C64-9F5F-B8FD012E6E2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rigid"/>
        </a:ext>
      </dgm:extLst>
    </dgm:pt>
    <dgm:pt modelId="{F3933C92-C034-4819-AFB9-ECE5C2657008}" type="pres">
      <dgm:prSet presAssocID="{FF51A1B8-22B3-4C64-9F5F-B8FD012E6E29}" presName="spaceRect" presStyleCnt="0"/>
      <dgm:spPr/>
    </dgm:pt>
    <dgm:pt modelId="{898DA7F0-A7A1-4F0E-84B6-5CCA11A4A7DD}" type="pres">
      <dgm:prSet presAssocID="{FF51A1B8-22B3-4C64-9F5F-B8FD012E6E29}" presName="textRect" presStyleLbl="revTx" presStyleIdx="4" presStyleCnt="5">
        <dgm:presLayoutVars>
          <dgm:chMax val="1"/>
          <dgm:chPref val="1"/>
        </dgm:presLayoutVars>
      </dgm:prSet>
      <dgm:spPr/>
    </dgm:pt>
  </dgm:ptLst>
  <dgm:cxnLst>
    <dgm:cxn modelId="{27F53E1F-2F05-43B6-A049-DF25FA8EBB45}" type="presOf" srcId="{89829778-85F6-45EA-B626-19836C34BC26}" destId="{E3367D5B-2D14-46AC-9DF4-86D9B862692A}" srcOrd="0" destOrd="0" presId="urn:microsoft.com/office/officeart/2018/2/layout/IconCircleList"/>
    <dgm:cxn modelId="{CD3C9C24-A3DD-4062-90D4-ADFB4F23126D}" srcId="{BE446EB5-280C-4482-8CD1-25C13C9C5A33}" destId="{15F72E23-3E4C-4014-A48F-2AFF33758CFD}" srcOrd="0" destOrd="0" parTransId="{C5566A9D-F02F-4B1C-B6C8-D5361232B618}" sibTransId="{221E3ADF-0BD6-4A4F-B6F0-D2B273868C89}"/>
    <dgm:cxn modelId="{EB19A728-CF06-47FD-9988-5B3BD7E24950}" type="presOf" srcId="{FF51A1B8-22B3-4C64-9F5F-B8FD012E6E29}" destId="{898DA7F0-A7A1-4F0E-84B6-5CCA11A4A7DD}" srcOrd="0" destOrd="0" presId="urn:microsoft.com/office/officeart/2018/2/layout/IconCircleList"/>
    <dgm:cxn modelId="{60942D2F-6A25-4967-B212-F667A3366387}" srcId="{BE446EB5-280C-4482-8CD1-25C13C9C5A33}" destId="{BD7CB3F1-6E05-4E58-8DAD-FF89A0B3D975}" srcOrd="2" destOrd="0" parTransId="{F46F0728-FD09-4F94-9C76-CB07C8E5B9E6}" sibTransId="{810EBE57-E0B3-4117-80E0-4F9E04360539}"/>
    <dgm:cxn modelId="{71AA7675-CDD3-4B5C-8840-E7342A162DB2}" type="presOf" srcId="{221E3ADF-0BD6-4A4F-B6F0-D2B273868C89}" destId="{AA39DF35-97E2-4688-A8DA-F2EDE938C4ED}" srcOrd="0" destOrd="0" presId="urn:microsoft.com/office/officeart/2018/2/layout/IconCircleList"/>
    <dgm:cxn modelId="{550A0B78-7B2B-4B15-BC19-DB91FCE6569D}" srcId="{BE446EB5-280C-4482-8CD1-25C13C9C5A33}" destId="{FF51A1B8-22B3-4C64-9F5F-B8FD012E6E29}" srcOrd="4" destOrd="0" parTransId="{4B367534-554B-46BD-AA3C-0162CCCBD4BC}" sibTransId="{8920FA14-B11B-4238-8579-AFFB6CFF15BF}"/>
    <dgm:cxn modelId="{CCF80383-E9DE-4D1C-A7D5-04E286071AA0}" type="presOf" srcId="{BD7CB3F1-6E05-4E58-8DAD-FF89A0B3D975}" destId="{95ACE9F0-BCB0-4F28-BA3C-F99A0E75FFE6}" srcOrd="0" destOrd="0" presId="urn:microsoft.com/office/officeart/2018/2/layout/IconCircleList"/>
    <dgm:cxn modelId="{3D829583-9689-4618-8468-C6FE07309AAE}" type="presOf" srcId="{15F72E23-3E4C-4014-A48F-2AFF33758CFD}" destId="{536D8112-5D03-494F-BC7E-C093E6F19AE7}" srcOrd="0" destOrd="0" presId="urn:microsoft.com/office/officeart/2018/2/layout/IconCircleList"/>
    <dgm:cxn modelId="{26AD8D86-7D4F-494D-A830-973E7E3E2439}" type="presOf" srcId="{D9E36AEA-2791-40C0-B8C7-DDAF1A3C6239}" destId="{44AA964F-4476-4E65-8CAA-F6C64E7AB2B2}" srcOrd="0" destOrd="0" presId="urn:microsoft.com/office/officeart/2018/2/layout/IconCircleList"/>
    <dgm:cxn modelId="{A99A0FBB-5C9A-42F0-9075-1DA940EA0B85}" srcId="{BE446EB5-280C-4482-8CD1-25C13C9C5A33}" destId="{89829778-85F6-45EA-B626-19836C34BC26}" srcOrd="3" destOrd="0" parTransId="{2AB305B8-DB4C-4D92-ACD7-5AB10F3DDDC8}" sibTransId="{F3F9E446-C0EE-40CB-B17D-DF6D381DED06}"/>
    <dgm:cxn modelId="{E6B50BBF-B1F6-4564-B349-1F2211576DBA}" type="presOf" srcId="{BE446EB5-280C-4482-8CD1-25C13C9C5A33}" destId="{6D850E62-0D8D-4C6B-8CDD-193C3A779806}" srcOrd="0" destOrd="0" presId="urn:microsoft.com/office/officeart/2018/2/layout/IconCircleList"/>
    <dgm:cxn modelId="{842EEFC9-EEC9-434A-B19E-8AF2C77E62B2}" type="presOf" srcId="{810EBE57-E0B3-4117-80E0-4F9E04360539}" destId="{82FFE28C-F896-4DD4-BF9F-644DFC3296E9}" srcOrd="0" destOrd="0" presId="urn:microsoft.com/office/officeart/2018/2/layout/IconCircleList"/>
    <dgm:cxn modelId="{AFC43DCB-11CA-4306-BCEB-24A996DF48E8}" type="presOf" srcId="{F3F9E446-C0EE-40CB-B17D-DF6D381DED06}" destId="{B185B2A5-889D-482D-AC6F-FC24BE00F0CE}" srcOrd="0" destOrd="0" presId="urn:microsoft.com/office/officeart/2018/2/layout/IconCircleList"/>
    <dgm:cxn modelId="{320B44CF-6132-48EB-965F-AF3F0BBD1DC4}" type="presOf" srcId="{51515C2A-DE6A-4975-AE08-F13341E0FB84}" destId="{34DF2356-635F-4F14-9D3F-C9B2C04201B1}" srcOrd="0" destOrd="0" presId="urn:microsoft.com/office/officeart/2018/2/layout/IconCircleList"/>
    <dgm:cxn modelId="{6D67DECF-5588-4693-9C9B-4D05168BDB6B}" srcId="{BE446EB5-280C-4482-8CD1-25C13C9C5A33}" destId="{51515C2A-DE6A-4975-AE08-F13341E0FB84}" srcOrd="1" destOrd="0" parTransId="{0D627556-36FF-4D93-9568-AFB869901972}" sibTransId="{D9E36AEA-2791-40C0-B8C7-DDAF1A3C6239}"/>
    <dgm:cxn modelId="{578D11E8-DCAE-4DC2-96EC-9955EC229ECC}" type="presParOf" srcId="{6D850E62-0D8D-4C6B-8CDD-193C3A779806}" destId="{7B4D21DF-E42E-407A-918B-26875F90A4DA}" srcOrd="0" destOrd="0" presId="urn:microsoft.com/office/officeart/2018/2/layout/IconCircleList"/>
    <dgm:cxn modelId="{5E90B20F-C146-46CE-850B-092D2B5773DA}" type="presParOf" srcId="{7B4D21DF-E42E-407A-918B-26875F90A4DA}" destId="{FFD6700C-C238-4542-9BD8-37F59AABE75E}" srcOrd="0" destOrd="0" presId="urn:microsoft.com/office/officeart/2018/2/layout/IconCircleList"/>
    <dgm:cxn modelId="{9F2BCABD-5920-4EDA-BB3B-4168AEE4F727}" type="presParOf" srcId="{FFD6700C-C238-4542-9BD8-37F59AABE75E}" destId="{41A55AE3-099F-4ACB-B0E9-9C1CEAD70D49}" srcOrd="0" destOrd="0" presId="urn:microsoft.com/office/officeart/2018/2/layout/IconCircleList"/>
    <dgm:cxn modelId="{37D0DB76-61B9-4566-9E3F-AFF7528E57BC}" type="presParOf" srcId="{FFD6700C-C238-4542-9BD8-37F59AABE75E}" destId="{C5E51129-9370-449D-B1AE-DE90E62F0D5E}" srcOrd="1" destOrd="0" presId="urn:microsoft.com/office/officeart/2018/2/layout/IconCircleList"/>
    <dgm:cxn modelId="{E327F50A-FB21-4D09-9F3D-0395FCD37961}" type="presParOf" srcId="{FFD6700C-C238-4542-9BD8-37F59AABE75E}" destId="{1D8BCD3E-C05E-4473-9528-CA13A8071ACF}" srcOrd="2" destOrd="0" presId="urn:microsoft.com/office/officeart/2018/2/layout/IconCircleList"/>
    <dgm:cxn modelId="{92CC5028-97C7-4F4E-B740-74D74C91D45B}" type="presParOf" srcId="{FFD6700C-C238-4542-9BD8-37F59AABE75E}" destId="{536D8112-5D03-494F-BC7E-C093E6F19AE7}" srcOrd="3" destOrd="0" presId="urn:microsoft.com/office/officeart/2018/2/layout/IconCircleList"/>
    <dgm:cxn modelId="{7820C681-FE80-4824-8763-6B017EB6093B}" type="presParOf" srcId="{7B4D21DF-E42E-407A-918B-26875F90A4DA}" destId="{AA39DF35-97E2-4688-A8DA-F2EDE938C4ED}" srcOrd="1" destOrd="0" presId="urn:microsoft.com/office/officeart/2018/2/layout/IconCircleList"/>
    <dgm:cxn modelId="{89291F57-71B4-4A68-A83C-BE1F25F6FA80}" type="presParOf" srcId="{7B4D21DF-E42E-407A-918B-26875F90A4DA}" destId="{EC04CA81-9D65-46BC-9F0C-F251983F2F82}" srcOrd="2" destOrd="0" presId="urn:microsoft.com/office/officeart/2018/2/layout/IconCircleList"/>
    <dgm:cxn modelId="{E97270B9-16CB-4670-BEDF-77D47F0B9087}" type="presParOf" srcId="{EC04CA81-9D65-46BC-9F0C-F251983F2F82}" destId="{E0831183-D6BE-4528-8F5C-DE83BADEFD5B}" srcOrd="0" destOrd="0" presId="urn:microsoft.com/office/officeart/2018/2/layout/IconCircleList"/>
    <dgm:cxn modelId="{FD1638E8-6C2D-4DBD-9400-239C795D792E}" type="presParOf" srcId="{EC04CA81-9D65-46BC-9F0C-F251983F2F82}" destId="{1D436971-CFA5-45A9-88AB-ED6A3CAC59B0}" srcOrd="1" destOrd="0" presId="urn:microsoft.com/office/officeart/2018/2/layout/IconCircleList"/>
    <dgm:cxn modelId="{B219B20E-E23B-4024-A885-A767E7E64452}" type="presParOf" srcId="{EC04CA81-9D65-46BC-9F0C-F251983F2F82}" destId="{1CA41385-B1D9-42C9-9E7F-F1BD6BB91968}" srcOrd="2" destOrd="0" presId="urn:microsoft.com/office/officeart/2018/2/layout/IconCircleList"/>
    <dgm:cxn modelId="{EC7D2D94-5757-4F0A-B1D4-25179A3927FD}" type="presParOf" srcId="{EC04CA81-9D65-46BC-9F0C-F251983F2F82}" destId="{34DF2356-635F-4F14-9D3F-C9B2C04201B1}" srcOrd="3" destOrd="0" presId="urn:microsoft.com/office/officeart/2018/2/layout/IconCircleList"/>
    <dgm:cxn modelId="{710C3F6F-38CD-4FBF-A67B-C151E7AC4B40}" type="presParOf" srcId="{7B4D21DF-E42E-407A-918B-26875F90A4DA}" destId="{44AA964F-4476-4E65-8CAA-F6C64E7AB2B2}" srcOrd="3" destOrd="0" presId="urn:microsoft.com/office/officeart/2018/2/layout/IconCircleList"/>
    <dgm:cxn modelId="{F8322A82-7599-4F2A-BE22-E88C774B5699}" type="presParOf" srcId="{7B4D21DF-E42E-407A-918B-26875F90A4DA}" destId="{B27C858E-9B28-4CCE-A7AA-7579DAC157B5}" srcOrd="4" destOrd="0" presId="urn:microsoft.com/office/officeart/2018/2/layout/IconCircleList"/>
    <dgm:cxn modelId="{6332539D-5BD9-4124-B8A3-32A3DEC842C3}" type="presParOf" srcId="{B27C858E-9B28-4CCE-A7AA-7579DAC157B5}" destId="{0C0309A8-D5F9-48EC-9FCB-1C99F82A7674}" srcOrd="0" destOrd="0" presId="urn:microsoft.com/office/officeart/2018/2/layout/IconCircleList"/>
    <dgm:cxn modelId="{40F47F32-8BC6-4C21-B7EE-86E0FF6D5523}" type="presParOf" srcId="{B27C858E-9B28-4CCE-A7AA-7579DAC157B5}" destId="{112D5281-E37E-4AD7-8AB9-FB73E8E0EA3C}" srcOrd="1" destOrd="0" presId="urn:microsoft.com/office/officeart/2018/2/layout/IconCircleList"/>
    <dgm:cxn modelId="{0E5C17BD-F9EB-4D8B-AAC5-4F54F3020851}" type="presParOf" srcId="{B27C858E-9B28-4CCE-A7AA-7579DAC157B5}" destId="{B17465B9-5F5D-4CB1-8AE6-EE8A07625AD4}" srcOrd="2" destOrd="0" presId="urn:microsoft.com/office/officeart/2018/2/layout/IconCircleList"/>
    <dgm:cxn modelId="{E1D6545B-B2DE-4082-B28B-12D644EA4CAA}" type="presParOf" srcId="{B27C858E-9B28-4CCE-A7AA-7579DAC157B5}" destId="{95ACE9F0-BCB0-4F28-BA3C-F99A0E75FFE6}" srcOrd="3" destOrd="0" presId="urn:microsoft.com/office/officeart/2018/2/layout/IconCircleList"/>
    <dgm:cxn modelId="{81EF1B2F-769E-432A-8F3B-6EBAEF3EBAB5}" type="presParOf" srcId="{7B4D21DF-E42E-407A-918B-26875F90A4DA}" destId="{82FFE28C-F896-4DD4-BF9F-644DFC3296E9}" srcOrd="5" destOrd="0" presId="urn:microsoft.com/office/officeart/2018/2/layout/IconCircleList"/>
    <dgm:cxn modelId="{A2BF7BB0-07EB-40F2-A166-C0017D5957D8}" type="presParOf" srcId="{7B4D21DF-E42E-407A-918B-26875F90A4DA}" destId="{BCA4287E-0552-439B-ACFF-85D1D3CCF3BA}" srcOrd="6" destOrd="0" presId="urn:microsoft.com/office/officeart/2018/2/layout/IconCircleList"/>
    <dgm:cxn modelId="{496C32B3-5DF7-4C6A-ACAD-E324E8575E7E}" type="presParOf" srcId="{BCA4287E-0552-439B-ACFF-85D1D3CCF3BA}" destId="{2AA16020-3EA3-4D32-A234-66D6FBDD035F}" srcOrd="0" destOrd="0" presId="urn:microsoft.com/office/officeart/2018/2/layout/IconCircleList"/>
    <dgm:cxn modelId="{FB325A83-D890-4569-84A4-4CA8D35B6986}" type="presParOf" srcId="{BCA4287E-0552-439B-ACFF-85D1D3CCF3BA}" destId="{16F984A9-6296-44A6-B5E2-2B65A48375B7}" srcOrd="1" destOrd="0" presId="urn:microsoft.com/office/officeart/2018/2/layout/IconCircleList"/>
    <dgm:cxn modelId="{C8AAC583-3AFF-4AEE-BE31-2AE89FE85375}" type="presParOf" srcId="{BCA4287E-0552-439B-ACFF-85D1D3CCF3BA}" destId="{A9032AA5-608B-4186-9363-07B8F7014A88}" srcOrd="2" destOrd="0" presId="urn:microsoft.com/office/officeart/2018/2/layout/IconCircleList"/>
    <dgm:cxn modelId="{F966F08F-AAF8-499D-86E0-1AA10E0A1F7F}" type="presParOf" srcId="{BCA4287E-0552-439B-ACFF-85D1D3CCF3BA}" destId="{E3367D5B-2D14-46AC-9DF4-86D9B862692A}" srcOrd="3" destOrd="0" presId="urn:microsoft.com/office/officeart/2018/2/layout/IconCircleList"/>
    <dgm:cxn modelId="{E65942A3-1BA5-4EC8-AEDA-0929EE10BC3F}" type="presParOf" srcId="{7B4D21DF-E42E-407A-918B-26875F90A4DA}" destId="{B185B2A5-889D-482D-AC6F-FC24BE00F0CE}" srcOrd="7" destOrd="0" presId="urn:microsoft.com/office/officeart/2018/2/layout/IconCircleList"/>
    <dgm:cxn modelId="{7947FC31-F3FF-4A29-969A-71722E096C2D}" type="presParOf" srcId="{7B4D21DF-E42E-407A-918B-26875F90A4DA}" destId="{38EB547C-9023-488F-9E7D-AB7D5952C8F2}" srcOrd="8" destOrd="0" presId="urn:microsoft.com/office/officeart/2018/2/layout/IconCircleList"/>
    <dgm:cxn modelId="{F0F7F13B-89EE-4096-A347-5B1BCE8356B0}" type="presParOf" srcId="{38EB547C-9023-488F-9E7D-AB7D5952C8F2}" destId="{42233E0B-E3D8-4C0C-95CB-BA4CFF88A8A4}" srcOrd="0" destOrd="0" presId="urn:microsoft.com/office/officeart/2018/2/layout/IconCircleList"/>
    <dgm:cxn modelId="{98301314-066C-4092-AB1C-7E0D56964FFD}" type="presParOf" srcId="{38EB547C-9023-488F-9E7D-AB7D5952C8F2}" destId="{0917A8D3-CF58-43CC-9438-A43D3664E843}" srcOrd="1" destOrd="0" presId="urn:microsoft.com/office/officeart/2018/2/layout/IconCircleList"/>
    <dgm:cxn modelId="{F892CDCD-830A-4BF8-A6B6-225BA42AED6B}" type="presParOf" srcId="{38EB547C-9023-488F-9E7D-AB7D5952C8F2}" destId="{F3933C92-C034-4819-AFB9-ECE5C2657008}" srcOrd="2" destOrd="0" presId="urn:microsoft.com/office/officeart/2018/2/layout/IconCircleList"/>
    <dgm:cxn modelId="{0C59FF9E-FB4F-49AB-BBAE-4AE609B96CE1}" type="presParOf" srcId="{38EB547C-9023-488F-9E7D-AB7D5952C8F2}" destId="{898DA7F0-A7A1-4F0E-84B6-5CCA11A4A7D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E4D47-341E-4B38-A531-DB4A314C9305}">
      <dsp:nvSpPr>
        <dsp:cNvPr id="0" name=""/>
        <dsp:cNvSpPr/>
      </dsp:nvSpPr>
      <dsp:spPr>
        <a:xfrm>
          <a:off x="0" y="606"/>
          <a:ext cx="10972800" cy="14189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A088F1-E5AB-4422-B668-388E33E682A9}">
      <dsp:nvSpPr>
        <dsp:cNvPr id="0" name=""/>
        <dsp:cNvSpPr/>
      </dsp:nvSpPr>
      <dsp:spPr>
        <a:xfrm>
          <a:off x="429237" y="319874"/>
          <a:ext cx="780432" cy="7804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986B68-90F6-43B5-999A-66AE483D3BAC}">
      <dsp:nvSpPr>
        <dsp:cNvPr id="0" name=""/>
        <dsp:cNvSpPr/>
      </dsp:nvSpPr>
      <dsp:spPr>
        <a:xfrm>
          <a:off x="1638907" y="606"/>
          <a:ext cx="9333892" cy="141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174" tIns="150174" rIns="150174" bIns="150174" numCol="1" spcCol="1270" anchor="ctr" anchorCtr="0">
          <a:noAutofit/>
        </a:bodyPr>
        <a:lstStyle/>
        <a:p>
          <a:pPr marL="0" lvl="0" indent="0" algn="l" defTabSz="1111250">
            <a:lnSpc>
              <a:spcPct val="90000"/>
            </a:lnSpc>
            <a:spcBef>
              <a:spcPct val="0"/>
            </a:spcBef>
            <a:spcAft>
              <a:spcPct val="35000"/>
            </a:spcAft>
            <a:buNone/>
          </a:pPr>
          <a:r>
            <a:rPr lang="en-US" sz="2500" kern="1200"/>
            <a:t>·  If no meconium is retrieved, do not repeat intubation and suction. </a:t>
          </a:r>
        </a:p>
      </dsp:txBody>
      <dsp:txXfrm>
        <a:off x="1638907" y="606"/>
        <a:ext cx="9333892" cy="1418967"/>
      </dsp:txXfrm>
    </dsp:sp>
    <dsp:sp modelId="{E5552BA1-205F-4DD7-BB94-E82725E6D82B}">
      <dsp:nvSpPr>
        <dsp:cNvPr id="0" name=""/>
        <dsp:cNvSpPr/>
      </dsp:nvSpPr>
      <dsp:spPr>
        <a:xfrm>
          <a:off x="0" y="1774316"/>
          <a:ext cx="10972800" cy="14189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3A645D-A390-49A4-899A-6A865699A13D}">
      <dsp:nvSpPr>
        <dsp:cNvPr id="0" name=""/>
        <dsp:cNvSpPr/>
      </dsp:nvSpPr>
      <dsp:spPr>
        <a:xfrm>
          <a:off x="429237" y="2093583"/>
          <a:ext cx="780432" cy="780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85C01D-1D0F-4D06-8DD3-AD7DFEABC21B}">
      <dsp:nvSpPr>
        <dsp:cNvPr id="0" name=""/>
        <dsp:cNvSpPr/>
      </dsp:nvSpPr>
      <dsp:spPr>
        <a:xfrm>
          <a:off x="1638907" y="1774316"/>
          <a:ext cx="9333892" cy="141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174" tIns="150174" rIns="150174" bIns="150174" numCol="1" spcCol="1270" anchor="ctr" anchorCtr="0">
          <a:noAutofit/>
        </a:bodyPr>
        <a:lstStyle/>
        <a:p>
          <a:pPr marL="0" lvl="0" indent="0" algn="l" defTabSz="1111250">
            <a:lnSpc>
              <a:spcPct val="90000"/>
            </a:lnSpc>
            <a:spcBef>
              <a:spcPct val="0"/>
            </a:spcBef>
            <a:spcAft>
              <a:spcPct val="35000"/>
            </a:spcAft>
            <a:buNone/>
          </a:pPr>
          <a:r>
            <a:rPr lang="en-US" sz="2500" kern="1200" dirty="0"/>
            <a:t>·  If meconium is retrieved and no bradycardia, HR &lt;100 is present, &gt; reintubate and suction. </a:t>
          </a:r>
        </a:p>
      </dsp:txBody>
      <dsp:txXfrm>
        <a:off x="1638907" y="1774316"/>
        <a:ext cx="9333892" cy="1418967"/>
      </dsp:txXfrm>
    </dsp:sp>
    <dsp:sp modelId="{138E82AE-2DE5-4F6E-BCAD-409882E22A93}">
      <dsp:nvSpPr>
        <dsp:cNvPr id="0" name=""/>
        <dsp:cNvSpPr/>
      </dsp:nvSpPr>
      <dsp:spPr>
        <a:xfrm>
          <a:off x="0" y="3548025"/>
          <a:ext cx="10972800" cy="14189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47824-11F3-43F4-B97B-B058087B80F4}">
      <dsp:nvSpPr>
        <dsp:cNvPr id="0" name=""/>
        <dsp:cNvSpPr/>
      </dsp:nvSpPr>
      <dsp:spPr>
        <a:xfrm>
          <a:off x="429237" y="3867293"/>
          <a:ext cx="780432" cy="780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D62129-170C-44DF-9E26-809AE52DD5CB}">
      <dsp:nvSpPr>
        <dsp:cNvPr id="0" name=""/>
        <dsp:cNvSpPr/>
      </dsp:nvSpPr>
      <dsp:spPr>
        <a:xfrm>
          <a:off x="1638907" y="3548025"/>
          <a:ext cx="9333892" cy="1418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174" tIns="150174" rIns="150174" bIns="150174" numCol="1" spcCol="1270" anchor="ctr" anchorCtr="0">
          <a:noAutofit/>
        </a:bodyPr>
        <a:lstStyle/>
        <a:p>
          <a:pPr marL="0" lvl="0" indent="0" algn="l" defTabSz="1111250">
            <a:lnSpc>
              <a:spcPct val="90000"/>
            </a:lnSpc>
            <a:spcBef>
              <a:spcPct val="0"/>
            </a:spcBef>
            <a:spcAft>
              <a:spcPct val="35000"/>
            </a:spcAft>
            <a:buNone/>
          </a:pPr>
          <a:r>
            <a:rPr lang="en-US" sz="2500" kern="1200"/>
            <a:t>·  If the heart rate is low, administer positive pressure ventilation and consider suctioning again later. </a:t>
          </a:r>
        </a:p>
      </dsp:txBody>
      <dsp:txXfrm>
        <a:off x="1638907" y="3548025"/>
        <a:ext cx="9333892" cy="1418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A239D-AC6B-684D-9FDE-517C042C51A5}">
      <dsp:nvSpPr>
        <dsp:cNvPr id="0" name=""/>
        <dsp:cNvSpPr/>
      </dsp:nvSpPr>
      <dsp:spPr>
        <a:xfrm>
          <a:off x="0" y="606"/>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1206C-DF19-1C4A-9DE5-228047F0CCDD}">
      <dsp:nvSpPr>
        <dsp:cNvPr id="0" name=""/>
        <dsp:cNvSpPr/>
      </dsp:nvSpPr>
      <dsp:spPr>
        <a:xfrm>
          <a:off x="0" y="606"/>
          <a:ext cx="10972800" cy="70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Minimal handling is essential because these infants are easily agitated, Agitation can increase pulmonary hypertension and right-to-left shunting, leading to additional hypoxia and acidosis. Sedation may be necessary to decrease agitation. </a:t>
          </a:r>
          <a:endParaRPr lang="en-US" sz="1600" kern="1200"/>
        </a:p>
      </dsp:txBody>
      <dsp:txXfrm>
        <a:off x="0" y="606"/>
        <a:ext cx="10972800" cy="709483"/>
      </dsp:txXfrm>
    </dsp:sp>
    <dsp:sp modelId="{FEF2DC1F-0A34-5C4C-A45E-B83E2AB347AB}">
      <dsp:nvSpPr>
        <dsp:cNvPr id="0" name=""/>
        <dsp:cNvSpPr/>
      </dsp:nvSpPr>
      <dsp:spPr>
        <a:xfrm>
          <a:off x="0" y="71009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701AB-1F2B-7541-89F6-A4867920858D}">
      <dsp:nvSpPr>
        <dsp:cNvPr id="0" name=""/>
        <dsp:cNvSpPr/>
      </dsp:nvSpPr>
      <dsp:spPr>
        <a:xfrm>
          <a:off x="0" y="710090"/>
          <a:ext cx="10972800" cy="70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Continue respiratory care. </a:t>
          </a:r>
          <a:endParaRPr lang="en-US" sz="1600" kern="1200"/>
        </a:p>
      </dsp:txBody>
      <dsp:txXfrm>
        <a:off x="0" y="710090"/>
        <a:ext cx="10972800" cy="709483"/>
      </dsp:txXfrm>
    </dsp:sp>
    <dsp:sp modelId="{D762EC01-671E-ED43-B397-650CB525459F}">
      <dsp:nvSpPr>
        <dsp:cNvPr id="0" name=""/>
        <dsp:cNvSpPr/>
      </dsp:nvSpPr>
      <dsp:spPr>
        <a:xfrm>
          <a:off x="0" y="1419574"/>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E475D-18D7-D74E-BFAE-611A06E5CB3D}">
      <dsp:nvSpPr>
        <dsp:cNvPr id="0" name=""/>
        <dsp:cNvSpPr/>
      </dsp:nvSpPr>
      <dsp:spPr>
        <a:xfrm>
          <a:off x="0" y="1419574"/>
          <a:ext cx="10972800" cy="70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Oxygen therapy via positive pressure is crucial in maintaining adequate arterial oxygenation. </a:t>
          </a:r>
          <a:endParaRPr lang="en-US" sz="1600" kern="1200"/>
        </a:p>
      </dsp:txBody>
      <dsp:txXfrm>
        <a:off x="0" y="1419574"/>
        <a:ext cx="10972800" cy="709483"/>
      </dsp:txXfrm>
    </dsp:sp>
    <dsp:sp modelId="{04F2B64A-9BA2-1641-83FA-01F707B42DB0}">
      <dsp:nvSpPr>
        <dsp:cNvPr id="0" name=""/>
        <dsp:cNvSpPr/>
      </dsp:nvSpPr>
      <dsp:spPr>
        <a:xfrm>
          <a:off x="0" y="2129058"/>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74CE64-EAE4-5A4D-9FC4-170D8B903F62}">
      <dsp:nvSpPr>
        <dsp:cNvPr id="0" name=""/>
        <dsp:cNvSpPr/>
      </dsp:nvSpPr>
      <dsp:spPr>
        <a:xfrm>
          <a:off x="0" y="2129058"/>
          <a:ext cx="10972800" cy="70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Mechanical ventilation in 30% of cases (hyperventilation) </a:t>
          </a:r>
          <a:endParaRPr lang="en-US" sz="1600" kern="1200"/>
        </a:p>
      </dsp:txBody>
      <dsp:txXfrm>
        <a:off x="0" y="2129058"/>
        <a:ext cx="10972800" cy="709483"/>
      </dsp:txXfrm>
    </dsp:sp>
    <dsp:sp modelId="{BD9E30E2-2B95-7E42-9FAB-99E0B492E488}">
      <dsp:nvSpPr>
        <dsp:cNvPr id="0" name=""/>
        <dsp:cNvSpPr/>
      </dsp:nvSpPr>
      <dsp:spPr>
        <a:xfrm>
          <a:off x="0" y="2838541"/>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84427-E58B-A642-8935-47810881F303}">
      <dsp:nvSpPr>
        <dsp:cNvPr id="0" name=""/>
        <dsp:cNvSpPr/>
      </dsp:nvSpPr>
      <dsp:spPr>
        <a:xfrm>
          <a:off x="0" y="2838541"/>
          <a:ext cx="10972800" cy="70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Surfactant when needed </a:t>
          </a:r>
          <a:endParaRPr lang="en-US" sz="1600" kern="1200"/>
        </a:p>
      </dsp:txBody>
      <dsp:txXfrm>
        <a:off x="0" y="2838541"/>
        <a:ext cx="10972800" cy="709483"/>
      </dsp:txXfrm>
    </dsp:sp>
    <dsp:sp modelId="{82F6CEA2-6F9E-B74D-BF5D-9077939149C9}">
      <dsp:nvSpPr>
        <dsp:cNvPr id="0" name=""/>
        <dsp:cNvSpPr/>
      </dsp:nvSpPr>
      <dsp:spPr>
        <a:xfrm>
          <a:off x="0" y="3548025"/>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51C440-F48E-8240-9A32-E800A59588E5}">
      <dsp:nvSpPr>
        <dsp:cNvPr id="0" name=""/>
        <dsp:cNvSpPr/>
      </dsp:nvSpPr>
      <dsp:spPr>
        <a:xfrm>
          <a:off x="0" y="3548025"/>
          <a:ext cx="10972800" cy="70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prophylactic antibiotic is not indicated if there is no pneumonia </a:t>
          </a:r>
          <a:endParaRPr lang="en-US" sz="1600" kern="1200"/>
        </a:p>
      </dsp:txBody>
      <dsp:txXfrm>
        <a:off x="0" y="3548025"/>
        <a:ext cx="10972800" cy="709483"/>
      </dsp:txXfrm>
    </dsp:sp>
    <dsp:sp modelId="{D66CDFBF-478F-3D4D-9B85-CE9EA17E1B3D}">
      <dsp:nvSpPr>
        <dsp:cNvPr id="0" name=""/>
        <dsp:cNvSpPr/>
      </dsp:nvSpPr>
      <dsp:spPr>
        <a:xfrm>
          <a:off x="0" y="425750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D986F-AB12-824C-8576-BD6BF363257C}">
      <dsp:nvSpPr>
        <dsp:cNvPr id="0" name=""/>
        <dsp:cNvSpPr/>
      </dsp:nvSpPr>
      <dsp:spPr>
        <a:xfrm>
          <a:off x="0" y="4257509"/>
          <a:ext cx="10972800" cy="709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Inhaled NO for PPHN (Persistent pulmonary hypertension of the newborn)  (causes vasodilatation so decrease the hypertension)</a:t>
          </a:r>
          <a:endParaRPr lang="en-US" sz="1600" kern="1200"/>
        </a:p>
      </dsp:txBody>
      <dsp:txXfrm>
        <a:off x="0" y="4257509"/>
        <a:ext cx="10972800" cy="709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BDCAF-1E44-CB46-82D5-60157C4253ED}">
      <dsp:nvSpPr>
        <dsp:cNvPr id="0" name=""/>
        <dsp:cNvSpPr/>
      </dsp:nvSpPr>
      <dsp:spPr>
        <a:xfrm>
          <a:off x="1339" y="742946"/>
          <a:ext cx="4701480" cy="29854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DE88A-A6B9-9646-8CCC-A5A92D1128AE}">
      <dsp:nvSpPr>
        <dsp:cNvPr id="0" name=""/>
        <dsp:cNvSpPr/>
      </dsp:nvSpPr>
      <dsp:spPr>
        <a:xfrm>
          <a:off x="523726" y="1239213"/>
          <a:ext cx="4701480" cy="29854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The risk of meconium aspiration may be decreased by rapid identification of fetal distress and suction before his first breath if non vigorous (first 5sec)</a:t>
          </a:r>
        </a:p>
      </dsp:txBody>
      <dsp:txXfrm>
        <a:off x="611167" y="1326654"/>
        <a:ext cx="4526598" cy="2810558"/>
      </dsp:txXfrm>
    </dsp:sp>
    <dsp:sp modelId="{A191DCD5-0756-4841-9072-C411FEDA1109}">
      <dsp:nvSpPr>
        <dsp:cNvPr id="0" name=""/>
        <dsp:cNvSpPr/>
      </dsp:nvSpPr>
      <dsp:spPr>
        <a:xfrm>
          <a:off x="5747593" y="742946"/>
          <a:ext cx="4701480" cy="29854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7177B-9771-6746-91AC-FF4D73F5C0D4}">
      <dsp:nvSpPr>
        <dsp:cNvPr id="0" name=""/>
        <dsp:cNvSpPr/>
      </dsp:nvSpPr>
      <dsp:spPr>
        <a:xfrm>
          <a:off x="6269980" y="1239213"/>
          <a:ext cx="4701480" cy="29854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Amnioinfusion or routine intrapartum nasopharyngeal suctioning in infants with meconium-stained amniotic fluid do not reduce the risk for MAS. </a:t>
          </a:r>
        </a:p>
      </dsp:txBody>
      <dsp:txXfrm>
        <a:off x="6357421" y="1326654"/>
        <a:ext cx="4526598" cy="2810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9E645-7F29-9F44-BE83-3EBC65FF2F3E}">
      <dsp:nvSpPr>
        <dsp:cNvPr id="0" name=""/>
        <dsp:cNvSpPr/>
      </dsp:nvSpPr>
      <dsp:spPr>
        <a:xfrm>
          <a:off x="0" y="28149"/>
          <a:ext cx="10972800" cy="15795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1. PPHN. (Persistent pulmonary hypertension of the newborn)</a:t>
          </a:r>
        </a:p>
      </dsp:txBody>
      <dsp:txXfrm>
        <a:off x="77105" y="105254"/>
        <a:ext cx="10818590" cy="1425290"/>
      </dsp:txXfrm>
    </dsp:sp>
    <dsp:sp modelId="{66A6D8F4-BA79-3944-8887-E3534BD21632}">
      <dsp:nvSpPr>
        <dsp:cNvPr id="0" name=""/>
        <dsp:cNvSpPr/>
      </dsp:nvSpPr>
      <dsp:spPr>
        <a:xfrm>
          <a:off x="0" y="1694049"/>
          <a:ext cx="10972800" cy="15795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2. chronic lung disease from intense pulmonary intervention. </a:t>
          </a:r>
        </a:p>
      </dsp:txBody>
      <dsp:txXfrm>
        <a:off x="77105" y="1771154"/>
        <a:ext cx="10818590" cy="1425290"/>
      </dsp:txXfrm>
    </dsp:sp>
    <dsp:sp modelId="{90F2B227-056D-9F4C-A024-08C0CF0DDA19}">
      <dsp:nvSpPr>
        <dsp:cNvPr id="0" name=""/>
        <dsp:cNvSpPr/>
      </dsp:nvSpPr>
      <dsp:spPr>
        <a:xfrm>
          <a:off x="0" y="3359950"/>
          <a:ext cx="10972800" cy="15795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3. Infants with MAS have a slightly increased incidence of respiratory infections in the first year of life because the lungs are still in recovery. </a:t>
          </a:r>
        </a:p>
      </dsp:txBody>
      <dsp:txXfrm>
        <a:off x="77105" y="3437055"/>
        <a:ext cx="10818590" cy="1425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D30C5-AA01-C34A-86C3-B669B65FD0FD}">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4DADE-DD00-924F-B9D7-4C78EED4EAC7}">
      <dsp:nvSpPr>
        <dsp:cNvPr id="0" name=""/>
        <dsp:cNvSpPr/>
      </dsp:nvSpPr>
      <dsp:spPr>
        <a:xfrm>
          <a:off x="0" y="0"/>
          <a:ext cx="10972800" cy="62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congenital HD </a:t>
          </a:r>
        </a:p>
      </dsp:txBody>
      <dsp:txXfrm>
        <a:off x="0" y="0"/>
        <a:ext cx="10972800" cy="620949"/>
      </dsp:txXfrm>
    </dsp:sp>
    <dsp:sp modelId="{5F0B3691-4B37-2E44-8491-F05C13A44913}">
      <dsp:nvSpPr>
        <dsp:cNvPr id="0" name=""/>
        <dsp:cNvSpPr/>
      </dsp:nvSpPr>
      <dsp:spPr>
        <a:xfrm>
          <a:off x="0" y="62094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90DD70-55AF-E64B-B878-79923C5FDB75}">
      <dsp:nvSpPr>
        <dsp:cNvPr id="0" name=""/>
        <dsp:cNvSpPr/>
      </dsp:nvSpPr>
      <dsp:spPr>
        <a:xfrm>
          <a:off x="0" y="620949"/>
          <a:ext cx="10972800" cy="62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diaphragmatic hernia </a:t>
          </a:r>
        </a:p>
      </dsp:txBody>
      <dsp:txXfrm>
        <a:off x="0" y="620949"/>
        <a:ext cx="10972800" cy="620949"/>
      </dsp:txXfrm>
    </dsp:sp>
    <dsp:sp modelId="{13355280-BA1F-1946-9620-821326DD9FDA}">
      <dsp:nvSpPr>
        <dsp:cNvPr id="0" name=""/>
        <dsp:cNvSpPr/>
      </dsp:nvSpPr>
      <dsp:spPr>
        <a:xfrm>
          <a:off x="0" y="124189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F4C1BA-6CC2-4A4E-B3C5-0FE3929A9381}">
      <dsp:nvSpPr>
        <dsp:cNvPr id="0" name=""/>
        <dsp:cNvSpPr/>
      </dsp:nvSpPr>
      <dsp:spPr>
        <a:xfrm>
          <a:off x="0" y="1241899"/>
          <a:ext cx="10972800" cy="62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congenital lung defect </a:t>
          </a:r>
        </a:p>
      </dsp:txBody>
      <dsp:txXfrm>
        <a:off x="0" y="1241899"/>
        <a:ext cx="10972800" cy="620949"/>
      </dsp:txXfrm>
    </dsp:sp>
    <dsp:sp modelId="{1B6C138F-0587-A94D-95D3-8455C16BEA50}">
      <dsp:nvSpPr>
        <dsp:cNvPr id="0" name=""/>
        <dsp:cNvSpPr/>
      </dsp:nvSpPr>
      <dsp:spPr>
        <a:xfrm>
          <a:off x="0" y="186285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B75C29-B890-DC42-A852-C03FE3AC8784}">
      <dsp:nvSpPr>
        <dsp:cNvPr id="0" name=""/>
        <dsp:cNvSpPr/>
      </dsp:nvSpPr>
      <dsp:spPr>
        <a:xfrm>
          <a:off x="0" y="1862849"/>
          <a:ext cx="10972800" cy="62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pneumothorax </a:t>
          </a:r>
        </a:p>
      </dsp:txBody>
      <dsp:txXfrm>
        <a:off x="0" y="1862849"/>
        <a:ext cx="10972800" cy="620949"/>
      </dsp:txXfrm>
    </dsp:sp>
    <dsp:sp modelId="{6FE7BEEC-DF9A-2940-BFFA-8A84148A821F}">
      <dsp:nvSpPr>
        <dsp:cNvPr id="0" name=""/>
        <dsp:cNvSpPr/>
      </dsp:nvSpPr>
      <dsp:spPr>
        <a:xfrm>
          <a:off x="0" y="248379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E782B4-975B-3649-968F-2BF4EDFE4C2C}">
      <dsp:nvSpPr>
        <dsp:cNvPr id="0" name=""/>
        <dsp:cNvSpPr/>
      </dsp:nvSpPr>
      <dsp:spPr>
        <a:xfrm>
          <a:off x="0" y="2483799"/>
          <a:ext cx="10972800" cy="62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meconium aspiration </a:t>
          </a:r>
        </a:p>
      </dsp:txBody>
      <dsp:txXfrm>
        <a:off x="0" y="2483799"/>
        <a:ext cx="10972800" cy="620949"/>
      </dsp:txXfrm>
    </dsp:sp>
    <dsp:sp modelId="{D13DCAEE-63E6-AB49-B78E-D77AFFC80647}">
      <dsp:nvSpPr>
        <dsp:cNvPr id="0" name=""/>
        <dsp:cNvSpPr/>
      </dsp:nvSpPr>
      <dsp:spPr>
        <a:xfrm>
          <a:off x="0" y="310474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343DC-C03F-5244-A3CB-967D29989294}">
      <dsp:nvSpPr>
        <dsp:cNvPr id="0" name=""/>
        <dsp:cNvSpPr/>
      </dsp:nvSpPr>
      <dsp:spPr>
        <a:xfrm>
          <a:off x="0" y="3104749"/>
          <a:ext cx="10972800" cy="62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RDS </a:t>
          </a:r>
        </a:p>
      </dsp:txBody>
      <dsp:txXfrm>
        <a:off x="0" y="3104749"/>
        <a:ext cx="10972800" cy="620949"/>
      </dsp:txXfrm>
    </dsp:sp>
    <dsp:sp modelId="{F4A480D3-01B8-D843-8DBF-2A7BBC89C61D}">
      <dsp:nvSpPr>
        <dsp:cNvPr id="0" name=""/>
        <dsp:cNvSpPr/>
      </dsp:nvSpPr>
      <dsp:spPr>
        <a:xfrm>
          <a:off x="0" y="372570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3A75-882B-8542-A53D-CBB5BD0E867D}">
      <dsp:nvSpPr>
        <dsp:cNvPr id="0" name=""/>
        <dsp:cNvSpPr/>
      </dsp:nvSpPr>
      <dsp:spPr>
        <a:xfrm>
          <a:off x="0" y="3725699"/>
          <a:ext cx="10972800" cy="62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PPHN (Persistent Pulmonary Hypertension of the Newborn) </a:t>
          </a:r>
        </a:p>
      </dsp:txBody>
      <dsp:txXfrm>
        <a:off x="0" y="3725699"/>
        <a:ext cx="10972800" cy="620949"/>
      </dsp:txXfrm>
    </dsp:sp>
    <dsp:sp modelId="{7F7351E6-59E7-7C4D-893B-7B440139D8D0}">
      <dsp:nvSpPr>
        <dsp:cNvPr id="0" name=""/>
        <dsp:cNvSpPr/>
      </dsp:nvSpPr>
      <dsp:spPr>
        <a:xfrm>
          <a:off x="0" y="434664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19B6A5-4CF4-1E4C-8E32-3EF7EB93DD35}">
      <dsp:nvSpPr>
        <dsp:cNvPr id="0" name=""/>
        <dsp:cNvSpPr/>
      </dsp:nvSpPr>
      <dsp:spPr>
        <a:xfrm>
          <a:off x="0" y="4346649"/>
          <a:ext cx="10972800" cy="620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neonatal pneumonia </a:t>
          </a:r>
        </a:p>
      </dsp:txBody>
      <dsp:txXfrm>
        <a:off x="0" y="4346649"/>
        <a:ext cx="10972800" cy="620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55AE3-099F-4ACB-B0E9-9C1CEAD70D49}">
      <dsp:nvSpPr>
        <dsp:cNvPr id="0" name=""/>
        <dsp:cNvSpPr/>
      </dsp:nvSpPr>
      <dsp:spPr>
        <a:xfrm>
          <a:off x="1454787" y="37997"/>
          <a:ext cx="1067472" cy="10674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51129-9370-449D-B1AE-DE90E62F0D5E}">
      <dsp:nvSpPr>
        <dsp:cNvPr id="0" name=""/>
        <dsp:cNvSpPr/>
      </dsp:nvSpPr>
      <dsp:spPr>
        <a:xfrm>
          <a:off x="1678956" y="262166"/>
          <a:ext cx="619133" cy="619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D8112-5D03-494F-BC7E-C093E6F19AE7}">
      <dsp:nvSpPr>
        <dsp:cNvPr id="0" name=""/>
        <dsp:cNvSpPr/>
      </dsp:nvSpPr>
      <dsp:spPr>
        <a:xfrm>
          <a:off x="2751003" y="37997"/>
          <a:ext cx="2516183" cy="106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Supportive TX. </a:t>
          </a:r>
        </a:p>
      </dsp:txBody>
      <dsp:txXfrm>
        <a:off x="2751003" y="37997"/>
        <a:ext cx="2516183" cy="1067472"/>
      </dsp:txXfrm>
    </dsp:sp>
    <dsp:sp modelId="{E0831183-D6BE-4528-8F5C-DE83BADEFD5B}">
      <dsp:nvSpPr>
        <dsp:cNvPr id="0" name=""/>
        <dsp:cNvSpPr/>
      </dsp:nvSpPr>
      <dsp:spPr>
        <a:xfrm>
          <a:off x="5705613" y="37997"/>
          <a:ext cx="1067472" cy="10674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436971-CFA5-45A9-88AB-ED6A3CAC59B0}">
      <dsp:nvSpPr>
        <dsp:cNvPr id="0" name=""/>
        <dsp:cNvSpPr/>
      </dsp:nvSpPr>
      <dsp:spPr>
        <a:xfrm>
          <a:off x="5929782" y="262166"/>
          <a:ext cx="619133" cy="619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F2356-635F-4F14-9D3F-C9B2C04201B1}">
      <dsp:nvSpPr>
        <dsp:cNvPr id="0" name=""/>
        <dsp:cNvSpPr/>
      </dsp:nvSpPr>
      <dsp:spPr>
        <a:xfrm>
          <a:off x="7001829" y="37997"/>
          <a:ext cx="2516183" cy="106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I-V Fluid </a:t>
          </a:r>
        </a:p>
      </dsp:txBody>
      <dsp:txXfrm>
        <a:off x="7001829" y="37997"/>
        <a:ext cx="2516183" cy="1067472"/>
      </dsp:txXfrm>
    </dsp:sp>
    <dsp:sp modelId="{0C0309A8-D5F9-48EC-9FCB-1C99F82A7674}">
      <dsp:nvSpPr>
        <dsp:cNvPr id="0" name=""/>
        <dsp:cNvSpPr/>
      </dsp:nvSpPr>
      <dsp:spPr>
        <a:xfrm>
          <a:off x="1454787" y="1949907"/>
          <a:ext cx="1067472" cy="10674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2D5281-E37E-4AD7-8AB9-FB73E8E0EA3C}">
      <dsp:nvSpPr>
        <dsp:cNvPr id="0" name=""/>
        <dsp:cNvSpPr/>
      </dsp:nvSpPr>
      <dsp:spPr>
        <a:xfrm>
          <a:off x="1678956" y="2174077"/>
          <a:ext cx="619133" cy="619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CE9F0-BCB0-4F28-BA3C-F99A0E75FFE6}">
      <dsp:nvSpPr>
        <dsp:cNvPr id="0" name=""/>
        <dsp:cNvSpPr/>
      </dsp:nvSpPr>
      <dsp:spPr>
        <a:xfrm>
          <a:off x="2751003" y="1949907"/>
          <a:ext cx="2516183" cy="106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O2 supplement </a:t>
          </a:r>
        </a:p>
      </dsp:txBody>
      <dsp:txXfrm>
        <a:off x="2751003" y="1949907"/>
        <a:ext cx="2516183" cy="1067472"/>
      </dsp:txXfrm>
    </dsp:sp>
    <dsp:sp modelId="{2AA16020-3EA3-4D32-A234-66D6FBDD035F}">
      <dsp:nvSpPr>
        <dsp:cNvPr id="0" name=""/>
        <dsp:cNvSpPr/>
      </dsp:nvSpPr>
      <dsp:spPr>
        <a:xfrm>
          <a:off x="5705613" y="1949907"/>
          <a:ext cx="1067472" cy="10674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984A9-6296-44A6-B5E2-2B65A48375B7}">
      <dsp:nvSpPr>
        <dsp:cNvPr id="0" name=""/>
        <dsp:cNvSpPr/>
      </dsp:nvSpPr>
      <dsp:spPr>
        <a:xfrm>
          <a:off x="5929782" y="2174077"/>
          <a:ext cx="619133" cy="6191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67D5B-2D14-46AC-9DF4-86D9B862692A}">
      <dsp:nvSpPr>
        <dsp:cNvPr id="0" name=""/>
        <dsp:cNvSpPr/>
      </dsp:nvSpPr>
      <dsp:spPr>
        <a:xfrm>
          <a:off x="7001829" y="1949907"/>
          <a:ext cx="2516183" cy="106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correct any metabolic disorders </a:t>
          </a:r>
        </a:p>
      </dsp:txBody>
      <dsp:txXfrm>
        <a:off x="7001829" y="1949907"/>
        <a:ext cx="2516183" cy="1067472"/>
      </dsp:txXfrm>
    </dsp:sp>
    <dsp:sp modelId="{42233E0B-E3D8-4C0C-95CB-BA4CFF88A8A4}">
      <dsp:nvSpPr>
        <dsp:cNvPr id="0" name=""/>
        <dsp:cNvSpPr/>
      </dsp:nvSpPr>
      <dsp:spPr>
        <a:xfrm>
          <a:off x="1454787" y="3861818"/>
          <a:ext cx="1067472" cy="106747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17A8D3-CF58-43CC-9438-A43D3664E843}">
      <dsp:nvSpPr>
        <dsp:cNvPr id="0" name=""/>
        <dsp:cNvSpPr/>
      </dsp:nvSpPr>
      <dsp:spPr>
        <a:xfrm>
          <a:off x="1678956" y="4085988"/>
          <a:ext cx="619133" cy="6191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8DA7F0-A7A1-4F0E-84B6-5CCA11A4A7DD}">
      <dsp:nvSpPr>
        <dsp:cNvPr id="0" name=""/>
        <dsp:cNvSpPr/>
      </dsp:nvSpPr>
      <dsp:spPr>
        <a:xfrm>
          <a:off x="2751003" y="3861818"/>
          <a:ext cx="2516183" cy="106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regulate temperature </a:t>
          </a:r>
        </a:p>
      </dsp:txBody>
      <dsp:txXfrm>
        <a:off x="2751003" y="3861818"/>
        <a:ext cx="2516183" cy="10674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6T19:59:09.119"/>
    </inkml:context>
    <inkml:brush xml:id="br0">
      <inkml:brushProperty name="width" value="0.2" units="cm"/>
      <inkml:brushProperty name="height" value="0.2" units="cm"/>
      <inkml:brushProperty name="color" value="#FFC114"/>
    </inkml:brush>
  </inkml:definitions>
  <inkml:trace contextRef="#ctx0" brushRef="#br0">0 1 24575,'81'0'0,"-1"0"0,-1 0 0,7 0 0,5 0 0,-3 0 0,5 0 0,4 0 0,1 0-656,-9 0 1,2 0-1,2 0 1,1 0 0,-2 0 205,1 0 1,-1 0 0,0 0 0,1 0 0,-2 0 449,0 0 0,-1 0 0,0 0 0,-1 0 0,-2 0 32,12 0 1,-2 0-1,-2 0 1,-3 0-33,12 0 0,-3 0 0,-6 0 399,-19 0 0,-3 0 1,-7 0-400,1 0 0,-9 0 0,20 0 0,-41 0 0,-23 0 0,-9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06T20:25:50.035"/>
    </inkml:context>
    <inkml:brush xml:id="br0">
      <inkml:brushProperty name="width" value="0.2" units="cm"/>
      <inkml:brushProperty name="height" value="0.2" units="cm"/>
      <inkml:brushProperty name="color" value="#FFC114"/>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6T20:27:49.77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1,'81'0,"1"0,-1 0,1 0,-1 0,-8 0,6 0,5 0,5 0,5 0,2 0,5 0,2 0,2 0,2 0,2 0,0 0,1 0,-25 0,2 0,2 0,1 0,1 0,2 0,2 0,0 0,2 0,0 0,2 0,0 0,1 0,1 0,1 0,0 0,0 0,1 0,0 0,0 0,1 0,-1 0,-11 0,1 0,1 0,0 0,2 0,-1 0,2 0,0 0,0 0,1 0,0 0,1 0,-1 0,2 0,-1 0,0 0,1 0,0 0,0 0,0 0,-1 0,1 0,0 0,-1 0,0 0,0 0,0 0,-1 0,1 0,0 0,1 0,0 0,0 0,1 0,0 0,0 0,0 0,0 0,0 0,0 0,0 0,0 0,0 0,-1 0,0 0,-1 0,0 0,-1 0,0 0,-1 0,0 0,-1 0,-2 0,1 0,-2 0,-1 0,13 0,0 0,-1 0,0 0,-1 0,-1 0,0 0,-1 0,-1 0,0 0,-1 0,-1 0,-1 0,0 0,-2 0,0 0,-1 0,-1 0,-1 0,-1 0,0 0,13 0,0 0,-1 0,-1 0,-1 0,-1 0,-1 0,-2 0,-1 0,-2 0,-1 0,-1 0,-3 0,-1 0,-1 0,13 0,-1 0,-1 0,-2 0,-3 0,-3 0,-2 0,-4 0,-4 0,-4 0,22 0,-7 0,-6 0,-5 0,-7 0,-1 0,0 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6T20:27:50.92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1,'67'0,"0"0,1 0,12 0,8 0,6 0,3 0,-13 0,4 0,4 0,3 0,2 0,4 0,1 0,3 0,-18 0,3 0,2 0,2 0,2 0,1 0,1 0,1 0,1 0,0 0,0 0,-1 0,-7 0,1 0,1 0,1 0,1 0,0 0,0 0,0 0,0 0,-1 0,0 0,0 0,-2 0,-1 0,9 0,-1 0,0 0,-1 0,0 0,-1 0,0 0,-1 0,-1 0,0 0,-2 0,0 0,8 0,-1 0,1 0,-2 0,0 0,-2 0,-2 0,-3 0,-2 0,-3 0,10 0,-2 0,-3 0,-4 0,-3 0,-4 0,-6 0,13 0,-6 0,-8 0,-5 0,12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6T20:27:52.49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1,'66'0,"-7"0,16 0,11 0,5 0,-12 0,6 0,5 0,4 0,5 0,4 0,3 0,-19 0,3 0,4 0,2 0,3 0,2 0,2 0,1 0,2 0,0 0,1 0,0 0,-14 0,2 0,2 0,1 0,2 0,0 0,1 0,0 0,1 0,0 0,0 0,-1 0,0 0,-1 0,0 0,-3 0,3 0,-1 0,1 0,-1 0,0 0,0 0,-1 0,0 0,-1 0,0 0,-1 0,0 0,-2 0,0 0,-1 0,11 0,0 0,0 0,0 0,-1 0,-2 0,-1 0,-1 0,-3 0,-3 0,-2 0,-4 0,25 0,-4 0,-4 0,-4 0,-4 0,-5 0,-5 0,12 0,-7 0,-6 0,-7 0,-4 0,-6 0,-9 0,30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6T20:27:53.045"/>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0,'91'0,"0"0,0 0,0 0,1 0,-1 0,0 0,0 0,1 0,-6 0,3 0,3 0,1 0,3 0,1 0,1 0,2 0,1 0,2 0,0 0,1 0,0 0,1 0,-16 0,2 0,1 0,2 0,0 0,1 0,0 0,2 0,0 0,0 0,1 0,0 0,0 0,0 0,0 0,0 0,-1 0,0 0,0 0,1 0,1 0,1 0,0 0,1 0,0 0,0 0,-1 0,1 0,0 0,-1 0,-1 0,0 0,-1 0,0 0,-2 0,-1 0,-2 0,-1 0,9 0,-1 0,1 0,-1 0,0 0,-2 0,0 0,-2 0,-2 0,-2 0,-2 0,-2 0,-4 0,-2 0,-4 0,31 0,-4 0,-6 0,-4 0,-6 0,-4 0,-5 0,1 0,-1 0,0 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6T20:27:54.348"/>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0,'94'0,"0"0,0 0,-17 0,8 0,7 0,5 0,5 0,4 0,3 0,3 0,-28 0,4 0,2 0,4 0,1 0,3 0,1 0,2 0,0 0,2 0,-1 0,1 0,0 0,-2 0,0 0,-7 0,2 0,0 0,1 0,1 0,0 0,1 0,-1 0,1 0,-1 0,-1 0,0 0,-1 0,-1 0,-2 0,-1 0,-2 0,11 0,-1 0,0 0,0 0,-2 0,-1 0,-1 0,-2 0,-2 0,-2 0,-3 0,-2 0,-3 0,16 0,0 0,-1 0,1 0,0 0,-1 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6T20:27:55.59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 0,'64'0,"-7"0,17 0,11 0,7 0,-13 0,7 0,6 0,5 0,5 0,2 0,3 0,1 0,-23 0,2 0,3 0,1 0,2 0,1 0,2 0,1 0,2 0,1 0,0 0,2 0,0 0,-10 0,3 0,0 0,2 0,2 0,0 0,1 0,1 0,0 0,1 0,0 0,0 0,-1 0,1 0,-1 0,-1 0,-1 0,0 0,0 0,1 0,0 0,0 0,0 0,0 0,0 0,0 0,-1 0,-1 0,0 0,-1 0,-1 0,-1 0,-2 0,0 0,12 0,0 0,0 0,-2 0,1 0,-3 0,0 0,-2 0,-2 0,-3 0,-1 0,-3 0,-4 0,19 0,-2 0,-3 0,-3 0,-4 0,-6 0,-5 0,-7 0,21 0,1 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06T20:27:56.162"/>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1,'96'0,"-1"0,0 0,0 0,1 0,-1 0,0 0,-15 0,2 0,3 0,2 0,3 0,1 0,3 0,2 0,2 0,1 0,2 0,2 0,1 0,1 0,-20 0,1 0,2 0,2 0,1 0,2 0,0 0,2 0,1 0,1 0,1 0,0 0,1 0,1 0,0 0,0 0,0 0,0 0,0 0,0 0,-1 0,0 0,-1 0,-3 0,1 0,-1 0,2 0,0 0,0 0,1 0,0 0,0 0,0 0,0 0,1 0,-1 0,0 0,0 0,0 0,-1 0,0 0,0 0,-1 0,-1 0,0 0,0 0,-2 0,0 0,7 0,0 0,1 0,-1 0,-1 0,1 0,-1 0,0 0,-1 0,-1 0,1 0,-2 0,0 0,-1 0,-1 0,-1 0,0 0,-2 0,-1 0,-1 0,-1 0,15 0,0 0,0 0,0 0,-1 0,-1 0,-2 0,-1 0,-3 0,-3 0,-2 0,-4 0,-5 0,-3 0,-5 0,27 0,-9 0,-7 0,-4 0,-4 0,-2 0,7 0,0 0,0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9BA826-78A0-4CDC-B1BA-4ABAD2A19370}" type="datetimeFigureOut">
              <a:rPr lang="en-US" smtClean="0"/>
              <a:t>8/6/24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034C-4A54-4F20-BFC5-C778830C66C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Neural_tube_defect"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en.wikipedia.org/wiki/Human_skull" TargetMode="External"/><Relationship Id="rId5" Type="http://schemas.openxmlformats.org/officeDocument/2006/relationships/hyperlink" Target="https://en.wikipedia.org/wiki/Biological_membrane" TargetMode="External"/><Relationship Id="rId4" Type="http://schemas.openxmlformats.org/officeDocument/2006/relationships/hyperlink" Target="https://en.wikipedia.org/wiki/Brai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60034C-4A54-4F20-BFC5-C778830C66C5}" type="slidenum">
              <a:rPr lang="en-US" smtClean="0"/>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extent of hemorrhage may</a:t>
            </a:r>
            <a:r>
              <a:rPr lang="en-US" baseline="0"/>
              <a:t> be sever enough to cause anemia and hypotension (uncommon).</a:t>
            </a:r>
            <a:br>
              <a:rPr lang="en-US" baseline="0"/>
            </a:br>
            <a:r>
              <a:rPr lang="en-US" baseline="0"/>
              <a:t>Significant bleeding is a risk; when the blood is reabsorbed it can worsen neonatal jaundice. </a:t>
            </a:r>
          </a:p>
          <a:p>
            <a:r>
              <a:rPr lang="en-US" baseline="0"/>
              <a:t>Secondary infection is rare, may cause osteomyelitis or meningitis.</a:t>
            </a:r>
          </a:p>
          <a:p>
            <a:endParaRPr lang="en-US" baseline="0"/>
          </a:p>
          <a:p>
            <a:pPr marL="0" marR="0" lvl="0" indent="0" algn="r" defTabSz="914400" rtl="1" eaLnBrk="1" fontAlgn="auto" latinLnBrk="0" hangingPunct="1">
              <a:lnSpc>
                <a:spcPct val="100000"/>
              </a:lnSpc>
              <a:spcBef>
                <a:spcPct val="0"/>
              </a:spcBef>
              <a:spcAft>
                <a:spcPct val="0"/>
              </a:spcAft>
              <a:buClrTx/>
              <a:buSzTx/>
              <a:buFontTx/>
              <a:buNone/>
              <a:defRPr/>
            </a:pPr>
            <a:r>
              <a:rPr lang="en-US"/>
              <a:t>The latter transluminates</a:t>
            </a:r>
            <a:r>
              <a:rPr lang="en-US" baseline="0"/>
              <a:t>, is pulsatile, and is associated with underlying bony defect. An ultrasound or a CT scan os indicated to differentiate between the two .</a:t>
            </a:r>
          </a:p>
          <a:p>
            <a:pPr marL="0" marR="0" lvl="0" indent="0" algn="r" defTabSz="914400" rtl="1" eaLnBrk="1" fontAlgn="auto" latinLnBrk="0" hangingPunct="1">
              <a:lnSpc>
                <a:spcPct val="100000"/>
              </a:lnSpc>
              <a:spcBef>
                <a:spcPct val="0"/>
              </a:spcBef>
              <a:spcAft>
                <a:spcPct val="0"/>
              </a:spcAft>
              <a:buClrTx/>
              <a:buSzTx/>
              <a:buFontTx/>
              <a:buNone/>
              <a:defRPr/>
            </a:pPr>
            <a:endParaRPr lang="en-US" baseline="0"/>
          </a:p>
          <a:p>
            <a:pPr marL="0" marR="0" lvl="0" indent="0" algn="r" defTabSz="914400" rtl="1" eaLnBrk="1" fontAlgn="auto" latinLnBrk="0" hangingPunct="1">
              <a:lnSpc>
                <a:spcPct val="100000"/>
              </a:lnSpc>
              <a:spcBef>
                <a:spcPct val="0"/>
              </a:spcBef>
              <a:spcAft>
                <a:spcPct val="0"/>
              </a:spcAft>
              <a:buClrTx/>
              <a:buSzTx/>
              <a:buFontTx/>
              <a:buNone/>
              <a:defRPr/>
            </a:pPr>
            <a:r>
              <a:rPr lang="en-US" sz="1200" b="0" i="0" kern="1200">
                <a:solidFill>
                  <a:schemeClr val="tx1"/>
                </a:solidFill>
                <a:effectLst/>
                <a:latin typeface="+mn-lt"/>
                <a:ea typeface="+mn-ea"/>
                <a:cs typeface="+mn-cs"/>
              </a:rPr>
              <a:t>is a </a:t>
            </a:r>
            <a:r>
              <a:rPr lang="en-US" sz="1200" b="0" i="0" u="none" strike="noStrike" kern="1200">
                <a:solidFill>
                  <a:schemeClr val="tx1"/>
                </a:solidFill>
                <a:effectLst/>
                <a:latin typeface="+mn-lt"/>
                <a:ea typeface="+mn-ea"/>
                <a:cs typeface="+mn-cs"/>
                <a:hlinkClick r:id="rId3" tooltip="Neural tube defect"/>
              </a:rPr>
              <a:t>neural tube defect</a:t>
            </a:r>
            <a:r>
              <a:rPr lang="en-US" sz="1200" b="0" i="0" kern="1200">
                <a:solidFill>
                  <a:schemeClr val="tx1"/>
                </a:solidFill>
                <a:effectLst/>
                <a:latin typeface="+mn-lt"/>
                <a:ea typeface="+mn-ea"/>
                <a:cs typeface="+mn-cs"/>
              </a:rPr>
              <a:t> characterized by sac-like protrusions of the </a:t>
            </a:r>
            <a:r>
              <a:rPr lang="en-US" sz="1200" b="0" i="0" u="none" strike="noStrike" kern="1200">
                <a:solidFill>
                  <a:schemeClr val="tx1"/>
                </a:solidFill>
                <a:effectLst/>
                <a:latin typeface="+mn-lt"/>
                <a:ea typeface="+mn-ea"/>
                <a:cs typeface="+mn-cs"/>
                <a:hlinkClick r:id="rId4" tooltip="Brain"/>
              </a:rPr>
              <a:t>brain</a:t>
            </a:r>
            <a:r>
              <a:rPr lang="en-US" sz="1200" b="0" i="0" kern="1200">
                <a:solidFill>
                  <a:schemeClr val="tx1"/>
                </a:solidFill>
                <a:effectLst/>
                <a:latin typeface="+mn-lt"/>
                <a:ea typeface="+mn-ea"/>
                <a:cs typeface="+mn-cs"/>
              </a:rPr>
              <a:t> and the </a:t>
            </a:r>
            <a:r>
              <a:rPr lang="en-US" sz="1200" b="0" i="0" u="none" strike="noStrike" kern="1200">
                <a:solidFill>
                  <a:schemeClr val="tx1"/>
                </a:solidFill>
                <a:effectLst/>
                <a:latin typeface="+mn-lt"/>
                <a:ea typeface="+mn-ea"/>
                <a:cs typeface="+mn-cs"/>
                <a:hlinkClick r:id="rId5" tooltip="Biological membrane"/>
              </a:rPr>
              <a:t>membranes</a:t>
            </a:r>
            <a:r>
              <a:rPr lang="en-US" sz="1200" b="0" i="0" kern="1200">
                <a:solidFill>
                  <a:schemeClr val="tx1"/>
                </a:solidFill>
                <a:effectLst/>
                <a:latin typeface="+mn-lt"/>
                <a:ea typeface="+mn-ea"/>
                <a:cs typeface="+mn-cs"/>
              </a:rPr>
              <a:t> that cover it through openings in the </a:t>
            </a:r>
            <a:r>
              <a:rPr lang="en-US" sz="1200" b="0" i="0" u="none" strike="noStrike" kern="1200">
                <a:solidFill>
                  <a:schemeClr val="tx1"/>
                </a:solidFill>
                <a:effectLst/>
                <a:latin typeface="+mn-lt"/>
                <a:ea typeface="+mn-ea"/>
                <a:cs typeface="+mn-cs"/>
                <a:hlinkClick r:id="rId6" tooltip="Human skull"/>
              </a:rPr>
              <a:t>skull</a:t>
            </a:r>
            <a:r>
              <a:rPr lang="en-US" sz="1200" b="0" i="0" kern="1200">
                <a:solidFill>
                  <a:schemeClr val="tx1"/>
                </a:solidFill>
                <a:effectLst/>
                <a:latin typeface="+mn-lt"/>
                <a:ea typeface="+mn-ea"/>
                <a:cs typeface="+mn-cs"/>
              </a:rPr>
              <a:t>. These defects are caused by failure of the neural tube to close completely during fetal development. </a:t>
            </a:r>
            <a:endParaRPr lang="en-US"/>
          </a:p>
          <a:p>
            <a:endParaRPr lang="en-US" baseline="0"/>
          </a:p>
        </p:txBody>
      </p:sp>
      <p:sp>
        <p:nvSpPr>
          <p:cNvPr id="4" name="Slide Number Placeholder 3"/>
          <p:cNvSpPr>
            <a:spLocks noGrp="1"/>
          </p:cNvSpPr>
          <p:nvPr>
            <p:ph type="sldNum" sz="quarter" idx="10"/>
          </p:nvPr>
        </p:nvSpPr>
        <p:spPr/>
        <p:txBody>
          <a:bodyPr/>
          <a:lstStyle/>
          <a:p>
            <a:fld id="{4F77D6E7-D698-463B-8201-F805C930EA3D}" type="slidenum">
              <a:rPr lang="en-US" smtClean="0"/>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a:t>
            </a:r>
            <a:r>
              <a:rPr lang="en-US" baseline="0"/>
              <a:t> edema which is sometimes ecchymotic typically crosses the suture lines and the midline of the skull because it is located above the periosteum. </a:t>
            </a:r>
          </a:p>
          <a:p>
            <a:r>
              <a:rPr lang="en-US" baseline="0"/>
              <a:t>Scalp swelling may be more likely if the amniotic sac membranes rupture early in labor. In some cases, if the membranes rupture very early or if there’s too little fluid in the amniotic sac, the mother’s pelvic bones will put pressure on the infant’s head. As a result, this kind of scalp swelling may occur before labor and can be seen in utero on ultrasound.</a:t>
            </a:r>
          </a:p>
          <a:p>
            <a:endParaRPr lang="en-US" baseline="0"/>
          </a:p>
          <a:p>
            <a:r>
              <a:rPr lang="en-US" baseline="0"/>
              <a:t>**</a:t>
            </a:r>
            <a:endParaRPr lang="en-US"/>
          </a:p>
        </p:txBody>
      </p:sp>
      <p:sp>
        <p:nvSpPr>
          <p:cNvPr id="4" name="Slide Number Placeholder 3"/>
          <p:cNvSpPr>
            <a:spLocks noGrp="1"/>
          </p:cNvSpPr>
          <p:nvPr>
            <p:ph type="sldNum" sz="quarter" idx="10"/>
          </p:nvPr>
        </p:nvSpPr>
        <p:spPr/>
        <p:txBody>
          <a:bodyPr/>
          <a:lstStyle/>
          <a:p>
            <a:fld id="{4F77D6E7-D698-463B-8201-F805C930EA3D}" type="slidenum">
              <a:rPr lang="en-US" smtClean="0"/>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Scalp swelling may be more likely if the amniotic sac membranes rupture early in labor. In some cases, if the membranes rupture very early or if there’s too little fluid in the amniotic sac, the mother’s pelvic bones will put pressure on the infant’s head. As a result, this kind of scalp swelling may occur before labor and can be seen in utero on ultrasound.</a:t>
            </a:r>
          </a:p>
          <a:p>
            <a:endParaRPr lang="en-US"/>
          </a:p>
        </p:txBody>
      </p:sp>
      <p:sp>
        <p:nvSpPr>
          <p:cNvPr id="4" name="Slide Number Placeholder 3"/>
          <p:cNvSpPr>
            <a:spLocks noGrp="1"/>
          </p:cNvSpPr>
          <p:nvPr>
            <p:ph type="sldNum" sz="quarter" idx="10"/>
          </p:nvPr>
        </p:nvSpPr>
        <p:spPr/>
        <p:txBody>
          <a:bodyPr/>
          <a:lstStyle/>
          <a:p>
            <a:fld id="{7DA1488F-7BD9-4FEB-929F-EF4CD807282B}" type="slidenum">
              <a:rPr lang="ar-SA" smtClean="0"/>
              <a:t>48</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en-US"/>
          </a:p>
        </p:txBody>
      </p:sp>
      <p:sp>
        <p:nvSpPr>
          <p:cNvPr id="4" name="عنصر نائب لرقم الشريحة 3"/>
          <p:cNvSpPr>
            <a:spLocks noGrp="1"/>
          </p:cNvSpPr>
          <p:nvPr>
            <p:ph type="sldNum" sz="quarter" idx="10"/>
          </p:nvPr>
        </p:nvSpPr>
        <p:spPr/>
        <p:txBody>
          <a:bodyPr/>
          <a:lstStyle/>
          <a:p>
            <a:fld id="{7DA1488F-7BD9-4FEB-929F-EF4CD807282B}" type="slidenum">
              <a:rPr lang="ar-SA" smtClean="0"/>
              <a:t>49</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a:solidFill>
                  <a:srgbClr val="BDC1C6"/>
                </a:solidFill>
                <a:effectLst/>
                <a:latin typeface="Arial" panose="020B0604020202020204" pitchFamily="34" charset="0"/>
              </a:rPr>
              <a:t>Panniculitis (</a:t>
            </a:r>
            <a:r>
              <a:rPr lang="en-US" b="1" i="0" u="none" strike="noStrike">
                <a:solidFill>
                  <a:srgbClr val="BDC1C6"/>
                </a:solidFill>
                <a:effectLst/>
                <a:latin typeface="Arial" panose="020B0604020202020204" pitchFamily="34" charset="0"/>
              </a:rPr>
              <a:t>inflammation of the subcutaneous fat</a:t>
            </a:r>
            <a:r>
              <a:rPr lang="en-US" b="0" i="0" u="none" strike="noStrike">
                <a:solidFill>
                  <a:srgbClr val="BDC1C6"/>
                </a:solidFill>
                <a:effectLst/>
                <a:latin typeface="Arial" panose="020B0604020202020204" pitchFamily="34" charset="0"/>
              </a:rPr>
              <a:t>)</a:t>
            </a:r>
            <a:endParaRPr lang="x-none"/>
          </a:p>
        </p:txBody>
      </p:sp>
      <p:sp>
        <p:nvSpPr>
          <p:cNvPr id="4" name="Slide Number Placeholder 3"/>
          <p:cNvSpPr>
            <a:spLocks noGrp="1"/>
          </p:cNvSpPr>
          <p:nvPr>
            <p:ph type="sldNum" sz="quarter" idx="5"/>
          </p:nvPr>
        </p:nvSpPr>
        <p:spPr/>
        <p:txBody>
          <a:bodyPr/>
          <a:lstStyle/>
          <a:p>
            <a:fld id="{4C60034C-4A54-4F20-BFC5-C778830C66C5}" type="slidenum">
              <a:rPr lang="en-US" smtClean="0"/>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pic>
        <p:nvPicPr>
          <p:cNvPr id="10" name="Google Shape;10;p2" descr="organic-01.png"/>
          <p:cNvPicPr preferRelativeResize="0"/>
          <p:nvPr/>
        </p:nvPicPr>
        <p:blipFill>
          <a:blip r:embed="rId2">
            <a:alphaModFix amt="30000"/>
          </a:blip>
          <a:stretch>
            <a:fillRect/>
          </a:stretch>
        </p:blipFill>
        <p:spPr>
          <a:xfrm>
            <a:off x="0" y="0"/>
            <a:ext cx="12192000" cy="6858000"/>
          </a:xfrm>
          <a:prstGeom prst="rect">
            <a:avLst/>
          </a:prstGeom>
          <a:noFill/>
          <a:ln>
            <a:noFill/>
          </a:ln>
        </p:spPr>
      </p:pic>
      <p:sp>
        <p:nvSpPr>
          <p:cNvPr id="11" name="Google Shape;11;p2"/>
          <p:cNvSpPr/>
          <p:nvPr/>
        </p:nvSpPr>
        <p:spPr>
          <a:xfrm>
            <a:off x="2696500" y="1362900"/>
            <a:ext cx="6799200" cy="4181200"/>
          </a:xfrm>
          <a:prstGeom prst="rect">
            <a:avLst/>
          </a:prstGeom>
          <a:solidFill>
            <a:schemeClr val="lt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solidFill>
                <a:srgbClr val="FFFFFF"/>
              </a:solidFill>
            </a:endParaRPr>
          </a:p>
        </p:txBody>
      </p:sp>
      <p:sp>
        <p:nvSpPr>
          <p:cNvPr id="12" name="Google Shape;12;p2"/>
          <p:cNvSpPr txBox="1">
            <a:spLocks noGrp="1"/>
          </p:cNvSpPr>
          <p:nvPr>
            <p:ph type="ctrTitle"/>
          </p:nvPr>
        </p:nvSpPr>
        <p:spPr>
          <a:xfrm>
            <a:off x="3347200" y="2789633"/>
            <a:ext cx="5497600" cy="1546400"/>
          </a:xfrm>
          <a:prstGeom prst="rect">
            <a:avLst/>
          </a:prstGeom>
        </p:spPr>
        <p:txBody>
          <a:bodyPr spcFirstLastPara="1" wrap="square" lIns="91425" tIns="91425" rIns="91425" bIns="91425" anchor="ctr" anchorCtr="0">
            <a:noAutofit/>
          </a:bodyPr>
          <a:lstStyle>
            <a:lvl1pPr lvl="0" algn="ctr">
              <a:spcBef>
                <a:spcPct val="0"/>
              </a:spcBef>
              <a:spcAft>
                <a:spcPct val="0"/>
              </a:spcAft>
              <a:buSzPts val="4000"/>
              <a:buNone/>
              <a:defRPr sz="5333"/>
            </a:lvl1pPr>
            <a:lvl2pPr lvl="1" algn="ctr">
              <a:spcBef>
                <a:spcPct val="0"/>
              </a:spcBef>
              <a:spcAft>
                <a:spcPct val="0"/>
              </a:spcAft>
              <a:buSzPts val="4000"/>
              <a:buNone/>
              <a:defRPr sz="5333"/>
            </a:lvl2pPr>
            <a:lvl3pPr lvl="2" algn="ctr">
              <a:spcBef>
                <a:spcPct val="0"/>
              </a:spcBef>
              <a:spcAft>
                <a:spcPct val="0"/>
              </a:spcAft>
              <a:buSzPts val="4000"/>
              <a:buNone/>
              <a:defRPr sz="5333"/>
            </a:lvl3pPr>
            <a:lvl4pPr lvl="3" algn="ctr">
              <a:spcBef>
                <a:spcPct val="0"/>
              </a:spcBef>
              <a:spcAft>
                <a:spcPct val="0"/>
              </a:spcAft>
              <a:buSzPts val="4000"/>
              <a:buNone/>
              <a:defRPr sz="5333"/>
            </a:lvl4pPr>
            <a:lvl5pPr lvl="4" algn="ctr">
              <a:spcBef>
                <a:spcPct val="0"/>
              </a:spcBef>
              <a:spcAft>
                <a:spcPct val="0"/>
              </a:spcAft>
              <a:buSzPts val="4000"/>
              <a:buNone/>
              <a:defRPr sz="5333"/>
            </a:lvl5pPr>
            <a:lvl6pPr lvl="5" algn="ctr">
              <a:spcBef>
                <a:spcPct val="0"/>
              </a:spcBef>
              <a:spcAft>
                <a:spcPct val="0"/>
              </a:spcAft>
              <a:buSzPts val="4000"/>
              <a:buNone/>
              <a:defRPr sz="5333"/>
            </a:lvl6pPr>
            <a:lvl7pPr lvl="6" algn="ctr">
              <a:spcBef>
                <a:spcPct val="0"/>
              </a:spcBef>
              <a:spcAft>
                <a:spcPct val="0"/>
              </a:spcAft>
              <a:buSzPts val="4000"/>
              <a:buNone/>
              <a:defRPr sz="5333"/>
            </a:lvl7pPr>
            <a:lvl8pPr lvl="7" algn="ctr">
              <a:spcBef>
                <a:spcPct val="0"/>
              </a:spcBef>
              <a:spcAft>
                <a:spcPct val="0"/>
              </a:spcAft>
              <a:buSzPts val="4000"/>
              <a:buNone/>
              <a:defRPr sz="5333"/>
            </a:lvl8pPr>
            <a:lvl9pPr lvl="8" algn="ctr">
              <a:spcBef>
                <a:spcPct val="0"/>
              </a:spcBef>
              <a:spcAft>
                <a:spcPct val="0"/>
              </a:spcAft>
              <a:buSzPts val="4000"/>
              <a:buNone/>
              <a:defRPr sz="5333"/>
            </a:lvl9pPr>
          </a:lstStyle>
          <a:p>
            <a:r>
              <a:rPr lang="en-US"/>
              <a:t>Click to edit Master title style</a:t>
            </a:r>
            <a:endParaRPr/>
          </a:p>
        </p:txBody>
      </p:sp>
      <p:sp>
        <p:nvSpPr>
          <p:cNvPr id="13" name="Google Shape;13;p2"/>
          <p:cNvSpPr/>
          <p:nvPr/>
        </p:nvSpPr>
        <p:spPr>
          <a:xfrm>
            <a:off x="5549400" y="1009116"/>
            <a:ext cx="1093200" cy="10932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Tree>
    <p:extLst>
      <p:ext uri="{BB962C8B-B14F-4D97-AF65-F5344CB8AC3E}">
        <p14:creationId xmlns:p14="http://schemas.microsoft.com/office/powerpoint/2010/main" val="41820182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68"/>
        <p:cNvGrpSpPr/>
        <p:nvPr/>
      </p:nvGrpSpPr>
      <p:grpSpPr>
        <a:xfrm>
          <a:off x="0" y="0"/>
          <a:ext cx="0" cy="0"/>
          <a:chOff x="0" y="0"/>
          <a:chExt cx="0" cy="0"/>
        </a:xfrm>
      </p:grpSpPr>
      <p:pic>
        <p:nvPicPr>
          <p:cNvPr id="69" name="Google Shape;69;p11" descr="organic-04.png"/>
          <p:cNvPicPr preferRelativeResize="0"/>
          <p:nvPr/>
        </p:nvPicPr>
        <p:blipFill>
          <a:blip r:embed="rId2">
            <a:alphaModFix amt="5000"/>
          </a:blip>
          <a:stretch>
            <a:fillRect/>
          </a:stretch>
        </p:blipFill>
        <p:spPr>
          <a:xfrm>
            <a:off x="0" y="0"/>
            <a:ext cx="12192000" cy="6858000"/>
          </a:xfrm>
          <a:prstGeom prst="rect">
            <a:avLst/>
          </a:prstGeom>
          <a:noFill/>
          <a:ln>
            <a:noFill/>
          </a:ln>
        </p:spPr>
      </p:pic>
      <p:sp>
        <p:nvSpPr>
          <p:cNvPr id="70" name="Google Shape;70;p11"/>
          <p:cNvSpPr/>
          <p:nvPr/>
        </p:nvSpPr>
        <p:spPr>
          <a:xfrm>
            <a:off x="793600" y="784708"/>
            <a:ext cx="10604800" cy="52144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71" name="Google Shape;71;p11"/>
          <p:cNvSpPr/>
          <p:nvPr/>
        </p:nvSpPr>
        <p:spPr>
          <a:xfrm>
            <a:off x="2393200" y="5599275"/>
            <a:ext cx="7405600" cy="8388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72" name="Google Shape;72;p11"/>
          <p:cNvSpPr txBox="1">
            <a:spLocks noGrp="1"/>
          </p:cNvSpPr>
          <p:nvPr>
            <p:ph type="body" idx="1"/>
          </p:nvPr>
        </p:nvSpPr>
        <p:spPr>
          <a:xfrm>
            <a:off x="2393200" y="5590375"/>
            <a:ext cx="7405600" cy="838800"/>
          </a:xfrm>
          <a:prstGeom prst="rect">
            <a:avLst/>
          </a:prstGeom>
          <a:solidFill>
            <a:schemeClr val="accent1"/>
          </a:solidFill>
        </p:spPr>
        <p:txBody>
          <a:bodyPr spcFirstLastPara="1" wrap="square" lIns="91425" tIns="91425" rIns="91425" bIns="91425" anchor="ctr" anchorCtr="0">
            <a:noAutofit/>
          </a:bodyPr>
          <a:lstStyle>
            <a:lvl1pPr marL="609585" lvl="0" indent="-304792" algn="ctr">
              <a:spcBef>
                <a:spcPts val="480"/>
              </a:spcBef>
              <a:spcAft>
                <a:spcPct val="0"/>
              </a:spcAft>
              <a:buSzPts val="1800"/>
              <a:buNone/>
              <a:defRPr sz="2400"/>
            </a:lvl1pPr>
          </a:lstStyle>
          <a:p>
            <a:pPr lvl="0"/>
            <a:r>
              <a:rPr lang="en-US"/>
              <a:t>Click to edit Master text styles</a:t>
            </a:r>
          </a:p>
        </p:txBody>
      </p:sp>
      <p:sp>
        <p:nvSpPr>
          <p:cNvPr id="73" name="Google Shape;73;p11"/>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lgn="ctr" rtl="0">
              <a:buNone/>
              <a:defRPr>
                <a:latin typeface="Playfair Display"/>
                <a:ea typeface="Playfair Display"/>
                <a:cs typeface="Playfair Display"/>
                <a:sym typeface="Playfair Display"/>
              </a:defRPr>
            </a:lvl1pPr>
            <a:lvl2pPr lvl="1" algn="ctr" rtl="0">
              <a:buNone/>
              <a:defRPr>
                <a:latin typeface="Playfair Display"/>
                <a:ea typeface="Playfair Display"/>
                <a:cs typeface="Playfair Display"/>
                <a:sym typeface="Playfair Display"/>
              </a:defRPr>
            </a:lvl2pPr>
            <a:lvl3pPr lvl="2" algn="ctr" rtl="0">
              <a:buNone/>
              <a:defRPr>
                <a:latin typeface="Playfair Display"/>
                <a:ea typeface="Playfair Display"/>
                <a:cs typeface="Playfair Display"/>
                <a:sym typeface="Playfair Display"/>
              </a:defRPr>
            </a:lvl3pPr>
            <a:lvl4pPr lvl="3" algn="ctr" rtl="0">
              <a:buNone/>
              <a:defRPr>
                <a:latin typeface="Playfair Display"/>
                <a:ea typeface="Playfair Display"/>
                <a:cs typeface="Playfair Display"/>
                <a:sym typeface="Playfair Display"/>
              </a:defRPr>
            </a:lvl4pPr>
            <a:lvl5pPr lvl="4" algn="ctr" rtl="0">
              <a:buNone/>
              <a:defRPr>
                <a:latin typeface="Playfair Display"/>
                <a:ea typeface="Playfair Display"/>
                <a:cs typeface="Playfair Display"/>
                <a:sym typeface="Playfair Display"/>
              </a:defRPr>
            </a:lvl5pPr>
            <a:lvl6pPr lvl="5" algn="ctr" rtl="0">
              <a:buNone/>
              <a:defRPr>
                <a:latin typeface="Playfair Display"/>
                <a:ea typeface="Playfair Display"/>
                <a:cs typeface="Playfair Display"/>
                <a:sym typeface="Playfair Display"/>
              </a:defRPr>
            </a:lvl6pPr>
            <a:lvl7pPr lvl="6" algn="ctr" rtl="0">
              <a:buNone/>
              <a:defRPr>
                <a:latin typeface="Playfair Display"/>
                <a:ea typeface="Playfair Display"/>
                <a:cs typeface="Playfair Display"/>
                <a:sym typeface="Playfair Display"/>
              </a:defRPr>
            </a:lvl7pPr>
            <a:lvl8pPr lvl="7" algn="ctr" rtl="0">
              <a:buNone/>
              <a:defRPr>
                <a:latin typeface="Playfair Display"/>
                <a:ea typeface="Playfair Display"/>
                <a:cs typeface="Playfair Display"/>
                <a:sym typeface="Playfair Display"/>
              </a:defRPr>
            </a:lvl8pPr>
            <a:lvl9pPr lvl="8" algn="ctr" rtl="0">
              <a:buNone/>
              <a:defRPr>
                <a:latin typeface="Playfair Display"/>
                <a:ea typeface="Playfair Display"/>
                <a:cs typeface="Playfair Display"/>
                <a:sym typeface="Playfair Display"/>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32550365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vertical" type="blank">
  <p:cSld name="Blank vertical">
    <p:bg>
      <p:bgPr>
        <a:solidFill>
          <a:schemeClr val="dk1"/>
        </a:solidFill>
        <a:effectLst/>
      </p:bgPr>
    </p:bg>
    <p:spTree>
      <p:nvGrpSpPr>
        <p:cNvPr id="1" name="Shape 74"/>
        <p:cNvGrpSpPr/>
        <p:nvPr/>
      </p:nvGrpSpPr>
      <p:grpSpPr>
        <a:xfrm>
          <a:off x="0" y="0"/>
          <a:ext cx="0" cy="0"/>
          <a:chOff x="0" y="0"/>
          <a:chExt cx="0" cy="0"/>
        </a:xfrm>
      </p:grpSpPr>
      <p:pic>
        <p:nvPicPr>
          <p:cNvPr id="75" name="Google Shape;75;p12" descr="organic-01.png"/>
          <p:cNvPicPr preferRelativeResize="0"/>
          <p:nvPr/>
        </p:nvPicPr>
        <p:blipFill>
          <a:blip r:embed="rId2">
            <a:alphaModFix amt="4000"/>
          </a:blip>
          <a:stretch>
            <a:fillRect/>
          </a:stretch>
        </p:blipFill>
        <p:spPr>
          <a:xfrm>
            <a:off x="0" y="0"/>
            <a:ext cx="12192000" cy="6858000"/>
          </a:xfrm>
          <a:prstGeom prst="rect">
            <a:avLst/>
          </a:prstGeom>
          <a:noFill/>
          <a:ln>
            <a:noFill/>
          </a:ln>
        </p:spPr>
      </p:pic>
      <p:sp>
        <p:nvSpPr>
          <p:cNvPr id="76" name="Google Shape;76;p12"/>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35101198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aves">
  <p:cSld name="Blank waves">
    <p:bg>
      <p:bgPr>
        <a:solidFill>
          <a:schemeClr val="dk1"/>
        </a:solidFill>
        <a:effectLst/>
      </p:bgPr>
    </p:bg>
    <p:spTree>
      <p:nvGrpSpPr>
        <p:cNvPr id="1" name="Shape 77"/>
        <p:cNvGrpSpPr/>
        <p:nvPr/>
      </p:nvGrpSpPr>
      <p:grpSpPr>
        <a:xfrm>
          <a:off x="0" y="0"/>
          <a:ext cx="0" cy="0"/>
          <a:chOff x="0" y="0"/>
          <a:chExt cx="0" cy="0"/>
        </a:xfrm>
      </p:grpSpPr>
      <p:pic>
        <p:nvPicPr>
          <p:cNvPr id="78" name="Google Shape;78;p13" descr="organic-02.png"/>
          <p:cNvPicPr preferRelativeResize="0"/>
          <p:nvPr/>
        </p:nvPicPr>
        <p:blipFill>
          <a:blip r:embed="rId2">
            <a:alphaModFix amt="5000"/>
          </a:blip>
          <a:stretch>
            <a:fillRect/>
          </a:stretch>
        </p:blipFill>
        <p:spPr>
          <a:xfrm>
            <a:off x="0" y="0"/>
            <a:ext cx="12192000" cy="6858000"/>
          </a:xfrm>
          <a:prstGeom prst="rect">
            <a:avLst/>
          </a:prstGeom>
          <a:noFill/>
          <a:ln>
            <a:noFill/>
          </a:ln>
        </p:spPr>
      </p:pic>
      <p:sp>
        <p:nvSpPr>
          <p:cNvPr id="79" name="Google Shape;79;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25377510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zigzag">
  <p:cSld name="Blank zigzag">
    <p:bg>
      <p:bgPr>
        <a:solidFill>
          <a:schemeClr val="dk1"/>
        </a:solidFill>
        <a:effectLst/>
      </p:bgPr>
    </p:bg>
    <p:spTree>
      <p:nvGrpSpPr>
        <p:cNvPr id="1" name="Shape 80"/>
        <p:cNvGrpSpPr/>
        <p:nvPr/>
      </p:nvGrpSpPr>
      <p:grpSpPr>
        <a:xfrm>
          <a:off x="0" y="0"/>
          <a:ext cx="0" cy="0"/>
          <a:chOff x="0" y="0"/>
          <a:chExt cx="0" cy="0"/>
        </a:xfrm>
      </p:grpSpPr>
      <p:pic>
        <p:nvPicPr>
          <p:cNvPr id="81" name="Google Shape;81;p14" descr="organic-03.png"/>
          <p:cNvPicPr preferRelativeResize="0"/>
          <p:nvPr/>
        </p:nvPicPr>
        <p:blipFill>
          <a:blip r:embed="rId2">
            <a:alphaModFix amt="5000"/>
          </a:blip>
          <a:stretch>
            <a:fillRect/>
          </a:stretch>
        </p:blipFill>
        <p:spPr>
          <a:xfrm>
            <a:off x="0" y="0"/>
            <a:ext cx="12192000" cy="6858000"/>
          </a:xfrm>
          <a:prstGeom prst="rect">
            <a:avLst/>
          </a:prstGeom>
          <a:noFill/>
          <a:ln>
            <a:noFill/>
          </a:ln>
        </p:spPr>
      </p:pic>
      <p:sp>
        <p:nvSpPr>
          <p:cNvPr id="82" name="Google Shape;82;p1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33299107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ircles">
  <p:cSld name="Blank circles">
    <p:bg>
      <p:bgPr>
        <a:solidFill>
          <a:schemeClr val="dk1"/>
        </a:solidFill>
        <a:effectLst/>
      </p:bgPr>
    </p:bg>
    <p:spTree>
      <p:nvGrpSpPr>
        <p:cNvPr id="1" name="Shape 83"/>
        <p:cNvGrpSpPr/>
        <p:nvPr/>
      </p:nvGrpSpPr>
      <p:grpSpPr>
        <a:xfrm>
          <a:off x="0" y="0"/>
          <a:ext cx="0" cy="0"/>
          <a:chOff x="0" y="0"/>
          <a:chExt cx="0" cy="0"/>
        </a:xfrm>
      </p:grpSpPr>
      <p:pic>
        <p:nvPicPr>
          <p:cNvPr id="84" name="Google Shape;84;p15" descr="organic-04.png"/>
          <p:cNvPicPr preferRelativeResize="0"/>
          <p:nvPr/>
        </p:nvPicPr>
        <p:blipFill>
          <a:blip r:embed="rId2">
            <a:alphaModFix amt="5000"/>
          </a:blip>
          <a:stretch>
            <a:fillRect/>
          </a:stretch>
        </p:blipFill>
        <p:spPr>
          <a:xfrm>
            <a:off x="0" y="0"/>
            <a:ext cx="12192000" cy="6858000"/>
          </a:xfrm>
          <a:prstGeom prst="rect">
            <a:avLst/>
          </a:prstGeom>
          <a:noFill/>
          <a:ln>
            <a:noFill/>
          </a:ln>
        </p:spPr>
      </p:pic>
      <p:sp>
        <p:nvSpPr>
          <p:cNvPr id="85" name="Google Shape;85;p1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6794541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26D3-2C8A-2F12-7E6B-5AFF751F7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5B14B4-E3FE-84E2-145D-1E803A1579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94963-ED38-943B-67E5-E281594F7BC3}"/>
              </a:ext>
            </a:extLst>
          </p:cNvPr>
          <p:cNvSpPr>
            <a:spLocks noGrp="1"/>
          </p:cNvSpPr>
          <p:nvPr>
            <p:ph type="dt" sz="half" idx="10"/>
          </p:nvPr>
        </p:nvSpPr>
        <p:spPr/>
        <p:txBody>
          <a:bodyPr/>
          <a:lstStyle/>
          <a:p>
            <a:fld id="{2FE743AD-5F91-704C-A419-A8652DBC2A32}" type="datetimeFigureOut">
              <a:rPr lang="en-US" smtClean="0"/>
              <a:t>8/6/24</a:t>
            </a:fld>
            <a:endParaRPr lang="en-US"/>
          </a:p>
        </p:txBody>
      </p:sp>
      <p:sp>
        <p:nvSpPr>
          <p:cNvPr id="5" name="Footer Placeholder 4">
            <a:extLst>
              <a:ext uri="{FF2B5EF4-FFF2-40B4-BE49-F238E27FC236}">
                <a16:creationId xmlns:a16="http://schemas.microsoft.com/office/drawing/2014/main" id="{DFCF19D6-18A5-A4EA-01A7-042C42D10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B42DC2-BC58-CC0A-2AC5-8FD1DA0E4EA1}"/>
              </a:ext>
            </a:extLst>
          </p:cNvPr>
          <p:cNvSpPr>
            <a:spLocks noGrp="1"/>
          </p:cNvSpPr>
          <p:nvPr>
            <p:ph type="sldNum" sz="quarter" idx="12"/>
          </p:nvPr>
        </p:nvSpPr>
        <p:spPr/>
        <p:txBody>
          <a:bodyPr/>
          <a:lstStyle/>
          <a:p>
            <a:fld id="{5B5C5921-776C-ED4A-9C2C-C3DBC6846FF1}" type="slidenum">
              <a:rPr lang="en-US" smtClean="0"/>
              <a:t>‹#›</a:t>
            </a:fld>
            <a:endParaRPr lang="en-US"/>
          </a:p>
        </p:txBody>
      </p:sp>
    </p:spTree>
    <p:extLst>
      <p:ext uri="{BB962C8B-B14F-4D97-AF65-F5344CB8AC3E}">
        <p14:creationId xmlns:p14="http://schemas.microsoft.com/office/powerpoint/2010/main" val="38688187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a:t>8/6/24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667863200"/>
      </p:ext>
    </p:extLst>
  </p:cSld>
  <p:clrMapOvr>
    <a:overrideClrMapping bg1="dk1" tx1="lt1" bg2="dk2" tx2="lt2" accent1="accent1" accent2="accent2" accent3="accent3" accent4="accent4" accent5="accent5" accent6="accent6" hlink="hlink" folHlink="folHlink"/>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a:t>8/6/24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54526496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a:t>8/6/24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655533087"/>
      </p:ext>
    </p:extLst>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AB134690-1557-4C89-A502-4959FE7FAD70}" type="datetimeFigureOut">
              <a:rPr lang="en-US"/>
              <a:t>8/6/24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19607955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4"/>
        <p:cNvGrpSpPr/>
        <p:nvPr/>
      </p:nvGrpSpPr>
      <p:grpSpPr>
        <a:xfrm>
          <a:off x="0" y="0"/>
          <a:ext cx="0" cy="0"/>
          <a:chOff x="0" y="0"/>
          <a:chExt cx="0" cy="0"/>
        </a:xfrm>
      </p:grpSpPr>
      <p:pic>
        <p:nvPicPr>
          <p:cNvPr id="15" name="Google Shape;15;p3" descr="organic-02.png"/>
          <p:cNvPicPr preferRelativeResize="0"/>
          <p:nvPr/>
        </p:nvPicPr>
        <p:blipFill>
          <a:blip r:embed="rId2">
            <a:alphaModFix amt="24000"/>
          </a:blip>
          <a:stretch>
            <a:fillRect/>
          </a:stretch>
        </p:blipFill>
        <p:spPr>
          <a:xfrm>
            <a:off x="0" y="0"/>
            <a:ext cx="12192000" cy="6858000"/>
          </a:xfrm>
          <a:prstGeom prst="rect">
            <a:avLst/>
          </a:prstGeom>
          <a:noFill/>
          <a:ln>
            <a:noFill/>
          </a:ln>
        </p:spPr>
      </p:pic>
      <p:sp>
        <p:nvSpPr>
          <p:cNvPr id="16" name="Google Shape;16;p3"/>
          <p:cNvSpPr/>
          <p:nvPr/>
        </p:nvSpPr>
        <p:spPr>
          <a:xfrm>
            <a:off x="2696500" y="1362900"/>
            <a:ext cx="6799200" cy="41812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17" name="Google Shape;17;p3"/>
          <p:cNvSpPr/>
          <p:nvPr/>
        </p:nvSpPr>
        <p:spPr>
          <a:xfrm>
            <a:off x="5549400" y="1009116"/>
            <a:ext cx="1093200" cy="10932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18" name="Google Shape;18;p3"/>
          <p:cNvSpPr txBox="1">
            <a:spLocks noGrp="1"/>
          </p:cNvSpPr>
          <p:nvPr>
            <p:ph type="ctrTitle"/>
          </p:nvPr>
        </p:nvSpPr>
        <p:spPr>
          <a:xfrm>
            <a:off x="3148000" y="2314333"/>
            <a:ext cx="5780000" cy="15464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3600"/>
              <a:buNone/>
              <a:defRPr sz="4800">
                <a:solidFill>
                  <a:schemeClr val="lt1"/>
                </a:solidFill>
              </a:defRPr>
            </a:lvl1pPr>
            <a:lvl2pPr lvl="1" algn="ctr" rtl="0">
              <a:spcBef>
                <a:spcPct val="0"/>
              </a:spcBef>
              <a:spcAft>
                <a:spcPct val="0"/>
              </a:spcAft>
              <a:buClr>
                <a:schemeClr val="lt1"/>
              </a:buClr>
              <a:buSzPts val="3600"/>
              <a:buNone/>
              <a:defRPr sz="4800">
                <a:solidFill>
                  <a:schemeClr val="lt1"/>
                </a:solidFill>
              </a:defRPr>
            </a:lvl2pPr>
            <a:lvl3pPr lvl="2" algn="ctr" rtl="0">
              <a:spcBef>
                <a:spcPct val="0"/>
              </a:spcBef>
              <a:spcAft>
                <a:spcPct val="0"/>
              </a:spcAft>
              <a:buClr>
                <a:schemeClr val="lt1"/>
              </a:buClr>
              <a:buSzPts val="3600"/>
              <a:buNone/>
              <a:defRPr sz="4800">
                <a:solidFill>
                  <a:schemeClr val="lt1"/>
                </a:solidFill>
              </a:defRPr>
            </a:lvl3pPr>
            <a:lvl4pPr lvl="3" algn="ctr" rtl="0">
              <a:spcBef>
                <a:spcPct val="0"/>
              </a:spcBef>
              <a:spcAft>
                <a:spcPct val="0"/>
              </a:spcAft>
              <a:buClr>
                <a:schemeClr val="lt1"/>
              </a:buClr>
              <a:buSzPts val="3600"/>
              <a:buNone/>
              <a:defRPr sz="4800">
                <a:solidFill>
                  <a:schemeClr val="lt1"/>
                </a:solidFill>
              </a:defRPr>
            </a:lvl4pPr>
            <a:lvl5pPr lvl="4" algn="ctr" rtl="0">
              <a:spcBef>
                <a:spcPct val="0"/>
              </a:spcBef>
              <a:spcAft>
                <a:spcPct val="0"/>
              </a:spcAft>
              <a:buClr>
                <a:schemeClr val="lt1"/>
              </a:buClr>
              <a:buSzPts val="3600"/>
              <a:buNone/>
              <a:defRPr sz="4800">
                <a:solidFill>
                  <a:schemeClr val="lt1"/>
                </a:solidFill>
              </a:defRPr>
            </a:lvl5pPr>
            <a:lvl6pPr lvl="5" algn="ctr" rtl="0">
              <a:spcBef>
                <a:spcPct val="0"/>
              </a:spcBef>
              <a:spcAft>
                <a:spcPct val="0"/>
              </a:spcAft>
              <a:buClr>
                <a:schemeClr val="lt1"/>
              </a:buClr>
              <a:buSzPts val="3600"/>
              <a:buNone/>
              <a:defRPr sz="4800">
                <a:solidFill>
                  <a:schemeClr val="lt1"/>
                </a:solidFill>
              </a:defRPr>
            </a:lvl6pPr>
            <a:lvl7pPr lvl="6" algn="ctr" rtl="0">
              <a:spcBef>
                <a:spcPct val="0"/>
              </a:spcBef>
              <a:spcAft>
                <a:spcPct val="0"/>
              </a:spcAft>
              <a:buClr>
                <a:schemeClr val="lt1"/>
              </a:buClr>
              <a:buSzPts val="3600"/>
              <a:buNone/>
              <a:defRPr sz="4800">
                <a:solidFill>
                  <a:schemeClr val="lt1"/>
                </a:solidFill>
              </a:defRPr>
            </a:lvl7pPr>
            <a:lvl8pPr lvl="7" algn="ctr" rtl="0">
              <a:spcBef>
                <a:spcPct val="0"/>
              </a:spcBef>
              <a:spcAft>
                <a:spcPct val="0"/>
              </a:spcAft>
              <a:buClr>
                <a:schemeClr val="lt1"/>
              </a:buClr>
              <a:buSzPts val="3600"/>
              <a:buNone/>
              <a:defRPr sz="4800">
                <a:solidFill>
                  <a:schemeClr val="lt1"/>
                </a:solidFill>
              </a:defRPr>
            </a:lvl8pPr>
            <a:lvl9pPr lvl="8" algn="ctr" rtl="0">
              <a:spcBef>
                <a:spcPct val="0"/>
              </a:spcBef>
              <a:spcAft>
                <a:spcPct val="0"/>
              </a:spcAft>
              <a:buClr>
                <a:schemeClr val="lt1"/>
              </a:buClr>
              <a:buSzPts val="3600"/>
              <a:buNone/>
              <a:defRPr sz="4800">
                <a:solidFill>
                  <a:schemeClr val="lt1"/>
                </a:solidFill>
              </a:defRPr>
            </a:lvl9pPr>
          </a:lstStyle>
          <a:p>
            <a:r>
              <a:rPr lang="en-US"/>
              <a:t>Click to edit Master title style</a:t>
            </a:r>
            <a:endParaRPr/>
          </a:p>
        </p:txBody>
      </p:sp>
      <p:sp>
        <p:nvSpPr>
          <p:cNvPr id="19" name="Google Shape;19;p3"/>
          <p:cNvSpPr txBox="1">
            <a:spLocks noGrp="1"/>
          </p:cNvSpPr>
          <p:nvPr>
            <p:ph type="subTitle" idx="1"/>
          </p:nvPr>
        </p:nvSpPr>
        <p:spPr>
          <a:xfrm>
            <a:off x="3148100" y="3786733"/>
            <a:ext cx="5780000" cy="1046400"/>
          </a:xfrm>
          <a:prstGeom prst="rect">
            <a:avLst/>
          </a:prstGeom>
        </p:spPr>
        <p:txBody>
          <a:bodyPr spcFirstLastPara="1" wrap="square" lIns="91425" tIns="91425" rIns="91425" bIns="91425" anchor="t" anchorCtr="0">
            <a:noAutofit/>
          </a:bodyPr>
          <a:lstStyle>
            <a:lvl1pPr lvl="0" algn="ctr" rtl="0">
              <a:spcBef>
                <a:spcPct val="0"/>
              </a:spcBef>
              <a:spcAft>
                <a:spcPct val="0"/>
              </a:spcAft>
              <a:buClr>
                <a:schemeClr val="accent1"/>
              </a:buClr>
              <a:buSzPts val="1800"/>
              <a:buNone/>
              <a:defRPr sz="2400">
                <a:solidFill>
                  <a:schemeClr val="accent1"/>
                </a:solidFill>
              </a:defRPr>
            </a:lvl1pPr>
            <a:lvl2pPr lvl="1" algn="ctr" rtl="0">
              <a:spcBef>
                <a:spcPct val="0"/>
              </a:spcBef>
              <a:spcAft>
                <a:spcPct val="0"/>
              </a:spcAft>
              <a:buClr>
                <a:schemeClr val="accent1"/>
              </a:buClr>
              <a:buSzPts val="1800"/>
              <a:buNone/>
              <a:defRPr sz="2400">
                <a:solidFill>
                  <a:schemeClr val="accent1"/>
                </a:solidFill>
              </a:defRPr>
            </a:lvl2pPr>
            <a:lvl3pPr lvl="2" algn="ctr" rtl="0">
              <a:spcBef>
                <a:spcPct val="0"/>
              </a:spcBef>
              <a:spcAft>
                <a:spcPct val="0"/>
              </a:spcAft>
              <a:buClr>
                <a:schemeClr val="accent1"/>
              </a:buClr>
              <a:buSzPts val="1800"/>
              <a:buNone/>
              <a:defRPr sz="2400">
                <a:solidFill>
                  <a:schemeClr val="accent1"/>
                </a:solidFill>
              </a:defRPr>
            </a:lvl3pPr>
            <a:lvl4pPr lvl="3" algn="ctr" rtl="0">
              <a:spcBef>
                <a:spcPct val="0"/>
              </a:spcBef>
              <a:spcAft>
                <a:spcPct val="0"/>
              </a:spcAft>
              <a:buClr>
                <a:schemeClr val="accent1"/>
              </a:buClr>
              <a:buSzPts val="1800"/>
              <a:buNone/>
              <a:defRPr>
                <a:solidFill>
                  <a:schemeClr val="accent1"/>
                </a:solidFill>
              </a:defRPr>
            </a:lvl4pPr>
            <a:lvl5pPr lvl="4" algn="ctr" rtl="0">
              <a:spcBef>
                <a:spcPct val="0"/>
              </a:spcBef>
              <a:spcAft>
                <a:spcPct val="0"/>
              </a:spcAft>
              <a:buClr>
                <a:schemeClr val="accent1"/>
              </a:buClr>
              <a:buSzPts val="1800"/>
              <a:buNone/>
              <a:defRPr>
                <a:solidFill>
                  <a:schemeClr val="accent1"/>
                </a:solidFill>
              </a:defRPr>
            </a:lvl5pPr>
            <a:lvl6pPr lvl="5" algn="ctr" rtl="0">
              <a:spcBef>
                <a:spcPct val="0"/>
              </a:spcBef>
              <a:spcAft>
                <a:spcPct val="0"/>
              </a:spcAft>
              <a:buClr>
                <a:schemeClr val="accent1"/>
              </a:buClr>
              <a:buSzPts val="1800"/>
              <a:buNone/>
              <a:defRPr>
                <a:solidFill>
                  <a:schemeClr val="accent1"/>
                </a:solidFill>
              </a:defRPr>
            </a:lvl6pPr>
            <a:lvl7pPr lvl="6" algn="ctr" rtl="0">
              <a:spcBef>
                <a:spcPct val="0"/>
              </a:spcBef>
              <a:spcAft>
                <a:spcPct val="0"/>
              </a:spcAft>
              <a:buClr>
                <a:schemeClr val="accent1"/>
              </a:buClr>
              <a:buSzPts val="1800"/>
              <a:buNone/>
              <a:defRPr>
                <a:solidFill>
                  <a:schemeClr val="accent1"/>
                </a:solidFill>
              </a:defRPr>
            </a:lvl7pPr>
            <a:lvl8pPr lvl="7" algn="ctr" rtl="0">
              <a:spcBef>
                <a:spcPct val="0"/>
              </a:spcBef>
              <a:spcAft>
                <a:spcPct val="0"/>
              </a:spcAft>
              <a:buClr>
                <a:schemeClr val="accent1"/>
              </a:buClr>
              <a:buSzPts val="1800"/>
              <a:buNone/>
              <a:defRPr>
                <a:solidFill>
                  <a:schemeClr val="accent1"/>
                </a:solidFill>
              </a:defRPr>
            </a:lvl8pPr>
            <a:lvl9pPr lvl="8" algn="ctr" rtl="0">
              <a:spcBef>
                <a:spcPct val="0"/>
              </a:spcBef>
              <a:spcAft>
                <a:spcPct val="0"/>
              </a:spcAft>
              <a:buClr>
                <a:schemeClr val="accent1"/>
              </a:buClr>
              <a:buSzPts val="1800"/>
              <a:buNone/>
              <a:defRPr>
                <a:solidFill>
                  <a:schemeClr val="accent1"/>
                </a:solidFill>
              </a:defRPr>
            </a:lvl9pPr>
          </a:lstStyle>
          <a:p>
            <a:r>
              <a:rPr lang="en-US"/>
              <a:t>Click to edit Master subtitle style</a:t>
            </a:r>
            <a:endParaRPr/>
          </a:p>
        </p:txBody>
      </p:sp>
      <p:sp>
        <p:nvSpPr>
          <p:cNvPr id="20" name="Google Shape;20;p3"/>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lgn="ctr">
              <a:buNone/>
              <a:defRPr>
                <a:solidFill>
                  <a:srgbClr val="4D4A56"/>
                </a:solidFill>
              </a:defRPr>
            </a:lvl1pPr>
            <a:lvl2pPr lvl="1" algn="ctr">
              <a:buNone/>
              <a:defRPr>
                <a:solidFill>
                  <a:srgbClr val="4D4A56"/>
                </a:solidFill>
              </a:defRPr>
            </a:lvl2pPr>
            <a:lvl3pPr lvl="2" algn="ctr">
              <a:buNone/>
              <a:defRPr>
                <a:solidFill>
                  <a:srgbClr val="4D4A56"/>
                </a:solidFill>
              </a:defRPr>
            </a:lvl3pPr>
            <a:lvl4pPr lvl="3" algn="ctr">
              <a:buNone/>
              <a:defRPr>
                <a:solidFill>
                  <a:srgbClr val="4D4A56"/>
                </a:solidFill>
              </a:defRPr>
            </a:lvl4pPr>
            <a:lvl5pPr lvl="4" algn="ctr">
              <a:buNone/>
              <a:defRPr>
                <a:solidFill>
                  <a:srgbClr val="4D4A56"/>
                </a:solidFill>
              </a:defRPr>
            </a:lvl5pPr>
            <a:lvl6pPr lvl="5" algn="ctr">
              <a:buNone/>
              <a:defRPr>
                <a:solidFill>
                  <a:srgbClr val="4D4A56"/>
                </a:solidFill>
              </a:defRPr>
            </a:lvl6pPr>
            <a:lvl7pPr lvl="6" algn="ctr">
              <a:buNone/>
              <a:defRPr>
                <a:solidFill>
                  <a:srgbClr val="4D4A56"/>
                </a:solidFill>
              </a:defRPr>
            </a:lvl7pPr>
            <a:lvl8pPr lvl="7" algn="ctr">
              <a:buNone/>
              <a:defRPr>
                <a:solidFill>
                  <a:srgbClr val="4D4A56"/>
                </a:solidFill>
              </a:defRPr>
            </a:lvl8pPr>
            <a:lvl9pPr lvl="8" algn="ctr">
              <a:buNone/>
              <a:defRPr>
                <a:solidFill>
                  <a:srgbClr val="4D4A56"/>
                </a:solidFill>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49449410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a:t>8/6/24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57437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a:t>8/6/24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20004822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a:t>8/6/24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24416911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marR="0" lvl="0" algn="l" rtl="0">
              <a:lnSpc>
                <a:spcPct val="100000"/>
              </a:lnSpc>
              <a:spcBef>
                <a:spcPct val="0"/>
              </a:spcBef>
              <a:spcAft>
                <a:spcPct val="0"/>
              </a:spcAft>
              <a:defRPr lang="en-US"/>
            </a:defPPr>
          </a:lstStyle>
          <a:p>
            <a:endParaRPr/>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a:t>8/6/24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34894465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marR="0" lvl="0" algn="l" rtl="0">
              <a:lnSpc>
                <a:spcPct val="100000"/>
              </a:lnSpc>
              <a:spcBef>
                <a:spcPct val="0"/>
              </a:spcBef>
              <a:spcAft>
                <a:spcPct val="0"/>
              </a:spcAft>
              <a:defRPr lang="en-US"/>
            </a:defPPr>
          </a:lstStyle>
          <a:p>
            <a:endParaRPr/>
          </a:p>
        </p:txBody>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a:t>8/6/24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27196911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9C37B-1D36-470B-8223-D6C91242EC14}" type="datetimeFigureOut">
              <a:rPr lang="en-US"/>
              <a:t>8/6/24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6346819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F52A-A82B-47A2-A83A-8C4C91F2D59F}" type="datetimeFigureOut">
              <a:rPr lang="en-US"/>
              <a:t>8/6/24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a:t>‹#›</a:t>
            </a:fld>
            <a:endParaRPr lang="en-US"/>
          </a:p>
        </p:txBody>
      </p:sp>
    </p:spTree>
    <p:extLst>
      <p:ext uri="{BB962C8B-B14F-4D97-AF65-F5344CB8AC3E}">
        <p14:creationId xmlns:p14="http://schemas.microsoft.com/office/powerpoint/2010/main" val="7252809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21"/>
        <p:cNvGrpSpPr/>
        <p:nvPr/>
      </p:nvGrpSpPr>
      <p:grpSpPr>
        <a:xfrm>
          <a:off x="0" y="0"/>
          <a:ext cx="0" cy="0"/>
          <a:chOff x="0" y="0"/>
          <a:chExt cx="0" cy="0"/>
        </a:xfrm>
      </p:grpSpPr>
      <p:pic>
        <p:nvPicPr>
          <p:cNvPr id="22" name="Google Shape;22;p4" descr="organic-04.png"/>
          <p:cNvPicPr preferRelativeResize="0"/>
          <p:nvPr/>
        </p:nvPicPr>
        <p:blipFill>
          <a:blip r:embed="rId2">
            <a:alphaModFix amt="5000"/>
          </a:blip>
          <a:stretch>
            <a:fillRect/>
          </a:stretch>
        </p:blipFill>
        <p:spPr>
          <a:xfrm>
            <a:off x="0" y="0"/>
            <a:ext cx="12192000" cy="6858000"/>
          </a:xfrm>
          <a:prstGeom prst="rect">
            <a:avLst/>
          </a:prstGeom>
          <a:noFill/>
          <a:ln>
            <a:noFill/>
          </a:ln>
        </p:spPr>
      </p:pic>
      <p:sp>
        <p:nvSpPr>
          <p:cNvPr id="23" name="Google Shape;23;p4"/>
          <p:cNvSpPr/>
          <p:nvPr/>
        </p:nvSpPr>
        <p:spPr>
          <a:xfrm>
            <a:off x="1174033" y="1464484"/>
            <a:ext cx="9844000" cy="41812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24" name="Google Shape;24;p4"/>
          <p:cNvSpPr/>
          <p:nvPr/>
        </p:nvSpPr>
        <p:spPr>
          <a:xfrm>
            <a:off x="5549400" y="1110716"/>
            <a:ext cx="1093200" cy="10932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25" name="Google Shape;25;p4"/>
          <p:cNvSpPr txBox="1">
            <a:spLocks noGrp="1"/>
          </p:cNvSpPr>
          <p:nvPr>
            <p:ph type="body" idx="1"/>
          </p:nvPr>
        </p:nvSpPr>
        <p:spPr>
          <a:xfrm>
            <a:off x="1991800" y="2577600"/>
            <a:ext cx="8208400" cy="1093200"/>
          </a:xfrm>
          <a:prstGeom prst="rect">
            <a:avLst/>
          </a:prstGeom>
        </p:spPr>
        <p:txBody>
          <a:bodyPr spcFirstLastPara="1" wrap="square" lIns="91425" tIns="91425" rIns="91425" bIns="91425" anchor="t" anchorCtr="0">
            <a:noAutofit/>
          </a:bodyPr>
          <a:lstStyle>
            <a:lvl1pPr marL="609585" lvl="0" indent="-507987" algn="ctr" rtl="0">
              <a:lnSpc>
                <a:spcPct val="115000"/>
              </a:lnSpc>
              <a:spcBef>
                <a:spcPts val="800"/>
              </a:spcBef>
              <a:spcAft>
                <a:spcPct val="0"/>
              </a:spcAft>
              <a:buClr>
                <a:srgbClr val="4D4A56"/>
              </a:buClr>
              <a:buSzPts val="2400"/>
              <a:buFont typeface="Playfair Display"/>
              <a:buChar char="▹"/>
              <a:defRPr sz="3200" b="1" i="1">
                <a:solidFill>
                  <a:srgbClr val="4D4A56"/>
                </a:solidFill>
                <a:latin typeface="Playfair Display"/>
                <a:ea typeface="Playfair Display"/>
                <a:cs typeface="Playfair Display"/>
                <a:sym typeface="Playfair Display"/>
              </a:defRPr>
            </a:lvl1pPr>
            <a:lvl2pPr marL="1219170" lvl="1" indent="-507987" algn="ctr" rtl="0">
              <a:lnSpc>
                <a:spcPct val="115000"/>
              </a:lnSpc>
              <a:spcBef>
                <a:spcPct val="0"/>
              </a:spcBef>
              <a:spcAft>
                <a:spcPct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2pPr>
            <a:lvl3pPr marL="1828754" lvl="2" indent="-507987" algn="ctr" rtl="0">
              <a:lnSpc>
                <a:spcPct val="115000"/>
              </a:lnSpc>
              <a:spcBef>
                <a:spcPct val="0"/>
              </a:spcBef>
              <a:spcAft>
                <a:spcPct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3pPr>
            <a:lvl4pPr marL="2438339" lvl="3" indent="-507987" algn="ctr" rtl="0">
              <a:lnSpc>
                <a:spcPct val="115000"/>
              </a:lnSpc>
              <a:spcBef>
                <a:spcPct val="0"/>
              </a:spcBef>
              <a:spcAft>
                <a:spcPct val="0"/>
              </a:spcAft>
              <a:buClr>
                <a:srgbClr val="4D4A56"/>
              </a:buClr>
              <a:buSzPts val="2400"/>
              <a:buFont typeface="Playfair Display"/>
              <a:buChar char="●"/>
              <a:defRPr sz="3200" b="1" i="1">
                <a:solidFill>
                  <a:srgbClr val="4D4A56"/>
                </a:solidFill>
                <a:latin typeface="Playfair Display"/>
                <a:ea typeface="Playfair Display"/>
                <a:cs typeface="Playfair Display"/>
                <a:sym typeface="Playfair Display"/>
              </a:defRPr>
            </a:lvl4pPr>
            <a:lvl5pPr marL="3047924" lvl="4" indent="-507987" algn="ctr" rtl="0">
              <a:lnSpc>
                <a:spcPct val="115000"/>
              </a:lnSpc>
              <a:spcBef>
                <a:spcPct val="0"/>
              </a:spcBef>
              <a:spcAft>
                <a:spcPct val="0"/>
              </a:spcAft>
              <a:buClr>
                <a:srgbClr val="4D4A56"/>
              </a:buClr>
              <a:buSzPts val="2400"/>
              <a:buFont typeface="Playfair Display"/>
              <a:buChar char="○"/>
              <a:defRPr sz="3200" b="1" i="1">
                <a:solidFill>
                  <a:srgbClr val="4D4A56"/>
                </a:solidFill>
                <a:latin typeface="Playfair Display"/>
                <a:ea typeface="Playfair Display"/>
                <a:cs typeface="Playfair Display"/>
                <a:sym typeface="Playfair Display"/>
              </a:defRPr>
            </a:lvl5pPr>
            <a:lvl6pPr marL="3657509" lvl="5" indent="-507987" algn="ctr" rtl="0">
              <a:lnSpc>
                <a:spcPct val="115000"/>
              </a:lnSpc>
              <a:spcBef>
                <a:spcPct val="0"/>
              </a:spcBef>
              <a:spcAft>
                <a:spcPct val="0"/>
              </a:spcAft>
              <a:buClr>
                <a:srgbClr val="4D4A56"/>
              </a:buClr>
              <a:buSzPts val="2400"/>
              <a:buFont typeface="Playfair Display"/>
              <a:buChar char="■"/>
              <a:defRPr sz="3200" b="1" i="1">
                <a:solidFill>
                  <a:srgbClr val="4D4A56"/>
                </a:solidFill>
                <a:latin typeface="Playfair Display"/>
                <a:ea typeface="Playfair Display"/>
                <a:cs typeface="Playfair Display"/>
                <a:sym typeface="Playfair Display"/>
              </a:defRPr>
            </a:lvl6pPr>
            <a:lvl7pPr marL="4267093" lvl="6" indent="-507987" algn="ctr" rtl="0">
              <a:lnSpc>
                <a:spcPct val="115000"/>
              </a:lnSpc>
              <a:spcBef>
                <a:spcPct val="0"/>
              </a:spcBef>
              <a:spcAft>
                <a:spcPct val="0"/>
              </a:spcAft>
              <a:buClr>
                <a:srgbClr val="4D4A56"/>
              </a:buClr>
              <a:buSzPts val="2400"/>
              <a:buFont typeface="Playfair Display"/>
              <a:buChar char="●"/>
              <a:defRPr sz="3200" b="1" i="1">
                <a:solidFill>
                  <a:srgbClr val="4D4A56"/>
                </a:solidFill>
                <a:latin typeface="Playfair Display"/>
                <a:ea typeface="Playfair Display"/>
                <a:cs typeface="Playfair Display"/>
                <a:sym typeface="Playfair Display"/>
              </a:defRPr>
            </a:lvl7pPr>
            <a:lvl8pPr marL="4876678" lvl="7" indent="-507987" algn="ctr" rtl="0">
              <a:lnSpc>
                <a:spcPct val="115000"/>
              </a:lnSpc>
              <a:spcBef>
                <a:spcPct val="0"/>
              </a:spcBef>
              <a:spcAft>
                <a:spcPct val="0"/>
              </a:spcAft>
              <a:buClr>
                <a:srgbClr val="4D4A56"/>
              </a:buClr>
              <a:buSzPts val="2400"/>
              <a:buFont typeface="Playfair Display"/>
              <a:buChar char="○"/>
              <a:defRPr sz="3200" b="1" i="1">
                <a:solidFill>
                  <a:srgbClr val="4D4A56"/>
                </a:solidFill>
                <a:latin typeface="Playfair Display"/>
                <a:ea typeface="Playfair Display"/>
                <a:cs typeface="Playfair Display"/>
                <a:sym typeface="Playfair Display"/>
              </a:defRPr>
            </a:lvl8pPr>
            <a:lvl9pPr marL="5486263" lvl="8" indent="-507987" algn="ctr">
              <a:lnSpc>
                <a:spcPct val="115000"/>
              </a:lnSpc>
              <a:spcBef>
                <a:spcPct val="0"/>
              </a:spcBef>
              <a:spcAft>
                <a:spcPct val="0"/>
              </a:spcAft>
              <a:buClr>
                <a:srgbClr val="4D4A56"/>
              </a:buClr>
              <a:buSzPts val="2400"/>
              <a:buFont typeface="Playfair Display"/>
              <a:buChar char="■"/>
              <a:defRPr sz="3200" b="1" i="1">
                <a:solidFill>
                  <a:srgbClr val="4D4A56"/>
                </a:solidFill>
                <a:latin typeface="Playfair Display"/>
                <a:ea typeface="Playfair Display"/>
                <a:cs typeface="Playfair Display"/>
                <a:sym typeface="Playfair Display"/>
              </a:defRPr>
            </a:lvl9pPr>
          </a:lstStyle>
          <a:p>
            <a:pPr lvl="0"/>
            <a:r>
              <a:rPr lang="en-US"/>
              <a:t>Click to edit Master text styles</a:t>
            </a:r>
          </a:p>
        </p:txBody>
      </p:sp>
      <p:sp>
        <p:nvSpPr>
          <p:cNvPr id="26" name="Google Shape;26;p4"/>
          <p:cNvSpPr txBox="1"/>
          <p:nvPr/>
        </p:nvSpPr>
        <p:spPr>
          <a:xfrm>
            <a:off x="4791200" y="1099892"/>
            <a:ext cx="2609600" cy="871600"/>
          </a:xfrm>
          <a:prstGeom prst="rect">
            <a:avLst/>
          </a:prstGeom>
          <a:noFill/>
          <a:ln>
            <a:noFill/>
          </a:ln>
        </p:spPr>
        <p:txBody>
          <a:bodyPr spcFirstLastPara="1" wrap="square" lIns="121900" tIns="121900" rIns="121900" bIns="121900" anchor="t" anchorCtr="0">
            <a:noAutofit/>
          </a:bodyPr>
          <a:lstStyle/>
          <a:p>
            <a:pPr marL="0" lvl="0" indent="0" algn="ctr" rtl="0">
              <a:spcBef>
                <a:spcPct val="0"/>
              </a:spcBef>
              <a:spcAft>
                <a:spcPct val="0"/>
              </a:spcAft>
              <a:buNone/>
            </a:pPr>
            <a:r>
              <a:rPr lang="en" sz="8000" b="1">
                <a:solidFill>
                  <a:schemeClr val="dk1"/>
                </a:solidFill>
                <a:latin typeface="Tinos"/>
                <a:ea typeface="Tinos"/>
                <a:cs typeface="Tinos"/>
                <a:sym typeface="Tinos"/>
              </a:rPr>
              <a:t>“</a:t>
            </a:r>
            <a:endParaRPr sz="8000" b="1">
              <a:solidFill>
                <a:schemeClr val="dk1"/>
              </a:solidFill>
              <a:latin typeface="Tinos"/>
              <a:ea typeface="Tinos"/>
              <a:cs typeface="Tinos"/>
              <a:sym typeface="Tinos"/>
            </a:endParaRPr>
          </a:p>
        </p:txBody>
      </p:sp>
      <p:sp>
        <p:nvSpPr>
          <p:cNvPr id="27" name="Google Shape;27;p4"/>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lgn="ctr">
              <a:buNone/>
              <a:defRPr>
                <a:latin typeface="Playfair Display"/>
                <a:ea typeface="Playfair Display"/>
                <a:cs typeface="Playfair Display"/>
                <a:sym typeface="Playfair Display"/>
              </a:defRPr>
            </a:lvl1pPr>
            <a:lvl2pPr lvl="1" algn="ctr">
              <a:buNone/>
              <a:defRPr>
                <a:latin typeface="Playfair Display"/>
                <a:ea typeface="Playfair Display"/>
                <a:cs typeface="Playfair Display"/>
                <a:sym typeface="Playfair Display"/>
              </a:defRPr>
            </a:lvl2pPr>
            <a:lvl3pPr lvl="2" algn="ctr">
              <a:buNone/>
              <a:defRPr>
                <a:latin typeface="Playfair Display"/>
                <a:ea typeface="Playfair Display"/>
                <a:cs typeface="Playfair Display"/>
                <a:sym typeface="Playfair Display"/>
              </a:defRPr>
            </a:lvl3pPr>
            <a:lvl4pPr lvl="3" algn="ctr">
              <a:buNone/>
              <a:defRPr>
                <a:latin typeface="Playfair Display"/>
                <a:ea typeface="Playfair Display"/>
                <a:cs typeface="Playfair Display"/>
                <a:sym typeface="Playfair Display"/>
              </a:defRPr>
            </a:lvl4pPr>
            <a:lvl5pPr lvl="4" algn="ctr">
              <a:buNone/>
              <a:defRPr>
                <a:latin typeface="Playfair Display"/>
                <a:ea typeface="Playfair Display"/>
                <a:cs typeface="Playfair Display"/>
                <a:sym typeface="Playfair Display"/>
              </a:defRPr>
            </a:lvl5pPr>
            <a:lvl6pPr lvl="5" algn="ctr">
              <a:buNone/>
              <a:defRPr>
                <a:latin typeface="Playfair Display"/>
                <a:ea typeface="Playfair Display"/>
                <a:cs typeface="Playfair Display"/>
                <a:sym typeface="Playfair Display"/>
              </a:defRPr>
            </a:lvl6pPr>
            <a:lvl7pPr lvl="6" algn="ctr">
              <a:buNone/>
              <a:defRPr>
                <a:latin typeface="Playfair Display"/>
                <a:ea typeface="Playfair Display"/>
                <a:cs typeface="Playfair Display"/>
                <a:sym typeface="Playfair Display"/>
              </a:defRPr>
            </a:lvl7pPr>
            <a:lvl8pPr lvl="7" algn="ctr">
              <a:buNone/>
              <a:defRPr>
                <a:latin typeface="Playfair Display"/>
                <a:ea typeface="Playfair Display"/>
                <a:cs typeface="Playfair Display"/>
                <a:sym typeface="Playfair Display"/>
              </a:defRPr>
            </a:lvl8pPr>
            <a:lvl9pPr lvl="8" algn="ctr">
              <a:buNone/>
              <a:defRPr>
                <a:latin typeface="Playfair Display"/>
                <a:ea typeface="Playfair Display"/>
                <a:cs typeface="Playfair Display"/>
                <a:sym typeface="Playfair Display"/>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1500017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dk1"/>
        </a:solidFill>
        <a:effectLst/>
      </p:bgPr>
    </p:bg>
    <p:spTree>
      <p:nvGrpSpPr>
        <p:cNvPr id="1" name="Shape 28"/>
        <p:cNvGrpSpPr/>
        <p:nvPr/>
      </p:nvGrpSpPr>
      <p:grpSpPr>
        <a:xfrm>
          <a:off x="0" y="0"/>
          <a:ext cx="0" cy="0"/>
          <a:chOff x="0" y="0"/>
          <a:chExt cx="0" cy="0"/>
        </a:xfrm>
      </p:grpSpPr>
      <p:pic>
        <p:nvPicPr>
          <p:cNvPr id="29" name="Google Shape;29;p5" descr="organic-01.png"/>
          <p:cNvPicPr preferRelativeResize="0"/>
          <p:nvPr/>
        </p:nvPicPr>
        <p:blipFill>
          <a:blip r:embed="rId2">
            <a:alphaModFix amt="4000"/>
          </a:blip>
          <a:stretch>
            <a:fillRect/>
          </a:stretch>
        </p:blipFill>
        <p:spPr>
          <a:xfrm>
            <a:off x="0" y="0"/>
            <a:ext cx="12192000" cy="6858000"/>
          </a:xfrm>
          <a:prstGeom prst="rect">
            <a:avLst/>
          </a:prstGeom>
          <a:noFill/>
          <a:ln>
            <a:noFill/>
          </a:ln>
        </p:spPr>
      </p:pic>
      <p:sp>
        <p:nvSpPr>
          <p:cNvPr id="30" name="Google Shape;30;p5"/>
          <p:cNvSpPr/>
          <p:nvPr/>
        </p:nvSpPr>
        <p:spPr>
          <a:xfrm>
            <a:off x="2754833" y="953811"/>
            <a:ext cx="8795600" cy="52144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31" name="Google Shape;31;p5"/>
          <p:cNvSpPr/>
          <p:nvPr/>
        </p:nvSpPr>
        <p:spPr>
          <a:xfrm>
            <a:off x="539967" y="588189"/>
            <a:ext cx="2640400" cy="26404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32" name="Google Shape;32;p5"/>
          <p:cNvSpPr txBox="1">
            <a:spLocks noGrp="1"/>
          </p:cNvSpPr>
          <p:nvPr>
            <p:ph type="title"/>
          </p:nvPr>
        </p:nvSpPr>
        <p:spPr>
          <a:xfrm>
            <a:off x="718697" y="715187"/>
            <a:ext cx="2151200" cy="1143200"/>
          </a:xfrm>
          <a:prstGeom prst="rect">
            <a:avLst/>
          </a:prstGeom>
        </p:spPr>
        <p:txBody>
          <a:bodyPr spcFirstLastPara="1" wrap="square" lIns="91425" tIns="91425" rIns="91425" bIns="91425" anchor="t" anchorCtr="0">
            <a:noAutofit/>
          </a:bodyPr>
          <a:lstStyle>
            <a:lvl1pPr lvl="0" algn="r">
              <a:spcBef>
                <a:spcPct val="0"/>
              </a:spcBef>
              <a:spcAft>
                <a:spcPct val="0"/>
              </a:spcAft>
              <a:buClr>
                <a:schemeClr val="lt1"/>
              </a:buClr>
              <a:buSzPts val="1800"/>
              <a:buNone/>
              <a:defRPr>
                <a:solidFill>
                  <a:schemeClr val="lt1"/>
                </a:solidFill>
              </a:defRPr>
            </a:lvl1pPr>
            <a:lvl2pPr lvl="1" algn="r">
              <a:spcBef>
                <a:spcPct val="0"/>
              </a:spcBef>
              <a:spcAft>
                <a:spcPct val="0"/>
              </a:spcAft>
              <a:buClr>
                <a:schemeClr val="lt1"/>
              </a:buClr>
              <a:buSzPts val="1800"/>
              <a:buNone/>
              <a:defRPr>
                <a:solidFill>
                  <a:schemeClr val="lt1"/>
                </a:solidFill>
              </a:defRPr>
            </a:lvl2pPr>
            <a:lvl3pPr lvl="2" algn="r">
              <a:spcBef>
                <a:spcPct val="0"/>
              </a:spcBef>
              <a:spcAft>
                <a:spcPct val="0"/>
              </a:spcAft>
              <a:buClr>
                <a:schemeClr val="lt1"/>
              </a:buClr>
              <a:buSzPts val="1800"/>
              <a:buNone/>
              <a:defRPr>
                <a:solidFill>
                  <a:schemeClr val="lt1"/>
                </a:solidFill>
              </a:defRPr>
            </a:lvl3pPr>
            <a:lvl4pPr lvl="3" algn="r">
              <a:spcBef>
                <a:spcPct val="0"/>
              </a:spcBef>
              <a:spcAft>
                <a:spcPct val="0"/>
              </a:spcAft>
              <a:buClr>
                <a:schemeClr val="lt1"/>
              </a:buClr>
              <a:buSzPts val="1800"/>
              <a:buNone/>
              <a:defRPr>
                <a:solidFill>
                  <a:schemeClr val="lt1"/>
                </a:solidFill>
              </a:defRPr>
            </a:lvl4pPr>
            <a:lvl5pPr lvl="4" algn="r">
              <a:spcBef>
                <a:spcPct val="0"/>
              </a:spcBef>
              <a:spcAft>
                <a:spcPct val="0"/>
              </a:spcAft>
              <a:buClr>
                <a:schemeClr val="lt1"/>
              </a:buClr>
              <a:buSzPts val="1800"/>
              <a:buNone/>
              <a:defRPr>
                <a:solidFill>
                  <a:schemeClr val="lt1"/>
                </a:solidFill>
              </a:defRPr>
            </a:lvl5pPr>
            <a:lvl6pPr lvl="5" algn="r">
              <a:spcBef>
                <a:spcPct val="0"/>
              </a:spcBef>
              <a:spcAft>
                <a:spcPct val="0"/>
              </a:spcAft>
              <a:buClr>
                <a:schemeClr val="lt1"/>
              </a:buClr>
              <a:buSzPts val="1800"/>
              <a:buNone/>
              <a:defRPr>
                <a:solidFill>
                  <a:schemeClr val="lt1"/>
                </a:solidFill>
              </a:defRPr>
            </a:lvl6pPr>
            <a:lvl7pPr lvl="6" algn="r">
              <a:spcBef>
                <a:spcPct val="0"/>
              </a:spcBef>
              <a:spcAft>
                <a:spcPct val="0"/>
              </a:spcAft>
              <a:buClr>
                <a:schemeClr val="lt1"/>
              </a:buClr>
              <a:buSzPts val="1800"/>
              <a:buNone/>
              <a:defRPr>
                <a:solidFill>
                  <a:schemeClr val="lt1"/>
                </a:solidFill>
              </a:defRPr>
            </a:lvl7pPr>
            <a:lvl8pPr lvl="7" algn="r">
              <a:spcBef>
                <a:spcPct val="0"/>
              </a:spcBef>
              <a:spcAft>
                <a:spcPct val="0"/>
              </a:spcAft>
              <a:buClr>
                <a:schemeClr val="lt1"/>
              </a:buClr>
              <a:buSzPts val="1800"/>
              <a:buNone/>
              <a:defRPr>
                <a:solidFill>
                  <a:schemeClr val="lt1"/>
                </a:solidFill>
              </a:defRPr>
            </a:lvl8pPr>
            <a:lvl9pPr lvl="8" algn="r">
              <a:spcBef>
                <a:spcPct val="0"/>
              </a:spcBef>
              <a:spcAft>
                <a:spcPct val="0"/>
              </a:spcAft>
              <a:buClr>
                <a:schemeClr val="lt1"/>
              </a:buClr>
              <a:buSzPts val="1800"/>
              <a:buNone/>
              <a:defRPr>
                <a:solidFill>
                  <a:schemeClr val="lt1"/>
                </a:solidFill>
              </a:defRPr>
            </a:lvl9pPr>
          </a:lstStyle>
          <a:p>
            <a:r>
              <a:rPr lang="en-US"/>
              <a:t>Click to edit Master title style</a:t>
            </a:r>
            <a:endParaRPr/>
          </a:p>
        </p:txBody>
      </p:sp>
      <p:sp>
        <p:nvSpPr>
          <p:cNvPr id="33" name="Google Shape;33;p5"/>
          <p:cNvSpPr txBox="1">
            <a:spLocks noGrp="1"/>
          </p:cNvSpPr>
          <p:nvPr>
            <p:ph type="body" idx="1"/>
          </p:nvPr>
        </p:nvSpPr>
        <p:spPr>
          <a:xfrm>
            <a:off x="3731000" y="1278333"/>
            <a:ext cx="7338400" cy="4320800"/>
          </a:xfrm>
          <a:prstGeom prst="rect">
            <a:avLst/>
          </a:prstGeom>
        </p:spPr>
        <p:txBody>
          <a:bodyPr spcFirstLastPara="1" wrap="square" lIns="91425" tIns="91425" rIns="91425" bIns="91425" anchor="t" anchorCtr="0">
            <a:noAutofit/>
          </a:bodyPr>
          <a:lstStyle>
            <a:lvl1pPr marL="609585" lvl="0" indent="-507987">
              <a:spcBef>
                <a:spcPts val="800"/>
              </a:spcBef>
              <a:spcAft>
                <a:spcPct val="0"/>
              </a:spcAft>
              <a:buSzPts val="2400"/>
              <a:buChar char="▹"/>
              <a:defRPr sz="3200"/>
            </a:lvl1pPr>
            <a:lvl2pPr marL="1219170" lvl="1" indent="-507987">
              <a:spcBef>
                <a:spcPct val="0"/>
              </a:spcBef>
              <a:spcAft>
                <a:spcPct val="0"/>
              </a:spcAft>
              <a:buSzPts val="2400"/>
              <a:buChar char="▸"/>
              <a:defRPr/>
            </a:lvl2pPr>
            <a:lvl3pPr marL="1828754" lvl="2" indent="-507987">
              <a:spcBef>
                <a:spcPct val="0"/>
              </a:spcBef>
              <a:spcAft>
                <a:spcPct val="0"/>
              </a:spcAft>
              <a:buSzPts val="2400"/>
              <a:buChar char="◦"/>
              <a:defRPr/>
            </a:lvl3pPr>
            <a:lvl4pPr marL="2438339" lvl="3" indent="-507987">
              <a:spcBef>
                <a:spcPct val="0"/>
              </a:spcBef>
              <a:spcAft>
                <a:spcPct val="0"/>
              </a:spcAft>
              <a:buSzPts val="2400"/>
              <a:buChar char="●"/>
              <a:defRPr sz="3200"/>
            </a:lvl4pPr>
            <a:lvl5pPr marL="3047924" lvl="4" indent="-507987">
              <a:spcBef>
                <a:spcPct val="0"/>
              </a:spcBef>
              <a:spcAft>
                <a:spcPct val="0"/>
              </a:spcAft>
              <a:buSzPts val="2400"/>
              <a:buChar char="○"/>
              <a:defRPr sz="3200"/>
            </a:lvl5pPr>
            <a:lvl6pPr marL="3657509" lvl="5" indent="-507987">
              <a:spcBef>
                <a:spcPct val="0"/>
              </a:spcBef>
              <a:spcAft>
                <a:spcPct val="0"/>
              </a:spcAft>
              <a:buSzPts val="2400"/>
              <a:buChar char="■"/>
              <a:defRPr sz="3200"/>
            </a:lvl6pPr>
            <a:lvl7pPr marL="4267093" lvl="6" indent="-507987">
              <a:spcBef>
                <a:spcPct val="0"/>
              </a:spcBef>
              <a:spcAft>
                <a:spcPct val="0"/>
              </a:spcAft>
              <a:buSzPts val="2400"/>
              <a:buChar char="●"/>
              <a:defRPr sz="3200"/>
            </a:lvl7pPr>
            <a:lvl8pPr marL="4876678" lvl="7" indent="-507987">
              <a:spcBef>
                <a:spcPct val="0"/>
              </a:spcBef>
              <a:spcAft>
                <a:spcPct val="0"/>
              </a:spcAft>
              <a:buSzPts val="2400"/>
              <a:buChar char="○"/>
              <a:defRPr sz="3200"/>
            </a:lvl8pPr>
            <a:lvl9pPr marL="5486263" lvl="8" indent="-507987">
              <a:spcBef>
                <a:spcPct val="0"/>
              </a:spcBef>
              <a:spcAft>
                <a:spcPct val="0"/>
              </a:spcAft>
              <a:buSzPts val="2400"/>
              <a:buChar char="■"/>
              <a:defRPr sz="3200"/>
            </a:lvl9pPr>
          </a:lstStyle>
          <a:p>
            <a:pPr lvl="0"/>
            <a:r>
              <a:rPr lang="en-US"/>
              <a:t>Click to edit Master text styles</a:t>
            </a:r>
          </a:p>
        </p:txBody>
      </p:sp>
      <p:sp>
        <p:nvSpPr>
          <p:cNvPr id="34" name="Google Shape;34;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72424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picture">
  <p:cSld name="Title + picture">
    <p:bg>
      <p:bgPr>
        <a:solidFill>
          <a:schemeClr val="dk1"/>
        </a:solidFill>
        <a:effectLst/>
      </p:bgPr>
    </p:bg>
    <p:spTree>
      <p:nvGrpSpPr>
        <p:cNvPr id="1" name="Shape 35"/>
        <p:cNvGrpSpPr/>
        <p:nvPr/>
      </p:nvGrpSpPr>
      <p:grpSpPr>
        <a:xfrm>
          <a:off x="0" y="0"/>
          <a:ext cx="0" cy="0"/>
          <a:chOff x="0" y="0"/>
          <a:chExt cx="0" cy="0"/>
        </a:xfrm>
      </p:grpSpPr>
      <p:pic>
        <p:nvPicPr>
          <p:cNvPr id="36" name="Google Shape;36;p6" descr="organic-01.png"/>
          <p:cNvPicPr preferRelativeResize="0"/>
          <p:nvPr/>
        </p:nvPicPr>
        <p:blipFill>
          <a:blip r:embed="rId2">
            <a:alphaModFix amt="4000"/>
          </a:blip>
          <a:stretch>
            <a:fillRect/>
          </a:stretch>
        </p:blipFill>
        <p:spPr>
          <a:xfrm>
            <a:off x="0" y="0"/>
            <a:ext cx="12192000" cy="6858000"/>
          </a:xfrm>
          <a:prstGeom prst="rect">
            <a:avLst/>
          </a:prstGeom>
          <a:noFill/>
          <a:ln>
            <a:noFill/>
          </a:ln>
        </p:spPr>
      </p:pic>
      <p:sp>
        <p:nvSpPr>
          <p:cNvPr id="37" name="Google Shape;37;p6"/>
          <p:cNvSpPr/>
          <p:nvPr/>
        </p:nvSpPr>
        <p:spPr>
          <a:xfrm>
            <a:off x="793600" y="784708"/>
            <a:ext cx="10604800" cy="52144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38" name="Google Shape;38;p6"/>
          <p:cNvSpPr txBox="1">
            <a:spLocks noGrp="1"/>
          </p:cNvSpPr>
          <p:nvPr>
            <p:ph type="body" idx="1"/>
          </p:nvPr>
        </p:nvSpPr>
        <p:spPr>
          <a:xfrm>
            <a:off x="1403200" y="2102967"/>
            <a:ext cx="3581600" cy="3496000"/>
          </a:xfrm>
          <a:prstGeom prst="rect">
            <a:avLst/>
          </a:prstGeom>
        </p:spPr>
        <p:txBody>
          <a:bodyPr spcFirstLastPara="1" wrap="square" lIns="91425" tIns="91425" rIns="91425" bIns="91425" anchor="t" anchorCtr="0">
            <a:noAutofit/>
          </a:bodyPr>
          <a:lstStyle>
            <a:lvl1pPr marL="609585" lvl="0" indent="-457189" algn="r" rtl="0">
              <a:spcBef>
                <a:spcPts val="800"/>
              </a:spcBef>
              <a:spcAft>
                <a:spcPct val="0"/>
              </a:spcAft>
              <a:buSzPts val="1800"/>
              <a:buChar char="▹"/>
              <a:defRPr sz="2400"/>
            </a:lvl1pPr>
            <a:lvl2pPr marL="1219170" lvl="1" indent="-457189" algn="r" rtl="0">
              <a:spcBef>
                <a:spcPct val="0"/>
              </a:spcBef>
              <a:spcAft>
                <a:spcPct val="0"/>
              </a:spcAft>
              <a:buSzPts val="1800"/>
              <a:buChar char="▸"/>
              <a:defRPr sz="2400"/>
            </a:lvl2pPr>
            <a:lvl3pPr marL="1828754" lvl="2" indent="-457189" algn="r" rtl="0">
              <a:spcBef>
                <a:spcPct val="0"/>
              </a:spcBef>
              <a:spcAft>
                <a:spcPct val="0"/>
              </a:spcAft>
              <a:buSzPts val="1800"/>
              <a:buChar char="◦"/>
              <a:defRPr sz="2400"/>
            </a:lvl3pPr>
            <a:lvl4pPr marL="2438339" lvl="3" indent="-457189" algn="r" rtl="0">
              <a:spcBef>
                <a:spcPct val="0"/>
              </a:spcBef>
              <a:spcAft>
                <a:spcPct val="0"/>
              </a:spcAft>
              <a:buSzPts val="1800"/>
              <a:buChar char="●"/>
              <a:defRPr/>
            </a:lvl4pPr>
            <a:lvl5pPr marL="3047924" lvl="4" indent="-457189" algn="r" rtl="0">
              <a:spcBef>
                <a:spcPct val="0"/>
              </a:spcBef>
              <a:spcAft>
                <a:spcPct val="0"/>
              </a:spcAft>
              <a:buSzPts val="1800"/>
              <a:buChar char="○"/>
              <a:defRPr/>
            </a:lvl5pPr>
            <a:lvl6pPr marL="3657509" lvl="5" indent="-457189" algn="r" rtl="0">
              <a:spcBef>
                <a:spcPct val="0"/>
              </a:spcBef>
              <a:spcAft>
                <a:spcPct val="0"/>
              </a:spcAft>
              <a:buSzPts val="1800"/>
              <a:buChar char="■"/>
              <a:defRPr/>
            </a:lvl6pPr>
            <a:lvl7pPr marL="4267093" lvl="6" indent="-457189" algn="r" rtl="0">
              <a:spcBef>
                <a:spcPct val="0"/>
              </a:spcBef>
              <a:spcAft>
                <a:spcPct val="0"/>
              </a:spcAft>
              <a:buSzPts val="1800"/>
              <a:buChar char="●"/>
              <a:defRPr/>
            </a:lvl7pPr>
            <a:lvl8pPr marL="4876678" lvl="7" indent="-457189" algn="r" rtl="0">
              <a:spcBef>
                <a:spcPct val="0"/>
              </a:spcBef>
              <a:spcAft>
                <a:spcPct val="0"/>
              </a:spcAft>
              <a:buSzPts val="1800"/>
              <a:buChar char="○"/>
              <a:defRPr/>
            </a:lvl8pPr>
            <a:lvl9pPr marL="5486263" lvl="8" indent="-457189" algn="r" rtl="0">
              <a:spcBef>
                <a:spcPct val="0"/>
              </a:spcBef>
              <a:spcAft>
                <a:spcPct val="0"/>
              </a:spcAft>
              <a:buSzPts val="1800"/>
              <a:buChar char="■"/>
              <a:defRPr/>
            </a:lvl9pPr>
          </a:lstStyle>
          <a:p>
            <a:pPr lvl="0"/>
            <a:r>
              <a:rPr lang="en-US"/>
              <a:t>Click to edit Master text styles</a:t>
            </a:r>
          </a:p>
        </p:txBody>
      </p:sp>
      <p:sp>
        <p:nvSpPr>
          <p:cNvPr id="39" name="Google Shape;39;p6"/>
          <p:cNvSpPr txBox="1">
            <a:spLocks noGrp="1"/>
          </p:cNvSpPr>
          <p:nvPr>
            <p:ph type="title"/>
          </p:nvPr>
        </p:nvSpPr>
        <p:spPr>
          <a:xfrm>
            <a:off x="1403100" y="1009533"/>
            <a:ext cx="3581600" cy="1161200"/>
          </a:xfrm>
          <a:prstGeom prst="rect">
            <a:avLst/>
          </a:prstGeom>
        </p:spPr>
        <p:txBody>
          <a:bodyPr spcFirstLastPara="1" wrap="square" lIns="91425" tIns="91425" rIns="91425" bIns="91425" anchor="b" anchorCtr="0">
            <a:noAutofit/>
          </a:bodyPr>
          <a:lstStyle>
            <a:lvl1pPr lvl="0" algn="r" rtl="0">
              <a:spcBef>
                <a:spcPct val="0"/>
              </a:spcBef>
              <a:spcAft>
                <a:spcPct val="0"/>
              </a:spcAft>
              <a:buClr>
                <a:srgbClr val="4D4A56"/>
              </a:buClr>
              <a:buSzPts val="1800"/>
              <a:buNone/>
              <a:defRPr>
                <a:solidFill>
                  <a:srgbClr val="4D4A56"/>
                </a:solidFill>
              </a:defRPr>
            </a:lvl1pPr>
            <a:lvl2pPr lvl="1" algn="r" rtl="0">
              <a:spcBef>
                <a:spcPct val="0"/>
              </a:spcBef>
              <a:spcAft>
                <a:spcPct val="0"/>
              </a:spcAft>
              <a:buClr>
                <a:srgbClr val="4D4A56"/>
              </a:buClr>
              <a:buSzPts val="1800"/>
              <a:buNone/>
              <a:defRPr>
                <a:solidFill>
                  <a:srgbClr val="4D4A56"/>
                </a:solidFill>
              </a:defRPr>
            </a:lvl2pPr>
            <a:lvl3pPr lvl="2" algn="r" rtl="0">
              <a:spcBef>
                <a:spcPct val="0"/>
              </a:spcBef>
              <a:spcAft>
                <a:spcPct val="0"/>
              </a:spcAft>
              <a:buClr>
                <a:srgbClr val="4D4A56"/>
              </a:buClr>
              <a:buSzPts val="1800"/>
              <a:buNone/>
              <a:defRPr>
                <a:solidFill>
                  <a:srgbClr val="4D4A56"/>
                </a:solidFill>
              </a:defRPr>
            </a:lvl3pPr>
            <a:lvl4pPr lvl="3" algn="r" rtl="0">
              <a:spcBef>
                <a:spcPct val="0"/>
              </a:spcBef>
              <a:spcAft>
                <a:spcPct val="0"/>
              </a:spcAft>
              <a:buClr>
                <a:srgbClr val="4D4A56"/>
              </a:buClr>
              <a:buSzPts val="1800"/>
              <a:buNone/>
              <a:defRPr>
                <a:solidFill>
                  <a:srgbClr val="4D4A56"/>
                </a:solidFill>
              </a:defRPr>
            </a:lvl4pPr>
            <a:lvl5pPr lvl="4" algn="r" rtl="0">
              <a:spcBef>
                <a:spcPct val="0"/>
              </a:spcBef>
              <a:spcAft>
                <a:spcPct val="0"/>
              </a:spcAft>
              <a:buClr>
                <a:srgbClr val="4D4A56"/>
              </a:buClr>
              <a:buSzPts val="1800"/>
              <a:buNone/>
              <a:defRPr>
                <a:solidFill>
                  <a:srgbClr val="4D4A56"/>
                </a:solidFill>
              </a:defRPr>
            </a:lvl5pPr>
            <a:lvl6pPr lvl="5" algn="r" rtl="0">
              <a:spcBef>
                <a:spcPct val="0"/>
              </a:spcBef>
              <a:spcAft>
                <a:spcPct val="0"/>
              </a:spcAft>
              <a:buClr>
                <a:srgbClr val="4D4A56"/>
              </a:buClr>
              <a:buSzPts val="1800"/>
              <a:buNone/>
              <a:defRPr>
                <a:solidFill>
                  <a:srgbClr val="4D4A56"/>
                </a:solidFill>
              </a:defRPr>
            </a:lvl6pPr>
            <a:lvl7pPr lvl="6" algn="r" rtl="0">
              <a:spcBef>
                <a:spcPct val="0"/>
              </a:spcBef>
              <a:spcAft>
                <a:spcPct val="0"/>
              </a:spcAft>
              <a:buClr>
                <a:srgbClr val="4D4A56"/>
              </a:buClr>
              <a:buSzPts val="1800"/>
              <a:buNone/>
              <a:defRPr>
                <a:solidFill>
                  <a:srgbClr val="4D4A56"/>
                </a:solidFill>
              </a:defRPr>
            </a:lvl7pPr>
            <a:lvl8pPr lvl="7" algn="r" rtl="0">
              <a:spcBef>
                <a:spcPct val="0"/>
              </a:spcBef>
              <a:spcAft>
                <a:spcPct val="0"/>
              </a:spcAft>
              <a:buClr>
                <a:srgbClr val="4D4A56"/>
              </a:buClr>
              <a:buSzPts val="1800"/>
              <a:buNone/>
              <a:defRPr>
                <a:solidFill>
                  <a:srgbClr val="4D4A56"/>
                </a:solidFill>
              </a:defRPr>
            </a:lvl8pPr>
            <a:lvl9pPr lvl="8" algn="r" rtl="0">
              <a:spcBef>
                <a:spcPct val="0"/>
              </a:spcBef>
              <a:spcAft>
                <a:spcPct val="0"/>
              </a:spcAft>
              <a:buClr>
                <a:srgbClr val="4D4A56"/>
              </a:buClr>
              <a:buSzPts val="1800"/>
              <a:buNone/>
              <a:defRPr>
                <a:solidFill>
                  <a:srgbClr val="4D4A56"/>
                </a:solidFill>
              </a:defRPr>
            </a:lvl9pPr>
          </a:lstStyle>
          <a:p>
            <a:r>
              <a:rPr lang="en-US"/>
              <a:t>Click to edit Master title style</a:t>
            </a:r>
            <a:endParaRPr/>
          </a:p>
        </p:txBody>
      </p:sp>
      <p:sp>
        <p:nvSpPr>
          <p:cNvPr id="40" name="Google Shape;40;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10522818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solidFill>
          <a:schemeClr val="dk1"/>
        </a:solidFill>
        <a:effectLst/>
      </p:bgPr>
    </p:bg>
    <p:spTree>
      <p:nvGrpSpPr>
        <p:cNvPr id="1" name="Shape 41"/>
        <p:cNvGrpSpPr/>
        <p:nvPr/>
      </p:nvGrpSpPr>
      <p:grpSpPr>
        <a:xfrm>
          <a:off x="0" y="0"/>
          <a:ext cx="0" cy="0"/>
          <a:chOff x="0" y="0"/>
          <a:chExt cx="0" cy="0"/>
        </a:xfrm>
      </p:grpSpPr>
      <p:pic>
        <p:nvPicPr>
          <p:cNvPr id="42" name="Google Shape;42;p7" descr="organic-02.png"/>
          <p:cNvPicPr preferRelativeResize="0"/>
          <p:nvPr/>
        </p:nvPicPr>
        <p:blipFill>
          <a:blip r:embed="rId2">
            <a:alphaModFix amt="5000"/>
          </a:blip>
          <a:stretch>
            <a:fillRect/>
          </a:stretch>
        </p:blipFill>
        <p:spPr>
          <a:xfrm>
            <a:off x="0" y="0"/>
            <a:ext cx="12192000" cy="6858000"/>
          </a:xfrm>
          <a:prstGeom prst="rect">
            <a:avLst/>
          </a:prstGeom>
          <a:noFill/>
          <a:ln>
            <a:noFill/>
          </a:ln>
        </p:spPr>
      </p:pic>
      <p:sp>
        <p:nvSpPr>
          <p:cNvPr id="43" name="Google Shape;43;p7"/>
          <p:cNvSpPr/>
          <p:nvPr/>
        </p:nvSpPr>
        <p:spPr>
          <a:xfrm>
            <a:off x="2754833" y="953811"/>
            <a:ext cx="8795600" cy="52144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44" name="Google Shape;44;p7"/>
          <p:cNvSpPr/>
          <p:nvPr/>
        </p:nvSpPr>
        <p:spPr>
          <a:xfrm>
            <a:off x="539967" y="588189"/>
            <a:ext cx="2640400" cy="26404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45" name="Google Shape;45;p7"/>
          <p:cNvSpPr txBox="1">
            <a:spLocks noGrp="1"/>
          </p:cNvSpPr>
          <p:nvPr>
            <p:ph type="title"/>
          </p:nvPr>
        </p:nvSpPr>
        <p:spPr>
          <a:xfrm>
            <a:off x="712813" y="721572"/>
            <a:ext cx="2151200" cy="1143200"/>
          </a:xfrm>
          <a:prstGeom prst="rect">
            <a:avLst/>
          </a:prstGeom>
        </p:spPr>
        <p:txBody>
          <a:bodyPr spcFirstLastPara="1" wrap="square" lIns="91425" tIns="91425" rIns="91425" bIns="91425" anchor="t" anchorCtr="0">
            <a:noAutofit/>
          </a:bodyPr>
          <a:lstStyle>
            <a:lvl1pPr lvl="0" algn="r">
              <a:spcBef>
                <a:spcPct val="0"/>
              </a:spcBef>
              <a:spcAft>
                <a:spcPct val="0"/>
              </a:spcAft>
              <a:buClr>
                <a:schemeClr val="lt1"/>
              </a:buClr>
              <a:buSzPts val="1800"/>
              <a:buNone/>
              <a:defRPr>
                <a:solidFill>
                  <a:schemeClr val="lt1"/>
                </a:solidFill>
              </a:defRPr>
            </a:lvl1pPr>
            <a:lvl2pPr lvl="1" algn="r">
              <a:spcBef>
                <a:spcPct val="0"/>
              </a:spcBef>
              <a:spcAft>
                <a:spcPct val="0"/>
              </a:spcAft>
              <a:buClr>
                <a:schemeClr val="lt1"/>
              </a:buClr>
              <a:buSzPts val="1800"/>
              <a:buNone/>
              <a:defRPr>
                <a:solidFill>
                  <a:schemeClr val="lt1"/>
                </a:solidFill>
              </a:defRPr>
            </a:lvl2pPr>
            <a:lvl3pPr lvl="2" algn="r">
              <a:spcBef>
                <a:spcPct val="0"/>
              </a:spcBef>
              <a:spcAft>
                <a:spcPct val="0"/>
              </a:spcAft>
              <a:buClr>
                <a:schemeClr val="lt1"/>
              </a:buClr>
              <a:buSzPts val="1800"/>
              <a:buNone/>
              <a:defRPr>
                <a:solidFill>
                  <a:schemeClr val="lt1"/>
                </a:solidFill>
              </a:defRPr>
            </a:lvl3pPr>
            <a:lvl4pPr lvl="3" algn="r">
              <a:spcBef>
                <a:spcPct val="0"/>
              </a:spcBef>
              <a:spcAft>
                <a:spcPct val="0"/>
              </a:spcAft>
              <a:buClr>
                <a:schemeClr val="lt1"/>
              </a:buClr>
              <a:buSzPts val="1800"/>
              <a:buNone/>
              <a:defRPr>
                <a:solidFill>
                  <a:schemeClr val="lt1"/>
                </a:solidFill>
              </a:defRPr>
            </a:lvl4pPr>
            <a:lvl5pPr lvl="4" algn="r">
              <a:spcBef>
                <a:spcPct val="0"/>
              </a:spcBef>
              <a:spcAft>
                <a:spcPct val="0"/>
              </a:spcAft>
              <a:buClr>
                <a:schemeClr val="lt1"/>
              </a:buClr>
              <a:buSzPts val="1800"/>
              <a:buNone/>
              <a:defRPr>
                <a:solidFill>
                  <a:schemeClr val="lt1"/>
                </a:solidFill>
              </a:defRPr>
            </a:lvl5pPr>
            <a:lvl6pPr lvl="5" algn="r">
              <a:spcBef>
                <a:spcPct val="0"/>
              </a:spcBef>
              <a:spcAft>
                <a:spcPct val="0"/>
              </a:spcAft>
              <a:buClr>
                <a:schemeClr val="lt1"/>
              </a:buClr>
              <a:buSzPts val="1800"/>
              <a:buNone/>
              <a:defRPr>
                <a:solidFill>
                  <a:schemeClr val="lt1"/>
                </a:solidFill>
              </a:defRPr>
            </a:lvl6pPr>
            <a:lvl7pPr lvl="6" algn="r">
              <a:spcBef>
                <a:spcPct val="0"/>
              </a:spcBef>
              <a:spcAft>
                <a:spcPct val="0"/>
              </a:spcAft>
              <a:buClr>
                <a:schemeClr val="lt1"/>
              </a:buClr>
              <a:buSzPts val="1800"/>
              <a:buNone/>
              <a:defRPr>
                <a:solidFill>
                  <a:schemeClr val="lt1"/>
                </a:solidFill>
              </a:defRPr>
            </a:lvl7pPr>
            <a:lvl8pPr lvl="7" algn="r">
              <a:spcBef>
                <a:spcPct val="0"/>
              </a:spcBef>
              <a:spcAft>
                <a:spcPct val="0"/>
              </a:spcAft>
              <a:buClr>
                <a:schemeClr val="lt1"/>
              </a:buClr>
              <a:buSzPts val="1800"/>
              <a:buNone/>
              <a:defRPr>
                <a:solidFill>
                  <a:schemeClr val="lt1"/>
                </a:solidFill>
              </a:defRPr>
            </a:lvl8pPr>
            <a:lvl9pPr lvl="8" algn="r">
              <a:spcBef>
                <a:spcPct val="0"/>
              </a:spcBef>
              <a:spcAft>
                <a:spcPct val="0"/>
              </a:spcAft>
              <a:buClr>
                <a:schemeClr val="lt1"/>
              </a:buClr>
              <a:buSzPts val="1800"/>
              <a:buNone/>
              <a:defRPr>
                <a:solidFill>
                  <a:schemeClr val="lt1"/>
                </a:solidFill>
              </a:defRPr>
            </a:lvl9pPr>
          </a:lstStyle>
          <a:p>
            <a:r>
              <a:rPr lang="en-US"/>
              <a:t>Click to edit Master title style</a:t>
            </a:r>
            <a:endParaRPr/>
          </a:p>
        </p:txBody>
      </p:sp>
      <p:sp>
        <p:nvSpPr>
          <p:cNvPr id="46" name="Google Shape;46;p7"/>
          <p:cNvSpPr txBox="1">
            <a:spLocks noGrp="1"/>
          </p:cNvSpPr>
          <p:nvPr>
            <p:ph type="body" idx="1"/>
          </p:nvPr>
        </p:nvSpPr>
        <p:spPr>
          <a:xfrm>
            <a:off x="3676967" y="1498600"/>
            <a:ext cx="3600800" cy="4128000"/>
          </a:xfrm>
          <a:prstGeom prst="rect">
            <a:avLst/>
          </a:prstGeom>
        </p:spPr>
        <p:txBody>
          <a:bodyPr spcFirstLastPara="1" wrap="square" lIns="91425" tIns="91425" rIns="91425" bIns="91425" anchor="t" anchorCtr="0">
            <a:noAutofit/>
          </a:bodyPr>
          <a:lstStyle>
            <a:lvl1pPr marL="609585" lvl="0" indent="-457189">
              <a:spcBef>
                <a:spcPts val="800"/>
              </a:spcBef>
              <a:spcAft>
                <a:spcPct val="0"/>
              </a:spcAft>
              <a:buSzPts val="1800"/>
              <a:buChar char="▹"/>
              <a:defRPr sz="2400"/>
            </a:lvl1pPr>
            <a:lvl2pPr marL="1219170" lvl="1" indent="-457189">
              <a:spcBef>
                <a:spcPct val="0"/>
              </a:spcBef>
              <a:spcAft>
                <a:spcPct val="0"/>
              </a:spcAft>
              <a:buSzPts val="1800"/>
              <a:buChar char="▸"/>
              <a:defRPr sz="2400"/>
            </a:lvl2pPr>
            <a:lvl3pPr marL="1828754" lvl="2" indent="-457189">
              <a:spcBef>
                <a:spcPct val="0"/>
              </a:spcBef>
              <a:spcAft>
                <a:spcPct val="0"/>
              </a:spcAft>
              <a:buSzPts val="1800"/>
              <a:buChar char="◦"/>
              <a:defRPr sz="2400"/>
            </a:lvl3pPr>
            <a:lvl4pPr marL="2438339" lvl="3" indent="-457189">
              <a:spcBef>
                <a:spcPct val="0"/>
              </a:spcBef>
              <a:spcAft>
                <a:spcPct val="0"/>
              </a:spcAft>
              <a:buSzPts val="1800"/>
              <a:buChar char="●"/>
              <a:defRPr/>
            </a:lvl4pPr>
            <a:lvl5pPr marL="3047924" lvl="4" indent="-457189">
              <a:spcBef>
                <a:spcPct val="0"/>
              </a:spcBef>
              <a:spcAft>
                <a:spcPct val="0"/>
              </a:spcAft>
              <a:buSzPts val="1800"/>
              <a:buChar char="○"/>
              <a:defRPr/>
            </a:lvl5pPr>
            <a:lvl6pPr marL="3657509" lvl="5" indent="-457189">
              <a:spcBef>
                <a:spcPct val="0"/>
              </a:spcBef>
              <a:spcAft>
                <a:spcPct val="0"/>
              </a:spcAft>
              <a:buSzPts val="1800"/>
              <a:buChar char="■"/>
              <a:defRPr/>
            </a:lvl6pPr>
            <a:lvl7pPr marL="4267093" lvl="6" indent="-457189">
              <a:spcBef>
                <a:spcPct val="0"/>
              </a:spcBef>
              <a:spcAft>
                <a:spcPct val="0"/>
              </a:spcAft>
              <a:buSzPts val="1800"/>
              <a:buChar char="●"/>
              <a:defRPr/>
            </a:lvl7pPr>
            <a:lvl8pPr marL="4876678" lvl="7" indent="-457189">
              <a:spcBef>
                <a:spcPct val="0"/>
              </a:spcBef>
              <a:spcAft>
                <a:spcPct val="0"/>
              </a:spcAft>
              <a:buSzPts val="1800"/>
              <a:buChar char="○"/>
              <a:defRPr/>
            </a:lvl8pPr>
            <a:lvl9pPr marL="5486263" lvl="8" indent="-457189">
              <a:spcBef>
                <a:spcPct val="0"/>
              </a:spcBef>
              <a:spcAft>
                <a:spcPct val="0"/>
              </a:spcAft>
              <a:buSzPts val="1800"/>
              <a:buChar char="■"/>
              <a:defRPr/>
            </a:lvl9pPr>
          </a:lstStyle>
          <a:p>
            <a:pPr lvl="0"/>
            <a:r>
              <a:rPr lang="en-US"/>
              <a:t>Click to edit Master text styles</a:t>
            </a:r>
          </a:p>
        </p:txBody>
      </p:sp>
      <p:sp>
        <p:nvSpPr>
          <p:cNvPr id="47" name="Google Shape;47;p7"/>
          <p:cNvSpPr txBox="1">
            <a:spLocks noGrp="1"/>
          </p:cNvSpPr>
          <p:nvPr>
            <p:ph type="body" idx="2"/>
          </p:nvPr>
        </p:nvSpPr>
        <p:spPr>
          <a:xfrm>
            <a:off x="7494537" y="1498600"/>
            <a:ext cx="3600800" cy="4128000"/>
          </a:xfrm>
          <a:prstGeom prst="rect">
            <a:avLst/>
          </a:prstGeom>
        </p:spPr>
        <p:txBody>
          <a:bodyPr spcFirstLastPara="1" wrap="square" lIns="91425" tIns="91425" rIns="91425" bIns="91425" anchor="t" anchorCtr="0">
            <a:noAutofit/>
          </a:bodyPr>
          <a:lstStyle>
            <a:lvl1pPr marL="609585" lvl="0" indent="-457189">
              <a:spcBef>
                <a:spcPts val="800"/>
              </a:spcBef>
              <a:spcAft>
                <a:spcPct val="0"/>
              </a:spcAft>
              <a:buSzPts val="1800"/>
              <a:buChar char="▹"/>
              <a:defRPr sz="2400"/>
            </a:lvl1pPr>
            <a:lvl2pPr marL="1219170" lvl="1" indent="-457189">
              <a:spcBef>
                <a:spcPct val="0"/>
              </a:spcBef>
              <a:spcAft>
                <a:spcPct val="0"/>
              </a:spcAft>
              <a:buSzPts val="1800"/>
              <a:buChar char="▸"/>
              <a:defRPr sz="2400"/>
            </a:lvl2pPr>
            <a:lvl3pPr marL="1828754" lvl="2" indent="-457189">
              <a:spcBef>
                <a:spcPct val="0"/>
              </a:spcBef>
              <a:spcAft>
                <a:spcPct val="0"/>
              </a:spcAft>
              <a:buSzPts val="1800"/>
              <a:buChar char="◦"/>
              <a:defRPr sz="2400"/>
            </a:lvl3pPr>
            <a:lvl4pPr marL="2438339" lvl="3" indent="-457189">
              <a:spcBef>
                <a:spcPct val="0"/>
              </a:spcBef>
              <a:spcAft>
                <a:spcPct val="0"/>
              </a:spcAft>
              <a:buSzPts val="1800"/>
              <a:buChar char="●"/>
              <a:defRPr/>
            </a:lvl4pPr>
            <a:lvl5pPr marL="3047924" lvl="4" indent="-457189">
              <a:spcBef>
                <a:spcPct val="0"/>
              </a:spcBef>
              <a:spcAft>
                <a:spcPct val="0"/>
              </a:spcAft>
              <a:buSzPts val="1800"/>
              <a:buChar char="○"/>
              <a:defRPr/>
            </a:lvl5pPr>
            <a:lvl6pPr marL="3657509" lvl="5" indent="-457189">
              <a:spcBef>
                <a:spcPct val="0"/>
              </a:spcBef>
              <a:spcAft>
                <a:spcPct val="0"/>
              </a:spcAft>
              <a:buSzPts val="1800"/>
              <a:buChar char="■"/>
              <a:defRPr/>
            </a:lvl6pPr>
            <a:lvl7pPr marL="4267093" lvl="6" indent="-457189">
              <a:spcBef>
                <a:spcPct val="0"/>
              </a:spcBef>
              <a:spcAft>
                <a:spcPct val="0"/>
              </a:spcAft>
              <a:buSzPts val="1800"/>
              <a:buChar char="●"/>
              <a:defRPr/>
            </a:lvl7pPr>
            <a:lvl8pPr marL="4876678" lvl="7" indent="-457189">
              <a:spcBef>
                <a:spcPct val="0"/>
              </a:spcBef>
              <a:spcAft>
                <a:spcPct val="0"/>
              </a:spcAft>
              <a:buSzPts val="1800"/>
              <a:buChar char="○"/>
              <a:defRPr/>
            </a:lvl8pPr>
            <a:lvl9pPr marL="5486263" lvl="8" indent="-457189">
              <a:spcBef>
                <a:spcPct val="0"/>
              </a:spcBef>
              <a:spcAft>
                <a:spcPct val="0"/>
              </a:spcAft>
              <a:buSzPts val="1800"/>
              <a:buChar char="■"/>
              <a:defRPr/>
            </a:lvl9pPr>
          </a:lstStyle>
          <a:p>
            <a:pPr lvl="0"/>
            <a:r>
              <a:rPr lang="en-US"/>
              <a:t>Click to edit Master text styles</a:t>
            </a:r>
          </a:p>
        </p:txBody>
      </p:sp>
      <p:sp>
        <p:nvSpPr>
          <p:cNvPr id="48" name="Google Shape;48;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330404610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solidFill>
          <a:schemeClr val="dk1"/>
        </a:solidFill>
        <a:effectLst/>
      </p:bgPr>
    </p:bg>
    <p:spTree>
      <p:nvGrpSpPr>
        <p:cNvPr id="1" name="Shape 49"/>
        <p:cNvGrpSpPr/>
        <p:nvPr/>
      </p:nvGrpSpPr>
      <p:grpSpPr>
        <a:xfrm>
          <a:off x="0" y="0"/>
          <a:ext cx="0" cy="0"/>
          <a:chOff x="0" y="0"/>
          <a:chExt cx="0" cy="0"/>
        </a:xfrm>
      </p:grpSpPr>
      <p:pic>
        <p:nvPicPr>
          <p:cNvPr id="50" name="Google Shape;50;p8" descr="organic-03.png"/>
          <p:cNvPicPr preferRelativeResize="0"/>
          <p:nvPr/>
        </p:nvPicPr>
        <p:blipFill>
          <a:blip r:embed="rId2">
            <a:alphaModFix amt="5000"/>
          </a:blip>
          <a:stretch>
            <a:fillRect/>
          </a:stretch>
        </p:blipFill>
        <p:spPr>
          <a:xfrm>
            <a:off x="0" y="0"/>
            <a:ext cx="12192000" cy="6858000"/>
          </a:xfrm>
          <a:prstGeom prst="rect">
            <a:avLst/>
          </a:prstGeom>
          <a:noFill/>
          <a:ln>
            <a:noFill/>
          </a:ln>
        </p:spPr>
      </p:pic>
      <p:sp>
        <p:nvSpPr>
          <p:cNvPr id="51" name="Google Shape;51;p8"/>
          <p:cNvSpPr/>
          <p:nvPr/>
        </p:nvSpPr>
        <p:spPr>
          <a:xfrm>
            <a:off x="2754833" y="953811"/>
            <a:ext cx="8795600" cy="52144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52" name="Google Shape;52;p8"/>
          <p:cNvSpPr/>
          <p:nvPr/>
        </p:nvSpPr>
        <p:spPr>
          <a:xfrm>
            <a:off x="539967" y="588189"/>
            <a:ext cx="2640400" cy="26404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53" name="Google Shape;53;p8"/>
          <p:cNvSpPr txBox="1">
            <a:spLocks noGrp="1"/>
          </p:cNvSpPr>
          <p:nvPr>
            <p:ph type="title"/>
          </p:nvPr>
        </p:nvSpPr>
        <p:spPr>
          <a:xfrm>
            <a:off x="508000" y="706836"/>
            <a:ext cx="2370800" cy="1143200"/>
          </a:xfrm>
          <a:prstGeom prst="rect">
            <a:avLst/>
          </a:prstGeom>
        </p:spPr>
        <p:txBody>
          <a:bodyPr spcFirstLastPara="1" wrap="square" lIns="91425" tIns="91425" rIns="91425" bIns="91425" anchor="t" anchorCtr="0">
            <a:noAutofit/>
          </a:bodyPr>
          <a:lstStyle>
            <a:lvl1pPr lvl="0" algn="r" rtl="0">
              <a:spcBef>
                <a:spcPct val="0"/>
              </a:spcBef>
              <a:spcAft>
                <a:spcPct val="0"/>
              </a:spcAft>
              <a:buClr>
                <a:schemeClr val="lt1"/>
              </a:buClr>
              <a:buSzPts val="1800"/>
              <a:buNone/>
              <a:defRPr>
                <a:solidFill>
                  <a:schemeClr val="lt1"/>
                </a:solidFill>
              </a:defRPr>
            </a:lvl1pPr>
            <a:lvl2pPr lvl="1" algn="r" rtl="0">
              <a:spcBef>
                <a:spcPct val="0"/>
              </a:spcBef>
              <a:spcAft>
                <a:spcPct val="0"/>
              </a:spcAft>
              <a:buClr>
                <a:schemeClr val="lt1"/>
              </a:buClr>
              <a:buSzPts val="1800"/>
              <a:buNone/>
              <a:defRPr>
                <a:solidFill>
                  <a:schemeClr val="lt1"/>
                </a:solidFill>
              </a:defRPr>
            </a:lvl2pPr>
            <a:lvl3pPr lvl="2" algn="r" rtl="0">
              <a:spcBef>
                <a:spcPct val="0"/>
              </a:spcBef>
              <a:spcAft>
                <a:spcPct val="0"/>
              </a:spcAft>
              <a:buClr>
                <a:schemeClr val="lt1"/>
              </a:buClr>
              <a:buSzPts val="1800"/>
              <a:buNone/>
              <a:defRPr>
                <a:solidFill>
                  <a:schemeClr val="lt1"/>
                </a:solidFill>
              </a:defRPr>
            </a:lvl3pPr>
            <a:lvl4pPr lvl="3" algn="r" rtl="0">
              <a:spcBef>
                <a:spcPct val="0"/>
              </a:spcBef>
              <a:spcAft>
                <a:spcPct val="0"/>
              </a:spcAft>
              <a:buClr>
                <a:schemeClr val="lt1"/>
              </a:buClr>
              <a:buSzPts val="1800"/>
              <a:buNone/>
              <a:defRPr>
                <a:solidFill>
                  <a:schemeClr val="lt1"/>
                </a:solidFill>
              </a:defRPr>
            </a:lvl4pPr>
            <a:lvl5pPr lvl="4" algn="r" rtl="0">
              <a:spcBef>
                <a:spcPct val="0"/>
              </a:spcBef>
              <a:spcAft>
                <a:spcPct val="0"/>
              </a:spcAft>
              <a:buClr>
                <a:schemeClr val="lt1"/>
              </a:buClr>
              <a:buSzPts val="1800"/>
              <a:buNone/>
              <a:defRPr>
                <a:solidFill>
                  <a:schemeClr val="lt1"/>
                </a:solidFill>
              </a:defRPr>
            </a:lvl5pPr>
            <a:lvl6pPr lvl="5" algn="r" rtl="0">
              <a:spcBef>
                <a:spcPct val="0"/>
              </a:spcBef>
              <a:spcAft>
                <a:spcPct val="0"/>
              </a:spcAft>
              <a:buClr>
                <a:schemeClr val="lt1"/>
              </a:buClr>
              <a:buSzPts val="1800"/>
              <a:buNone/>
              <a:defRPr>
                <a:solidFill>
                  <a:schemeClr val="lt1"/>
                </a:solidFill>
              </a:defRPr>
            </a:lvl6pPr>
            <a:lvl7pPr lvl="6" algn="r" rtl="0">
              <a:spcBef>
                <a:spcPct val="0"/>
              </a:spcBef>
              <a:spcAft>
                <a:spcPct val="0"/>
              </a:spcAft>
              <a:buClr>
                <a:schemeClr val="lt1"/>
              </a:buClr>
              <a:buSzPts val="1800"/>
              <a:buNone/>
              <a:defRPr>
                <a:solidFill>
                  <a:schemeClr val="lt1"/>
                </a:solidFill>
              </a:defRPr>
            </a:lvl7pPr>
            <a:lvl8pPr lvl="7" algn="r" rtl="0">
              <a:spcBef>
                <a:spcPct val="0"/>
              </a:spcBef>
              <a:spcAft>
                <a:spcPct val="0"/>
              </a:spcAft>
              <a:buClr>
                <a:schemeClr val="lt1"/>
              </a:buClr>
              <a:buSzPts val="1800"/>
              <a:buNone/>
              <a:defRPr>
                <a:solidFill>
                  <a:schemeClr val="lt1"/>
                </a:solidFill>
              </a:defRPr>
            </a:lvl8pPr>
            <a:lvl9pPr lvl="8" algn="r" rtl="0">
              <a:spcBef>
                <a:spcPct val="0"/>
              </a:spcBef>
              <a:spcAft>
                <a:spcPct val="0"/>
              </a:spcAft>
              <a:buClr>
                <a:schemeClr val="lt1"/>
              </a:buClr>
              <a:buSzPts val="1800"/>
              <a:buNone/>
              <a:defRPr>
                <a:solidFill>
                  <a:schemeClr val="lt1"/>
                </a:solidFill>
              </a:defRPr>
            </a:lvl9pPr>
          </a:lstStyle>
          <a:p>
            <a:r>
              <a:rPr lang="en-US"/>
              <a:t>Click to edit Master title style</a:t>
            </a:r>
            <a:endParaRPr/>
          </a:p>
        </p:txBody>
      </p:sp>
      <p:sp>
        <p:nvSpPr>
          <p:cNvPr id="54" name="Google Shape;54;p8"/>
          <p:cNvSpPr txBox="1">
            <a:spLocks noGrp="1"/>
          </p:cNvSpPr>
          <p:nvPr>
            <p:ph type="body" idx="1"/>
          </p:nvPr>
        </p:nvSpPr>
        <p:spPr>
          <a:xfrm>
            <a:off x="3536641" y="1406267"/>
            <a:ext cx="2474000" cy="4386400"/>
          </a:xfrm>
          <a:prstGeom prst="rect">
            <a:avLst/>
          </a:prstGeom>
        </p:spPr>
        <p:txBody>
          <a:bodyPr spcFirstLastPara="1" wrap="square" lIns="91425" tIns="91425" rIns="91425" bIns="91425" anchor="t" anchorCtr="0">
            <a:noAutofit/>
          </a:bodyPr>
          <a:lstStyle>
            <a:lvl1pPr marL="609585" lvl="0" indent="-423323" rtl="0">
              <a:spcBef>
                <a:spcPts val="800"/>
              </a:spcBef>
              <a:spcAft>
                <a:spcPct val="0"/>
              </a:spcAft>
              <a:buSzPts val="1400"/>
              <a:buChar char="▹"/>
              <a:defRPr sz="1867"/>
            </a:lvl1pPr>
            <a:lvl2pPr marL="1219170" lvl="1" indent="-423323" rtl="0">
              <a:spcBef>
                <a:spcPct val="0"/>
              </a:spcBef>
              <a:spcAft>
                <a:spcPct val="0"/>
              </a:spcAft>
              <a:buSzPts val="1400"/>
              <a:buChar char="▸"/>
              <a:defRPr sz="1867"/>
            </a:lvl2pPr>
            <a:lvl3pPr marL="1828754" lvl="2" indent="-423323" rtl="0">
              <a:spcBef>
                <a:spcPct val="0"/>
              </a:spcBef>
              <a:spcAft>
                <a:spcPct val="0"/>
              </a:spcAft>
              <a:buSzPts val="1400"/>
              <a:buChar char="◦"/>
              <a:defRPr sz="1867"/>
            </a:lvl3pPr>
            <a:lvl4pPr marL="2438339" lvl="3" indent="-423323" rtl="0">
              <a:spcBef>
                <a:spcPct val="0"/>
              </a:spcBef>
              <a:spcAft>
                <a:spcPct val="0"/>
              </a:spcAft>
              <a:buSzPts val="1400"/>
              <a:buChar char="●"/>
              <a:defRPr sz="1867"/>
            </a:lvl4pPr>
            <a:lvl5pPr marL="3047924" lvl="4" indent="-423323" rtl="0">
              <a:spcBef>
                <a:spcPct val="0"/>
              </a:spcBef>
              <a:spcAft>
                <a:spcPct val="0"/>
              </a:spcAft>
              <a:buSzPts val="1400"/>
              <a:buChar char="○"/>
              <a:defRPr sz="1867"/>
            </a:lvl5pPr>
            <a:lvl6pPr marL="3657509" lvl="5" indent="-423323" rtl="0">
              <a:spcBef>
                <a:spcPct val="0"/>
              </a:spcBef>
              <a:spcAft>
                <a:spcPct val="0"/>
              </a:spcAft>
              <a:buSzPts val="1400"/>
              <a:buChar char="■"/>
              <a:defRPr sz="1867"/>
            </a:lvl6pPr>
            <a:lvl7pPr marL="4267093" lvl="6" indent="-423323" rtl="0">
              <a:spcBef>
                <a:spcPct val="0"/>
              </a:spcBef>
              <a:spcAft>
                <a:spcPct val="0"/>
              </a:spcAft>
              <a:buSzPts val="1400"/>
              <a:buChar char="●"/>
              <a:defRPr sz="1867"/>
            </a:lvl7pPr>
            <a:lvl8pPr marL="4876678" lvl="7" indent="-423323" rtl="0">
              <a:spcBef>
                <a:spcPct val="0"/>
              </a:spcBef>
              <a:spcAft>
                <a:spcPct val="0"/>
              </a:spcAft>
              <a:buSzPts val="1400"/>
              <a:buChar char="○"/>
              <a:defRPr sz="1867"/>
            </a:lvl8pPr>
            <a:lvl9pPr marL="5486263" lvl="8" indent="-423323" rtl="0">
              <a:spcBef>
                <a:spcPct val="0"/>
              </a:spcBef>
              <a:spcAft>
                <a:spcPct val="0"/>
              </a:spcAft>
              <a:buSzPts val="1400"/>
              <a:buChar char="■"/>
              <a:defRPr sz="1867"/>
            </a:lvl9pPr>
          </a:lstStyle>
          <a:p>
            <a:pPr lvl="0"/>
            <a:r>
              <a:rPr lang="en-US"/>
              <a:t>Click to edit Master text styles</a:t>
            </a:r>
          </a:p>
        </p:txBody>
      </p:sp>
      <p:sp>
        <p:nvSpPr>
          <p:cNvPr id="55" name="Google Shape;55;p8"/>
          <p:cNvSpPr txBox="1">
            <a:spLocks noGrp="1"/>
          </p:cNvSpPr>
          <p:nvPr>
            <p:ph type="body" idx="2"/>
          </p:nvPr>
        </p:nvSpPr>
        <p:spPr>
          <a:xfrm>
            <a:off x="6137791" y="1406267"/>
            <a:ext cx="2474000" cy="4386400"/>
          </a:xfrm>
          <a:prstGeom prst="rect">
            <a:avLst/>
          </a:prstGeom>
        </p:spPr>
        <p:txBody>
          <a:bodyPr spcFirstLastPara="1" wrap="square" lIns="91425" tIns="91425" rIns="91425" bIns="91425" anchor="t" anchorCtr="0">
            <a:noAutofit/>
          </a:bodyPr>
          <a:lstStyle>
            <a:lvl1pPr marL="609585" lvl="0" indent="-423323" rtl="0">
              <a:spcBef>
                <a:spcPts val="800"/>
              </a:spcBef>
              <a:spcAft>
                <a:spcPct val="0"/>
              </a:spcAft>
              <a:buSzPts val="1400"/>
              <a:buChar char="▹"/>
              <a:defRPr sz="1867"/>
            </a:lvl1pPr>
            <a:lvl2pPr marL="1219170" lvl="1" indent="-423323" rtl="0">
              <a:spcBef>
                <a:spcPct val="0"/>
              </a:spcBef>
              <a:spcAft>
                <a:spcPct val="0"/>
              </a:spcAft>
              <a:buSzPts val="1400"/>
              <a:buChar char="▸"/>
              <a:defRPr sz="1867"/>
            </a:lvl2pPr>
            <a:lvl3pPr marL="1828754" lvl="2" indent="-423323" rtl="0">
              <a:spcBef>
                <a:spcPct val="0"/>
              </a:spcBef>
              <a:spcAft>
                <a:spcPct val="0"/>
              </a:spcAft>
              <a:buSzPts val="1400"/>
              <a:buChar char="◦"/>
              <a:defRPr sz="1867"/>
            </a:lvl3pPr>
            <a:lvl4pPr marL="2438339" lvl="3" indent="-423323" rtl="0">
              <a:spcBef>
                <a:spcPct val="0"/>
              </a:spcBef>
              <a:spcAft>
                <a:spcPct val="0"/>
              </a:spcAft>
              <a:buSzPts val="1400"/>
              <a:buChar char="●"/>
              <a:defRPr sz="1867"/>
            </a:lvl4pPr>
            <a:lvl5pPr marL="3047924" lvl="4" indent="-423323" rtl="0">
              <a:spcBef>
                <a:spcPct val="0"/>
              </a:spcBef>
              <a:spcAft>
                <a:spcPct val="0"/>
              </a:spcAft>
              <a:buSzPts val="1400"/>
              <a:buChar char="○"/>
              <a:defRPr sz="1867"/>
            </a:lvl5pPr>
            <a:lvl6pPr marL="3657509" lvl="5" indent="-423323" rtl="0">
              <a:spcBef>
                <a:spcPct val="0"/>
              </a:spcBef>
              <a:spcAft>
                <a:spcPct val="0"/>
              </a:spcAft>
              <a:buSzPts val="1400"/>
              <a:buChar char="■"/>
              <a:defRPr sz="1867"/>
            </a:lvl6pPr>
            <a:lvl7pPr marL="4267093" lvl="6" indent="-423323" rtl="0">
              <a:spcBef>
                <a:spcPct val="0"/>
              </a:spcBef>
              <a:spcAft>
                <a:spcPct val="0"/>
              </a:spcAft>
              <a:buSzPts val="1400"/>
              <a:buChar char="●"/>
              <a:defRPr sz="1867"/>
            </a:lvl7pPr>
            <a:lvl8pPr marL="4876678" lvl="7" indent="-423323" rtl="0">
              <a:spcBef>
                <a:spcPct val="0"/>
              </a:spcBef>
              <a:spcAft>
                <a:spcPct val="0"/>
              </a:spcAft>
              <a:buSzPts val="1400"/>
              <a:buChar char="○"/>
              <a:defRPr sz="1867"/>
            </a:lvl8pPr>
            <a:lvl9pPr marL="5486263" lvl="8" indent="-423323" rtl="0">
              <a:spcBef>
                <a:spcPct val="0"/>
              </a:spcBef>
              <a:spcAft>
                <a:spcPct val="0"/>
              </a:spcAft>
              <a:buSzPts val="1400"/>
              <a:buChar char="■"/>
              <a:defRPr sz="1867"/>
            </a:lvl9pPr>
          </a:lstStyle>
          <a:p>
            <a:pPr lvl="0"/>
            <a:r>
              <a:rPr lang="en-US"/>
              <a:t>Click to edit Master text styles</a:t>
            </a:r>
          </a:p>
        </p:txBody>
      </p:sp>
      <p:sp>
        <p:nvSpPr>
          <p:cNvPr id="56" name="Google Shape;56;p8"/>
          <p:cNvSpPr txBox="1">
            <a:spLocks noGrp="1"/>
          </p:cNvSpPr>
          <p:nvPr>
            <p:ph type="body" idx="3"/>
          </p:nvPr>
        </p:nvSpPr>
        <p:spPr>
          <a:xfrm>
            <a:off x="8738940" y="1406267"/>
            <a:ext cx="2474000" cy="4386400"/>
          </a:xfrm>
          <a:prstGeom prst="rect">
            <a:avLst/>
          </a:prstGeom>
        </p:spPr>
        <p:txBody>
          <a:bodyPr spcFirstLastPara="1" wrap="square" lIns="91425" tIns="91425" rIns="91425" bIns="91425" anchor="t" anchorCtr="0">
            <a:noAutofit/>
          </a:bodyPr>
          <a:lstStyle>
            <a:lvl1pPr marL="609585" lvl="0" indent="-423323" rtl="0">
              <a:spcBef>
                <a:spcPts val="800"/>
              </a:spcBef>
              <a:spcAft>
                <a:spcPct val="0"/>
              </a:spcAft>
              <a:buSzPts val="1400"/>
              <a:buChar char="▹"/>
              <a:defRPr sz="1867"/>
            </a:lvl1pPr>
            <a:lvl2pPr marL="1219170" lvl="1" indent="-423323" rtl="0">
              <a:spcBef>
                <a:spcPct val="0"/>
              </a:spcBef>
              <a:spcAft>
                <a:spcPct val="0"/>
              </a:spcAft>
              <a:buSzPts val="1400"/>
              <a:buChar char="▸"/>
              <a:defRPr sz="1867"/>
            </a:lvl2pPr>
            <a:lvl3pPr marL="1828754" lvl="2" indent="-423323" rtl="0">
              <a:spcBef>
                <a:spcPct val="0"/>
              </a:spcBef>
              <a:spcAft>
                <a:spcPct val="0"/>
              </a:spcAft>
              <a:buSzPts val="1400"/>
              <a:buChar char="◦"/>
              <a:defRPr sz="1867"/>
            </a:lvl3pPr>
            <a:lvl4pPr marL="2438339" lvl="3" indent="-423323" rtl="0">
              <a:spcBef>
                <a:spcPct val="0"/>
              </a:spcBef>
              <a:spcAft>
                <a:spcPct val="0"/>
              </a:spcAft>
              <a:buSzPts val="1400"/>
              <a:buChar char="●"/>
              <a:defRPr sz="1867"/>
            </a:lvl4pPr>
            <a:lvl5pPr marL="3047924" lvl="4" indent="-423323" rtl="0">
              <a:spcBef>
                <a:spcPct val="0"/>
              </a:spcBef>
              <a:spcAft>
                <a:spcPct val="0"/>
              </a:spcAft>
              <a:buSzPts val="1400"/>
              <a:buChar char="○"/>
              <a:defRPr sz="1867"/>
            </a:lvl5pPr>
            <a:lvl6pPr marL="3657509" lvl="5" indent="-423323" rtl="0">
              <a:spcBef>
                <a:spcPct val="0"/>
              </a:spcBef>
              <a:spcAft>
                <a:spcPct val="0"/>
              </a:spcAft>
              <a:buSzPts val="1400"/>
              <a:buChar char="■"/>
              <a:defRPr sz="1867"/>
            </a:lvl6pPr>
            <a:lvl7pPr marL="4267093" lvl="6" indent="-423323" rtl="0">
              <a:spcBef>
                <a:spcPct val="0"/>
              </a:spcBef>
              <a:spcAft>
                <a:spcPct val="0"/>
              </a:spcAft>
              <a:buSzPts val="1400"/>
              <a:buChar char="●"/>
              <a:defRPr sz="1867"/>
            </a:lvl7pPr>
            <a:lvl8pPr marL="4876678" lvl="7" indent="-423323" rtl="0">
              <a:spcBef>
                <a:spcPct val="0"/>
              </a:spcBef>
              <a:spcAft>
                <a:spcPct val="0"/>
              </a:spcAft>
              <a:buSzPts val="1400"/>
              <a:buChar char="○"/>
              <a:defRPr sz="1867"/>
            </a:lvl8pPr>
            <a:lvl9pPr marL="5486263" lvl="8" indent="-423323" rtl="0">
              <a:spcBef>
                <a:spcPct val="0"/>
              </a:spcBef>
              <a:spcAft>
                <a:spcPct val="0"/>
              </a:spcAft>
              <a:buSzPts val="1400"/>
              <a:buChar char="■"/>
              <a:defRPr sz="1867"/>
            </a:lvl9pPr>
          </a:lstStyle>
          <a:p>
            <a:pPr lvl="0"/>
            <a:r>
              <a:rPr lang="en-US"/>
              <a:t>Click to edit Master text styles</a:t>
            </a:r>
          </a:p>
        </p:txBody>
      </p:sp>
      <p:sp>
        <p:nvSpPr>
          <p:cNvPr id="57" name="Google Shape;57;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9277509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1"/>
        </a:solidFill>
        <a:effectLst/>
      </p:bgPr>
    </p:bg>
    <p:spTree>
      <p:nvGrpSpPr>
        <p:cNvPr id="1" name="Shape 58"/>
        <p:cNvGrpSpPr/>
        <p:nvPr/>
      </p:nvGrpSpPr>
      <p:grpSpPr>
        <a:xfrm>
          <a:off x="0" y="0"/>
          <a:ext cx="0" cy="0"/>
          <a:chOff x="0" y="0"/>
          <a:chExt cx="0" cy="0"/>
        </a:xfrm>
      </p:grpSpPr>
      <p:pic>
        <p:nvPicPr>
          <p:cNvPr id="59" name="Google Shape;59;p9" descr="organic-01.png"/>
          <p:cNvPicPr preferRelativeResize="0"/>
          <p:nvPr/>
        </p:nvPicPr>
        <p:blipFill>
          <a:blip r:embed="rId2">
            <a:alphaModFix amt="4000"/>
          </a:blip>
          <a:stretch>
            <a:fillRect/>
          </a:stretch>
        </p:blipFill>
        <p:spPr>
          <a:xfrm>
            <a:off x="0" y="0"/>
            <a:ext cx="12192000" cy="6858000"/>
          </a:xfrm>
          <a:prstGeom prst="rect">
            <a:avLst/>
          </a:prstGeom>
          <a:noFill/>
          <a:ln>
            <a:noFill/>
          </a:ln>
        </p:spPr>
      </p:pic>
      <p:sp>
        <p:nvSpPr>
          <p:cNvPr id="60" name="Google Shape;60;p9"/>
          <p:cNvSpPr/>
          <p:nvPr/>
        </p:nvSpPr>
        <p:spPr>
          <a:xfrm>
            <a:off x="539967" y="588189"/>
            <a:ext cx="2640400" cy="26404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61" name="Google Shape;61;p9"/>
          <p:cNvSpPr txBox="1">
            <a:spLocks noGrp="1"/>
          </p:cNvSpPr>
          <p:nvPr>
            <p:ph type="title"/>
          </p:nvPr>
        </p:nvSpPr>
        <p:spPr>
          <a:xfrm>
            <a:off x="570895" y="724089"/>
            <a:ext cx="2306000" cy="2154800"/>
          </a:xfrm>
          <a:prstGeom prst="rect">
            <a:avLst/>
          </a:prstGeom>
        </p:spPr>
        <p:txBody>
          <a:bodyPr spcFirstLastPara="1" wrap="square" lIns="91425" tIns="91425" rIns="91425" bIns="91425" anchor="t" anchorCtr="0">
            <a:noAutofit/>
          </a:bodyPr>
          <a:lstStyle>
            <a:lvl1pPr lvl="0" algn="r">
              <a:spcBef>
                <a:spcPct val="0"/>
              </a:spcBef>
              <a:spcAft>
                <a:spcPct val="0"/>
              </a:spcAft>
              <a:buClr>
                <a:schemeClr val="lt1"/>
              </a:buClr>
              <a:buSzPts val="1800"/>
              <a:buNone/>
              <a:defRPr>
                <a:solidFill>
                  <a:schemeClr val="lt1"/>
                </a:solidFill>
              </a:defRPr>
            </a:lvl1pPr>
            <a:lvl2pPr lvl="1" algn="r">
              <a:spcBef>
                <a:spcPct val="0"/>
              </a:spcBef>
              <a:spcAft>
                <a:spcPct val="0"/>
              </a:spcAft>
              <a:buClr>
                <a:schemeClr val="lt1"/>
              </a:buClr>
              <a:buSzPts val="1800"/>
              <a:buNone/>
              <a:defRPr>
                <a:solidFill>
                  <a:schemeClr val="lt1"/>
                </a:solidFill>
              </a:defRPr>
            </a:lvl2pPr>
            <a:lvl3pPr lvl="2" algn="r">
              <a:spcBef>
                <a:spcPct val="0"/>
              </a:spcBef>
              <a:spcAft>
                <a:spcPct val="0"/>
              </a:spcAft>
              <a:buClr>
                <a:schemeClr val="lt1"/>
              </a:buClr>
              <a:buSzPts val="1800"/>
              <a:buNone/>
              <a:defRPr>
                <a:solidFill>
                  <a:schemeClr val="lt1"/>
                </a:solidFill>
              </a:defRPr>
            </a:lvl3pPr>
            <a:lvl4pPr lvl="3" algn="r">
              <a:spcBef>
                <a:spcPct val="0"/>
              </a:spcBef>
              <a:spcAft>
                <a:spcPct val="0"/>
              </a:spcAft>
              <a:buClr>
                <a:schemeClr val="lt1"/>
              </a:buClr>
              <a:buSzPts val="1800"/>
              <a:buNone/>
              <a:defRPr>
                <a:solidFill>
                  <a:schemeClr val="lt1"/>
                </a:solidFill>
              </a:defRPr>
            </a:lvl4pPr>
            <a:lvl5pPr lvl="4" algn="r">
              <a:spcBef>
                <a:spcPct val="0"/>
              </a:spcBef>
              <a:spcAft>
                <a:spcPct val="0"/>
              </a:spcAft>
              <a:buClr>
                <a:schemeClr val="lt1"/>
              </a:buClr>
              <a:buSzPts val="1800"/>
              <a:buNone/>
              <a:defRPr>
                <a:solidFill>
                  <a:schemeClr val="lt1"/>
                </a:solidFill>
              </a:defRPr>
            </a:lvl5pPr>
            <a:lvl6pPr lvl="5" algn="r">
              <a:spcBef>
                <a:spcPct val="0"/>
              </a:spcBef>
              <a:spcAft>
                <a:spcPct val="0"/>
              </a:spcAft>
              <a:buClr>
                <a:schemeClr val="lt1"/>
              </a:buClr>
              <a:buSzPts val="1800"/>
              <a:buNone/>
              <a:defRPr>
                <a:solidFill>
                  <a:schemeClr val="lt1"/>
                </a:solidFill>
              </a:defRPr>
            </a:lvl6pPr>
            <a:lvl7pPr lvl="6" algn="r">
              <a:spcBef>
                <a:spcPct val="0"/>
              </a:spcBef>
              <a:spcAft>
                <a:spcPct val="0"/>
              </a:spcAft>
              <a:buClr>
                <a:schemeClr val="lt1"/>
              </a:buClr>
              <a:buSzPts val="1800"/>
              <a:buNone/>
              <a:defRPr>
                <a:solidFill>
                  <a:schemeClr val="lt1"/>
                </a:solidFill>
              </a:defRPr>
            </a:lvl7pPr>
            <a:lvl8pPr lvl="7" algn="r">
              <a:spcBef>
                <a:spcPct val="0"/>
              </a:spcBef>
              <a:spcAft>
                <a:spcPct val="0"/>
              </a:spcAft>
              <a:buClr>
                <a:schemeClr val="lt1"/>
              </a:buClr>
              <a:buSzPts val="1800"/>
              <a:buNone/>
              <a:defRPr>
                <a:solidFill>
                  <a:schemeClr val="lt1"/>
                </a:solidFill>
              </a:defRPr>
            </a:lvl8pPr>
            <a:lvl9pPr lvl="8" algn="r">
              <a:spcBef>
                <a:spcPct val="0"/>
              </a:spcBef>
              <a:spcAft>
                <a:spcPct val="0"/>
              </a:spcAft>
              <a:buClr>
                <a:schemeClr val="lt1"/>
              </a:buClr>
              <a:buSzPts val="1800"/>
              <a:buNone/>
              <a:defRPr>
                <a:solidFill>
                  <a:schemeClr val="lt1"/>
                </a:solidFill>
              </a:defRPr>
            </a:lvl9pPr>
          </a:lstStyle>
          <a:p>
            <a:r>
              <a:rPr lang="en-US"/>
              <a:t>Click to edit Master title style</a:t>
            </a:r>
            <a:endParaRPr/>
          </a:p>
        </p:txBody>
      </p:sp>
      <p:sp>
        <p:nvSpPr>
          <p:cNvPr id="62" name="Google Shape;62;p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9091092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hort Title only">
  <p:cSld name="Short Title only">
    <p:bg>
      <p:bgPr>
        <a:solidFill>
          <a:schemeClr val="dk1"/>
        </a:solidFill>
        <a:effectLst/>
      </p:bgPr>
    </p:bg>
    <p:spTree>
      <p:nvGrpSpPr>
        <p:cNvPr id="1" name="Shape 63"/>
        <p:cNvGrpSpPr/>
        <p:nvPr/>
      </p:nvGrpSpPr>
      <p:grpSpPr>
        <a:xfrm>
          <a:off x="0" y="0"/>
          <a:ext cx="0" cy="0"/>
          <a:chOff x="0" y="0"/>
          <a:chExt cx="0" cy="0"/>
        </a:xfrm>
      </p:grpSpPr>
      <p:pic>
        <p:nvPicPr>
          <p:cNvPr id="64" name="Google Shape;64;p10" descr="organic-01.png"/>
          <p:cNvPicPr preferRelativeResize="0"/>
          <p:nvPr/>
        </p:nvPicPr>
        <p:blipFill>
          <a:blip r:embed="rId2">
            <a:alphaModFix amt="4000"/>
          </a:blip>
          <a:stretch>
            <a:fillRect/>
          </a:stretch>
        </p:blipFill>
        <p:spPr>
          <a:xfrm>
            <a:off x="0" y="0"/>
            <a:ext cx="12192000" cy="6858000"/>
          </a:xfrm>
          <a:prstGeom prst="rect">
            <a:avLst/>
          </a:prstGeom>
          <a:noFill/>
          <a:ln>
            <a:noFill/>
          </a:ln>
        </p:spPr>
      </p:pic>
      <p:sp>
        <p:nvSpPr>
          <p:cNvPr id="65" name="Google Shape;65;p10"/>
          <p:cNvSpPr/>
          <p:nvPr/>
        </p:nvSpPr>
        <p:spPr>
          <a:xfrm>
            <a:off x="539967" y="588193"/>
            <a:ext cx="2640400" cy="8956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121900" tIns="121900" rIns="121900" bIns="121900" anchor="ctr" anchorCtr="0">
            <a:noAutofit/>
          </a:bodyPr>
          <a:lstStyle/>
          <a:p>
            <a:pPr marL="0" lvl="0" indent="0" algn="l" rtl="0">
              <a:spcBef>
                <a:spcPct val="0"/>
              </a:spcBef>
              <a:spcAft>
                <a:spcPct val="0"/>
              </a:spcAft>
              <a:buNone/>
            </a:pPr>
            <a:endParaRPr sz="2400"/>
          </a:p>
        </p:txBody>
      </p:sp>
      <p:sp>
        <p:nvSpPr>
          <p:cNvPr id="66" name="Google Shape;66;p10"/>
          <p:cNvSpPr txBox="1">
            <a:spLocks noGrp="1"/>
          </p:cNvSpPr>
          <p:nvPr>
            <p:ph type="title"/>
          </p:nvPr>
        </p:nvSpPr>
        <p:spPr>
          <a:xfrm>
            <a:off x="539967" y="588200"/>
            <a:ext cx="2443200" cy="895600"/>
          </a:xfrm>
          <a:prstGeom prst="rect">
            <a:avLst/>
          </a:prstGeom>
        </p:spPr>
        <p:txBody>
          <a:bodyPr spcFirstLastPara="1" wrap="square" lIns="0" tIns="0" rIns="0" bIns="0" anchor="ctr" anchorCtr="0">
            <a:noAutofit/>
          </a:bodyPr>
          <a:lstStyle>
            <a:lvl1pPr lvl="0" algn="r" rtl="0">
              <a:spcBef>
                <a:spcPct val="0"/>
              </a:spcBef>
              <a:spcAft>
                <a:spcPct val="0"/>
              </a:spcAft>
              <a:buClr>
                <a:schemeClr val="lt1"/>
              </a:buClr>
              <a:buSzPts val="1800"/>
              <a:buNone/>
              <a:defRPr>
                <a:solidFill>
                  <a:schemeClr val="lt1"/>
                </a:solidFill>
              </a:defRPr>
            </a:lvl1pPr>
            <a:lvl2pPr lvl="1" algn="r" rtl="0">
              <a:spcBef>
                <a:spcPct val="0"/>
              </a:spcBef>
              <a:spcAft>
                <a:spcPct val="0"/>
              </a:spcAft>
              <a:buClr>
                <a:schemeClr val="lt1"/>
              </a:buClr>
              <a:buSzPts val="1800"/>
              <a:buNone/>
              <a:defRPr>
                <a:solidFill>
                  <a:schemeClr val="lt1"/>
                </a:solidFill>
              </a:defRPr>
            </a:lvl2pPr>
            <a:lvl3pPr lvl="2" algn="r" rtl="0">
              <a:spcBef>
                <a:spcPct val="0"/>
              </a:spcBef>
              <a:spcAft>
                <a:spcPct val="0"/>
              </a:spcAft>
              <a:buClr>
                <a:schemeClr val="lt1"/>
              </a:buClr>
              <a:buSzPts val="1800"/>
              <a:buNone/>
              <a:defRPr>
                <a:solidFill>
                  <a:schemeClr val="lt1"/>
                </a:solidFill>
              </a:defRPr>
            </a:lvl3pPr>
            <a:lvl4pPr lvl="3" algn="r" rtl="0">
              <a:spcBef>
                <a:spcPct val="0"/>
              </a:spcBef>
              <a:spcAft>
                <a:spcPct val="0"/>
              </a:spcAft>
              <a:buClr>
                <a:schemeClr val="lt1"/>
              </a:buClr>
              <a:buSzPts val="1800"/>
              <a:buNone/>
              <a:defRPr>
                <a:solidFill>
                  <a:schemeClr val="lt1"/>
                </a:solidFill>
              </a:defRPr>
            </a:lvl4pPr>
            <a:lvl5pPr lvl="4" algn="r" rtl="0">
              <a:spcBef>
                <a:spcPct val="0"/>
              </a:spcBef>
              <a:spcAft>
                <a:spcPct val="0"/>
              </a:spcAft>
              <a:buClr>
                <a:schemeClr val="lt1"/>
              </a:buClr>
              <a:buSzPts val="1800"/>
              <a:buNone/>
              <a:defRPr>
                <a:solidFill>
                  <a:schemeClr val="lt1"/>
                </a:solidFill>
              </a:defRPr>
            </a:lvl5pPr>
            <a:lvl6pPr lvl="5" algn="r" rtl="0">
              <a:spcBef>
                <a:spcPct val="0"/>
              </a:spcBef>
              <a:spcAft>
                <a:spcPct val="0"/>
              </a:spcAft>
              <a:buClr>
                <a:schemeClr val="lt1"/>
              </a:buClr>
              <a:buSzPts val="1800"/>
              <a:buNone/>
              <a:defRPr>
                <a:solidFill>
                  <a:schemeClr val="lt1"/>
                </a:solidFill>
              </a:defRPr>
            </a:lvl6pPr>
            <a:lvl7pPr lvl="6" algn="r" rtl="0">
              <a:spcBef>
                <a:spcPct val="0"/>
              </a:spcBef>
              <a:spcAft>
                <a:spcPct val="0"/>
              </a:spcAft>
              <a:buClr>
                <a:schemeClr val="lt1"/>
              </a:buClr>
              <a:buSzPts val="1800"/>
              <a:buNone/>
              <a:defRPr>
                <a:solidFill>
                  <a:schemeClr val="lt1"/>
                </a:solidFill>
              </a:defRPr>
            </a:lvl7pPr>
            <a:lvl8pPr lvl="7" algn="r" rtl="0">
              <a:spcBef>
                <a:spcPct val="0"/>
              </a:spcBef>
              <a:spcAft>
                <a:spcPct val="0"/>
              </a:spcAft>
              <a:buClr>
                <a:schemeClr val="lt1"/>
              </a:buClr>
              <a:buSzPts val="1800"/>
              <a:buNone/>
              <a:defRPr>
                <a:solidFill>
                  <a:schemeClr val="lt1"/>
                </a:solidFill>
              </a:defRPr>
            </a:lvl8pPr>
            <a:lvl9pPr lvl="8" algn="r" rtl="0">
              <a:spcBef>
                <a:spcPct val="0"/>
              </a:spcBef>
              <a:spcAft>
                <a:spcPct val="0"/>
              </a:spcAft>
              <a:buClr>
                <a:schemeClr val="lt1"/>
              </a:buClr>
              <a:buSzPts val="1800"/>
              <a:buNone/>
              <a:defRPr>
                <a:solidFill>
                  <a:schemeClr val="lt1"/>
                </a:solidFill>
              </a:defRPr>
            </a:lvl9pPr>
          </a:lstStyle>
          <a:p>
            <a:r>
              <a:rPr lang="en-US"/>
              <a:t>Click to edit Master title style</a:t>
            </a:r>
            <a:endParaRPr/>
          </a:p>
        </p:txBody>
      </p:sp>
      <p:sp>
        <p:nvSpPr>
          <p:cNvPr id="67" name="Google Shape;67;p1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23513774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b" anchorCtr="0">
            <a:noAutofit/>
          </a:bodyPr>
          <a:lstStyle>
            <a:lvl1pPr lvl="0">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1pPr>
            <a:lvl2pPr lvl="1">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2pPr>
            <a:lvl3pPr lvl="2">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3pPr>
            <a:lvl4pPr lvl="3">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4pPr>
            <a:lvl5pPr lvl="4">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5pPr>
            <a:lvl6pPr lvl="5">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6pPr>
            <a:lvl7pPr lvl="6">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7pPr>
            <a:lvl8pPr lvl="7">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8pPr>
            <a:lvl9pPr lvl="8">
              <a:spcBef>
                <a:spcPct val="0"/>
              </a:spcBef>
              <a:spcAft>
                <a:spcPct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609600" y="1600200"/>
            <a:ext cx="10972800" cy="4967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ct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ct val="0"/>
              </a:spcBef>
              <a:spcAft>
                <a:spcPct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ct val="0"/>
              </a:spcBef>
              <a:spcAft>
                <a:spcPct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ct val="0"/>
              </a:spcBef>
              <a:spcAft>
                <a:spcPct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ct val="0"/>
              </a:spcBef>
              <a:spcAft>
                <a:spcPct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ct val="0"/>
              </a:spcBef>
              <a:spcAft>
                <a:spcPct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ct val="0"/>
              </a:spcBef>
              <a:spcAft>
                <a:spcPct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ct val="0"/>
              </a:spcBef>
              <a:spcAft>
                <a:spcPct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ct val="0"/>
              </a:spcBef>
              <a:spcAft>
                <a:spcPct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accent1"/>
                </a:solidFill>
                <a:latin typeface="Playfair Display"/>
                <a:ea typeface="Playfair Display"/>
                <a:cs typeface="Playfair Display"/>
                <a:sym typeface="Playfair Display"/>
              </a:defRPr>
            </a:lvl1pPr>
            <a:lvl2pPr lvl="1" algn="r">
              <a:buNone/>
              <a:defRPr sz="1733">
                <a:solidFill>
                  <a:schemeClr val="accent1"/>
                </a:solidFill>
                <a:latin typeface="Playfair Display"/>
                <a:ea typeface="Playfair Display"/>
                <a:cs typeface="Playfair Display"/>
                <a:sym typeface="Playfair Display"/>
              </a:defRPr>
            </a:lvl2pPr>
            <a:lvl3pPr lvl="2" algn="r">
              <a:buNone/>
              <a:defRPr sz="1733">
                <a:solidFill>
                  <a:schemeClr val="accent1"/>
                </a:solidFill>
                <a:latin typeface="Playfair Display"/>
                <a:ea typeface="Playfair Display"/>
                <a:cs typeface="Playfair Display"/>
                <a:sym typeface="Playfair Display"/>
              </a:defRPr>
            </a:lvl3pPr>
            <a:lvl4pPr lvl="3" algn="r">
              <a:buNone/>
              <a:defRPr sz="1733">
                <a:solidFill>
                  <a:schemeClr val="accent1"/>
                </a:solidFill>
                <a:latin typeface="Playfair Display"/>
                <a:ea typeface="Playfair Display"/>
                <a:cs typeface="Playfair Display"/>
                <a:sym typeface="Playfair Display"/>
              </a:defRPr>
            </a:lvl4pPr>
            <a:lvl5pPr lvl="4" algn="r">
              <a:buNone/>
              <a:defRPr sz="1733">
                <a:solidFill>
                  <a:schemeClr val="accent1"/>
                </a:solidFill>
                <a:latin typeface="Playfair Display"/>
                <a:ea typeface="Playfair Display"/>
                <a:cs typeface="Playfair Display"/>
                <a:sym typeface="Playfair Display"/>
              </a:defRPr>
            </a:lvl5pPr>
            <a:lvl6pPr lvl="5" algn="r">
              <a:buNone/>
              <a:defRPr sz="1733">
                <a:solidFill>
                  <a:schemeClr val="accent1"/>
                </a:solidFill>
                <a:latin typeface="Playfair Display"/>
                <a:ea typeface="Playfair Display"/>
                <a:cs typeface="Playfair Display"/>
                <a:sym typeface="Playfair Display"/>
              </a:defRPr>
            </a:lvl6pPr>
            <a:lvl7pPr lvl="6" algn="r">
              <a:buNone/>
              <a:defRPr sz="1733">
                <a:solidFill>
                  <a:schemeClr val="accent1"/>
                </a:solidFill>
                <a:latin typeface="Playfair Display"/>
                <a:ea typeface="Playfair Display"/>
                <a:cs typeface="Playfair Display"/>
                <a:sym typeface="Playfair Display"/>
              </a:defRPr>
            </a:lvl7pPr>
            <a:lvl8pPr lvl="7" algn="r">
              <a:buNone/>
              <a:defRPr sz="1733">
                <a:solidFill>
                  <a:schemeClr val="accent1"/>
                </a:solidFill>
                <a:latin typeface="Playfair Display"/>
                <a:ea typeface="Playfair Display"/>
                <a:cs typeface="Playfair Display"/>
                <a:sym typeface="Playfair Display"/>
              </a:defRPr>
            </a:lvl8pPr>
            <a:lvl9pPr lvl="8" algn="r">
              <a:buNone/>
              <a:defRPr sz="1733">
                <a:solidFill>
                  <a:schemeClr val="accent1"/>
                </a:solidFill>
                <a:latin typeface="Playfair Display"/>
                <a:ea typeface="Playfair Display"/>
                <a:cs typeface="Playfair Display"/>
                <a:sym typeface="Playfair Display"/>
              </a:defRPr>
            </a:lvl9pPr>
          </a:lstStyle>
          <a:p>
            <a:fld id="{5B5C5921-776C-ED4A-9C2C-C3DBC6846FF1}" type="slidenum">
              <a:rPr lang="en-US" smtClean="0"/>
              <a:t>‹#›</a:t>
            </a:fld>
            <a:endParaRPr lang="en-US"/>
          </a:p>
        </p:txBody>
      </p:sp>
    </p:spTree>
    <p:extLst>
      <p:ext uri="{BB962C8B-B14F-4D97-AF65-F5344CB8AC3E}">
        <p14:creationId xmlns:p14="http://schemas.microsoft.com/office/powerpoint/2010/main" val="23088590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fade thruBlk="1"/>
  </p:transition>
  <p:txStyles>
    <p:title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ct val="0"/>
        </a:spcBef>
        <a:spcAft>
          <a:spcPct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Click to edit Master text styles</a:t>
            </a:r>
          </a:p>
          <a:p>
            <a:pPr marL="457200" marR="0" lvl="1" indent="-228600" algn="l" defTabSz="914400" fontAlgn="auto">
              <a:lnSpc>
                <a:spcPct val="100000"/>
              </a:lnSpc>
              <a:spcBef>
                <a:spcPts val="1000"/>
              </a:spcBef>
              <a:spcAft>
                <a:spcPct val="0"/>
              </a:spcAft>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Second level</a:t>
            </a:r>
          </a:p>
          <a:p>
            <a:pPr marL="685800" marR="0" lvl="2" indent="-228600" algn="l" defTabSz="914400" fontAlgn="auto">
              <a:lnSpc>
                <a:spcPct val="100000"/>
              </a:lnSpc>
              <a:spcBef>
                <a:spcPts val="1000"/>
              </a:spcBef>
              <a:spcAft>
                <a:spcPct val="0"/>
              </a:spcAft>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Third level</a:t>
            </a:r>
          </a:p>
          <a:p>
            <a:pPr marL="914400" marR="0" lvl="3" indent="-228600" algn="l" defTabSz="914400" fontAlgn="auto">
              <a:lnSpc>
                <a:spcPct val="100000"/>
              </a:lnSpc>
              <a:spcBef>
                <a:spcPts val="1000"/>
              </a:spcBef>
              <a:spcAft>
                <a:spcPct val="0"/>
              </a:spcAft>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Fourth level</a:t>
            </a:r>
          </a:p>
          <a:p>
            <a:pPr marL="1143000" marR="0" lvl="4" indent="-228600" algn="l" defTabSz="914400" fontAlgn="auto">
              <a:lnSpc>
                <a:spcPct val="100000"/>
              </a:lnSpc>
              <a:spcBef>
                <a:spcPts val="1000"/>
              </a:spcBef>
              <a:spcAft>
                <a:spcPct val="0"/>
              </a:spcAft>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defPPr marR="0" lvl="0" algn="l" rtl="0">
              <a:lnSpc>
                <a:spcPct val="100000"/>
              </a:lnSpc>
              <a:spcBef>
                <a:spcPct val="0"/>
              </a:spcBef>
              <a:spcAft>
                <a:spcPct val="0"/>
              </a:spcAft>
              <a:defRPr lang="en-US"/>
            </a:defPPr>
            <a:lvl1pPr marL="0" marR="0" lvl="0" algn="r" defTabSz="457200" rtl="0" eaLnBrk="1" latinLnBrk="0" hangingPunct="1">
              <a:lnSpc>
                <a:spcPct val="100000"/>
              </a:lnSpc>
              <a:spcBef>
                <a:spcPct val="0"/>
              </a:spcBef>
              <a:spcAft>
                <a:spcPct val="0"/>
              </a:spcAft>
              <a:buClrTx/>
              <a:buFontTx/>
              <a:defRPr sz="1050" b="0" i="0" u="none" strike="noStrike" kern="1200" cap="none">
                <a:solidFill>
                  <a:schemeClr val="tx1">
                    <a:alpha val="70000"/>
                  </a:schemeClr>
                </a:solidFill>
                <a:latin typeface="+mn-lt"/>
                <a:ea typeface="+mn-ea"/>
                <a:cs typeface="+mn-cs"/>
                <a:sym typeface="Arial"/>
              </a:defRPr>
            </a:lvl1pPr>
          </a:lstStyle>
          <a:p>
            <a:pPr marL="0" lvl="0" algn="r" defTabSz="457200">
              <a:buNone/>
              <a:defRPr kumimoji="0" sz="1050" b="0" i="0" normalizeH="0" noProof="0">
                <a:solidFill>
                  <a:srgbClr val="000000">
                    <a:alpha val="69804"/>
                  </a:srgbClr>
                </a:solidFill>
                <a:uLnTx/>
                <a:uFillTx/>
                <a:latin typeface="+mn-lt"/>
                <a:ea typeface="+mn-ea"/>
                <a:cs typeface="+mn-cs"/>
              </a:defRPr>
            </a:pPr>
            <a:fld id="{1160EA64-D806-43AC-9DF2-F8C432F32B4C}" type="datetimeFigureOut">
              <a:rPr kumimoji="0" lang="en-US" sz="1050" b="0" i="0" normalizeH="0" noProof="0">
                <a:solidFill>
                  <a:srgbClr val="000000">
                    <a:alpha val="69804"/>
                  </a:srgbClr>
                </a:solidFill>
                <a:uLnTx/>
                <a:uFillTx/>
                <a:latin typeface="+mn-lt"/>
                <a:ea typeface="+mn-ea"/>
                <a:cs typeface="+mn-cs"/>
              </a:rPr>
              <a:t>8/6/24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sz="1050" b="0" i="0" u="none" strike="noStrike" kern="1200" cap="none">
                <a:solidFill>
                  <a:schemeClr val="tx1">
                    <a:alpha val="70000"/>
                  </a:schemeClr>
                </a:solidFill>
                <a:latin typeface="+mn-lt"/>
                <a:ea typeface="+mn-ea"/>
                <a:cs typeface="+mn-cs"/>
                <a:sym typeface="Arial"/>
              </a:defRPr>
            </a:lvl1pPr>
          </a:lstStyle>
          <a:p>
            <a:pPr marL="0" lvl="0" algn="l" defTabSz="457200">
              <a:buNone/>
              <a:defRPr kumimoji="0" sz="1050" b="0" i="0" normalizeH="0" noProof="0">
                <a:solidFill>
                  <a:srgbClr val="000000">
                    <a:alpha val="69804"/>
                  </a:srgbClr>
                </a:solidFill>
                <a:uLnTx/>
                <a:uFillTx/>
                <a:latin typeface="+mn-lt"/>
                <a:ea typeface="+mn-ea"/>
                <a:cs typeface="+mn-cs"/>
              </a:defRPr>
            </a:pPr>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defPPr marR="0" lvl="0" algn="l" rtl="0">
              <a:lnSpc>
                <a:spcPct val="100000"/>
              </a:lnSpc>
              <a:spcBef>
                <a:spcPct val="0"/>
              </a:spcBef>
              <a:spcAft>
                <a:spcPct val="0"/>
              </a:spcAft>
              <a:defRPr lang="en-US"/>
            </a:defPPr>
            <a:lvl1pPr marL="0" marR="0" lvl="0" algn="ctr" defTabSz="457200" rtl="0" eaLnBrk="1" latinLnBrk="0" hangingPunct="1">
              <a:lnSpc>
                <a:spcPct val="100000"/>
              </a:lnSpc>
              <a:spcBef>
                <a:spcPct val="0"/>
              </a:spcBef>
              <a:spcAft>
                <a:spcPct val="0"/>
              </a:spcAft>
              <a:buClrTx/>
              <a:buFontTx/>
              <a:defRPr sz="1100" b="0" i="0" u="none" strike="noStrike" kern="1200" cap="none" spc="0" baseline="0">
                <a:solidFill>
                  <a:srgbClr val="FFFFFF"/>
                </a:solidFill>
                <a:latin typeface="+mn-lt"/>
                <a:ea typeface="+mn-ea"/>
                <a:cs typeface="+mn-cs"/>
                <a:sym typeface="Arial"/>
              </a:defRPr>
            </a:lvl1pPr>
          </a:lstStyle>
          <a:p>
            <a:pPr marL="0" lvl="0" algn="ctr" defTabSz="457200">
              <a:buNone/>
              <a:defRPr kumimoji="0" sz="1100" b="0" i="0" spc="0" normalizeH="0" baseline="0" noProof="0">
                <a:solidFill>
                  <a:srgbClr val="FFFFFF"/>
                </a:solidFill>
                <a:uLnTx/>
                <a:uFillTx/>
                <a:latin typeface="+mn-lt"/>
                <a:ea typeface="+mn-ea"/>
                <a:cs typeface="+mn-cs"/>
              </a:defRPr>
            </a:pPr>
            <a:fld id="{8A7A6979-0714-4377-B894-6BE4C2D6E202}" type="slidenum">
              <a:rPr kumimoji="0" lang="en-US" sz="1100" b="0" i="0" spc="0" normalizeH="0" baseline="0" noProof="0">
                <a:solidFill>
                  <a:srgbClr val="FFFFFF"/>
                </a:solidFill>
                <a:uLnTx/>
                <a:uFillTx/>
                <a:latin typeface="+mn-lt"/>
                <a:ea typeface="+mn-ea"/>
                <a:cs typeface="+mn-cs"/>
              </a:rPr>
              <a:t>‹#›</a:t>
            </a:fld>
            <a:endParaRPr lang="en-US"/>
          </a:p>
        </p:txBody>
      </p:sp>
    </p:spTree>
    <p:extLst>
      <p:ext uri="{BB962C8B-B14F-4D97-AF65-F5344CB8AC3E}">
        <p14:creationId xmlns:p14="http://schemas.microsoft.com/office/powerpoint/2010/main" val="39944164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jpeg"/><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customXml" Target="../ink/ink8.xml"/><Relationship Id="rId2" Type="http://schemas.openxmlformats.org/officeDocument/2006/relationships/customXml" Target="../ink/ink3.xml"/><Relationship Id="rId1" Type="http://schemas.openxmlformats.org/officeDocument/2006/relationships/slideLayout" Target="../slideLayouts/slideLayout15.xml"/><Relationship Id="rId6" Type="http://schemas.openxmlformats.org/officeDocument/2006/relationships/customXml" Target="../ink/ink5.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39.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36.png"/><Relationship Id="rId14" Type="http://schemas.openxmlformats.org/officeDocument/2006/relationships/customXml" Target="../ink/ink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8" Type="http://schemas.openxmlformats.org/officeDocument/2006/relationships/hyperlink" Target="https://en.wikipedia.org/wiki/Cervical_spinal_nerve_8" TargetMode="External"/><Relationship Id="rId3" Type="http://schemas.openxmlformats.org/officeDocument/2006/relationships/hyperlink" Target="https://en.wikipedia.org/wiki/Spinal_nerve#Cervical_nerves" TargetMode="External"/><Relationship Id="rId7" Type="http://schemas.openxmlformats.org/officeDocument/2006/relationships/hyperlink" Target="https://en.wikipedia.org/wiki/Cervical_spinal_nerve_7" TargetMode="External"/><Relationship Id="rId12" Type="http://schemas.openxmlformats.org/officeDocument/2006/relationships/image" Target="../media/image60.jpeg"/><Relationship Id="rId2" Type="http://schemas.openxmlformats.org/officeDocument/2006/relationships/hyperlink" Target="https://en.wikipedia.org/wiki/Anterior_rami" TargetMode="External"/><Relationship Id="rId1" Type="http://schemas.openxmlformats.org/officeDocument/2006/relationships/slideLayout" Target="../slideLayouts/slideLayout17.xml"/><Relationship Id="rId6" Type="http://schemas.openxmlformats.org/officeDocument/2006/relationships/hyperlink" Target="https://en.wikipedia.org/wiki/Cervical_spinal_nerve_6" TargetMode="External"/><Relationship Id="rId11" Type="http://schemas.openxmlformats.org/officeDocument/2006/relationships/hyperlink" Target="https://en.wikipedia.org/wiki/Efferent_nerve_fiber" TargetMode="External"/><Relationship Id="rId5" Type="http://schemas.openxmlformats.org/officeDocument/2006/relationships/hyperlink" Target="https://en.wikipedia.org/wiki/Cervical_spinal_nerve_5" TargetMode="External"/><Relationship Id="rId10" Type="http://schemas.openxmlformats.org/officeDocument/2006/relationships/hyperlink" Target="https://en.wikipedia.org/wiki/Afferent_nerve_fiber" TargetMode="External"/><Relationship Id="rId4" Type="http://schemas.openxmlformats.org/officeDocument/2006/relationships/hyperlink" Target="https://en.wikipedia.org/wiki/Spinal_nerve#Thoracic_nerves" TargetMode="External"/><Relationship Id="rId9" Type="http://schemas.openxmlformats.org/officeDocument/2006/relationships/hyperlink" Target="https://en.wikipedia.org/wiki/Thoracic_spinal_nerve_1"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7.xml"/><Relationship Id="rId5" Type="http://schemas.openxmlformats.org/officeDocument/2006/relationships/image" Target="../media/image79.jpeg"/><Relationship Id="rId4" Type="http://schemas.openxmlformats.org/officeDocument/2006/relationships/image" Target="../media/image78.jpeg"/></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7.xml"/><Relationship Id="rId4" Type="http://schemas.openxmlformats.org/officeDocument/2006/relationships/image" Target="../media/image84.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F7B4E-DA52-C6F9-A7A2-6D9E3FF02072}"/>
              </a:ext>
            </a:extLst>
          </p:cNvPr>
          <p:cNvPicPr>
            <a:picLocks noChangeAspect="1"/>
          </p:cNvPicPr>
          <p:nvPr/>
        </p:nvPicPr>
        <p:blipFill>
          <a:blip r:embed="rId2"/>
          <a:stretch>
            <a:fillRect/>
          </a:stretch>
        </p:blipFill>
        <p:spPr>
          <a:xfrm>
            <a:off x="0" y="-7776"/>
            <a:ext cx="12192000" cy="6873551"/>
          </a:xfrm>
          <a:prstGeom prst="rect">
            <a:avLst/>
          </a:prstGeom>
        </p:spPr>
      </p:pic>
    </p:spTree>
    <p:extLst>
      <p:ext uri="{BB962C8B-B14F-4D97-AF65-F5344CB8AC3E}">
        <p14:creationId xmlns:p14="http://schemas.microsoft.com/office/powerpoint/2010/main" val="53588903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E2AA17-DD87-285E-D2EF-016B46F2AB1F}"/>
              </a:ext>
            </a:extLst>
          </p:cNvPr>
          <p:cNvPicPr>
            <a:picLocks noChangeAspect="1"/>
          </p:cNvPicPr>
          <p:nvPr/>
        </p:nvPicPr>
        <p:blipFill>
          <a:blip r:embed="rId2"/>
          <a:stretch>
            <a:fillRect/>
          </a:stretch>
        </p:blipFill>
        <p:spPr>
          <a:xfrm>
            <a:off x="43195" y="0"/>
            <a:ext cx="12263333" cy="6770914"/>
          </a:xfrm>
          <a:prstGeom prst="rect">
            <a:avLst/>
          </a:prstGeom>
        </p:spPr>
      </p:pic>
    </p:spTree>
    <p:extLst>
      <p:ext uri="{BB962C8B-B14F-4D97-AF65-F5344CB8AC3E}">
        <p14:creationId xmlns:p14="http://schemas.microsoft.com/office/powerpoint/2010/main" val="28732853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C28D2-35FF-6A0D-AA29-98C3504007EA}"/>
              </a:ext>
            </a:extLst>
          </p:cNvPr>
          <p:cNvPicPr>
            <a:picLocks noChangeAspect="1"/>
          </p:cNvPicPr>
          <p:nvPr/>
        </p:nvPicPr>
        <p:blipFill>
          <a:blip r:embed="rId2"/>
          <a:stretch>
            <a:fillRect/>
          </a:stretch>
        </p:blipFill>
        <p:spPr>
          <a:xfrm>
            <a:off x="-92008" y="-261256"/>
            <a:ext cx="12399059" cy="7119256"/>
          </a:xfrm>
          <a:prstGeom prst="rect">
            <a:avLst/>
          </a:prstGeom>
        </p:spPr>
      </p:pic>
    </p:spTree>
    <p:extLst>
      <p:ext uri="{BB962C8B-B14F-4D97-AF65-F5344CB8AC3E}">
        <p14:creationId xmlns:p14="http://schemas.microsoft.com/office/powerpoint/2010/main" val="14694619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B678AE-5113-0BB5-F20A-09C210B6E471}"/>
              </a:ext>
            </a:extLst>
          </p:cNvPr>
          <p:cNvPicPr>
            <a:picLocks noChangeAspect="1"/>
          </p:cNvPicPr>
          <p:nvPr/>
        </p:nvPicPr>
        <p:blipFill>
          <a:blip r:embed="rId2"/>
          <a:stretch>
            <a:fillRect/>
          </a:stretch>
        </p:blipFill>
        <p:spPr>
          <a:xfrm>
            <a:off x="-363654" y="0"/>
            <a:ext cx="12919308" cy="6857999"/>
          </a:xfrm>
          <a:prstGeom prst="rect">
            <a:avLst/>
          </a:prstGeom>
        </p:spPr>
      </p:pic>
    </p:spTree>
    <p:extLst>
      <p:ext uri="{BB962C8B-B14F-4D97-AF65-F5344CB8AC3E}">
        <p14:creationId xmlns:p14="http://schemas.microsoft.com/office/powerpoint/2010/main" val="18514194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6B8D51-5A19-D5C2-C3BE-1366E0BDF68F}"/>
              </a:ext>
            </a:extLst>
          </p:cNvPr>
          <p:cNvPicPr>
            <a:picLocks noChangeAspect="1"/>
          </p:cNvPicPr>
          <p:nvPr/>
        </p:nvPicPr>
        <p:blipFill>
          <a:blip r:embed="rId2"/>
          <a:stretch>
            <a:fillRect/>
          </a:stretch>
        </p:blipFill>
        <p:spPr>
          <a:xfrm>
            <a:off x="1" y="12526"/>
            <a:ext cx="12495376" cy="6858000"/>
          </a:xfrm>
          <a:prstGeom prst="rect">
            <a:avLst/>
          </a:prstGeom>
        </p:spPr>
      </p:pic>
    </p:spTree>
    <p:extLst>
      <p:ext uri="{BB962C8B-B14F-4D97-AF65-F5344CB8AC3E}">
        <p14:creationId xmlns:p14="http://schemas.microsoft.com/office/powerpoint/2010/main" val="31458018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3A8EA3-DF4E-86FA-F892-5615652DC96A}"/>
              </a:ext>
            </a:extLst>
          </p:cNvPr>
          <p:cNvPicPr>
            <a:picLocks noChangeAspect="1"/>
          </p:cNvPicPr>
          <p:nvPr/>
        </p:nvPicPr>
        <p:blipFill>
          <a:blip r:embed="rId2"/>
          <a:stretch>
            <a:fillRect/>
          </a:stretch>
        </p:blipFill>
        <p:spPr>
          <a:xfrm>
            <a:off x="1" y="-328485"/>
            <a:ext cx="12192000" cy="7514965"/>
          </a:xfrm>
          <a:prstGeom prst="rect">
            <a:avLst/>
          </a:prstGeom>
        </p:spPr>
      </p:pic>
    </p:spTree>
    <p:extLst>
      <p:ext uri="{BB962C8B-B14F-4D97-AF65-F5344CB8AC3E}">
        <p14:creationId xmlns:p14="http://schemas.microsoft.com/office/powerpoint/2010/main" val="413727212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C4DC7F-416F-FDCC-9F1A-AF18100858D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2916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94B11-ABE7-5A0A-212B-C50665A563D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34968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k with stethoscope and computer keyboard">
            <a:extLst>
              <a:ext uri="{FF2B5EF4-FFF2-40B4-BE49-F238E27FC236}">
                <a16:creationId xmlns:a16="http://schemas.microsoft.com/office/drawing/2014/main" id="{63708A42-2065-60B3-1492-D13ED2A4FB12}"/>
              </a:ext>
            </a:extLst>
          </p:cNvPr>
          <p:cNvPicPr>
            <a:picLocks noChangeAspect="1"/>
          </p:cNvPicPr>
          <p:nvPr/>
        </p:nvPicPr>
        <p:blipFill>
          <a:blip r:embed="rId2">
            <a:alphaModFix amt="50000"/>
          </a:blip>
          <a:srcRect t="558" b="15172"/>
          <a:stretch/>
        </p:blipFill>
        <p:spPr>
          <a:xfrm>
            <a:off x="20" y="1"/>
            <a:ext cx="12191980" cy="6857999"/>
          </a:xfrm>
          <a:prstGeom prst="rect">
            <a:avLst/>
          </a:prstGeom>
        </p:spPr>
      </p:pic>
      <p:sp>
        <p:nvSpPr>
          <p:cNvPr id="2" name="Title 1">
            <a:extLst>
              <a:ext uri="{FF2B5EF4-FFF2-40B4-BE49-F238E27FC236}">
                <a16:creationId xmlns:a16="http://schemas.microsoft.com/office/drawing/2014/main" id="{05894090-635F-127C-3526-1165B8DE122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a:solidFill>
                  <a:srgbClr val="FFFFFF"/>
                </a:solidFill>
                <a:effectLst/>
              </a:rPr>
              <a:t>Management of meconium aspiration </a:t>
            </a:r>
            <a:br>
              <a:rPr lang="en-US" sz="6000" b="1">
                <a:solidFill>
                  <a:srgbClr val="FFFFFF"/>
                </a:solidFill>
              </a:rPr>
            </a:br>
            <a:endParaRPr lang="en-US" sz="6000" b="1">
              <a:solidFill>
                <a:srgbClr val="FFFFFF"/>
              </a:solidFill>
            </a:endParaRPr>
          </a:p>
        </p:txBody>
      </p:sp>
    </p:spTree>
    <p:extLst>
      <p:ext uri="{BB962C8B-B14F-4D97-AF65-F5344CB8AC3E}">
        <p14:creationId xmlns:p14="http://schemas.microsoft.com/office/powerpoint/2010/main" val="6147673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7image921040">
            <a:extLst>
              <a:ext uri="{FF2B5EF4-FFF2-40B4-BE49-F238E27FC236}">
                <a16:creationId xmlns:a16="http://schemas.microsoft.com/office/drawing/2014/main" id="{FCFC1B81-4890-C53C-BC45-1D8C03DB0D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02733"/>
            <a:ext cx="10905066" cy="545253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DA964889-A9E8-526C-90D7-DABBE55DF22D}"/>
                  </a:ext>
                </a:extLst>
              </p14:cNvPr>
              <p14:cNvContentPartPr/>
              <p14:nvPr/>
            </p14:nvContentPartPr>
            <p14:xfrm>
              <a:off x="3376129" y="1348407"/>
              <a:ext cx="1194480" cy="360"/>
            </p14:xfrm>
          </p:contentPart>
        </mc:Choice>
        <mc:Fallback xmlns="">
          <p:pic>
            <p:nvPicPr>
              <p:cNvPr id="2" name="Ink 1">
                <a:extLst>
                  <a:ext uri="{FF2B5EF4-FFF2-40B4-BE49-F238E27FC236}">
                    <a16:creationId xmlns:a16="http://schemas.microsoft.com/office/drawing/2014/main" id="{DA964889-A9E8-526C-90D7-DABBE55DF22D}"/>
                  </a:ext>
                </a:extLst>
              </p:cNvPr>
              <p:cNvPicPr/>
              <p:nvPr/>
            </p:nvPicPr>
            <p:blipFill>
              <a:blip r:embed="rId4"/>
              <a:stretch>
                <a:fillRect/>
              </a:stretch>
            </p:blipFill>
            <p:spPr>
              <a:xfrm>
                <a:off x="3340129" y="1312767"/>
                <a:ext cx="1266120" cy="72000"/>
              </a:xfrm>
              <a:prstGeom prst="rect">
                <a:avLst/>
              </a:prstGeom>
            </p:spPr>
          </p:pic>
        </mc:Fallback>
      </mc:AlternateContent>
    </p:spTree>
    <p:extLst>
      <p:ext uri="{BB962C8B-B14F-4D97-AF65-F5344CB8AC3E}">
        <p14:creationId xmlns:p14="http://schemas.microsoft.com/office/powerpoint/2010/main" val="18201935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550F-F644-38E0-3F2D-5B2C095796C1}"/>
              </a:ext>
            </a:extLst>
          </p:cNvPr>
          <p:cNvSpPr>
            <a:spLocks noGrp="1"/>
          </p:cNvSpPr>
          <p:nvPr>
            <p:ph type="title"/>
          </p:nvPr>
        </p:nvSpPr>
        <p:spPr>
          <a:xfrm>
            <a:off x="838201" y="345810"/>
            <a:ext cx="5120561" cy="1325563"/>
          </a:xfrm>
        </p:spPr>
        <p:txBody>
          <a:bodyPr>
            <a:normAutofit/>
          </a:bodyPr>
          <a:lstStyle/>
          <a:p>
            <a:r>
              <a:rPr lang="en-US" sz="3200" dirty="0"/>
              <a:t>We have 2 scenario </a:t>
            </a:r>
            <a:br>
              <a:rPr lang="en-US" sz="3200" dirty="0"/>
            </a:br>
            <a:r>
              <a:rPr lang="en-US" sz="3200" dirty="0"/>
              <a:t>1</a:t>
            </a:r>
            <a:r>
              <a:rPr lang="en-US" sz="3200" baseline="30000" dirty="0"/>
              <a:t>ST</a:t>
            </a:r>
            <a:r>
              <a:rPr lang="en-US" sz="3200" dirty="0"/>
              <a:t> </a:t>
            </a:r>
          </a:p>
        </p:txBody>
      </p:sp>
      <p:sp>
        <p:nvSpPr>
          <p:cNvPr id="3" name="Content Placeholder 2">
            <a:extLst>
              <a:ext uri="{FF2B5EF4-FFF2-40B4-BE49-F238E27FC236}">
                <a16:creationId xmlns:a16="http://schemas.microsoft.com/office/drawing/2014/main" id="{3235A2E7-CDB7-0C78-E85C-AF8720935B02}"/>
              </a:ext>
            </a:extLst>
          </p:cNvPr>
          <p:cNvSpPr>
            <a:spLocks noGrp="1"/>
          </p:cNvSpPr>
          <p:nvPr>
            <p:ph idx="1"/>
          </p:nvPr>
        </p:nvSpPr>
        <p:spPr>
          <a:xfrm>
            <a:off x="838201" y="1825625"/>
            <a:ext cx="5092194" cy="4351338"/>
          </a:xfrm>
        </p:spPr>
        <p:txBody>
          <a:bodyPr>
            <a:normAutofit fontScale="92500" lnSpcReduction="10000"/>
          </a:bodyPr>
          <a:lstStyle/>
          <a:p>
            <a:pPr>
              <a:buFont typeface="Arial" panose="020B0604020202020204" pitchFamily="34" charset="0"/>
              <a:buChar char="•"/>
            </a:pPr>
            <a:r>
              <a:rPr lang="en-US">
                <a:latin typeface="Symbol" pitchFamily="2" charset="2"/>
              </a:rPr>
              <a:t>  </a:t>
            </a:r>
            <a:r>
              <a:rPr lang="en-US">
                <a:effectLst/>
                <a:latin typeface="Symbol" pitchFamily="2" charset="2"/>
              </a:rPr>
              <a:t>  </a:t>
            </a:r>
            <a:r>
              <a:rPr lang="en-US">
                <a:effectLst/>
                <a:latin typeface="Calibri,Bold"/>
              </a:rPr>
              <a:t>If the baby is vigorous </a:t>
            </a:r>
            <a:r>
              <a:rPr lang="en-US">
                <a:effectLst/>
                <a:latin typeface="Calibri" panose="020F0502020204030204" pitchFamily="34" charset="0"/>
              </a:rPr>
              <a:t>(defined as normal respiratory effort, normal muscle tone, and heart rate &gt;100 bpm)</a:t>
            </a:r>
            <a:r>
              <a:rPr lang="en-US">
                <a:effectLst/>
                <a:latin typeface="Wingdings" pitchFamily="2" charset="2"/>
              </a:rPr>
              <a:t></a:t>
            </a:r>
            <a:r>
              <a:rPr lang="en-US">
                <a:effectLst/>
                <a:latin typeface="Calibri" panose="020F0502020204030204" pitchFamily="34" charset="0"/>
              </a:rPr>
              <a:t>Do not electively intubate. </a:t>
            </a:r>
            <a:endParaRPr lang="en-US">
              <a:effectLst/>
            </a:endParaRPr>
          </a:p>
          <a:p>
            <a:pPr>
              <a:buFont typeface="Arial" panose="020B0604020202020204" pitchFamily="34" charset="0"/>
              <a:buChar char="•"/>
            </a:pPr>
            <a:r>
              <a:rPr lang="en-US">
                <a:effectLst/>
                <a:latin typeface="Symbol" pitchFamily="2" charset="2"/>
              </a:rPr>
              <a:t> </a:t>
            </a:r>
            <a:r>
              <a:rPr lang="en-US">
                <a:effectLst/>
                <a:latin typeface="Calibri" panose="020F0502020204030204" pitchFamily="34" charset="0"/>
              </a:rPr>
              <a:t>Clear secretions and meconium from the mouth and nose with a bulb syringe or a large- bore suction catheter. </a:t>
            </a:r>
            <a:endParaRPr lang="en-US">
              <a:effectLst/>
            </a:endParaRPr>
          </a:p>
          <a:p>
            <a:endParaRPr lang="en-US" dirty="0"/>
          </a:p>
        </p:txBody>
      </p:sp>
      <p:pic>
        <p:nvPicPr>
          <p:cNvPr id="2049" name="Picture 1" descr="page7image921456">
            <a:extLst>
              <a:ext uri="{FF2B5EF4-FFF2-40B4-BE49-F238E27FC236}">
                <a16:creationId xmlns:a16="http://schemas.microsoft.com/office/drawing/2014/main" id="{4606A431-BECA-2BE0-E9A3-50B494EF7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398" r="-3" b="-3"/>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page7image921872">
            <a:extLst>
              <a:ext uri="{FF2B5EF4-FFF2-40B4-BE49-F238E27FC236}">
                <a16:creationId xmlns:a16="http://schemas.microsoft.com/office/drawing/2014/main" id="{E2AC02BD-6FD4-C87A-667C-44DE8B45F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243" r="9384"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9343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04CB4C-64B1-82BB-D3B7-394F879F6E81}"/>
              </a:ext>
            </a:extLst>
          </p:cNvPr>
          <p:cNvPicPr>
            <a:picLocks noChangeAspect="1"/>
          </p:cNvPicPr>
          <p:nvPr/>
        </p:nvPicPr>
        <p:blipFill>
          <a:blip r:embed="rId2"/>
          <a:stretch>
            <a:fillRect/>
          </a:stretch>
        </p:blipFill>
        <p:spPr>
          <a:xfrm>
            <a:off x="0" y="0"/>
            <a:ext cx="12184541" cy="6862201"/>
          </a:xfrm>
          <a:prstGeom prst="rect">
            <a:avLst/>
          </a:prstGeom>
        </p:spPr>
      </p:pic>
    </p:spTree>
    <p:extLst>
      <p:ext uri="{BB962C8B-B14F-4D97-AF65-F5344CB8AC3E}">
        <p14:creationId xmlns:p14="http://schemas.microsoft.com/office/powerpoint/2010/main" val="3032201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ECB1-DA98-27E9-76E6-F4BF92B2840A}"/>
              </a:ext>
            </a:extLst>
          </p:cNvPr>
          <p:cNvSpPr>
            <a:spLocks noGrp="1"/>
          </p:cNvSpPr>
          <p:nvPr>
            <p:ph type="title"/>
          </p:nvPr>
        </p:nvSpPr>
        <p:spPr/>
        <p:txBody>
          <a:bodyPr/>
          <a:lstStyle/>
          <a:p>
            <a:r>
              <a:rPr lang="en-US" sz="4000" dirty="0"/>
              <a:t>2</a:t>
            </a:r>
            <a:r>
              <a:rPr lang="en-US" sz="4000" baseline="30000" dirty="0"/>
              <a:t>ND</a:t>
            </a:r>
            <a:r>
              <a:rPr lang="en-US" sz="4000" dirty="0"/>
              <a:t> </a:t>
            </a:r>
          </a:p>
        </p:txBody>
      </p:sp>
      <p:sp>
        <p:nvSpPr>
          <p:cNvPr id="3" name="Content Placeholder 2">
            <a:extLst>
              <a:ext uri="{FF2B5EF4-FFF2-40B4-BE49-F238E27FC236}">
                <a16:creationId xmlns:a16="http://schemas.microsoft.com/office/drawing/2014/main" id="{023B6063-0826-F8CA-C3AC-D9BED6B43868}"/>
              </a:ext>
            </a:extLst>
          </p:cNvPr>
          <p:cNvSpPr>
            <a:spLocks noGrp="1"/>
          </p:cNvSpPr>
          <p:nvPr>
            <p:ph idx="1"/>
          </p:nvPr>
        </p:nvSpPr>
        <p:spPr/>
        <p:txBody>
          <a:bodyPr>
            <a:normAutofit/>
          </a:bodyPr>
          <a:lstStyle/>
          <a:p>
            <a:pPr>
              <a:buFont typeface="Arial" panose="020B0604020202020204" pitchFamily="34" charset="0"/>
              <a:buChar char="•"/>
            </a:pPr>
            <a:r>
              <a:rPr lang="en-US" sz="3600" dirty="0">
                <a:effectLst/>
                <a:latin typeface="Calibri,Bold"/>
              </a:rPr>
              <a:t>If the baby is not vigorous </a:t>
            </a:r>
            <a:r>
              <a:rPr lang="en-US" sz="3600" dirty="0">
                <a:effectLst/>
                <a:latin typeface="Calibri" panose="020F0502020204030204" pitchFamily="34" charset="0"/>
              </a:rPr>
              <a:t>(defined as depressed respiratory effort, poor muscle tone, and heart rate &lt;100bpm </a:t>
            </a:r>
            <a:r>
              <a:rPr lang="en-US" sz="3600" dirty="0">
                <a:effectLst/>
                <a:latin typeface="Calibri" panose="020F0502020204030204" pitchFamily="34" charset="0"/>
                <a:sym typeface="Wingdings" pitchFamily="2" charset="2"/>
              </a:rPr>
              <a:t></a:t>
            </a:r>
            <a:r>
              <a:rPr lang="en-US" sz="3600" dirty="0">
                <a:effectLst/>
                <a:latin typeface="Calibri,Bold"/>
              </a:rPr>
              <a:t>Use direct laryngoscopy, intubate, and suction the trachea It should be done immediately after delivery</a:t>
            </a:r>
            <a:r>
              <a:rPr lang="en-US" sz="3600" dirty="0">
                <a:effectLst/>
                <a:latin typeface="Calibri" panose="020F0502020204030204" pitchFamily="34" charset="0"/>
              </a:rPr>
              <a:t>. Suction for no longer than 5 seconds. Suction before his first breath </a:t>
            </a:r>
          </a:p>
          <a:p>
            <a:pPr>
              <a:buFont typeface="Arial" panose="020B0604020202020204" pitchFamily="34" charset="0"/>
              <a:buChar char="•"/>
            </a:pPr>
            <a:r>
              <a:rPr lang="en-US" sz="3600" dirty="0">
                <a:effectLst/>
              </a:rPr>
              <a:t>Suction should be under direct vision</a:t>
            </a:r>
          </a:p>
          <a:p>
            <a:pPr marL="0" indent="0">
              <a:buNone/>
            </a:pPr>
            <a:endParaRPr lang="en-US" dirty="0"/>
          </a:p>
        </p:txBody>
      </p:sp>
    </p:spTree>
    <p:extLst>
      <p:ext uri="{BB962C8B-B14F-4D97-AF65-F5344CB8AC3E}">
        <p14:creationId xmlns:p14="http://schemas.microsoft.com/office/powerpoint/2010/main" val="11676751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BE52-4331-EADD-B97F-B2F6DABBA17B}"/>
              </a:ext>
            </a:extLst>
          </p:cNvPr>
          <p:cNvSpPr>
            <a:spLocks noGrp="1"/>
          </p:cNvSpPr>
          <p:nvPr>
            <p:ph type="title"/>
          </p:nvPr>
        </p:nvSpPr>
        <p:spPr>
          <a:xfrm>
            <a:off x="609600" y="274637"/>
            <a:ext cx="10972800" cy="1143200"/>
          </a:xfrm>
        </p:spPr>
        <p:txBody>
          <a:bodyPr wrap="square" anchor="b">
            <a:normAutofit/>
          </a:bodyPr>
          <a:lstStyle/>
          <a:p>
            <a:r>
              <a:rPr lang="en-US"/>
              <a:t>if there's meconium —&gt; we repeat</a:t>
            </a:r>
            <a:br>
              <a:rPr lang="en-US"/>
            </a:br>
            <a:r>
              <a:rPr lang="en-US"/>
              <a:t>if there’s no meconium —&gt; we stop</a:t>
            </a:r>
            <a:br>
              <a:rPr lang="en-US"/>
            </a:br>
            <a:r>
              <a:rPr lang="en-US"/>
              <a:t>if the  baby deteriorates —&gt; we stop</a:t>
            </a:r>
          </a:p>
        </p:txBody>
      </p:sp>
      <p:graphicFrame>
        <p:nvGraphicFramePr>
          <p:cNvPr id="5" name="Content Placeholder 2">
            <a:extLst>
              <a:ext uri="{FF2B5EF4-FFF2-40B4-BE49-F238E27FC236}">
                <a16:creationId xmlns:a16="http://schemas.microsoft.com/office/drawing/2014/main" id="{8CC0414C-5B4D-D08A-3BC3-D9F9B147111E}"/>
              </a:ext>
            </a:extLst>
          </p:cNvPr>
          <p:cNvGraphicFramePr>
            <a:graphicFrameLocks noGrp="1"/>
          </p:cNvGraphicFramePr>
          <p:nvPr>
            <p:ph idx="1"/>
            <p:extLst>
              <p:ext uri="{D42A27DB-BD31-4B8C-83A1-F6EECF244321}">
                <p14:modId xmlns:p14="http://schemas.microsoft.com/office/powerpoint/2010/main" val="3330330994"/>
              </p:ext>
            </p:extLst>
          </p:nvPr>
        </p:nvGraphicFramePr>
        <p:xfrm>
          <a:off x="609600" y="1600200"/>
          <a:ext cx="10972800" cy="49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95567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9FD0-183F-4B5A-95FE-BDDFA826DD65}"/>
              </a:ext>
            </a:extLst>
          </p:cNvPr>
          <p:cNvSpPr>
            <a:spLocks noGrp="1"/>
          </p:cNvSpPr>
          <p:nvPr>
            <p:ph type="title"/>
          </p:nvPr>
        </p:nvSpPr>
        <p:spPr>
          <a:xfrm>
            <a:off x="609600" y="274637"/>
            <a:ext cx="10972800" cy="1143200"/>
          </a:xfrm>
        </p:spPr>
        <p:txBody>
          <a:bodyPr wrap="square" anchor="b">
            <a:normAutofit fontScale="90000"/>
          </a:bodyPr>
          <a:lstStyle/>
          <a:p>
            <a:r>
              <a:rPr lang="en-US" sz="3200" dirty="0">
                <a:effectLst/>
              </a:rPr>
              <a:t>Continued care in the NICU </a:t>
            </a:r>
            <a:br>
              <a:rPr lang="en-US" sz="3200" dirty="0"/>
            </a:br>
            <a:endParaRPr lang="en-US" sz="3200" dirty="0"/>
          </a:p>
        </p:txBody>
      </p:sp>
      <p:graphicFrame>
        <p:nvGraphicFramePr>
          <p:cNvPr id="5" name="Content Placeholder 2">
            <a:extLst>
              <a:ext uri="{FF2B5EF4-FFF2-40B4-BE49-F238E27FC236}">
                <a16:creationId xmlns:a16="http://schemas.microsoft.com/office/drawing/2014/main" id="{EE7E993D-FF21-E0C4-BA47-4DA8B502AF3B}"/>
              </a:ext>
            </a:extLst>
          </p:cNvPr>
          <p:cNvGraphicFramePr>
            <a:graphicFrameLocks noGrp="1"/>
          </p:cNvGraphicFramePr>
          <p:nvPr>
            <p:ph idx="1"/>
            <p:extLst>
              <p:ext uri="{D42A27DB-BD31-4B8C-83A1-F6EECF244321}">
                <p14:modId xmlns:p14="http://schemas.microsoft.com/office/powerpoint/2010/main" val="3537165233"/>
              </p:ext>
            </p:extLst>
          </p:nvPr>
        </p:nvGraphicFramePr>
        <p:xfrm>
          <a:off x="609600" y="1600200"/>
          <a:ext cx="10972800" cy="49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98456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3B4D-6256-D0F9-FCB4-39652C61B599}"/>
              </a:ext>
            </a:extLst>
          </p:cNvPr>
          <p:cNvSpPr>
            <a:spLocks noGrp="1"/>
          </p:cNvSpPr>
          <p:nvPr>
            <p:ph type="title"/>
          </p:nvPr>
        </p:nvSpPr>
        <p:spPr>
          <a:xfrm>
            <a:off x="609600" y="274637"/>
            <a:ext cx="10972800" cy="1143200"/>
          </a:xfrm>
        </p:spPr>
        <p:txBody>
          <a:bodyPr wrap="square" anchor="b">
            <a:normAutofit fontScale="90000"/>
          </a:bodyPr>
          <a:lstStyle/>
          <a:p>
            <a:r>
              <a:rPr lang="en-US" sz="4900" dirty="0">
                <a:effectLst/>
              </a:rPr>
              <a:t>Prevention</a:t>
            </a:r>
            <a:r>
              <a:rPr lang="en-US" dirty="0">
                <a:effectLst/>
              </a:rPr>
              <a:t> </a:t>
            </a:r>
            <a:br>
              <a:rPr lang="en-US" dirty="0">
                <a:effectLst/>
              </a:rPr>
            </a:br>
            <a:endParaRPr lang="en-US" dirty="0"/>
          </a:p>
        </p:txBody>
      </p:sp>
      <p:graphicFrame>
        <p:nvGraphicFramePr>
          <p:cNvPr id="5" name="Content Placeholder 2">
            <a:extLst>
              <a:ext uri="{FF2B5EF4-FFF2-40B4-BE49-F238E27FC236}">
                <a16:creationId xmlns:a16="http://schemas.microsoft.com/office/drawing/2014/main" id="{7F15D08A-157D-C6C0-CAD0-698842F3B559}"/>
              </a:ext>
            </a:extLst>
          </p:cNvPr>
          <p:cNvGraphicFramePr>
            <a:graphicFrameLocks noGrp="1"/>
          </p:cNvGraphicFramePr>
          <p:nvPr>
            <p:ph idx="1"/>
            <p:extLst>
              <p:ext uri="{D42A27DB-BD31-4B8C-83A1-F6EECF244321}">
                <p14:modId xmlns:p14="http://schemas.microsoft.com/office/powerpoint/2010/main" val="237169282"/>
              </p:ext>
            </p:extLst>
          </p:nvPr>
        </p:nvGraphicFramePr>
        <p:xfrm>
          <a:off x="609600" y="1600200"/>
          <a:ext cx="10972800" cy="49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07940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1E3F-41F9-CD2A-ABE3-E1276016BB96}"/>
              </a:ext>
            </a:extLst>
          </p:cNvPr>
          <p:cNvSpPr>
            <a:spLocks noGrp="1"/>
          </p:cNvSpPr>
          <p:nvPr>
            <p:ph type="title"/>
          </p:nvPr>
        </p:nvSpPr>
        <p:spPr>
          <a:xfrm>
            <a:off x="609600" y="1028600"/>
            <a:ext cx="10972800" cy="1143200"/>
          </a:xfrm>
        </p:spPr>
        <p:txBody>
          <a:bodyPr>
            <a:noAutofit/>
          </a:bodyPr>
          <a:lstStyle/>
          <a:p>
            <a:r>
              <a:rPr lang="en-US" sz="6000" dirty="0">
                <a:effectLst/>
                <a:latin typeface="Calibri,Bold"/>
              </a:rPr>
              <a:t>Prognosis: </a:t>
            </a:r>
            <a:br>
              <a:rPr lang="en-US" sz="6000" dirty="0">
                <a:effectLst/>
              </a:rPr>
            </a:br>
            <a:endParaRPr lang="en-US" sz="6000" dirty="0"/>
          </a:p>
        </p:txBody>
      </p:sp>
      <p:sp>
        <p:nvSpPr>
          <p:cNvPr id="3" name="Content Placeholder 2">
            <a:extLst>
              <a:ext uri="{FF2B5EF4-FFF2-40B4-BE49-F238E27FC236}">
                <a16:creationId xmlns:a16="http://schemas.microsoft.com/office/drawing/2014/main" id="{602C1078-EC74-EB60-EBCD-A2A9FB32CD72}"/>
              </a:ext>
            </a:extLst>
          </p:cNvPr>
          <p:cNvSpPr>
            <a:spLocks noGrp="1"/>
          </p:cNvSpPr>
          <p:nvPr>
            <p:ph idx="1"/>
          </p:nvPr>
        </p:nvSpPr>
        <p:spPr/>
        <p:txBody>
          <a:bodyPr>
            <a:normAutofit lnSpcReduction="10000"/>
          </a:bodyPr>
          <a:lstStyle/>
          <a:p>
            <a:pPr>
              <a:buFont typeface="Arial" panose="020B0604020202020204" pitchFamily="34" charset="0"/>
              <a:buChar char="•"/>
            </a:pPr>
            <a:r>
              <a:rPr lang="en-US" sz="3200" dirty="0">
                <a:effectLst/>
                <a:latin typeface="Calibri" panose="020F0502020204030204" pitchFamily="34" charset="0"/>
              </a:rPr>
              <a:t>The mortality rate of MAS 4-5%. </a:t>
            </a:r>
            <a:endParaRPr lang="en-US" sz="4400" dirty="0">
              <a:effectLst/>
            </a:endParaRPr>
          </a:p>
          <a:p>
            <a:pPr>
              <a:buFont typeface="Arial" panose="020B0604020202020204" pitchFamily="34" charset="0"/>
              <a:buChar char="•"/>
            </a:pPr>
            <a:r>
              <a:rPr lang="en-US" sz="3200" dirty="0">
                <a:effectLst/>
                <a:latin typeface="Calibri" panose="020F0502020204030204" pitchFamily="34" charset="0"/>
              </a:rPr>
              <a:t>The decline in neonatal deaths due to MAS during the last </a:t>
            </a:r>
            <a:endParaRPr lang="en-US" sz="4400" dirty="0">
              <a:effectLst/>
            </a:endParaRPr>
          </a:p>
          <a:p>
            <a:pPr marL="0" indent="0">
              <a:buNone/>
            </a:pPr>
            <a:r>
              <a:rPr lang="en-US" sz="3200" dirty="0">
                <a:effectLst/>
                <a:latin typeface="Calibri" panose="020F0502020204030204" pitchFamily="34" charset="0"/>
              </a:rPr>
              <a:t>decades are related to improvements in obstetric and neonatal care. </a:t>
            </a:r>
            <a:endParaRPr lang="en-US" sz="4400" dirty="0">
              <a:effectLst/>
            </a:endParaRPr>
          </a:p>
          <a:p>
            <a:pPr>
              <a:buFont typeface="Arial" panose="020B0604020202020204" pitchFamily="34" charset="0"/>
              <a:buChar char="•"/>
            </a:pPr>
            <a:r>
              <a:rPr lang="en-US" sz="3200" dirty="0">
                <a:effectLst/>
                <a:latin typeface="Calibri" panose="020F0502020204030204" pitchFamily="34" charset="0"/>
              </a:rPr>
              <a:t>Residual lung problems are rare but include symptomatic cough, wheezing, and persistent hyperinflation for up to 5-10 yr. </a:t>
            </a:r>
            <a:endParaRPr lang="en-US" sz="4400" dirty="0">
              <a:effectLst/>
            </a:endParaRPr>
          </a:p>
          <a:p>
            <a:pPr marL="0" indent="0">
              <a:buNone/>
            </a:pPr>
            <a:r>
              <a:rPr lang="en-US" b="1" dirty="0">
                <a:solidFill>
                  <a:srgbClr val="FF0000"/>
                </a:solidFill>
                <a:effectLst/>
                <a:latin typeface="Calibri" panose="020F0502020204030204" pitchFamily="34" charset="0"/>
              </a:rPr>
              <a:t>The ultimate prognosis depends on </a:t>
            </a:r>
            <a:r>
              <a:rPr lang="en-US" b="1" dirty="0">
                <a:solidFill>
                  <a:srgbClr val="FF0000"/>
                </a:solidFill>
                <a:effectLst/>
                <a:latin typeface="Calibri,Bold"/>
              </a:rPr>
              <a:t>the extent of CNS injury from asphyxia and the presence of associated problems such as pulmonary hypertension </a:t>
            </a:r>
            <a:endParaRPr lang="en-US" sz="4000" b="1" dirty="0">
              <a:solidFill>
                <a:srgbClr val="FF0000"/>
              </a:solidFill>
              <a:effectLst/>
            </a:endParaRPr>
          </a:p>
          <a:p>
            <a:pPr marL="0" indent="0">
              <a:buNone/>
            </a:pPr>
            <a:endParaRPr lang="en-US" dirty="0"/>
          </a:p>
        </p:txBody>
      </p:sp>
    </p:spTree>
    <p:extLst>
      <p:ext uri="{BB962C8B-B14F-4D97-AF65-F5344CB8AC3E}">
        <p14:creationId xmlns:p14="http://schemas.microsoft.com/office/powerpoint/2010/main" val="40157923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67CF-E2F7-43CA-C476-311A054D81AC}"/>
              </a:ext>
            </a:extLst>
          </p:cNvPr>
          <p:cNvSpPr>
            <a:spLocks noGrp="1"/>
          </p:cNvSpPr>
          <p:nvPr>
            <p:ph type="title"/>
          </p:nvPr>
        </p:nvSpPr>
        <p:spPr>
          <a:xfrm>
            <a:off x="609600" y="274637"/>
            <a:ext cx="10972800" cy="1143200"/>
          </a:xfrm>
        </p:spPr>
        <p:txBody>
          <a:bodyPr wrap="square" anchor="b">
            <a:normAutofit fontScale="90000"/>
          </a:bodyPr>
          <a:lstStyle/>
          <a:p>
            <a:r>
              <a:rPr lang="en-US" sz="3200" dirty="0">
                <a:effectLst/>
              </a:rPr>
              <a:t>Complication </a:t>
            </a:r>
            <a:br>
              <a:rPr lang="en-US" sz="3200" dirty="0">
                <a:effectLst/>
              </a:rPr>
            </a:br>
            <a:endParaRPr lang="en-US" sz="3200" dirty="0"/>
          </a:p>
        </p:txBody>
      </p:sp>
      <p:graphicFrame>
        <p:nvGraphicFramePr>
          <p:cNvPr id="5" name="Content Placeholder 2">
            <a:extLst>
              <a:ext uri="{FF2B5EF4-FFF2-40B4-BE49-F238E27FC236}">
                <a16:creationId xmlns:a16="http://schemas.microsoft.com/office/drawing/2014/main" id="{3E388E95-A6D7-7530-57DC-E4A76A379C57}"/>
              </a:ext>
            </a:extLst>
          </p:cNvPr>
          <p:cNvGraphicFramePr>
            <a:graphicFrameLocks noGrp="1"/>
          </p:cNvGraphicFramePr>
          <p:nvPr>
            <p:ph idx="1"/>
            <p:extLst>
              <p:ext uri="{D42A27DB-BD31-4B8C-83A1-F6EECF244321}">
                <p14:modId xmlns:p14="http://schemas.microsoft.com/office/powerpoint/2010/main" val="538661345"/>
              </p:ext>
            </p:extLst>
          </p:nvPr>
        </p:nvGraphicFramePr>
        <p:xfrm>
          <a:off x="609600" y="1600200"/>
          <a:ext cx="10972800" cy="49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7077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65D20-11D6-9F2B-DC65-89574619DEFF}"/>
              </a:ext>
            </a:extLst>
          </p:cNvPr>
          <p:cNvSpPr>
            <a:spLocks noGrp="1"/>
          </p:cNvSpPr>
          <p:nvPr>
            <p:ph type="title"/>
          </p:nvPr>
        </p:nvSpPr>
        <p:spPr>
          <a:xfrm>
            <a:off x="499857" y="468603"/>
            <a:ext cx="2736351" cy="2579397"/>
          </a:xfrm>
        </p:spPr>
        <p:txBody>
          <a:bodyPr vert="horz" lIns="91440" tIns="45720" rIns="91440" bIns="45720" rtlCol="0" anchor="t">
            <a:normAutofit fontScale="90000"/>
          </a:bodyPr>
          <a:lstStyle/>
          <a:p>
            <a:pPr algn="l"/>
            <a:r>
              <a:rPr lang="en-US" sz="4000" dirty="0">
                <a:solidFill>
                  <a:schemeClr val="tx1">
                    <a:lumMod val="95000"/>
                    <a:lumOff val="5000"/>
                  </a:schemeClr>
                </a:solidFill>
                <a:effectLst/>
              </a:rPr>
              <a:t>Transient </a:t>
            </a:r>
            <a:br>
              <a:rPr lang="en-US" sz="4000" dirty="0">
                <a:solidFill>
                  <a:schemeClr val="tx1">
                    <a:lumMod val="95000"/>
                    <a:lumOff val="5000"/>
                  </a:schemeClr>
                </a:solidFill>
                <a:effectLst/>
              </a:rPr>
            </a:br>
            <a:r>
              <a:rPr lang="en-US" sz="4000" dirty="0">
                <a:solidFill>
                  <a:schemeClr val="tx1">
                    <a:lumMod val="95000"/>
                    <a:lumOff val="5000"/>
                  </a:schemeClr>
                </a:solidFill>
                <a:effectLst/>
              </a:rPr>
              <a:t>Tachypnea of </a:t>
            </a:r>
            <a:br>
              <a:rPr lang="en-US" sz="4000" dirty="0">
                <a:solidFill>
                  <a:schemeClr val="tx1">
                    <a:lumMod val="95000"/>
                    <a:lumOff val="5000"/>
                  </a:schemeClr>
                </a:solidFill>
                <a:effectLst/>
              </a:rPr>
            </a:br>
            <a:r>
              <a:rPr lang="en-US" sz="4000" dirty="0">
                <a:solidFill>
                  <a:schemeClr val="tx1">
                    <a:lumMod val="95000"/>
                    <a:lumOff val="5000"/>
                  </a:schemeClr>
                </a:solidFill>
                <a:effectLst/>
              </a:rPr>
              <a:t>the newborn (TTN</a:t>
            </a:r>
            <a:r>
              <a:rPr lang="en-US" sz="4900" dirty="0">
                <a:solidFill>
                  <a:schemeClr val="tx1">
                    <a:lumMod val="95000"/>
                    <a:lumOff val="5000"/>
                  </a:schemeClr>
                </a:solidFill>
                <a:effectLst/>
              </a:rPr>
              <a:t>) </a:t>
            </a:r>
            <a:br>
              <a:rPr lang="en-US" sz="4800" dirty="0">
                <a:solidFill>
                  <a:schemeClr val="tx1">
                    <a:lumMod val="95000"/>
                    <a:lumOff val="5000"/>
                  </a:schemeClr>
                </a:solidFill>
              </a:rPr>
            </a:br>
            <a:endParaRPr lang="en-US" sz="4800" dirty="0">
              <a:solidFill>
                <a:schemeClr val="tx1">
                  <a:lumMod val="95000"/>
                  <a:lumOff val="5000"/>
                </a:schemeClr>
              </a:solidFill>
            </a:endParaRPr>
          </a:p>
        </p:txBody>
      </p:sp>
      <p:pic>
        <p:nvPicPr>
          <p:cNvPr id="4" name="Picture 3">
            <a:extLst>
              <a:ext uri="{FF2B5EF4-FFF2-40B4-BE49-F238E27FC236}">
                <a16:creationId xmlns:a16="http://schemas.microsoft.com/office/drawing/2014/main" id="{58A63FE5-488D-A4AE-81EF-85DB44698EC7}"/>
              </a:ext>
            </a:extLst>
          </p:cNvPr>
          <p:cNvPicPr>
            <a:picLocks noChangeAspect="1"/>
          </p:cNvPicPr>
          <p:nvPr/>
        </p:nvPicPr>
        <p:blipFill>
          <a:blip r:embed="rId2"/>
          <a:srcRect l="40414" r="15414"/>
          <a:stretch/>
        </p:blipFill>
        <p:spPr>
          <a:xfrm>
            <a:off x="6103705" y="10"/>
            <a:ext cx="5385539" cy="6857990"/>
          </a:xfrm>
          <a:prstGeom prst="rect">
            <a:avLst/>
          </a:prstGeom>
        </p:spPr>
      </p:pic>
    </p:spTree>
    <p:extLst>
      <p:ext uri="{BB962C8B-B14F-4D97-AF65-F5344CB8AC3E}">
        <p14:creationId xmlns:p14="http://schemas.microsoft.com/office/powerpoint/2010/main" val="996506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EEE2C-6D58-552A-ECD2-1013F65D858D}"/>
              </a:ext>
            </a:extLst>
          </p:cNvPr>
          <p:cNvSpPr>
            <a:spLocks noGrp="1"/>
          </p:cNvSpPr>
          <p:nvPr>
            <p:ph idx="1"/>
          </p:nvPr>
        </p:nvSpPr>
        <p:spPr>
          <a:xfrm>
            <a:off x="0" y="0"/>
            <a:ext cx="5880295" cy="6858000"/>
          </a:xfrm>
        </p:spPr>
        <p:txBody>
          <a:bodyPr anchor="ctr">
            <a:normAutofit/>
          </a:bodyPr>
          <a:lstStyle/>
          <a:p>
            <a:pPr>
              <a:buFont typeface="Courier New" panose="02070309020205020404" pitchFamily="49" charset="0"/>
              <a:buChar char="o"/>
            </a:pPr>
            <a:r>
              <a:rPr lang="en-US" sz="1700" dirty="0">
                <a:effectLst/>
                <a:latin typeface="Calibri,Bold"/>
              </a:rPr>
              <a:t> </a:t>
            </a:r>
            <a:r>
              <a:rPr lang="en-US" sz="2400" b="1" dirty="0">
                <a:effectLst/>
                <a:latin typeface="Calibri,Bold"/>
              </a:rPr>
              <a:t>Definition</a:t>
            </a:r>
            <a:r>
              <a:rPr lang="en-US" sz="2400" dirty="0">
                <a:effectLst/>
                <a:latin typeface="Calibri,Bold"/>
              </a:rPr>
              <a:t>:</a:t>
            </a:r>
            <a:br>
              <a:rPr lang="en-US" sz="2400" dirty="0">
                <a:effectLst/>
                <a:latin typeface="Calibri,Bold"/>
              </a:rPr>
            </a:br>
            <a:r>
              <a:rPr lang="en-US" sz="2400" dirty="0">
                <a:effectLst/>
                <a:latin typeface="Calibri" panose="020F0502020204030204" pitchFamily="34" charset="0"/>
              </a:rPr>
              <a:t>IT Is a </a:t>
            </a:r>
            <a:r>
              <a:rPr lang="en-US" sz="2400" dirty="0">
                <a:effectLst/>
                <a:latin typeface="Calibri,Bold"/>
              </a:rPr>
              <a:t>self-limited disease </a:t>
            </a:r>
            <a:r>
              <a:rPr lang="en-US" sz="2400" dirty="0">
                <a:effectLst/>
                <a:latin typeface="Calibri" panose="020F0502020204030204" pitchFamily="34" charset="0"/>
              </a:rPr>
              <a:t>commonly seen in term or slightly preterm neonates, develops in approximately 1% of all newborn infants and results in admission to NICU. </a:t>
            </a:r>
            <a:endParaRPr lang="en-US" sz="2400" dirty="0">
              <a:effectLst/>
            </a:endParaRPr>
          </a:p>
          <a:p>
            <a:pPr>
              <a:buFont typeface="Courier New" panose="02070309020205020404" pitchFamily="49" charset="0"/>
              <a:buChar char="o"/>
            </a:pPr>
            <a:r>
              <a:rPr lang="en-US" sz="2400" b="1" dirty="0">
                <a:effectLst/>
                <a:latin typeface="Calibri,Bold"/>
              </a:rPr>
              <a:t>Pathophysiology</a:t>
            </a:r>
            <a:r>
              <a:rPr lang="en-US" sz="2400" dirty="0">
                <a:effectLst/>
                <a:latin typeface="Calibri,Bold"/>
              </a:rPr>
              <a:t>:</a:t>
            </a:r>
            <a:br>
              <a:rPr lang="en-US" sz="2400" dirty="0">
                <a:effectLst/>
                <a:latin typeface="Calibri,Bold"/>
              </a:rPr>
            </a:br>
            <a:r>
              <a:rPr lang="en-US" sz="2400" dirty="0">
                <a:effectLst/>
                <a:latin typeface="Calibri" panose="020F0502020204030204" pitchFamily="34" charset="0"/>
              </a:rPr>
              <a:t>IT is believed to be secondary to slow resorption of fetal lung fluid, resulting in decreased pulmonary compliance (because of increased surface tension) and tidal volume and increased dead space. </a:t>
            </a:r>
            <a:endParaRPr lang="en-US" sz="2400" dirty="0">
              <a:effectLst/>
            </a:endParaRPr>
          </a:p>
          <a:p>
            <a:pPr>
              <a:buFont typeface="Arial" panose="020B0604020202020204" pitchFamily="34" charset="0"/>
              <a:buChar char="•"/>
            </a:pPr>
            <a:r>
              <a:rPr lang="en-US" sz="2400" dirty="0">
                <a:effectLst/>
                <a:latin typeface="Calibri" panose="020F0502020204030204" pitchFamily="34" charset="0"/>
              </a:rPr>
              <a:t>So accumulation of fluid will cause inhibition in gas exchange or v/p mismatch </a:t>
            </a:r>
            <a:endParaRPr lang="en-US" sz="2400" dirty="0">
              <a:effectLst/>
            </a:endParaRPr>
          </a:p>
          <a:p>
            <a:pPr marL="0" indent="0">
              <a:buNone/>
            </a:pPr>
            <a:endParaRPr lang="en-US" sz="1700" dirty="0"/>
          </a:p>
        </p:txBody>
      </p:sp>
      <p:pic>
        <p:nvPicPr>
          <p:cNvPr id="3073" name="Picture 1" descr="page9image4175264">
            <a:extLst>
              <a:ext uri="{FF2B5EF4-FFF2-40B4-BE49-F238E27FC236}">
                <a16:creationId xmlns:a16="http://schemas.microsoft.com/office/drawing/2014/main" id="{DBD78143-26C6-AA30-415B-E02CB4A2F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67" r="18243" b="-1"/>
          <a:stretch/>
        </p:blipFill>
        <p:spPr bwMode="auto">
          <a:xfrm>
            <a:off x="6089175" y="0"/>
            <a:ext cx="6102825"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4FF7F95-8CB9-D138-EAEC-368C3B1C0F3B}"/>
                  </a:ext>
                </a:extLst>
              </p14:cNvPr>
              <p14:cNvContentPartPr/>
              <p14:nvPr/>
            </p14:nvContentPartPr>
            <p14:xfrm>
              <a:off x="11780745" y="1497491"/>
              <a:ext cx="360" cy="360"/>
            </p14:xfrm>
          </p:contentPart>
        </mc:Choice>
        <mc:Fallback xmlns="">
          <p:pic>
            <p:nvPicPr>
              <p:cNvPr id="2" name="Ink 1">
                <a:extLst>
                  <a:ext uri="{FF2B5EF4-FFF2-40B4-BE49-F238E27FC236}">
                    <a16:creationId xmlns:a16="http://schemas.microsoft.com/office/drawing/2014/main" id="{54FF7F95-8CB9-D138-EAEC-368C3B1C0F3B}"/>
                  </a:ext>
                </a:extLst>
              </p:cNvPr>
              <p:cNvPicPr/>
              <p:nvPr/>
            </p:nvPicPr>
            <p:blipFill>
              <a:blip r:embed="rId4"/>
              <a:stretch>
                <a:fillRect/>
              </a:stretch>
            </p:blipFill>
            <p:spPr>
              <a:xfrm>
                <a:off x="11744745" y="1461851"/>
                <a:ext cx="72000" cy="72000"/>
              </a:xfrm>
              <a:prstGeom prst="rect">
                <a:avLst/>
              </a:prstGeom>
            </p:spPr>
          </p:pic>
        </mc:Fallback>
      </mc:AlternateContent>
    </p:spTree>
    <p:extLst>
      <p:ext uri="{BB962C8B-B14F-4D97-AF65-F5344CB8AC3E}">
        <p14:creationId xmlns:p14="http://schemas.microsoft.com/office/powerpoint/2010/main" val="12228663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4DFCC-666C-57DF-7DF2-DE3AAC066FB6}"/>
              </a:ext>
            </a:extLst>
          </p:cNvPr>
          <p:cNvSpPr>
            <a:spLocks noGrp="1"/>
          </p:cNvSpPr>
          <p:nvPr>
            <p:ph type="title"/>
          </p:nvPr>
        </p:nvSpPr>
        <p:spPr/>
        <p:txBody>
          <a:bodyPr/>
          <a:lstStyle/>
          <a:p>
            <a:r>
              <a:rPr lang="en-US" sz="3600" dirty="0">
                <a:solidFill>
                  <a:schemeClr val="tx1">
                    <a:lumMod val="95000"/>
                    <a:lumOff val="5000"/>
                  </a:schemeClr>
                </a:solidFill>
                <a:effectLst/>
                <a:latin typeface="Calibri,Bold"/>
              </a:rPr>
              <a:t>fetal lung fluid clearance</a:t>
            </a:r>
            <a:br>
              <a:rPr lang="en-US" sz="3600" dirty="0">
                <a:solidFill>
                  <a:schemeClr val="tx1">
                    <a:lumMod val="95000"/>
                    <a:lumOff val="5000"/>
                  </a:schemeClr>
                </a:solidFill>
                <a:effectLst/>
                <a:latin typeface="Calibri,Bold"/>
              </a:rPr>
            </a:br>
            <a:endParaRPr lang="en-US" sz="3600"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8D70709F-9026-DEA8-F004-8335E6EE9F6B}"/>
              </a:ext>
            </a:extLst>
          </p:cNvPr>
          <p:cNvSpPr>
            <a:spLocks noGrp="1"/>
          </p:cNvSpPr>
          <p:nvPr>
            <p:ph idx="1"/>
          </p:nvPr>
        </p:nvSpPr>
        <p:spPr/>
        <p:txBody>
          <a:bodyPr>
            <a:normAutofit/>
          </a:bodyPr>
          <a:lstStyle/>
          <a:p>
            <a:pPr marL="0" indent="0">
              <a:buNone/>
            </a:pPr>
            <a:r>
              <a:rPr lang="en-US" dirty="0">
                <a:effectLst/>
                <a:latin typeface="Calibri,Bold"/>
              </a:rPr>
              <a:t>35% clears by a few days prior to birth, owing to changes in the ENaC (epithelial Na channel) </a:t>
            </a:r>
            <a:endParaRPr lang="en-US" sz="5400" dirty="0">
              <a:effectLst/>
            </a:endParaRPr>
          </a:p>
          <a:p>
            <a:pPr marL="742950" lvl="1" indent="-285750">
              <a:buFont typeface="+mj-lt"/>
              <a:buAutoNum type="arabicPeriod"/>
            </a:pPr>
            <a:r>
              <a:rPr lang="en-US" sz="2800" dirty="0">
                <a:effectLst/>
                <a:latin typeface="Calibri" panose="020F0502020204030204" pitchFamily="34" charset="0"/>
              </a:rPr>
              <a:t>30% during active labor owing to mechanical transpulmonary forces and catecholamine surge </a:t>
            </a:r>
          </a:p>
          <a:p>
            <a:pPr marL="742950" lvl="1" indent="-285750">
              <a:buFont typeface="+mj-lt"/>
              <a:buAutoNum type="arabicPeriod"/>
            </a:pPr>
            <a:r>
              <a:rPr lang="en-US" sz="2800" dirty="0">
                <a:effectLst/>
                <a:latin typeface="Calibri" panose="020F0502020204030204" pitchFamily="34" charset="0"/>
              </a:rPr>
              <a:t>35% is cleared postnatally during active crying and breathing </a:t>
            </a: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0E6B8BED-32D3-BE0A-E961-4A019C603C4F}"/>
                  </a:ext>
                </a:extLst>
              </p14:cNvPr>
              <p14:cNvContentPartPr/>
              <p14:nvPr/>
            </p14:nvContentPartPr>
            <p14:xfrm>
              <a:off x="771936" y="1885416"/>
              <a:ext cx="5175360" cy="360"/>
            </p14:xfrm>
          </p:contentPart>
        </mc:Choice>
        <mc:Fallback xmlns="">
          <p:pic>
            <p:nvPicPr>
              <p:cNvPr id="10" name="Ink 9">
                <a:extLst>
                  <a:ext uri="{FF2B5EF4-FFF2-40B4-BE49-F238E27FC236}">
                    <a16:creationId xmlns:a16="http://schemas.microsoft.com/office/drawing/2014/main" id="{0E6B8BED-32D3-BE0A-E961-4A019C603C4F}"/>
                  </a:ext>
                </a:extLst>
              </p:cNvPr>
              <p:cNvPicPr/>
              <p:nvPr/>
            </p:nvPicPr>
            <p:blipFill>
              <a:blip r:embed="rId3"/>
              <a:stretch>
                <a:fillRect/>
              </a:stretch>
            </p:blipFill>
            <p:spPr>
              <a:xfrm>
                <a:off x="735936" y="1813776"/>
                <a:ext cx="5247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F916957F-2EB1-F4BC-4250-8BB97F4D042E}"/>
                  </a:ext>
                </a:extLst>
              </p14:cNvPr>
              <p14:cNvContentPartPr/>
              <p14:nvPr/>
            </p14:nvContentPartPr>
            <p14:xfrm>
              <a:off x="8300976" y="2004936"/>
              <a:ext cx="2536560" cy="360"/>
            </p14:xfrm>
          </p:contentPart>
        </mc:Choice>
        <mc:Fallback xmlns="">
          <p:pic>
            <p:nvPicPr>
              <p:cNvPr id="11" name="Ink 10">
                <a:extLst>
                  <a:ext uri="{FF2B5EF4-FFF2-40B4-BE49-F238E27FC236}">
                    <a16:creationId xmlns:a16="http://schemas.microsoft.com/office/drawing/2014/main" id="{F916957F-2EB1-F4BC-4250-8BB97F4D042E}"/>
                  </a:ext>
                </a:extLst>
              </p:cNvPr>
              <p:cNvPicPr/>
              <p:nvPr/>
            </p:nvPicPr>
            <p:blipFill>
              <a:blip r:embed="rId5"/>
              <a:stretch>
                <a:fillRect/>
              </a:stretch>
            </p:blipFill>
            <p:spPr>
              <a:xfrm>
                <a:off x="8264976" y="1933296"/>
                <a:ext cx="2608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A09E8882-34F6-F50D-345C-E8A8EB2E85FC}"/>
                  </a:ext>
                </a:extLst>
              </p14:cNvPr>
              <p14:cNvContentPartPr/>
              <p14:nvPr/>
            </p14:nvContentPartPr>
            <p14:xfrm>
              <a:off x="4544016" y="2947776"/>
              <a:ext cx="2810880" cy="360"/>
            </p14:xfrm>
          </p:contentPart>
        </mc:Choice>
        <mc:Fallback xmlns="">
          <p:pic>
            <p:nvPicPr>
              <p:cNvPr id="12" name="Ink 11">
                <a:extLst>
                  <a:ext uri="{FF2B5EF4-FFF2-40B4-BE49-F238E27FC236}">
                    <a16:creationId xmlns:a16="http://schemas.microsoft.com/office/drawing/2014/main" id="{A09E8882-34F6-F50D-345C-E8A8EB2E85FC}"/>
                  </a:ext>
                </a:extLst>
              </p:cNvPr>
              <p:cNvPicPr/>
              <p:nvPr/>
            </p:nvPicPr>
            <p:blipFill>
              <a:blip r:embed="rId7"/>
              <a:stretch>
                <a:fillRect/>
              </a:stretch>
            </p:blipFill>
            <p:spPr>
              <a:xfrm>
                <a:off x="4508376" y="2876136"/>
                <a:ext cx="2882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840E648D-028F-22A4-FDC4-C2861E1A31AE}"/>
                  </a:ext>
                </a:extLst>
              </p14:cNvPr>
              <p14:cNvContentPartPr/>
              <p14:nvPr/>
            </p14:nvContentPartPr>
            <p14:xfrm>
              <a:off x="7732896" y="2931576"/>
              <a:ext cx="2977560" cy="360"/>
            </p14:xfrm>
          </p:contentPart>
        </mc:Choice>
        <mc:Fallback xmlns="">
          <p:pic>
            <p:nvPicPr>
              <p:cNvPr id="13" name="Ink 12">
                <a:extLst>
                  <a:ext uri="{FF2B5EF4-FFF2-40B4-BE49-F238E27FC236}">
                    <a16:creationId xmlns:a16="http://schemas.microsoft.com/office/drawing/2014/main" id="{840E648D-028F-22A4-FDC4-C2861E1A31AE}"/>
                  </a:ext>
                </a:extLst>
              </p:cNvPr>
              <p:cNvPicPr/>
              <p:nvPr/>
            </p:nvPicPr>
            <p:blipFill>
              <a:blip r:embed="rId9"/>
              <a:stretch>
                <a:fillRect/>
              </a:stretch>
            </p:blipFill>
            <p:spPr>
              <a:xfrm>
                <a:off x="7697256" y="2859576"/>
                <a:ext cx="3049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702E084C-3191-5AE5-B346-107D46D0FC9A}"/>
                  </a:ext>
                </a:extLst>
              </p14:cNvPr>
              <p14:cNvContentPartPr/>
              <p14:nvPr/>
            </p14:nvContentPartPr>
            <p14:xfrm>
              <a:off x="1963176" y="3235056"/>
              <a:ext cx="2183400" cy="360"/>
            </p14:xfrm>
          </p:contentPart>
        </mc:Choice>
        <mc:Fallback xmlns="">
          <p:pic>
            <p:nvPicPr>
              <p:cNvPr id="14" name="Ink 13">
                <a:extLst>
                  <a:ext uri="{FF2B5EF4-FFF2-40B4-BE49-F238E27FC236}">
                    <a16:creationId xmlns:a16="http://schemas.microsoft.com/office/drawing/2014/main" id="{702E084C-3191-5AE5-B346-107D46D0FC9A}"/>
                  </a:ext>
                </a:extLst>
              </p:cNvPr>
              <p:cNvPicPr/>
              <p:nvPr/>
            </p:nvPicPr>
            <p:blipFill>
              <a:blip r:embed="rId11"/>
              <a:stretch>
                <a:fillRect/>
              </a:stretch>
            </p:blipFill>
            <p:spPr>
              <a:xfrm>
                <a:off x="1927536" y="3163056"/>
                <a:ext cx="2255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5FB5D8A7-9DD2-9B8A-B05E-72D5E8990406}"/>
                  </a:ext>
                </a:extLst>
              </p14:cNvPr>
              <p14:cNvContentPartPr/>
              <p14:nvPr/>
            </p14:nvContentPartPr>
            <p14:xfrm>
              <a:off x="2233896" y="3789456"/>
              <a:ext cx="2899440" cy="360"/>
            </p14:xfrm>
          </p:contentPart>
        </mc:Choice>
        <mc:Fallback xmlns="">
          <p:pic>
            <p:nvPicPr>
              <p:cNvPr id="15" name="Ink 14">
                <a:extLst>
                  <a:ext uri="{FF2B5EF4-FFF2-40B4-BE49-F238E27FC236}">
                    <a16:creationId xmlns:a16="http://schemas.microsoft.com/office/drawing/2014/main" id="{5FB5D8A7-9DD2-9B8A-B05E-72D5E8990406}"/>
                  </a:ext>
                </a:extLst>
              </p:cNvPr>
              <p:cNvPicPr/>
              <p:nvPr/>
            </p:nvPicPr>
            <p:blipFill>
              <a:blip r:embed="rId13"/>
              <a:stretch>
                <a:fillRect/>
              </a:stretch>
            </p:blipFill>
            <p:spPr>
              <a:xfrm>
                <a:off x="2198256" y="3717456"/>
                <a:ext cx="2971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2A7033F3-06BF-EE45-FA96-B130C11F4321}"/>
                  </a:ext>
                </a:extLst>
              </p14:cNvPr>
              <p14:cNvContentPartPr/>
              <p14:nvPr/>
            </p14:nvContentPartPr>
            <p14:xfrm>
              <a:off x="6365616" y="3816816"/>
              <a:ext cx="3907800" cy="360"/>
            </p14:xfrm>
          </p:contentPart>
        </mc:Choice>
        <mc:Fallback xmlns="">
          <p:pic>
            <p:nvPicPr>
              <p:cNvPr id="16" name="Ink 15">
                <a:extLst>
                  <a:ext uri="{FF2B5EF4-FFF2-40B4-BE49-F238E27FC236}">
                    <a16:creationId xmlns:a16="http://schemas.microsoft.com/office/drawing/2014/main" id="{2A7033F3-06BF-EE45-FA96-B130C11F4321}"/>
                  </a:ext>
                </a:extLst>
              </p:cNvPr>
              <p:cNvPicPr/>
              <p:nvPr/>
            </p:nvPicPr>
            <p:blipFill>
              <a:blip r:embed="rId15"/>
              <a:stretch>
                <a:fillRect/>
              </a:stretch>
            </p:blipFill>
            <p:spPr>
              <a:xfrm>
                <a:off x="6329616" y="3745176"/>
                <a:ext cx="3979440" cy="144000"/>
              </a:xfrm>
              <a:prstGeom prst="rect">
                <a:avLst/>
              </a:prstGeom>
            </p:spPr>
          </p:pic>
        </mc:Fallback>
      </mc:AlternateContent>
    </p:spTree>
    <p:extLst>
      <p:ext uri="{BB962C8B-B14F-4D97-AF65-F5344CB8AC3E}">
        <p14:creationId xmlns:p14="http://schemas.microsoft.com/office/powerpoint/2010/main" val="8029579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648A-7CB5-F83C-02FE-00350D876C1D}"/>
              </a:ext>
            </a:extLst>
          </p:cNvPr>
          <p:cNvSpPr>
            <a:spLocks noGrp="1"/>
          </p:cNvSpPr>
          <p:nvPr>
            <p:ph type="title"/>
          </p:nvPr>
        </p:nvSpPr>
        <p:spPr>
          <a:xfrm>
            <a:off x="761803" y="350196"/>
            <a:ext cx="4646904" cy="1624520"/>
          </a:xfrm>
        </p:spPr>
        <p:txBody>
          <a:bodyPr anchor="ctr">
            <a:normAutofit/>
          </a:bodyPr>
          <a:lstStyle/>
          <a:p>
            <a:r>
              <a:rPr lang="en-US" sz="4000">
                <a:effectLst/>
                <a:latin typeface="Wingdings" pitchFamily="2" charset="2"/>
              </a:rPr>
              <a:t> </a:t>
            </a:r>
            <a:r>
              <a:rPr lang="en-US" sz="4000">
                <a:effectLst/>
                <a:latin typeface="Calibri,Bold"/>
              </a:rPr>
              <a:t>Risk factors</a:t>
            </a:r>
            <a:br>
              <a:rPr lang="en-US" sz="4000"/>
            </a:br>
            <a:endParaRPr lang="en-US" sz="4000"/>
          </a:p>
        </p:txBody>
      </p:sp>
      <p:sp>
        <p:nvSpPr>
          <p:cNvPr id="3" name="Content Placeholder 2">
            <a:extLst>
              <a:ext uri="{FF2B5EF4-FFF2-40B4-BE49-F238E27FC236}">
                <a16:creationId xmlns:a16="http://schemas.microsoft.com/office/drawing/2014/main" id="{C0929818-18D2-5E2C-F54A-7293B6C0FEEB}"/>
              </a:ext>
            </a:extLst>
          </p:cNvPr>
          <p:cNvSpPr>
            <a:spLocks noGrp="1"/>
          </p:cNvSpPr>
          <p:nvPr>
            <p:ph idx="1"/>
          </p:nvPr>
        </p:nvSpPr>
        <p:spPr>
          <a:xfrm>
            <a:off x="0" y="1237958"/>
            <a:ext cx="5408707" cy="5118392"/>
          </a:xfrm>
        </p:spPr>
        <p:txBody>
          <a:bodyPr anchor="ctr">
            <a:normAutofit/>
          </a:bodyPr>
          <a:lstStyle/>
          <a:p>
            <a:pPr>
              <a:buFont typeface="+mj-lt"/>
              <a:buAutoNum type="arabicPeriod"/>
            </a:pPr>
            <a:r>
              <a:rPr lang="en-US" sz="2800" dirty="0">
                <a:effectLst/>
                <a:latin typeface="Calibri" panose="020F0502020204030204" pitchFamily="34" charset="0"/>
              </a:rPr>
              <a:t>infant born via C-section. </a:t>
            </a:r>
          </a:p>
          <a:p>
            <a:pPr>
              <a:buFont typeface="+mj-lt"/>
              <a:buAutoNum type="arabicPeriod"/>
            </a:pPr>
            <a:r>
              <a:rPr lang="en-US" sz="2800" dirty="0">
                <a:effectLst/>
                <a:latin typeface="Calibri" panose="020F0502020204030204" pitchFamily="34" charset="0"/>
              </a:rPr>
              <a:t>infant of diabetic mother. </a:t>
            </a:r>
          </a:p>
          <a:p>
            <a:pPr>
              <a:buFont typeface="+mj-lt"/>
              <a:buAutoNum type="arabicPeriod"/>
            </a:pPr>
            <a:r>
              <a:rPr lang="en-US" sz="2800" dirty="0">
                <a:effectLst/>
                <a:latin typeface="Calibri" panose="020F0502020204030204" pitchFamily="34" charset="0"/>
              </a:rPr>
              <a:t>macrosomia baby. </a:t>
            </a:r>
          </a:p>
          <a:p>
            <a:pPr>
              <a:buFont typeface="+mj-lt"/>
              <a:buAutoNum type="arabicPeriod"/>
            </a:pPr>
            <a:r>
              <a:rPr lang="en-US" sz="2800" dirty="0">
                <a:effectLst/>
                <a:latin typeface="Calibri" panose="020F0502020204030204" pitchFamily="34" charset="0"/>
              </a:rPr>
              <a:t>neonatal asphyxia. </a:t>
            </a:r>
          </a:p>
          <a:p>
            <a:pPr>
              <a:buFont typeface="+mj-lt"/>
              <a:buAutoNum type="arabicPeriod"/>
            </a:pPr>
            <a:r>
              <a:rPr lang="en-US" sz="2800" dirty="0">
                <a:effectLst/>
                <a:latin typeface="Calibri" panose="020F0502020204030204" pitchFamily="34" charset="0"/>
              </a:rPr>
              <a:t>prolong rupture of membrane. </a:t>
            </a:r>
          </a:p>
          <a:p>
            <a:pPr>
              <a:buFont typeface="+mj-lt"/>
              <a:buAutoNum type="arabicPeriod"/>
            </a:pPr>
            <a:r>
              <a:rPr lang="en-US" sz="2800" dirty="0">
                <a:effectLst/>
                <a:latin typeface="Calibri" panose="020F0502020204030204" pitchFamily="34" charset="0"/>
              </a:rPr>
              <a:t>used excessive sedation material during delivery. </a:t>
            </a:r>
          </a:p>
          <a:p>
            <a:r>
              <a:rPr lang="en-US" sz="2800" dirty="0">
                <a:effectLst/>
                <a:latin typeface="Calibri,Bold"/>
              </a:rPr>
              <a:t>Other factors: Maternal asthma and smoking, low APGAR score, male patient, </a:t>
            </a:r>
            <a:r>
              <a:rPr lang="en-US" sz="2800" dirty="0">
                <a:effectLst/>
                <a:latin typeface="Calibri" panose="020F0502020204030204" pitchFamily="34" charset="0"/>
              </a:rPr>
              <a:t>age </a:t>
            </a:r>
            <a:r>
              <a:rPr lang="en-US" sz="2800" dirty="0">
                <a:effectLst/>
                <a:latin typeface="Calibri,Bold"/>
              </a:rPr>
              <a:t>&lt;39 weeks </a:t>
            </a:r>
            <a:endParaRPr lang="en-US" sz="2800" dirty="0"/>
          </a:p>
          <a:p>
            <a:endParaRPr lang="en-US" sz="2000" dirty="0"/>
          </a:p>
        </p:txBody>
      </p:sp>
      <p:pic>
        <p:nvPicPr>
          <p:cNvPr id="5" name="Picture 4" descr="Close-up of a baby grabbing a hand">
            <a:extLst>
              <a:ext uri="{FF2B5EF4-FFF2-40B4-BE49-F238E27FC236}">
                <a16:creationId xmlns:a16="http://schemas.microsoft.com/office/drawing/2014/main" id="{D6CDCC6C-9705-05D0-BF10-8ED01095E7EE}"/>
              </a:ext>
            </a:extLst>
          </p:cNvPr>
          <p:cNvPicPr>
            <a:picLocks noChangeAspect="1"/>
          </p:cNvPicPr>
          <p:nvPr/>
        </p:nvPicPr>
        <p:blipFill>
          <a:blip r:embed="rId2"/>
          <a:srcRect l="18447" r="22153" b="-2"/>
          <a:stretch/>
        </p:blipFill>
        <p:spPr>
          <a:xfrm>
            <a:off x="6096000" y="1"/>
            <a:ext cx="6102825" cy="6858000"/>
          </a:xfrm>
          <a:prstGeom prst="rect">
            <a:avLst/>
          </a:prstGeom>
        </p:spPr>
      </p:pic>
    </p:spTree>
    <p:extLst>
      <p:ext uri="{BB962C8B-B14F-4D97-AF65-F5344CB8AC3E}">
        <p14:creationId xmlns:p14="http://schemas.microsoft.com/office/powerpoint/2010/main" val="12840731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B842D4-59E4-16DD-5F8B-ED414D2A5B5F}"/>
              </a:ext>
            </a:extLst>
          </p:cNvPr>
          <p:cNvPicPr>
            <a:picLocks noChangeAspect="1"/>
          </p:cNvPicPr>
          <p:nvPr/>
        </p:nvPicPr>
        <p:blipFill>
          <a:blip r:embed="rId2"/>
          <a:stretch>
            <a:fillRect/>
          </a:stretch>
        </p:blipFill>
        <p:spPr>
          <a:xfrm>
            <a:off x="0" y="0"/>
            <a:ext cx="12467956" cy="6858000"/>
          </a:xfrm>
          <a:prstGeom prst="rect">
            <a:avLst/>
          </a:prstGeom>
        </p:spPr>
      </p:pic>
    </p:spTree>
    <p:extLst>
      <p:ext uri="{BB962C8B-B14F-4D97-AF65-F5344CB8AC3E}">
        <p14:creationId xmlns:p14="http://schemas.microsoft.com/office/powerpoint/2010/main" val="39799647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39394C-E127-E908-C1C4-EA597331DBDE}"/>
              </a:ext>
            </a:extLst>
          </p:cNvPr>
          <p:cNvSpPr>
            <a:spLocks noGrp="1"/>
          </p:cNvSpPr>
          <p:nvPr>
            <p:ph idx="1"/>
          </p:nvPr>
        </p:nvSpPr>
        <p:spPr>
          <a:xfrm>
            <a:off x="0" y="0"/>
            <a:ext cx="11353800" cy="6176963"/>
          </a:xfrm>
        </p:spPr>
        <p:txBody>
          <a:bodyPr>
            <a:normAutofit fontScale="85000" lnSpcReduction="20000"/>
          </a:bodyPr>
          <a:lstStyle/>
          <a:p>
            <a:r>
              <a:rPr lang="en-US" sz="3900" b="1" dirty="0">
                <a:solidFill>
                  <a:schemeClr val="tx1">
                    <a:lumMod val="95000"/>
                    <a:lumOff val="5000"/>
                  </a:schemeClr>
                </a:solidFill>
                <a:effectLst/>
                <a:latin typeface="Calibri,Bold"/>
              </a:rPr>
              <a:t>Signs &amp; symptoms:</a:t>
            </a:r>
            <a:br>
              <a:rPr lang="en-US" sz="3900" b="1" dirty="0">
                <a:solidFill>
                  <a:schemeClr val="tx1">
                    <a:lumMod val="95000"/>
                    <a:lumOff val="5000"/>
                  </a:schemeClr>
                </a:solidFill>
                <a:effectLst/>
                <a:latin typeface="Calibri,Bold"/>
              </a:rPr>
            </a:br>
            <a:r>
              <a:rPr lang="en-US" sz="3200" dirty="0">
                <a:solidFill>
                  <a:schemeClr val="tx1">
                    <a:lumMod val="95000"/>
                    <a:lumOff val="5000"/>
                  </a:schemeClr>
                </a:solidFill>
                <a:effectLst/>
                <a:latin typeface="Calibri" panose="020F0502020204030204" pitchFamily="34" charset="0"/>
              </a:rPr>
              <a:t>1. tachypnea RR&gt;60.</a:t>
            </a:r>
          </a:p>
          <a:p>
            <a:pPr marL="0" indent="0">
              <a:buNone/>
            </a:pPr>
            <a:r>
              <a:rPr lang="en-US" sz="3200" dirty="0">
                <a:solidFill>
                  <a:schemeClr val="tx1">
                    <a:lumMod val="95000"/>
                    <a:lumOff val="5000"/>
                  </a:schemeClr>
                </a:solidFill>
                <a:effectLst/>
                <a:latin typeface="Calibri" panose="020F0502020204030204" pitchFamily="34" charset="0"/>
              </a:rPr>
              <a:t> 2. grunting and flaring </a:t>
            </a:r>
          </a:p>
          <a:p>
            <a:pPr marL="0" indent="0">
              <a:buNone/>
            </a:pPr>
            <a:r>
              <a:rPr lang="en-US" sz="3200" dirty="0">
                <a:solidFill>
                  <a:schemeClr val="tx1">
                    <a:lumMod val="95000"/>
                    <a:lumOff val="5000"/>
                  </a:schemeClr>
                </a:solidFill>
                <a:effectLst/>
                <a:latin typeface="Calibri" panose="020F0502020204030204" pitchFamily="34" charset="0"/>
              </a:rPr>
              <a:t>3. Retardation. </a:t>
            </a:r>
            <a:endParaRPr lang="en-US" sz="4400" dirty="0">
              <a:solidFill>
                <a:schemeClr val="tx1">
                  <a:lumMod val="95000"/>
                  <a:lumOff val="5000"/>
                </a:schemeClr>
              </a:solidFill>
            </a:endParaRPr>
          </a:p>
          <a:p>
            <a:pPr marL="0" indent="0">
              <a:buNone/>
            </a:pPr>
            <a:r>
              <a:rPr lang="en-US" sz="3200" dirty="0">
                <a:solidFill>
                  <a:schemeClr val="tx1">
                    <a:lumMod val="95000"/>
                    <a:lumOff val="5000"/>
                  </a:schemeClr>
                </a:solidFill>
                <a:effectLst/>
                <a:latin typeface="Calibri" panose="020F0502020204030204" pitchFamily="34" charset="0"/>
              </a:rPr>
              <a:t>4. cyanosis</a:t>
            </a:r>
          </a:p>
          <a:p>
            <a:pPr marL="0" indent="0">
              <a:buNone/>
            </a:pPr>
            <a:r>
              <a:rPr lang="en-US" sz="3200" dirty="0">
                <a:solidFill>
                  <a:schemeClr val="tx1">
                    <a:lumMod val="95000"/>
                    <a:lumOff val="5000"/>
                  </a:schemeClr>
                </a:solidFill>
                <a:effectLst/>
                <a:latin typeface="Calibri" panose="020F0502020204030204" pitchFamily="34" charset="0"/>
              </a:rPr>
              <a:t> 5. clear lung fluids or crackles. </a:t>
            </a:r>
            <a:endParaRPr lang="en-US" sz="4400" dirty="0">
              <a:solidFill>
                <a:schemeClr val="tx1">
                  <a:lumMod val="95000"/>
                  <a:lumOff val="5000"/>
                </a:schemeClr>
              </a:solidFill>
            </a:endParaRPr>
          </a:p>
          <a:p>
            <a:r>
              <a:rPr lang="en-US" sz="3200" dirty="0">
                <a:solidFill>
                  <a:schemeClr val="tx1">
                    <a:lumMod val="95000"/>
                    <a:lumOff val="5000"/>
                  </a:schemeClr>
                </a:solidFill>
                <a:effectLst/>
                <a:latin typeface="Calibri" panose="020F0502020204030204" pitchFamily="34" charset="0"/>
              </a:rPr>
              <a:t>The resolution of these respiratory distress symptoms occurs </a:t>
            </a:r>
            <a:r>
              <a:rPr lang="en-US" sz="3200" dirty="0">
                <a:solidFill>
                  <a:schemeClr val="tx1">
                    <a:lumMod val="95000"/>
                    <a:lumOff val="5000"/>
                  </a:schemeClr>
                </a:solidFill>
                <a:effectLst/>
                <a:latin typeface="Calibri,Bold"/>
              </a:rPr>
              <a:t>within 72 hrs</a:t>
            </a:r>
            <a:r>
              <a:rPr lang="en-US" sz="3200" dirty="0">
                <a:solidFill>
                  <a:schemeClr val="tx1">
                    <a:lumMod val="95000"/>
                    <a:lumOff val="5000"/>
                  </a:schemeClr>
                </a:solidFill>
                <a:effectLst/>
                <a:latin typeface="Calibri" panose="020F0502020204030204" pitchFamily="34" charset="0"/>
              </a:rPr>
              <a:t>. </a:t>
            </a:r>
          </a:p>
          <a:p>
            <a:pPr marL="38100" indent="0">
              <a:buNone/>
            </a:pPr>
            <a:endParaRPr lang="en-US" sz="4400" dirty="0">
              <a:solidFill>
                <a:schemeClr val="tx1">
                  <a:lumMod val="95000"/>
                  <a:lumOff val="5000"/>
                </a:schemeClr>
              </a:solidFill>
            </a:endParaRPr>
          </a:p>
          <a:p>
            <a:r>
              <a:rPr lang="en-US" sz="4300" b="1" dirty="0">
                <a:solidFill>
                  <a:schemeClr val="tx1">
                    <a:lumMod val="95000"/>
                    <a:lumOff val="5000"/>
                  </a:schemeClr>
                </a:solidFill>
                <a:effectLst/>
                <a:latin typeface="Calibri,Bold"/>
              </a:rPr>
              <a:t>By examination:</a:t>
            </a:r>
            <a:br>
              <a:rPr lang="en-US" sz="4300" b="1" dirty="0">
                <a:solidFill>
                  <a:schemeClr val="tx1">
                    <a:lumMod val="95000"/>
                    <a:lumOff val="5000"/>
                  </a:schemeClr>
                </a:solidFill>
                <a:effectLst/>
                <a:latin typeface="Calibri,Bold"/>
              </a:rPr>
            </a:br>
            <a:r>
              <a:rPr lang="en-US" sz="3200" dirty="0">
                <a:solidFill>
                  <a:schemeClr val="tx1">
                    <a:lumMod val="95000"/>
                    <a:lumOff val="5000"/>
                  </a:schemeClr>
                </a:solidFill>
                <a:effectLst/>
                <a:latin typeface="Symbol" pitchFamily="2" charset="2"/>
              </a:rPr>
              <a:t> </a:t>
            </a:r>
            <a:r>
              <a:rPr lang="en-US" sz="3200" dirty="0">
                <a:solidFill>
                  <a:schemeClr val="tx1">
                    <a:lumMod val="95000"/>
                    <a:lumOff val="5000"/>
                  </a:schemeClr>
                </a:solidFill>
                <a:effectLst/>
                <a:latin typeface="Calibri" panose="020F0502020204030204" pitchFamily="34" charset="0"/>
              </a:rPr>
              <a:t>immediately or within first 6 </a:t>
            </a:r>
            <a:r>
              <a:rPr lang="en-US" sz="3200" dirty="0" err="1">
                <a:solidFill>
                  <a:schemeClr val="tx1">
                    <a:lumMod val="95000"/>
                    <a:lumOff val="5000"/>
                  </a:schemeClr>
                </a:solidFill>
                <a:effectLst/>
                <a:latin typeface="Calibri" panose="020F0502020204030204" pitchFamily="34" charset="0"/>
              </a:rPr>
              <a:t>hrs</a:t>
            </a:r>
            <a:r>
              <a:rPr lang="en-US" sz="3200" dirty="0">
                <a:solidFill>
                  <a:schemeClr val="tx1">
                    <a:lumMod val="95000"/>
                    <a:lumOff val="5000"/>
                  </a:schemeClr>
                </a:solidFill>
                <a:effectLst/>
                <a:latin typeface="Calibri" panose="020F0502020204030204" pitchFamily="34" charset="0"/>
              </a:rPr>
              <a:t> of delivery the baby will develop early onset tachypnea </a:t>
            </a:r>
            <a:endParaRPr lang="en-US" sz="4400" dirty="0">
              <a:solidFill>
                <a:schemeClr val="tx1">
                  <a:lumMod val="95000"/>
                  <a:lumOff val="5000"/>
                </a:schemeClr>
              </a:solidFill>
            </a:endParaRPr>
          </a:p>
          <a:p>
            <a:r>
              <a:rPr lang="en-US" sz="3200" dirty="0">
                <a:solidFill>
                  <a:schemeClr val="tx1">
                    <a:lumMod val="95000"/>
                    <a:lumOff val="5000"/>
                  </a:schemeClr>
                </a:solidFill>
                <a:effectLst/>
                <a:latin typeface="Calibri" panose="020F0502020204030204" pitchFamily="34" charset="0"/>
              </a:rPr>
              <a:t>with grunting, retractions, flaring, on extreme cases severe hypoxia and cyanosis (but rarely)</a:t>
            </a:r>
            <a:br>
              <a:rPr lang="en-US" sz="3200" dirty="0">
                <a:solidFill>
                  <a:schemeClr val="tx1">
                    <a:lumMod val="95000"/>
                    <a:lumOff val="5000"/>
                  </a:schemeClr>
                </a:solidFill>
                <a:effectLst/>
                <a:latin typeface="Calibri" panose="020F0502020204030204" pitchFamily="34" charset="0"/>
              </a:rPr>
            </a:br>
            <a:r>
              <a:rPr lang="en-US" sz="3200" dirty="0">
                <a:solidFill>
                  <a:schemeClr val="tx1">
                    <a:lumMod val="95000"/>
                    <a:lumOff val="5000"/>
                  </a:schemeClr>
                </a:solidFill>
                <a:effectLst/>
                <a:latin typeface="Calibri" panose="020F0502020204030204" pitchFamily="34" charset="0"/>
              </a:rPr>
              <a:t>the </a:t>
            </a:r>
            <a:r>
              <a:rPr lang="en-US" sz="3200" dirty="0">
                <a:solidFill>
                  <a:schemeClr val="tx1">
                    <a:lumMod val="95000"/>
                    <a:lumOff val="5000"/>
                  </a:schemeClr>
                </a:solidFill>
                <a:effectLst/>
                <a:latin typeface="Calibri,Bold"/>
              </a:rPr>
              <a:t>Chest in general is clear without added sounds </a:t>
            </a:r>
            <a:r>
              <a:rPr lang="en-US" sz="3200" dirty="0">
                <a:solidFill>
                  <a:schemeClr val="tx1">
                    <a:lumMod val="95000"/>
                    <a:lumOff val="5000"/>
                  </a:schemeClr>
                </a:solidFill>
                <a:effectLst/>
                <a:latin typeface="Calibri" panose="020F0502020204030204" pitchFamily="34" charset="0"/>
              </a:rPr>
              <a:t>except rarely you can find crackles , with normal air entry. </a:t>
            </a:r>
            <a:endParaRPr lang="en-US" sz="4400"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20145167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211A-50A2-353D-EEB8-C678A06854FB}"/>
              </a:ext>
            </a:extLst>
          </p:cNvPr>
          <p:cNvSpPr>
            <a:spLocks noGrp="1"/>
          </p:cNvSpPr>
          <p:nvPr>
            <p:ph type="title"/>
          </p:nvPr>
        </p:nvSpPr>
        <p:spPr>
          <a:xfrm>
            <a:off x="5894962" y="479493"/>
            <a:ext cx="5458838" cy="1325563"/>
          </a:xfrm>
        </p:spPr>
        <p:txBody>
          <a:bodyPr>
            <a:normAutofit fontScale="90000"/>
          </a:bodyPr>
          <a:lstStyle/>
          <a:p>
            <a:r>
              <a:rPr lang="en-US" sz="4000" dirty="0">
                <a:effectLst/>
                <a:latin typeface="Calibri,Bold"/>
              </a:rPr>
              <a:t>Work-up</a:t>
            </a:r>
            <a:br>
              <a:rPr lang="en-US" sz="2800" dirty="0">
                <a:effectLst/>
                <a:latin typeface="Calibri,Bold"/>
              </a:rPr>
            </a:br>
            <a:br>
              <a:rPr lang="en-US" sz="2800" dirty="0"/>
            </a:br>
            <a:endParaRPr lang="en-US" sz="2800" dirty="0"/>
          </a:p>
        </p:txBody>
      </p:sp>
      <p:sp>
        <p:nvSpPr>
          <p:cNvPr id="3" name="Content Placeholder 2">
            <a:extLst>
              <a:ext uri="{FF2B5EF4-FFF2-40B4-BE49-F238E27FC236}">
                <a16:creationId xmlns:a16="http://schemas.microsoft.com/office/drawing/2014/main" id="{5D6C2F7C-ECCF-B9E3-E324-5CB7707842D9}"/>
              </a:ext>
            </a:extLst>
          </p:cNvPr>
          <p:cNvSpPr>
            <a:spLocks noGrp="1"/>
          </p:cNvSpPr>
          <p:nvPr>
            <p:ph idx="1"/>
          </p:nvPr>
        </p:nvSpPr>
        <p:spPr>
          <a:xfrm>
            <a:off x="5894962" y="1153551"/>
            <a:ext cx="5458838" cy="5023412"/>
          </a:xfrm>
        </p:spPr>
        <p:txBody>
          <a:bodyPr>
            <a:normAutofit fontScale="92500"/>
          </a:bodyPr>
          <a:lstStyle/>
          <a:p>
            <a:pPr marL="0" indent="0">
              <a:buNone/>
            </a:pPr>
            <a:r>
              <a:rPr lang="en-US" sz="2800" b="1" dirty="0">
                <a:effectLst/>
                <a:latin typeface="Calibri,Bold"/>
              </a:rPr>
              <a:t>1- ABG</a:t>
            </a:r>
            <a:r>
              <a:rPr lang="en-US" sz="2800" dirty="0">
                <a:effectLst/>
                <a:latin typeface="Calibri,Bold"/>
              </a:rPr>
              <a:t>, Pulse oximetry: </a:t>
            </a:r>
            <a:r>
              <a:rPr lang="en-US" sz="2800" dirty="0">
                <a:effectLst/>
                <a:latin typeface="Calibri" panose="020F0502020204030204" pitchFamily="34" charset="0"/>
              </a:rPr>
              <a:t>ABGs do not reflect CO2 retention </a:t>
            </a:r>
          </a:p>
          <a:p>
            <a:pPr marL="0" indent="0">
              <a:buNone/>
            </a:pPr>
            <a:r>
              <a:rPr lang="en-US" sz="2800" b="1" dirty="0">
                <a:effectLst/>
                <a:latin typeface="Calibri,Bold"/>
              </a:rPr>
              <a:t>2-CXR</a:t>
            </a:r>
            <a:endParaRPr lang="en-US" sz="2800" b="1" dirty="0"/>
          </a:p>
          <a:p>
            <a:pPr marL="0" indent="0">
              <a:buNone/>
            </a:pPr>
            <a:r>
              <a:rPr lang="en-US" sz="2800" dirty="0">
                <a:effectLst/>
                <a:latin typeface="Calibri" panose="020F0502020204030204" pitchFamily="34" charset="0"/>
              </a:rPr>
              <a:t>−  Chest radiography is the diagnostic standard for TTN. </a:t>
            </a:r>
            <a:endParaRPr lang="en-US" sz="2800" dirty="0">
              <a:effectLst/>
            </a:endParaRPr>
          </a:p>
          <a:p>
            <a:pPr marL="0" indent="0">
              <a:buNone/>
            </a:pPr>
            <a:r>
              <a:rPr lang="en-US" sz="2800" dirty="0">
                <a:effectLst/>
                <a:latin typeface="Calibri" panose="020F0502020204030204" pitchFamily="34" charset="0"/>
              </a:rPr>
              <a:t>−  The main findings: fluid/ edema in the fissure, and maybe found small pleural effusion or hyperinflation.</a:t>
            </a:r>
          </a:p>
          <a:p>
            <a:pPr marL="0" indent="0">
              <a:buNone/>
            </a:pPr>
            <a:br>
              <a:rPr lang="en-US" sz="2800" dirty="0">
                <a:effectLst/>
                <a:latin typeface="Calibri" panose="020F0502020204030204" pitchFamily="34" charset="0"/>
              </a:rPr>
            </a:br>
            <a:r>
              <a:rPr lang="en-US" sz="2800" b="1" dirty="0">
                <a:effectLst/>
                <a:latin typeface="Calibri,Bold"/>
              </a:rPr>
              <a:t>3-ECHO</a:t>
            </a:r>
            <a:r>
              <a:rPr lang="en-US" sz="2800" dirty="0">
                <a:effectLst/>
                <a:latin typeface="Calibri,Bold"/>
              </a:rPr>
              <a:t>: </a:t>
            </a:r>
            <a:r>
              <a:rPr lang="en-US" sz="2800" dirty="0">
                <a:effectLst/>
                <a:latin typeface="Calibri" panose="020F0502020204030204" pitchFamily="34" charset="0"/>
              </a:rPr>
              <a:t>rule out cardiac cause or pulmonary HTN </a:t>
            </a:r>
            <a:endParaRPr lang="en-US" sz="2800" dirty="0">
              <a:effectLst/>
            </a:endParaRPr>
          </a:p>
          <a:p>
            <a:endParaRPr lang="en-US" sz="2200" dirty="0"/>
          </a:p>
        </p:txBody>
      </p:sp>
      <p:pic>
        <p:nvPicPr>
          <p:cNvPr id="4097" name="Picture 1" descr="page10image514768">
            <a:extLst>
              <a:ext uri="{FF2B5EF4-FFF2-40B4-BE49-F238E27FC236}">
                <a16:creationId xmlns:a16="http://schemas.microsoft.com/office/drawing/2014/main" id="{1AAC5876-5086-3B3E-4B5A-964DD108A6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2277" y="2538270"/>
            <a:ext cx="4777381" cy="335611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652B25-548B-E520-9E3C-A9660C4679F8}"/>
              </a:ext>
            </a:extLst>
          </p:cNvPr>
          <p:cNvSpPr txBox="1"/>
          <p:nvPr/>
        </p:nvSpPr>
        <p:spPr>
          <a:xfrm>
            <a:off x="-53027" y="188745"/>
            <a:ext cx="6098344" cy="2308324"/>
          </a:xfrm>
          <a:prstGeom prst="rect">
            <a:avLst/>
          </a:prstGeom>
          <a:noFill/>
        </p:spPr>
        <p:txBody>
          <a:bodyPr wrap="square">
            <a:spAutoFit/>
          </a:bodyPr>
          <a:lstStyle/>
          <a:p>
            <a:r>
              <a:rPr lang="en-US" sz="2400" dirty="0">
                <a:solidFill>
                  <a:schemeClr val="tx1">
                    <a:lumMod val="95000"/>
                    <a:lumOff val="5000"/>
                  </a:schemeClr>
                </a:solidFill>
                <a:effectLst/>
                <a:latin typeface="Calibri" panose="020F0502020204030204" pitchFamily="34" charset="0"/>
              </a:rPr>
              <a:t>Frontal radiograph of the chest of a term newborn shows streaky, perihilar linear densities, indistinctness of the blood vessels and fluid in the minor fissure (white arrow) along with a small right effusion (red arrow),</a:t>
            </a:r>
          </a:p>
          <a:p>
            <a:r>
              <a:rPr lang="en-US" sz="2400" dirty="0">
                <a:solidFill>
                  <a:schemeClr val="tx1">
                    <a:lumMod val="95000"/>
                    <a:lumOff val="5000"/>
                  </a:schemeClr>
                </a:solidFill>
                <a:effectLst/>
                <a:latin typeface="Calibri" panose="020F0502020204030204" pitchFamily="34" charset="0"/>
              </a:rPr>
              <a:t> all signs of increased fluid in the lungs </a:t>
            </a:r>
            <a:endParaRPr lang="en-US" sz="1800" dirty="0">
              <a:solidFill>
                <a:schemeClr val="tx1">
                  <a:lumMod val="95000"/>
                  <a:lumOff val="5000"/>
                </a:schemeClr>
              </a:solidFill>
              <a:effectLst/>
            </a:endParaRPr>
          </a:p>
        </p:txBody>
      </p:sp>
    </p:spTree>
    <p:extLst>
      <p:ext uri="{BB962C8B-B14F-4D97-AF65-F5344CB8AC3E}">
        <p14:creationId xmlns:p14="http://schemas.microsoft.com/office/powerpoint/2010/main" val="4962546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EEBCE-AC92-F66E-1229-8B736511D010}"/>
              </a:ext>
            </a:extLst>
          </p:cNvPr>
          <p:cNvSpPr>
            <a:spLocks noGrp="1"/>
          </p:cNvSpPr>
          <p:nvPr>
            <p:ph type="title"/>
          </p:nvPr>
        </p:nvSpPr>
        <p:spPr>
          <a:xfrm>
            <a:off x="609600" y="274637"/>
            <a:ext cx="10972800" cy="1143200"/>
          </a:xfrm>
        </p:spPr>
        <p:txBody>
          <a:bodyPr wrap="square" anchor="b">
            <a:normAutofit/>
          </a:bodyPr>
          <a:lstStyle/>
          <a:p>
            <a:r>
              <a:rPr lang="en-US" sz="4400" dirty="0"/>
              <a:t>DDX</a:t>
            </a:r>
          </a:p>
        </p:txBody>
      </p:sp>
      <p:graphicFrame>
        <p:nvGraphicFramePr>
          <p:cNvPr id="5" name="Content Placeholder 2">
            <a:extLst>
              <a:ext uri="{FF2B5EF4-FFF2-40B4-BE49-F238E27FC236}">
                <a16:creationId xmlns:a16="http://schemas.microsoft.com/office/drawing/2014/main" id="{B965A1B9-CCC2-E7A0-F438-BD1624D6523C}"/>
              </a:ext>
            </a:extLst>
          </p:cNvPr>
          <p:cNvGraphicFramePr>
            <a:graphicFrameLocks noGrp="1"/>
          </p:cNvGraphicFramePr>
          <p:nvPr>
            <p:ph idx="1"/>
            <p:extLst>
              <p:ext uri="{D42A27DB-BD31-4B8C-83A1-F6EECF244321}">
                <p14:modId xmlns:p14="http://schemas.microsoft.com/office/powerpoint/2010/main" val="3357846026"/>
              </p:ext>
            </p:extLst>
          </p:nvPr>
        </p:nvGraphicFramePr>
        <p:xfrm>
          <a:off x="609600" y="1600200"/>
          <a:ext cx="10972800" cy="496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5499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D82C9-5033-AD40-942E-E0AB3FB709D0}"/>
              </a:ext>
            </a:extLst>
          </p:cNvPr>
          <p:cNvSpPr>
            <a:spLocks noGrp="1"/>
          </p:cNvSpPr>
          <p:nvPr>
            <p:ph type="title"/>
          </p:nvPr>
        </p:nvSpPr>
        <p:spPr/>
        <p:txBody>
          <a:bodyPr/>
          <a:lstStyle/>
          <a:p>
            <a:r>
              <a:rPr lang="en-US"/>
              <a:t>Treatment</a:t>
            </a:r>
          </a:p>
        </p:txBody>
      </p:sp>
      <p:graphicFrame>
        <p:nvGraphicFramePr>
          <p:cNvPr id="5" name="Content Placeholder 2">
            <a:extLst>
              <a:ext uri="{FF2B5EF4-FFF2-40B4-BE49-F238E27FC236}">
                <a16:creationId xmlns:a16="http://schemas.microsoft.com/office/drawing/2014/main" id="{67635829-AC05-07A2-B7B4-150B1C290905}"/>
              </a:ext>
            </a:extLst>
          </p:cNvPr>
          <p:cNvGraphicFramePr>
            <a:graphicFrameLocks noGrp="1"/>
          </p:cNvGraphicFramePr>
          <p:nvPr>
            <p:ph idx="1"/>
          </p:nvPr>
        </p:nvGraphicFramePr>
        <p:xfrm>
          <a:off x="609600" y="1600200"/>
          <a:ext cx="10972800" cy="496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17575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4742" y="1340588"/>
            <a:ext cx="7772400" cy="3514402"/>
          </a:xfrm>
        </p:spPr>
        <p:txBody>
          <a:bodyPr>
            <a:noAutofit/>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11500" b="1" i="0" u="none" strike="noStrike" kern="1200" cap="all" spc="200" normalizeH="0" baseline="0" noProof="0">
                <a:ln w="9525" cap="flat" cmpd="sng" algn="ctr">
                  <a:noFill/>
                  <a:prstDash val="solid"/>
                  <a:round/>
                  <a:headEnd type="none" w="med" len="med"/>
                  <a:tailEnd type="none" w="med" len="med"/>
                </a:ln>
                <a:solidFill>
                  <a:schemeClr val="tx1"/>
                </a:solidFill>
                <a:uLnTx/>
                <a:uFillTx/>
                <a:latin typeface="Britannic Bold" pitchFamily="34" charset="0"/>
              </a:rPr>
              <a:t>Birth injuries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44920"/>
            <a:ext cx="3733800" cy="582613"/>
          </a:xfrm>
        </p:spPr>
        <p:txBody>
          <a:bodyPr>
            <a:noAutofit/>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2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Definitions</a:t>
            </a:r>
          </a:p>
        </p:txBody>
      </p:sp>
      <p:sp>
        <p:nvSpPr>
          <p:cNvPr id="3" name="Content Placeholder 2"/>
          <p:cNvSpPr>
            <a:spLocks noGrp="1"/>
          </p:cNvSpPr>
          <p:nvPr>
            <p:ph idx="1"/>
          </p:nvPr>
        </p:nvSpPr>
        <p:spPr>
          <a:xfrm>
            <a:off x="179512" y="1193181"/>
            <a:ext cx="8964488" cy="7998296"/>
          </a:xfrm>
        </p:spPr>
        <p:txBody>
          <a:bodyPr>
            <a:noAutofit/>
          </a:bodyPr>
          <a:lstStyle/>
          <a:p>
            <a:pPr marL="228600" marR="0" lvl="0" indent="-228600" algn="l" defTabSz="914400" rtl="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ndalus" panose="02020603050405020304" pitchFamily="18" charset="-78"/>
                <a:cs typeface="Andalus" panose="02020603050405020304" pitchFamily="18" charset="-78"/>
              </a:rPr>
              <a:t>Birth injury :</a:t>
            </a:r>
            <a:r>
              <a:rPr kumimoji="0" lang="en-US" sz="2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t>
            </a:r>
          </a:p>
          <a:p>
            <a:pPr marL="0" marR="0" lvl="0" indent="0" algn="l" defTabSz="914400" rtl="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Is defined as the </a:t>
            </a:r>
            <a:r>
              <a:rPr kumimoji="0" lang="en-US" sz="2800" b="1" i="0" u="none" strike="noStrike" kern="1200" cap="none" spc="0" normalizeH="0" baseline="0" noProof="0">
                <a:ln w="9525" cap="flat" cmpd="sng" algn="ctr">
                  <a:noFill/>
                  <a:prstDash val="solid"/>
                  <a:round/>
                  <a:headEnd type="none" w="med" len="med"/>
                  <a:tailEnd type="none" w="med" len="med"/>
                </a:ln>
                <a:solidFill>
                  <a:schemeClr val="tx1"/>
                </a:solidFill>
                <a:effectLst>
                  <a:outerShdw blurRad="38100" dist="38100" dir="2700000" algn="tl">
                    <a:srgbClr val="000000">
                      <a:alpha val="43137"/>
                    </a:srgbClr>
                  </a:outerShdw>
                </a:effectLst>
                <a:uLnTx/>
                <a:uFillTx/>
                <a:latin typeface="+mn-lt"/>
                <a:ea typeface="+mn-ea"/>
                <a:cs typeface="+mn-cs"/>
                <a:sym typeface="Wingdings" charset="2"/>
              </a:rPr>
              <a:t>structural destruction </a:t>
            </a:r>
            <a:r>
              <a:rPr kumimoji="0" lang="en-US" sz="2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or </a:t>
            </a:r>
            <a:r>
              <a:rPr kumimoji="0" lang="en-US" sz="2800" b="1" i="0" u="none" strike="noStrike" kern="1200" cap="none" spc="0" normalizeH="0" baseline="0" noProof="0">
                <a:ln w="9525" cap="flat" cmpd="sng" algn="ctr">
                  <a:noFill/>
                  <a:prstDash val="solid"/>
                  <a:round/>
                  <a:headEnd type="none" w="med" len="med"/>
                  <a:tailEnd type="none" w="med" len="med"/>
                </a:ln>
                <a:solidFill>
                  <a:schemeClr val="tx1"/>
                </a:solidFill>
                <a:effectLst>
                  <a:outerShdw blurRad="38100" dist="38100" dir="2700000" algn="tl">
                    <a:srgbClr val="000000">
                      <a:alpha val="43137"/>
                    </a:srgbClr>
                  </a:outerShdw>
                </a:effectLst>
                <a:uLnTx/>
                <a:uFillTx/>
                <a:latin typeface="+mn-lt"/>
                <a:ea typeface="+mn-ea"/>
                <a:cs typeface="+mn-cs"/>
                <a:sym typeface="Wingdings" charset="2"/>
              </a:rPr>
              <a:t>functional deterioration</a:t>
            </a:r>
            <a:r>
              <a:rPr kumimoji="0" lang="en-US" sz="2800" b="0" i="0" u="none" strike="noStrike" kern="1200" cap="none" spc="0" normalizeH="0" baseline="0" noProof="0">
                <a:ln w="9525" cap="flat" cmpd="sng" algn="ctr">
                  <a:noFill/>
                  <a:prstDash val="solid"/>
                  <a:round/>
                  <a:headEnd type="none" w="med" len="med"/>
                  <a:tailEnd type="none" w="med" len="med"/>
                </a:ln>
                <a:solidFill>
                  <a:srgbClr val="FF0000"/>
                </a:solidFill>
                <a:effectLst>
                  <a:outerShdw blurRad="38100" dist="38100" dir="2700000" algn="tl">
                    <a:srgbClr val="000000">
                      <a:alpha val="43137"/>
                    </a:srgbClr>
                  </a:outerShdw>
                </a:effectLst>
                <a:uLnTx/>
                <a:uFillTx/>
                <a:latin typeface="+mn-lt"/>
                <a:ea typeface="+mn-ea"/>
                <a:cs typeface="+mn-cs"/>
                <a:sym typeface="Wingdings" charset="2"/>
              </a:rPr>
              <a:t> </a:t>
            </a:r>
            <a:r>
              <a:rPr kumimoji="0" lang="en-US" sz="2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of the neonate’s body due to a traumatic event at birth. </a:t>
            </a:r>
          </a:p>
          <a:p>
            <a:pPr marL="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-Is used to denote avoidable and unavoidable mechanical and hypoxic- ischemic injury incurred by an infant during labor and delivery.</a:t>
            </a:r>
          </a:p>
          <a:p>
            <a:pPr marL="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-Birth injuries are a significant cause of neonatal morbidity</a:t>
            </a:r>
          </a:p>
          <a:p>
            <a:pPr marL="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and mortality. </a:t>
            </a:r>
          </a:p>
          <a:p>
            <a:pPr marL="0" marR="0" lvl="0" indent="0" algn="l" defTabSz="914400" rtl="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147672" y="1295400"/>
            <a:ext cx="8458200" cy="3539430"/>
          </a:xfrm>
          <a:prstGeom prst="rect">
            <a:avLst/>
          </a:prstGeom>
          <a:noFill/>
        </p:spPr>
        <p:txBody>
          <a:bodyPr wrap="square">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457200" lvl="0" indent="-457200" algn="l" defTabSz="457200" rtl="0">
              <a:buFont typeface="Arial" panose="020B0604020202020204" pitchFamily="34" charset="0"/>
              <a:buChar char="•"/>
              <a:defRPr kumimoji="0" sz="1800" b="0" i="0" normalizeH="0" noProof="0">
                <a:uLnTx/>
                <a:uFillTx/>
                <a:latin typeface="+mn-lt"/>
                <a:ea typeface="+mn-ea"/>
                <a:cs typeface="+mn-cs"/>
              </a:defRPr>
            </a:pPr>
            <a:r>
              <a:rPr kumimoji="0" lang="en-US" sz="2800" b="1" i="0" u="sng" normalizeH="0" noProof="0">
                <a:uLnTx/>
                <a:uFillTx/>
                <a:latin typeface="Andalus" panose="02020603050405020304" pitchFamily="18" charset="-78"/>
                <a:cs typeface="Andalus" panose="02020603050405020304" pitchFamily="18" charset="-78"/>
              </a:rPr>
              <a:t>Birth trauma :</a:t>
            </a:r>
          </a:p>
          <a:p>
            <a:pPr marL="0" lvl="0" algn="l" defTabSz="457200" rtl="0">
              <a:buNone/>
              <a:defRPr kumimoji="0" sz="1800" b="0" i="0" normalizeH="0" noProof="0">
                <a:uLnTx/>
                <a:uFillTx/>
                <a:latin typeface="+mn-lt"/>
                <a:ea typeface="+mn-ea"/>
                <a:cs typeface="+mn-cs"/>
              </a:defRPr>
            </a:pPr>
            <a:r>
              <a:rPr kumimoji="0" lang="en-US" sz="2800" b="0" i="0" normalizeH="0" noProof="0">
                <a:uLnTx/>
                <a:uFillTx/>
                <a:latin typeface="+mn-lt"/>
                <a:ea typeface="+mn-ea"/>
                <a:cs typeface="+mn-cs"/>
              </a:rPr>
              <a:t> Injuries to the infant that result from </a:t>
            </a:r>
            <a:r>
              <a:rPr kumimoji="0" lang="en-US" sz="2800" b="0" i="0" normalizeH="0" noProof="0">
                <a:effectLst>
                  <a:outerShdw blurRad="38100" dist="38100" dir="2700000" algn="tl">
                    <a:srgbClr val="000000">
                      <a:alpha val="43137"/>
                    </a:srgbClr>
                  </a:outerShdw>
                </a:effectLst>
                <a:uLnTx/>
                <a:uFillTx/>
                <a:latin typeface="+mn-lt"/>
                <a:ea typeface="+mn-ea"/>
                <a:cs typeface="+mn-cs"/>
              </a:rPr>
              <a:t>mechanical forces </a:t>
            </a:r>
            <a:r>
              <a:rPr kumimoji="0" lang="en-US" sz="2800" b="0" i="0" normalizeH="0" noProof="0">
                <a:uLnTx/>
                <a:uFillTx/>
                <a:latin typeface="+mn-lt"/>
                <a:ea typeface="+mn-ea"/>
                <a:cs typeface="+mn-cs"/>
              </a:rPr>
              <a:t>during the birth process.</a:t>
            </a:r>
          </a:p>
          <a:p>
            <a:pPr marL="0" lvl="0" algn="l" defTabSz="457200" rtl="0">
              <a:buNone/>
              <a:defRPr kumimoji="0" sz="1800" b="0" i="0" normalizeH="0" noProof="0">
                <a:uLnTx/>
                <a:uFillTx/>
                <a:latin typeface="+mn-lt"/>
                <a:ea typeface="+mn-ea"/>
                <a:cs typeface="+mn-cs"/>
              </a:defRPr>
            </a:pPr>
            <a:endParaRPr lang="en-US" sz="2800"/>
          </a:p>
          <a:p>
            <a:pPr marL="457200" lvl="0" indent="-457200" algn="l" defTabSz="457200">
              <a:buFont typeface="Arial" panose="020B0604020202020204" pitchFamily="34" charset="0"/>
              <a:buChar char="•"/>
              <a:defRPr kumimoji="0" sz="1800" b="0" i="0" normalizeH="0" noProof="0">
                <a:uLnTx/>
                <a:uFillTx/>
                <a:latin typeface="+mn-lt"/>
                <a:ea typeface="+mn-ea"/>
                <a:cs typeface="+mn-cs"/>
              </a:defRPr>
            </a:pPr>
            <a:r>
              <a:rPr kumimoji="0" lang="en-US" sz="2800" b="1" i="0" u="sng" normalizeH="0" noProof="0">
                <a:uLnTx/>
                <a:uFillTx/>
                <a:latin typeface="Andalus" panose="02020603050405020304" pitchFamily="18" charset="-78"/>
                <a:cs typeface="Andalus" panose="02020603050405020304" pitchFamily="18" charset="-78"/>
              </a:rPr>
              <a:t>Birth defect:</a:t>
            </a:r>
          </a:p>
          <a:p>
            <a:pPr marL="0" lvl="0" algn="l" defTabSz="457200" rtl="0">
              <a:buNone/>
              <a:defRPr kumimoji="0" sz="1800" b="0" i="0" normalizeH="0" noProof="0">
                <a:uLnTx/>
                <a:uFillTx/>
                <a:latin typeface="+mn-lt"/>
                <a:ea typeface="+mn-ea"/>
                <a:cs typeface="+mn-cs"/>
              </a:defRPr>
            </a:pPr>
            <a:r>
              <a:rPr kumimoji="0" lang="en-US" sz="2800" b="0" i="0" normalizeH="0" noProof="0">
                <a:uLnTx/>
                <a:uFillTx/>
                <a:latin typeface="+mn-lt"/>
                <a:ea typeface="+mn-ea"/>
                <a:cs typeface="+mn-cs"/>
              </a:rPr>
              <a:t>A congenital disorder present at birth regardless of its cause, may result in disabilities that may be physical , intellectual or developmental.</a:t>
            </a:r>
            <a:endParaRPr lang="x-none" sz="28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589" y="381000"/>
            <a:ext cx="4114800" cy="685800"/>
          </a:xfrm>
        </p:spPr>
        <p:txBody>
          <a:bodyPr>
            <a:normAutofit fontScale="90000"/>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6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Epidemioloy</a:t>
            </a:r>
            <a:r>
              <a:rPr kumimoji="0" lang="en-US" sz="3200" b="1" i="0" u="none" strike="noStrike" kern="1200" cap="all" spc="200" normalizeH="0" baseline="0" noProof="0">
                <a:ln w="9525" cap="flat" cmpd="sng" algn="ctr">
                  <a:noFill/>
                  <a:prstDash val="solid"/>
                  <a:round/>
                  <a:headEnd type="none" w="med" len="med"/>
                  <a:tailEnd type="none" w="med" len="med"/>
                </a:ln>
                <a:solidFill>
                  <a:schemeClr val="tx1"/>
                </a:solidFill>
                <a:uLnTx/>
                <a:uFillTx/>
                <a:latin typeface="+mj-lt"/>
                <a:ea typeface="+mj-ea"/>
                <a:cs typeface="+mj-cs"/>
                <a:sym typeface="Wingdings" charset="2"/>
              </a:rPr>
              <a:t> </a:t>
            </a:r>
            <a:endParaRPr lang="en-US" sz="3200" b="1"/>
          </a:p>
        </p:txBody>
      </p:sp>
      <p:sp>
        <p:nvSpPr>
          <p:cNvPr id="3" name="Content Placeholder 2"/>
          <p:cNvSpPr>
            <a:spLocks noGrp="1"/>
          </p:cNvSpPr>
          <p:nvPr>
            <p:ph idx="1"/>
          </p:nvPr>
        </p:nvSpPr>
        <p:spPr>
          <a:xfrm>
            <a:off x="304800" y="1371600"/>
            <a:ext cx="8136904" cy="4800600"/>
          </a:xfrm>
        </p:spPr>
        <p:txBody>
          <a:bodyPr>
            <a:normAutofit/>
          </a:bodyPr>
          <a:lstStyle/>
          <a:p>
            <a:pPr marL="228600" marR="0" lvl="0" indent="-228600" algn="l" defTabSz="914400" rtl="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Significant birth injury accounts for fewer than 2% of neonatal deaths and stillbirths in the United States.</a:t>
            </a:r>
          </a:p>
          <a:p>
            <a:pPr marL="228600" marR="0" lvl="0" indent="-228600" algn="l" defTabSz="914400" rtl="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It still occurs </a:t>
            </a:r>
            <a:r>
              <a:rPr kumimoji="0" lang="en-US" sz="2800" b="0" i="0" u="sng" strike="noStrike" kern="1200" cap="none" spc="0" normalizeH="0" baseline="0" noProof="0">
                <a:ln w="9525" cap="flat" cmpd="sng" algn="ctr">
                  <a:noFill/>
                  <a:prstDash val="solid"/>
                  <a:round/>
                  <a:headEnd type="none" w="med" len="med"/>
                  <a:tailEnd type="none" w="med" len="med"/>
                </a:ln>
                <a:solidFill>
                  <a:schemeClr val="tx1"/>
                </a:solidFill>
                <a:effectLst>
                  <a:outerShdw blurRad="38100" dist="38100" dir="2700000" algn="tl">
                    <a:srgbClr val="000000">
                      <a:alpha val="43137"/>
                    </a:srgbClr>
                  </a:outerShdw>
                </a:effectLst>
                <a:uLnTx/>
                <a:uFillTx/>
                <a:latin typeface="+mn-lt"/>
                <a:ea typeface="+mn-ea"/>
                <a:cs typeface="+mn-cs"/>
                <a:sym typeface="Wingdings" charset="2"/>
              </a:rPr>
              <a:t>occasionally</a:t>
            </a: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and </a:t>
            </a:r>
            <a:r>
              <a:rPr kumimoji="0" lang="en-US" sz="2800" b="0" i="0" u="sng" strike="noStrike" kern="1200" cap="none" spc="0" normalizeH="0" baseline="0" noProof="0">
                <a:ln w="9525" cap="flat" cmpd="sng" algn="ctr">
                  <a:noFill/>
                  <a:prstDash val="solid"/>
                  <a:round/>
                  <a:headEnd type="none" w="med" len="med"/>
                  <a:tailEnd type="none" w="med" len="med"/>
                </a:ln>
                <a:solidFill>
                  <a:schemeClr val="tx1"/>
                </a:solidFill>
                <a:effectLst>
                  <a:outerShdw blurRad="38100" dist="38100" dir="2700000" algn="tl">
                    <a:srgbClr val="000000">
                      <a:alpha val="43137"/>
                    </a:srgbClr>
                  </a:outerShdw>
                </a:effectLst>
                <a:uLnTx/>
                <a:uFillTx/>
                <a:latin typeface="+mn-lt"/>
                <a:ea typeface="+mn-ea"/>
                <a:cs typeface="+mn-cs"/>
                <a:sym typeface="Wingdings" charset="2"/>
              </a:rPr>
              <a:t>unavoidably</a:t>
            </a: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with an average of 6-8 injuries per 1000 live births.</a:t>
            </a:r>
          </a:p>
          <a:p>
            <a:pPr marL="228600" marR="0" lvl="0" indent="-228600" algn="l" defTabSz="914400" rtl="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In general, </a:t>
            </a:r>
            <a:r>
              <a:rPr kumimoji="0" lang="en-US" sz="28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larger</a:t>
            </a: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infants are more susceptible to birth trauma. </a:t>
            </a:r>
          </a:p>
          <a:p>
            <a:pPr marL="228600" marR="0" lvl="0" indent="-228600" algn="l" defTabSz="914400" rtl="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Higher rates are reported for infants who </a:t>
            </a:r>
            <a:r>
              <a:rPr kumimoji="0" lang="en-US" sz="28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weigh more than 4500g.</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2910"/>
            <a:ext cx="3810000" cy="691912"/>
          </a:xfrm>
        </p:spPr>
        <p:txBody>
          <a:bodyPr>
            <a:noAutofit/>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2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Risk</a:t>
            </a:r>
            <a:r>
              <a:rPr kumimoji="0" lang="en-US" sz="32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 </a:t>
            </a:r>
            <a:r>
              <a:rPr kumimoji="0" lang="en-US" sz="32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factors</a:t>
            </a:r>
          </a:p>
        </p:txBody>
      </p:sp>
      <p:sp>
        <p:nvSpPr>
          <p:cNvPr id="3" name="Content Placeholder 2"/>
          <p:cNvSpPr>
            <a:spLocks noGrp="1"/>
          </p:cNvSpPr>
          <p:nvPr>
            <p:ph idx="1"/>
          </p:nvPr>
        </p:nvSpPr>
        <p:spPr>
          <a:xfrm>
            <a:off x="64120" y="1077811"/>
            <a:ext cx="7315200" cy="5544616"/>
          </a:xfrm>
        </p:spPr>
        <p:txBody>
          <a:bodyPr>
            <a:noAutofit/>
          </a:bodyPr>
          <a:lstStyle/>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sng" strike="noStrike" kern="1200" cap="none" spc="0" normalizeH="0" baseline="0" noProof="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Maternal</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u="sng"/>
          </a:p>
          <a:p>
            <a:pPr marL="0" marR="0" lvl="0" indent="0" algn="l" defTabSz="914400" fontAlgn="auto">
              <a:lnSpc>
                <a:spcPct val="100000"/>
              </a:lnSpc>
              <a:spcBef>
                <a:spcPts val="1000"/>
              </a:spcBef>
              <a:spcAft>
                <a:spcPct val="0"/>
              </a:spcAft>
              <a:buClr>
                <a:schemeClr val="tx1"/>
              </a:buClr>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sng" strike="noStrike" kern="1200" cap="none" spc="0" normalizeH="0" baseline="0" noProof="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Fetal</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u="sng"/>
          </a:p>
          <a:p>
            <a:pPr marL="0" marR="0" lvl="0" indent="0" algn="l" defTabSz="914400" fontAlgn="auto">
              <a:lnSpc>
                <a:spcPct val="100000"/>
              </a:lnSpc>
              <a:spcBef>
                <a:spcPts val="1000"/>
              </a:spcBef>
              <a:spcAft>
                <a:spcPct val="0"/>
              </a:spcAft>
              <a:buClr>
                <a:schemeClr val="tx1"/>
              </a:buClr>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sng" strike="noStrike" kern="1200" cap="none" spc="0" normalizeH="0" baseline="0" noProof="0">
                <a:ln w="9525" cap="flat" cmpd="sng" algn="ctr">
                  <a:noFill/>
                  <a:prstDash val="solid"/>
                  <a:round/>
                  <a:headEnd type="none" w="med" len="med"/>
                  <a:tailEnd type="none" w="med" len="med"/>
                </a:ln>
                <a:solidFill>
                  <a:srgbClr val="0070C0"/>
                </a:solidFill>
                <a:uLnTx/>
                <a:uFillTx/>
                <a:latin typeface="+mn-lt"/>
                <a:ea typeface="+mn-ea"/>
                <a:cs typeface="+mn-cs"/>
                <a:sym typeface="Wingdings" charset="2"/>
              </a:rPr>
              <a:t>Delivery</a:t>
            </a:r>
            <a:endParaRPr lang="en-US" sz="2400">
              <a:solidFill>
                <a:srgbClr val="0070C0"/>
              </a:solidFill>
            </a:endParaRPr>
          </a:p>
        </p:txBody>
      </p:sp>
      <p:sp>
        <p:nvSpPr>
          <p:cNvPr id="5" name="TextBox 4"/>
          <p:cNvSpPr txBox="1"/>
          <p:nvPr/>
        </p:nvSpPr>
        <p:spPr>
          <a:xfrm>
            <a:off x="0" y="1688646"/>
            <a:ext cx="8785302" cy="1015663"/>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114300" lvl="0" indent="0" algn="l" defTabSz="457200">
              <a:buNone/>
              <a:defRPr kumimoji="0" sz="1800" b="0" i="0" normalizeH="0" noProof="0">
                <a:uLnTx/>
                <a:uFillTx/>
                <a:latin typeface="+mn-lt"/>
                <a:ea typeface="+mn-ea"/>
                <a:cs typeface="+mn-cs"/>
              </a:defRPr>
            </a:pPr>
            <a:r>
              <a:rPr kumimoji="0" lang="en-US" sz="2000" b="1" i="0" normalizeH="0" noProof="0">
                <a:uLnTx/>
                <a:uFillTx/>
                <a:latin typeface="+mn-lt"/>
                <a:ea typeface="+mn-ea"/>
                <a:cs typeface="+mn-cs"/>
              </a:rPr>
              <a:t>1-</a:t>
            </a:r>
            <a:r>
              <a:rPr kumimoji="0" lang="en-US" sz="2000" b="0" i="0" normalizeH="0" noProof="0">
                <a:uLnTx/>
                <a:uFillTx/>
                <a:latin typeface="+mn-lt"/>
                <a:ea typeface="+mn-ea"/>
                <a:cs typeface="+mn-cs"/>
              </a:rPr>
              <a:t> primigravida        </a:t>
            </a:r>
            <a:r>
              <a:rPr kumimoji="0" lang="en-US" sz="2000" b="1" i="0" normalizeH="0" noProof="0">
                <a:uLnTx/>
                <a:uFillTx/>
                <a:latin typeface="+mn-lt"/>
                <a:ea typeface="+mn-ea"/>
                <a:cs typeface="+mn-cs"/>
              </a:rPr>
              <a:t>2-</a:t>
            </a:r>
            <a:r>
              <a:rPr kumimoji="0" lang="en-US" sz="2000" b="0" i="0" normalizeH="0" noProof="0">
                <a:uLnTx/>
                <a:uFillTx/>
                <a:latin typeface="+mn-lt"/>
                <a:ea typeface="+mn-ea"/>
                <a:cs typeface="+mn-cs"/>
              </a:rPr>
              <a:t> pelvic abnormality        </a:t>
            </a:r>
            <a:r>
              <a:rPr kumimoji="0" lang="en-US" sz="2000" b="1" i="0" normalizeH="0" noProof="0">
                <a:uLnTx/>
                <a:uFillTx/>
                <a:latin typeface="+mn-lt"/>
                <a:ea typeface="+mn-ea"/>
                <a:cs typeface="+mn-cs"/>
              </a:rPr>
              <a:t>3-</a:t>
            </a:r>
            <a:r>
              <a:rPr kumimoji="0" lang="en-US" sz="2000" b="0" i="0" normalizeH="0" noProof="0">
                <a:uLnTx/>
                <a:uFillTx/>
                <a:latin typeface="+mn-lt"/>
                <a:ea typeface="+mn-ea"/>
                <a:cs typeface="+mn-cs"/>
              </a:rPr>
              <a:t> oligohydramnious       </a:t>
            </a:r>
          </a:p>
          <a:p>
            <a:pPr marL="114300" lvl="0" indent="0" algn="l" defTabSz="457200">
              <a:buNone/>
              <a:defRPr kumimoji="0" sz="1800" b="0" i="0" normalizeH="0" noProof="0">
                <a:uLnTx/>
                <a:uFillTx/>
                <a:latin typeface="+mn-lt"/>
                <a:ea typeface="+mn-ea"/>
                <a:cs typeface="+mn-cs"/>
              </a:defRPr>
            </a:pPr>
            <a:r>
              <a:rPr kumimoji="0" lang="en-US" sz="2000" b="1" i="0" normalizeH="0" noProof="0">
                <a:uLnTx/>
                <a:uFillTx/>
                <a:latin typeface="+mn-lt"/>
                <a:ea typeface="+mn-ea"/>
                <a:cs typeface="+mn-cs"/>
              </a:rPr>
              <a:t>4-</a:t>
            </a:r>
            <a:r>
              <a:rPr kumimoji="0" lang="en-US" sz="2000" b="0" i="0" normalizeH="0" noProof="0">
                <a:uLnTx/>
                <a:uFillTx/>
                <a:latin typeface="+mn-lt"/>
                <a:ea typeface="+mn-ea"/>
                <a:cs typeface="+mn-cs"/>
              </a:rPr>
              <a:t> small maternal stature        </a:t>
            </a:r>
            <a:r>
              <a:rPr kumimoji="0" lang="en-US" sz="2000" b="1" i="0" normalizeH="0" noProof="0">
                <a:uLnTx/>
                <a:uFillTx/>
                <a:latin typeface="+mn-lt"/>
                <a:ea typeface="+mn-ea"/>
                <a:cs typeface="+mn-cs"/>
              </a:rPr>
              <a:t>5-</a:t>
            </a:r>
            <a:r>
              <a:rPr kumimoji="0" lang="en-US" sz="2000" b="0" i="0" normalizeH="0" noProof="0">
                <a:uLnTx/>
                <a:uFillTx/>
                <a:latin typeface="+mn-lt"/>
                <a:ea typeface="+mn-ea"/>
                <a:cs typeface="+mn-cs"/>
              </a:rPr>
              <a:t> cephalopelvic disproportion</a:t>
            </a:r>
          </a:p>
          <a:p>
            <a:pPr marL="0" lvl="0" algn="l" defTabSz="457200">
              <a:buNone/>
              <a:defRPr kumimoji="0" sz="1800" b="0" i="0" normalizeH="0" noProof="0">
                <a:uLnTx/>
                <a:uFillTx/>
                <a:latin typeface="+mn-lt"/>
                <a:ea typeface="+mn-ea"/>
                <a:cs typeface="+mn-cs"/>
              </a:defRPr>
            </a:pPr>
            <a:endParaRPr lang="x-none" sz="2000"/>
          </a:p>
        </p:txBody>
      </p:sp>
      <p:sp>
        <p:nvSpPr>
          <p:cNvPr id="6" name="TextBox 5"/>
          <p:cNvSpPr txBox="1"/>
          <p:nvPr/>
        </p:nvSpPr>
        <p:spPr>
          <a:xfrm>
            <a:off x="64120" y="3315143"/>
            <a:ext cx="9144000" cy="1015663"/>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114300" lvl="0" indent="0" algn="l" defTabSz="457200">
              <a:buNone/>
              <a:defRPr kumimoji="0" sz="1800" b="0" i="0" normalizeH="0" noProof="0">
                <a:uLnTx/>
                <a:uFillTx/>
                <a:latin typeface="+mn-lt"/>
                <a:ea typeface="+mn-ea"/>
                <a:cs typeface="+mn-cs"/>
              </a:defRPr>
            </a:pPr>
            <a:r>
              <a:rPr kumimoji="0" lang="en-US" sz="2000" b="1" i="0" normalizeH="0" noProof="0">
                <a:uLnTx/>
                <a:uFillTx/>
                <a:latin typeface="+mn-lt"/>
                <a:ea typeface="+mn-ea"/>
                <a:cs typeface="+mn-cs"/>
              </a:rPr>
              <a:t>1-</a:t>
            </a:r>
            <a:r>
              <a:rPr kumimoji="0" lang="en-US" sz="2000" b="0" i="0" normalizeH="0" noProof="0">
                <a:uLnTx/>
                <a:uFillTx/>
                <a:latin typeface="+mn-lt"/>
                <a:ea typeface="+mn-ea"/>
                <a:cs typeface="+mn-cs"/>
              </a:rPr>
              <a:t> very low BW.     </a:t>
            </a:r>
            <a:r>
              <a:rPr kumimoji="0" lang="en-US" sz="2000" b="1" i="0" normalizeH="0" noProof="0">
                <a:uLnTx/>
                <a:uFillTx/>
                <a:latin typeface="+mn-lt"/>
                <a:ea typeface="+mn-ea"/>
                <a:cs typeface="+mn-cs"/>
              </a:rPr>
              <a:t>2-</a:t>
            </a:r>
            <a:r>
              <a:rPr kumimoji="0" lang="en-US" sz="2000" b="0" i="0" normalizeH="0" noProof="0">
                <a:uLnTx/>
                <a:uFillTx/>
                <a:latin typeface="+mn-lt"/>
                <a:ea typeface="+mn-ea"/>
                <a:cs typeface="+mn-cs"/>
              </a:rPr>
              <a:t> Extreme prematurity     </a:t>
            </a:r>
            <a:r>
              <a:rPr kumimoji="0" lang="en-US" sz="2000" b="1" i="0" normalizeH="0" noProof="0">
                <a:uLnTx/>
                <a:uFillTx/>
                <a:latin typeface="+mn-lt"/>
                <a:ea typeface="+mn-ea"/>
                <a:cs typeface="+mn-cs"/>
              </a:rPr>
              <a:t> 3- </a:t>
            </a:r>
            <a:r>
              <a:rPr kumimoji="0" lang="en-US" sz="2000" b="0" i="0" normalizeH="0" noProof="0">
                <a:uLnTx/>
                <a:uFillTx/>
                <a:latin typeface="+mn-lt"/>
                <a:ea typeface="+mn-ea"/>
                <a:cs typeface="+mn-cs"/>
              </a:rPr>
              <a:t>fetal anomalies    </a:t>
            </a:r>
            <a:br>
              <a:rPr kumimoji="0" lang="en-US" sz="2000" b="0" i="0" normalizeH="0" noProof="0">
                <a:uLnTx/>
                <a:uFillTx/>
                <a:latin typeface="+mn-lt"/>
                <a:ea typeface="+mn-ea"/>
                <a:cs typeface="+mn-cs"/>
              </a:rPr>
            </a:br>
            <a:r>
              <a:rPr kumimoji="0" lang="en-US" sz="2000" b="1" i="0" normalizeH="0" noProof="0">
                <a:uLnTx/>
                <a:uFillTx/>
                <a:latin typeface="+mn-lt"/>
                <a:ea typeface="+mn-ea"/>
                <a:cs typeface="+mn-cs"/>
              </a:rPr>
              <a:t>4-</a:t>
            </a:r>
            <a:r>
              <a:rPr kumimoji="0" lang="en-US" sz="2000" b="0" i="0" normalizeH="0" noProof="0">
                <a:uLnTx/>
                <a:uFillTx/>
                <a:latin typeface="+mn-lt"/>
                <a:ea typeface="+mn-ea"/>
                <a:cs typeface="+mn-cs"/>
              </a:rPr>
              <a:t> fetal macrosomia              </a:t>
            </a:r>
            <a:r>
              <a:rPr kumimoji="0" lang="en-US" sz="2000" b="1" i="0" normalizeH="0" noProof="0">
                <a:uLnTx/>
                <a:uFillTx/>
                <a:latin typeface="+mn-lt"/>
                <a:ea typeface="+mn-ea"/>
                <a:cs typeface="+mn-cs"/>
              </a:rPr>
              <a:t>5-</a:t>
            </a:r>
            <a:r>
              <a:rPr kumimoji="0" lang="en-US" sz="2000" b="0" i="0" normalizeH="0" noProof="0">
                <a:uLnTx/>
                <a:uFillTx/>
                <a:latin typeface="+mn-lt"/>
                <a:ea typeface="+mn-ea"/>
                <a:cs typeface="+mn-cs"/>
              </a:rPr>
              <a:t> breech presentation</a:t>
            </a:r>
          </a:p>
          <a:p>
            <a:pPr marL="114300" lvl="0" indent="0" algn="l" defTabSz="457200">
              <a:buNone/>
              <a:defRPr kumimoji="0" sz="1800" b="0" i="0" normalizeH="0" noProof="0">
                <a:uLnTx/>
                <a:uFillTx/>
                <a:latin typeface="+mn-lt"/>
                <a:ea typeface="+mn-ea"/>
                <a:cs typeface="+mn-cs"/>
              </a:defRPr>
            </a:pPr>
            <a:r>
              <a:rPr kumimoji="0" lang="en-US" sz="2000" b="0" i="0" normalizeH="0" noProof="0">
                <a:uLnTx/>
                <a:uFillTx/>
                <a:latin typeface="+mn-lt"/>
                <a:ea typeface="+mn-ea"/>
                <a:cs typeface="+mn-cs"/>
              </a:rPr>
              <a:t> </a:t>
            </a:r>
          </a:p>
        </p:txBody>
      </p:sp>
      <p:sp>
        <p:nvSpPr>
          <p:cNvPr id="7" name="TextBox 6"/>
          <p:cNvSpPr txBox="1"/>
          <p:nvPr/>
        </p:nvSpPr>
        <p:spPr>
          <a:xfrm>
            <a:off x="0" y="4805387"/>
            <a:ext cx="8011222" cy="1323439"/>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114300" lvl="0" indent="0" algn="l" defTabSz="457200">
              <a:buNone/>
              <a:defRPr kumimoji="0" sz="1800" b="0" i="0" normalizeH="0" noProof="0">
                <a:uLnTx/>
                <a:uFillTx/>
                <a:latin typeface="+mn-lt"/>
                <a:ea typeface="+mn-ea"/>
                <a:cs typeface="+mn-cs"/>
              </a:defRPr>
            </a:pPr>
            <a:r>
              <a:rPr kumimoji="0" lang="en-US" sz="2000" b="0" i="0" normalizeH="0" noProof="0">
                <a:uLnTx/>
                <a:uFillTx/>
                <a:latin typeface="+mn-lt"/>
                <a:ea typeface="+mn-ea"/>
                <a:cs typeface="+mn-cs"/>
              </a:rPr>
              <a:t> </a:t>
            </a:r>
            <a:r>
              <a:rPr kumimoji="0" lang="en-US" sz="2000" b="1" i="0" normalizeH="0" noProof="0">
                <a:uLnTx/>
                <a:uFillTx/>
                <a:latin typeface="+mn-lt"/>
                <a:ea typeface="+mn-ea"/>
                <a:cs typeface="+mn-cs"/>
              </a:rPr>
              <a:t>1-</a:t>
            </a:r>
            <a:r>
              <a:rPr kumimoji="0" lang="en-US" sz="2000" b="0" i="0" normalizeH="0" noProof="0">
                <a:uLnTx/>
                <a:uFillTx/>
                <a:latin typeface="+mn-lt"/>
                <a:ea typeface="+mn-ea"/>
                <a:cs typeface="+mn-cs"/>
              </a:rPr>
              <a:t> prolonged or rapid labor      </a:t>
            </a:r>
            <a:r>
              <a:rPr kumimoji="0" lang="en-US" sz="2000" b="1" i="0" normalizeH="0" noProof="0">
                <a:uLnTx/>
                <a:uFillTx/>
                <a:latin typeface="+mn-lt"/>
                <a:ea typeface="+mn-ea"/>
                <a:cs typeface="+mn-cs"/>
              </a:rPr>
              <a:t>2-</a:t>
            </a:r>
            <a:r>
              <a:rPr kumimoji="0" lang="en-US" sz="2000" b="0" i="0" normalizeH="0" noProof="0">
                <a:uLnTx/>
                <a:uFillTx/>
                <a:latin typeface="+mn-lt"/>
                <a:ea typeface="+mn-ea"/>
                <a:cs typeface="+mn-cs"/>
              </a:rPr>
              <a:t> instrument use </a:t>
            </a:r>
          </a:p>
          <a:p>
            <a:pPr marL="114300" lvl="0" indent="0" algn="l" defTabSz="457200">
              <a:buNone/>
              <a:defRPr kumimoji="0" sz="1800" b="0" i="0" normalizeH="0" noProof="0">
                <a:uLnTx/>
                <a:uFillTx/>
                <a:latin typeface="+mn-lt"/>
                <a:ea typeface="+mn-ea"/>
                <a:cs typeface="+mn-cs"/>
              </a:defRPr>
            </a:pPr>
            <a:r>
              <a:rPr kumimoji="0" lang="en-US" sz="2000" b="0" i="0" normalizeH="0" noProof="0">
                <a:uLnTx/>
                <a:uFillTx/>
                <a:latin typeface="+mn-lt"/>
                <a:ea typeface="+mn-ea"/>
                <a:cs typeface="+mn-cs"/>
              </a:rPr>
              <a:t> </a:t>
            </a:r>
            <a:r>
              <a:rPr kumimoji="0" lang="en-US" sz="2000" b="1" i="0" normalizeH="0" noProof="0">
                <a:uLnTx/>
                <a:uFillTx/>
                <a:latin typeface="+mn-lt"/>
                <a:ea typeface="+mn-ea"/>
                <a:cs typeface="+mn-cs"/>
              </a:rPr>
              <a:t>3-</a:t>
            </a:r>
            <a:r>
              <a:rPr kumimoji="0" lang="en-US" sz="2000" b="0" i="0" normalizeH="0" noProof="0">
                <a:uLnTx/>
                <a:uFillTx/>
                <a:latin typeface="+mn-lt"/>
                <a:ea typeface="+mn-ea"/>
                <a:cs typeface="+mn-cs"/>
              </a:rPr>
              <a:t> version + extraction              </a:t>
            </a:r>
          </a:p>
          <a:p>
            <a:pPr marL="114300" lvl="0" indent="0" algn="l" defTabSz="457200">
              <a:buNone/>
              <a:defRPr kumimoji="0" sz="1800" b="0" i="0" normalizeH="0" noProof="0">
                <a:uLnTx/>
                <a:uFillTx/>
                <a:latin typeface="+mn-lt"/>
                <a:ea typeface="+mn-ea"/>
                <a:cs typeface="+mn-cs"/>
              </a:defRPr>
            </a:pPr>
            <a:r>
              <a:rPr kumimoji="0" lang="en-US" sz="2000" b="0" i="0" normalizeH="0" noProof="0">
                <a:uLnTx/>
                <a:uFillTx/>
                <a:latin typeface="+mn-lt"/>
                <a:ea typeface="+mn-ea"/>
                <a:cs typeface="+mn-cs"/>
              </a:rPr>
              <a:t> </a:t>
            </a:r>
            <a:r>
              <a:rPr kumimoji="0" lang="en-US" sz="2000" b="1" i="0" normalizeH="0" noProof="0">
                <a:uLnTx/>
                <a:uFillTx/>
                <a:latin typeface="+mn-lt"/>
                <a:ea typeface="+mn-ea"/>
                <a:cs typeface="+mn-cs"/>
              </a:rPr>
              <a:t>4-</a:t>
            </a:r>
            <a:r>
              <a:rPr kumimoji="0" lang="en-US" sz="2000" b="0" i="0" normalizeH="0" noProof="0">
                <a:uLnTx/>
                <a:uFillTx/>
                <a:latin typeface="+mn-lt"/>
                <a:ea typeface="+mn-ea"/>
                <a:cs typeface="+mn-cs"/>
              </a:rPr>
              <a:t> deep, transverse, arrested descend</a:t>
            </a:r>
          </a:p>
          <a:p>
            <a:pPr marL="0" lvl="0" algn="l" defTabSz="457200">
              <a:buNone/>
              <a:defRPr kumimoji="0" sz="1800" b="0" i="0" normalizeH="0" noProof="0">
                <a:uLnTx/>
                <a:uFillTx/>
                <a:latin typeface="+mn-lt"/>
                <a:ea typeface="+mn-ea"/>
                <a:cs typeface="+mn-cs"/>
              </a:defRPr>
            </a:pPr>
            <a:endParaRPr lang="x-none" sz="20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762000"/>
            <a:ext cx="7498080" cy="7791877"/>
          </a:xfrm>
          <a:prstGeom prst="rect">
            <a:avLst/>
          </a:prstGeom>
        </p:spPr>
        <p:txBody>
          <a:bodyPr wrap="square">
            <a:spAutoFit/>
          </a:bodyPr>
          <a:lstStyle/>
          <a:p>
            <a:pPr marL="228600" marR="0" lvl="0" indent="-228600" algn="l" defTabSz="914400" rtl="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Types :</a:t>
            </a:r>
          </a:p>
          <a:p>
            <a:pPr marL="228600" marR="0" lvl="0" indent="-228600" algn="l" defTabSz="914400" rtl="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a:solidFill>
                <a:schemeClr val="tx1"/>
              </a:solidFill>
              <a:effectLst>
                <a:outerShdw blurRad="50000" dist="30000" dir="5400000" algn="tl" rotWithShape="0">
                  <a:srgbClr val="000000">
                    <a:alpha val="30000"/>
                  </a:srgbClr>
                </a:outerShdw>
              </a:effectLst>
              <a:latin typeface="+mj-lt"/>
              <a:ea typeface="+mj-ea"/>
              <a:cs typeface="+mj-cs"/>
            </a:endParaRPr>
          </a:p>
          <a:p>
            <a:pPr marL="228600" marR="0" lvl="0" indent="-228600" algn="l" defTabSz="914400" rtl="0" fontAlgn="auto">
              <a:lnSpc>
                <a:spcPct val="100000"/>
              </a:lnSpc>
              <a:spcBef>
                <a:spcPts val="1000"/>
              </a:spcBef>
              <a:spcAft>
                <a:spcPct val="0"/>
              </a:spcAft>
              <a:buClr>
                <a:schemeClr val="tx1"/>
              </a:buClr>
              <a:buSzTx/>
              <a:buFont typeface="Wingdings" pitchFamily="2" charset="2"/>
              <a:buChar char="Ø"/>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Soft Tissue Injury</a:t>
            </a:r>
          </a:p>
          <a:p>
            <a:pPr marL="228600" marR="0" lvl="0" indent="-228600" algn="l" defTabSz="914400" rtl="0" fontAlgn="auto">
              <a:lnSpc>
                <a:spcPct val="100000"/>
              </a:lnSpc>
              <a:spcBef>
                <a:spcPts val="1000"/>
              </a:spcBef>
              <a:spcAft>
                <a:spcPct val="0"/>
              </a:spcAft>
              <a:buClr>
                <a:schemeClr val="tx1"/>
              </a:buClr>
              <a:buSzTx/>
              <a:buFont typeface="Wingdings" pitchFamily="2" charset="2"/>
              <a:buChar char="Ø"/>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Nerve Injury</a:t>
            </a:r>
          </a:p>
          <a:p>
            <a:pPr marL="457200" marR="0" lvl="1" indent="-228600" algn="l" defTabSz="914400" fontAlgn="auto">
              <a:lnSpc>
                <a:spcPct val="100000"/>
              </a:lnSpc>
              <a:spcBef>
                <a:spcPts val="1000"/>
              </a:spcBef>
              <a:spcAft>
                <a:spcPct val="0"/>
              </a:spcAft>
              <a:buClr>
                <a:schemeClr val="tx1"/>
              </a:buClr>
              <a:buSzTx/>
              <a:buFont typeface="Courier New" panose="02070309020205020404" pitchFamily="49" charset="0"/>
              <a:buChar char="o"/>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Brachial Plexus Injury</a:t>
            </a:r>
          </a:p>
          <a:p>
            <a:pPr marL="457200" marR="0" lvl="1" indent="-228600" algn="l" defTabSz="914400" fontAlgn="auto">
              <a:lnSpc>
                <a:spcPct val="100000"/>
              </a:lnSpc>
              <a:spcBef>
                <a:spcPts val="1000"/>
              </a:spcBef>
              <a:spcAft>
                <a:spcPct val="0"/>
              </a:spcAft>
              <a:buClr>
                <a:schemeClr val="tx1"/>
              </a:buClr>
              <a:buSzTx/>
              <a:buFont typeface="Courier New" panose="02070309020205020404" pitchFamily="49" charset="0"/>
              <a:buChar char="o"/>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Cranial Nerve Injury</a:t>
            </a:r>
          </a:p>
          <a:p>
            <a:pPr marL="457200" marR="0" lvl="1" indent="-228600" algn="l" defTabSz="914400" fontAlgn="auto">
              <a:lnSpc>
                <a:spcPct val="100000"/>
              </a:lnSpc>
              <a:spcBef>
                <a:spcPts val="1000"/>
              </a:spcBef>
              <a:spcAft>
                <a:spcPct val="0"/>
              </a:spcAft>
              <a:buClr>
                <a:schemeClr val="tx1"/>
              </a:buClr>
              <a:buSzTx/>
              <a:buFont typeface="Courier New" panose="02070309020205020404" pitchFamily="49" charset="0"/>
              <a:buChar char="o"/>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Laryngeal Nerve Injury</a:t>
            </a:r>
          </a:p>
          <a:p>
            <a:pPr marL="457200" marR="0" lvl="1" indent="-228600" algn="l" defTabSz="914400" fontAlgn="auto">
              <a:lnSpc>
                <a:spcPct val="100000"/>
              </a:lnSpc>
              <a:spcBef>
                <a:spcPts val="1000"/>
              </a:spcBef>
              <a:spcAft>
                <a:spcPct val="0"/>
              </a:spcAft>
              <a:buClr>
                <a:schemeClr val="tx1"/>
              </a:buClr>
              <a:buSzTx/>
              <a:buFont typeface="Courier New" panose="02070309020205020404" pitchFamily="49" charset="0"/>
              <a:buChar char="o"/>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Spinal Cord Injury</a:t>
            </a:r>
          </a:p>
          <a:p>
            <a:pPr marL="228600" marR="0" lvl="0" indent="-228600" algn="l" defTabSz="914400" fontAlgn="auto">
              <a:lnSpc>
                <a:spcPct val="100000"/>
              </a:lnSpc>
              <a:spcBef>
                <a:spcPts val="1000"/>
              </a:spcBef>
              <a:spcAft>
                <a:spcPct val="0"/>
              </a:spcAft>
              <a:buClr>
                <a:schemeClr val="tx1"/>
              </a:buClr>
              <a:buSzTx/>
              <a:buFont typeface="Wingdings" pitchFamily="2" charset="2"/>
              <a:buChar char="Ø"/>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Bone Injury</a:t>
            </a:r>
          </a:p>
          <a:p>
            <a:pPr marL="228600" marR="0" lvl="0" indent="-228600" algn="l" defTabSz="914400" fontAlgn="auto">
              <a:lnSpc>
                <a:spcPct val="100000"/>
              </a:lnSpc>
              <a:spcBef>
                <a:spcPts val="1000"/>
              </a:spcBef>
              <a:spcAft>
                <a:spcPct val="0"/>
              </a:spcAft>
              <a:buClr>
                <a:schemeClr val="tx1"/>
              </a:buClr>
              <a:buSzTx/>
              <a:buFont typeface="Wingdings" pitchFamily="2" charset="2"/>
              <a:buChar char="Ø"/>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chemeClr val="tx1"/>
                </a:solidFill>
                <a:effectLst>
                  <a:outerShdw blurRad="50000" dist="30000" dir="5400000" algn="tl" rotWithShape="0">
                    <a:srgbClr val="000000">
                      <a:alpha val="30000"/>
                    </a:srgbClr>
                  </a:outerShdw>
                </a:effectLst>
                <a:uLnTx/>
                <a:uFillTx/>
                <a:latin typeface="+mj-lt"/>
                <a:ea typeface="+mj-ea"/>
                <a:cs typeface="+mj-cs"/>
              </a:rPr>
              <a:t>Intra-Abdominal Injury</a:t>
            </a:r>
          </a:p>
          <a:p>
            <a:pPr marL="228600" marR="0" lvl="0" indent="-228600" algn="l" defTabSz="914400" fontAlgn="auto">
              <a:lnSpc>
                <a:spcPct val="100000"/>
              </a:lnSpc>
              <a:spcBef>
                <a:spcPts val="1000"/>
              </a:spcBef>
              <a:spcAft>
                <a:spcPct val="0"/>
              </a:spcAft>
              <a:buClr>
                <a:schemeClr val="tx1"/>
              </a:buClr>
              <a:buSzTx/>
              <a:buFont typeface="Wingdings" pitchFamily="2" charset="2"/>
              <a:buChar char="Ø"/>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a:solidFill>
                <a:schemeClr val="tx1"/>
              </a:solidFill>
              <a:effectLst>
                <a:outerShdw blurRad="50000" dist="30000" dir="5400000" algn="tl" rotWithShape="0">
                  <a:srgbClr val="000000">
                    <a:alpha val="30000"/>
                  </a:srgbClr>
                </a:outerShdw>
              </a:effectLst>
              <a:latin typeface="+mj-lt"/>
              <a:ea typeface="+mj-ea"/>
              <a:cs typeface="+mj-cs"/>
            </a:endParaRPr>
          </a:p>
          <a:p>
            <a:pPr marL="228600" marR="0" lvl="0" indent="-228600" algn="l" defTabSz="914400" fontAlgn="auto">
              <a:lnSpc>
                <a:spcPct val="100000"/>
              </a:lnSpc>
              <a:spcBef>
                <a:spcPts val="1000"/>
              </a:spcBef>
              <a:spcAft>
                <a:spcPct val="0"/>
              </a:spcAft>
              <a:buClr>
                <a:schemeClr val="tx1"/>
              </a:buClr>
              <a:buSzTx/>
              <a:buFont typeface="Wingdings" pitchFamily="2" charset="2"/>
              <a:buChar char="Ø"/>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a:solidFill>
                <a:schemeClr val="tx1"/>
              </a:solidFill>
              <a:effectLst>
                <a:outerShdw blurRad="50000" dist="30000" dir="5400000" algn="tl" rotWithShape="0">
                  <a:srgbClr val="000000">
                    <a:alpha val="30000"/>
                  </a:srgbClr>
                </a:outerShdw>
              </a:effectLst>
              <a:latin typeface="+mj-lt"/>
              <a:ea typeface="+mj-ea"/>
              <a:cs typeface="+mj-cs"/>
            </a:endParaRPr>
          </a:p>
          <a:p>
            <a:pPr marL="228600" marR="0" lvl="0" indent="-228600" algn="l" defTabSz="914400" fontAlgn="auto">
              <a:lnSpc>
                <a:spcPct val="100000"/>
              </a:lnSpc>
              <a:spcBef>
                <a:spcPts val="1000"/>
              </a:spcBef>
              <a:spcAft>
                <a:spcPct val="0"/>
              </a:spcAft>
              <a:buClr>
                <a:schemeClr val="tx1"/>
              </a:buClr>
              <a:buSzTx/>
              <a:buFont typeface="Wingdings" pitchFamily="2" charset="2"/>
              <a:buChar char="Ø"/>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a:solidFill>
                <a:schemeClr val="tx1"/>
              </a:solidFill>
              <a:effectLst>
                <a:outerShdw blurRad="50000" dist="30000" dir="5400000" algn="tl" rotWithShape="0">
                  <a:srgbClr val="000000">
                    <a:alpha val="30000"/>
                  </a:srgbClr>
                </a:outerShdw>
              </a:effectLst>
              <a:latin typeface="+mj-lt"/>
              <a:ea typeface="+mj-ea"/>
              <a:cs typeface="+mj-cs"/>
            </a:endParaRPr>
          </a:p>
          <a:p>
            <a:pPr marL="0" marR="0" lvl="0" indent="0" algn="l" defTabSz="914400" rtl="0" fontAlgn="auto">
              <a:lnSpc>
                <a:spcPct val="100000"/>
              </a:lnSpc>
              <a:spcBef>
                <a:spcPts val="1000"/>
              </a:spcBef>
              <a:spcAft>
                <a:spcPct val="0"/>
              </a:spcAft>
              <a:buClr>
                <a:schemeClr val="tx1"/>
              </a:buClr>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a:solidFill>
                <a:schemeClr val="tx1"/>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5C7C6F-19BE-815C-7FB1-20641944CCC8}"/>
              </a:ext>
            </a:extLst>
          </p:cNvPr>
          <p:cNvPicPr>
            <a:picLocks noChangeAspect="1"/>
          </p:cNvPicPr>
          <p:nvPr/>
        </p:nvPicPr>
        <p:blipFill>
          <a:blip r:embed="rId2"/>
          <a:stretch>
            <a:fillRect/>
          </a:stretch>
        </p:blipFill>
        <p:spPr>
          <a:xfrm>
            <a:off x="0" y="-1"/>
            <a:ext cx="12273514" cy="6812751"/>
          </a:xfrm>
          <a:prstGeom prst="rect">
            <a:avLst/>
          </a:prstGeom>
        </p:spPr>
      </p:pic>
    </p:spTree>
    <p:extLst>
      <p:ext uri="{BB962C8B-B14F-4D97-AF65-F5344CB8AC3E}">
        <p14:creationId xmlns:p14="http://schemas.microsoft.com/office/powerpoint/2010/main" val="38309329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7170" name="Picture 2" descr="C:\Users\DELL\Desktop\5701b802b99c426cbb3fd9e434299bf9.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20782"/>
            <a:ext cx="581878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400" y="914400"/>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ct val="0"/>
              </a:spcBef>
              <a:spcAft>
                <a:spcPct val="0"/>
              </a:spcAft>
              <a:defRPr lang="en-US"/>
            </a:defPPr>
            <a:lvl1pPr marL="0" marR="0" lvl="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1pPr>
            <a:lvl2pPr marL="457200" marR="0" lvl="1"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2pPr>
            <a:lvl3pPr marL="914400" marR="0" lvl="2"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3pPr>
            <a:lvl4pPr marL="1371600" marR="0" lvl="3"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4pPr>
            <a:lvl5pPr marL="1828800" marR="0" lvl="4"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5pPr>
            <a:lvl6pPr marL="2286000" marR="0" lvl="5"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6pPr>
            <a:lvl7pPr marL="2743200" marR="0" lvl="6"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7pPr>
            <a:lvl8pPr marL="3200400" marR="0" lvl="7"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8pPr>
            <a:lvl9pPr marL="3657600" marR="0" lvl="8"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9pPr>
          </a:lstStyle>
          <a:p>
            <a:pPr marL="0" lvl="0" algn="ctr" defTabSz="457200">
              <a:buNone/>
              <a:defRPr kumimoji="0" sz="1800" b="0" i="0" normalizeH="0" noProof="0">
                <a:uLnTx/>
                <a:uFillTx/>
                <a:latin typeface="Gill Sans MT" panose="020B0502020104020203"/>
                <a:ea typeface="Arial"/>
                <a:cs typeface="Arial"/>
              </a:defRPr>
            </a:pPr>
            <a:endParaRPr lang="x-none"/>
          </a:p>
        </p:txBody>
      </p:sp>
      <p:sp>
        <p:nvSpPr>
          <p:cNvPr id="6" name="Rectangle 5"/>
          <p:cNvSpPr/>
          <p:nvPr/>
        </p:nvSpPr>
        <p:spPr>
          <a:xfrm>
            <a:off x="1713571" y="3449782"/>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ct val="0"/>
              </a:spcBef>
              <a:spcAft>
                <a:spcPct val="0"/>
              </a:spcAft>
              <a:defRPr lang="en-US"/>
            </a:defPPr>
            <a:lvl1pPr marL="0" marR="0" lvl="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1pPr>
            <a:lvl2pPr marL="457200" marR="0" lvl="1"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2pPr>
            <a:lvl3pPr marL="914400" marR="0" lvl="2"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3pPr>
            <a:lvl4pPr marL="1371600" marR="0" lvl="3"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4pPr>
            <a:lvl5pPr marL="1828800" marR="0" lvl="4"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5pPr>
            <a:lvl6pPr marL="2286000" marR="0" lvl="5"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6pPr>
            <a:lvl7pPr marL="2743200" marR="0" lvl="6"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7pPr>
            <a:lvl8pPr marL="3200400" marR="0" lvl="7"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8pPr>
            <a:lvl9pPr marL="3657600" marR="0" lvl="8"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Gill Sans MT" panose="020B0502020104020203"/>
                <a:ea typeface="Arial"/>
                <a:cs typeface="Arial"/>
                <a:sym typeface="Wingdings" charset="2"/>
              </a:defRPr>
            </a:lvl9pPr>
          </a:lstStyle>
          <a:p>
            <a:pPr marL="0" lvl="0" algn="ctr" defTabSz="457200">
              <a:buNone/>
              <a:defRPr kumimoji="0" sz="1800" b="0" i="0" normalizeH="0" noProof="0">
                <a:uLnTx/>
                <a:uFillTx/>
                <a:latin typeface="Gill Sans MT" panose="020B0502020104020203"/>
                <a:ea typeface="Arial"/>
                <a:cs typeface="Arial"/>
              </a:defRPr>
            </a:pPr>
            <a:endParaRPr lang="x-none"/>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399" y="204223"/>
            <a:ext cx="7355160" cy="582613"/>
          </a:xfrm>
        </p:spPr>
        <p:txBody>
          <a:bodyPr>
            <a:noAutofit/>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200" b="1" i="0" u="none" strike="noStrike" kern="1200" cap="all" spc="200" normalizeH="0" baseline="0" noProof="0">
                <a:ln w="9525" cap="flat" cmpd="sng" algn="ctr">
                  <a:noFill/>
                  <a:prstDash val="solid"/>
                  <a:round/>
                  <a:headEnd type="none" w="med" len="med"/>
                  <a:tailEnd type="none" w="med" len="med"/>
                </a:ln>
                <a:solidFill>
                  <a:srgbClr val="0070C0"/>
                </a:solidFill>
                <a:uLnTx/>
                <a:uFillTx/>
                <a:latin typeface="Bahnschrift Light" panose="020B0502040204020203" pitchFamily="34" charset="0"/>
              </a:rPr>
              <a:t>1. cephalohematoma</a:t>
            </a:r>
          </a:p>
        </p:txBody>
      </p:sp>
      <p:sp>
        <p:nvSpPr>
          <p:cNvPr id="3" name="Content Placeholder 2"/>
          <p:cNvSpPr>
            <a:spLocks noGrp="1"/>
          </p:cNvSpPr>
          <p:nvPr>
            <p:ph idx="1"/>
          </p:nvPr>
        </p:nvSpPr>
        <p:spPr>
          <a:xfrm>
            <a:off x="0" y="836256"/>
            <a:ext cx="8542933" cy="6021744"/>
          </a:xfrm>
        </p:spPr>
        <p:txBody>
          <a:bodyPr>
            <a:noAutofit/>
          </a:bodyPr>
          <a:lstStyle/>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Is a localized subperiosteal hemorrhage that does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not</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cross the suture lines.</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It maybe unilateral or bilateral. </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Most commonly over the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parietal</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bones. </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A linear skull fracture rarely may be seen underlying a CH . And it doesn’t require specific interventions unless associated with abnormal neurologic findings.</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With time, it may calcify, and form a central depression.</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Between 1 -2 % of all babies born                                                      will develop CH during or after birth,                                                    so it’s not a rare condition.</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latin typeface="Aparajita" pitchFamily="34" charset="0"/>
              <a:cs typeface="Aparajita" pitchFamily="34" charset="0"/>
            </a:endParaRPr>
          </a:p>
          <a:p>
            <a:pPr marL="228600" marR="0" lvl="0" indent="-228600" algn="l" defTabSz="914400" rtl="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latin typeface="Aparajita" pitchFamily="34" charset="0"/>
              <a:cs typeface="Aparajita" pitchFamily="34" charset="0"/>
            </a:endParaRPr>
          </a:p>
        </p:txBody>
      </p:sp>
      <p:pic>
        <p:nvPicPr>
          <p:cNvPr id="2050" name="Picture 2" descr="C:\Users\DELL\Desktop\image03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4058" y="4495800"/>
            <a:ext cx="2667001" cy="1995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5398110" cy="5930590"/>
          </a:xfrm>
        </p:spPr>
        <p:txBody>
          <a:bodyPr>
            <a:no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It’s also </a:t>
            </a:r>
            <a:r>
              <a:rPr kumimoji="0" lang="en-US" sz="20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not dangerous</a:t>
            </a:r>
            <a:r>
              <a:rPr kumimoji="0" 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The blood is sitting on top of the skull, not under the skull. That means the </a:t>
            </a:r>
            <a:r>
              <a:rPr kumimoji="0" lang="en-US" sz="20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brain isn’t affected</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The most obvious CH symptom will be a soft, unusual bulge on the back of a baby’s skull. You likely </a:t>
            </a:r>
            <a:r>
              <a:rPr kumimoji="0" lang="en-US" sz="20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won’t see a cut or bruise </a:t>
            </a:r>
            <a:r>
              <a:rPr kumimoji="0" 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on the surface of the skin over the bulge.</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Over the course of a few weeks, the bulge may feel harder as the blood calcifies. After a few weeks, the blood will start to disappear, and the bulge will shrink.</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Occipital CHs are uncommon and may be confused as encephalocele.</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000" b="1">
              <a:latin typeface="Aparajita" pitchFamily="34" charset="0"/>
              <a:cs typeface="Aparajit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450" t="5479" r="2812" b="3014"/>
          <a:stretch>
            <a:fillRect/>
          </a:stretch>
        </p:blipFill>
        <p:spPr bwMode="auto">
          <a:xfrm>
            <a:off x="6096000" y="533400"/>
            <a:ext cx="27432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l="10331" t="3643" r="1854"/>
          <a:stretch>
            <a:fillRect/>
          </a:stretch>
        </p:blipFill>
        <p:spPr bwMode="auto">
          <a:xfrm>
            <a:off x="6096000" y="4177468"/>
            <a:ext cx="2743201" cy="213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6016823"/>
            <a:ext cx="2667000" cy="307777"/>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0" lvl="0" algn="l" defTabSz="457200">
              <a:buNone/>
              <a:defRPr kumimoji="0" sz="1800" b="0" i="0" normalizeH="0" noProof="0">
                <a:uLnTx/>
                <a:uFillTx/>
                <a:latin typeface="+mn-lt"/>
                <a:ea typeface="+mn-ea"/>
                <a:cs typeface="+mn-cs"/>
              </a:defRPr>
            </a:pPr>
            <a:r>
              <a:rPr kumimoji="0" lang="x-none" sz="1400" b="0" i="0" normalizeH="0" noProof="0">
                <a:uLnTx/>
                <a:uFillTx/>
                <a:latin typeface="+mn-lt"/>
                <a:ea typeface="+mn-ea"/>
                <a:cs typeface="+mn-cs"/>
              </a:rPr>
              <a:t>encephalocele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202016" cy="6377940"/>
          </a:xfrm>
        </p:spPr>
        <p:txBody>
          <a:bodyPr>
            <a:normAutofit fontScale="97500"/>
          </a:bodyPr>
          <a:lstStyle/>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9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Beyond this bulge, infants with CH may not display any obvious symptoms or behavioral differences. Instead, the symptoms may be </a:t>
            </a:r>
            <a:r>
              <a:rPr kumimoji="0" lang="en-US" sz="29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more internal</a:t>
            </a:r>
            <a:r>
              <a:rPr kumimoji="0" lang="en-US" sz="29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These could include :</a:t>
            </a: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900" b="1" i="1"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1. Anemia , or low RBC count</a:t>
            </a: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900" b="1" i="1"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2. Jaundice, or yellowish discoloration</a:t>
            </a: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900" b="1" i="1"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3. Infection</a:t>
            </a: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900" b="1">
              <a:latin typeface="Aparajita" pitchFamily="34" charset="0"/>
              <a:cs typeface="Aparajita" pitchFamily="34" charset="0"/>
            </a:endParaRP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latin typeface="Aparajita" pitchFamily="34" charset="0"/>
              <a:cs typeface="Aparajita" pitchFamily="34" charset="0"/>
            </a:endParaRPr>
          </a:p>
          <a:p>
            <a:pPr marL="228600" marR="0" lvl="0" indent="-228600" algn="l" defTabSz="914400" rtl="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latin typeface="Aparajita" pitchFamily="34" charset="0"/>
              <a:cs typeface="Aparajita" pitchFamily="34"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28600"/>
            <a:ext cx="2514599" cy="889372"/>
          </a:xfrm>
        </p:spPr>
        <p:txBody>
          <a:bodyPr>
            <a:normAutofit/>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DIAGNOSIS</a:t>
            </a:r>
          </a:p>
        </p:txBody>
      </p:sp>
      <p:sp>
        <p:nvSpPr>
          <p:cNvPr id="3" name="Content Placeholder 2"/>
          <p:cNvSpPr>
            <a:spLocks noGrp="1"/>
          </p:cNvSpPr>
          <p:nvPr>
            <p:ph idx="1"/>
          </p:nvPr>
        </p:nvSpPr>
        <p:spPr>
          <a:xfrm>
            <a:off x="152401" y="1811219"/>
            <a:ext cx="7924800" cy="4648200"/>
          </a:xfrm>
        </p:spPr>
        <p:txBody>
          <a:bodyPr>
            <a:noAutofit/>
          </a:bodyPr>
          <a:lstStyle/>
          <a:p>
            <a:pPr marL="457200" marR="0" lvl="0" indent="-342900" algn="l" defTabSz="914400" fontAlgn="auto">
              <a:lnSpc>
                <a:spcPct val="100000"/>
              </a:lnSpc>
              <a:spcBef>
                <a:spcPts val="1000"/>
              </a:spcBef>
              <a:spcAft>
                <a:spcPct val="0"/>
              </a:spcAft>
              <a:buClr>
                <a:schemeClr val="tx1"/>
              </a:buClr>
              <a:buSzTx/>
              <a:buFont typeface="Wingdings" pitchFamily="2" charset="2"/>
              <a:buChar char="v"/>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A full-body physical examination. Often, the appearance of the bulge alone is enough to make a diagnosis </a:t>
            </a:r>
            <a:r>
              <a:rPr kumimoji="0" lang="en-US" sz="2800" b="1" i="1"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“clinical Dx”                       </a:t>
            </a: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By examination → palpable edge at the margin of the lesion)</a:t>
            </a:r>
          </a:p>
          <a:p>
            <a:pPr marL="457200" marR="0" lvl="0" indent="-342900" algn="l" defTabSz="914400" fontAlgn="auto">
              <a:lnSpc>
                <a:spcPct val="100000"/>
              </a:lnSpc>
              <a:spcBef>
                <a:spcPts val="1000"/>
              </a:spcBef>
              <a:spcAft>
                <a:spcPct val="0"/>
              </a:spcAft>
              <a:buClr>
                <a:schemeClr val="tx1"/>
              </a:buClr>
              <a:buSzTx/>
              <a:buFont typeface="Wingdings" pitchFamily="2" charset="2"/>
              <a:buChar char="v"/>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For added precaution , additional tests, including :</a:t>
            </a:r>
          </a:p>
          <a:p>
            <a:pPr marL="685800" marR="0" lvl="2" indent="-228600" algn="l" defTabSz="914400" fontAlgn="auto">
              <a:lnSpc>
                <a:spcPct val="100000"/>
              </a:lnSpc>
              <a:spcBef>
                <a:spcPts val="1000"/>
              </a:spcBef>
              <a:spcAft>
                <a:spcPct val="0"/>
              </a:spcAft>
              <a:buClr>
                <a:schemeClr val="tx1"/>
              </a:buClr>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6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X-ray</a:t>
            </a:r>
          </a:p>
          <a:p>
            <a:pPr marL="685800" marR="0" lvl="2" indent="-228600" algn="l" defTabSz="914400" fontAlgn="auto">
              <a:lnSpc>
                <a:spcPct val="100000"/>
              </a:lnSpc>
              <a:spcBef>
                <a:spcPts val="1000"/>
              </a:spcBef>
              <a:spcAft>
                <a:spcPct val="0"/>
              </a:spcAft>
              <a:buClr>
                <a:schemeClr val="tx1"/>
              </a:buClr>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CT scan</a:t>
            </a:r>
          </a:p>
          <a:p>
            <a:pPr marL="685800" marR="0" lvl="2" indent="-228600" algn="l" defTabSz="914400" fontAlgn="auto">
              <a:lnSpc>
                <a:spcPct val="100000"/>
              </a:lnSpc>
              <a:spcBef>
                <a:spcPts val="1000"/>
              </a:spcBef>
              <a:spcAft>
                <a:spcPct val="0"/>
              </a:spcAft>
              <a:buClr>
                <a:schemeClr val="tx1"/>
              </a:buClr>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MRI scan</a:t>
            </a:r>
          </a:p>
          <a:p>
            <a:pPr marL="685800" marR="0" lvl="2" indent="-228600" algn="l" defTabSz="914400" fontAlgn="auto">
              <a:lnSpc>
                <a:spcPct val="100000"/>
              </a:lnSpc>
              <a:spcBef>
                <a:spcPts val="1000"/>
              </a:spcBef>
              <a:spcAft>
                <a:spcPct val="0"/>
              </a:spcAft>
              <a:buClr>
                <a:schemeClr val="tx1"/>
              </a:buClr>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Ultrasound</a:t>
            </a:r>
          </a:p>
          <a:p>
            <a:pPr marL="685800" marR="0" lvl="2" indent="-228600" algn="l" defTabSz="914400" fontAlgn="auto">
              <a:lnSpc>
                <a:spcPct val="100000"/>
              </a:lnSpc>
              <a:spcBef>
                <a:spcPts val="1000"/>
              </a:spcBef>
              <a:spcAft>
                <a:spcPct val="0"/>
              </a:spcAft>
              <a:buClr>
                <a:schemeClr val="tx1"/>
              </a:buClr>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latin typeface="Aparajita" pitchFamily="34" charset="0"/>
              <a:cs typeface="Aparajita" pitchFamily="34" charset="0"/>
            </a:endParaRPr>
          </a:p>
          <a:p>
            <a:pPr marL="685800" marR="0" lvl="2" indent="-228600" algn="l" defTabSz="914400" fontAlgn="auto">
              <a:lnSpc>
                <a:spcPct val="100000"/>
              </a:lnSpc>
              <a:spcBef>
                <a:spcPts val="1000"/>
              </a:spcBef>
              <a:spcAft>
                <a:spcPct val="0"/>
              </a:spcAft>
              <a:buClr>
                <a:schemeClr val="tx1"/>
              </a:buClr>
              <a:buSzTx/>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600" b="1">
              <a:latin typeface="Aparajita" pitchFamily="34" charset="0"/>
              <a:cs typeface="Aparajita" pitchFamily="34" charset="0"/>
            </a:endParaRPr>
          </a:p>
          <a:p>
            <a:pPr marL="457200" marR="0" lvl="0" indent="-342900" algn="l" defTabSz="914400" fontAlgn="auto">
              <a:lnSpc>
                <a:spcPct val="100000"/>
              </a:lnSpc>
              <a:spcBef>
                <a:spcPts val="1000"/>
              </a:spcBef>
              <a:spcAft>
                <a:spcPct val="0"/>
              </a:spcAft>
              <a:buClr>
                <a:schemeClr val="tx1"/>
              </a:buClr>
              <a:buSzTx/>
              <a:buFont typeface="Wingdings" pitchFamily="2" charset="2"/>
              <a:buChar char="v"/>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latin typeface="Aparajita" pitchFamily="34" charset="0"/>
              <a:cs typeface="Aparajita" pitchFamily="34" charset="0"/>
            </a:endParaRP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latin typeface="Aparajita" pitchFamily="34" charset="0"/>
              <a:cs typeface="Aparajita"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1" y="222268"/>
            <a:ext cx="3200400" cy="895703"/>
          </a:xfrm>
        </p:spPr>
        <p:txBody>
          <a:bodyPr>
            <a:normAutofit/>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MANAGEMENT</a:t>
            </a:r>
          </a:p>
        </p:txBody>
      </p:sp>
      <p:sp>
        <p:nvSpPr>
          <p:cNvPr id="3" name="Content Placeholder 2"/>
          <p:cNvSpPr>
            <a:spLocks noGrp="1"/>
          </p:cNvSpPr>
          <p:nvPr>
            <p:ph idx="1"/>
          </p:nvPr>
        </p:nvSpPr>
        <p:spPr>
          <a:xfrm>
            <a:off x="304800" y="1117971"/>
            <a:ext cx="7772400" cy="4800600"/>
          </a:xfrm>
        </p:spPr>
        <p:txBody>
          <a:bodyPr>
            <a:normAutofit/>
          </a:bodyPr>
          <a:lstStyle/>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a:solidFill>
                <a:schemeClr val="tx1"/>
              </a:solidFill>
            </a:endParaRP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In almost all cases, an infant </a:t>
            </a:r>
            <a:r>
              <a:rPr kumimoji="0" lang="en-US" sz="2400" b="1" i="0" u="sng"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won’t need treatment </a:t>
            </a: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for CH. That’s because most of these injuries will heal on their own. You can expect the bump to </a:t>
            </a:r>
            <a:r>
              <a:rPr kumimoji="0" lang="en-US" sz="2400" b="0" i="0" u="sng"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go away in several weeks to a few months</a:t>
            </a: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Some injuries may take up to three months to heal completely.</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Management consist mainly of </a:t>
            </a:r>
            <a:r>
              <a:rPr kumimoji="0" lang="en-US" sz="2400" b="1" i="0" u="sng"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observation</a:t>
            </a: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if </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anemia </a:t>
            </a: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or </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hypovolemia</a:t>
            </a:r>
            <a:r>
              <a:rPr kumimoji="0" lang="en-US" sz="2400" b="0"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 is present resuscitation including transfusion may be needed, aspiration is not required</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a:solidFill>
                <a:schemeClr val="tx1"/>
              </a:solidFill>
            </a:endParaRP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a:solidFill>
                <a:schemeClr val="tx1"/>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122" name="Picture 2" descr="C:\Users\DELL\Desktop\common-birth-injuries-part-i-14-638.jpg"/>
          <p:cNvPicPr>
            <a:picLocks noChangeAspect="1" noChangeArrowheads="1"/>
          </p:cNvPicPr>
          <p:nvPr/>
        </p:nvPicPr>
        <p:blipFill>
          <a:blip r:embed="rId2">
            <a:extLst>
              <a:ext uri="{28A0092B-C50C-407E-A947-70E740481C1C}">
                <a14:useLocalDpi xmlns:a14="http://schemas.microsoft.com/office/drawing/2010/main" val="0"/>
              </a:ext>
            </a:extLst>
          </a:blip>
          <a:srcRect l="6047" t="20136" r="53640" b="26170"/>
          <a:stretch>
            <a:fillRect/>
          </a:stretch>
        </p:blipFill>
        <p:spPr bwMode="auto">
          <a:xfrm>
            <a:off x="990600" y="2002817"/>
            <a:ext cx="3236168" cy="304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DELL\Desktop\common-birth-injuries-part-i-14-638.jpg"/>
          <p:cNvPicPr>
            <a:picLocks noChangeAspect="1" noChangeArrowheads="1"/>
          </p:cNvPicPr>
          <p:nvPr/>
        </p:nvPicPr>
        <p:blipFill>
          <a:blip r:embed="rId2">
            <a:extLst>
              <a:ext uri="{28A0092B-C50C-407E-A947-70E740481C1C}">
                <a14:useLocalDpi xmlns:a14="http://schemas.microsoft.com/office/drawing/2010/main" val="0"/>
              </a:ext>
            </a:extLst>
          </a:blip>
          <a:srcRect l="47368" t="20136" r="9830" b="26170"/>
          <a:stretch>
            <a:fillRect/>
          </a:stretch>
        </p:blipFill>
        <p:spPr bwMode="auto">
          <a:xfrm>
            <a:off x="4724400" y="1986775"/>
            <a:ext cx="3236168" cy="304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p:nvPr/>
        </p:nvSpPr>
        <p:spPr bwMode="black">
          <a:xfrm>
            <a:off x="228600" y="304800"/>
            <a:ext cx="7431360" cy="792088"/>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defPPr marR="0" lvl="0" algn="l" rtl="0">
              <a:lnSpc>
                <a:spcPct val="100000"/>
              </a:lnSpc>
              <a:spcBef>
                <a:spcPct val="0"/>
              </a:spcBef>
              <a:spcAft>
                <a:spcPct val="0"/>
              </a:spcAft>
              <a:defRPr lang="en-US"/>
            </a:defPPr>
            <a:lvl1pPr marL="0" marR="0" lvl="0" algn="ctr" defTabSz="914400" rtl="0" eaLnBrk="1" latinLnBrk="0" hangingPunct="1">
              <a:lnSpc>
                <a:spcPct val="90000"/>
              </a:lnSpc>
              <a:spcBef>
                <a:spcPct val="0"/>
              </a:spcBef>
              <a:spcAft>
                <a:spcPct val="0"/>
              </a:spcAft>
              <a:buClrTx/>
              <a:buFontTx/>
              <a:buNone/>
              <a:defRPr kumimoji="0" sz="2600" b="0" i="0" u="none" strike="noStrike" kern="1200" cap="all" spc="200" normalizeH="0" baseline="0" noProof="0">
                <a:solidFill>
                  <a:srgbClr val="262626"/>
                </a:solidFill>
                <a:uLnTx/>
                <a:uFillTx/>
                <a:latin typeface="+mj-lt"/>
                <a:ea typeface="+mj-ea"/>
                <a:cs typeface="+mj-cs"/>
                <a:sym typeface="Arial"/>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0" lvl="0" algn="l" defTabSz="914400">
              <a:lnSpc>
                <a:spcPct val="90000"/>
              </a:lnSpc>
              <a:spcBef>
                <a:spcPct val="0"/>
              </a:spcBef>
              <a:buNone/>
              <a:defRPr kumimoji="0" sz="2600" b="0" i="0" kern="1200" cap="all" spc="200" normalizeH="0" baseline="0" noProof="0">
                <a:solidFill>
                  <a:srgbClr val="262626"/>
                </a:solidFill>
                <a:uLnTx/>
                <a:uFillTx/>
                <a:latin typeface="+mj-lt"/>
                <a:ea typeface="+mj-ea"/>
                <a:cs typeface="+mj-cs"/>
              </a:defRPr>
            </a:pPr>
            <a:r>
              <a:rPr kumimoji="0" lang="en-US" sz="3200" b="1" i="0" kern="1200" cap="all" spc="200" normalizeH="0" baseline="0" noProof="0">
                <a:ln w="18415" cmpd="sng">
                  <a:solidFill>
                    <a:srgbClr val="FFFFFF"/>
                  </a:solidFill>
                  <a:prstDash val="solid"/>
                </a:ln>
                <a:solidFill>
                  <a:srgbClr val="0070C0"/>
                </a:solidFill>
                <a:uLnTx/>
                <a:uFillTx/>
                <a:latin typeface="+mj-lt"/>
                <a:ea typeface="+mj-ea"/>
                <a:cs typeface="+mj-cs"/>
              </a:rPr>
              <a:t>2.Caput succedaneum</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014692" cy="5551376"/>
          </a:xfrm>
        </p:spPr>
        <p:txBody>
          <a:bodyPr>
            <a:noAutofit/>
          </a:bodyPr>
          <a:lstStyle/>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Localized swelling, or edema, of the soft tissue of scalp that appears as a lump or bump on their head </a:t>
            </a:r>
            <a:r>
              <a:rPr kumimoji="0" lang="en-US" sz="2800" b="1" i="0" u="sng"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shortly after delivery. </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This condition is </a:t>
            </a:r>
            <a:r>
              <a:rPr kumimoji="0" lang="en-US" sz="2800" b="1" i="0" u="sng"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harmless</a:t>
            </a:r>
            <a:r>
              <a:rPr kumimoji="0" lang="en-US" sz="28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 It doesn’t indicate damage to the brain or the bones of the cranium.</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Causes : </a:t>
            </a:r>
          </a:p>
          <a:p>
            <a:pPr marL="457200" marR="0" lvl="0" indent="-342900" algn="l" defTabSz="914400" fontAlgn="auto">
              <a:lnSpc>
                <a:spcPct val="100000"/>
              </a:lnSpc>
              <a:spcBef>
                <a:spcPts val="1000"/>
              </a:spcBef>
              <a:spcAft>
                <a:spcPct val="0"/>
              </a:spcAft>
              <a:buClr>
                <a:schemeClr val="tx1"/>
              </a:buClr>
              <a:buSzTx/>
              <a:buFont typeface="Wingdings" pitchFamily="2" charset="2"/>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 </a:t>
            </a: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Prolonged pressure </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from the dilated cervix or vaginal walls on the baby’s head causes swelling, puffiness, and bruising.</a:t>
            </a:r>
          </a:p>
          <a:p>
            <a:pPr marL="457200" marR="0" lvl="0" indent="-342900" algn="l" defTabSz="914400" fontAlgn="auto">
              <a:lnSpc>
                <a:spcPct val="100000"/>
              </a:lnSpc>
              <a:spcBef>
                <a:spcPts val="1000"/>
              </a:spcBef>
              <a:spcAft>
                <a:spcPct val="0"/>
              </a:spcAft>
              <a:buClr>
                <a:schemeClr val="tx1"/>
              </a:buClr>
              <a:buSzTx/>
              <a:buFont typeface="Wingdings" pitchFamily="2" charset="2"/>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The use of </a:t>
            </a: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vacuum suction or forceps </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also can increase the risk of this type of swelling.</a:t>
            </a:r>
          </a:p>
          <a:p>
            <a:pPr marL="457200" marR="0" lvl="0" indent="-342900" algn="l" defTabSz="914400" fontAlgn="auto">
              <a:lnSpc>
                <a:spcPct val="100000"/>
              </a:lnSpc>
              <a:spcBef>
                <a:spcPts val="1000"/>
              </a:spcBef>
              <a:spcAft>
                <a:spcPct val="0"/>
              </a:spcAft>
              <a:buClr>
                <a:schemeClr val="tx1"/>
              </a:buClr>
              <a:buSzTx/>
              <a:buFont typeface="Wingdings" pitchFamily="2" charset="2"/>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Scalp swelling may be more likely if the amniotic sac </a:t>
            </a: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membranes rupture early</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Light" panose="020B0502040204020203" pitchFamily="34" charset="0"/>
                <a:cs typeface="Aparajita" pitchFamily="34" charset="0"/>
              </a:rPr>
              <a:t> in labor. </a:t>
            </a:r>
          </a:p>
          <a:p>
            <a:pPr marL="457200" marR="0" lvl="0" indent="-342900" algn="l" defTabSz="914400" fontAlgn="auto">
              <a:lnSpc>
                <a:spcPct val="100000"/>
              </a:lnSpc>
              <a:spcBef>
                <a:spcPts val="1000"/>
              </a:spcBef>
              <a:spcAft>
                <a:spcPct val="0"/>
              </a:spcAft>
              <a:buClr>
                <a:schemeClr val="tx1"/>
              </a:buClr>
              <a:buSzTx/>
              <a:buFont typeface="Wingdings" pitchFamily="2" charset="2"/>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Light" panose="020B0502040204020203" pitchFamily="34" charset="0"/>
              <a:cs typeface="Aparajita" pitchFamily="34" charset="0"/>
            </a:endParaRPr>
          </a:p>
          <a:p>
            <a:pPr marL="457200" marR="0" lvl="0" indent="-342900" algn="l" defTabSz="914400" fontAlgn="auto">
              <a:lnSpc>
                <a:spcPct val="100000"/>
              </a:lnSpc>
              <a:spcBef>
                <a:spcPts val="1000"/>
              </a:spcBef>
              <a:spcAft>
                <a:spcPct val="0"/>
              </a:spcAft>
              <a:buClr>
                <a:schemeClr val="tx1"/>
              </a:buClr>
              <a:buSzTx/>
              <a:buFont typeface="Wingdings" pitchFamily="2" charset="2"/>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Light" panose="020B0502040204020203" pitchFamily="34" charset="0"/>
              <a:cs typeface="Aparajita" pitchFamily="34" charset="0"/>
            </a:endParaRP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Light" panose="020B0502040204020203" pitchFamily="34" charset="0"/>
              <a:cs typeface="Aparajita" pitchFamily="34" charset="0"/>
            </a:endParaRPr>
          </a:p>
          <a:p>
            <a:pPr marL="228600" marR="0" lvl="0" indent="-228600" algn="l" defTabSz="914400" rtl="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Light" panose="020B0502040204020203" pitchFamily="34" charset="0"/>
              <a:cs typeface="Aparajita" pitchFamily="34"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9464"/>
            <a:ext cx="8839200" cy="6068144"/>
          </a:xfrm>
        </p:spPr>
        <p:txBody>
          <a:bodyPr>
            <a:normAutofit/>
          </a:bodyPr>
          <a:lstStyle/>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A physical exam of the newborn infant is all that’s necessary for a diagnosis </a:t>
            </a:r>
            <a:r>
              <a:rPr kumimoji="0" lang="en-US" sz="2800" b="1" i="1"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“clinical Dx”</a:t>
            </a: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It has ill-defined margin, no need for X-ray and will resolve in days.</a:t>
            </a: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Not associated with fractures but may have skin ecchymosis.</a:t>
            </a: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latin typeface="Aparajita" pitchFamily="34" charset="0"/>
              <a:cs typeface="Aparajita" pitchFamily="34" charset="0"/>
            </a:endParaRP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Significant bleeding is rare ; but jaundice can worsen if blood is reabsorbed.</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No Management needed. </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latin typeface="Aparajita" pitchFamily="34" charset="0"/>
              <a:cs typeface="Aparajita" pitchFamily="34" charset="0"/>
            </a:endParaRP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latin typeface="Aparajita" pitchFamily="34" charset="0"/>
              <a:cs typeface="Aparajita"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Table 5"/>
          <p:cNvGraphicFramePr>
            <a:graphicFrameLocks noGrp="1"/>
          </p:cNvGraphicFramePr>
          <p:nvPr/>
        </p:nvGraphicFramePr>
        <p:xfrm>
          <a:off x="533400" y="152400"/>
          <a:ext cx="7620000" cy="6129336"/>
        </p:xfrm>
        <a:graphic>
          <a:graphicData uri="http://schemas.openxmlformats.org/drawingml/2006/table">
            <a:tbl>
              <a:tblPr firstRow="1" bandRow="1">
                <a:tableStyleId>{37CE84F3-28C3-443E-9E96-99CF82512B78}</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671512">
                <a:tc>
                  <a:txBody>
                    <a:bodyPr/>
                    <a:lstStyle/>
                    <a:p>
                      <a:pPr algn="ctr"/>
                      <a:r>
                        <a:rPr lang="x-none" sz="2400">
                          <a:solidFill>
                            <a:schemeClr val="bg1"/>
                          </a:solidFill>
                        </a:rPr>
                        <a:t>Caput Succedaneum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sz="2400"/>
                        <a:t>Cephalhaematoma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1512">
                <a:tc>
                  <a:txBody>
                    <a:bodyPr/>
                    <a:lstStyle/>
                    <a:p>
                      <a:r>
                        <a:rPr lang="x-none" sz="2000"/>
                        <a:t>1. Present at birth on normal vaginal delivery</a:t>
                      </a:r>
                    </a:p>
                  </a:txBody>
                  <a:tcPr>
                    <a:lnT w="12700" cap="flat" cmpd="sng" algn="ctr">
                      <a:noFill/>
                      <a:prstDash val="solid"/>
                      <a:round/>
                      <a:headEnd type="none" w="med" len="med"/>
                      <a:tailEnd type="none" w="med" len="med"/>
                    </a:lnT>
                  </a:tcPr>
                </a:tc>
                <a:tc>
                  <a:txBody>
                    <a:bodyPr/>
                    <a:lstStyle/>
                    <a:p>
                      <a:r>
                        <a:rPr lang="x-none" sz="2000"/>
                        <a:t>1. Appears within a few days after birth on normal or forceps delivery</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71512">
                <a:tc>
                  <a:txBody>
                    <a:bodyPr/>
                    <a:lstStyle/>
                    <a:p>
                      <a:r>
                        <a:rPr lang="x-none" sz="2000"/>
                        <a:t>2. May lie on sutures , not well defined</a:t>
                      </a:r>
                    </a:p>
                  </a:txBody>
                  <a:tcPr/>
                </a:tc>
                <a:tc>
                  <a:txBody>
                    <a:bodyPr/>
                    <a:lstStyle/>
                    <a:p>
                      <a:r>
                        <a:rPr lang="x-none" sz="2000"/>
                        <a:t>2. Well defines by suture , gradually developing , hard edge</a:t>
                      </a:r>
                    </a:p>
                  </a:txBody>
                  <a:tcPr/>
                </a:tc>
                <a:extLst>
                  <a:ext uri="{0D108BD9-81ED-4DB2-BD59-A6C34878D82A}">
                    <a16:rowId xmlns:a16="http://schemas.microsoft.com/office/drawing/2014/main" val="10002"/>
                  </a:ext>
                </a:extLst>
              </a:tr>
              <a:tr h="671512">
                <a:tc>
                  <a:txBody>
                    <a:bodyPr/>
                    <a:lstStyle/>
                    <a:p>
                      <a:r>
                        <a:rPr lang="x-none" sz="2000"/>
                        <a:t>3. Soft , pits on pressure</a:t>
                      </a:r>
                    </a:p>
                  </a:txBody>
                  <a:tcPr/>
                </a:tc>
                <a:tc>
                  <a:txBody>
                    <a:bodyPr/>
                    <a:lstStyle/>
                    <a:p>
                      <a:r>
                        <a:rPr lang="x-none" sz="2000"/>
                        <a:t>3. Soft , elastic but does not pit on pressure</a:t>
                      </a:r>
                    </a:p>
                  </a:txBody>
                  <a:tcPr/>
                </a:tc>
                <a:extLst>
                  <a:ext uri="{0D108BD9-81ED-4DB2-BD59-A6C34878D82A}">
                    <a16:rowId xmlns:a16="http://schemas.microsoft.com/office/drawing/2014/main" val="10003"/>
                  </a:ext>
                </a:extLst>
              </a:tr>
              <a:tr h="671512">
                <a:tc>
                  <a:txBody>
                    <a:bodyPr/>
                    <a:lstStyle/>
                    <a:p>
                      <a:r>
                        <a:rPr lang="x-none" sz="2000"/>
                        <a:t>4. Skin ecchymosis</a:t>
                      </a:r>
                    </a:p>
                  </a:txBody>
                  <a:tcPr/>
                </a:tc>
                <a:tc>
                  <a:txBody>
                    <a:bodyPr/>
                    <a:lstStyle/>
                    <a:p>
                      <a:r>
                        <a:rPr lang="x-none" sz="2000"/>
                        <a:t>4. No skin change</a:t>
                      </a:r>
                    </a:p>
                  </a:txBody>
                  <a:tcPr/>
                </a:tc>
                <a:extLst>
                  <a:ext uri="{0D108BD9-81ED-4DB2-BD59-A6C34878D82A}">
                    <a16:rowId xmlns:a16="http://schemas.microsoft.com/office/drawing/2014/main" val="10004"/>
                  </a:ext>
                </a:extLst>
              </a:tr>
              <a:tr h="671512">
                <a:tc>
                  <a:txBody>
                    <a:bodyPr/>
                    <a:lstStyle/>
                    <a:p>
                      <a:r>
                        <a:rPr lang="x-none" sz="2000"/>
                        <a:t>5. Size largest at birth , gradually subsides within a day</a:t>
                      </a:r>
                    </a:p>
                  </a:txBody>
                  <a:tcPr/>
                </a:tc>
                <a:tc>
                  <a:txBody>
                    <a:bodyPr/>
                    <a:lstStyle/>
                    <a:p>
                      <a:r>
                        <a:rPr lang="x-none" sz="2000"/>
                        <a:t>5. Become largest after birth and then disappears within 6-8 weeks to few months</a:t>
                      </a:r>
                    </a:p>
                  </a:txBody>
                  <a:tcPr/>
                </a:tc>
                <a:extLst>
                  <a:ext uri="{0D108BD9-81ED-4DB2-BD59-A6C34878D82A}">
                    <a16:rowId xmlns:a16="http://schemas.microsoft.com/office/drawing/2014/main" val="10005"/>
                  </a:ext>
                </a:extLst>
              </a:tr>
              <a:tr h="671512">
                <a:tc>
                  <a:txBody>
                    <a:bodyPr/>
                    <a:lstStyle/>
                    <a:p>
                      <a:r>
                        <a:rPr lang="x-none" sz="2000"/>
                        <a:t>6. No underlying skull bone fracture</a:t>
                      </a:r>
                    </a:p>
                  </a:txBody>
                  <a:tcPr/>
                </a:tc>
                <a:tc>
                  <a:txBody>
                    <a:bodyPr/>
                    <a:lstStyle/>
                    <a:p>
                      <a:r>
                        <a:rPr lang="x-none" sz="2000"/>
                        <a:t>6. There maybe an underlying skull bone fracture</a:t>
                      </a:r>
                    </a:p>
                  </a:txBody>
                  <a:tcPr/>
                </a:tc>
                <a:extLst>
                  <a:ext uri="{0D108BD9-81ED-4DB2-BD59-A6C34878D82A}">
                    <a16:rowId xmlns:a16="http://schemas.microsoft.com/office/drawing/2014/main" val="10006"/>
                  </a:ext>
                </a:extLst>
              </a:tr>
              <a:tr h="671512">
                <a:tc>
                  <a:txBody>
                    <a:bodyPr/>
                    <a:lstStyle/>
                    <a:p>
                      <a:r>
                        <a:rPr lang="x-none" sz="2000"/>
                        <a:t>7. No treatment required</a:t>
                      </a:r>
                    </a:p>
                  </a:txBody>
                  <a:tcPr/>
                </a:tc>
                <a:tc>
                  <a:txBody>
                    <a:bodyPr/>
                    <a:lstStyle/>
                    <a:p>
                      <a:r>
                        <a:rPr lang="x-none" sz="2000"/>
                        <a:t>7. No treatment required</a:t>
                      </a:r>
                    </a:p>
                  </a:txBody>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0B61B-D865-134F-1776-EB5D7E41BC3F}"/>
              </a:ext>
            </a:extLst>
          </p:cNvPr>
          <p:cNvPicPr>
            <a:picLocks noChangeAspect="1"/>
          </p:cNvPicPr>
          <p:nvPr/>
        </p:nvPicPr>
        <p:blipFill>
          <a:blip r:embed="rId2"/>
          <a:stretch>
            <a:fillRect/>
          </a:stretch>
        </p:blipFill>
        <p:spPr>
          <a:xfrm>
            <a:off x="-12709" y="0"/>
            <a:ext cx="12376600" cy="6858000"/>
          </a:xfrm>
          <a:prstGeom prst="rect">
            <a:avLst/>
          </a:prstGeom>
        </p:spPr>
      </p:pic>
    </p:spTree>
    <p:extLst>
      <p:ext uri="{BB962C8B-B14F-4D97-AF65-F5344CB8AC3E}">
        <p14:creationId xmlns:p14="http://schemas.microsoft.com/office/powerpoint/2010/main" val="274058441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45"/>
            <a:ext cx="6172200" cy="792088"/>
          </a:xfrm>
        </p:spPr>
        <p:txBody>
          <a:bodyPr>
            <a:normAutofit fontScale="90000"/>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200" b="1" i="0" u="none" strike="noStrike" kern="1200" cap="all" spc="200" normalizeH="0" baseline="0" noProof="0">
                <a:ln w="18415" cmpd="sng">
                  <a:solidFill>
                    <a:srgbClr val="FFFFFF"/>
                  </a:solidFill>
                  <a:prstDash val="solid"/>
                </a:ln>
                <a:solidFill>
                  <a:srgbClr val="0070C0"/>
                </a:solidFill>
                <a:uLnTx/>
                <a:uFillTx/>
                <a:latin typeface="+mj-lt"/>
                <a:ea typeface="+mj-ea"/>
                <a:cs typeface="+mj-cs"/>
                <a:sym typeface="Wingdings" charset="2"/>
              </a:rPr>
              <a:t>3.Subgaleal hematoma</a:t>
            </a:r>
          </a:p>
        </p:txBody>
      </p:sp>
      <p:sp>
        <p:nvSpPr>
          <p:cNvPr id="3" name="Content Placeholder 2"/>
          <p:cNvSpPr>
            <a:spLocks noGrp="1"/>
          </p:cNvSpPr>
          <p:nvPr>
            <p:ph idx="1"/>
          </p:nvPr>
        </p:nvSpPr>
        <p:spPr>
          <a:xfrm>
            <a:off x="272143" y="1341936"/>
            <a:ext cx="6172200" cy="5842635"/>
          </a:xfrm>
        </p:spPr>
        <p:txBody>
          <a:bodyPr>
            <a:noAutofit/>
          </a:bodyPr>
          <a:lstStyle/>
          <a:p>
            <a:pPr marL="179705" marR="0" lvl="0" indent="-228600" algn="l" defTabSz="914400" rtl="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It is a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life threatening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bleeding in the potential space                                                between the periosteum and the scalp aponeurosis .</a:t>
            </a:r>
          </a:p>
          <a:p>
            <a:pPr marL="179705"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Cross suture lines.</a:t>
            </a:r>
          </a:p>
          <a:p>
            <a:pPr marL="179705"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90% of cases result from a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vacuum</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 applied to the head at delivery. </a:t>
            </a:r>
          </a:p>
          <a:p>
            <a:pPr marL="179705"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It’s highly associated with head trauma → fractures or ICH or it may be the 1</a:t>
            </a:r>
            <a:r>
              <a:rPr kumimoji="0" lang="en-US" sz="2400" b="1" i="0" u="none" strike="noStrike" kern="1200" cap="none" spc="0" normalizeH="0" baseline="3000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st</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 presentation of hemophilia.</a:t>
            </a:r>
          </a:p>
          <a:p>
            <a:pPr marL="179705"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May cause significant bleeding → hypotension,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shock</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cs typeface="Aparajita" pitchFamily="34" charset="0"/>
              </a:rPr>
              <a:t>, coagulopathy, jaundice.</a:t>
            </a:r>
          </a:p>
          <a:p>
            <a:pPr marL="179705"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latin typeface="Arial Narrow" panose="020B0606020202030204" pitchFamily="34" charset="0"/>
              <a:cs typeface="Aparajita" pitchFamily="34" charset="0"/>
            </a:endParaRPr>
          </a:p>
          <a:p>
            <a:pPr marL="179705"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latin typeface="Arial Narrow" panose="020B0606020202030204" pitchFamily="34" charset="0"/>
              <a:cs typeface="Aparajita" pitchFamily="34" charset="0"/>
            </a:endParaRPr>
          </a:p>
          <a:p>
            <a:pPr marL="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latin typeface="Arial Narrow" panose="020B0606020202030204" pitchFamily="34" charset="0"/>
              <a:cs typeface="Aparajita"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5417" t="6666" r="51404" b="4665"/>
          <a:stretch>
            <a:fillRect/>
          </a:stretch>
        </p:blipFill>
        <p:spPr bwMode="auto">
          <a:xfrm>
            <a:off x="7389682" y="898733"/>
            <a:ext cx="4040318" cy="511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08" y="152400"/>
            <a:ext cx="3056892" cy="685800"/>
          </a:xfrm>
        </p:spPr>
        <p:txBody>
          <a:bodyPr>
            <a:normAutofit fontScale="90000"/>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1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DIAGNOSIS</a:t>
            </a: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 </a:t>
            </a:r>
          </a:p>
        </p:txBody>
      </p:sp>
      <p:sp>
        <p:nvSpPr>
          <p:cNvPr id="3" name="Content Placeholder 2"/>
          <p:cNvSpPr>
            <a:spLocks noGrp="1"/>
          </p:cNvSpPr>
          <p:nvPr>
            <p:ph idx="1"/>
          </p:nvPr>
        </p:nvSpPr>
        <p:spPr>
          <a:xfrm>
            <a:off x="20053" y="1066800"/>
            <a:ext cx="5029199" cy="5791200"/>
          </a:xfrm>
        </p:spPr>
        <p:txBody>
          <a:bodyPr>
            <a:noAutofit/>
          </a:bodyPr>
          <a:lstStyle/>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Is generally </a:t>
            </a:r>
            <a:r>
              <a:rPr kumimoji="0" lang="en-US" sz="2400" b="1" i="1"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clinical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a:t>
            </a:r>
          </a:p>
          <a:p>
            <a:pPr marL="457200" marR="0" lvl="1" indent="-228600" algn="l" defTabSz="914400" fontAlgn="auto">
              <a:lnSpc>
                <a:spcPct val="100000"/>
              </a:lnSpc>
              <a:spcBef>
                <a:spcPts val="1000"/>
              </a:spcBef>
              <a:spcAft>
                <a:spcPct val="0"/>
              </a:spcAft>
              <a:buClr>
                <a:schemeClr val="tx1"/>
              </a:buClr>
              <a:buSzTx/>
              <a:buFont typeface="Wingdings" pitchFamily="2" charset="2"/>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Fluctuant boggy mass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“pitting edema”</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developing over the scalp                                                                                                      (especially over the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occiput</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a:t>
            </a:r>
          </a:p>
          <a:p>
            <a:pPr marL="457200" marR="0" lvl="1" indent="-228600" algn="l" defTabSz="914400" fontAlgn="auto">
              <a:lnSpc>
                <a:spcPct val="100000"/>
              </a:lnSpc>
              <a:spcBef>
                <a:spcPts val="1000"/>
              </a:spcBef>
              <a:spcAft>
                <a:spcPct val="0"/>
              </a:spcAft>
              <a:buClr>
                <a:schemeClr val="tx1"/>
              </a:buClr>
              <a:buSzTx/>
              <a:buFont typeface="Wingdings" pitchFamily="2" charset="2"/>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Develops gradually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12-72 hour after delivery</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  </a:t>
            </a:r>
          </a:p>
          <a:p>
            <a:pPr marL="457200" marR="0" lvl="1" indent="-228600" algn="l" defTabSz="914400" fontAlgn="auto">
              <a:lnSpc>
                <a:spcPct val="100000"/>
              </a:lnSpc>
              <a:spcBef>
                <a:spcPts val="1000"/>
              </a:spcBef>
              <a:spcAft>
                <a:spcPct val="0"/>
              </a:spcAft>
              <a:buClr>
                <a:schemeClr val="tx1"/>
              </a:buClr>
              <a:buSzTx/>
              <a:buFont typeface="Wingdings" pitchFamily="2" charset="2"/>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Usually insidious and may not be recognized for hours. </a:t>
            </a:r>
          </a:p>
          <a:p>
            <a:pPr marL="457200" marR="0" lvl="1" indent="-228600" algn="l" defTabSz="914400" fontAlgn="auto">
              <a:lnSpc>
                <a:spcPct val="100000"/>
              </a:lnSpc>
              <a:spcBef>
                <a:spcPts val="1000"/>
              </a:spcBef>
              <a:spcAft>
                <a:spcPct val="0"/>
              </a:spcAft>
              <a:buClr>
                <a:schemeClr val="tx1"/>
              </a:buClr>
              <a:buSzTx/>
              <a:buFont typeface="Wingdings" pitchFamily="2" charset="2"/>
              <a:buChar char="§"/>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Swelling may obscure the fontanelle and cross suture lines </a:t>
            </a:r>
            <a:r>
              <a:rPr kumimoji="0" lang="en-US" sz="2400" b="1" i="1"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parajita" pitchFamily="34" charset="0"/>
                <a:cs typeface="Aparajita" pitchFamily="34" charset="0"/>
              </a:rPr>
              <a:t>“distinguishing it from cephalohematoma”. </a:t>
            </a:r>
          </a:p>
          <a:p>
            <a:pPr marL="228600" marR="0" lvl="1" indent="0" algn="l" defTabSz="914400" fontAlgn="auto">
              <a:lnSpc>
                <a:spcPct val="100000"/>
              </a:lnSpc>
              <a:spcBef>
                <a:spcPts val="1000"/>
              </a:spcBef>
              <a:spcAft>
                <a:spcPct val="0"/>
              </a:spcAft>
              <a:buClr>
                <a:schemeClr val="tx1"/>
              </a:buClr>
              <a:buSzTx/>
              <a:buNone/>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latin typeface="Aparajita" pitchFamily="34" charset="0"/>
              <a:cs typeface="Aparajita"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2748" y="1066800"/>
            <a:ext cx="5029199" cy="434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16416" cy="5746209"/>
          </a:xfrm>
        </p:spPr>
        <p:txBody>
          <a:bodyPr>
            <a:normAutofit/>
          </a:bodyPr>
          <a:lstStyle/>
          <a:p>
            <a:pPr marL="179705" marR="0" lvl="0" indent="-228600" algn="l" defTabSz="914400" rtl="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Laboratory evaluation may consist of </a:t>
            </a:r>
            <a:r>
              <a:rPr kumimoji="0" lang="en-US" sz="2400" b="1" i="0" u="sng" strike="noStrike" kern="1200" cap="none" spc="0" normalizeH="0" baseline="0" noProof="0" err="1">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hematocrite</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evaluation, and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coagulation</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studies may be required. </a:t>
            </a:r>
          </a:p>
          <a:p>
            <a:pPr marL="179705" marR="0" lvl="0" indent="-228600" algn="l" defTabSz="914400" rtl="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p>
          <a:p>
            <a:pPr marL="179705" marR="0" lvl="0" indent="-228600" algn="l" defTabSz="91440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Management consists of </a:t>
            </a:r>
            <a:r>
              <a:rPr kumimoji="0" lang="en-US" sz="24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strict observation</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and providing treatment when needed. </a:t>
            </a:r>
          </a:p>
          <a:p>
            <a:pPr marL="179705" marR="0" lvl="0" indent="-228600" algn="l" defTabSz="91440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p>
          <a:p>
            <a:pPr marL="179705" marR="0" lvl="0" indent="-228600" algn="l" defTabSz="91440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In the absence of shock or intracranial injury, the long-term prognosis is generally good.</a:t>
            </a:r>
          </a:p>
          <a:p>
            <a:pPr marL="179705" marR="0" lvl="0" indent="-228600" algn="l" defTabSz="91440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p>
          <a:p>
            <a:pPr marL="179705" marR="0" lvl="0" indent="-228600" algn="l" defTabSz="914400" rtl="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p>
          <a:p>
            <a:pPr marL="179705" marR="0" lvl="0" indent="-228600" algn="l" defTabSz="914400" rtl="0" fontAlgn="auto">
              <a:lnSpc>
                <a:spcPct val="11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p>
          <a:p>
            <a:pPr marL="179705" marR="0" lvl="0" indent="-228600" algn="l" defTabSz="914400" rtl="0" fontAlgn="auto">
              <a:lnSpc>
                <a:spcPct val="11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p>
          <a:p>
            <a:pPr marL="179705" marR="0" lvl="0" indent="-228600" algn="l" defTabSz="914400" rtl="0" fontAlgn="auto">
              <a:lnSpc>
                <a:spcPct val="11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37152"/>
            <a:ext cx="7696200" cy="722313"/>
          </a:xfrm>
        </p:spPr>
        <p:txBody>
          <a:bodyPr>
            <a:normAutofit fontScale="90000"/>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200" b="0" i="0" u="none" strike="noStrike" kern="1200" cap="all" spc="200" normalizeH="0" baseline="0" noProof="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4. Abrasions and lacerations</a:t>
            </a:r>
          </a:p>
        </p:txBody>
      </p:sp>
      <p:sp>
        <p:nvSpPr>
          <p:cNvPr id="3" name="Content Placeholder 2"/>
          <p:cNvSpPr>
            <a:spLocks noGrp="1"/>
          </p:cNvSpPr>
          <p:nvPr>
            <p:ph idx="1"/>
          </p:nvPr>
        </p:nvSpPr>
        <p:spPr>
          <a:xfrm>
            <a:off x="21772" y="1295401"/>
            <a:ext cx="6031366" cy="5334000"/>
          </a:xfrm>
        </p:spPr>
        <p:txBody>
          <a:bodyPr>
            <a:normAutofit fontScale="92500" lnSpcReduction="20000"/>
          </a:bodyPr>
          <a:lstStyle/>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3000" b="1" i="0" u="sng" strike="noStrike" kern="1200" cap="none" spc="0" normalizeH="0" baseline="0" noProof="0">
                <a:ln w="9525" cap="flat" cmpd="sng" algn="ctr">
                  <a:noFill/>
                  <a:prstDash val="solid"/>
                  <a:round/>
                  <a:headEnd type="none" w="med" len="med"/>
                  <a:tailEnd type="none" w="med" len="med"/>
                </a:ln>
                <a:solidFill>
                  <a:srgbClr val="0070C0"/>
                </a:solidFill>
                <a:uLnTx/>
                <a:uFillTx/>
                <a:latin typeface="Aparajita" pitchFamily="34" charset="0"/>
                <a:cs typeface="Aparajita" pitchFamily="34" charset="0"/>
              </a:rPr>
              <a:t>Abrasion</a:t>
            </a: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 : is a partial thickness wound caused by damage to the skin by friction and can be </a:t>
            </a:r>
            <a:r>
              <a:rPr kumimoji="0" lang="en-US" sz="3000" b="1" i="0" u="sng"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superficial</a:t>
            </a: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 involving only the epidermis to </a:t>
            </a:r>
            <a:r>
              <a:rPr kumimoji="0" lang="en-US" sz="3000" b="1" i="0" u="sng"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deep</a:t>
            </a: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 involving the deep dermis. </a:t>
            </a:r>
          </a:p>
          <a:p>
            <a:pPr marL="11430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      </a:t>
            </a:r>
            <a:r>
              <a:rPr kumimoji="0" lang="en-US" sz="26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 usually involve minimal bleeding.</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3000" b="1" i="0" u="sng" strike="noStrike" kern="1200" cap="none" spc="0" normalizeH="0" baseline="0" noProof="0">
                <a:ln w="9525" cap="flat" cmpd="sng" algn="ctr">
                  <a:noFill/>
                  <a:prstDash val="solid"/>
                  <a:round/>
                  <a:headEnd type="none" w="med" len="med"/>
                  <a:tailEnd type="none" w="med" len="med"/>
                </a:ln>
                <a:solidFill>
                  <a:srgbClr val="0070C0"/>
                </a:solidFill>
                <a:uLnTx/>
                <a:uFillTx/>
                <a:latin typeface="Aparajita" pitchFamily="34" charset="0"/>
                <a:cs typeface="Aparajita" pitchFamily="34" charset="0"/>
              </a:rPr>
              <a:t>laceration</a:t>
            </a: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 a deep cut or tear in skin or flesh.</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Abrasions and lacerations sometimes may occur as </a:t>
            </a:r>
            <a:r>
              <a:rPr kumimoji="0" lang="en-US" sz="30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scalpel cuts </a:t>
            </a: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during cesarean delivery or during </a:t>
            </a:r>
            <a:r>
              <a:rPr kumimoji="0" lang="en-US" sz="30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instrumental delivery </a:t>
            </a: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(ie, vacuum, forceps). </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30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Infection</a:t>
            </a:r>
            <a:r>
              <a:rPr kumimoji="0" lang="en-US" sz="30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Aparajita" pitchFamily="34" charset="0"/>
                <a:cs typeface="Aparajita" pitchFamily="34" charset="0"/>
              </a:rPr>
              <a:t> remains a risk, but most of these lesions uneventfully heal.</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3000" b="1">
              <a:solidFill>
                <a:schemeClr val="tx1"/>
              </a:solidFill>
              <a:latin typeface="Aparajita" pitchFamily="34" charset="0"/>
              <a:cs typeface="Aparajita" pitchFamily="34" charset="0"/>
            </a:endParaRP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solidFill>
                <a:schemeClr val="tx1"/>
              </a:solidFill>
              <a:latin typeface="Aparajita" pitchFamily="34" charset="0"/>
              <a:cs typeface="Aparajita" pitchFamily="34" charset="0"/>
            </a:endParaRP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solidFill>
                <a:schemeClr val="tx1"/>
              </a:solidFill>
              <a:latin typeface="Aparajita" pitchFamily="34" charset="0"/>
              <a:cs typeface="Aparajita"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b="57121"/>
          <a:stretch>
            <a:fillRect/>
          </a:stretch>
        </p:blipFill>
        <p:spPr bwMode="auto">
          <a:xfrm>
            <a:off x="5867400" y="3676340"/>
            <a:ext cx="3090863" cy="256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59059"/>
          <a:stretch>
            <a:fillRect/>
          </a:stretch>
        </p:blipFill>
        <p:spPr bwMode="auto">
          <a:xfrm>
            <a:off x="5867400" y="969793"/>
            <a:ext cx="3090863" cy="244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7855024" cy="5754960"/>
          </a:xfrm>
        </p:spPr>
        <p:txBody>
          <a:bodyPr>
            <a:normAutofit/>
          </a:bodyPr>
          <a:lstStyle/>
          <a:p>
            <a:pPr marL="228600" marR="0" lvl="0" indent="-228600" algn="l" defTabSz="91440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Management consists of </a:t>
            </a:r>
            <a:r>
              <a:rPr kumimoji="0" lang="en-US" sz="28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careful cleaning</a:t>
            </a: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application of </a:t>
            </a:r>
            <a:r>
              <a:rPr kumimoji="0" lang="en-US" sz="28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antibiotic ointment</a:t>
            </a: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and </a:t>
            </a:r>
            <a:r>
              <a:rPr kumimoji="0" lang="en-US" sz="28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observation</a:t>
            </a: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t>
            </a:r>
          </a:p>
          <a:p>
            <a:pPr marL="228600" marR="0" lvl="0" indent="-228600" algn="l" defTabSz="91440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p>
          <a:p>
            <a:pPr marL="228600" marR="0" lvl="0" indent="-228600" algn="l" defTabSz="914400" fontAlgn="auto">
              <a:lnSpc>
                <a:spcPct val="11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Lacerations occasionally require </a:t>
            </a:r>
            <a:r>
              <a:rPr kumimoji="0" lang="en-US" sz="2800" b="1"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suturing</a:t>
            </a:r>
            <a:r>
              <a:rPr kumimoji="0" lang="en-US" sz="28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a:t>
            </a:r>
          </a:p>
          <a:p>
            <a:pPr marL="0" marR="0" lvl="0" indent="0" algn="l" defTabSz="914400" fontAlgn="auto">
              <a:lnSpc>
                <a:spcPct val="110000"/>
              </a:lnSpc>
              <a:spcBef>
                <a:spcPts val="1000"/>
              </a:spcBef>
              <a:spcAft>
                <a:spcPct val="0"/>
              </a:spcAft>
              <a:buClr>
                <a:schemeClr val="tx1"/>
              </a:buClr>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p>
          <a:p>
            <a:pPr marL="228600" marR="0" lvl="0" indent="-228600" algn="l" defTabSz="914400" rtl="0" fontAlgn="auto">
              <a:lnSpc>
                <a:spcPct val="11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800" b="1"/>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29" y="113177"/>
            <a:ext cx="7391400" cy="886641"/>
          </a:xfrm>
        </p:spPr>
        <p:txBody>
          <a:bodyPr>
            <a:normAutofit/>
          </a:bodyPr>
          <a:lstStyle/>
          <a:p>
            <a:pPr marL="0" marR="0" lvl="0" indent="0" algn="l"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200" b="0" i="0" u="none" strike="noStrike" kern="1200" cap="all" spc="200" normalizeH="0" baseline="0" noProof="0">
                <a:ln w="9525" cap="flat" cmpd="sng" algn="ctr">
                  <a:noFill/>
                  <a:prstDash val="solid"/>
                  <a:round/>
                  <a:headEnd type="none" w="med" len="med"/>
                  <a:tailEnd type="none" w="med" len="med"/>
                </a:ln>
                <a:solidFill>
                  <a:srgbClr val="0070C0"/>
                </a:solidFill>
                <a:uLnTx/>
                <a:uFillTx/>
                <a:latin typeface="+mj-lt"/>
                <a:ea typeface="+mj-ea"/>
                <a:cs typeface="+mj-cs"/>
                <a:sym typeface="Wingdings" charset="2"/>
              </a:rPr>
              <a:t>5. Subcutaneous fat necrosis</a:t>
            </a:r>
          </a:p>
        </p:txBody>
      </p:sp>
      <p:sp>
        <p:nvSpPr>
          <p:cNvPr id="3" name="Content Placeholder 2"/>
          <p:cNvSpPr>
            <a:spLocks noGrp="1"/>
          </p:cNvSpPr>
          <p:nvPr>
            <p:ph idx="1"/>
          </p:nvPr>
        </p:nvSpPr>
        <p:spPr>
          <a:xfrm>
            <a:off x="34376" y="999818"/>
            <a:ext cx="8955324" cy="5445224"/>
          </a:xfrm>
        </p:spPr>
        <p:txBody>
          <a:bodyPr>
            <a:normAutofit/>
          </a:bodyPr>
          <a:lstStyle/>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Irregular, hard, subcutaneous plaques with overlying dusky, red-purple discoloration on the extremities, face, trunk, or buttocks may be caused by </a:t>
            </a:r>
            <a:r>
              <a:rPr kumimoji="0" lang="en-US" sz="2000" b="0" i="0" u="sng"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pressure</a:t>
            </a: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during delivery.</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It occurs in the first weeks after birth. </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it is a form of panniculitis. </a:t>
            </a:r>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000"/>
          </a:p>
          <a:p>
            <a:pPr marL="228600" marR="0" lvl="0" indent="-228600" algn="l" defTabSz="914400" fontAlgn="auto">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1" i="1" u="sng" strike="noStrike" kern="1200" cap="none" spc="0" normalizeH="0" baseline="0" noProof="0">
                <a:ln w="9525" cap="flat" cmpd="sng" algn="ctr">
                  <a:noFill/>
                  <a:prstDash val="solid"/>
                  <a:round/>
                  <a:headEnd type="none" w="med" len="med"/>
                  <a:tailEnd type="none" w="med" len="med"/>
                </a:ln>
                <a:solidFill>
                  <a:schemeClr val="tx1"/>
                </a:solidFill>
                <a:uLnTx/>
                <a:uFillTx/>
                <a:latin typeface="+mn-lt"/>
                <a:ea typeface="+mn-ea"/>
                <a:cs typeface="+mn-cs"/>
                <a:sym typeface="Wingdings" charset="2"/>
              </a:rPr>
              <a:t>Risk factors </a:t>
            </a:r>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Fetal distress during labor</a:t>
            </a:r>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Large birth weight </a:t>
            </a:r>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CS</a:t>
            </a:r>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Low O2 level</a:t>
            </a:r>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Cold temperature</a:t>
            </a:r>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Infection</a:t>
            </a:r>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000"/>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000"/>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000"/>
          </a:p>
          <a:p>
            <a:pPr marL="685800" marR="0" lvl="1" indent="-457200" algn="l" defTabSz="914400" fontAlgn="auto">
              <a:lnSpc>
                <a:spcPct val="100000"/>
              </a:lnSpc>
              <a:spcBef>
                <a:spcPts val="1000"/>
              </a:spcBef>
              <a:spcAft>
                <a:spcPct val="0"/>
              </a:spcAft>
              <a:buClr>
                <a:schemeClr val="tx1"/>
              </a:buClr>
              <a:buSzTx/>
              <a:buFont typeface="+mj-lt"/>
              <a:buAutoNum type="arabicPeriod"/>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000"/>
          </a:p>
          <a:p>
            <a:pPr marL="228600" marR="0" lvl="1" indent="0" algn="l" defTabSz="914400" fontAlgn="auto">
              <a:lnSpc>
                <a:spcPct val="100000"/>
              </a:lnSpc>
              <a:spcBef>
                <a:spcPts val="1000"/>
              </a:spcBef>
              <a:spcAft>
                <a:spcPct val="0"/>
              </a:spcAft>
              <a:buClr>
                <a:schemeClr val="tx1"/>
              </a:buClr>
              <a:buSzTx/>
              <a:buNone/>
              <a:defRPr kumimoji="0" sz="16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00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36991" y="4180895"/>
            <a:ext cx="3262379" cy="245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36991" y="1887937"/>
            <a:ext cx="3262379" cy="209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536632" cy="6073824"/>
          </a:xfrm>
        </p:spPr>
        <p:txBody>
          <a:bodyPr>
            <a:noAutofit/>
          </a:bodyPr>
          <a:lstStyle/>
          <a:p>
            <a:pPr marL="228600" marR="0" lvl="0" indent="-228600" algn="l" defTabSz="914400" fontAlgn="base">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The most common complication of subcutaneous fat necrosis is </a:t>
            </a:r>
            <a:r>
              <a:rPr kumimoji="0" lang="en-US" sz="2400" b="1" i="1" u="none" strike="noStrike" kern="1200" cap="none" spc="0" normalizeH="0" baseline="0" noProof="0">
                <a:ln w="9525" cap="flat" cmpd="sng" algn="ctr">
                  <a:noFill/>
                  <a:prstDash val="solid"/>
                  <a:round/>
                  <a:headEnd type="none" w="med" len="med"/>
                  <a:tailEnd type="none" w="med" len="med"/>
                </a:ln>
                <a:solidFill>
                  <a:srgbClr val="0070C0"/>
                </a:solidFill>
                <a:uLnTx/>
                <a:uFillTx/>
                <a:latin typeface="Bahnschrift SemiBold" panose="020B0502040204020203" pitchFamily="34" charset="0"/>
                <a:cs typeface="Aparajita" pitchFamily="34" charset="0"/>
              </a:rPr>
              <a:t>HYPERCALCAEMIA</a:t>
            </a: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  </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causing :  irritability, constipation, poor weight gain and, rarely heart rhythm disturbance.</a:t>
            </a:r>
          </a:p>
          <a:p>
            <a:pPr marL="228600" marR="0" lvl="0" indent="-228600" algn="l" defTabSz="914400" fontAlgn="base">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SemiBold" panose="020B0502040204020203" pitchFamily="34" charset="0"/>
              <a:cs typeface="Aparajita" pitchFamily="34" charset="0"/>
            </a:endParaRPr>
          </a:p>
          <a:p>
            <a:pPr marL="228600" marR="0" lvl="0" indent="-228600" algn="l" defTabSz="914400" fontAlgn="base">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Thrombocytopenia</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 and </a:t>
            </a:r>
            <a:r>
              <a:rPr kumimoji="0" lang="en-US" sz="2400" b="1" i="1" u="none" strike="noStrike" kern="1200" cap="none" spc="0" normalizeH="0" baseline="0" noProof="0" err="1">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hyperlipidaemia</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  have also been observed.</a:t>
            </a:r>
          </a:p>
          <a:p>
            <a:pPr marL="228600" marR="0" lvl="0" indent="-228600" algn="l" defTabSz="914400" fontAlgn="base">
              <a:lnSpc>
                <a:spcPct val="100000"/>
              </a:lnSpc>
              <a:spcBef>
                <a:spcPts val="1000"/>
              </a:spcBef>
              <a:spcAft>
                <a:spcPct val="0"/>
              </a:spcAft>
              <a:buClr>
                <a:schemeClr val="tx1"/>
              </a:buClr>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effectLst>
                  <a:outerShdw blurRad="38100" dist="38100" dir="2700000" algn="tl">
                    <a:srgbClr val="000000">
                      <a:alpha val="43137"/>
                    </a:srgbClr>
                  </a:outerShdw>
                </a:effectLst>
                <a:uLnTx/>
                <a:uFillTx/>
                <a:latin typeface="Bahnschrift SemiBold" panose="020B0502040204020203" pitchFamily="34" charset="0"/>
                <a:cs typeface="Aparajita" pitchFamily="34" charset="0"/>
              </a:rPr>
              <a:t>Treatment</a:t>
            </a: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 :</a:t>
            </a:r>
            <a:endParaRPr lang="en-US" sz="2400" b="1">
              <a:solidFill>
                <a:schemeClr val="tx1"/>
              </a:solidFill>
              <a:latin typeface="Bahnschrift SemiBold" panose="020B0502040204020203" pitchFamily="34" charset="0"/>
              <a:cs typeface="Aparajita" pitchFamily="34" charset="0"/>
            </a:endParaRPr>
          </a:p>
          <a:p>
            <a:pPr marL="571500" marR="0" lvl="0" indent="-457200" algn="l" defTabSz="914400" fontAlgn="base">
              <a:lnSpc>
                <a:spcPct val="100000"/>
              </a:lnSpc>
              <a:spcBef>
                <a:spcPts val="1000"/>
              </a:spcBef>
              <a:spcAft>
                <a:spcPct val="0"/>
              </a:spcAft>
              <a:buClr>
                <a:schemeClr val="tx1"/>
              </a:buClr>
              <a:buSzTx/>
              <a:buFont typeface="Courier New" panose="02070309020205020404" pitchFamily="49" charset="0"/>
              <a:buChar char="o"/>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Focusses on management of hypercalcaemia, if it occurs.</a:t>
            </a:r>
          </a:p>
          <a:p>
            <a:pPr marL="571500" marR="0" lvl="0" indent="-457200" algn="l" defTabSz="914400" fontAlgn="base">
              <a:lnSpc>
                <a:spcPct val="100000"/>
              </a:lnSpc>
              <a:spcBef>
                <a:spcPts val="1000"/>
              </a:spcBef>
              <a:spcAft>
                <a:spcPct val="0"/>
              </a:spcAft>
              <a:buClr>
                <a:schemeClr val="tx1"/>
              </a:buClr>
              <a:buSzTx/>
              <a:buFont typeface="Courier New" panose="02070309020205020404" pitchFamily="49" charset="0"/>
              <a:buChar char="o"/>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 Hypercalcaemia may be treated by </a:t>
            </a: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increased fluid intake</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 </a:t>
            </a: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low calcium milk feeds</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 </a:t>
            </a:r>
            <a:r>
              <a:rPr kumimoji="0" lang="en-US" sz="2400" b="1" i="1"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frusemide</a:t>
            </a: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a:t>
            </a:r>
          </a:p>
          <a:p>
            <a:pPr marL="571500" marR="0" lvl="0" indent="-457200" algn="l" defTabSz="914400" fontAlgn="base">
              <a:lnSpc>
                <a:spcPct val="100000"/>
              </a:lnSpc>
              <a:spcBef>
                <a:spcPts val="1000"/>
              </a:spcBef>
              <a:spcAft>
                <a:spcPct val="0"/>
              </a:spcAft>
              <a:buClr>
                <a:schemeClr val="tx1"/>
              </a:buClr>
              <a:buSzTx/>
              <a:buFont typeface="Courier New" panose="02070309020205020404" pitchFamily="49" charset="0"/>
              <a:buChar char="o"/>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chemeClr val="tx1"/>
                </a:solidFill>
                <a:uLnTx/>
                <a:uFillTx/>
                <a:latin typeface="Bahnschrift SemiBold" panose="020B0502040204020203" pitchFamily="34" charset="0"/>
                <a:cs typeface="Aparajita" pitchFamily="34" charset="0"/>
              </a:rPr>
              <a:t>The inflammation of the fat often settles without specific treatment.</a:t>
            </a:r>
          </a:p>
          <a:p>
            <a:pPr marL="571500" marR="0" lvl="0" indent="-457200" algn="l" defTabSz="914400" fontAlgn="base">
              <a:lnSpc>
                <a:spcPct val="100000"/>
              </a:lnSpc>
              <a:spcBef>
                <a:spcPts val="1000"/>
              </a:spcBef>
              <a:spcAft>
                <a:spcPct val="0"/>
              </a:spcAft>
              <a:buClr>
                <a:schemeClr val="tx1"/>
              </a:buClr>
              <a:buSzTx/>
              <a:buFont typeface="Courier New" panose="02070309020205020404" pitchFamily="49" charset="0"/>
              <a:buChar char="o"/>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SemiBold" panose="020B0502040204020203" pitchFamily="34" charset="0"/>
              <a:cs typeface="Aparajita" pitchFamily="34" charset="0"/>
            </a:endParaRPr>
          </a:p>
          <a:p>
            <a:pPr marL="571500" marR="0" lvl="0" indent="-457200" algn="l" defTabSz="914400" fontAlgn="base">
              <a:lnSpc>
                <a:spcPct val="100000"/>
              </a:lnSpc>
              <a:spcBef>
                <a:spcPts val="1000"/>
              </a:spcBef>
              <a:spcAft>
                <a:spcPct val="0"/>
              </a:spcAft>
              <a:buClr>
                <a:schemeClr val="tx1"/>
              </a:buClr>
              <a:buSzTx/>
              <a:buFont typeface="Courier New" panose="02070309020205020404" pitchFamily="49" charset="0"/>
              <a:buChar char="o"/>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SemiBold" panose="020B0502040204020203" pitchFamily="34" charset="0"/>
              <a:cs typeface="Aparajita" pitchFamily="34" charset="0"/>
            </a:endParaRPr>
          </a:p>
          <a:p>
            <a:pPr marL="228600" marR="0" lvl="0" indent="-228600" algn="l" defTabSz="914400" fontAlgn="base">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SemiBold" panose="020B0502040204020203" pitchFamily="34" charset="0"/>
              <a:cs typeface="Aparajita" pitchFamily="34" charset="0"/>
            </a:endParaRPr>
          </a:p>
          <a:p>
            <a:pPr marL="228600" marR="0" lvl="0" indent="-228600" algn="l" defTabSz="914400" rtl="0" fontAlgn="base">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b="1">
              <a:solidFill>
                <a:schemeClr val="tx1"/>
              </a:solidFill>
              <a:latin typeface="Bahnschrift SemiBold" panose="020B0502040204020203" pitchFamily="34" charset="0"/>
              <a:cs typeface="Aparajita" pitchFamily="34"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937755" cy="1188720"/>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The Brachial Plexus</a:t>
            </a:r>
          </a:p>
        </p:txBody>
      </p:sp>
      <p:sp>
        <p:nvSpPr>
          <p:cNvPr id="3" name="Content Placeholder 2"/>
          <p:cNvSpPr>
            <a:spLocks noGrp="1"/>
          </p:cNvSpPr>
          <p:nvPr>
            <p:ph idx="1"/>
          </p:nvPr>
        </p:nvSpPr>
        <p:spPr>
          <a:xfrm>
            <a:off x="1600200" y="1688274"/>
            <a:ext cx="5105400" cy="4191000"/>
          </a:xfrm>
        </p:spPr>
        <p:txBody>
          <a:bodyPr>
            <a:norm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The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brachial plexus</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is a network of nerves (formed by the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2" tooltip="Anterior rami"/>
              </a:rPr>
              <a:t>anterior rami</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of the lower four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3" tooltip="Spinal nerve"/>
              </a:rPr>
              <a:t>cervical nerves</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and first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4" tooltip="Spinal nerve"/>
              </a:rPr>
              <a:t>thoracic nerve</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5" tooltip="Cervical spinal nerve 5"/>
              </a:rPr>
              <a:t>C5</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6" tooltip="Cervical spinal nerve 6"/>
              </a:rPr>
              <a:t>C6</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7" tooltip="Cervical spinal nerve 7"/>
              </a:rPr>
              <a:t>C7</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8" tooltip="Cervical spinal nerve 8"/>
              </a:rPr>
              <a:t>C8</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and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9" tooltip="Thoracic spinal nerve 1"/>
              </a:rPr>
              <a:t>T1</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It supplies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10" tooltip="Afferent nerve fiber"/>
              </a:rPr>
              <a:t>afferent</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and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hlinkClick r:id="rId11" tooltip="Efferent nerve fiber"/>
              </a:rPr>
              <a:t>efferent nerve fibers</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to the chest, shoulder, arm, forearm, and hand. </a:t>
            </a:r>
          </a:p>
        </p:txBody>
      </p:sp>
      <p:pic>
        <p:nvPicPr>
          <p:cNvPr id="4"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80514" y="1688274"/>
            <a:ext cx="3421022" cy="4115001"/>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5263" y="228802"/>
            <a:ext cx="5937755" cy="1188720"/>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Brachial Plexus Injury</a:t>
            </a:r>
          </a:p>
        </p:txBody>
      </p:sp>
      <p:sp>
        <p:nvSpPr>
          <p:cNvPr id="3" name="Content Placeholder 2"/>
          <p:cNvSpPr>
            <a:spLocks noGrp="1"/>
          </p:cNvSpPr>
          <p:nvPr>
            <p:ph idx="1"/>
          </p:nvPr>
        </p:nvSpPr>
        <p:spPr>
          <a:xfrm>
            <a:off x="348343" y="1878008"/>
            <a:ext cx="5937755" cy="3101983"/>
          </a:xfrm>
        </p:spPr>
        <p:txBody>
          <a:bodyPr>
            <a:noAutofit/>
          </a:bodyPr>
          <a:lstStyle/>
          <a:p>
            <a:pPr marL="228600" marR="0" lvl="0" indent="-228600" algn="l" defTabSz="914400" fontAlgn="auto">
              <a:lnSpc>
                <a:spcPct val="100000"/>
              </a:lnSpc>
              <a:spcBef>
                <a:spcPts val="1000"/>
              </a:spcBef>
              <a:spcAft>
                <a:spcPct val="0"/>
              </a:spcAft>
              <a:buSzTx/>
              <a:buFont typeface="Wingdings" pitchFamily="2" charset="2"/>
              <a:buChar char="v"/>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How does the injury happen ?</a:t>
            </a:r>
          </a:p>
          <a:p>
            <a:pPr marL="228600" marR="0" lvl="0" indent="-228600" algn="l" defTabSz="914400" fontAlgn="auto">
              <a:lnSpc>
                <a:spcPct val="100000"/>
              </a:lnSpc>
              <a:spcBef>
                <a:spcPts val="1000"/>
              </a:spcBef>
              <a:spcAft>
                <a:spcPct val="0"/>
              </a:spcAft>
              <a:buSzTx/>
              <a:buFont typeface="Wingdings" pitchFamily="2" charset="2"/>
              <a:buChar char="ü"/>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Injury to the nerves of the </a:t>
            </a:r>
            <a:r>
              <a:rPr kumimoji="0" lang="en-US"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brachial plexus </a:t>
            </a: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may result from excessive traction, on the neck, during birth.</a:t>
            </a:r>
          </a:p>
          <a:p>
            <a:pPr marL="228600" marR="0" lvl="0" indent="-228600" algn="l" defTabSz="914400" fontAlgn="auto">
              <a:lnSpc>
                <a:spcPct val="100000"/>
              </a:lnSpc>
              <a:spcBef>
                <a:spcPts val="1000"/>
              </a:spcBef>
              <a:spcAft>
                <a:spcPct val="0"/>
              </a:spcAft>
              <a:buSzTx/>
              <a:buFont typeface="Wingdings" pitchFamily="2" charset="2"/>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Approximately, 2 out of every 1000 baby delivered, suffer for a form of Brachial Plexus Birth Palsy (BPBP).</a:t>
            </a:r>
          </a:p>
          <a:p>
            <a:pPr marL="228600" marR="0" lvl="0" indent="-228600" algn="l" defTabSz="914400" fontAlgn="auto">
              <a:lnSpc>
                <a:spcPct val="100000"/>
              </a:lnSpc>
              <a:spcBef>
                <a:spcPts val="1000"/>
              </a:spcBef>
              <a:spcAft>
                <a:spcPct val="0"/>
              </a:spcAft>
              <a:buSzTx/>
              <a:buFont typeface="Wingdings" pitchFamily="2" charset="2"/>
              <a:buChar char="ü"/>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a:p>
          <a:p>
            <a:pPr marL="228600" marR="0" lvl="0" indent="-228600" algn="l" defTabSz="914400" fontAlgn="auto">
              <a:lnSpc>
                <a:spcPct val="100000"/>
              </a:lnSpc>
              <a:spcBef>
                <a:spcPts val="1000"/>
              </a:spcBef>
              <a:spcAft>
                <a:spcPct val="0"/>
              </a:spcAft>
              <a:buSzTx/>
              <a:buFont typeface="Wingdings" pitchFamily="2" charset="2"/>
              <a:buChar char="q"/>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This Injury can happen during difficult deliveries, such as:</a:t>
            </a:r>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Large baby.</a:t>
            </a:r>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Breech delivery (bottom first).</a:t>
            </a:r>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Prolonged delivery.</a:t>
            </a:r>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Shoulder dystocia.</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481" y="441417"/>
            <a:ext cx="2671856" cy="287318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054" y="3428999"/>
            <a:ext cx="3312282" cy="3172345"/>
          </a:xfrm>
          <a:prstGeom prst="rect">
            <a:avLst/>
          </a:prstGeo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40" y="1156096"/>
            <a:ext cx="5292167" cy="3263504"/>
          </a:xfrm>
        </p:spPr>
      </p:pic>
      <p:sp>
        <p:nvSpPr>
          <p:cNvPr id="6" name="TextBox 5"/>
          <p:cNvSpPr txBox="1"/>
          <p:nvPr/>
        </p:nvSpPr>
        <p:spPr>
          <a:xfrm>
            <a:off x="6966857" y="955018"/>
            <a:ext cx="3406541" cy="3970318"/>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0" lvl="0" algn="l" defTabSz="457200">
              <a:buNone/>
              <a:defRPr kumimoji="0" sz="1800" b="0" i="0" normalizeH="0" noProof="0">
                <a:uLnTx/>
                <a:uFillTx/>
                <a:latin typeface="+mn-lt"/>
                <a:ea typeface="+mn-ea"/>
                <a:cs typeface="+mn-cs"/>
              </a:defRPr>
            </a:pPr>
            <a:r>
              <a:rPr kumimoji="0" lang="en-US" sz="2800" b="1" i="0" normalizeH="0" noProof="0">
                <a:uLnTx/>
                <a:uFillTx/>
                <a:latin typeface="+mn-lt"/>
                <a:ea typeface="+mn-ea"/>
                <a:cs typeface="+mn-cs"/>
              </a:rPr>
              <a:t>Shoulder dystocia</a:t>
            </a:r>
            <a:r>
              <a:rPr kumimoji="0" lang="en-US" sz="2800" b="0" i="0" normalizeH="0" noProof="0">
                <a:uLnTx/>
                <a:uFillTx/>
                <a:latin typeface="+mn-lt"/>
                <a:ea typeface="+mn-ea"/>
                <a:cs typeface="+mn-cs"/>
              </a:rPr>
              <a:t> is when, after delivery of the head, the baby's anterior shoulder gets caught above the mother's pubic bone.</a:t>
            </a:r>
          </a:p>
          <a:p>
            <a:pPr marL="0" lvl="0" algn="l" defTabSz="457200">
              <a:buNone/>
              <a:defRPr kumimoji="0" sz="1800" b="0" i="0" normalizeH="0" noProof="0">
                <a:uLnTx/>
                <a:uFillTx/>
                <a:latin typeface="+mn-lt"/>
                <a:ea typeface="+mn-ea"/>
                <a:cs typeface="+mn-cs"/>
              </a:defRPr>
            </a:pPr>
            <a:r>
              <a:rPr kumimoji="0" lang="en-US" sz="2800" b="1" i="0" u="sng" normalizeH="0" noProof="0">
                <a:uLnTx/>
                <a:uFillTx/>
                <a:latin typeface="+mn-lt"/>
                <a:ea typeface="+mn-ea"/>
                <a:cs typeface="+mn-cs"/>
              </a:rPr>
              <a:t>Stretching and injury</a:t>
            </a:r>
            <a:r>
              <a:rPr kumimoji="0" lang="en-US" sz="2800" b="0" i="0" normalizeH="0" noProof="0">
                <a:uLnTx/>
                <a:uFillTx/>
                <a:latin typeface="+mn-lt"/>
                <a:ea typeface="+mn-ea"/>
                <a:cs typeface="+mn-cs"/>
              </a:rPr>
              <a:t> of the brachial plexus can happen.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B28796-EC0A-0E48-9EB9-B2943603646A}"/>
              </a:ext>
            </a:extLst>
          </p:cNvPr>
          <p:cNvPicPr>
            <a:picLocks noChangeAspect="1"/>
          </p:cNvPicPr>
          <p:nvPr/>
        </p:nvPicPr>
        <p:blipFill>
          <a:blip r:embed="rId2"/>
          <a:stretch>
            <a:fillRect/>
          </a:stretch>
        </p:blipFill>
        <p:spPr>
          <a:xfrm>
            <a:off x="-1" y="0"/>
            <a:ext cx="12545121" cy="6858000"/>
          </a:xfrm>
          <a:prstGeom prst="rect">
            <a:avLst/>
          </a:prstGeom>
        </p:spPr>
      </p:pic>
    </p:spTree>
    <p:extLst>
      <p:ext uri="{BB962C8B-B14F-4D97-AF65-F5344CB8AC3E}">
        <p14:creationId xmlns:p14="http://schemas.microsoft.com/office/powerpoint/2010/main" val="425217119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48" y="0"/>
            <a:ext cx="5937755" cy="1188720"/>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Erb’s Palsy (C5-C6)</a:t>
            </a:r>
          </a:p>
        </p:txBody>
      </p:sp>
      <p:sp>
        <p:nvSpPr>
          <p:cNvPr id="3" name="Content Placeholder 2"/>
          <p:cNvSpPr>
            <a:spLocks noGrp="1"/>
          </p:cNvSpPr>
          <p:nvPr>
            <p:ph idx="1"/>
          </p:nvPr>
        </p:nvSpPr>
        <p:spPr>
          <a:xfrm>
            <a:off x="75683" y="1524000"/>
            <a:ext cx="4925443" cy="3101983"/>
          </a:xfrm>
        </p:spPr>
        <p:txBody>
          <a:bodyPr>
            <a:no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Most common form of brachial plexus birth palsy, accounting for 45% of all injuries.</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C7 can be involved in 20% of the cases.</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The usual picture is of: Painless adduction, internal rotation of the arm, and pronation of the forearm.</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The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Moro reflex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is absent on the involved side, and the hand grasp is intact.</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914" y="783772"/>
            <a:ext cx="3805738" cy="2872037"/>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914" y="3907971"/>
            <a:ext cx="3805738" cy="2439806"/>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descr="A person posing for the camera&#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533400"/>
            <a:ext cx="5178016" cy="4142413"/>
          </a:xfrm>
          <a:prstGeom prst="rect">
            <a:avLst/>
          </a:prstGeom>
        </p:spPr>
      </p:pic>
      <p:sp>
        <p:nvSpPr>
          <p:cNvPr id="8" name="TextBox 7"/>
          <p:cNvSpPr txBox="1"/>
          <p:nvPr/>
        </p:nvSpPr>
        <p:spPr>
          <a:xfrm>
            <a:off x="2778369" y="4893755"/>
            <a:ext cx="3587261" cy="507831"/>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0" lvl="0" algn="ctr" defTabSz="457200">
              <a:buNone/>
              <a:defRPr kumimoji="0" sz="1800" b="0" i="0" normalizeH="0" noProof="0">
                <a:uLnTx/>
                <a:uFillTx/>
                <a:latin typeface="+mn-lt"/>
                <a:ea typeface="+mn-ea"/>
                <a:cs typeface="+mn-cs"/>
              </a:defRPr>
            </a:pPr>
            <a:r>
              <a:rPr kumimoji="0" lang="en-US" sz="2700" b="1" i="0" normalizeH="0" noProof="0">
                <a:uLnTx/>
                <a:uFillTx/>
                <a:latin typeface="+mn-lt"/>
                <a:ea typeface="+mn-ea"/>
                <a:cs typeface="+mn-cs"/>
              </a:rPr>
              <a:t>Normal Moro Reflex</a:t>
            </a:r>
          </a:p>
        </p:txBody>
      </p:sp>
      <p:pic>
        <p:nvPicPr>
          <p:cNvPr id="2"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50" y="0"/>
            <a:ext cx="9265450" cy="6858000"/>
          </a:xfrm>
          <a:prstGeom prst="rect">
            <a:avLst/>
          </a:prstGeo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95" y="0"/>
            <a:ext cx="5937755" cy="1188720"/>
          </a:xfrm>
        </p:spPr>
        <p:txBody>
          <a:bodyPr>
            <a:normAutofit/>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Klumpke’s Palsy</a:t>
            </a:r>
            <a:br>
              <a:rPr kumimoji="0" lang="en-US" sz="28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br>
            <a:r>
              <a:rPr kumimoji="0" lang="en-US" sz="28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(C7-C8-T1)</a:t>
            </a:r>
          </a:p>
        </p:txBody>
      </p:sp>
      <p:sp>
        <p:nvSpPr>
          <p:cNvPr id="3" name="Content Placeholder 2"/>
          <p:cNvSpPr>
            <a:spLocks noGrp="1"/>
          </p:cNvSpPr>
          <p:nvPr>
            <p:ph idx="1"/>
          </p:nvPr>
        </p:nvSpPr>
        <p:spPr>
          <a:xfrm>
            <a:off x="218690" y="1676400"/>
            <a:ext cx="5039119" cy="4301253"/>
          </a:xfrm>
        </p:spPr>
        <p:txBody>
          <a:bodyPr>
            <a:no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It is a form of Brachial Plexus Birth Palsy (BPBP), and it is much less common than Erb’s Palsy.</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is caused by injury to the seventh and eighth cervical nerves and the first thoracic nerve, resulting in a paralyzed hand (Claw hand).</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If the sympathetic nerves are injured, an ipsilateral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Horner syndrome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happens.</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Grasp Reflex is absent.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3429000"/>
            <a:ext cx="3017795" cy="3175857"/>
          </a:xfrm>
          <a:prstGeom prst="rect">
            <a:avLst/>
          </a:prstGeom>
        </p:spPr>
      </p:pic>
      <p:pic>
        <p:nvPicPr>
          <p:cNvPr id="4"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0"/>
            <a:ext cx="2895600" cy="3002071"/>
          </a:xfrm>
          <a:prstGeom prst="rect">
            <a:avLst/>
          </a:prstGeom>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6386622" cy="4843546"/>
          </a:xfrm>
          <a:prstGeom prst="rect">
            <a:avLst/>
          </a:prstGeom>
        </p:spPr>
      </p:pic>
      <p:sp>
        <p:nvSpPr>
          <p:cNvPr id="8" name="TextBox 7"/>
          <p:cNvSpPr txBox="1"/>
          <p:nvPr/>
        </p:nvSpPr>
        <p:spPr>
          <a:xfrm>
            <a:off x="6629400" y="1752600"/>
            <a:ext cx="2604978" cy="2554545"/>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0" lvl="0" algn="l" defTabSz="457200">
              <a:buNone/>
              <a:defRPr kumimoji="0" sz="1800" b="0" i="0" normalizeH="0" noProof="0">
                <a:uLnTx/>
                <a:uFillTx/>
                <a:latin typeface="+mn-lt"/>
                <a:ea typeface="+mn-ea"/>
                <a:cs typeface="+mn-cs"/>
              </a:defRPr>
            </a:pPr>
            <a:r>
              <a:rPr kumimoji="0" lang="en-US" sz="3200" b="0" i="0" normalizeH="0" noProof="0">
                <a:uLnTx/>
                <a:uFillTx/>
                <a:latin typeface="+mn-lt"/>
                <a:ea typeface="+mn-ea"/>
                <a:cs typeface="+mn-cs"/>
              </a:rPr>
              <a:t>Horner Syndrome:</a:t>
            </a:r>
          </a:p>
          <a:p>
            <a:pPr marL="0" lvl="0" algn="l" defTabSz="457200">
              <a:buNone/>
              <a:defRPr kumimoji="0" sz="1800" b="0" i="0" normalizeH="0" noProof="0">
                <a:uLnTx/>
                <a:uFillTx/>
                <a:latin typeface="+mn-lt"/>
                <a:ea typeface="+mn-ea"/>
                <a:cs typeface="+mn-cs"/>
              </a:defRPr>
            </a:pPr>
            <a:r>
              <a:rPr kumimoji="0" lang="en-US" sz="3200" b="0" i="0" normalizeH="0" noProof="0">
                <a:uLnTx/>
                <a:uFillTx/>
                <a:latin typeface="+mn-lt"/>
                <a:ea typeface="+mn-ea"/>
                <a:cs typeface="+mn-cs"/>
              </a:rPr>
              <a:t>Ptosis, Miosis and Ipsilateral anhidrosis.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4415" y="191164"/>
            <a:ext cx="7623717" cy="1188720"/>
          </a:xfrm>
        </p:spPr>
        <p:txBody>
          <a:bodyPr>
            <a:normAutofit fontScale="90000"/>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36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How Is a Brachial Plexus Injury Treated?</a:t>
            </a:r>
            <a:endParaRPr lang="en-US" sz="3600"/>
          </a:p>
        </p:txBody>
      </p:sp>
      <p:sp>
        <p:nvSpPr>
          <p:cNvPr id="3" name="Content Placeholder 2"/>
          <p:cNvSpPr>
            <a:spLocks noGrp="1"/>
          </p:cNvSpPr>
          <p:nvPr>
            <p:ph idx="1"/>
          </p:nvPr>
        </p:nvSpPr>
        <p:spPr>
          <a:xfrm>
            <a:off x="28074" y="1771912"/>
            <a:ext cx="4648200" cy="3101983"/>
          </a:xfrm>
        </p:spPr>
        <p:txBody>
          <a:bodyPr>
            <a:no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Most babies with a brachial plexus injury regain both movement and feeling in the affected arm. In mild cases, this might happen without treatment.</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Other babies might need daily physical therapy.</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If pain, weakness, or numbness continue, surgery often can help.</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Surgical treatments include nerve grafting.</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423" y="1545240"/>
            <a:ext cx="4286903" cy="4783567"/>
          </a:xfrm>
          <a:prstGeom prst="rect">
            <a:avLst/>
          </a:prstGeom>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63" y="283143"/>
            <a:ext cx="5937755" cy="1188720"/>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Cranial Nerve Injuries</a:t>
            </a:r>
          </a:p>
        </p:txBody>
      </p:sp>
      <p:sp>
        <p:nvSpPr>
          <p:cNvPr id="3" name="Content Placeholder 2"/>
          <p:cNvSpPr>
            <a:spLocks noGrp="1"/>
          </p:cNvSpPr>
          <p:nvPr>
            <p:ph idx="1"/>
          </p:nvPr>
        </p:nvSpPr>
        <p:spPr>
          <a:xfrm>
            <a:off x="24063" y="1754246"/>
            <a:ext cx="4495801" cy="3101983"/>
          </a:xfrm>
        </p:spPr>
        <p:txBody>
          <a:bodyPr>
            <a:no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The nerves in a bundle that originates from the brain stem instead of the spinal cord are called cranial nerves and these can be damaged by stretching during childbirth. Depending on which nerve or nerves are damaged, a child may be born with various weaknesses or paralysis.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573" y="1467831"/>
            <a:ext cx="4644483" cy="3674811"/>
          </a:xfrm>
          <a:prstGeom prst="rect">
            <a:avLst/>
          </a:prstGeo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055380" cy="1400530"/>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Arial Narrow" panose="020B0606020202030204" pitchFamily="34" charset="0"/>
              </a:rPr>
              <a:t>Facial Nerve injury</a:t>
            </a:r>
          </a:p>
        </p:txBody>
      </p:sp>
      <p:sp>
        <p:nvSpPr>
          <p:cNvPr id="3" name="Content Placeholder 2"/>
          <p:cNvSpPr>
            <a:spLocks noGrp="1"/>
          </p:cNvSpPr>
          <p:nvPr>
            <p:ph idx="1"/>
          </p:nvPr>
        </p:nvSpPr>
        <p:spPr>
          <a:xfrm>
            <a:off x="381000" y="1779187"/>
            <a:ext cx="3749919" cy="3263504"/>
          </a:xfrm>
        </p:spPr>
        <p:txBody>
          <a:bodyPr>
            <a:no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Facial nerve injury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may be the result of compression of the seventh nerve between the facial bone and the mother’s pelvic bones or the physician’s forceps.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860" y="2059249"/>
            <a:ext cx="3821140" cy="4205004"/>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371600"/>
            <a:ext cx="4775843" cy="4022225"/>
          </a:xfrm>
        </p:spPr>
      </p:pic>
      <p:sp>
        <p:nvSpPr>
          <p:cNvPr id="6" name="TextBox 5"/>
          <p:cNvSpPr txBox="1"/>
          <p:nvPr/>
        </p:nvSpPr>
        <p:spPr>
          <a:xfrm>
            <a:off x="1066800" y="152400"/>
            <a:ext cx="6615332" cy="415498"/>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0" lvl="0" algn="ctr" defTabSz="457200">
              <a:buNone/>
              <a:defRPr kumimoji="0" sz="1800" b="0" i="0" normalizeH="0" noProof="0">
                <a:uLnTx/>
                <a:uFillTx/>
                <a:latin typeface="+mn-lt"/>
                <a:ea typeface="+mn-ea"/>
                <a:cs typeface="+mn-cs"/>
              </a:defRPr>
            </a:pPr>
            <a:r>
              <a:rPr kumimoji="0" lang="en-US" sz="2100" b="1" i="0" normalizeH="0" noProof="0">
                <a:uLnTx/>
                <a:uFillTx/>
                <a:latin typeface="+mn-lt"/>
                <a:ea typeface="+mn-ea"/>
                <a:cs typeface="+mn-cs"/>
              </a:rPr>
              <a:t>Facial Nerve Palsy</a:t>
            </a:r>
          </a:p>
        </p:txBody>
      </p:sp>
      <p:sp>
        <p:nvSpPr>
          <p:cNvPr id="7" name="TextBox 6"/>
          <p:cNvSpPr txBox="1"/>
          <p:nvPr/>
        </p:nvSpPr>
        <p:spPr>
          <a:xfrm>
            <a:off x="5486400" y="1295400"/>
            <a:ext cx="3112477" cy="3993401"/>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342900" lvl="0" indent="-342900" algn="l" defTabSz="457200">
              <a:buFont typeface="Wingdings" pitchFamily="2" charset="2"/>
              <a:buChar char="v"/>
              <a:defRPr kumimoji="0" sz="1800" b="0" i="0" normalizeH="0" noProof="0">
                <a:uLnTx/>
                <a:uFillTx/>
                <a:latin typeface="+mn-lt"/>
                <a:ea typeface="+mn-ea"/>
                <a:cs typeface="+mn-cs"/>
              </a:defRPr>
            </a:pPr>
            <a:r>
              <a:rPr kumimoji="0" lang="en-US" sz="1950" b="0" i="0" normalizeH="0" noProof="0">
                <a:uLnTx/>
                <a:uFillTx/>
                <a:latin typeface="+mn-lt"/>
                <a:ea typeface="+mn-ea"/>
                <a:cs typeface="+mn-cs"/>
              </a:rPr>
              <a:t>Symptoms of this type of injury are:</a:t>
            </a:r>
          </a:p>
          <a:p>
            <a:pPr marL="342900" lvl="0" indent="-342900" algn="l" defTabSz="457200">
              <a:buFont typeface="Arial" panose="020B0604020202020204" pitchFamily="34" charset="0"/>
              <a:buChar char="•"/>
              <a:defRPr kumimoji="0" sz="1800" b="0" i="0" normalizeH="0" noProof="0">
                <a:uLnTx/>
                <a:uFillTx/>
                <a:latin typeface="+mn-lt"/>
                <a:ea typeface="+mn-ea"/>
                <a:cs typeface="+mn-cs"/>
              </a:defRPr>
            </a:pPr>
            <a:r>
              <a:rPr kumimoji="0" lang="en-US" sz="1950" b="0" i="0" normalizeH="0" noProof="0">
                <a:uLnTx/>
                <a:uFillTx/>
                <a:latin typeface="+mn-lt"/>
                <a:ea typeface="+mn-ea"/>
                <a:cs typeface="+mn-cs"/>
              </a:rPr>
              <a:t>Asymmetrical movements in the face</a:t>
            </a:r>
          </a:p>
          <a:p>
            <a:pPr marL="342900" lvl="0" indent="-342900" algn="l" defTabSz="457200">
              <a:buFont typeface="Arial" panose="020B0604020202020204" pitchFamily="34" charset="0"/>
              <a:buChar char="•"/>
              <a:defRPr kumimoji="0" sz="1800" b="0" i="0" normalizeH="0" noProof="0">
                <a:uLnTx/>
                <a:uFillTx/>
                <a:latin typeface="+mn-lt"/>
                <a:ea typeface="+mn-ea"/>
                <a:cs typeface="+mn-cs"/>
              </a:defRPr>
            </a:pPr>
            <a:r>
              <a:rPr kumimoji="0" lang="en-US" sz="1950" b="0" i="0" normalizeH="0" noProof="0">
                <a:uLnTx/>
                <a:uFillTx/>
                <a:latin typeface="+mn-lt"/>
                <a:ea typeface="+mn-ea"/>
                <a:cs typeface="+mn-cs"/>
              </a:rPr>
              <a:t>One side of the mouth being drawn toward the other side.</a:t>
            </a:r>
          </a:p>
          <a:p>
            <a:pPr marL="342900" lvl="0" indent="-342900" algn="l" defTabSz="457200">
              <a:buFont typeface="Arial" panose="020B0604020202020204" pitchFamily="34" charset="0"/>
              <a:buChar char="•"/>
              <a:defRPr kumimoji="0" sz="1800" b="0" i="0" normalizeH="0" noProof="0">
                <a:uLnTx/>
                <a:uFillTx/>
                <a:latin typeface="+mn-lt"/>
                <a:ea typeface="+mn-ea"/>
                <a:cs typeface="+mn-cs"/>
              </a:defRPr>
            </a:pPr>
            <a:r>
              <a:rPr kumimoji="0" lang="en-US" sz="1950" b="0" i="0" normalizeH="0" noProof="0">
                <a:uLnTx/>
                <a:uFillTx/>
                <a:latin typeface="+mn-lt"/>
                <a:ea typeface="+mn-ea"/>
                <a:cs typeface="+mn-cs"/>
              </a:rPr>
              <a:t>Smoother skin on the paralyzed side.</a:t>
            </a:r>
          </a:p>
          <a:p>
            <a:pPr marL="342900" lvl="0" indent="-342900" algn="l" defTabSz="457200">
              <a:buFont typeface="Arial" panose="020B0604020202020204" pitchFamily="34" charset="0"/>
              <a:buChar char="•"/>
              <a:defRPr kumimoji="0" sz="1800" b="0" i="0" normalizeH="0" noProof="0">
                <a:uLnTx/>
                <a:uFillTx/>
                <a:latin typeface="+mn-lt"/>
                <a:ea typeface="+mn-ea"/>
                <a:cs typeface="+mn-cs"/>
              </a:defRPr>
            </a:pPr>
            <a:r>
              <a:rPr kumimoji="0" lang="en-US" sz="1950" b="0" i="0" normalizeH="0" noProof="0">
                <a:uLnTx/>
                <a:uFillTx/>
                <a:latin typeface="+mn-lt"/>
                <a:ea typeface="+mn-ea"/>
                <a:cs typeface="+mn-cs"/>
              </a:rPr>
              <a:t>General lack of movement and expression on the affected side of the face.</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937755" cy="1188720"/>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Laryngeal Nerve Injury</a:t>
            </a:r>
          </a:p>
        </p:txBody>
      </p:sp>
      <p:sp>
        <p:nvSpPr>
          <p:cNvPr id="3" name="Content Placeholder 2"/>
          <p:cNvSpPr>
            <a:spLocks noGrp="1"/>
          </p:cNvSpPr>
          <p:nvPr>
            <p:ph idx="1"/>
          </p:nvPr>
        </p:nvSpPr>
        <p:spPr>
          <a:xfrm>
            <a:off x="152399" y="1524000"/>
            <a:ext cx="6683829" cy="3101983"/>
          </a:xfrm>
        </p:spPr>
        <p:txBody>
          <a:bodyPr>
            <a:no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Damage to the laryngeal nerve may affect a child’s ability to breathe and swallow.</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This damage often occurs when an infant’s head is turned to the side during childbirth.</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If the nerve injury is </a:t>
            </a:r>
            <a:r>
              <a:rPr kumimoji="0" lang="en-US" sz="24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Unilateral</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the baby will present with hoarse cry or stridor.</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But if the injury is </a:t>
            </a:r>
            <a:r>
              <a:rPr kumimoji="0" lang="en-US" sz="2400" b="1" i="0" u="none" strike="noStrike" kern="1200" cap="none" spc="0" normalizeH="0" baseline="0" noProof="0">
                <a:ln w="9525" cap="flat" cmpd="sng" algn="ctr">
                  <a:noFill/>
                  <a:prstDash val="solid"/>
                  <a:round/>
                  <a:headEnd type="none" w="med" len="med"/>
                  <a:tailEnd type="none" w="med" len="med"/>
                </a:ln>
                <a:solidFill>
                  <a:srgbClr val="FF0000"/>
                </a:solidFill>
                <a:uLnTx/>
                <a:uFillTx/>
                <a:latin typeface="+mn-lt"/>
                <a:ea typeface="+mn-ea"/>
                <a:cs typeface="+mn-cs"/>
                <a:sym typeface="Wingdings" charset="2"/>
              </a:rPr>
              <a:t>Bilateral</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the baby will have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respiratory distress or asphyxia</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a:t>
            </a:r>
            <a:endParaRPr lang="en-US" sz="2400"/>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Most babies born with laryngeal nerve damage will recover within a few months.</a:t>
            </a:r>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621" y="1341120"/>
            <a:ext cx="3686979" cy="2949583"/>
          </a:xfrm>
          <a:prstGeom prst="rect">
            <a:avLst/>
          </a:prstGeom>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4210" y="234141"/>
            <a:ext cx="5503179" cy="836670"/>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Spinal Cord Injury</a:t>
            </a:r>
          </a:p>
        </p:txBody>
      </p:sp>
      <p:sp>
        <p:nvSpPr>
          <p:cNvPr id="3" name="Content Placeholder 2"/>
          <p:cNvSpPr>
            <a:spLocks noGrp="1"/>
          </p:cNvSpPr>
          <p:nvPr>
            <p:ph idx="1"/>
          </p:nvPr>
        </p:nvSpPr>
        <p:spPr>
          <a:xfrm>
            <a:off x="0" y="1066800"/>
            <a:ext cx="8991600" cy="3101983"/>
          </a:xfrm>
        </p:spPr>
        <p:txBody>
          <a:bodyPr>
            <a:no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In very rare cases the spinal cord may be stretched and damaged. This is a serious injury.</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The result is typically paralysis below where the damage occurred. These spinal cord injuries are most often permanent and leave a child with a lifelong paralysis of a part of the body.</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The clinical presentation is:</a:t>
            </a:r>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Stillbirth</a:t>
            </a:r>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Rapid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neonatal death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with failure to establish adequate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respiratory function </a:t>
            </a: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especially in cases involving the </a:t>
            </a:r>
            <a:r>
              <a:rPr kumimoji="0" lang="en-US" sz="2400" b="1"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upper cervical cord or lower brainstem.</a:t>
            </a:r>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Lifelong paralysis of a part of the body.</a:t>
            </a:r>
            <a:endParaRPr lang="en-US" sz="2400" b="1">
              <a:cs typeface="Andalus" panose="02020603050405020304" pitchFamily="18" charset="-78"/>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4FAD2-8C98-167A-FFD7-D46B6762C49D}"/>
              </a:ext>
            </a:extLst>
          </p:cNvPr>
          <p:cNvPicPr>
            <a:picLocks noChangeAspect="1"/>
          </p:cNvPicPr>
          <p:nvPr/>
        </p:nvPicPr>
        <p:blipFill>
          <a:blip r:embed="rId2"/>
          <a:stretch>
            <a:fillRect/>
          </a:stretch>
        </p:blipFill>
        <p:spPr>
          <a:xfrm>
            <a:off x="97345" y="0"/>
            <a:ext cx="12214363" cy="6858000"/>
          </a:xfrm>
          <a:prstGeom prst="rect">
            <a:avLst/>
          </a:prstGeom>
        </p:spPr>
      </p:pic>
    </p:spTree>
    <p:extLst>
      <p:ext uri="{BB962C8B-B14F-4D97-AF65-F5344CB8AC3E}">
        <p14:creationId xmlns:p14="http://schemas.microsoft.com/office/powerpoint/2010/main" val="352928673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561" y="372275"/>
            <a:ext cx="6896934" cy="1188720"/>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1"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Bone Injury</a:t>
            </a:r>
          </a:p>
        </p:txBody>
      </p:sp>
      <p:sp>
        <p:nvSpPr>
          <p:cNvPr id="3" name="Content Placeholder 2"/>
          <p:cNvSpPr>
            <a:spLocks noGrp="1"/>
          </p:cNvSpPr>
          <p:nvPr>
            <p:ph idx="1"/>
          </p:nvPr>
        </p:nvSpPr>
        <p:spPr>
          <a:xfrm>
            <a:off x="1219561" y="2502636"/>
            <a:ext cx="7729728" cy="3101983"/>
          </a:xfrm>
        </p:spPr>
        <p:txBody>
          <a:bodyPr>
            <a:normAutofit/>
          </a:bodyPr>
          <a:lstStyle/>
          <a:p>
            <a:pPr marL="228600" marR="0" lvl="0" indent="-228600" algn="ctr"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32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Skull Fractures</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altLang="ar-SA"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ndalus" panose="02020603050405020304" pitchFamily="18" charset="-78"/>
                <a:cs typeface="Andalus" panose="02020603050405020304" pitchFamily="18" charset="-78"/>
              </a:rPr>
              <a:t>They are rare.</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altLang="ar-SA"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ndalus" panose="02020603050405020304" pitchFamily="18" charset="-78"/>
                <a:cs typeface="Andalus" panose="02020603050405020304" pitchFamily="18" charset="-78"/>
              </a:rPr>
              <a:t>May occur as a result of pressure from :</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altLang="ar-SA" sz="2400">
              <a:latin typeface="Andalus" panose="02020603050405020304" pitchFamily="18" charset="-78"/>
              <a:cs typeface="Andalus" panose="02020603050405020304" pitchFamily="18" charset="-78"/>
            </a:endParaRP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altLang="ar-SA"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ndalus" panose="02020603050405020304" pitchFamily="18" charset="-78"/>
                <a:cs typeface="Andalus" panose="02020603050405020304" pitchFamily="18" charset="-78"/>
              </a:rPr>
              <a:t>1) Forceps</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altLang="ar-SA"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Andalus" panose="02020603050405020304" pitchFamily="18" charset="-78"/>
                <a:cs typeface="Andalus" panose="02020603050405020304" pitchFamily="18" charset="-78"/>
              </a:rPr>
              <a:t>2) Maternal symphysis pubis .</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66606"/>
            <a:ext cx="7886700" cy="994172"/>
          </a:xfrm>
        </p:spPr>
        <p:txBody>
          <a:bodyPr/>
          <a:lstStyle/>
          <a:p>
            <a:pPr marL="0" marR="0" lvl="0" indent="0" algn="ctr" defTabSz="914400" fontAlgn="auto">
              <a:lnSpc>
                <a:spcPct val="90000"/>
              </a:lnSpc>
              <a:spcBef>
                <a:spcPct val="0"/>
              </a:spcBef>
              <a:spcAft>
                <a:spcPct val="0"/>
              </a:spcAft>
              <a:buSzTx/>
              <a:buNone/>
              <a:defRPr kumimoji="0"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defRPr>
            </a:pPr>
            <a:r>
              <a:rPr kumimoji="0" lang="en-US" sz="2800" b="0" i="0" u="none" strike="noStrike" kern="1200" cap="all" spc="200" normalizeH="0" baseline="0" noProof="0">
                <a:ln w="9525" cap="flat" cmpd="sng" algn="ctr">
                  <a:noFill/>
                  <a:prstDash val="solid"/>
                  <a:round/>
                  <a:headEnd type="none" w="med" len="med"/>
                  <a:tailEnd type="none" w="med" len="med"/>
                </a:ln>
                <a:solidFill>
                  <a:srgbClr val="262626"/>
                </a:solidFill>
                <a:uLnTx/>
                <a:uFillTx/>
                <a:latin typeface="+mj-lt"/>
                <a:ea typeface="+mj-ea"/>
                <a:cs typeface="+mj-cs"/>
                <a:sym typeface="Wingdings" charset="2"/>
              </a:rPr>
              <a:t>Types of skull fracture</a:t>
            </a:r>
          </a:p>
        </p:txBody>
      </p:sp>
      <p:sp>
        <p:nvSpPr>
          <p:cNvPr id="3" name="Content Placeholder 2"/>
          <p:cNvSpPr>
            <a:spLocks noGrp="1"/>
          </p:cNvSpPr>
          <p:nvPr>
            <p:ph idx="1"/>
          </p:nvPr>
        </p:nvSpPr>
        <p:spPr>
          <a:xfrm>
            <a:off x="0" y="1376499"/>
            <a:ext cx="9412552" cy="3263504"/>
          </a:xfrm>
        </p:spPr>
        <p:txBody>
          <a:bodyPr>
            <a:noAutofit/>
          </a:bodyPr>
          <a:lstStyle/>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Linear Fractures: A linear fracture is a simple break, but one that does not cause the bone to move. These are not usually too serious, but there may be underlying bleeding.</a:t>
            </a:r>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endParaRPr lang="en-US" sz="2400"/>
          </a:p>
          <a:p>
            <a:pPr marL="386080" marR="0" lvl="0" indent="-386080" algn="l" defTabSz="914400" fontAlgn="auto">
              <a:lnSpc>
                <a:spcPct val="100000"/>
              </a:lnSpc>
              <a:spcBef>
                <a:spcPts val="1000"/>
              </a:spcBef>
              <a:spcAft>
                <a:spcPct val="0"/>
              </a:spcAft>
              <a:buSzTx/>
              <a:buFont typeface="+mj-lt"/>
              <a:buAutoNum type="arabicPeriod"/>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Depressed Fractures: A depressed skull fracture has the potential to be much more serious. This occurs when the skull is actually sunken inwards. It is more likely to cause bleeding and to put pressure on the brain.</a:t>
            </a:r>
            <a:endParaRPr lang="en-US" sz="2400"/>
          </a:p>
        </p:txBody>
      </p:sp>
      <p:pic>
        <p:nvPicPr>
          <p:cNvPr id="5" name="Picture 4" descr="A close up&#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617" y="1045225"/>
            <a:ext cx="2453783" cy="1963026"/>
          </a:xfrm>
          <a:prstGeom prst="rect">
            <a:avLst/>
          </a:prstGeom>
        </p:spPr>
      </p:pic>
      <p:pic>
        <p:nvPicPr>
          <p:cNvPr id="7" name="Picture 6" descr="A close up of a baby&#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911" y="4376827"/>
            <a:ext cx="3269133" cy="2286000"/>
          </a:xfrm>
          <a:prstGeom prst="rect">
            <a:avLst/>
          </a:prstGeom>
        </p:spPr>
      </p:pic>
      <p:pic>
        <p:nvPicPr>
          <p:cNvPr id="4"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2552" y="3429000"/>
            <a:ext cx="2647912" cy="1827059"/>
          </a:xfrm>
          <a:prstGeom prst="rect">
            <a:avLst/>
          </a:prstGeom>
        </p:spPr>
      </p:pic>
      <p:pic>
        <p:nvPicPr>
          <p:cNvPr id="6"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8950" y="4376827"/>
            <a:ext cx="2457790" cy="2268729"/>
          </a:xfrm>
          <a:prstGeom prst="rect">
            <a:avLst/>
          </a:prstGeom>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348" y="1402387"/>
            <a:ext cx="8096837" cy="3263504"/>
          </a:xfrm>
        </p:spPr>
        <p:txBody>
          <a:bodyPr>
            <a:normAutofit/>
          </a:bodyPr>
          <a:lstStyle/>
          <a:p>
            <a:pPr marL="0" marR="0" lvl="0" indent="0" algn="l" defTabSz="914400" fontAlgn="auto">
              <a:lnSpc>
                <a:spcPct val="100000"/>
              </a:lnSpc>
              <a:spcBef>
                <a:spcPts val="1000"/>
              </a:spcBef>
              <a:spcAft>
                <a:spcPct val="0"/>
              </a:spcAft>
              <a:buSzTx/>
              <a:buNone/>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4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3. Basilar skull fracture: Basilar skull fractures are fractures to the bones at the base of the skull. The pressure from this type of fracture often causes bruising around the eyes and behind the ears.</a:t>
            </a:r>
          </a:p>
        </p:txBody>
      </p:sp>
      <p:pic>
        <p:nvPicPr>
          <p:cNvPr id="5" name="Picture 4" descr="A picture containing person, mouth, teeth, indoor&#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88" y="3216330"/>
            <a:ext cx="6167035" cy="2473782"/>
          </a:xfrm>
          <a:prstGeom prst="rect">
            <a:avLst/>
          </a:prstGeom>
        </p:spPr>
      </p:pic>
      <p:pic>
        <p:nvPicPr>
          <p:cNvPr id="7" name="Picture 6" descr="A close up of a scree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536" y="3134609"/>
            <a:ext cx="2781464" cy="2057400"/>
          </a:xfrm>
          <a:prstGeom prst="rect">
            <a:avLst/>
          </a:prstGeom>
        </p:spPr>
      </p:pic>
      <p:sp>
        <p:nvSpPr>
          <p:cNvPr id="8" name="TextBox 7"/>
          <p:cNvSpPr txBox="1"/>
          <p:nvPr/>
        </p:nvSpPr>
        <p:spPr>
          <a:xfrm>
            <a:off x="1061891" y="228600"/>
            <a:ext cx="7020218" cy="1107996"/>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0" lvl="0" algn="ctr" defTabSz="457200">
              <a:buNone/>
              <a:defRPr kumimoji="0" sz="1800" b="0" i="0" normalizeH="0" noProof="0">
                <a:uLnTx/>
                <a:uFillTx/>
                <a:latin typeface="+mn-lt"/>
                <a:ea typeface="+mn-ea"/>
                <a:cs typeface="+mn-cs"/>
              </a:defRPr>
            </a:pPr>
            <a:r>
              <a:rPr kumimoji="0" lang="en-US" sz="3300" b="1" i="0" normalizeH="0" noProof="0">
                <a:uLnTx/>
                <a:uFillTx/>
                <a:latin typeface="+mj-lt"/>
              </a:rPr>
              <a:t>Types of Skull Fracture</a:t>
            </a:r>
          </a:p>
          <a:p>
            <a:pPr marL="0" lvl="0" algn="ctr" defTabSz="457200">
              <a:buNone/>
              <a:defRPr kumimoji="0" sz="1800" b="0" i="0" normalizeH="0" noProof="0">
                <a:uLnTx/>
                <a:uFillTx/>
                <a:latin typeface="+mn-lt"/>
                <a:ea typeface="+mn-ea"/>
                <a:cs typeface="+mn-cs"/>
              </a:defRPr>
            </a:pPr>
            <a:r>
              <a:rPr kumimoji="0" lang="en-US" sz="3300" b="1" i="0" normalizeH="0" noProof="0">
                <a:uLnTx/>
                <a:uFillTx/>
                <a:latin typeface="+mj-lt"/>
              </a:rPr>
              <a:t>Continued..</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0" y="769441"/>
            <a:ext cx="7482500" cy="3412037"/>
          </a:xfrm>
        </p:spPr>
        <p:txBody>
          <a:bodyPr anchor="ctr">
            <a:normAutofit/>
          </a:bodyPr>
          <a:lstStyle/>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Fractures of the </a:t>
            </a:r>
            <a:r>
              <a:rPr kumimoji="0" 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clavicle </a:t>
            </a: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rPr>
              <a:t>usually are unilateral and are noted in macrosomic infants, shoulder dystocia, and midforceps delivery. Often a snap is heard after a difficult delivery, and the infant exhibits an asymmetrical Moro response and decreased movement of the affected side.</a:t>
            </a:r>
          </a:p>
          <a:p>
            <a:pPr marL="228600" marR="0" lvl="0" indent="-228600" algn="l" defTabSz="914400" fontAlgn="auto">
              <a:lnSpc>
                <a:spcPct val="100000"/>
              </a:lnSpc>
              <a:spcBef>
                <a:spcPts val="1000"/>
              </a:spcBef>
              <a:spcAft>
                <a:spcPct val="0"/>
              </a:spcAft>
              <a:buSzTx/>
              <a:buChar char="•"/>
              <a:defRPr kumimoji="0" sz="1800" b="0" i="0" u="none" strike="noStrike" kern="1200" cap="none" spc="0" normalizeH="0" baseline="0" noProof="0">
                <a:ln w="9525" cap="flat" cmpd="sng" algn="ctr">
                  <a:noFill/>
                  <a:prstDash val="solid"/>
                  <a:round/>
                  <a:headEnd type="none" w="med" len="med"/>
                  <a:tailEnd type="none" w="med" len="med"/>
                </a:ln>
                <a:solidFill>
                  <a:srgbClr val="262626"/>
                </a:solidFill>
                <a:uLnTx/>
                <a:uFillTx/>
                <a:latin typeface="+mn-lt"/>
                <a:ea typeface="+mn-ea"/>
                <a:cs typeface="+mn-cs"/>
                <a:sym typeface="Wingdings" charset="2"/>
              </a:defRPr>
            </a:pP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Examination may reveal </a:t>
            </a:r>
            <a:r>
              <a:rPr kumimoji="0" lang="en-US" sz="2000" b="1"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crepitus, palpable bony irregularity, and sternocleidomastoid muscle spasm</a:t>
            </a:r>
            <a:r>
              <a:rPr kumimoji="0" lang="en-US" sz="2000" b="0" i="0" u="none" strike="noStrike" kern="1200" cap="none" spc="0" normalizeH="0" baseline="0" noProof="0">
                <a:ln w="9525" cap="flat" cmpd="sng" algn="ctr">
                  <a:noFill/>
                  <a:prstDash val="solid"/>
                  <a:round/>
                  <a:headEnd type="none" w="med" len="med"/>
                  <a:tailEnd type="none" w="med" len="med"/>
                </a:ln>
                <a:solidFill>
                  <a:srgbClr val="262626"/>
                </a:solidFill>
                <a:uLnTx/>
                <a:uFillTx/>
                <a:cs typeface="Andalus" panose="02020603050405020304" pitchFamily="18" charset="-78"/>
              </a:rPr>
              <a:t>. Radiographic studies confirm the fracture.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2" t="4948" r="2" b="6536"/>
          <a:stretch>
            <a:fillRect/>
          </a:stretch>
        </p:blipFill>
        <p:spPr>
          <a:xfrm>
            <a:off x="8353749" y="719414"/>
            <a:ext cx="3639471" cy="2798355"/>
          </a:xfrm>
          <a:prstGeom prst="rect">
            <a:avLst/>
          </a:prstGeom>
        </p:spPr>
      </p:pic>
      <p:sp>
        <p:nvSpPr>
          <p:cNvPr id="4" name="TextBox 3"/>
          <p:cNvSpPr txBox="1"/>
          <p:nvPr/>
        </p:nvSpPr>
        <p:spPr>
          <a:xfrm>
            <a:off x="823280" y="0"/>
            <a:ext cx="6858000" cy="769441"/>
          </a:xfrm>
          <a:prstGeom prst="rect">
            <a:avLst/>
          </a:prstGeom>
          <a:noFill/>
        </p:spPr>
        <p:txBody>
          <a:bodyPr wrap="square" rtlCol="0">
            <a:spAutoFit/>
          </a:bodyPr>
          <a:lstStyle>
            <a:defPPr marR="0" lvl="0" algn="l" rtl="0">
              <a:lnSpc>
                <a:spcPct val="100000"/>
              </a:lnSpc>
              <a:spcBef>
                <a:spcPct val="0"/>
              </a:spcBef>
              <a:spcAft>
                <a:spcPct val="0"/>
              </a:spcAft>
              <a:defRPr lang="en-US"/>
            </a:defPPr>
            <a:lvl1pPr marL="0" marR="0" lvl="0"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1pPr>
            <a:lvl2pPr marL="457200" marR="0" lvl="1"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2pPr>
            <a:lvl3pPr marL="914400" marR="0" lvl="2"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3pPr>
            <a:lvl4pPr marL="1371600" marR="0" lvl="3"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4pPr>
            <a:lvl5pPr marL="1828800" marR="0" lvl="4"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5pPr>
            <a:lvl6pPr marL="2286000" marR="0" lvl="5"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6pPr>
            <a:lvl7pPr marL="2743200" marR="0" lvl="6"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7pPr>
            <a:lvl8pPr marL="3200400" marR="0" lvl="7" algn="l" defTabSz="457200" rtl="0" eaLnBrk="1" latinLnBrk="0" hangingPunct="1">
              <a:lnSpc>
                <a:spcPct val="100000"/>
              </a:lnSpc>
              <a:spcBef>
                <a:spcPct val="0"/>
              </a:spcBef>
              <a:spcAft>
                <a:spcPct val="0"/>
              </a:spcAft>
              <a:buClrTx/>
              <a:buFontTx/>
              <a:defRPr kumimoji="0" sz="1800" b="0" i="0" u="none" strike="noStrike" kern="1200" cap="none" spc="0" normalizeH="0" baseline="0" noProof="0">
                <a:solidFill>
                  <a:schemeClr val="tx1"/>
                </a:solidFill>
                <a:uLnTx/>
                <a:uFillTx/>
                <a:latin typeface="+mn-lt"/>
                <a:ea typeface="+mn-ea"/>
                <a:cs typeface="+mn-cs"/>
                <a:sym typeface="Wingdings" charset="2"/>
              </a:defRPr>
            </a:lvl8pPr>
            <a:lvl9pPr>
              <a:defRPr kumimoji="0" sz="1800" b="0" i="0" u="none" strike="noStrike" kern="1200" cap="none" spc="0" normalizeH="0" baseline="0" noProof="0">
                <a:solidFill>
                  <a:schemeClr val="tx1"/>
                </a:solidFill>
                <a:uLnTx/>
                <a:uFillTx/>
                <a:latin typeface="+mn-lt"/>
                <a:ea typeface="+mn-ea"/>
                <a:cs typeface="+mn-cs"/>
                <a:sym typeface="Wingdings" charset="2"/>
              </a:defRPr>
            </a:lvl9pPr>
          </a:lstStyle>
          <a:p>
            <a:pPr marL="0" lvl="0" algn="ctr" defTabSz="457200">
              <a:buNone/>
              <a:defRPr kumimoji="0" sz="1800" b="0" i="0" normalizeH="0" noProof="0">
                <a:uLnTx/>
                <a:uFillTx/>
                <a:latin typeface="+mn-lt"/>
                <a:ea typeface="+mn-ea"/>
                <a:cs typeface="+mn-cs"/>
              </a:defRPr>
            </a:pPr>
            <a:r>
              <a:rPr kumimoji="0" lang="en-US" sz="4400" b="0" i="0" normalizeH="0" noProof="0">
                <a:uLnTx/>
                <a:uFillTx/>
                <a:latin typeface="+mn-lt"/>
                <a:ea typeface="+mn-ea"/>
                <a:cs typeface="+mn-cs"/>
              </a:rPr>
              <a:t>Clavicle Fracture</a:t>
            </a:r>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849" y="3951323"/>
            <a:ext cx="2855371" cy="279835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539" y="3951323"/>
            <a:ext cx="4008922" cy="2672368"/>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37FA72-CB8B-AC35-3E52-8B2BA8FFA28D}"/>
              </a:ext>
            </a:extLst>
          </p:cNvPr>
          <p:cNvPicPr>
            <a:picLocks noChangeAspect="1"/>
          </p:cNvPicPr>
          <p:nvPr/>
        </p:nvPicPr>
        <p:blipFill>
          <a:blip r:embed="rId2"/>
          <a:stretch>
            <a:fillRect/>
          </a:stretch>
        </p:blipFill>
        <p:spPr>
          <a:xfrm>
            <a:off x="-56489" y="0"/>
            <a:ext cx="12304973" cy="6858000"/>
          </a:xfrm>
          <a:prstGeom prst="rect">
            <a:avLst/>
          </a:prstGeom>
        </p:spPr>
      </p:pic>
    </p:spTree>
    <p:extLst>
      <p:ext uri="{BB962C8B-B14F-4D97-AF65-F5344CB8AC3E}">
        <p14:creationId xmlns:p14="http://schemas.microsoft.com/office/powerpoint/2010/main" val="19266345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A102C-BB3B-CCBA-6456-2398C97DB9E3}"/>
              </a:ext>
            </a:extLst>
          </p:cNvPr>
          <p:cNvPicPr>
            <a:picLocks noChangeAspect="1"/>
          </p:cNvPicPr>
          <p:nvPr/>
        </p:nvPicPr>
        <p:blipFill>
          <a:blip r:embed="rId2"/>
          <a:stretch>
            <a:fillRect/>
          </a:stretch>
        </p:blipFill>
        <p:spPr>
          <a:xfrm>
            <a:off x="65330" y="-37147"/>
            <a:ext cx="12126670" cy="6895147"/>
          </a:xfrm>
          <a:prstGeom prst="rect">
            <a:avLst/>
          </a:prstGeom>
        </p:spPr>
      </p:pic>
    </p:spTree>
    <p:extLst>
      <p:ext uri="{BB962C8B-B14F-4D97-AF65-F5344CB8AC3E}">
        <p14:creationId xmlns:p14="http://schemas.microsoft.com/office/powerpoint/2010/main" val="14476357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phelia template">
  <a:themeElements>
    <a:clrScheme name="Custom 347">
      <a:dk1>
        <a:srgbClr val="4D4A56"/>
      </a:dk1>
      <a:lt1>
        <a:srgbClr val="FFFFFF"/>
      </a:lt1>
      <a:dk2>
        <a:srgbClr val="888394"/>
      </a:dk2>
      <a:lt2>
        <a:srgbClr val="E7E7EC"/>
      </a:lt2>
      <a:accent1>
        <a:srgbClr val="ECC1C8"/>
      </a:accent1>
      <a:accent2>
        <a:srgbClr val="E48DA3"/>
      </a:accent2>
      <a:accent3>
        <a:srgbClr val="AEA4CC"/>
      </a:accent3>
      <a:accent4>
        <a:srgbClr val="8F86AC"/>
      </a:accent4>
      <a:accent5>
        <a:srgbClr val="F0DFAE"/>
      </a:accent5>
      <a:accent6>
        <a:srgbClr val="E0B88E"/>
      </a:accent6>
      <a:hlink>
        <a:srgbClr val="4D4A56"/>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Ophelia · SlidesCarnival</Template>
  <TotalTime>137</TotalTime>
  <Words>3488</Words>
  <Application>Microsoft Office PowerPoint</Application>
  <PresentationFormat>Widescreen</PresentationFormat>
  <Paragraphs>331</Paragraphs>
  <Slides>73</Slides>
  <Notes>6</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Ophelia template</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of meconium aspiration  </vt:lpstr>
      <vt:lpstr>PowerPoint Presentation</vt:lpstr>
      <vt:lpstr>We have 2 scenario  1ST </vt:lpstr>
      <vt:lpstr>2ND </vt:lpstr>
      <vt:lpstr>if there's meconium —&gt; we repeat if there’s no meconium —&gt; we stop if the  baby deteriorates —&gt; we stop</vt:lpstr>
      <vt:lpstr>Continued care in the NICU  </vt:lpstr>
      <vt:lpstr>Prevention  </vt:lpstr>
      <vt:lpstr>Prognosis:  </vt:lpstr>
      <vt:lpstr>Complication  </vt:lpstr>
      <vt:lpstr>Transient  Tachypnea of  the newborn (TTN)  </vt:lpstr>
      <vt:lpstr>PowerPoint Presentation</vt:lpstr>
      <vt:lpstr>fetal lung fluid clearance </vt:lpstr>
      <vt:lpstr> Risk factors </vt:lpstr>
      <vt:lpstr>PowerPoint Presentation</vt:lpstr>
      <vt:lpstr>Work-up  </vt:lpstr>
      <vt:lpstr>DDX</vt:lpstr>
      <vt:lpstr>Treatment</vt:lpstr>
      <vt:lpstr>Birth injuries </vt:lpstr>
      <vt:lpstr>Definitions</vt:lpstr>
      <vt:lpstr>PowerPoint Presentation</vt:lpstr>
      <vt:lpstr>Epidemioloy </vt:lpstr>
      <vt:lpstr>Risk factors</vt:lpstr>
      <vt:lpstr>PowerPoint Presentation</vt:lpstr>
      <vt:lpstr>PowerPoint Presentation</vt:lpstr>
      <vt:lpstr>1. cephalohematoma</vt:lpstr>
      <vt:lpstr>PowerPoint Presentation</vt:lpstr>
      <vt:lpstr>PowerPoint Presentation</vt:lpstr>
      <vt:lpstr>DIAGNOSIS</vt:lpstr>
      <vt:lpstr>MANAGEMENT</vt:lpstr>
      <vt:lpstr>PowerPoint Presentation</vt:lpstr>
      <vt:lpstr>PowerPoint Presentation</vt:lpstr>
      <vt:lpstr>PowerPoint Presentation</vt:lpstr>
      <vt:lpstr>PowerPoint Presentation</vt:lpstr>
      <vt:lpstr>3.Subgaleal hematoma</vt:lpstr>
      <vt:lpstr>DIAGNOSIS </vt:lpstr>
      <vt:lpstr>PowerPoint Presentation</vt:lpstr>
      <vt:lpstr>4. Abrasions and lacerations</vt:lpstr>
      <vt:lpstr>PowerPoint Presentation</vt:lpstr>
      <vt:lpstr>5. Subcutaneous fat necrosis</vt:lpstr>
      <vt:lpstr>PowerPoint Presentation</vt:lpstr>
      <vt:lpstr>The Brachial Plexus</vt:lpstr>
      <vt:lpstr>Brachial Plexus Injury</vt:lpstr>
      <vt:lpstr>PowerPoint Presentation</vt:lpstr>
      <vt:lpstr>Erb’s Palsy (C5-C6)</vt:lpstr>
      <vt:lpstr>PowerPoint Presentation</vt:lpstr>
      <vt:lpstr>Klumpke’s Palsy (C7-C8-T1)</vt:lpstr>
      <vt:lpstr>PowerPoint Presentation</vt:lpstr>
      <vt:lpstr>How Is a Brachial Plexus Injury Treated?</vt:lpstr>
      <vt:lpstr>Cranial Nerve Injuries</vt:lpstr>
      <vt:lpstr>Facial Nerve injury</vt:lpstr>
      <vt:lpstr>PowerPoint Presentation</vt:lpstr>
      <vt:lpstr>Laryngeal Nerve Injury</vt:lpstr>
      <vt:lpstr>Spinal Cord Injury</vt:lpstr>
      <vt:lpstr>Bone Injury</vt:lpstr>
      <vt:lpstr>Types of skull fracture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meconium aspiration  </dc:title>
  <dc:creator>راما احمد طه خلف</dc:creator>
  <cp:lastModifiedBy>Microsoft Office User</cp:lastModifiedBy>
  <cp:revision>8</cp:revision>
  <dcterms:created xsi:type="dcterms:W3CDTF">2024-08-03T19:48:40Z</dcterms:created>
  <dcterms:modified xsi:type="dcterms:W3CDTF">2024-08-06T20:39:55Z</dcterms:modified>
</cp:coreProperties>
</file>