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3"/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6858000" cx="12192000"/>
  <p:notesSz cx="6858000" cy="9144000"/>
  <p:embeddedFontLst>
    <p:embeddedFont>
      <p:font typeface="Gill Sans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GillSans-bold.fntdata"/><Relationship Id="rId10" Type="http://schemas.openxmlformats.org/officeDocument/2006/relationships/slide" Target="slides/slide5.xml"/><Relationship Id="rId32" Type="http://schemas.openxmlformats.org/officeDocument/2006/relationships/font" Target="fonts/GillSans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شريحة عنوان" type="title">
  <p:cSld name="TITLE">
    <p:bg>
      <p:bgPr>
        <a:solidFill>
          <a:schemeClr val="accent2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182875" lIns="274300" spcFirstLastPara="1" rIns="274300" wrap="square" tIns="182875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EFEFE"/>
                </a:solidFill>
              </a:defRPr>
            </a:lvl1pPr>
            <a:lvl2pPr lvl="1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صورة مع تسمية توضيحية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2"/>
          <p:cNvSpPr txBox="1"/>
          <p:nvPr>
            <p:ph type="title"/>
          </p:nvPr>
        </p:nvSpPr>
        <p:spPr>
          <a:xfrm>
            <a:off x="808523" y="2243828"/>
            <a:ext cx="4494998" cy="113464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182875" lIns="182875" spcFirstLastPara="1" rIns="182875" wrap="square" tIns="182875">
            <a:no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Gill Sans"/>
              <a:buNone/>
              <a:defRPr sz="22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2"/>
          <p:cNvSpPr/>
          <p:nvPr>
            <p:ph idx="2" type="pic"/>
          </p:nvPr>
        </p:nvSpPr>
        <p:spPr>
          <a:xfrm>
            <a:off x="6095999" y="0"/>
            <a:ext cx="6102097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8" name="Google Shape;78;p12"/>
          <p:cNvSpPr txBox="1"/>
          <p:nvPr>
            <p:ph idx="1" type="body"/>
          </p:nvPr>
        </p:nvSpPr>
        <p:spPr>
          <a:xfrm>
            <a:off x="1115568" y="3549918"/>
            <a:ext cx="3794760" cy="2194037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9" name="Google Shape;79;p12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1" type="ftr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ونص عمودي" type="vertTx">
  <p:cSld name="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1" type="body"/>
          </p:nvPr>
        </p:nvSpPr>
        <p:spPr>
          <a:xfrm rot="5400000">
            <a:off x="4545009" y="324172"/>
            <a:ext cx="3101983" cy="7729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3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ونص عموديان" type="vertTitleAndTx">
  <p:cSld name="VERTICAL_TITLE_AND_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title"/>
          </p:nvPr>
        </p:nvSpPr>
        <p:spPr>
          <a:xfrm rot="5400000">
            <a:off x="6810676" y="2779696"/>
            <a:ext cx="4983480" cy="1298608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4"/>
          <p:cNvSpPr txBox="1"/>
          <p:nvPr>
            <p:ph idx="1" type="body"/>
          </p:nvPr>
        </p:nvSpPr>
        <p:spPr>
          <a:xfrm rot="5400000">
            <a:off x="2838641" y="329756"/>
            <a:ext cx="4983480" cy="6198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4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ومحتوى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شريحة عنوان" type="title">
  <p:cSld name="TITLE">
    <p:bg>
      <p:bgPr>
        <a:solidFill>
          <a:schemeClr val="accent2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182875" lIns="274300" spcFirstLastPara="1" rIns="274300" wrap="square" tIns="182875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subTitle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EFEFE"/>
                </a:solidFill>
              </a:defRPr>
            </a:lvl1pPr>
            <a:lvl2pPr lvl="1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" name="Google Shape;32;p5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المقطع" type="secHead">
  <p:cSld name="SECTION_HEADER">
    <p:bg>
      <p:bgPr>
        <a:solidFill>
          <a:schemeClr val="accent1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182875" lIns="274300" spcFirstLastPara="1" rIns="274300" wrap="square" tIns="182875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" type="body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محتويان" type="twoObj">
  <p:cSld name="TWO_OBJECT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" type="body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2" type="body"/>
          </p:nvPr>
        </p:nvSpPr>
        <p:spPr>
          <a:xfrm>
            <a:off x="6338315" y="2638044"/>
            <a:ext cx="4270247" cy="3101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مقارنة" type="twoTxTwoObj">
  <p:cSld name="TWO_OBJECTS_WITH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idx="1" type="body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rmAutofit/>
          </a:bodyPr>
          <a:lstStyle>
            <a:lvl1pPr indent="-228600" lvl="0" marL="457200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b="0" sz="1900" cap="none">
                <a:solidFill>
                  <a:srgbClr val="6B8890"/>
                </a:solidFill>
              </a:defRPr>
            </a:lvl1pPr>
            <a:lvl2pPr indent="-228600" lvl="1" marL="914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b="1" sz="1900"/>
            </a:lvl2pPr>
            <a:lvl3pPr indent="-228600" lvl="2" marL="1371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8"/>
          <p:cNvSpPr txBox="1"/>
          <p:nvPr>
            <p:ph idx="2" type="body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3" type="body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30200" lvl="4" marL="22860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indent="-342900" lvl="5" marL="2743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4" type="body"/>
          </p:nvPr>
        </p:nvSpPr>
        <p:spPr>
          <a:xfrm>
            <a:off x="633831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rmAutofit/>
          </a:bodyPr>
          <a:lstStyle>
            <a:lvl1pPr indent="-228600" lvl="0" marL="457200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b="0" sz="1900" cap="none">
                <a:solidFill>
                  <a:srgbClr val="6B8890"/>
                </a:solidFill>
              </a:defRPr>
            </a:lvl1pPr>
            <a:lvl2pPr indent="-228600" lvl="1" marL="914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b="1" sz="1900"/>
            </a:lvl2pPr>
            <a:lvl3pPr indent="-228600" lvl="2" marL="1371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8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8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عنوان فقط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فارغ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محتوى مع تسمية توضيحية" type="objTx">
  <p:cSld name="OBJECT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1"/>
          <p:cNvSpPr txBox="1"/>
          <p:nvPr>
            <p:ph type="title"/>
          </p:nvPr>
        </p:nvSpPr>
        <p:spPr>
          <a:xfrm>
            <a:off x="804672" y="2243828"/>
            <a:ext cx="4486656" cy="1141497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182875" lIns="182875" spcFirstLastPara="1" rIns="182875" wrap="square" tIns="182875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Gill Sans"/>
              <a:buNone/>
              <a:defRPr sz="22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idx="1" type="body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>
                <a:solidFill>
                  <a:schemeClr val="dk1"/>
                </a:solidFill>
              </a:defRPr>
            </a:lvl1pPr>
            <a:lvl2pPr indent="-330200" lvl="1" marL="914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2pPr>
            <a:lvl3pPr indent="-330200" lvl="2" marL="1371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3pPr>
            <a:lvl4pPr indent="-330200" lvl="3" marL="1828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4pPr>
            <a:lvl5pPr indent="-330200" lvl="4" marL="22860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indent="-330200" lvl="5" marL="2743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70" name="Google Shape;70;p11"/>
          <p:cNvSpPr txBox="1"/>
          <p:nvPr>
            <p:ph idx="2" type="body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marR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 b="0" i="0" sz="28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30200" lvl="1" marL="9144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30200" lvl="3" marL="18288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30200" lvl="4" marL="22860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30200" lvl="5" marL="27432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30200" lvl="6" marL="32004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30200" lvl="7" marL="36576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30200" lvl="8" marL="41148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" name="Google Shape;10;p1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marR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 b="0" i="0" sz="28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30200" lvl="1" marL="9144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30200" lvl="3" marL="18288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30200" lvl="4" marL="22860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30200" lvl="5" marL="27432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30200" lvl="6" marL="32004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30200" lvl="7" marL="36576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30200" lvl="8" marL="4114800" marR="0" rt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2" name="Google Shape;22;p3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1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182875" lIns="274300" spcFirstLastPara="1" rIns="274300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</a:pPr>
            <a:r>
              <a:rPr lang="en-US"/>
              <a:t>ACQUIRED MYOPATHY </a:t>
            </a:r>
            <a:endParaRPr/>
          </a:p>
        </p:txBody>
      </p:sp>
      <p:sp>
        <p:nvSpPr>
          <p:cNvPr id="99" name="Google Shape;99;p15"/>
          <p:cNvSpPr txBox="1"/>
          <p:nvPr>
            <p:ph idx="1" type="subTitle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Noor Al-Rbeihat </a:t>
            </a:r>
            <a:endParaRPr/>
          </a:p>
          <a:p>
            <a:pPr indent="0" lvl="0" marL="0" rt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153" name="Google Shape;153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2000" cy="6829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159" name="Google Shape;159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2865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165" name="Google Shape;165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49954" cy="6674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171" name="Google Shape;171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8064"/>
            <a:ext cx="12110355" cy="6849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 fontScale="90000"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Gill Sans"/>
              <a:buNone/>
            </a:pPr>
            <a:r>
              <a:rPr lang="en-US"/>
              <a:t>INCLUSION BODY MYOSITIS </a:t>
            </a:r>
            <a:br>
              <a:rPr lang="en-US"/>
            </a:br>
            <a:r>
              <a:rPr lang="en-US"/>
              <a:t> </a:t>
            </a:r>
            <a:br>
              <a:rPr lang="en-US"/>
            </a:br>
            <a:endParaRPr/>
          </a:p>
        </p:txBody>
      </p:sp>
      <p:sp>
        <p:nvSpPr>
          <p:cNvPr id="177" name="Google Shape;177;p28"/>
          <p:cNvSpPr txBox="1"/>
          <p:nvPr>
            <p:ph idx="1" type="body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14300" lvl="0" marL="2286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183" name="Google Shape;183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21" y="8064"/>
            <a:ext cx="12093853" cy="6849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189" name="Google Shape;189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23" y="8064"/>
            <a:ext cx="12123783" cy="6849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195" name="Google Shape;195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21206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201" name="Google Shape;201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8063"/>
            <a:ext cx="12105673" cy="6610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207" name="Google Shape;207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243" y="0"/>
            <a:ext cx="1210185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105" name="Google Shape;105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64"/>
            <a:ext cx="12192000" cy="6906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213" name="Google Shape;213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921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219" name="Google Shape;219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64967"/>
            <a:ext cx="12361451" cy="6922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225" name="Google Shape;225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64"/>
            <a:ext cx="12192000" cy="6857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231" name="Google Shape;23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826"/>
            <a:ext cx="12192000" cy="6875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237" name="Google Shape;237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64"/>
            <a:ext cx="12192000" cy="6685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243" name="Google Shape;243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64"/>
            <a:ext cx="12192000" cy="6783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249" name="Google Shape;249;p4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2000" cy="6909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111" name="Google Shape;111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913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117" name="Google Shape;117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64"/>
            <a:ext cx="12192000" cy="6841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123" name="Google Shape;123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44" y="0"/>
            <a:ext cx="12199944" cy="6932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129" name="Google Shape;129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71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135" name="Google Shape;135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17054" cy="6688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141" name="Google Shape;141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63"/>
            <a:ext cx="12192000" cy="6820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t/>
            </a:r>
            <a:endParaRPr/>
          </a:p>
        </p:txBody>
      </p:sp>
      <p:pic>
        <p:nvPicPr>
          <p:cNvPr id="147" name="Google Shape;147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795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رزمة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رزمة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