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6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67.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10.xml" ContentType="application/vnd.openxmlformats-officedocument.presentationml.notesSlide+xml"/>
  <Override PartName="/ppt/notesSlides/notesSlide28.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40.xml" ContentType="application/vnd.openxmlformats-officedocument.presentationml.notesSlide+xml"/>
  <Override PartName="/ppt/notesSlides/notesSlide49.xml" ContentType="application/vnd.openxmlformats-officedocument.presentationml.notes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39.xml" ContentType="application/vnd.openxmlformats-officedocument.presentationml.notesSlide+xml"/>
  <Override PartName="/ppt/slideLayouts/slideLayout9.xml" ContentType="application/vnd.openxmlformats-officedocument.presentationml.slideLayout+xml"/>
  <Override PartName="/ppt/notesSlides/notesSlide53.xml" ContentType="application/vnd.openxmlformats-officedocument.presentationml.notes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6"/>
  </p:notesMasterIdLst>
  <p:handoutMasterIdLst>
    <p:handoutMasterId r:id="rId87"/>
  </p:handoutMasterIdLst>
  <p:sldIdLst>
    <p:sldId id="499" r:id="rId2"/>
    <p:sldId id="552" r:id="rId3"/>
    <p:sldId id="469" r:id="rId4"/>
    <p:sldId id="471" r:id="rId5"/>
    <p:sldId id="472" r:id="rId6"/>
    <p:sldId id="473" r:id="rId7"/>
    <p:sldId id="475" r:id="rId8"/>
    <p:sldId id="476" r:id="rId9"/>
    <p:sldId id="616" r:id="rId10"/>
    <p:sldId id="477" r:id="rId11"/>
    <p:sldId id="617" r:id="rId12"/>
    <p:sldId id="461" r:id="rId13"/>
    <p:sldId id="462" r:id="rId14"/>
    <p:sldId id="463" r:id="rId15"/>
    <p:sldId id="279" r:id="rId16"/>
    <p:sldId id="555" r:id="rId17"/>
    <p:sldId id="484" r:id="rId18"/>
    <p:sldId id="493" r:id="rId19"/>
    <p:sldId id="436" r:id="rId20"/>
    <p:sldId id="437" r:id="rId21"/>
    <p:sldId id="440" r:id="rId22"/>
    <p:sldId id="562" r:id="rId23"/>
    <p:sldId id="486" r:id="rId24"/>
    <p:sldId id="522" r:id="rId25"/>
    <p:sldId id="524" r:id="rId26"/>
    <p:sldId id="501" r:id="rId27"/>
    <p:sldId id="523" r:id="rId28"/>
    <p:sldId id="527" r:id="rId29"/>
    <p:sldId id="525" r:id="rId30"/>
    <p:sldId id="502" r:id="rId31"/>
    <p:sldId id="503" r:id="rId32"/>
    <p:sldId id="567" r:id="rId33"/>
    <p:sldId id="520" r:id="rId34"/>
    <p:sldId id="568" r:id="rId35"/>
    <p:sldId id="526" r:id="rId36"/>
    <p:sldId id="619" r:id="rId37"/>
    <p:sldId id="512" r:id="rId38"/>
    <p:sldId id="513" r:id="rId39"/>
    <p:sldId id="621" r:id="rId40"/>
    <p:sldId id="620" r:id="rId41"/>
    <p:sldId id="622" r:id="rId42"/>
    <p:sldId id="623" r:id="rId43"/>
    <p:sldId id="296" r:id="rId44"/>
    <p:sldId id="530" r:id="rId45"/>
    <p:sldId id="614" r:id="rId46"/>
    <p:sldId id="569" r:id="rId47"/>
    <p:sldId id="571" r:id="rId48"/>
    <p:sldId id="625" r:id="rId49"/>
    <p:sldId id="627" r:id="rId50"/>
    <p:sldId id="626" r:id="rId51"/>
    <p:sldId id="573" r:id="rId52"/>
    <p:sldId id="591" r:id="rId53"/>
    <p:sldId id="592" r:id="rId54"/>
    <p:sldId id="629" r:id="rId55"/>
    <p:sldId id="600" r:id="rId56"/>
    <p:sldId id="601" r:id="rId57"/>
    <p:sldId id="634" r:id="rId58"/>
    <p:sldId id="624" r:id="rId59"/>
    <p:sldId id="633" r:id="rId60"/>
    <p:sldId id="605" r:id="rId61"/>
    <p:sldId id="628" r:id="rId62"/>
    <p:sldId id="606" r:id="rId63"/>
    <p:sldId id="607" r:id="rId64"/>
    <p:sldId id="608" r:id="rId65"/>
    <p:sldId id="609" r:id="rId66"/>
    <p:sldId id="333" r:id="rId67"/>
    <p:sldId id="538" r:id="rId68"/>
    <p:sldId id="540" r:id="rId69"/>
    <p:sldId id="539" r:id="rId70"/>
    <p:sldId id="541" r:id="rId71"/>
    <p:sldId id="340" r:id="rId72"/>
    <p:sldId id="342" r:id="rId73"/>
    <p:sldId id="348" r:id="rId74"/>
    <p:sldId id="349" r:id="rId75"/>
    <p:sldId id="350" r:id="rId76"/>
    <p:sldId id="351" r:id="rId77"/>
    <p:sldId id="630" r:id="rId78"/>
    <p:sldId id="545" r:id="rId79"/>
    <p:sldId id="356" r:id="rId80"/>
    <p:sldId id="358" r:id="rId81"/>
    <p:sldId id="359" r:id="rId82"/>
    <p:sldId id="360" r:id="rId83"/>
    <p:sldId id="631" r:id="rId84"/>
    <p:sldId id="615" r:id="rId85"/>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SimSun"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SimSun"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SimSun"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SimSun"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SimSun"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SimSun"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SimSun"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SimSun"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CCFF"/>
    <a:srgbClr val="006666"/>
    <a:srgbClr val="33CC33"/>
    <a:srgbClr val="FF6600"/>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28" autoAdjust="0"/>
  </p:normalViewPr>
  <p:slideViewPr>
    <p:cSldViewPr>
      <p:cViewPr>
        <p:scale>
          <a:sx n="75" d="100"/>
          <a:sy n="75" d="100"/>
        </p:scale>
        <p:origin x="-12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C4AC9-66C4-443F-8E4B-30CE187F9EA4}"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B1FD4D8C-72FA-41F8-A779-FCA1C971DBDF}">
      <dgm:prSet phldrT="[Text]" custT="1"/>
      <dgm:spPr/>
      <dgm:t>
        <a:bodyPr/>
        <a:lstStyle/>
        <a:p>
          <a:r>
            <a:rPr lang="en-US" sz="4000" b="1" dirty="0" smtClean="0"/>
            <a:t>Respiratory examination</a:t>
          </a:r>
          <a:endParaRPr lang="en-US" sz="4000" b="1" dirty="0"/>
        </a:p>
      </dgm:t>
    </dgm:pt>
    <dgm:pt modelId="{A1335FB6-7913-47ED-9EA4-2408BE2CE7A4}" type="parTrans" cxnId="{876BCC7A-F25F-4BE4-966C-87E4C7867EB9}">
      <dgm:prSet/>
      <dgm:spPr/>
      <dgm:t>
        <a:bodyPr/>
        <a:lstStyle/>
        <a:p>
          <a:endParaRPr lang="en-US"/>
        </a:p>
      </dgm:t>
    </dgm:pt>
    <dgm:pt modelId="{5408DFFA-F3A5-4774-8763-99FA54C04882}" type="sibTrans" cxnId="{876BCC7A-F25F-4BE4-966C-87E4C7867EB9}">
      <dgm:prSet/>
      <dgm:spPr/>
      <dgm:t>
        <a:bodyPr/>
        <a:lstStyle/>
        <a:p>
          <a:endParaRPr lang="en-US"/>
        </a:p>
      </dgm:t>
    </dgm:pt>
    <dgm:pt modelId="{68E7A8F5-99AE-46DE-A4EE-50533561F918}">
      <dgm:prSet phldrT="[Text]" custT="1"/>
      <dgm:spPr/>
      <dgm:t>
        <a:bodyPr/>
        <a:lstStyle/>
        <a:p>
          <a:r>
            <a:rPr lang="en-US" sz="2400" b="1" dirty="0" smtClean="0"/>
            <a:t>Inspection</a:t>
          </a:r>
          <a:endParaRPr lang="en-US" sz="2800" b="1" dirty="0"/>
        </a:p>
      </dgm:t>
    </dgm:pt>
    <dgm:pt modelId="{E2E71D95-4D62-45E9-A571-A59C8E5E8948}" type="parTrans" cxnId="{234B7516-9014-4CAC-B05B-D8D4BE955F4A}">
      <dgm:prSet/>
      <dgm:spPr/>
      <dgm:t>
        <a:bodyPr/>
        <a:lstStyle/>
        <a:p>
          <a:endParaRPr lang="en-US"/>
        </a:p>
      </dgm:t>
    </dgm:pt>
    <dgm:pt modelId="{004047B3-284F-4F85-8288-BB19B57BBBDB}" type="sibTrans" cxnId="{234B7516-9014-4CAC-B05B-D8D4BE955F4A}">
      <dgm:prSet/>
      <dgm:spPr/>
      <dgm:t>
        <a:bodyPr/>
        <a:lstStyle/>
        <a:p>
          <a:endParaRPr lang="en-US"/>
        </a:p>
      </dgm:t>
    </dgm:pt>
    <dgm:pt modelId="{E0849FFE-8971-47F4-924D-EE1032E2CFC4}">
      <dgm:prSet phldrT="[Text]" custT="1"/>
      <dgm:spPr/>
      <dgm:t>
        <a:bodyPr/>
        <a:lstStyle/>
        <a:p>
          <a:pPr algn="l"/>
          <a:r>
            <a:rPr lang="en-US" sz="2400" dirty="0" err="1" smtClean="0"/>
            <a:t>Resp.rate</a:t>
          </a:r>
          <a:endParaRPr lang="en-US" sz="2400" dirty="0" smtClean="0"/>
        </a:p>
        <a:p>
          <a:pPr algn="l"/>
          <a:r>
            <a:rPr lang="en-US" sz="2400" dirty="0" smtClean="0"/>
            <a:t>Movement</a:t>
          </a:r>
        </a:p>
        <a:p>
          <a:pPr algn="l"/>
          <a:r>
            <a:rPr lang="en-US" sz="2400" dirty="0" smtClean="0"/>
            <a:t>Shape</a:t>
          </a:r>
        </a:p>
        <a:p>
          <a:pPr algn="l"/>
          <a:r>
            <a:rPr lang="en-US" sz="2400" dirty="0" smtClean="0"/>
            <a:t>Trachea</a:t>
          </a:r>
        </a:p>
        <a:p>
          <a:pPr algn="l"/>
          <a:r>
            <a:rPr lang="en-US" sz="2400" dirty="0" smtClean="0"/>
            <a:t>Pulsations</a:t>
          </a:r>
        </a:p>
        <a:p>
          <a:pPr algn="l"/>
          <a:r>
            <a:rPr lang="en-US" sz="2400" dirty="0" smtClean="0"/>
            <a:t>Skin</a:t>
          </a:r>
        </a:p>
        <a:p>
          <a:pPr algn="l"/>
          <a:r>
            <a:rPr lang="en-US" sz="2400" dirty="0" smtClean="0"/>
            <a:t>Back</a:t>
          </a:r>
        </a:p>
        <a:p>
          <a:pPr algn="l"/>
          <a:endParaRPr lang="en-US" sz="2400" dirty="0"/>
        </a:p>
      </dgm:t>
    </dgm:pt>
    <dgm:pt modelId="{8B624C8B-632E-4DCF-A68E-DD3BCD143AE9}" type="parTrans" cxnId="{F4DCF2B6-E78B-4426-969A-EC050ECB7F2E}">
      <dgm:prSet/>
      <dgm:spPr/>
      <dgm:t>
        <a:bodyPr/>
        <a:lstStyle/>
        <a:p>
          <a:endParaRPr lang="en-US"/>
        </a:p>
      </dgm:t>
    </dgm:pt>
    <dgm:pt modelId="{5EEA74BF-D689-4046-BEA8-9AA68C4A2732}" type="sibTrans" cxnId="{F4DCF2B6-E78B-4426-969A-EC050ECB7F2E}">
      <dgm:prSet/>
      <dgm:spPr/>
      <dgm:t>
        <a:bodyPr/>
        <a:lstStyle/>
        <a:p>
          <a:endParaRPr lang="en-US"/>
        </a:p>
      </dgm:t>
    </dgm:pt>
    <dgm:pt modelId="{641C59FF-562C-4D41-B025-48FAC6879C9E}">
      <dgm:prSet phldrT="[Text]" custT="1"/>
      <dgm:spPr/>
      <dgm:t>
        <a:bodyPr/>
        <a:lstStyle/>
        <a:p>
          <a:r>
            <a:rPr lang="en-US" sz="2400" b="1" dirty="0" smtClean="0"/>
            <a:t>Auscultation</a:t>
          </a:r>
          <a:endParaRPr lang="en-US" sz="2400" b="1" dirty="0"/>
        </a:p>
      </dgm:t>
    </dgm:pt>
    <dgm:pt modelId="{F034F102-9A9A-4C11-B91A-837185C41C69}" type="parTrans" cxnId="{EA83920A-5592-4AFB-9853-923F01B3A270}">
      <dgm:prSet/>
      <dgm:spPr/>
      <dgm:t>
        <a:bodyPr/>
        <a:lstStyle/>
        <a:p>
          <a:endParaRPr lang="en-US"/>
        </a:p>
      </dgm:t>
    </dgm:pt>
    <dgm:pt modelId="{D064BB6C-4967-41CD-B8F9-48D0B4025BAA}" type="sibTrans" cxnId="{EA83920A-5592-4AFB-9853-923F01B3A270}">
      <dgm:prSet/>
      <dgm:spPr/>
      <dgm:t>
        <a:bodyPr/>
        <a:lstStyle/>
        <a:p>
          <a:endParaRPr lang="en-US"/>
        </a:p>
      </dgm:t>
    </dgm:pt>
    <dgm:pt modelId="{DC6B7127-71AB-4477-AA29-44B3A13C5C3F}">
      <dgm:prSet phldrT="[Text]" custT="1"/>
      <dgm:spPr/>
      <dgm:t>
        <a:bodyPr/>
        <a:lstStyle/>
        <a:p>
          <a:pPr algn="l"/>
          <a:r>
            <a:rPr lang="en-US" sz="2400" dirty="0" smtClean="0"/>
            <a:t>1. Breath sounds</a:t>
          </a:r>
        </a:p>
        <a:p>
          <a:pPr algn="l"/>
          <a:r>
            <a:rPr lang="en-US" sz="2400" dirty="0" smtClean="0"/>
            <a:t>2. Vocal resonance</a:t>
          </a:r>
        </a:p>
        <a:p>
          <a:pPr algn="l"/>
          <a:r>
            <a:rPr lang="en-US" sz="2400" dirty="0" smtClean="0"/>
            <a:t>3.Adventitious sounds</a:t>
          </a:r>
          <a:endParaRPr lang="en-US" sz="2400" dirty="0"/>
        </a:p>
      </dgm:t>
    </dgm:pt>
    <dgm:pt modelId="{39D2B4F2-906C-47CE-AC3F-9ADECB187191}" type="parTrans" cxnId="{25B1E751-7346-4BD5-B830-497BC25FC62D}">
      <dgm:prSet/>
      <dgm:spPr/>
      <dgm:t>
        <a:bodyPr/>
        <a:lstStyle/>
        <a:p>
          <a:endParaRPr lang="en-US"/>
        </a:p>
      </dgm:t>
    </dgm:pt>
    <dgm:pt modelId="{893DF802-7A52-41D6-B755-9902A02446F8}" type="sibTrans" cxnId="{25B1E751-7346-4BD5-B830-497BC25FC62D}">
      <dgm:prSet/>
      <dgm:spPr/>
      <dgm:t>
        <a:bodyPr/>
        <a:lstStyle/>
        <a:p>
          <a:endParaRPr lang="en-US"/>
        </a:p>
      </dgm:t>
    </dgm:pt>
    <dgm:pt modelId="{055A9AEF-EABC-4E4B-8982-B7F558F1CACA}">
      <dgm:prSet custT="1"/>
      <dgm:spPr/>
      <dgm:t>
        <a:bodyPr/>
        <a:lstStyle/>
        <a:p>
          <a:r>
            <a:rPr lang="en-US" sz="2400" b="1" dirty="0" smtClean="0"/>
            <a:t>Palpation</a:t>
          </a:r>
          <a:endParaRPr lang="en-US" sz="2800" b="1" dirty="0"/>
        </a:p>
      </dgm:t>
    </dgm:pt>
    <dgm:pt modelId="{BD9CE001-EE5C-43E7-8297-B541ECD5DA2A}" type="parTrans" cxnId="{44A1ADAC-9354-4A61-A54C-68376805CCA3}">
      <dgm:prSet/>
      <dgm:spPr/>
      <dgm:t>
        <a:bodyPr/>
        <a:lstStyle/>
        <a:p>
          <a:endParaRPr lang="en-US"/>
        </a:p>
      </dgm:t>
    </dgm:pt>
    <dgm:pt modelId="{2C552A61-DFE5-480C-A207-EA27DB47F89C}" type="sibTrans" cxnId="{44A1ADAC-9354-4A61-A54C-68376805CCA3}">
      <dgm:prSet/>
      <dgm:spPr/>
      <dgm:t>
        <a:bodyPr/>
        <a:lstStyle/>
        <a:p>
          <a:endParaRPr lang="en-US"/>
        </a:p>
      </dgm:t>
    </dgm:pt>
    <dgm:pt modelId="{68AD0BDE-6991-47EA-A40D-40AAF45773EA}">
      <dgm:prSet custT="1"/>
      <dgm:spPr/>
      <dgm:t>
        <a:bodyPr/>
        <a:lstStyle/>
        <a:p>
          <a:r>
            <a:rPr lang="en-US" sz="2400" b="1" dirty="0" smtClean="0"/>
            <a:t>Percussion</a:t>
          </a:r>
          <a:endParaRPr lang="en-US" sz="2400" b="1" dirty="0"/>
        </a:p>
      </dgm:t>
    </dgm:pt>
    <dgm:pt modelId="{7F3B5F60-5C28-47D5-BBA7-D97F112A2CC8}" type="parTrans" cxnId="{B37DB6A0-6259-45ED-859B-D267629CAE07}">
      <dgm:prSet/>
      <dgm:spPr/>
      <dgm:t>
        <a:bodyPr/>
        <a:lstStyle/>
        <a:p>
          <a:endParaRPr lang="en-US"/>
        </a:p>
      </dgm:t>
    </dgm:pt>
    <dgm:pt modelId="{D8B62465-59A9-40A4-8B09-E6553DA52AC9}" type="sibTrans" cxnId="{B37DB6A0-6259-45ED-859B-D267629CAE07}">
      <dgm:prSet/>
      <dgm:spPr/>
      <dgm:t>
        <a:bodyPr/>
        <a:lstStyle/>
        <a:p>
          <a:endParaRPr lang="en-US"/>
        </a:p>
      </dgm:t>
    </dgm:pt>
    <dgm:pt modelId="{0672B70C-4146-4CC8-B545-60EB3131D212}">
      <dgm:prSet custT="1"/>
      <dgm:spPr/>
      <dgm:t>
        <a:bodyPr/>
        <a:lstStyle/>
        <a:p>
          <a:pPr algn="l"/>
          <a:r>
            <a:rPr lang="en-US" sz="2400" dirty="0" smtClean="0"/>
            <a:t>Movement</a:t>
          </a:r>
        </a:p>
        <a:p>
          <a:pPr algn="l"/>
          <a:r>
            <a:rPr lang="en-US" sz="2400" dirty="0" smtClean="0"/>
            <a:t>TVF</a:t>
          </a:r>
        </a:p>
        <a:p>
          <a:pPr algn="l"/>
          <a:r>
            <a:rPr lang="en-US" sz="2400" dirty="0" smtClean="0"/>
            <a:t>Trachea</a:t>
          </a:r>
        </a:p>
        <a:p>
          <a:pPr algn="l"/>
          <a:r>
            <a:rPr lang="en-US" sz="2400" dirty="0" smtClean="0"/>
            <a:t>Pulsations</a:t>
          </a:r>
          <a:endParaRPr lang="en-US" sz="2400" dirty="0"/>
        </a:p>
      </dgm:t>
    </dgm:pt>
    <dgm:pt modelId="{1B102B79-22A5-4395-8C7F-9E2F8EBC9816}" type="parTrans" cxnId="{BF62740B-C339-4E71-B126-9B45711BAEF0}">
      <dgm:prSet/>
      <dgm:spPr/>
      <dgm:t>
        <a:bodyPr/>
        <a:lstStyle/>
        <a:p>
          <a:endParaRPr lang="en-US"/>
        </a:p>
      </dgm:t>
    </dgm:pt>
    <dgm:pt modelId="{A891DAAD-733E-41EB-B8EE-1E2A01FC05A0}" type="sibTrans" cxnId="{BF62740B-C339-4E71-B126-9B45711BAEF0}">
      <dgm:prSet/>
      <dgm:spPr/>
      <dgm:t>
        <a:bodyPr/>
        <a:lstStyle/>
        <a:p>
          <a:endParaRPr lang="en-US"/>
        </a:p>
      </dgm:t>
    </dgm:pt>
    <dgm:pt modelId="{8A64CD89-6B2A-4FA2-8065-9500A88EE8FD}">
      <dgm:prSet custT="1"/>
      <dgm:spPr/>
      <dgm:t>
        <a:bodyPr/>
        <a:lstStyle/>
        <a:p>
          <a:pPr algn="l"/>
          <a:r>
            <a:rPr lang="en-US" sz="2400" dirty="0" smtClean="0"/>
            <a:t>1.Percussion of special areas</a:t>
          </a:r>
        </a:p>
        <a:p>
          <a:pPr algn="l"/>
          <a:r>
            <a:rPr lang="en-US" sz="2400" dirty="0" smtClean="0"/>
            <a:t>2. Percussion of the lung proper</a:t>
          </a:r>
        </a:p>
        <a:p>
          <a:pPr algn="l"/>
          <a:endParaRPr lang="en-US" sz="2400" dirty="0"/>
        </a:p>
      </dgm:t>
    </dgm:pt>
    <dgm:pt modelId="{9D00230A-0EDD-4CAE-87B0-9DBED1218876}" type="parTrans" cxnId="{67AC5F26-5A6B-428C-87E3-3E4C65A48A32}">
      <dgm:prSet/>
      <dgm:spPr/>
      <dgm:t>
        <a:bodyPr/>
        <a:lstStyle/>
        <a:p>
          <a:endParaRPr lang="en-US"/>
        </a:p>
      </dgm:t>
    </dgm:pt>
    <dgm:pt modelId="{B632F06F-16DE-4ADF-BDCE-E5E7EF0C9EF8}" type="sibTrans" cxnId="{67AC5F26-5A6B-428C-87E3-3E4C65A48A32}">
      <dgm:prSet/>
      <dgm:spPr/>
      <dgm:t>
        <a:bodyPr/>
        <a:lstStyle/>
        <a:p>
          <a:endParaRPr lang="en-US"/>
        </a:p>
      </dgm:t>
    </dgm:pt>
    <dgm:pt modelId="{DCCB42E1-24E6-4E91-8A83-1061623A4E4B}" type="pres">
      <dgm:prSet presAssocID="{D61C4AC9-66C4-443F-8E4B-30CE187F9EA4}" presName="hierChild1" presStyleCnt="0">
        <dgm:presLayoutVars>
          <dgm:chPref val="1"/>
          <dgm:dir/>
          <dgm:animOne val="branch"/>
          <dgm:animLvl val="lvl"/>
          <dgm:resizeHandles/>
        </dgm:presLayoutVars>
      </dgm:prSet>
      <dgm:spPr/>
      <dgm:t>
        <a:bodyPr/>
        <a:lstStyle/>
        <a:p>
          <a:endParaRPr lang="en-US"/>
        </a:p>
      </dgm:t>
    </dgm:pt>
    <dgm:pt modelId="{6FDEACA0-1C9C-4B7E-AF3E-CD61EB52136A}" type="pres">
      <dgm:prSet presAssocID="{B1FD4D8C-72FA-41F8-A779-FCA1C971DBDF}" presName="hierRoot1" presStyleCnt="0"/>
      <dgm:spPr/>
    </dgm:pt>
    <dgm:pt modelId="{8B34C1A1-9306-4D25-A37A-235B6CE1805C}" type="pres">
      <dgm:prSet presAssocID="{B1FD4D8C-72FA-41F8-A779-FCA1C971DBDF}" presName="composite" presStyleCnt="0"/>
      <dgm:spPr/>
    </dgm:pt>
    <dgm:pt modelId="{10BA72FF-0631-4C1F-8F00-6CF8B9F4C37B}" type="pres">
      <dgm:prSet presAssocID="{B1FD4D8C-72FA-41F8-A779-FCA1C971DBDF}" presName="background" presStyleLbl="node0" presStyleIdx="0" presStyleCnt="1"/>
      <dgm:spPr/>
    </dgm:pt>
    <dgm:pt modelId="{6F50B15A-59F7-4C05-A1D2-58ABC1D90206}" type="pres">
      <dgm:prSet presAssocID="{B1FD4D8C-72FA-41F8-A779-FCA1C971DBDF}" presName="text" presStyleLbl="fgAcc0" presStyleIdx="0" presStyleCnt="1" custScaleX="514476">
        <dgm:presLayoutVars>
          <dgm:chPref val="3"/>
        </dgm:presLayoutVars>
      </dgm:prSet>
      <dgm:spPr/>
      <dgm:t>
        <a:bodyPr/>
        <a:lstStyle/>
        <a:p>
          <a:endParaRPr lang="en-US"/>
        </a:p>
      </dgm:t>
    </dgm:pt>
    <dgm:pt modelId="{551D8CA6-0200-4897-B7A1-F634586C8B83}" type="pres">
      <dgm:prSet presAssocID="{B1FD4D8C-72FA-41F8-A779-FCA1C971DBDF}" presName="hierChild2" presStyleCnt="0"/>
      <dgm:spPr/>
    </dgm:pt>
    <dgm:pt modelId="{81AAACC4-FE65-4A1E-8EE6-5D29D4CEB85E}" type="pres">
      <dgm:prSet presAssocID="{E2E71D95-4D62-45E9-A571-A59C8E5E8948}" presName="Name10" presStyleLbl="parChTrans1D2" presStyleIdx="0" presStyleCnt="4"/>
      <dgm:spPr/>
      <dgm:t>
        <a:bodyPr/>
        <a:lstStyle/>
        <a:p>
          <a:endParaRPr lang="en-US"/>
        </a:p>
      </dgm:t>
    </dgm:pt>
    <dgm:pt modelId="{B4F49173-506B-4669-B70F-1A226ED4B3B5}" type="pres">
      <dgm:prSet presAssocID="{68E7A8F5-99AE-46DE-A4EE-50533561F918}" presName="hierRoot2" presStyleCnt="0"/>
      <dgm:spPr/>
    </dgm:pt>
    <dgm:pt modelId="{E497E652-9DEA-45BB-9BCA-DF4BE69EBE19}" type="pres">
      <dgm:prSet presAssocID="{68E7A8F5-99AE-46DE-A4EE-50533561F918}" presName="composite2" presStyleCnt="0"/>
      <dgm:spPr/>
    </dgm:pt>
    <dgm:pt modelId="{02E5A9F9-D780-449C-8BF1-D25842C42DC5}" type="pres">
      <dgm:prSet presAssocID="{68E7A8F5-99AE-46DE-A4EE-50533561F918}" presName="background2" presStyleLbl="node2" presStyleIdx="0" presStyleCnt="4"/>
      <dgm:spPr/>
    </dgm:pt>
    <dgm:pt modelId="{5BF65605-2596-4966-AE39-4618D8493B34}" type="pres">
      <dgm:prSet presAssocID="{68E7A8F5-99AE-46DE-A4EE-50533561F918}" presName="text2" presStyleLbl="fgAcc2" presStyleIdx="0" presStyleCnt="4" custScaleX="130682" custScaleY="128602">
        <dgm:presLayoutVars>
          <dgm:chPref val="3"/>
        </dgm:presLayoutVars>
      </dgm:prSet>
      <dgm:spPr/>
      <dgm:t>
        <a:bodyPr/>
        <a:lstStyle/>
        <a:p>
          <a:endParaRPr lang="en-US"/>
        </a:p>
      </dgm:t>
    </dgm:pt>
    <dgm:pt modelId="{25711EE2-498B-41CB-8DE6-DEA2BCB5BD57}" type="pres">
      <dgm:prSet presAssocID="{68E7A8F5-99AE-46DE-A4EE-50533561F918}" presName="hierChild3" presStyleCnt="0"/>
      <dgm:spPr/>
    </dgm:pt>
    <dgm:pt modelId="{B7324F78-2411-425D-B758-F59854132D51}" type="pres">
      <dgm:prSet presAssocID="{8B624C8B-632E-4DCF-A68E-DD3BCD143AE9}" presName="Name17" presStyleLbl="parChTrans1D3" presStyleIdx="0" presStyleCnt="4"/>
      <dgm:spPr/>
      <dgm:t>
        <a:bodyPr/>
        <a:lstStyle/>
        <a:p>
          <a:endParaRPr lang="en-US"/>
        </a:p>
      </dgm:t>
    </dgm:pt>
    <dgm:pt modelId="{9A114C1A-0DE9-49DD-968C-BDD01DB5A851}" type="pres">
      <dgm:prSet presAssocID="{E0849FFE-8971-47F4-924D-EE1032E2CFC4}" presName="hierRoot3" presStyleCnt="0"/>
      <dgm:spPr/>
    </dgm:pt>
    <dgm:pt modelId="{2380F220-0B4C-4739-8722-9BA51DBBCF7B}" type="pres">
      <dgm:prSet presAssocID="{E0849FFE-8971-47F4-924D-EE1032E2CFC4}" presName="composite3" presStyleCnt="0"/>
      <dgm:spPr/>
    </dgm:pt>
    <dgm:pt modelId="{597F03EB-0797-4EDD-B75E-612BE114DFEB}" type="pres">
      <dgm:prSet presAssocID="{E0849FFE-8971-47F4-924D-EE1032E2CFC4}" presName="background3" presStyleLbl="node3" presStyleIdx="0" presStyleCnt="4"/>
      <dgm:spPr/>
    </dgm:pt>
    <dgm:pt modelId="{C991658B-B654-4C0D-92F5-34380F432393}" type="pres">
      <dgm:prSet presAssocID="{E0849FFE-8971-47F4-924D-EE1032E2CFC4}" presName="text3" presStyleLbl="fgAcc3" presStyleIdx="0" presStyleCnt="4" custScaleX="141229" custScaleY="387789">
        <dgm:presLayoutVars>
          <dgm:chPref val="3"/>
        </dgm:presLayoutVars>
      </dgm:prSet>
      <dgm:spPr/>
      <dgm:t>
        <a:bodyPr/>
        <a:lstStyle/>
        <a:p>
          <a:endParaRPr lang="en-US"/>
        </a:p>
      </dgm:t>
    </dgm:pt>
    <dgm:pt modelId="{782B64AC-0EEB-477D-AB33-26D0C5E4D18E}" type="pres">
      <dgm:prSet presAssocID="{E0849FFE-8971-47F4-924D-EE1032E2CFC4}" presName="hierChild4" presStyleCnt="0"/>
      <dgm:spPr/>
    </dgm:pt>
    <dgm:pt modelId="{3594B5E3-6354-4F0F-AE62-D46FD740B4AA}" type="pres">
      <dgm:prSet presAssocID="{BD9CE001-EE5C-43E7-8297-B541ECD5DA2A}" presName="Name10" presStyleLbl="parChTrans1D2" presStyleIdx="1" presStyleCnt="4"/>
      <dgm:spPr/>
      <dgm:t>
        <a:bodyPr/>
        <a:lstStyle/>
        <a:p>
          <a:endParaRPr lang="en-US"/>
        </a:p>
      </dgm:t>
    </dgm:pt>
    <dgm:pt modelId="{3741A417-AED6-4730-B58D-ECAC38B17383}" type="pres">
      <dgm:prSet presAssocID="{055A9AEF-EABC-4E4B-8982-B7F558F1CACA}" presName="hierRoot2" presStyleCnt="0"/>
      <dgm:spPr/>
    </dgm:pt>
    <dgm:pt modelId="{73BC7A4C-F8A7-4BE3-8FD4-104AD11F8976}" type="pres">
      <dgm:prSet presAssocID="{055A9AEF-EABC-4E4B-8982-B7F558F1CACA}" presName="composite2" presStyleCnt="0"/>
      <dgm:spPr/>
    </dgm:pt>
    <dgm:pt modelId="{05378E4C-65C6-4953-97BB-A6C2090ADCC9}" type="pres">
      <dgm:prSet presAssocID="{055A9AEF-EABC-4E4B-8982-B7F558F1CACA}" presName="background2" presStyleLbl="node2" presStyleIdx="1" presStyleCnt="4"/>
      <dgm:spPr/>
    </dgm:pt>
    <dgm:pt modelId="{4A4ED3D5-648D-4316-B9BD-469B9F8F72F8}" type="pres">
      <dgm:prSet presAssocID="{055A9AEF-EABC-4E4B-8982-B7F558F1CACA}" presName="text2" presStyleLbl="fgAcc2" presStyleIdx="1" presStyleCnt="4" custScaleX="111634" custScaleY="115991">
        <dgm:presLayoutVars>
          <dgm:chPref val="3"/>
        </dgm:presLayoutVars>
      </dgm:prSet>
      <dgm:spPr/>
      <dgm:t>
        <a:bodyPr/>
        <a:lstStyle/>
        <a:p>
          <a:endParaRPr lang="en-US"/>
        </a:p>
      </dgm:t>
    </dgm:pt>
    <dgm:pt modelId="{27F4B15D-A2AC-43EB-9CD8-2CA294E294B9}" type="pres">
      <dgm:prSet presAssocID="{055A9AEF-EABC-4E4B-8982-B7F558F1CACA}" presName="hierChild3" presStyleCnt="0"/>
      <dgm:spPr/>
    </dgm:pt>
    <dgm:pt modelId="{E4491A67-6927-4283-A683-80BC946A12BF}" type="pres">
      <dgm:prSet presAssocID="{1B102B79-22A5-4395-8C7F-9E2F8EBC9816}" presName="Name17" presStyleLbl="parChTrans1D3" presStyleIdx="1" presStyleCnt="4"/>
      <dgm:spPr/>
      <dgm:t>
        <a:bodyPr/>
        <a:lstStyle/>
        <a:p>
          <a:endParaRPr lang="en-US"/>
        </a:p>
      </dgm:t>
    </dgm:pt>
    <dgm:pt modelId="{01CDC1DC-CCD4-40D7-B7CE-0C78FDA4CF09}" type="pres">
      <dgm:prSet presAssocID="{0672B70C-4146-4CC8-B545-60EB3131D212}" presName="hierRoot3" presStyleCnt="0"/>
      <dgm:spPr/>
    </dgm:pt>
    <dgm:pt modelId="{ED5FEE1D-03D0-478C-9542-9D27067373A0}" type="pres">
      <dgm:prSet presAssocID="{0672B70C-4146-4CC8-B545-60EB3131D212}" presName="composite3" presStyleCnt="0"/>
      <dgm:spPr/>
    </dgm:pt>
    <dgm:pt modelId="{80A61839-D60D-4633-B598-66EC163C801B}" type="pres">
      <dgm:prSet presAssocID="{0672B70C-4146-4CC8-B545-60EB3131D212}" presName="background3" presStyleLbl="node3" presStyleIdx="1" presStyleCnt="4"/>
      <dgm:spPr/>
    </dgm:pt>
    <dgm:pt modelId="{AF38F1BA-361A-411F-A999-DC27B3518C17}" type="pres">
      <dgm:prSet presAssocID="{0672B70C-4146-4CC8-B545-60EB3131D212}" presName="text3" presStyleLbl="fgAcc3" presStyleIdx="1" presStyleCnt="4" custScaleX="117692" custScaleY="295090">
        <dgm:presLayoutVars>
          <dgm:chPref val="3"/>
        </dgm:presLayoutVars>
      </dgm:prSet>
      <dgm:spPr/>
      <dgm:t>
        <a:bodyPr/>
        <a:lstStyle/>
        <a:p>
          <a:endParaRPr lang="en-US"/>
        </a:p>
      </dgm:t>
    </dgm:pt>
    <dgm:pt modelId="{B5BF3E94-AC7C-4329-83C1-759ED3E0ACE8}" type="pres">
      <dgm:prSet presAssocID="{0672B70C-4146-4CC8-B545-60EB3131D212}" presName="hierChild4" presStyleCnt="0"/>
      <dgm:spPr/>
    </dgm:pt>
    <dgm:pt modelId="{195AF6F7-4D35-4F29-82B6-3B4345A10275}" type="pres">
      <dgm:prSet presAssocID="{7F3B5F60-5C28-47D5-BBA7-D97F112A2CC8}" presName="Name10" presStyleLbl="parChTrans1D2" presStyleIdx="2" presStyleCnt="4"/>
      <dgm:spPr/>
      <dgm:t>
        <a:bodyPr/>
        <a:lstStyle/>
        <a:p>
          <a:endParaRPr lang="en-US"/>
        </a:p>
      </dgm:t>
    </dgm:pt>
    <dgm:pt modelId="{1ACDD804-7C05-4F81-8A59-456E7964606D}" type="pres">
      <dgm:prSet presAssocID="{68AD0BDE-6991-47EA-A40D-40AAF45773EA}" presName="hierRoot2" presStyleCnt="0"/>
      <dgm:spPr/>
    </dgm:pt>
    <dgm:pt modelId="{613344FF-1E7C-47F0-95A4-BBA9657AEF2E}" type="pres">
      <dgm:prSet presAssocID="{68AD0BDE-6991-47EA-A40D-40AAF45773EA}" presName="composite2" presStyleCnt="0"/>
      <dgm:spPr/>
    </dgm:pt>
    <dgm:pt modelId="{7822C12A-DA82-42D8-AE5E-08075A5509AB}" type="pres">
      <dgm:prSet presAssocID="{68AD0BDE-6991-47EA-A40D-40AAF45773EA}" presName="background2" presStyleLbl="node2" presStyleIdx="2" presStyleCnt="4"/>
      <dgm:spPr/>
    </dgm:pt>
    <dgm:pt modelId="{BF964C7E-6BA9-43EC-8031-477D54AD0BBF}" type="pres">
      <dgm:prSet presAssocID="{68AD0BDE-6991-47EA-A40D-40AAF45773EA}" presName="text2" presStyleLbl="fgAcc2" presStyleIdx="2" presStyleCnt="4" custScaleX="132991" custScaleY="131982">
        <dgm:presLayoutVars>
          <dgm:chPref val="3"/>
        </dgm:presLayoutVars>
      </dgm:prSet>
      <dgm:spPr/>
      <dgm:t>
        <a:bodyPr/>
        <a:lstStyle/>
        <a:p>
          <a:endParaRPr lang="en-US"/>
        </a:p>
      </dgm:t>
    </dgm:pt>
    <dgm:pt modelId="{74CAE2EA-B725-441B-B72E-19C914037C4E}" type="pres">
      <dgm:prSet presAssocID="{68AD0BDE-6991-47EA-A40D-40AAF45773EA}" presName="hierChild3" presStyleCnt="0"/>
      <dgm:spPr/>
    </dgm:pt>
    <dgm:pt modelId="{D17FE77D-1B08-45D6-B9A5-BAFE9177B0FA}" type="pres">
      <dgm:prSet presAssocID="{9D00230A-0EDD-4CAE-87B0-9DBED1218876}" presName="Name17" presStyleLbl="parChTrans1D3" presStyleIdx="2" presStyleCnt="4"/>
      <dgm:spPr/>
      <dgm:t>
        <a:bodyPr/>
        <a:lstStyle/>
        <a:p>
          <a:endParaRPr lang="en-US"/>
        </a:p>
      </dgm:t>
    </dgm:pt>
    <dgm:pt modelId="{F70F3D56-F17C-4156-839C-838537FD08E5}" type="pres">
      <dgm:prSet presAssocID="{8A64CD89-6B2A-4FA2-8065-9500A88EE8FD}" presName="hierRoot3" presStyleCnt="0"/>
      <dgm:spPr/>
    </dgm:pt>
    <dgm:pt modelId="{39CB1B16-4F51-48C3-A535-7203FFF78EA8}" type="pres">
      <dgm:prSet presAssocID="{8A64CD89-6B2A-4FA2-8065-9500A88EE8FD}" presName="composite3" presStyleCnt="0"/>
      <dgm:spPr/>
    </dgm:pt>
    <dgm:pt modelId="{6A4EAD4C-0A76-4369-AF41-283CC46C1748}" type="pres">
      <dgm:prSet presAssocID="{8A64CD89-6B2A-4FA2-8065-9500A88EE8FD}" presName="background3" presStyleLbl="node3" presStyleIdx="2" presStyleCnt="4"/>
      <dgm:spPr/>
    </dgm:pt>
    <dgm:pt modelId="{9A8A09DB-87DA-413D-B06D-46CE94B1760F}" type="pres">
      <dgm:prSet presAssocID="{8A64CD89-6B2A-4FA2-8065-9500A88EE8FD}" presName="text3" presStyleLbl="fgAcc3" presStyleIdx="2" presStyleCnt="4" custScaleX="131286" custScaleY="355227">
        <dgm:presLayoutVars>
          <dgm:chPref val="3"/>
        </dgm:presLayoutVars>
      </dgm:prSet>
      <dgm:spPr/>
      <dgm:t>
        <a:bodyPr/>
        <a:lstStyle/>
        <a:p>
          <a:endParaRPr lang="en-US"/>
        </a:p>
      </dgm:t>
    </dgm:pt>
    <dgm:pt modelId="{92E3F3D3-93D1-4E81-98E6-CAB0D830B5D7}" type="pres">
      <dgm:prSet presAssocID="{8A64CD89-6B2A-4FA2-8065-9500A88EE8FD}" presName="hierChild4" presStyleCnt="0"/>
      <dgm:spPr/>
    </dgm:pt>
    <dgm:pt modelId="{579A2E04-7574-4948-AEDD-FED653CF3611}" type="pres">
      <dgm:prSet presAssocID="{F034F102-9A9A-4C11-B91A-837185C41C69}" presName="Name10" presStyleLbl="parChTrans1D2" presStyleIdx="3" presStyleCnt="4"/>
      <dgm:spPr/>
      <dgm:t>
        <a:bodyPr/>
        <a:lstStyle/>
        <a:p>
          <a:endParaRPr lang="en-US"/>
        </a:p>
      </dgm:t>
    </dgm:pt>
    <dgm:pt modelId="{D5465E5C-51F7-4CFB-9377-52240B23D861}" type="pres">
      <dgm:prSet presAssocID="{641C59FF-562C-4D41-B025-48FAC6879C9E}" presName="hierRoot2" presStyleCnt="0"/>
      <dgm:spPr/>
    </dgm:pt>
    <dgm:pt modelId="{26220325-A6EF-4CC8-9C2E-B45A871CC552}" type="pres">
      <dgm:prSet presAssocID="{641C59FF-562C-4D41-B025-48FAC6879C9E}" presName="composite2" presStyleCnt="0"/>
      <dgm:spPr/>
    </dgm:pt>
    <dgm:pt modelId="{D35BAC5B-7EBF-4814-B67B-7EE68BC93258}" type="pres">
      <dgm:prSet presAssocID="{641C59FF-562C-4D41-B025-48FAC6879C9E}" presName="background2" presStyleLbl="node2" presStyleIdx="3" presStyleCnt="4"/>
      <dgm:spPr/>
    </dgm:pt>
    <dgm:pt modelId="{5475C280-1E0F-4EEB-9C44-E8DCF8015A29}" type="pres">
      <dgm:prSet presAssocID="{641C59FF-562C-4D41-B025-48FAC6879C9E}" presName="text2" presStyleLbl="fgAcc2" presStyleIdx="3" presStyleCnt="4" custScaleX="143467" custScaleY="116549">
        <dgm:presLayoutVars>
          <dgm:chPref val="3"/>
        </dgm:presLayoutVars>
      </dgm:prSet>
      <dgm:spPr/>
      <dgm:t>
        <a:bodyPr/>
        <a:lstStyle/>
        <a:p>
          <a:endParaRPr lang="en-US"/>
        </a:p>
      </dgm:t>
    </dgm:pt>
    <dgm:pt modelId="{DA930315-8DD9-4E00-8A84-4FDCD43C0BE6}" type="pres">
      <dgm:prSet presAssocID="{641C59FF-562C-4D41-B025-48FAC6879C9E}" presName="hierChild3" presStyleCnt="0"/>
      <dgm:spPr/>
    </dgm:pt>
    <dgm:pt modelId="{8A2D9258-8619-48C1-8047-FC317B99CDD3}" type="pres">
      <dgm:prSet presAssocID="{39D2B4F2-906C-47CE-AC3F-9ADECB187191}" presName="Name17" presStyleLbl="parChTrans1D3" presStyleIdx="3" presStyleCnt="4"/>
      <dgm:spPr/>
      <dgm:t>
        <a:bodyPr/>
        <a:lstStyle/>
        <a:p>
          <a:endParaRPr lang="en-US"/>
        </a:p>
      </dgm:t>
    </dgm:pt>
    <dgm:pt modelId="{98561C6A-A783-4998-AD42-5BFA87CB66E6}" type="pres">
      <dgm:prSet presAssocID="{DC6B7127-71AB-4477-AA29-44B3A13C5C3F}" presName="hierRoot3" presStyleCnt="0"/>
      <dgm:spPr/>
    </dgm:pt>
    <dgm:pt modelId="{BF0A6EFE-14B3-4D59-931B-40105F66693C}" type="pres">
      <dgm:prSet presAssocID="{DC6B7127-71AB-4477-AA29-44B3A13C5C3F}" presName="composite3" presStyleCnt="0"/>
      <dgm:spPr/>
    </dgm:pt>
    <dgm:pt modelId="{897D6A20-DC34-481E-91D3-9AA9E6245F35}" type="pres">
      <dgm:prSet presAssocID="{DC6B7127-71AB-4477-AA29-44B3A13C5C3F}" presName="background3" presStyleLbl="node3" presStyleIdx="3" presStyleCnt="4"/>
      <dgm:spPr/>
    </dgm:pt>
    <dgm:pt modelId="{A53B2688-1641-460E-9802-2A88F32DFD94}" type="pres">
      <dgm:prSet presAssocID="{DC6B7127-71AB-4477-AA29-44B3A13C5C3F}" presName="text3" presStyleLbl="fgAcc3" presStyleIdx="3" presStyleCnt="4" custScaleX="153903" custScaleY="375643">
        <dgm:presLayoutVars>
          <dgm:chPref val="3"/>
        </dgm:presLayoutVars>
      </dgm:prSet>
      <dgm:spPr/>
      <dgm:t>
        <a:bodyPr/>
        <a:lstStyle/>
        <a:p>
          <a:endParaRPr lang="en-US"/>
        </a:p>
      </dgm:t>
    </dgm:pt>
    <dgm:pt modelId="{D688CE04-7AEC-4CEF-BE6E-1C34DB41B509}" type="pres">
      <dgm:prSet presAssocID="{DC6B7127-71AB-4477-AA29-44B3A13C5C3F}" presName="hierChild4" presStyleCnt="0"/>
      <dgm:spPr/>
    </dgm:pt>
  </dgm:ptLst>
  <dgm:cxnLst>
    <dgm:cxn modelId="{75E164FB-AD9A-428E-9681-6D92B7FDF3A9}" type="presOf" srcId="{7F3B5F60-5C28-47D5-BBA7-D97F112A2CC8}" destId="{195AF6F7-4D35-4F29-82B6-3B4345A10275}" srcOrd="0" destOrd="0" presId="urn:microsoft.com/office/officeart/2005/8/layout/hierarchy1"/>
    <dgm:cxn modelId="{6267BD3A-1206-4E00-9C78-728E0406ED65}" type="presOf" srcId="{8B624C8B-632E-4DCF-A68E-DD3BCD143AE9}" destId="{B7324F78-2411-425D-B758-F59854132D51}" srcOrd="0" destOrd="0" presId="urn:microsoft.com/office/officeart/2005/8/layout/hierarchy1"/>
    <dgm:cxn modelId="{F494EAD5-338B-4226-947E-2F9A02968699}" type="presOf" srcId="{68E7A8F5-99AE-46DE-A4EE-50533561F918}" destId="{5BF65605-2596-4966-AE39-4618D8493B34}" srcOrd="0" destOrd="0" presId="urn:microsoft.com/office/officeart/2005/8/layout/hierarchy1"/>
    <dgm:cxn modelId="{3A14DE97-0F4B-473D-83C1-B89F79241224}" type="presOf" srcId="{9D00230A-0EDD-4CAE-87B0-9DBED1218876}" destId="{D17FE77D-1B08-45D6-B9A5-BAFE9177B0FA}" srcOrd="0" destOrd="0" presId="urn:microsoft.com/office/officeart/2005/8/layout/hierarchy1"/>
    <dgm:cxn modelId="{F8F1336F-3B53-47C3-8347-3F83C2B374FA}" type="presOf" srcId="{E2E71D95-4D62-45E9-A571-A59C8E5E8948}" destId="{81AAACC4-FE65-4A1E-8EE6-5D29D4CEB85E}" srcOrd="0" destOrd="0" presId="urn:microsoft.com/office/officeart/2005/8/layout/hierarchy1"/>
    <dgm:cxn modelId="{0F86FC6A-3E2E-4EC0-BB84-00DCC53436F8}" type="presOf" srcId="{BD9CE001-EE5C-43E7-8297-B541ECD5DA2A}" destId="{3594B5E3-6354-4F0F-AE62-D46FD740B4AA}" srcOrd="0" destOrd="0" presId="urn:microsoft.com/office/officeart/2005/8/layout/hierarchy1"/>
    <dgm:cxn modelId="{F77E4376-3714-488B-A3DE-695A6AAF85D0}" type="presOf" srcId="{39D2B4F2-906C-47CE-AC3F-9ADECB187191}" destId="{8A2D9258-8619-48C1-8047-FC317B99CDD3}" srcOrd="0" destOrd="0" presId="urn:microsoft.com/office/officeart/2005/8/layout/hierarchy1"/>
    <dgm:cxn modelId="{5E8B0861-6531-493E-9426-122D9120599E}" type="presOf" srcId="{D61C4AC9-66C4-443F-8E4B-30CE187F9EA4}" destId="{DCCB42E1-24E6-4E91-8A83-1061623A4E4B}" srcOrd="0" destOrd="0" presId="urn:microsoft.com/office/officeart/2005/8/layout/hierarchy1"/>
    <dgm:cxn modelId="{8B545C15-4452-4EB8-87E4-0264B6DDA4C4}" type="presOf" srcId="{641C59FF-562C-4D41-B025-48FAC6879C9E}" destId="{5475C280-1E0F-4EEB-9C44-E8DCF8015A29}" srcOrd="0" destOrd="0" presId="urn:microsoft.com/office/officeart/2005/8/layout/hierarchy1"/>
    <dgm:cxn modelId="{B37DB6A0-6259-45ED-859B-D267629CAE07}" srcId="{B1FD4D8C-72FA-41F8-A779-FCA1C971DBDF}" destId="{68AD0BDE-6991-47EA-A40D-40AAF45773EA}" srcOrd="2" destOrd="0" parTransId="{7F3B5F60-5C28-47D5-BBA7-D97F112A2CC8}" sibTransId="{D8B62465-59A9-40A4-8B09-E6553DA52AC9}"/>
    <dgm:cxn modelId="{F4978668-5B1A-4E0F-B542-CD7250C6489D}" type="presOf" srcId="{DC6B7127-71AB-4477-AA29-44B3A13C5C3F}" destId="{A53B2688-1641-460E-9802-2A88F32DFD94}" srcOrd="0" destOrd="0" presId="urn:microsoft.com/office/officeart/2005/8/layout/hierarchy1"/>
    <dgm:cxn modelId="{EA83920A-5592-4AFB-9853-923F01B3A270}" srcId="{B1FD4D8C-72FA-41F8-A779-FCA1C971DBDF}" destId="{641C59FF-562C-4D41-B025-48FAC6879C9E}" srcOrd="3" destOrd="0" parTransId="{F034F102-9A9A-4C11-B91A-837185C41C69}" sibTransId="{D064BB6C-4967-41CD-B8F9-48D0B4025BAA}"/>
    <dgm:cxn modelId="{B23D2AE5-FF8B-4BE6-99B3-2985FEE2229D}" type="presOf" srcId="{8A64CD89-6B2A-4FA2-8065-9500A88EE8FD}" destId="{9A8A09DB-87DA-413D-B06D-46CE94B1760F}" srcOrd="0" destOrd="0" presId="urn:microsoft.com/office/officeart/2005/8/layout/hierarchy1"/>
    <dgm:cxn modelId="{EE386F5B-2805-4F6D-B413-8815EDD7298D}" type="presOf" srcId="{68AD0BDE-6991-47EA-A40D-40AAF45773EA}" destId="{BF964C7E-6BA9-43EC-8031-477D54AD0BBF}" srcOrd="0" destOrd="0" presId="urn:microsoft.com/office/officeart/2005/8/layout/hierarchy1"/>
    <dgm:cxn modelId="{67AC5F26-5A6B-428C-87E3-3E4C65A48A32}" srcId="{68AD0BDE-6991-47EA-A40D-40AAF45773EA}" destId="{8A64CD89-6B2A-4FA2-8065-9500A88EE8FD}" srcOrd="0" destOrd="0" parTransId="{9D00230A-0EDD-4CAE-87B0-9DBED1218876}" sibTransId="{B632F06F-16DE-4ADF-BDCE-E5E7EF0C9EF8}"/>
    <dgm:cxn modelId="{25B1E751-7346-4BD5-B830-497BC25FC62D}" srcId="{641C59FF-562C-4D41-B025-48FAC6879C9E}" destId="{DC6B7127-71AB-4477-AA29-44B3A13C5C3F}" srcOrd="0" destOrd="0" parTransId="{39D2B4F2-906C-47CE-AC3F-9ADECB187191}" sibTransId="{893DF802-7A52-41D6-B755-9902A02446F8}"/>
    <dgm:cxn modelId="{432F91FF-481B-4A38-AC15-71E647213B4D}" type="presOf" srcId="{E0849FFE-8971-47F4-924D-EE1032E2CFC4}" destId="{C991658B-B654-4C0D-92F5-34380F432393}" srcOrd="0" destOrd="0" presId="urn:microsoft.com/office/officeart/2005/8/layout/hierarchy1"/>
    <dgm:cxn modelId="{06BFFC34-C949-4ABF-BBF3-4DF90FB632AB}" type="presOf" srcId="{1B102B79-22A5-4395-8C7F-9E2F8EBC9816}" destId="{E4491A67-6927-4283-A683-80BC946A12BF}" srcOrd="0" destOrd="0" presId="urn:microsoft.com/office/officeart/2005/8/layout/hierarchy1"/>
    <dgm:cxn modelId="{44A1ADAC-9354-4A61-A54C-68376805CCA3}" srcId="{B1FD4D8C-72FA-41F8-A779-FCA1C971DBDF}" destId="{055A9AEF-EABC-4E4B-8982-B7F558F1CACA}" srcOrd="1" destOrd="0" parTransId="{BD9CE001-EE5C-43E7-8297-B541ECD5DA2A}" sibTransId="{2C552A61-DFE5-480C-A207-EA27DB47F89C}"/>
    <dgm:cxn modelId="{876BCC7A-F25F-4BE4-966C-87E4C7867EB9}" srcId="{D61C4AC9-66C4-443F-8E4B-30CE187F9EA4}" destId="{B1FD4D8C-72FA-41F8-A779-FCA1C971DBDF}" srcOrd="0" destOrd="0" parTransId="{A1335FB6-7913-47ED-9EA4-2408BE2CE7A4}" sibTransId="{5408DFFA-F3A5-4774-8763-99FA54C04882}"/>
    <dgm:cxn modelId="{BF62740B-C339-4E71-B126-9B45711BAEF0}" srcId="{055A9AEF-EABC-4E4B-8982-B7F558F1CACA}" destId="{0672B70C-4146-4CC8-B545-60EB3131D212}" srcOrd="0" destOrd="0" parTransId="{1B102B79-22A5-4395-8C7F-9E2F8EBC9816}" sibTransId="{A891DAAD-733E-41EB-B8EE-1E2A01FC05A0}"/>
    <dgm:cxn modelId="{67226FFF-6F22-4473-BA3F-0DE4114FC9DB}" type="presOf" srcId="{B1FD4D8C-72FA-41F8-A779-FCA1C971DBDF}" destId="{6F50B15A-59F7-4C05-A1D2-58ABC1D90206}" srcOrd="0" destOrd="0" presId="urn:microsoft.com/office/officeart/2005/8/layout/hierarchy1"/>
    <dgm:cxn modelId="{772632C9-50E7-49FF-A895-2D3FC752B65C}" type="presOf" srcId="{F034F102-9A9A-4C11-B91A-837185C41C69}" destId="{579A2E04-7574-4948-AEDD-FED653CF3611}" srcOrd="0" destOrd="0" presId="urn:microsoft.com/office/officeart/2005/8/layout/hierarchy1"/>
    <dgm:cxn modelId="{CC44EC25-C44C-4646-9565-9F9B959CF343}" type="presOf" srcId="{0672B70C-4146-4CC8-B545-60EB3131D212}" destId="{AF38F1BA-361A-411F-A999-DC27B3518C17}" srcOrd="0" destOrd="0" presId="urn:microsoft.com/office/officeart/2005/8/layout/hierarchy1"/>
    <dgm:cxn modelId="{F4DCF2B6-E78B-4426-969A-EC050ECB7F2E}" srcId="{68E7A8F5-99AE-46DE-A4EE-50533561F918}" destId="{E0849FFE-8971-47F4-924D-EE1032E2CFC4}" srcOrd="0" destOrd="0" parTransId="{8B624C8B-632E-4DCF-A68E-DD3BCD143AE9}" sibTransId="{5EEA74BF-D689-4046-BEA8-9AA68C4A2732}"/>
    <dgm:cxn modelId="{234B7516-9014-4CAC-B05B-D8D4BE955F4A}" srcId="{B1FD4D8C-72FA-41F8-A779-FCA1C971DBDF}" destId="{68E7A8F5-99AE-46DE-A4EE-50533561F918}" srcOrd="0" destOrd="0" parTransId="{E2E71D95-4D62-45E9-A571-A59C8E5E8948}" sibTransId="{004047B3-284F-4F85-8288-BB19B57BBBDB}"/>
    <dgm:cxn modelId="{3F667327-BFDB-44BD-A3B4-7F26CAA83734}" type="presOf" srcId="{055A9AEF-EABC-4E4B-8982-B7F558F1CACA}" destId="{4A4ED3D5-648D-4316-B9BD-469B9F8F72F8}" srcOrd="0" destOrd="0" presId="urn:microsoft.com/office/officeart/2005/8/layout/hierarchy1"/>
    <dgm:cxn modelId="{CD3826A5-543E-4BFB-8054-4EC356B735D1}" type="presParOf" srcId="{DCCB42E1-24E6-4E91-8A83-1061623A4E4B}" destId="{6FDEACA0-1C9C-4B7E-AF3E-CD61EB52136A}" srcOrd="0" destOrd="0" presId="urn:microsoft.com/office/officeart/2005/8/layout/hierarchy1"/>
    <dgm:cxn modelId="{B9774FB2-BD15-4BED-85D8-738D3A6A6C35}" type="presParOf" srcId="{6FDEACA0-1C9C-4B7E-AF3E-CD61EB52136A}" destId="{8B34C1A1-9306-4D25-A37A-235B6CE1805C}" srcOrd="0" destOrd="0" presId="urn:microsoft.com/office/officeart/2005/8/layout/hierarchy1"/>
    <dgm:cxn modelId="{96EE2A7C-A4A3-4316-9A44-58BF1B50F46F}" type="presParOf" srcId="{8B34C1A1-9306-4D25-A37A-235B6CE1805C}" destId="{10BA72FF-0631-4C1F-8F00-6CF8B9F4C37B}" srcOrd="0" destOrd="0" presId="urn:microsoft.com/office/officeart/2005/8/layout/hierarchy1"/>
    <dgm:cxn modelId="{C17B547E-1780-4539-8AFD-3EA055BB5109}" type="presParOf" srcId="{8B34C1A1-9306-4D25-A37A-235B6CE1805C}" destId="{6F50B15A-59F7-4C05-A1D2-58ABC1D90206}" srcOrd="1" destOrd="0" presId="urn:microsoft.com/office/officeart/2005/8/layout/hierarchy1"/>
    <dgm:cxn modelId="{9DFEE485-13FF-49CE-8610-18E395C664BB}" type="presParOf" srcId="{6FDEACA0-1C9C-4B7E-AF3E-CD61EB52136A}" destId="{551D8CA6-0200-4897-B7A1-F634586C8B83}" srcOrd="1" destOrd="0" presId="urn:microsoft.com/office/officeart/2005/8/layout/hierarchy1"/>
    <dgm:cxn modelId="{2457E873-1B76-4BBD-86AF-DA0254D77B78}" type="presParOf" srcId="{551D8CA6-0200-4897-B7A1-F634586C8B83}" destId="{81AAACC4-FE65-4A1E-8EE6-5D29D4CEB85E}" srcOrd="0" destOrd="0" presId="urn:microsoft.com/office/officeart/2005/8/layout/hierarchy1"/>
    <dgm:cxn modelId="{339EA96C-A165-45AE-8F6A-24D1B42AA876}" type="presParOf" srcId="{551D8CA6-0200-4897-B7A1-F634586C8B83}" destId="{B4F49173-506B-4669-B70F-1A226ED4B3B5}" srcOrd="1" destOrd="0" presId="urn:microsoft.com/office/officeart/2005/8/layout/hierarchy1"/>
    <dgm:cxn modelId="{99674AD7-4F20-4BBE-8F8B-F0A8F0923765}" type="presParOf" srcId="{B4F49173-506B-4669-B70F-1A226ED4B3B5}" destId="{E497E652-9DEA-45BB-9BCA-DF4BE69EBE19}" srcOrd="0" destOrd="0" presId="urn:microsoft.com/office/officeart/2005/8/layout/hierarchy1"/>
    <dgm:cxn modelId="{E428DE2C-7159-4180-9707-350FDC69DAAF}" type="presParOf" srcId="{E497E652-9DEA-45BB-9BCA-DF4BE69EBE19}" destId="{02E5A9F9-D780-449C-8BF1-D25842C42DC5}" srcOrd="0" destOrd="0" presId="urn:microsoft.com/office/officeart/2005/8/layout/hierarchy1"/>
    <dgm:cxn modelId="{673A6FEC-A091-49D8-A7D2-5B463A0BD9FD}" type="presParOf" srcId="{E497E652-9DEA-45BB-9BCA-DF4BE69EBE19}" destId="{5BF65605-2596-4966-AE39-4618D8493B34}" srcOrd="1" destOrd="0" presId="urn:microsoft.com/office/officeart/2005/8/layout/hierarchy1"/>
    <dgm:cxn modelId="{8E3CFFDE-FEC2-409A-BDF7-A6768D9CE289}" type="presParOf" srcId="{B4F49173-506B-4669-B70F-1A226ED4B3B5}" destId="{25711EE2-498B-41CB-8DE6-DEA2BCB5BD57}" srcOrd="1" destOrd="0" presId="urn:microsoft.com/office/officeart/2005/8/layout/hierarchy1"/>
    <dgm:cxn modelId="{C010924D-B1F1-464E-B50B-9B075BA247A6}" type="presParOf" srcId="{25711EE2-498B-41CB-8DE6-DEA2BCB5BD57}" destId="{B7324F78-2411-425D-B758-F59854132D51}" srcOrd="0" destOrd="0" presId="urn:microsoft.com/office/officeart/2005/8/layout/hierarchy1"/>
    <dgm:cxn modelId="{5368C820-A94D-4E8E-A672-1E60789E422D}" type="presParOf" srcId="{25711EE2-498B-41CB-8DE6-DEA2BCB5BD57}" destId="{9A114C1A-0DE9-49DD-968C-BDD01DB5A851}" srcOrd="1" destOrd="0" presId="urn:microsoft.com/office/officeart/2005/8/layout/hierarchy1"/>
    <dgm:cxn modelId="{D2174C4D-740A-4ABC-A7E7-C07C2A331B90}" type="presParOf" srcId="{9A114C1A-0DE9-49DD-968C-BDD01DB5A851}" destId="{2380F220-0B4C-4739-8722-9BA51DBBCF7B}" srcOrd="0" destOrd="0" presId="urn:microsoft.com/office/officeart/2005/8/layout/hierarchy1"/>
    <dgm:cxn modelId="{10E5261F-E8E7-483B-9216-FDBEA6385160}" type="presParOf" srcId="{2380F220-0B4C-4739-8722-9BA51DBBCF7B}" destId="{597F03EB-0797-4EDD-B75E-612BE114DFEB}" srcOrd="0" destOrd="0" presId="urn:microsoft.com/office/officeart/2005/8/layout/hierarchy1"/>
    <dgm:cxn modelId="{BA541470-AE48-4964-BDCE-61BDA36320D2}" type="presParOf" srcId="{2380F220-0B4C-4739-8722-9BA51DBBCF7B}" destId="{C991658B-B654-4C0D-92F5-34380F432393}" srcOrd="1" destOrd="0" presId="urn:microsoft.com/office/officeart/2005/8/layout/hierarchy1"/>
    <dgm:cxn modelId="{69B7E121-2608-42E9-8FEC-935691A6FAD0}" type="presParOf" srcId="{9A114C1A-0DE9-49DD-968C-BDD01DB5A851}" destId="{782B64AC-0EEB-477D-AB33-26D0C5E4D18E}" srcOrd="1" destOrd="0" presId="urn:microsoft.com/office/officeart/2005/8/layout/hierarchy1"/>
    <dgm:cxn modelId="{8980D429-0FA9-44D4-84C9-05C406B14702}" type="presParOf" srcId="{551D8CA6-0200-4897-B7A1-F634586C8B83}" destId="{3594B5E3-6354-4F0F-AE62-D46FD740B4AA}" srcOrd="2" destOrd="0" presId="urn:microsoft.com/office/officeart/2005/8/layout/hierarchy1"/>
    <dgm:cxn modelId="{6EED1E1A-A0BA-4BC1-B88C-1FD00547B4B6}" type="presParOf" srcId="{551D8CA6-0200-4897-B7A1-F634586C8B83}" destId="{3741A417-AED6-4730-B58D-ECAC38B17383}" srcOrd="3" destOrd="0" presId="urn:microsoft.com/office/officeart/2005/8/layout/hierarchy1"/>
    <dgm:cxn modelId="{CC14DAF8-7875-4395-8716-67E2C638DB0F}" type="presParOf" srcId="{3741A417-AED6-4730-B58D-ECAC38B17383}" destId="{73BC7A4C-F8A7-4BE3-8FD4-104AD11F8976}" srcOrd="0" destOrd="0" presId="urn:microsoft.com/office/officeart/2005/8/layout/hierarchy1"/>
    <dgm:cxn modelId="{344A2107-A80C-43B7-AF6A-D6521B8DD391}" type="presParOf" srcId="{73BC7A4C-F8A7-4BE3-8FD4-104AD11F8976}" destId="{05378E4C-65C6-4953-97BB-A6C2090ADCC9}" srcOrd="0" destOrd="0" presId="urn:microsoft.com/office/officeart/2005/8/layout/hierarchy1"/>
    <dgm:cxn modelId="{29500C4D-30B9-4EED-94D0-17F919441E2B}" type="presParOf" srcId="{73BC7A4C-F8A7-4BE3-8FD4-104AD11F8976}" destId="{4A4ED3D5-648D-4316-B9BD-469B9F8F72F8}" srcOrd="1" destOrd="0" presId="urn:microsoft.com/office/officeart/2005/8/layout/hierarchy1"/>
    <dgm:cxn modelId="{8E203145-E30A-4829-A9BD-3CFAF3AD3E52}" type="presParOf" srcId="{3741A417-AED6-4730-B58D-ECAC38B17383}" destId="{27F4B15D-A2AC-43EB-9CD8-2CA294E294B9}" srcOrd="1" destOrd="0" presId="urn:microsoft.com/office/officeart/2005/8/layout/hierarchy1"/>
    <dgm:cxn modelId="{0492A882-F760-44B4-A540-203244CB9F4B}" type="presParOf" srcId="{27F4B15D-A2AC-43EB-9CD8-2CA294E294B9}" destId="{E4491A67-6927-4283-A683-80BC946A12BF}" srcOrd="0" destOrd="0" presId="urn:microsoft.com/office/officeart/2005/8/layout/hierarchy1"/>
    <dgm:cxn modelId="{0A1F1EFA-FA7B-4BAA-8E90-86EFE2964F7A}" type="presParOf" srcId="{27F4B15D-A2AC-43EB-9CD8-2CA294E294B9}" destId="{01CDC1DC-CCD4-40D7-B7CE-0C78FDA4CF09}" srcOrd="1" destOrd="0" presId="urn:microsoft.com/office/officeart/2005/8/layout/hierarchy1"/>
    <dgm:cxn modelId="{BEED80E4-A582-4D2E-AA38-259AC1956774}" type="presParOf" srcId="{01CDC1DC-CCD4-40D7-B7CE-0C78FDA4CF09}" destId="{ED5FEE1D-03D0-478C-9542-9D27067373A0}" srcOrd="0" destOrd="0" presId="urn:microsoft.com/office/officeart/2005/8/layout/hierarchy1"/>
    <dgm:cxn modelId="{B814A875-3D4C-489A-AFCE-8745E3400456}" type="presParOf" srcId="{ED5FEE1D-03D0-478C-9542-9D27067373A0}" destId="{80A61839-D60D-4633-B598-66EC163C801B}" srcOrd="0" destOrd="0" presId="urn:microsoft.com/office/officeart/2005/8/layout/hierarchy1"/>
    <dgm:cxn modelId="{BE6B2E0F-DF96-4572-8F1C-A15691817BF2}" type="presParOf" srcId="{ED5FEE1D-03D0-478C-9542-9D27067373A0}" destId="{AF38F1BA-361A-411F-A999-DC27B3518C17}" srcOrd="1" destOrd="0" presId="urn:microsoft.com/office/officeart/2005/8/layout/hierarchy1"/>
    <dgm:cxn modelId="{294CFB0D-7880-4CDB-A492-ADE012F70F3A}" type="presParOf" srcId="{01CDC1DC-CCD4-40D7-B7CE-0C78FDA4CF09}" destId="{B5BF3E94-AC7C-4329-83C1-759ED3E0ACE8}" srcOrd="1" destOrd="0" presId="urn:microsoft.com/office/officeart/2005/8/layout/hierarchy1"/>
    <dgm:cxn modelId="{B36C2788-A83E-46AF-8957-D77367B10777}" type="presParOf" srcId="{551D8CA6-0200-4897-B7A1-F634586C8B83}" destId="{195AF6F7-4D35-4F29-82B6-3B4345A10275}" srcOrd="4" destOrd="0" presId="urn:microsoft.com/office/officeart/2005/8/layout/hierarchy1"/>
    <dgm:cxn modelId="{165EFF25-64C0-4CC7-892B-8F3B0088EF5D}" type="presParOf" srcId="{551D8CA6-0200-4897-B7A1-F634586C8B83}" destId="{1ACDD804-7C05-4F81-8A59-456E7964606D}" srcOrd="5" destOrd="0" presId="urn:microsoft.com/office/officeart/2005/8/layout/hierarchy1"/>
    <dgm:cxn modelId="{EFB48B2D-F5D0-4201-89ED-5DC8287C0E37}" type="presParOf" srcId="{1ACDD804-7C05-4F81-8A59-456E7964606D}" destId="{613344FF-1E7C-47F0-95A4-BBA9657AEF2E}" srcOrd="0" destOrd="0" presId="urn:microsoft.com/office/officeart/2005/8/layout/hierarchy1"/>
    <dgm:cxn modelId="{11E63950-3780-4DCA-8BCF-17EA39ADE5AD}" type="presParOf" srcId="{613344FF-1E7C-47F0-95A4-BBA9657AEF2E}" destId="{7822C12A-DA82-42D8-AE5E-08075A5509AB}" srcOrd="0" destOrd="0" presId="urn:microsoft.com/office/officeart/2005/8/layout/hierarchy1"/>
    <dgm:cxn modelId="{DB603A56-0E40-4274-8E9F-2EF847E61EFC}" type="presParOf" srcId="{613344FF-1E7C-47F0-95A4-BBA9657AEF2E}" destId="{BF964C7E-6BA9-43EC-8031-477D54AD0BBF}" srcOrd="1" destOrd="0" presId="urn:microsoft.com/office/officeart/2005/8/layout/hierarchy1"/>
    <dgm:cxn modelId="{35A39702-D788-4AC7-8136-C16734195075}" type="presParOf" srcId="{1ACDD804-7C05-4F81-8A59-456E7964606D}" destId="{74CAE2EA-B725-441B-B72E-19C914037C4E}" srcOrd="1" destOrd="0" presId="urn:microsoft.com/office/officeart/2005/8/layout/hierarchy1"/>
    <dgm:cxn modelId="{E829A347-2487-42D1-9BA6-795AE2CD9871}" type="presParOf" srcId="{74CAE2EA-B725-441B-B72E-19C914037C4E}" destId="{D17FE77D-1B08-45D6-B9A5-BAFE9177B0FA}" srcOrd="0" destOrd="0" presId="urn:microsoft.com/office/officeart/2005/8/layout/hierarchy1"/>
    <dgm:cxn modelId="{87C3A27B-E635-4DB9-B9A1-B5ED529A03D0}" type="presParOf" srcId="{74CAE2EA-B725-441B-B72E-19C914037C4E}" destId="{F70F3D56-F17C-4156-839C-838537FD08E5}" srcOrd="1" destOrd="0" presId="urn:microsoft.com/office/officeart/2005/8/layout/hierarchy1"/>
    <dgm:cxn modelId="{11F09131-AF61-415D-9469-6D9DA0EFA832}" type="presParOf" srcId="{F70F3D56-F17C-4156-839C-838537FD08E5}" destId="{39CB1B16-4F51-48C3-A535-7203FFF78EA8}" srcOrd="0" destOrd="0" presId="urn:microsoft.com/office/officeart/2005/8/layout/hierarchy1"/>
    <dgm:cxn modelId="{1004C7A7-62D3-42B3-9432-C44D81448E18}" type="presParOf" srcId="{39CB1B16-4F51-48C3-A535-7203FFF78EA8}" destId="{6A4EAD4C-0A76-4369-AF41-283CC46C1748}" srcOrd="0" destOrd="0" presId="urn:microsoft.com/office/officeart/2005/8/layout/hierarchy1"/>
    <dgm:cxn modelId="{35940E17-0B59-48D8-AC15-19CDA2929B5C}" type="presParOf" srcId="{39CB1B16-4F51-48C3-A535-7203FFF78EA8}" destId="{9A8A09DB-87DA-413D-B06D-46CE94B1760F}" srcOrd="1" destOrd="0" presId="urn:microsoft.com/office/officeart/2005/8/layout/hierarchy1"/>
    <dgm:cxn modelId="{C408DC28-9844-4DEF-A71A-C2CE7CB22004}" type="presParOf" srcId="{F70F3D56-F17C-4156-839C-838537FD08E5}" destId="{92E3F3D3-93D1-4E81-98E6-CAB0D830B5D7}" srcOrd="1" destOrd="0" presId="urn:microsoft.com/office/officeart/2005/8/layout/hierarchy1"/>
    <dgm:cxn modelId="{F41B8E4B-8E6B-445B-8F53-B37B2F1AE14C}" type="presParOf" srcId="{551D8CA6-0200-4897-B7A1-F634586C8B83}" destId="{579A2E04-7574-4948-AEDD-FED653CF3611}" srcOrd="6" destOrd="0" presId="urn:microsoft.com/office/officeart/2005/8/layout/hierarchy1"/>
    <dgm:cxn modelId="{715EB219-C3EE-49F5-9E7D-5CF47CDD377C}" type="presParOf" srcId="{551D8CA6-0200-4897-B7A1-F634586C8B83}" destId="{D5465E5C-51F7-4CFB-9377-52240B23D861}" srcOrd="7" destOrd="0" presId="urn:microsoft.com/office/officeart/2005/8/layout/hierarchy1"/>
    <dgm:cxn modelId="{E6930BF0-5E12-4BF7-8C85-D2CF3EC65197}" type="presParOf" srcId="{D5465E5C-51F7-4CFB-9377-52240B23D861}" destId="{26220325-A6EF-4CC8-9C2E-B45A871CC552}" srcOrd="0" destOrd="0" presId="urn:microsoft.com/office/officeart/2005/8/layout/hierarchy1"/>
    <dgm:cxn modelId="{9C18C865-8A5C-40FD-A3FE-AD8B7735BAA5}" type="presParOf" srcId="{26220325-A6EF-4CC8-9C2E-B45A871CC552}" destId="{D35BAC5B-7EBF-4814-B67B-7EE68BC93258}" srcOrd="0" destOrd="0" presId="urn:microsoft.com/office/officeart/2005/8/layout/hierarchy1"/>
    <dgm:cxn modelId="{166DBD8C-A45C-473F-A752-7CE487FAFD2D}" type="presParOf" srcId="{26220325-A6EF-4CC8-9C2E-B45A871CC552}" destId="{5475C280-1E0F-4EEB-9C44-E8DCF8015A29}" srcOrd="1" destOrd="0" presId="urn:microsoft.com/office/officeart/2005/8/layout/hierarchy1"/>
    <dgm:cxn modelId="{F568D926-5AD6-4A00-883C-FD4BBE556A46}" type="presParOf" srcId="{D5465E5C-51F7-4CFB-9377-52240B23D861}" destId="{DA930315-8DD9-4E00-8A84-4FDCD43C0BE6}" srcOrd="1" destOrd="0" presId="urn:microsoft.com/office/officeart/2005/8/layout/hierarchy1"/>
    <dgm:cxn modelId="{F554F12D-78CE-471F-87BD-35906E4261BE}" type="presParOf" srcId="{DA930315-8DD9-4E00-8A84-4FDCD43C0BE6}" destId="{8A2D9258-8619-48C1-8047-FC317B99CDD3}" srcOrd="0" destOrd="0" presId="urn:microsoft.com/office/officeart/2005/8/layout/hierarchy1"/>
    <dgm:cxn modelId="{64F11956-AAB5-4F7A-A6D2-9D9797779F77}" type="presParOf" srcId="{DA930315-8DD9-4E00-8A84-4FDCD43C0BE6}" destId="{98561C6A-A783-4998-AD42-5BFA87CB66E6}" srcOrd="1" destOrd="0" presId="urn:microsoft.com/office/officeart/2005/8/layout/hierarchy1"/>
    <dgm:cxn modelId="{8A3772F1-0E03-49AA-BB81-ECD498B080D6}" type="presParOf" srcId="{98561C6A-A783-4998-AD42-5BFA87CB66E6}" destId="{BF0A6EFE-14B3-4D59-931B-40105F66693C}" srcOrd="0" destOrd="0" presId="urn:microsoft.com/office/officeart/2005/8/layout/hierarchy1"/>
    <dgm:cxn modelId="{63EF9F10-B3D5-42E4-B422-83D224AC3B5B}" type="presParOf" srcId="{BF0A6EFE-14B3-4D59-931B-40105F66693C}" destId="{897D6A20-DC34-481E-91D3-9AA9E6245F35}" srcOrd="0" destOrd="0" presId="urn:microsoft.com/office/officeart/2005/8/layout/hierarchy1"/>
    <dgm:cxn modelId="{E50C508C-7EBA-4CDF-88B7-4B8C8E610D81}" type="presParOf" srcId="{BF0A6EFE-14B3-4D59-931B-40105F66693C}" destId="{A53B2688-1641-460E-9802-2A88F32DFD94}" srcOrd="1" destOrd="0" presId="urn:microsoft.com/office/officeart/2005/8/layout/hierarchy1"/>
    <dgm:cxn modelId="{58B10064-FA8F-40D8-A593-D9C6C4CC593B}" type="presParOf" srcId="{98561C6A-A783-4998-AD42-5BFA87CB66E6}" destId="{D688CE04-7AEC-4CEF-BE6E-1C34DB41B5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D9258-8619-48C1-8047-FC317B99CDD3}">
      <dsp:nvSpPr>
        <dsp:cNvPr id="0" name=""/>
        <dsp:cNvSpPr/>
      </dsp:nvSpPr>
      <dsp:spPr>
        <a:xfrm>
          <a:off x="7493349" y="2390306"/>
          <a:ext cx="91440" cy="410467"/>
        </a:xfrm>
        <a:custGeom>
          <a:avLst/>
          <a:gdLst/>
          <a:ahLst/>
          <a:cxnLst/>
          <a:rect l="0" t="0" r="0" b="0"/>
          <a:pathLst>
            <a:path>
              <a:moveTo>
                <a:pt x="45720" y="0"/>
              </a:moveTo>
              <a:lnTo>
                <a:pt x="45720" y="4104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A2E04-7574-4948-AEDD-FED653CF3611}">
      <dsp:nvSpPr>
        <dsp:cNvPr id="0" name=""/>
        <dsp:cNvSpPr/>
      </dsp:nvSpPr>
      <dsp:spPr>
        <a:xfrm>
          <a:off x="4315420" y="935319"/>
          <a:ext cx="3223648" cy="410467"/>
        </a:xfrm>
        <a:custGeom>
          <a:avLst/>
          <a:gdLst/>
          <a:ahLst/>
          <a:cxnLst/>
          <a:rect l="0" t="0" r="0" b="0"/>
          <a:pathLst>
            <a:path>
              <a:moveTo>
                <a:pt x="0" y="0"/>
              </a:moveTo>
              <a:lnTo>
                <a:pt x="0" y="279721"/>
              </a:lnTo>
              <a:lnTo>
                <a:pt x="3223648" y="279721"/>
              </a:lnTo>
              <a:lnTo>
                <a:pt x="3223648" y="4104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FE77D-1B08-45D6-B9A5-BAFE9177B0FA}">
      <dsp:nvSpPr>
        <dsp:cNvPr id="0" name=""/>
        <dsp:cNvSpPr/>
      </dsp:nvSpPr>
      <dsp:spPr>
        <a:xfrm>
          <a:off x="5167210" y="2528617"/>
          <a:ext cx="91440" cy="410467"/>
        </a:xfrm>
        <a:custGeom>
          <a:avLst/>
          <a:gdLst/>
          <a:ahLst/>
          <a:cxnLst/>
          <a:rect l="0" t="0" r="0" b="0"/>
          <a:pathLst>
            <a:path>
              <a:moveTo>
                <a:pt x="45720" y="0"/>
              </a:moveTo>
              <a:lnTo>
                <a:pt x="45720" y="4104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AF6F7-4D35-4F29-82B6-3B4345A10275}">
      <dsp:nvSpPr>
        <dsp:cNvPr id="0" name=""/>
        <dsp:cNvSpPr/>
      </dsp:nvSpPr>
      <dsp:spPr>
        <a:xfrm>
          <a:off x="4315420" y="935319"/>
          <a:ext cx="897509" cy="410467"/>
        </a:xfrm>
        <a:custGeom>
          <a:avLst/>
          <a:gdLst/>
          <a:ahLst/>
          <a:cxnLst/>
          <a:rect l="0" t="0" r="0" b="0"/>
          <a:pathLst>
            <a:path>
              <a:moveTo>
                <a:pt x="0" y="0"/>
              </a:moveTo>
              <a:lnTo>
                <a:pt x="0" y="279721"/>
              </a:lnTo>
              <a:lnTo>
                <a:pt x="897509" y="279721"/>
              </a:lnTo>
              <a:lnTo>
                <a:pt x="897509" y="4104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91A67-6927-4283-A683-80BC946A12BF}">
      <dsp:nvSpPr>
        <dsp:cNvPr id="0" name=""/>
        <dsp:cNvSpPr/>
      </dsp:nvSpPr>
      <dsp:spPr>
        <a:xfrm>
          <a:off x="3096603" y="2385305"/>
          <a:ext cx="91440" cy="410467"/>
        </a:xfrm>
        <a:custGeom>
          <a:avLst/>
          <a:gdLst/>
          <a:ahLst/>
          <a:cxnLst/>
          <a:rect l="0" t="0" r="0" b="0"/>
          <a:pathLst>
            <a:path>
              <a:moveTo>
                <a:pt x="45720" y="0"/>
              </a:moveTo>
              <a:lnTo>
                <a:pt x="45720" y="4104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4B5E3-6354-4F0F-AE62-D46FD740B4AA}">
      <dsp:nvSpPr>
        <dsp:cNvPr id="0" name=""/>
        <dsp:cNvSpPr/>
      </dsp:nvSpPr>
      <dsp:spPr>
        <a:xfrm>
          <a:off x="3142323" y="935319"/>
          <a:ext cx="1173096" cy="410467"/>
        </a:xfrm>
        <a:custGeom>
          <a:avLst/>
          <a:gdLst/>
          <a:ahLst/>
          <a:cxnLst/>
          <a:rect l="0" t="0" r="0" b="0"/>
          <a:pathLst>
            <a:path>
              <a:moveTo>
                <a:pt x="1173096" y="0"/>
              </a:moveTo>
              <a:lnTo>
                <a:pt x="1173096" y="279721"/>
              </a:lnTo>
              <a:lnTo>
                <a:pt x="0" y="279721"/>
              </a:lnTo>
              <a:lnTo>
                <a:pt x="0" y="4104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24F78-2411-425D-B758-F59854132D51}">
      <dsp:nvSpPr>
        <dsp:cNvPr id="0" name=""/>
        <dsp:cNvSpPr/>
      </dsp:nvSpPr>
      <dsp:spPr>
        <a:xfrm>
          <a:off x="955831" y="2498326"/>
          <a:ext cx="91440" cy="410467"/>
        </a:xfrm>
        <a:custGeom>
          <a:avLst/>
          <a:gdLst/>
          <a:ahLst/>
          <a:cxnLst/>
          <a:rect l="0" t="0" r="0" b="0"/>
          <a:pathLst>
            <a:path>
              <a:moveTo>
                <a:pt x="45720" y="0"/>
              </a:moveTo>
              <a:lnTo>
                <a:pt x="45720" y="4104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AACC4-FE65-4A1E-8EE6-5D29D4CEB85E}">
      <dsp:nvSpPr>
        <dsp:cNvPr id="0" name=""/>
        <dsp:cNvSpPr/>
      </dsp:nvSpPr>
      <dsp:spPr>
        <a:xfrm>
          <a:off x="1001551" y="935319"/>
          <a:ext cx="3313869" cy="410467"/>
        </a:xfrm>
        <a:custGeom>
          <a:avLst/>
          <a:gdLst/>
          <a:ahLst/>
          <a:cxnLst/>
          <a:rect l="0" t="0" r="0" b="0"/>
          <a:pathLst>
            <a:path>
              <a:moveTo>
                <a:pt x="3313869" y="0"/>
              </a:moveTo>
              <a:lnTo>
                <a:pt x="3313869" y="279721"/>
              </a:lnTo>
              <a:lnTo>
                <a:pt x="0" y="279721"/>
              </a:lnTo>
              <a:lnTo>
                <a:pt x="0" y="4104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A72FF-0631-4C1F-8F00-6CF8B9F4C37B}">
      <dsp:nvSpPr>
        <dsp:cNvPr id="0" name=""/>
        <dsp:cNvSpPr/>
      </dsp:nvSpPr>
      <dsp:spPr>
        <a:xfrm>
          <a:off x="684895" y="39112"/>
          <a:ext cx="7261050" cy="89620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50B15A-59F7-4C05-A1D2-58ABC1D90206}">
      <dsp:nvSpPr>
        <dsp:cNvPr id="0" name=""/>
        <dsp:cNvSpPr/>
      </dsp:nvSpPr>
      <dsp:spPr>
        <a:xfrm>
          <a:off x="841711" y="188088"/>
          <a:ext cx="7261050" cy="89620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Respiratory examination</a:t>
          </a:r>
          <a:endParaRPr lang="en-US" sz="4000" b="1" kern="1200" dirty="0"/>
        </a:p>
      </dsp:txBody>
      <dsp:txXfrm>
        <a:off x="867960" y="214337"/>
        <a:ext cx="7208552" cy="843708"/>
      </dsp:txXfrm>
    </dsp:sp>
    <dsp:sp modelId="{02E5A9F9-D780-449C-8BF1-D25842C42DC5}">
      <dsp:nvSpPr>
        <dsp:cNvPr id="0" name=""/>
        <dsp:cNvSpPr/>
      </dsp:nvSpPr>
      <dsp:spPr>
        <a:xfrm>
          <a:off x="79361" y="1345786"/>
          <a:ext cx="1844378" cy="11525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65605-2596-4966-AE39-4618D8493B34}">
      <dsp:nvSpPr>
        <dsp:cNvPr id="0" name=""/>
        <dsp:cNvSpPr/>
      </dsp:nvSpPr>
      <dsp:spPr>
        <a:xfrm>
          <a:off x="236178" y="1494762"/>
          <a:ext cx="1844378" cy="115253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Inspection</a:t>
          </a:r>
          <a:endParaRPr lang="en-US" sz="2800" b="1" kern="1200" dirty="0"/>
        </a:p>
      </dsp:txBody>
      <dsp:txXfrm>
        <a:off x="269935" y="1528519"/>
        <a:ext cx="1776864" cy="1085025"/>
      </dsp:txXfrm>
    </dsp:sp>
    <dsp:sp modelId="{597F03EB-0797-4EDD-B75E-612BE114DFEB}">
      <dsp:nvSpPr>
        <dsp:cNvPr id="0" name=""/>
        <dsp:cNvSpPr/>
      </dsp:nvSpPr>
      <dsp:spPr>
        <a:xfrm>
          <a:off x="4934" y="2908793"/>
          <a:ext cx="1993233" cy="347539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1658B-B654-4C0D-92F5-34380F432393}">
      <dsp:nvSpPr>
        <dsp:cNvPr id="0" name=""/>
        <dsp:cNvSpPr/>
      </dsp:nvSpPr>
      <dsp:spPr>
        <a:xfrm>
          <a:off x="161750" y="3057769"/>
          <a:ext cx="1993233" cy="347539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err="1" smtClean="0"/>
            <a:t>Resp.rate</a:t>
          </a:r>
          <a:endParaRPr lang="en-US" sz="2400" kern="1200" dirty="0" smtClean="0"/>
        </a:p>
        <a:p>
          <a:pPr lvl="0" algn="l" defTabSz="1066800">
            <a:lnSpc>
              <a:spcPct val="90000"/>
            </a:lnSpc>
            <a:spcBef>
              <a:spcPct val="0"/>
            </a:spcBef>
            <a:spcAft>
              <a:spcPct val="35000"/>
            </a:spcAft>
          </a:pPr>
          <a:r>
            <a:rPr lang="en-US" sz="2400" kern="1200" dirty="0" smtClean="0"/>
            <a:t>Movement</a:t>
          </a:r>
        </a:p>
        <a:p>
          <a:pPr lvl="0" algn="l" defTabSz="1066800">
            <a:lnSpc>
              <a:spcPct val="90000"/>
            </a:lnSpc>
            <a:spcBef>
              <a:spcPct val="0"/>
            </a:spcBef>
            <a:spcAft>
              <a:spcPct val="35000"/>
            </a:spcAft>
          </a:pPr>
          <a:r>
            <a:rPr lang="en-US" sz="2400" kern="1200" dirty="0" smtClean="0"/>
            <a:t>Shape</a:t>
          </a:r>
        </a:p>
        <a:p>
          <a:pPr lvl="0" algn="l" defTabSz="1066800">
            <a:lnSpc>
              <a:spcPct val="90000"/>
            </a:lnSpc>
            <a:spcBef>
              <a:spcPct val="0"/>
            </a:spcBef>
            <a:spcAft>
              <a:spcPct val="35000"/>
            </a:spcAft>
          </a:pPr>
          <a:r>
            <a:rPr lang="en-US" sz="2400" kern="1200" dirty="0" smtClean="0"/>
            <a:t>Trachea</a:t>
          </a:r>
        </a:p>
        <a:p>
          <a:pPr lvl="0" algn="l" defTabSz="1066800">
            <a:lnSpc>
              <a:spcPct val="90000"/>
            </a:lnSpc>
            <a:spcBef>
              <a:spcPct val="0"/>
            </a:spcBef>
            <a:spcAft>
              <a:spcPct val="35000"/>
            </a:spcAft>
          </a:pPr>
          <a:r>
            <a:rPr lang="en-US" sz="2400" kern="1200" dirty="0" smtClean="0"/>
            <a:t>Pulsations</a:t>
          </a:r>
        </a:p>
        <a:p>
          <a:pPr lvl="0" algn="l" defTabSz="1066800">
            <a:lnSpc>
              <a:spcPct val="90000"/>
            </a:lnSpc>
            <a:spcBef>
              <a:spcPct val="0"/>
            </a:spcBef>
            <a:spcAft>
              <a:spcPct val="35000"/>
            </a:spcAft>
          </a:pPr>
          <a:r>
            <a:rPr lang="en-US" sz="2400" kern="1200" dirty="0" smtClean="0"/>
            <a:t>Skin</a:t>
          </a:r>
        </a:p>
        <a:p>
          <a:pPr lvl="0" algn="l" defTabSz="1066800">
            <a:lnSpc>
              <a:spcPct val="90000"/>
            </a:lnSpc>
            <a:spcBef>
              <a:spcPct val="0"/>
            </a:spcBef>
            <a:spcAft>
              <a:spcPct val="35000"/>
            </a:spcAft>
          </a:pPr>
          <a:r>
            <a:rPr lang="en-US" sz="2400" kern="1200" dirty="0" smtClean="0"/>
            <a:t>Back</a:t>
          </a:r>
        </a:p>
        <a:p>
          <a:pPr lvl="0" algn="l" defTabSz="1066800">
            <a:lnSpc>
              <a:spcPct val="90000"/>
            </a:lnSpc>
            <a:spcBef>
              <a:spcPct val="0"/>
            </a:spcBef>
            <a:spcAft>
              <a:spcPct val="35000"/>
            </a:spcAft>
          </a:pPr>
          <a:endParaRPr lang="en-US" sz="2400" kern="1200" dirty="0"/>
        </a:p>
      </dsp:txBody>
      <dsp:txXfrm>
        <a:off x="220130" y="3116149"/>
        <a:ext cx="1876473" cy="3358630"/>
      </dsp:txXfrm>
    </dsp:sp>
    <dsp:sp modelId="{05378E4C-65C6-4953-97BB-A6C2090ADCC9}">
      <dsp:nvSpPr>
        <dsp:cNvPr id="0" name=""/>
        <dsp:cNvSpPr/>
      </dsp:nvSpPr>
      <dsp:spPr>
        <a:xfrm>
          <a:off x="2354550" y="1345786"/>
          <a:ext cx="1575545" cy="103951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ED3D5-648D-4316-B9BD-469B9F8F72F8}">
      <dsp:nvSpPr>
        <dsp:cNvPr id="0" name=""/>
        <dsp:cNvSpPr/>
      </dsp:nvSpPr>
      <dsp:spPr>
        <a:xfrm>
          <a:off x="2511367" y="1494762"/>
          <a:ext cx="1575545" cy="103951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Palpation</a:t>
          </a:r>
          <a:endParaRPr lang="en-US" sz="2800" b="1" kern="1200" dirty="0"/>
        </a:p>
      </dsp:txBody>
      <dsp:txXfrm>
        <a:off x="2541813" y="1525208"/>
        <a:ext cx="1514653" cy="978626"/>
      </dsp:txXfrm>
    </dsp:sp>
    <dsp:sp modelId="{80A61839-D60D-4633-B598-66EC163C801B}">
      <dsp:nvSpPr>
        <dsp:cNvPr id="0" name=""/>
        <dsp:cNvSpPr/>
      </dsp:nvSpPr>
      <dsp:spPr>
        <a:xfrm>
          <a:off x="2311801" y="2795772"/>
          <a:ext cx="1661044" cy="264461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8F1BA-361A-411F-A999-DC27B3518C17}">
      <dsp:nvSpPr>
        <dsp:cNvPr id="0" name=""/>
        <dsp:cNvSpPr/>
      </dsp:nvSpPr>
      <dsp:spPr>
        <a:xfrm>
          <a:off x="2468617" y="2944748"/>
          <a:ext cx="1661044" cy="264461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Movement</a:t>
          </a:r>
        </a:p>
        <a:p>
          <a:pPr lvl="0" algn="l" defTabSz="1066800">
            <a:lnSpc>
              <a:spcPct val="90000"/>
            </a:lnSpc>
            <a:spcBef>
              <a:spcPct val="0"/>
            </a:spcBef>
            <a:spcAft>
              <a:spcPct val="35000"/>
            </a:spcAft>
          </a:pPr>
          <a:r>
            <a:rPr lang="en-US" sz="2400" kern="1200" dirty="0" smtClean="0"/>
            <a:t>TVF</a:t>
          </a:r>
        </a:p>
        <a:p>
          <a:pPr lvl="0" algn="l" defTabSz="1066800">
            <a:lnSpc>
              <a:spcPct val="90000"/>
            </a:lnSpc>
            <a:spcBef>
              <a:spcPct val="0"/>
            </a:spcBef>
            <a:spcAft>
              <a:spcPct val="35000"/>
            </a:spcAft>
          </a:pPr>
          <a:r>
            <a:rPr lang="en-US" sz="2400" kern="1200" dirty="0" smtClean="0"/>
            <a:t>Trachea</a:t>
          </a:r>
        </a:p>
        <a:p>
          <a:pPr lvl="0" algn="l" defTabSz="1066800">
            <a:lnSpc>
              <a:spcPct val="90000"/>
            </a:lnSpc>
            <a:spcBef>
              <a:spcPct val="0"/>
            </a:spcBef>
            <a:spcAft>
              <a:spcPct val="35000"/>
            </a:spcAft>
          </a:pPr>
          <a:r>
            <a:rPr lang="en-US" sz="2400" kern="1200" dirty="0" smtClean="0"/>
            <a:t>Pulsations</a:t>
          </a:r>
          <a:endParaRPr lang="en-US" sz="2400" kern="1200" dirty="0"/>
        </a:p>
      </dsp:txBody>
      <dsp:txXfrm>
        <a:off x="2517267" y="2993398"/>
        <a:ext cx="1563744" cy="2547315"/>
      </dsp:txXfrm>
    </dsp:sp>
    <dsp:sp modelId="{7822C12A-DA82-42D8-AE5E-08075A5509AB}">
      <dsp:nvSpPr>
        <dsp:cNvPr id="0" name=""/>
        <dsp:cNvSpPr/>
      </dsp:nvSpPr>
      <dsp:spPr>
        <a:xfrm>
          <a:off x="4274446" y="1345786"/>
          <a:ext cx="1876966" cy="118283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64C7E-6BA9-43EC-8031-477D54AD0BBF}">
      <dsp:nvSpPr>
        <dsp:cNvPr id="0" name=""/>
        <dsp:cNvSpPr/>
      </dsp:nvSpPr>
      <dsp:spPr>
        <a:xfrm>
          <a:off x="4431263" y="1494762"/>
          <a:ext cx="1876966" cy="118283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Percussion</a:t>
          </a:r>
          <a:endParaRPr lang="en-US" sz="2400" b="1" kern="1200" dirty="0"/>
        </a:p>
      </dsp:txBody>
      <dsp:txXfrm>
        <a:off x="4465907" y="1529406"/>
        <a:ext cx="1807678" cy="1113543"/>
      </dsp:txXfrm>
    </dsp:sp>
    <dsp:sp modelId="{6A4EAD4C-0A76-4369-AF41-283CC46C1748}">
      <dsp:nvSpPr>
        <dsp:cNvPr id="0" name=""/>
        <dsp:cNvSpPr/>
      </dsp:nvSpPr>
      <dsp:spPr>
        <a:xfrm>
          <a:off x="4286478" y="2939085"/>
          <a:ext cx="1852903" cy="318356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8A09DB-87DA-413D-B06D-46CE94B1760F}">
      <dsp:nvSpPr>
        <dsp:cNvPr id="0" name=""/>
        <dsp:cNvSpPr/>
      </dsp:nvSpPr>
      <dsp:spPr>
        <a:xfrm>
          <a:off x="4443295" y="3088060"/>
          <a:ext cx="1852903" cy="318356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1.Percussion of special areas</a:t>
          </a:r>
        </a:p>
        <a:p>
          <a:pPr lvl="0" algn="l" defTabSz="1066800">
            <a:lnSpc>
              <a:spcPct val="90000"/>
            </a:lnSpc>
            <a:spcBef>
              <a:spcPct val="0"/>
            </a:spcBef>
            <a:spcAft>
              <a:spcPct val="35000"/>
            </a:spcAft>
          </a:pPr>
          <a:r>
            <a:rPr lang="en-US" sz="2400" kern="1200" dirty="0" smtClean="0"/>
            <a:t>2. Percussion of the lung proper</a:t>
          </a:r>
        </a:p>
        <a:p>
          <a:pPr lvl="0" algn="l" defTabSz="1066800">
            <a:lnSpc>
              <a:spcPct val="90000"/>
            </a:lnSpc>
            <a:spcBef>
              <a:spcPct val="0"/>
            </a:spcBef>
            <a:spcAft>
              <a:spcPct val="35000"/>
            </a:spcAft>
          </a:pPr>
          <a:endParaRPr lang="en-US" sz="2400" kern="1200" dirty="0"/>
        </a:p>
      </dsp:txBody>
      <dsp:txXfrm>
        <a:off x="4497565" y="3142330"/>
        <a:ext cx="1744363" cy="3075027"/>
      </dsp:txXfrm>
    </dsp:sp>
    <dsp:sp modelId="{D35BAC5B-7EBF-4814-B67B-7EE68BC93258}">
      <dsp:nvSpPr>
        <dsp:cNvPr id="0" name=""/>
        <dsp:cNvSpPr/>
      </dsp:nvSpPr>
      <dsp:spPr>
        <a:xfrm>
          <a:off x="6526659" y="1345786"/>
          <a:ext cx="2024819" cy="10445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5C280-1E0F-4EEB-9C44-E8DCF8015A29}">
      <dsp:nvSpPr>
        <dsp:cNvPr id="0" name=""/>
        <dsp:cNvSpPr/>
      </dsp:nvSpPr>
      <dsp:spPr>
        <a:xfrm>
          <a:off x="6683475" y="1494762"/>
          <a:ext cx="2024819" cy="104451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Auscultation</a:t>
          </a:r>
          <a:endParaRPr lang="en-US" sz="2400" b="1" kern="1200" dirty="0"/>
        </a:p>
      </dsp:txBody>
      <dsp:txXfrm>
        <a:off x="6714068" y="1525355"/>
        <a:ext cx="1963633" cy="983333"/>
      </dsp:txXfrm>
    </dsp:sp>
    <dsp:sp modelId="{897D6A20-DC34-481E-91D3-9AA9E6245F35}">
      <dsp:nvSpPr>
        <dsp:cNvPr id="0" name=""/>
        <dsp:cNvSpPr/>
      </dsp:nvSpPr>
      <dsp:spPr>
        <a:xfrm>
          <a:off x="6453015" y="2800773"/>
          <a:ext cx="2172108" cy="336653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B2688-1641-460E-9802-2A88F32DFD94}">
      <dsp:nvSpPr>
        <dsp:cNvPr id="0" name=""/>
        <dsp:cNvSpPr/>
      </dsp:nvSpPr>
      <dsp:spPr>
        <a:xfrm>
          <a:off x="6609831" y="2949749"/>
          <a:ext cx="2172108" cy="336653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1. Breath sounds</a:t>
          </a:r>
        </a:p>
        <a:p>
          <a:pPr lvl="0" algn="l" defTabSz="1066800">
            <a:lnSpc>
              <a:spcPct val="90000"/>
            </a:lnSpc>
            <a:spcBef>
              <a:spcPct val="0"/>
            </a:spcBef>
            <a:spcAft>
              <a:spcPct val="35000"/>
            </a:spcAft>
          </a:pPr>
          <a:r>
            <a:rPr lang="en-US" sz="2400" kern="1200" dirty="0" smtClean="0"/>
            <a:t>2. Vocal resonance</a:t>
          </a:r>
        </a:p>
        <a:p>
          <a:pPr lvl="0" algn="l" defTabSz="1066800">
            <a:lnSpc>
              <a:spcPct val="90000"/>
            </a:lnSpc>
            <a:spcBef>
              <a:spcPct val="0"/>
            </a:spcBef>
            <a:spcAft>
              <a:spcPct val="35000"/>
            </a:spcAft>
          </a:pPr>
          <a:r>
            <a:rPr lang="en-US" sz="2400" kern="1200" dirty="0" smtClean="0"/>
            <a:t>3.Adventitious sounds</a:t>
          </a:r>
          <a:endParaRPr lang="en-US" sz="2400" kern="1200" dirty="0"/>
        </a:p>
      </dsp:txBody>
      <dsp:txXfrm>
        <a:off x="6673450" y="3013368"/>
        <a:ext cx="2044870" cy="32392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1925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1925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1925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Times New Roman" pitchFamily="18" charset="0"/>
              </a:defRPr>
            </a:lvl1pPr>
          </a:lstStyle>
          <a:p>
            <a:pPr>
              <a:defRPr/>
            </a:pPr>
            <a:fld id="{A11E2E9D-36EB-47C5-9905-3314AD5C0167}" type="slidenum">
              <a:rPr lang="ar-SA" altLang="zh-CN"/>
              <a:pPr>
                <a:defRPr/>
              </a:pPr>
              <a:t>‹#›</a:t>
            </a:fld>
            <a:endParaRPr lang="en-US" altLang="zh-CN"/>
          </a:p>
        </p:txBody>
      </p:sp>
    </p:spTree>
    <p:extLst>
      <p:ext uri="{BB962C8B-B14F-4D97-AF65-F5344CB8AC3E}">
        <p14:creationId xmlns:p14="http://schemas.microsoft.com/office/powerpoint/2010/main" val="1104294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1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01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1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1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Times New Roman" pitchFamily="18" charset="0"/>
              </a:defRPr>
            </a:lvl1pPr>
          </a:lstStyle>
          <a:p>
            <a:pPr>
              <a:defRPr/>
            </a:pPr>
            <a:fld id="{C3821E6A-8715-4F8C-9814-C576448451CA}" type="slidenum">
              <a:rPr lang="ar-SA"/>
              <a:pPr>
                <a:defRPr/>
              </a:pPr>
              <a:t>‹#›</a:t>
            </a:fld>
            <a:endParaRPr lang="en-US"/>
          </a:p>
        </p:txBody>
      </p:sp>
    </p:spTree>
    <p:extLst>
      <p:ext uri="{BB962C8B-B14F-4D97-AF65-F5344CB8AC3E}">
        <p14:creationId xmlns:p14="http://schemas.microsoft.com/office/powerpoint/2010/main" val="2265055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SimSun"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SimSun"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SimSun"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SimSun"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SimSun" pitchFamily="2" charset="-122"/>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kantrowitz.com/cancer/images/ct27.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419F0C2B-16DB-4882-BE84-856471CA9107}" type="slidenum">
              <a:rPr lang="ar-SA"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5A8E10FE-EE5F-4ABD-B104-0D6172FEA703}" type="slidenum">
              <a:rPr lang="ar-SA" sz="1200" smtClean="0"/>
              <a:pPr eaLnBrk="1" hangingPunct="1"/>
              <a:t>12</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FFBF8B7D-2AF2-473F-AF80-452E098A8CBF}" type="slidenum">
              <a:rPr lang="ar-SA" sz="1200" smtClean="0"/>
              <a:pPr eaLnBrk="1" hangingPunct="1"/>
              <a:t>13</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E4E9E0D6-EED2-4E47-A22D-57D819B66F53}" type="slidenum">
              <a:rPr lang="ar-SA" sz="1200" smtClean="0"/>
              <a:pPr eaLnBrk="1" hangingPunct="1"/>
              <a:t>14</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E11CD259-E36C-4DC1-BEC5-0849CCF1B1A6}" type="slidenum">
              <a:rPr lang="ar-SA" sz="1200" smtClean="0"/>
              <a:pPr eaLnBrk="1" hangingPunct="1"/>
              <a:t>15</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9CAA1A60-91B2-44D3-BB53-400875D2163E}" type="slidenum">
              <a:rPr lang="en-US" sz="1200" smtClean="0"/>
              <a:pPr eaLnBrk="1" hangingPunct="1"/>
              <a:t>16</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11356F6A-C150-449F-B1BC-4027104EC3AD}" type="slidenum">
              <a:rPr lang="ar-SA" sz="1200" smtClean="0"/>
              <a:pPr eaLnBrk="1" hangingPunct="1"/>
              <a:t>17</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8D5E8D09-D542-490B-8F21-08F874387509}" type="slidenum">
              <a:rPr lang="ar-SA" sz="1200" smtClean="0"/>
              <a:pPr eaLnBrk="1" hangingPunct="1"/>
              <a:t>18</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AF2CA550-620A-415F-BC99-5BB0F09D23E2}" type="slidenum">
              <a:rPr lang="ar-SA" sz="1200" smtClean="0"/>
              <a:pPr eaLnBrk="1" hangingPunct="1"/>
              <a:t>19</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E179C513-32C7-46B6-A4C2-814554F8E2BC}" type="slidenum">
              <a:rPr lang="ar-SA" sz="1200" smtClean="0"/>
              <a:pPr eaLnBrk="1" hangingPunct="1"/>
              <a:t>20</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F37C45D5-6F97-4331-B06C-8610C9C74A68}" type="slidenum">
              <a:rPr lang="ar-SA" sz="1200" smtClean="0"/>
              <a:pPr eaLnBrk="1" hangingPunct="1"/>
              <a:t>21</a:t>
            </a:fld>
            <a:endParaRPr lang="en-US" sz="1200" smtClean="0"/>
          </a:p>
        </p:txBody>
      </p:sp>
      <p:sp>
        <p:nvSpPr>
          <p:cNvPr id="1095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algn="r" eaLnBrk="1" hangingPunct="1"/>
            <a:fld id="{D4B35814-3901-498E-BB92-94119B485579}" type="slidenum">
              <a:rPr kumimoji="0" lang="ar-SA" sz="1200">
                <a:latin typeface="Tahoma" pitchFamily="34" charset="0"/>
                <a:cs typeface="Times New Roman" pitchFamily="18" charset="0"/>
              </a:rPr>
              <a:pPr algn="r" eaLnBrk="1" hangingPunct="1"/>
              <a:t>21</a:t>
            </a:fld>
            <a:endParaRPr kumimoji="0" lang="en-US" sz="1200">
              <a:latin typeface="Tahoma" pitchFamily="34" charset="0"/>
              <a:cs typeface="Times New Roman" pitchFamily="18" charset="0"/>
            </a:endParaRPr>
          </a:p>
        </p:txBody>
      </p:sp>
      <p:sp>
        <p:nvSpPr>
          <p:cNvPr id="109572" name="Rectangle 2"/>
          <p:cNvSpPr>
            <a:spLocks noChangeArrowheads="1" noTextEdit="1"/>
          </p:cNvSpPr>
          <p:nvPr>
            <p:ph type="sldImg"/>
          </p:nvPr>
        </p:nvSpPr>
        <p:spPr>
          <a:ln/>
        </p:spPr>
      </p:sp>
      <p:sp>
        <p:nvSpPr>
          <p:cNvPr id="1095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b="1" smtClean="0">
                <a:solidFill>
                  <a:srgbClr val="990000"/>
                </a:solidFill>
                <a:latin typeface="Verdana" pitchFamily="34" charset="0"/>
              </a:rPr>
              <a:t>Scoliosis Complications</a:t>
            </a:r>
          </a:p>
          <a:p>
            <a:pPr eaLnBrk="1" hangingPunct="1">
              <a:buFontTx/>
              <a:buChar char="•"/>
            </a:pPr>
            <a:r>
              <a:rPr lang="en-US" smtClean="0">
                <a:latin typeface="Verdana" pitchFamily="34" charset="0"/>
              </a:rPr>
              <a:t>emotional problems or lowered self-esteem may occur as a result of the condition or its treatment (specifically bracing) </a:t>
            </a:r>
          </a:p>
          <a:p>
            <a:pPr eaLnBrk="1" hangingPunct="1">
              <a:buFontTx/>
              <a:buChar char="•"/>
            </a:pPr>
            <a:r>
              <a:rPr lang="en-US" u="sng" smtClean="0">
                <a:solidFill>
                  <a:srgbClr val="006400"/>
                </a:solidFill>
                <a:latin typeface="Verdana" pitchFamily="34" charset="0"/>
                <a:hlinkClick r:id="rId3"/>
              </a:rPr>
              <a:t>spinal cord</a:t>
            </a:r>
            <a:r>
              <a:rPr lang="en-US" smtClean="0">
                <a:latin typeface="Verdana" pitchFamily="34" charset="0"/>
              </a:rPr>
              <a:t> or nerve damage from surgery or severe, uncorrected curve </a:t>
            </a:r>
          </a:p>
          <a:p>
            <a:pPr eaLnBrk="1" hangingPunct="1">
              <a:buFontTx/>
              <a:buChar char="•"/>
            </a:pPr>
            <a:r>
              <a:rPr lang="en-US" smtClean="0">
                <a:latin typeface="Verdana" pitchFamily="34" charset="0"/>
              </a:rPr>
              <a:t>low back arthritis and </a:t>
            </a:r>
            <a:r>
              <a:rPr lang="en-US" u="sng" smtClean="0">
                <a:solidFill>
                  <a:srgbClr val="006400"/>
                </a:solidFill>
                <a:latin typeface="Verdana" pitchFamily="34" charset="0"/>
                <a:hlinkClick r:id="" action="ppaction://noaction"/>
              </a:rPr>
              <a:t>pain</a:t>
            </a:r>
            <a:r>
              <a:rPr lang="en-US" smtClean="0">
                <a:latin typeface="Verdana" pitchFamily="34" charset="0"/>
              </a:rPr>
              <a:t> as an adult </a:t>
            </a:r>
          </a:p>
          <a:p>
            <a:pPr eaLnBrk="1" hangingPunct="1">
              <a:buFontTx/>
              <a:buChar char="•"/>
            </a:pPr>
            <a:r>
              <a:rPr lang="en-US" u="sng" smtClean="0">
                <a:solidFill>
                  <a:srgbClr val="006400"/>
                </a:solidFill>
                <a:latin typeface="Verdana" pitchFamily="34" charset="0"/>
                <a:hlinkClick r:id="" action="ppaction://noaction"/>
              </a:rPr>
              <a:t>respiratory</a:t>
            </a:r>
            <a:r>
              <a:rPr lang="en-US" smtClean="0">
                <a:latin typeface="Verdana" pitchFamily="34" charset="0"/>
              </a:rPr>
              <a:t> dysfunction from severe curve </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5E6AD0B4-51CB-4F57-AB6C-6A038BD234D3}" type="slidenum">
              <a:rPr lang="ar-SA"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ED6693E4-D77C-4AC3-A137-04E7B4852E1B}" type="slidenum">
              <a:rPr lang="ar-SA" sz="1200" smtClean="0"/>
              <a:pPr eaLnBrk="1" hangingPunct="1"/>
              <a:t>23</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7E7C5143-CB00-4A67-BCF9-F0F065EF8763}" type="slidenum">
              <a:rPr lang="ar-SA" sz="1200" smtClean="0"/>
              <a:pPr eaLnBrk="1" hangingPunct="1"/>
              <a:t>24</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DF59EF98-2237-4283-977A-36D108B5685D}" type="slidenum">
              <a:rPr lang="ar-SA" sz="1200" smtClean="0"/>
              <a:pPr eaLnBrk="1" hangingPunct="1"/>
              <a:t>25</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7BAC269C-E308-4143-BFE3-1771AB9198DA}" type="slidenum">
              <a:rPr lang="ar-SA" sz="1200" smtClean="0"/>
              <a:pPr eaLnBrk="1" hangingPunct="1"/>
              <a:t>26</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514500D2-58E1-4C2B-A798-C0BB46E5D0A7}" type="slidenum">
              <a:rPr lang="ar-SA" sz="1200" smtClean="0"/>
              <a:pPr eaLnBrk="1" hangingPunct="1"/>
              <a:t>27</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D0544E10-8F90-44D8-A7A0-E8476C3D5C7D}" type="slidenum">
              <a:rPr lang="ar-SA" sz="1200" smtClean="0"/>
              <a:pPr eaLnBrk="1" hangingPunct="1"/>
              <a:t>28</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33688C82-E43B-4CC9-BA74-54F2315829F6}" type="slidenum">
              <a:rPr lang="ar-SA" sz="1200" smtClean="0"/>
              <a:pPr eaLnBrk="1" hangingPunct="1"/>
              <a:t>29</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46732B5F-7183-4FBD-86C1-51F3AF143A9E}" type="slidenum">
              <a:rPr lang="ar-SA" sz="1200" smtClean="0"/>
              <a:pPr eaLnBrk="1" hangingPunct="1"/>
              <a:t>30</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CA87B27C-CF4E-488D-920F-843DFE9E6411}" type="slidenum">
              <a:rPr lang="ar-SA" sz="1200" smtClean="0"/>
              <a:pPr eaLnBrk="1" hangingPunct="1"/>
              <a:t>31</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42730507-CED9-4A90-B5E0-96D8DE8C3950}" type="slidenum">
              <a:rPr lang="ar-SA" sz="1200" smtClean="0"/>
              <a:pPr eaLnBrk="1" hangingPunct="1"/>
              <a:t>33</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72D32977-D729-479D-B5DD-0A8466B904A9}" type="slidenum">
              <a:rPr lang="ar-SA"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D87B4058-F36E-46C7-891C-077627E08582}" type="slidenum">
              <a:rPr lang="ar-SA" sz="1200" smtClean="0"/>
              <a:pPr eaLnBrk="1" hangingPunct="1"/>
              <a:t>35</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5703BC10-1DF2-4AB8-B9C2-A7AFB9F60EED}" type="slidenum">
              <a:rPr lang="ar-SA" sz="1200" smtClean="0"/>
              <a:pPr eaLnBrk="1" hangingPunct="1"/>
              <a:t>37</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6FF8E37A-3D28-4C7D-919F-6D09F8396977}" type="slidenum">
              <a:rPr lang="ar-SA" sz="1200" smtClean="0"/>
              <a:pPr eaLnBrk="1" hangingPunct="1"/>
              <a:t>38</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A69B87CF-BE39-403A-AE95-A1C7182DBE02}" type="slidenum">
              <a:rPr lang="ar-SA" sz="1200" smtClean="0"/>
              <a:pPr eaLnBrk="1" hangingPunct="1"/>
              <a:t>39</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38B5577D-4776-490F-A830-AA75909D9FD8}" type="slidenum">
              <a:rPr lang="ar-SA" sz="1200" smtClean="0"/>
              <a:pPr eaLnBrk="1" hangingPunct="1"/>
              <a:t>40</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E1775DBC-78EA-4268-B2F2-80166D0E456F}" type="slidenum">
              <a:rPr lang="ar-SA" sz="1200" smtClean="0"/>
              <a:pPr eaLnBrk="1" hangingPunct="1"/>
              <a:t>43</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6275AAC6-100C-4EFB-9552-252E47CD320A}" type="slidenum">
              <a:rPr lang="ar-SA" sz="1200" smtClean="0"/>
              <a:pPr eaLnBrk="1" hangingPunct="1"/>
              <a:t>44</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FCC5EA91-844D-4FCB-B6B5-3BAE96267BB8}" type="slidenum">
              <a:rPr lang="hu-HU" sz="1200" smtClean="0">
                <a:latin typeface="Arial" pitchFamily="34" charset="0"/>
              </a:rPr>
              <a:pPr eaLnBrk="1" hangingPunct="1"/>
              <a:t>45</a:t>
            </a:fld>
            <a:endParaRPr lang="hu-HU" sz="1200"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58216703-03A6-435B-9687-37A10B4A0B3B}" type="slidenum">
              <a:rPr lang="ar-SA" sz="1200" smtClean="0"/>
              <a:pPr eaLnBrk="1" hangingPunct="1"/>
              <a:t>66</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B7043D3C-A363-40C9-BF71-70B20662C45C}" type="slidenum">
              <a:rPr lang="ar-SA" sz="1200" smtClean="0"/>
              <a:pPr eaLnBrk="1" hangingPunct="1"/>
              <a:t>67</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B06506E5-CF1A-4BEA-9FEA-DAC988C856F1}" type="slidenum">
              <a:rPr lang="ar-SA" sz="1200" smtClean="0"/>
              <a:pPr eaLnBrk="1" hangingPunct="1"/>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FB3F9D03-36A0-4D38-98F8-C4E6FD362D43}" type="slidenum">
              <a:rPr lang="ar-SA" sz="1200" smtClean="0"/>
              <a:pPr eaLnBrk="1" hangingPunct="1"/>
              <a:t>68</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F5194B71-94C2-4606-9E4C-F31D7C166295}" type="slidenum">
              <a:rPr lang="ar-SA" sz="1200" smtClean="0"/>
              <a:pPr eaLnBrk="1" hangingPunct="1"/>
              <a:t>69</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BAF55C36-B47E-4EB1-9278-2EB0B514BF9A}" type="slidenum">
              <a:rPr lang="ar-SA" sz="1200" smtClean="0"/>
              <a:pPr eaLnBrk="1" hangingPunct="1"/>
              <a:t>70</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77E2335E-2FD7-4362-A465-F043FE7D60F2}" type="slidenum">
              <a:rPr lang="ar-SA" sz="1200" smtClean="0"/>
              <a:pPr eaLnBrk="1" hangingPunct="1"/>
              <a:t>71</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0B04A4C3-8829-43D8-8123-AC03157683E7}" type="slidenum">
              <a:rPr lang="ar-SA" sz="1200" smtClean="0"/>
              <a:pPr eaLnBrk="1" hangingPunct="1"/>
              <a:t>72</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B3366D3B-FADA-4EBC-AB7A-5D113246134D}" type="slidenum">
              <a:rPr lang="ar-SA" sz="1200" smtClean="0"/>
              <a:pPr eaLnBrk="1" hangingPunct="1"/>
              <a:t>73</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09654916-61B5-4978-B58C-33F321897FB9}" type="slidenum">
              <a:rPr lang="ar-SA" sz="1200" smtClean="0"/>
              <a:pPr eaLnBrk="1" hangingPunct="1"/>
              <a:t>74</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6E7ECFB5-E55A-4EFE-8F44-091D3B26EDB3}" type="slidenum">
              <a:rPr lang="ar-SA" sz="1200" smtClean="0"/>
              <a:pPr eaLnBrk="1" hangingPunct="1"/>
              <a:t>75</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FE98ED0E-F9A9-4460-A4D1-C45775D26778}" type="slidenum">
              <a:rPr lang="ar-SA" sz="1200" smtClean="0"/>
              <a:pPr eaLnBrk="1" hangingPunct="1"/>
              <a:t>76</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67F4232C-0E24-4EC9-B0C4-B45DB94D174B}" type="slidenum">
              <a:rPr lang="ar-SA" sz="1200" smtClean="0"/>
              <a:pPr eaLnBrk="1" hangingPunct="1"/>
              <a:t>78</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40B5C150-661D-4F10-B75F-C32367024601}" type="slidenum">
              <a:rPr lang="ar-SA" sz="1200" smtClean="0"/>
              <a:pPr eaLnBrk="1" hangingPunct="1"/>
              <a:t>5</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A6314D5E-F8F0-488C-B574-62AF5122EDF3}" type="slidenum">
              <a:rPr lang="ar-SA" sz="1200" smtClean="0"/>
              <a:pPr eaLnBrk="1" hangingPunct="1"/>
              <a:t>79</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F37C0396-33E2-42BE-9A32-326C77071DF7}" type="slidenum">
              <a:rPr lang="ar-SA" sz="1200" smtClean="0"/>
              <a:pPr eaLnBrk="1" hangingPunct="1"/>
              <a:t>80</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19B541A5-4B73-4355-99C4-EBE05C721DFF}" type="slidenum">
              <a:rPr lang="ar-SA" sz="1200" smtClean="0"/>
              <a:pPr eaLnBrk="1" hangingPunct="1"/>
              <a:t>81</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4E4CBCDF-4DB0-4155-BA20-DFB756267152}" type="slidenum">
              <a:rPr lang="ar-SA" sz="1200" smtClean="0"/>
              <a:pPr eaLnBrk="1" hangingPunct="1"/>
              <a:t>82</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D861B8C2-830F-4EF3-81B0-6EA0FCA8167A}" type="slidenum">
              <a:rPr lang="ar-SA"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E549CF1A-EF05-4CB7-8C48-FDD5A628AC80}" type="slidenum">
              <a:rPr lang="ar-SA" sz="1200" smtClean="0"/>
              <a:pPr eaLnBrk="1" hangingPunct="1"/>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D9379B0A-3C1E-462B-A4BA-A84A62D60F3F}" type="slidenum">
              <a:rPr lang="ar-SA"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fld id="{1B9DCDC5-4C4A-4EE3-A2BB-2DD90AFF4014}" type="slidenum">
              <a:rPr lang="ar-SA" sz="1200" smtClean="0"/>
              <a:pPr eaLnBrk="1" hangingPunct="1"/>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ar-EG"/>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zh-CN" altLang="en-US"/>
              <a:t>单击此处编辑母版标题样式</a:t>
            </a:r>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zh-CN" altLang="en-US"/>
              <a:t>单击此处编辑母版副标题样式</a:t>
            </a:r>
          </a:p>
        </p:txBody>
      </p:sp>
      <p:sp>
        <p:nvSpPr>
          <p:cNvPr id="7" name="Rectangle 7"/>
          <p:cNvSpPr>
            <a:spLocks noGrp="1" noChangeArrowheads="1"/>
          </p:cNvSpPr>
          <p:nvPr>
            <p:ph type="dt" sz="quarter" idx="10"/>
          </p:nvPr>
        </p:nvSpPr>
        <p:spPr/>
        <p:txBody>
          <a:bodyPr/>
          <a:lstStyle>
            <a:lvl1pPr>
              <a:defRPr/>
            </a:lvl1pPr>
          </a:lstStyle>
          <a:p>
            <a:pPr>
              <a:defRPr/>
            </a:pPr>
            <a:endParaRPr lang="en-US" altLang="zh-CN"/>
          </a:p>
        </p:txBody>
      </p:sp>
      <p:sp>
        <p:nvSpPr>
          <p:cNvPr id="8" name="Rectangle 8"/>
          <p:cNvSpPr>
            <a:spLocks noGrp="1" noChangeArrowheads="1"/>
          </p:cNvSpPr>
          <p:nvPr>
            <p:ph type="ftr" sz="quarter" idx="11"/>
          </p:nvPr>
        </p:nvSpPr>
        <p:spPr/>
        <p:txBody>
          <a:bodyPr/>
          <a:lstStyle>
            <a:lvl1pPr>
              <a:defRPr/>
            </a:lvl1pPr>
          </a:lstStyle>
          <a:p>
            <a:pPr>
              <a:defRPr/>
            </a:pPr>
            <a:endParaRPr lang="en-US" altLang="zh-CN"/>
          </a:p>
        </p:txBody>
      </p:sp>
      <p:sp>
        <p:nvSpPr>
          <p:cNvPr id="9" name="Rectangle 9"/>
          <p:cNvSpPr>
            <a:spLocks noGrp="1" noChangeArrowheads="1"/>
          </p:cNvSpPr>
          <p:nvPr>
            <p:ph type="sldNum" sz="quarter" idx="12"/>
          </p:nvPr>
        </p:nvSpPr>
        <p:spPr/>
        <p:txBody>
          <a:bodyPr/>
          <a:lstStyle>
            <a:lvl1pPr>
              <a:defRPr/>
            </a:lvl1pPr>
          </a:lstStyle>
          <a:p>
            <a:pPr>
              <a:defRPr/>
            </a:pPr>
            <a:fld id="{C1D4D7DA-42FF-428B-8C1B-AD437FD49DE0}" type="slidenum">
              <a:rPr lang="ar-SA" altLang="zh-CN"/>
              <a:pPr>
                <a:defRPr/>
              </a:pPr>
              <a:t>‹#›</a:t>
            </a:fld>
            <a:endParaRPr lang="en-US" altLang="zh-CN"/>
          </a:p>
        </p:txBody>
      </p:sp>
    </p:spTree>
    <p:extLst>
      <p:ext uri="{BB962C8B-B14F-4D97-AF65-F5344CB8AC3E}">
        <p14:creationId xmlns:p14="http://schemas.microsoft.com/office/powerpoint/2010/main" val="418017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32"/>
          <p:cNvSpPr>
            <a:spLocks noGrp="1" noChangeArrowheads="1"/>
          </p:cNvSpPr>
          <p:nvPr>
            <p:ph type="sldNum" sz="quarter" idx="12"/>
          </p:nvPr>
        </p:nvSpPr>
        <p:spPr>
          <a:ln/>
        </p:spPr>
        <p:txBody>
          <a:bodyPr/>
          <a:lstStyle>
            <a:lvl1pPr>
              <a:defRPr/>
            </a:lvl1pPr>
          </a:lstStyle>
          <a:p>
            <a:pPr>
              <a:defRPr/>
            </a:pPr>
            <a:fld id="{7A986EAA-2624-4A58-A308-3AF9AC8FB295}" type="slidenum">
              <a:rPr lang="ar-SA" altLang="zh-CN"/>
              <a:pPr>
                <a:defRPr/>
              </a:pPr>
              <a:t>‹#›</a:t>
            </a:fld>
            <a:endParaRPr lang="en-US" altLang="zh-CN"/>
          </a:p>
        </p:txBody>
      </p:sp>
    </p:spTree>
    <p:extLst>
      <p:ext uri="{BB962C8B-B14F-4D97-AF65-F5344CB8AC3E}">
        <p14:creationId xmlns:p14="http://schemas.microsoft.com/office/powerpoint/2010/main" val="177487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32"/>
          <p:cNvSpPr>
            <a:spLocks noGrp="1" noChangeArrowheads="1"/>
          </p:cNvSpPr>
          <p:nvPr>
            <p:ph type="sldNum" sz="quarter" idx="12"/>
          </p:nvPr>
        </p:nvSpPr>
        <p:spPr>
          <a:ln/>
        </p:spPr>
        <p:txBody>
          <a:bodyPr/>
          <a:lstStyle>
            <a:lvl1pPr>
              <a:defRPr/>
            </a:lvl1pPr>
          </a:lstStyle>
          <a:p>
            <a:pPr>
              <a:defRPr/>
            </a:pPr>
            <a:fld id="{F2E3F245-F1F2-422C-8964-EB94F545F487}" type="slidenum">
              <a:rPr lang="ar-SA" altLang="zh-CN"/>
              <a:pPr>
                <a:defRPr/>
              </a:pPr>
              <a:t>‹#›</a:t>
            </a:fld>
            <a:endParaRPr lang="en-US" altLang="zh-CN"/>
          </a:p>
        </p:txBody>
      </p:sp>
    </p:spTree>
    <p:extLst>
      <p:ext uri="{BB962C8B-B14F-4D97-AF65-F5344CB8AC3E}">
        <p14:creationId xmlns:p14="http://schemas.microsoft.com/office/powerpoint/2010/main" val="3017407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032"/>
          <p:cNvSpPr>
            <a:spLocks noGrp="1" noChangeArrowheads="1"/>
          </p:cNvSpPr>
          <p:nvPr>
            <p:ph type="sldNum" sz="quarter" idx="12"/>
          </p:nvPr>
        </p:nvSpPr>
        <p:spPr>
          <a:ln/>
        </p:spPr>
        <p:txBody>
          <a:bodyPr/>
          <a:lstStyle>
            <a:lvl1pPr>
              <a:defRPr/>
            </a:lvl1pPr>
          </a:lstStyle>
          <a:p>
            <a:pPr>
              <a:defRPr/>
            </a:pPr>
            <a:fld id="{53D7E62A-3398-46D1-AC53-BEB42F9174FB}" type="slidenum">
              <a:rPr lang="ar-SA" altLang="zh-CN"/>
              <a:pPr>
                <a:defRPr/>
              </a:pPr>
              <a:t>‹#›</a:t>
            </a:fld>
            <a:endParaRPr lang="en-US" altLang="zh-CN"/>
          </a:p>
        </p:txBody>
      </p:sp>
    </p:spTree>
    <p:extLst>
      <p:ext uri="{BB962C8B-B14F-4D97-AF65-F5344CB8AC3E}">
        <p14:creationId xmlns:p14="http://schemas.microsoft.com/office/powerpoint/2010/main" val="796275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pPr>
              <a:defRPr/>
            </a:pPr>
            <a:fld id="{601831D3-3D74-49B1-81D2-8EE6600F974E}" type="slidenum">
              <a:rPr lang="en-US"/>
              <a:pPr>
                <a:defRPr/>
              </a:pPr>
              <a:t>‹#›</a:t>
            </a:fld>
            <a:endParaRPr lang="en-US"/>
          </a:p>
        </p:txBody>
      </p:sp>
    </p:spTree>
    <p:extLst>
      <p:ext uri="{BB962C8B-B14F-4D97-AF65-F5344CB8AC3E}">
        <p14:creationId xmlns:p14="http://schemas.microsoft.com/office/powerpoint/2010/main" val="16589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32"/>
          <p:cNvSpPr>
            <a:spLocks noGrp="1" noChangeArrowheads="1"/>
          </p:cNvSpPr>
          <p:nvPr>
            <p:ph type="sldNum" sz="quarter" idx="12"/>
          </p:nvPr>
        </p:nvSpPr>
        <p:spPr>
          <a:ln/>
        </p:spPr>
        <p:txBody>
          <a:bodyPr/>
          <a:lstStyle>
            <a:lvl1pPr>
              <a:defRPr/>
            </a:lvl1pPr>
          </a:lstStyle>
          <a:p>
            <a:pPr>
              <a:defRPr/>
            </a:pPr>
            <a:fld id="{7E3BE1ED-3C44-47A3-972F-79CDB9E1FE19}" type="slidenum">
              <a:rPr lang="ar-SA" altLang="zh-CN"/>
              <a:pPr>
                <a:defRPr/>
              </a:pPr>
              <a:t>‹#›</a:t>
            </a:fld>
            <a:endParaRPr lang="en-US" altLang="zh-CN"/>
          </a:p>
        </p:txBody>
      </p:sp>
    </p:spTree>
    <p:extLst>
      <p:ext uri="{BB962C8B-B14F-4D97-AF65-F5344CB8AC3E}">
        <p14:creationId xmlns:p14="http://schemas.microsoft.com/office/powerpoint/2010/main" val="29618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32"/>
          <p:cNvSpPr>
            <a:spLocks noGrp="1" noChangeArrowheads="1"/>
          </p:cNvSpPr>
          <p:nvPr>
            <p:ph type="sldNum" sz="quarter" idx="12"/>
          </p:nvPr>
        </p:nvSpPr>
        <p:spPr>
          <a:ln/>
        </p:spPr>
        <p:txBody>
          <a:bodyPr/>
          <a:lstStyle>
            <a:lvl1pPr>
              <a:defRPr/>
            </a:lvl1pPr>
          </a:lstStyle>
          <a:p>
            <a:pPr>
              <a:defRPr/>
            </a:pPr>
            <a:fld id="{9D13B556-D3A0-41E6-ADF2-75BF79CCE5CA}" type="slidenum">
              <a:rPr lang="ar-SA" altLang="zh-CN"/>
              <a:pPr>
                <a:defRPr/>
              </a:pPr>
              <a:t>‹#›</a:t>
            </a:fld>
            <a:endParaRPr lang="en-US" altLang="zh-CN"/>
          </a:p>
        </p:txBody>
      </p:sp>
    </p:spTree>
    <p:extLst>
      <p:ext uri="{BB962C8B-B14F-4D97-AF65-F5344CB8AC3E}">
        <p14:creationId xmlns:p14="http://schemas.microsoft.com/office/powerpoint/2010/main" val="378917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32"/>
          <p:cNvSpPr>
            <a:spLocks noGrp="1" noChangeArrowheads="1"/>
          </p:cNvSpPr>
          <p:nvPr>
            <p:ph type="sldNum" sz="quarter" idx="12"/>
          </p:nvPr>
        </p:nvSpPr>
        <p:spPr>
          <a:ln/>
        </p:spPr>
        <p:txBody>
          <a:bodyPr/>
          <a:lstStyle>
            <a:lvl1pPr>
              <a:defRPr/>
            </a:lvl1pPr>
          </a:lstStyle>
          <a:p>
            <a:pPr>
              <a:defRPr/>
            </a:pPr>
            <a:fld id="{A167CC5E-8A32-40E7-AE65-5FA82139B8F5}" type="slidenum">
              <a:rPr lang="ar-SA" altLang="zh-CN"/>
              <a:pPr>
                <a:defRPr/>
              </a:pPr>
              <a:t>‹#›</a:t>
            </a:fld>
            <a:endParaRPr lang="en-US" altLang="zh-CN"/>
          </a:p>
        </p:txBody>
      </p:sp>
    </p:spTree>
    <p:extLst>
      <p:ext uri="{BB962C8B-B14F-4D97-AF65-F5344CB8AC3E}">
        <p14:creationId xmlns:p14="http://schemas.microsoft.com/office/powerpoint/2010/main" val="351923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032"/>
          <p:cNvSpPr>
            <a:spLocks noGrp="1" noChangeArrowheads="1"/>
          </p:cNvSpPr>
          <p:nvPr>
            <p:ph type="sldNum" sz="quarter" idx="12"/>
          </p:nvPr>
        </p:nvSpPr>
        <p:spPr>
          <a:ln/>
        </p:spPr>
        <p:txBody>
          <a:bodyPr/>
          <a:lstStyle>
            <a:lvl1pPr>
              <a:defRPr/>
            </a:lvl1pPr>
          </a:lstStyle>
          <a:p>
            <a:pPr>
              <a:defRPr/>
            </a:pPr>
            <a:fld id="{9D9E26D3-BAAF-4045-B703-A80BEEE55516}" type="slidenum">
              <a:rPr lang="ar-SA" altLang="zh-CN"/>
              <a:pPr>
                <a:defRPr/>
              </a:pPr>
              <a:t>‹#›</a:t>
            </a:fld>
            <a:endParaRPr lang="en-US" altLang="zh-CN"/>
          </a:p>
        </p:txBody>
      </p:sp>
    </p:spTree>
    <p:extLst>
      <p:ext uri="{BB962C8B-B14F-4D97-AF65-F5344CB8AC3E}">
        <p14:creationId xmlns:p14="http://schemas.microsoft.com/office/powerpoint/2010/main" val="85950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032"/>
          <p:cNvSpPr>
            <a:spLocks noGrp="1" noChangeArrowheads="1"/>
          </p:cNvSpPr>
          <p:nvPr>
            <p:ph type="sldNum" sz="quarter" idx="12"/>
          </p:nvPr>
        </p:nvSpPr>
        <p:spPr>
          <a:ln/>
        </p:spPr>
        <p:txBody>
          <a:bodyPr/>
          <a:lstStyle>
            <a:lvl1pPr>
              <a:defRPr/>
            </a:lvl1pPr>
          </a:lstStyle>
          <a:p>
            <a:pPr>
              <a:defRPr/>
            </a:pPr>
            <a:fld id="{800E84E9-D26A-4D8A-AFBE-A196DEDCFC17}" type="slidenum">
              <a:rPr lang="ar-SA" altLang="zh-CN"/>
              <a:pPr>
                <a:defRPr/>
              </a:pPr>
              <a:t>‹#›</a:t>
            </a:fld>
            <a:endParaRPr lang="en-US" altLang="zh-CN"/>
          </a:p>
        </p:txBody>
      </p:sp>
    </p:spTree>
    <p:extLst>
      <p:ext uri="{BB962C8B-B14F-4D97-AF65-F5344CB8AC3E}">
        <p14:creationId xmlns:p14="http://schemas.microsoft.com/office/powerpoint/2010/main" val="186206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032"/>
          <p:cNvSpPr>
            <a:spLocks noGrp="1" noChangeArrowheads="1"/>
          </p:cNvSpPr>
          <p:nvPr>
            <p:ph type="sldNum" sz="quarter" idx="12"/>
          </p:nvPr>
        </p:nvSpPr>
        <p:spPr>
          <a:ln/>
        </p:spPr>
        <p:txBody>
          <a:bodyPr/>
          <a:lstStyle>
            <a:lvl1pPr>
              <a:defRPr/>
            </a:lvl1pPr>
          </a:lstStyle>
          <a:p>
            <a:pPr>
              <a:defRPr/>
            </a:pPr>
            <a:fld id="{2D2ADBDB-1EF9-40AF-A44C-EC55CDB6F5BE}" type="slidenum">
              <a:rPr lang="ar-SA" altLang="zh-CN"/>
              <a:pPr>
                <a:defRPr/>
              </a:pPr>
              <a:t>‹#›</a:t>
            </a:fld>
            <a:endParaRPr lang="en-US" altLang="zh-CN"/>
          </a:p>
        </p:txBody>
      </p:sp>
    </p:spTree>
    <p:extLst>
      <p:ext uri="{BB962C8B-B14F-4D97-AF65-F5344CB8AC3E}">
        <p14:creationId xmlns:p14="http://schemas.microsoft.com/office/powerpoint/2010/main" val="11330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32"/>
          <p:cNvSpPr>
            <a:spLocks noGrp="1" noChangeArrowheads="1"/>
          </p:cNvSpPr>
          <p:nvPr>
            <p:ph type="sldNum" sz="quarter" idx="12"/>
          </p:nvPr>
        </p:nvSpPr>
        <p:spPr>
          <a:ln/>
        </p:spPr>
        <p:txBody>
          <a:bodyPr/>
          <a:lstStyle>
            <a:lvl1pPr>
              <a:defRPr/>
            </a:lvl1pPr>
          </a:lstStyle>
          <a:p>
            <a:pPr>
              <a:defRPr/>
            </a:pPr>
            <a:fld id="{C8F74000-248E-4E34-B340-F6C3ABE0E213}" type="slidenum">
              <a:rPr lang="ar-SA" altLang="zh-CN"/>
              <a:pPr>
                <a:defRPr/>
              </a:pPr>
              <a:t>‹#›</a:t>
            </a:fld>
            <a:endParaRPr lang="en-US" altLang="zh-CN"/>
          </a:p>
        </p:txBody>
      </p:sp>
    </p:spTree>
    <p:extLst>
      <p:ext uri="{BB962C8B-B14F-4D97-AF65-F5344CB8AC3E}">
        <p14:creationId xmlns:p14="http://schemas.microsoft.com/office/powerpoint/2010/main" val="259854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32"/>
          <p:cNvSpPr>
            <a:spLocks noGrp="1" noChangeArrowheads="1"/>
          </p:cNvSpPr>
          <p:nvPr>
            <p:ph type="sldNum" sz="quarter" idx="12"/>
          </p:nvPr>
        </p:nvSpPr>
        <p:spPr>
          <a:ln/>
        </p:spPr>
        <p:txBody>
          <a:bodyPr/>
          <a:lstStyle>
            <a:lvl1pPr>
              <a:defRPr/>
            </a:lvl1pPr>
          </a:lstStyle>
          <a:p>
            <a:pPr>
              <a:defRPr/>
            </a:pPr>
            <a:fld id="{24500579-E6F6-48A2-AC58-4C944FAB4DDD}" type="slidenum">
              <a:rPr lang="ar-SA" altLang="zh-CN"/>
              <a:pPr>
                <a:defRPr/>
              </a:pPr>
              <a:t>‹#›</a:t>
            </a:fld>
            <a:endParaRPr lang="en-US" altLang="zh-CN"/>
          </a:p>
        </p:txBody>
      </p:sp>
    </p:spTree>
    <p:extLst>
      <p:ext uri="{BB962C8B-B14F-4D97-AF65-F5344CB8AC3E}">
        <p14:creationId xmlns:p14="http://schemas.microsoft.com/office/powerpoint/2010/main" val="353070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1588"/>
            <a:ext cx="9132888" cy="6845300"/>
            <a:chOff x="0" y="1"/>
            <a:chExt cx="5753" cy="4312"/>
          </a:xfrm>
        </p:grpSpPr>
        <p:sp>
          <p:nvSpPr>
            <p:cNvPr id="3075" name="Freeform 1027"/>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ar-EG"/>
            </a:p>
          </p:txBody>
        </p:sp>
        <p:sp>
          <p:nvSpPr>
            <p:cNvPr id="1033" name="Arc 1028"/>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77" name="Rectangle 1029"/>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p>
        </p:txBody>
      </p:sp>
      <p:sp>
        <p:nvSpPr>
          <p:cNvPr id="3078" name="Rectangle 103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kumimoji="0" sz="1400"/>
            </a:lvl1pPr>
          </a:lstStyle>
          <a:p>
            <a:pPr>
              <a:defRPr/>
            </a:pPr>
            <a:endParaRPr lang="en-US" altLang="zh-CN"/>
          </a:p>
        </p:txBody>
      </p:sp>
      <p:sp>
        <p:nvSpPr>
          <p:cNvPr id="3079" name="Rectangle 103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400"/>
            </a:lvl1pPr>
          </a:lstStyle>
          <a:p>
            <a:pPr>
              <a:defRPr/>
            </a:pPr>
            <a:endParaRPr lang="en-US" altLang="zh-CN"/>
          </a:p>
        </p:txBody>
      </p:sp>
      <p:sp>
        <p:nvSpPr>
          <p:cNvPr id="3080" name="Rectangle 103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kumimoji="0" sz="1400">
                <a:cs typeface="Times New Roman" pitchFamily="18" charset="0"/>
              </a:defRPr>
            </a:lvl1pPr>
          </a:lstStyle>
          <a:p>
            <a:pPr>
              <a:defRPr/>
            </a:pPr>
            <a:fld id="{B91849BC-CE01-45B6-A5BA-A35BDBCF6080}" type="slidenum">
              <a:rPr lang="ar-SA" altLang="zh-CN"/>
              <a:pPr>
                <a:defRPr/>
              </a:pPr>
              <a:t>‹#›</a:t>
            </a:fld>
            <a:endParaRPr lang="en-US" altLang="zh-CN"/>
          </a:p>
        </p:txBody>
      </p:sp>
      <p:sp>
        <p:nvSpPr>
          <p:cNvPr id="1031" name="Rectangle 103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dk2" tx1="lt1" bg2="dk1" tx2="lt2" accent1="accent1" accent2="accent2" accent3="accent3" accent4="accent4" accent5="accent5" accent6="accent6" hlink="hlink" folHlink="folHlink"/>
  <p:sldLayoutIdLst>
    <p:sldLayoutId id="2147483868"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9" r:id="rId13"/>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SimSun" pitchFamily="2" charset="-122"/>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SimSun" pitchFamily="2" charset="-122"/>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SimSun" pitchFamily="2" charset="-122"/>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SimSun" pitchFamily="2" charset="-122"/>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SimSun" pitchFamily="2" charset="-122"/>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SimSun" pitchFamily="2" charset="-122"/>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SimSun" pitchFamily="2" charset="-122"/>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pitchFamily="34" charset="0"/>
          <a:ea typeface="SimSun" pitchFamily="2" charset="-122"/>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meddean.luc.edu/lumen/meded/medicine/pulmonar/images/pe-image/mediasti.jp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www.meddean.luc.edu/lumen/meded/medicine/pulmonar/images/trachpos.m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rretard.co.uk/VoodooPadExport/chronic%20obstructive%20pulmonary%20disease.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14313"/>
            <a:ext cx="8101012" cy="5962650"/>
          </a:xfrm>
        </p:spPr>
        <p:txBody>
          <a:bodyPr/>
          <a:lstStyle/>
          <a:p>
            <a:pPr eaLnBrk="1" hangingPunct="1">
              <a:defRPr/>
            </a:pPr>
            <a:r>
              <a:rPr lang="ar-EG" sz="8800" b="1" dirty="0" smtClean="0">
                <a:latin typeface="ae_AlYermook" pitchFamily="34" charset="-78"/>
                <a:cs typeface="ae_AlYermook" pitchFamily="34" charset="-78"/>
              </a:rPr>
              <a:t>بسم الله الرحمن الرحيم</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611188" y="188913"/>
            <a:ext cx="7845425" cy="647700"/>
          </a:xfrm>
        </p:spPr>
        <p:txBody>
          <a:bodyPr lIns="91440" tIns="45720" rIns="91440" bIns="45720"/>
          <a:lstStyle/>
          <a:p>
            <a:pPr eaLnBrk="1" hangingPunct="1">
              <a:defRPr/>
            </a:pPr>
            <a:r>
              <a:rPr lang="en-AU" altLang="en-AU" sz="3200" smtClean="0"/>
              <a:t>lung surface projections - lateral</a:t>
            </a:r>
          </a:p>
        </p:txBody>
      </p:sp>
      <p:pic>
        <p:nvPicPr>
          <p:cNvPr id="13315" name="Picture 3" descr="Thorax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0588"/>
            <a:ext cx="9144000"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p:cNvSpPr txBox="1">
            <a:spLocks noGrp="1"/>
          </p:cNvSpPr>
          <p:nvPr/>
        </p:nvSpPr>
        <p:spPr bwMode="auto">
          <a:xfrm>
            <a:off x="1176338" y="6329363"/>
            <a:ext cx="2895600" cy="457200"/>
          </a:xfrm>
          <a:prstGeom prst="rect">
            <a:avLst/>
          </a:prstGeom>
          <a:noFill/>
          <a:ln>
            <a:miter lim="800000"/>
            <a:headEnd/>
            <a:tailEnd/>
          </a:ln>
        </p:spPr>
        <p:txBody>
          <a:bodyPr/>
          <a:lstStyle/>
          <a:p>
            <a:pPr algn="ctr" eaLnBrk="0" hangingPunct="0">
              <a:defRPr/>
            </a:pPr>
            <a:r>
              <a:rPr kumimoji="0" lang="en-US" altLang="en-US" sz="1400" dirty="0">
                <a:solidFill>
                  <a:schemeClr val="bg1"/>
                </a:solidFill>
                <a:ea typeface="+mn-ea"/>
              </a:rPr>
              <a:t>*** </a:t>
            </a:r>
            <a:r>
              <a:rPr kumimoji="0" lang="en-US" altLang="en-US" sz="1200" dirty="0">
                <a:solidFill>
                  <a:schemeClr val="bg1"/>
                </a:solidFill>
                <a:latin typeface="+mn-lt"/>
                <a:ea typeface="+mn-ea"/>
              </a:rPr>
              <a:t>clinical application</a:t>
            </a:r>
          </a:p>
        </p:txBody>
      </p:sp>
      <p:sp>
        <p:nvSpPr>
          <p:cNvPr id="5" name="Footer Placeholder 2"/>
          <p:cNvSpPr txBox="1">
            <a:spLocks noGrp="1"/>
          </p:cNvSpPr>
          <p:nvPr/>
        </p:nvSpPr>
        <p:spPr bwMode="auto">
          <a:xfrm>
            <a:off x="4962525" y="6329363"/>
            <a:ext cx="2895600" cy="457200"/>
          </a:xfrm>
          <a:prstGeom prst="rect">
            <a:avLst/>
          </a:prstGeom>
          <a:noFill/>
          <a:ln>
            <a:miter lim="800000"/>
            <a:headEnd/>
            <a:tailEnd/>
          </a:ln>
        </p:spPr>
        <p:txBody>
          <a:bodyPr/>
          <a:lstStyle/>
          <a:p>
            <a:pPr algn="ctr" eaLnBrk="0" hangingPunct="0">
              <a:defRPr/>
            </a:pPr>
            <a:r>
              <a:rPr kumimoji="0" lang="en-US" altLang="en-US" sz="1400">
                <a:solidFill>
                  <a:schemeClr val="bg1"/>
                </a:solidFill>
                <a:ea typeface="+mn-ea"/>
              </a:rPr>
              <a:t>*** </a:t>
            </a:r>
            <a:r>
              <a:rPr kumimoji="0" lang="en-US" altLang="en-US" sz="1200">
                <a:solidFill>
                  <a:schemeClr val="bg1"/>
                </a:solidFill>
                <a:latin typeface="+mn-lt"/>
                <a:ea typeface="+mn-ea"/>
              </a:rPr>
              <a:t>clinical application</a:t>
            </a:r>
            <a:endParaRPr kumimoji="0" lang="en-US" altLang="en-US" sz="1200" dirty="0">
              <a:solidFill>
                <a:schemeClr val="bg1"/>
              </a:solidFill>
              <a:latin typeface="+mn-lt"/>
              <a:ea typeface="+mn-ea"/>
            </a:endParaRPr>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14282" y="285728"/>
          <a:ext cx="8786874" cy="657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827088" y="0"/>
            <a:ext cx="7629525" cy="765175"/>
          </a:xfrm>
        </p:spPr>
        <p:txBody>
          <a:bodyPr/>
          <a:lstStyle/>
          <a:p>
            <a:pPr eaLnBrk="1" hangingPunct="1">
              <a:defRPr/>
            </a:pPr>
            <a:r>
              <a:rPr lang="en-US" sz="4800" smtClean="0">
                <a:solidFill>
                  <a:srgbClr val="FFFF00"/>
                </a:solidFill>
              </a:rPr>
              <a:t>Inspection</a:t>
            </a:r>
          </a:p>
        </p:txBody>
      </p:sp>
      <p:sp>
        <p:nvSpPr>
          <p:cNvPr id="227331" name="Rectangle 3"/>
          <p:cNvSpPr>
            <a:spLocks noGrp="1" noChangeArrowheads="1"/>
          </p:cNvSpPr>
          <p:nvPr>
            <p:ph type="body" idx="1"/>
          </p:nvPr>
        </p:nvSpPr>
        <p:spPr>
          <a:xfrm>
            <a:off x="0" y="836613"/>
            <a:ext cx="9144000" cy="6021387"/>
          </a:xfrm>
        </p:spPr>
        <p:txBody>
          <a:bodyPr/>
          <a:lstStyle/>
          <a:p>
            <a:pPr eaLnBrk="1" hangingPunct="1"/>
            <a:r>
              <a:rPr lang="en-US" sz="4400" b="1" smtClean="0">
                <a:solidFill>
                  <a:schemeClr val="hlink"/>
                </a:solidFill>
              </a:rPr>
              <a:t>First, stands at the foot of the patient AND look tangential.</a:t>
            </a:r>
          </a:p>
          <a:p>
            <a:pPr eaLnBrk="1" hangingPunct="1"/>
            <a:r>
              <a:rPr lang="en-US" sz="4400" smtClean="0">
                <a:solidFill>
                  <a:srgbClr val="FFFF00"/>
                </a:solidFill>
              </a:rPr>
              <a:t>Respiratory rate, rhythm, pattern</a:t>
            </a:r>
          </a:p>
          <a:p>
            <a:pPr eaLnBrk="1" hangingPunct="1"/>
            <a:r>
              <a:rPr lang="en-US" sz="4400" smtClean="0"/>
              <a:t>movement, shape, and symmetry of chest</a:t>
            </a:r>
          </a:p>
          <a:p>
            <a:pPr eaLnBrk="1" hangingPunct="1"/>
            <a:r>
              <a:rPr lang="en-US" sz="4400" smtClean="0"/>
              <a:t> AP:Transverse ratio (normal from1:2 to 5:7)</a:t>
            </a:r>
          </a:p>
          <a:p>
            <a:pPr eaLnBrk="1" hangingPunct="1"/>
            <a:r>
              <a:rPr lang="en-US" sz="4400" smtClean="0"/>
              <a:t> Costal angle (normal &lt; 90 degrees)</a:t>
            </a:r>
          </a:p>
          <a:p>
            <a:pPr eaLnBrk="1" hangingPunct="1"/>
            <a:endParaRPr lang="en-US" sz="4400" smtClean="0"/>
          </a:p>
          <a:p>
            <a:pPr eaLnBrk="1" hangingPunct="1"/>
            <a:endParaRPr lang="en-US" sz="4400" smtClean="0"/>
          </a:p>
          <a:p>
            <a:pPr algn="r" eaLnBrk="1" hangingPunct="1">
              <a:buFont typeface="Wingdings" pitchFamily="2" charset="2"/>
              <a:buNone/>
            </a:pPr>
            <a:r>
              <a:rPr lang="en-US" sz="1800" smtClean="0"/>
              <a:t>(Continued)</a:t>
            </a:r>
            <a:endParaRPr lang="en-US" sz="4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7330"/>
                                        </p:tgtEl>
                                        <p:attrNameLst>
                                          <p:attrName>style.visibility</p:attrName>
                                        </p:attrNameLst>
                                      </p:cBhvr>
                                      <p:to>
                                        <p:strVal val="visible"/>
                                      </p:to>
                                    </p:set>
                                    <p:anim calcmode="lin" valueType="num">
                                      <p:cBhvr>
                                        <p:cTn id="7" dur="500" fill="hold"/>
                                        <p:tgtEl>
                                          <p:spTgt spid="227330"/>
                                        </p:tgtEl>
                                        <p:attrNameLst>
                                          <p:attrName>ppt_w</p:attrName>
                                        </p:attrNameLst>
                                      </p:cBhvr>
                                      <p:tavLst>
                                        <p:tav tm="0">
                                          <p:val>
                                            <p:fltVal val="0"/>
                                          </p:val>
                                        </p:tav>
                                        <p:tav tm="100000">
                                          <p:val>
                                            <p:strVal val="#ppt_w"/>
                                          </p:val>
                                        </p:tav>
                                      </p:tavLst>
                                    </p:anim>
                                    <p:anim calcmode="lin" valueType="num">
                                      <p:cBhvr>
                                        <p:cTn id="8" dur="500" fill="hold"/>
                                        <p:tgtEl>
                                          <p:spTgt spid="2273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7331">
                                            <p:txEl>
                                              <p:pRg st="0" end="0"/>
                                            </p:txEl>
                                          </p:spTgt>
                                        </p:tgtEl>
                                        <p:attrNameLst>
                                          <p:attrName>style.visibility</p:attrName>
                                        </p:attrNameLst>
                                      </p:cBhvr>
                                      <p:to>
                                        <p:strVal val="visible"/>
                                      </p:to>
                                    </p:set>
                                    <p:anim calcmode="lin" valueType="num">
                                      <p:cBhvr>
                                        <p:cTn id="13" dur="500" fill="hold"/>
                                        <p:tgtEl>
                                          <p:spTgt spid="2273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73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7331">
                                            <p:txEl>
                                              <p:pRg st="1" end="1"/>
                                            </p:txEl>
                                          </p:spTgt>
                                        </p:tgtEl>
                                        <p:attrNameLst>
                                          <p:attrName>style.visibility</p:attrName>
                                        </p:attrNameLst>
                                      </p:cBhvr>
                                      <p:to>
                                        <p:strVal val="visible"/>
                                      </p:to>
                                    </p:set>
                                    <p:anim calcmode="lin" valueType="num">
                                      <p:cBhvr>
                                        <p:cTn id="19" dur="500" fill="hold"/>
                                        <p:tgtEl>
                                          <p:spTgt spid="22733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273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27331">
                                            <p:txEl>
                                              <p:pRg st="2" end="2"/>
                                            </p:txEl>
                                          </p:spTgt>
                                        </p:tgtEl>
                                        <p:attrNameLst>
                                          <p:attrName>style.visibility</p:attrName>
                                        </p:attrNameLst>
                                      </p:cBhvr>
                                      <p:to>
                                        <p:strVal val="visible"/>
                                      </p:to>
                                    </p:set>
                                    <p:anim calcmode="lin" valueType="num">
                                      <p:cBhvr>
                                        <p:cTn id="25" dur="500" fill="hold"/>
                                        <p:tgtEl>
                                          <p:spTgt spid="22733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273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7331">
                                            <p:txEl>
                                              <p:pRg st="3" end="3"/>
                                            </p:txEl>
                                          </p:spTgt>
                                        </p:tgtEl>
                                        <p:attrNameLst>
                                          <p:attrName>style.visibility</p:attrName>
                                        </p:attrNameLst>
                                      </p:cBhvr>
                                      <p:to>
                                        <p:strVal val="visible"/>
                                      </p:to>
                                    </p:set>
                                    <p:anim calcmode="lin" valueType="num">
                                      <p:cBhvr>
                                        <p:cTn id="31" dur="500" fill="hold"/>
                                        <p:tgtEl>
                                          <p:spTgt spid="22733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2733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27331">
                                            <p:txEl>
                                              <p:pRg st="4" end="4"/>
                                            </p:txEl>
                                          </p:spTgt>
                                        </p:tgtEl>
                                        <p:attrNameLst>
                                          <p:attrName>style.visibility</p:attrName>
                                        </p:attrNameLst>
                                      </p:cBhvr>
                                      <p:to>
                                        <p:strVal val="visible"/>
                                      </p:to>
                                    </p:set>
                                    <p:anim calcmode="lin" valueType="num">
                                      <p:cBhvr>
                                        <p:cTn id="37" dur="500" fill="hold"/>
                                        <p:tgtEl>
                                          <p:spTgt spid="22733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2733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27331">
                                            <p:txEl>
                                              <p:pRg st="7" end="7"/>
                                            </p:txEl>
                                          </p:spTgt>
                                        </p:tgtEl>
                                        <p:attrNameLst>
                                          <p:attrName>style.visibility</p:attrName>
                                        </p:attrNameLst>
                                      </p:cBhvr>
                                      <p:to>
                                        <p:strVal val="visible"/>
                                      </p:to>
                                    </p:set>
                                    <p:anim calcmode="lin" valueType="num">
                                      <p:cBhvr>
                                        <p:cTn id="43" dur="500" fill="hold"/>
                                        <p:tgtEl>
                                          <p:spTgt spid="227331">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22733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755650" y="260350"/>
            <a:ext cx="7772400" cy="1143000"/>
          </a:xfrm>
        </p:spPr>
        <p:txBody>
          <a:bodyPr/>
          <a:lstStyle/>
          <a:p>
            <a:pPr eaLnBrk="1" hangingPunct="1">
              <a:defRPr/>
            </a:pPr>
            <a:r>
              <a:rPr lang="en-US" smtClean="0">
                <a:solidFill>
                  <a:srgbClr val="FFFF00"/>
                </a:solidFill>
              </a:rPr>
              <a:t>Inspection</a:t>
            </a:r>
          </a:p>
        </p:txBody>
      </p:sp>
      <p:sp>
        <p:nvSpPr>
          <p:cNvPr id="228355" name="Rectangle 3"/>
          <p:cNvSpPr>
            <a:spLocks noGrp="1" noChangeArrowheads="1"/>
          </p:cNvSpPr>
          <p:nvPr>
            <p:ph type="body" idx="1"/>
          </p:nvPr>
        </p:nvSpPr>
        <p:spPr>
          <a:xfrm>
            <a:off x="250825" y="1484313"/>
            <a:ext cx="8207375" cy="4611687"/>
          </a:xfrm>
        </p:spPr>
        <p:txBody>
          <a:bodyPr/>
          <a:lstStyle/>
          <a:p>
            <a:pPr eaLnBrk="1" hangingPunct="1"/>
            <a:r>
              <a:rPr lang="en-US" sz="4800" smtClean="0"/>
              <a:t> Muscles for breathing</a:t>
            </a:r>
          </a:p>
          <a:p>
            <a:pPr eaLnBrk="1" hangingPunct="1"/>
            <a:r>
              <a:rPr lang="en-US" sz="4800" smtClean="0"/>
              <a:t> Condition of skin </a:t>
            </a:r>
          </a:p>
          <a:p>
            <a:pPr eaLnBrk="1" hangingPunct="1"/>
            <a:r>
              <a:rPr lang="en-US" sz="4800" smtClean="0"/>
              <a:t> Spinal deformities</a:t>
            </a:r>
          </a:p>
          <a:p>
            <a:pPr eaLnBrk="1" hangingPunct="1"/>
            <a:r>
              <a:rPr lang="en-US" sz="4800" smtClean="0"/>
              <a:t>Pulsations</a:t>
            </a:r>
          </a:p>
          <a:p>
            <a:pPr eaLnBrk="1" hangingPunct="1"/>
            <a:r>
              <a:rPr lang="en-US" sz="4800" smtClean="0"/>
              <a:t> Tracheal inspection</a:t>
            </a:r>
            <a:endParaRPr lang="en-US" sz="4000"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p:cTn id="7" dur="1000" fill="hold"/>
                                        <p:tgtEl>
                                          <p:spTgt spid="228354"/>
                                        </p:tgtEl>
                                        <p:attrNameLst>
                                          <p:attrName>ppt_w</p:attrName>
                                        </p:attrNameLst>
                                      </p:cBhvr>
                                      <p:tavLst>
                                        <p:tav tm="0">
                                          <p:val>
                                            <p:strVal val="#ppt_w+.3"/>
                                          </p:val>
                                        </p:tav>
                                        <p:tav tm="100000">
                                          <p:val>
                                            <p:strVal val="#ppt_w"/>
                                          </p:val>
                                        </p:tav>
                                      </p:tavLst>
                                    </p:anim>
                                    <p:anim calcmode="lin" valueType="num">
                                      <p:cBhvr>
                                        <p:cTn id="8" dur="1000" fill="hold"/>
                                        <p:tgtEl>
                                          <p:spTgt spid="228354"/>
                                        </p:tgtEl>
                                        <p:attrNameLst>
                                          <p:attrName>ppt_h</p:attrName>
                                        </p:attrNameLst>
                                      </p:cBhvr>
                                      <p:tavLst>
                                        <p:tav tm="0">
                                          <p:val>
                                            <p:strVal val="#ppt_h"/>
                                          </p:val>
                                        </p:tav>
                                        <p:tav tm="100000">
                                          <p:val>
                                            <p:strVal val="#ppt_h"/>
                                          </p:val>
                                        </p:tav>
                                      </p:tavLst>
                                    </p:anim>
                                    <p:animEffect transition="in" filter="fade">
                                      <p:cBhvr>
                                        <p:cTn id="9" dur="1000"/>
                                        <p:tgtEl>
                                          <p:spTgt spid="2283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28355">
                                            <p:txEl>
                                              <p:pRg st="0" end="0"/>
                                            </p:txEl>
                                          </p:spTgt>
                                        </p:tgtEl>
                                        <p:attrNameLst>
                                          <p:attrName>style.visibility</p:attrName>
                                        </p:attrNameLst>
                                      </p:cBhvr>
                                      <p:to>
                                        <p:strVal val="visible"/>
                                      </p:to>
                                    </p:set>
                                    <p:anim calcmode="lin" valueType="num">
                                      <p:cBhvr>
                                        <p:cTn id="14" dur="1000" fill="hold"/>
                                        <p:tgtEl>
                                          <p:spTgt spid="22835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2835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283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28355">
                                            <p:txEl>
                                              <p:pRg st="1" end="1"/>
                                            </p:txEl>
                                          </p:spTgt>
                                        </p:tgtEl>
                                        <p:attrNameLst>
                                          <p:attrName>style.visibility</p:attrName>
                                        </p:attrNameLst>
                                      </p:cBhvr>
                                      <p:to>
                                        <p:strVal val="visible"/>
                                      </p:to>
                                    </p:set>
                                    <p:anim calcmode="lin" valueType="num">
                                      <p:cBhvr>
                                        <p:cTn id="21" dur="1000" fill="hold"/>
                                        <p:tgtEl>
                                          <p:spTgt spid="22835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2835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2835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28355">
                                            <p:txEl>
                                              <p:pRg st="2" end="2"/>
                                            </p:txEl>
                                          </p:spTgt>
                                        </p:tgtEl>
                                        <p:attrNameLst>
                                          <p:attrName>style.visibility</p:attrName>
                                        </p:attrNameLst>
                                      </p:cBhvr>
                                      <p:to>
                                        <p:strVal val="visible"/>
                                      </p:to>
                                    </p:set>
                                    <p:anim calcmode="lin" valueType="num">
                                      <p:cBhvr>
                                        <p:cTn id="28" dur="1000" fill="hold"/>
                                        <p:tgtEl>
                                          <p:spTgt spid="22835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2835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2835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28355">
                                            <p:txEl>
                                              <p:pRg st="3" end="3"/>
                                            </p:txEl>
                                          </p:spTgt>
                                        </p:tgtEl>
                                        <p:attrNameLst>
                                          <p:attrName>style.visibility</p:attrName>
                                        </p:attrNameLst>
                                      </p:cBhvr>
                                      <p:to>
                                        <p:strVal val="visible"/>
                                      </p:to>
                                    </p:set>
                                    <p:anim calcmode="lin" valueType="num">
                                      <p:cBhvr>
                                        <p:cTn id="35" dur="1000" fill="hold"/>
                                        <p:tgtEl>
                                          <p:spTgt spid="228355">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22835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2835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28355">
                                            <p:txEl>
                                              <p:pRg st="4" end="4"/>
                                            </p:txEl>
                                          </p:spTgt>
                                        </p:tgtEl>
                                        <p:attrNameLst>
                                          <p:attrName>style.visibility</p:attrName>
                                        </p:attrNameLst>
                                      </p:cBhvr>
                                      <p:to>
                                        <p:strVal val="visible"/>
                                      </p:to>
                                    </p:set>
                                    <p:anim calcmode="lin" valueType="num">
                                      <p:cBhvr>
                                        <p:cTn id="42" dur="1000" fill="hold"/>
                                        <p:tgtEl>
                                          <p:spTgt spid="228355">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228355">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28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P spid="2283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AD DILLON 11-04AB"/>
          <p:cNvPicPr>
            <a:picLocks noChangeAspect="1" noChangeArrowheads="1"/>
          </p:cNvPicPr>
          <p:nvPr/>
        </p:nvPicPr>
        <p:blipFill>
          <a:blip r:embed="rId3">
            <a:extLst>
              <a:ext uri="{28A0092B-C50C-407E-A947-70E740481C1C}">
                <a14:useLocalDpi xmlns:a14="http://schemas.microsoft.com/office/drawing/2010/main" val="0"/>
              </a:ext>
            </a:extLst>
          </a:blip>
          <a:srcRect t="9924" r="39757" b="5629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1188" y="0"/>
            <a:ext cx="7773987" cy="658813"/>
          </a:xfrm>
        </p:spPr>
        <p:txBody>
          <a:bodyPr/>
          <a:lstStyle/>
          <a:p>
            <a:pPr eaLnBrk="1" hangingPunct="1">
              <a:defRPr/>
            </a:pPr>
            <a:r>
              <a:rPr lang="en-US" altLang="zh-TW" sz="3600" b="1" smtClean="0"/>
              <a:t>INSPECTION</a:t>
            </a:r>
            <a:endParaRPr lang="en-US" altLang="zh-CN" sz="3600" b="1" smtClean="0"/>
          </a:p>
        </p:txBody>
      </p:sp>
      <p:sp>
        <p:nvSpPr>
          <p:cNvPr id="18435" name="Rectangle 3"/>
          <p:cNvSpPr>
            <a:spLocks noGrp="1" noChangeArrowheads="1"/>
          </p:cNvSpPr>
          <p:nvPr>
            <p:ph type="body" idx="1"/>
          </p:nvPr>
        </p:nvSpPr>
        <p:spPr>
          <a:xfrm>
            <a:off x="0" y="981075"/>
            <a:ext cx="9144000" cy="5327650"/>
          </a:xfrm>
        </p:spPr>
        <p:txBody>
          <a:bodyPr/>
          <a:lstStyle/>
          <a:p>
            <a:pPr eaLnBrk="1" hangingPunct="1">
              <a:buFont typeface="Wingdings" pitchFamily="2" charset="2"/>
              <a:buNone/>
            </a:pPr>
            <a:r>
              <a:rPr lang="en-US" altLang="zh-TW" sz="4800" b="1" smtClean="0">
                <a:solidFill>
                  <a:schemeClr val="hlink"/>
                </a:solidFill>
              </a:rPr>
              <a:t>the rate and depth of quiet breathing</a:t>
            </a:r>
            <a:r>
              <a:rPr lang="en-US" altLang="zh-CN" sz="4000" smtClean="0"/>
              <a:t> </a:t>
            </a:r>
          </a:p>
          <a:p>
            <a:pPr eaLnBrk="1" hangingPunct="1">
              <a:buFontTx/>
              <a:buChar char="•"/>
            </a:pPr>
            <a:r>
              <a:rPr lang="en-US" altLang="zh-TW" sz="4400" smtClean="0"/>
              <a:t>in the adult at rest the normal respiratory rate is approximately 12 to 20 breaths per minute and is quite regular in depth and rhythm</a:t>
            </a:r>
            <a:r>
              <a:rPr lang="en-US" altLang="zh-CN" sz="4400" smtClean="0"/>
              <a:t> </a:t>
            </a:r>
          </a:p>
          <a:p>
            <a:pPr eaLnBrk="1" hangingPunct="1">
              <a:buFontTx/>
              <a:buChar char="•"/>
            </a:pPr>
            <a:r>
              <a:rPr lang="en-US" altLang="zh-CN" sz="4400" smtClean="0"/>
              <a:t> </a:t>
            </a:r>
            <a:r>
              <a:rPr lang="en-US" altLang="zh-TW" sz="4400" smtClean="0"/>
              <a:t>describe any abnormalities</a:t>
            </a:r>
            <a:endParaRPr lang="en-US" altLang="zh-CN" sz="4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0"/>
            <a:ext cx="9144000" cy="803275"/>
          </a:xfrm>
          <a:solidFill>
            <a:srgbClr val="92D050"/>
          </a:solidFill>
        </p:spPr>
        <p:txBody>
          <a:bodyPr/>
          <a:lstStyle/>
          <a:p>
            <a:pPr>
              <a:defRPr/>
            </a:pPr>
            <a:r>
              <a:rPr lang="en-US" b="1" dirty="0" smtClean="0">
                <a:solidFill>
                  <a:srgbClr val="FF0000"/>
                </a:solidFill>
              </a:rPr>
              <a:t>Inspection: Breathing patterns </a:t>
            </a:r>
          </a:p>
        </p:txBody>
      </p:sp>
      <p:sp>
        <p:nvSpPr>
          <p:cNvPr id="25603" name="Rectangle 3"/>
          <p:cNvSpPr>
            <a:spLocks noGrp="1" noChangeArrowheads="1"/>
          </p:cNvSpPr>
          <p:nvPr>
            <p:ph idx="4294967295"/>
          </p:nvPr>
        </p:nvSpPr>
        <p:spPr>
          <a:xfrm>
            <a:off x="0" y="1196975"/>
            <a:ext cx="9144000" cy="5472113"/>
          </a:xfrm>
        </p:spPr>
        <p:txBody>
          <a:bodyPr/>
          <a:lstStyle/>
          <a:p>
            <a:pPr>
              <a:lnSpc>
                <a:spcPct val="90000"/>
              </a:lnSpc>
              <a:buFont typeface="Wingdings" pitchFamily="2" charset="2"/>
              <a:buNone/>
            </a:pPr>
            <a:r>
              <a:rPr lang="en-US" sz="2800" b="1" smtClean="0">
                <a:solidFill>
                  <a:srgbClr val="CCFF66"/>
                </a:solidFill>
              </a:rPr>
              <a:t>Rate</a:t>
            </a:r>
          </a:p>
          <a:p>
            <a:pPr>
              <a:lnSpc>
                <a:spcPct val="90000"/>
              </a:lnSpc>
            </a:pPr>
            <a:r>
              <a:rPr lang="en-US" sz="2800" b="1" smtClean="0">
                <a:solidFill>
                  <a:srgbClr val="FF00FF"/>
                </a:solidFill>
              </a:rPr>
              <a:t>Eupnea</a:t>
            </a:r>
          </a:p>
          <a:p>
            <a:pPr lvl="1">
              <a:lnSpc>
                <a:spcPct val="90000"/>
              </a:lnSpc>
            </a:pPr>
            <a:r>
              <a:rPr lang="en-US" sz="2400" smtClean="0">
                <a:solidFill>
                  <a:srgbClr val="FFCCFF"/>
                </a:solidFill>
              </a:rPr>
              <a:t>Normal</a:t>
            </a:r>
          </a:p>
          <a:p>
            <a:pPr lvl="1">
              <a:lnSpc>
                <a:spcPct val="90000"/>
              </a:lnSpc>
            </a:pPr>
            <a:r>
              <a:rPr lang="en-US" sz="2400" smtClean="0">
                <a:solidFill>
                  <a:srgbClr val="FFCCFF"/>
                </a:solidFill>
              </a:rPr>
              <a:t>12-20 / min</a:t>
            </a:r>
          </a:p>
          <a:p>
            <a:pPr lvl="1">
              <a:lnSpc>
                <a:spcPct val="90000"/>
              </a:lnSpc>
            </a:pPr>
            <a:endParaRPr lang="en-US" sz="2400" smtClean="0">
              <a:solidFill>
                <a:srgbClr val="FFCCFF"/>
              </a:solidFill>
            </a:endParaRPr>
          </a:p>
          <a:p>
            <a:pPr>
              <a:lnSpc>
                <a:spcPct val="90000"/>
              </a:lnSpc>
            </a:pPr>
            <a:r>
              <a:rPr lang="en-US" sz="2800" b="1" smtClean="0">
                <a:solidFill>
                  <a:srgbClr val="FF00FF"/>
                </a:solidFill>
              </a:rPr>
              <a:t>Tachypnea</a:t>
            </a:r>
          </a:p>
          <a:p>
            <a:pPr lvl="1">
              <a:lnSpc>
                <a:spcPct val="90000"/>
              </a:lnSpc>
            </a:pPr>
            <a:r>
              <a:rPr lang="en-US" sz="2400" smtClean="0">
                <a:solidFill>
                  <a:srgbClr val="FFCCFF"/>
                </a:solidFill>
                <a:latin typeface="Wingdings 3" pitchFamily="18" charset="2"/>
              </a:rPr>
              <a:t>h</a:t>
            </a:r>
            <a:r>
              <a:rPr lang="en-US" sz="2400" smtClean="0">
                <a:solidFill>
                  <a:srgbClr val="FFCCFF"/>
                </a:solidFill>
              </a:rPr>
              <a:t> rate</a:t>
            </a:r>
            <a:r>
              <a:rPr lang="en-US" smtClean="0">
                <a:solidFill>
                  <a:schemeClr val="bg1"/>
                </a:solidFill>
                <a:cs typeface="Times New Roman" pitchFamily="18" charset="0"/>
              </a:rPr>
              <a:t>:</a:t>
            </a:r>
            <a:r>
              <a:rPr lang="en-US" smtClean="0">
                <a:cs typeface="Times New Roman" pitchFamily="18" charset="0"/>
              </a:rPr>
              <a:t> </a:t>
            </a:r>
            <a:r>
              <a:rPr lang="en-US" sz="2400" smtClean="0">
                <a:solidFill>
                  <a:srgbClr val="FFCCFF"/>
                </a:solidFill>
                <a:cs typeface="Times New Roman" pitchFamily="18" charset="0"/>
              </a:rPr>
              <a:t>rate greater than 25 per minute</a:t>
            </a:r>
            <a:endParaRPr lang="en-US" sz="2000" smtClean="0">
              <a:solidFill>
                <a:srgbClr val="FFCCFF"/>
              </a:solidFill>
            </a:endParaRPr>
          </a:p>
          <a:p>
            <a:pPr lvl="1">
              <a:lnSpc>
                <a:spcPct val="90000"/>
              </a:lnSpc>
            </a:pPr>
            <a:r>
              <a:rPr lang="en-US" sz="2400" smtClean="0">
                <a:solidFill>
                  <a:srgbClr val="FFCCFF"/>
                </a:solidFill>
              </a:rPr>
              <a:t>Pnuemonia, pulm edema, acidosis, septicemia, pain</a:t>
            </a:r>
          </a:p>
          <a:p>
            <a:pPr lvl="1">
              <a:lnSpc>
                <a:spcPct val="90000"/>
              </a:lnSpc>
            </a:pPr>
            <a:endParaRPr lang="en-US" sz="2400" smtClean="0">
              <a:solidFill>
                <a:srgbClr val="FFCCFF"/>
              </a:solidFill>
            </a:endParaRPr>
          </a:p>
          <a:p>
            <a:pPr>
              <a:lnSpc>
                <a:spcPct val="90000"/>
              </a:lnSpc>
            </a:pPr>
            <a:r>
              <a:rPr lang="en-US" sz="2800" b="1" smtClean="0">
                <a:solidFill>
                  <a:srgbClr val="FF00FF"/>
                </a:solidFill>
              </a:rPr>
              <a:t>Bradypnea</a:t>
            </a:r>
          </a:p>
          <a:p>
            <a:pPr lvl="1">
              <a:lnSpc>
                <a:spcPct val="90000"/>
              </a:lnSpc>
            </a:pPr>
            <a:r>
              <a:rPr lang="en-US" sz="2400" smtClean="0">
                <a:solidFill>
                  <a:srgbClr val="FFCCFF"/>
                </a:solidFill>
                <a:latin typeface="Wingdings 3" pitchFamily="18" charset="2"/>
              </a:rPr>
              <a:t>i</a:t>
            </a:r>
            <a:r>
              <a:rPr lang="en-US" sz="2400" smtClean="0">
                <a:solidFill>
                  <a:srgbClr val="FFCCFF"/>
                </a:solidFill>
              </a:rPr>
              <a:t> rate </a:t>
            </a:r>
            <a:r>
              <a:rPr lang="en-US" smtClean="0">
                <a:solidFill>
                  <a:schemeClr val="bg1"/>
                </a:solidFill>
                <a:cs typeface="Times New Roman" pitchFamily="18" charset="0"/>
              </a:rPr>
              <a:t>:</a:t>
            </a:r>
            <a:r>
              <a:rPr lang="en-US" smtClean="0">
                <a:cs typeface="Times New Roman" pitchFamily="18" charset="0"/>
              </a:rPr>
              <a:t> </a:t>
            </a:r>
            <a:r>
              <a:rPr lang="en-US" sz="2400" smtClean="0">
                <a:solidFill>
                  <a:srgbClr val="FFCCFF"/>
                </a:solidFill>
                <a:cs typeface="Times New Roman" pitchFamily="18" charset="0"/>
              </a:rPr>
              <a:t>rate less than 8 per minute</a:t>
            </a:r>
            <a:r>
              <a:rPr lang="en-US" smtClean="0">
                <a:cs typeface="Times New Roman" pitchFamily="18" charset="0"/>
              </a:rPr>
              <a:t> </a:t>
            </a:r>
            <a:endParaRPr lang="en-US" sz="2400" smtClean="0">
              <a:solidFill>
                <a:srgbClr val="FFCCFF"/>
              </a:solidFill>
            </a:endParaRPr>
          </a:p>
          <a:p>
            <a:pPr lvl="1">
              <a:lnSpc>
                <a:spcPct val="90000"/>
              </a:lnSpc>
            </a:pPr>
            <a:r>
              <a:rPr lang="en-US" sz="2400" smtClean="0">
                <a:solidFill>
                  <a:srgbClr val="FFCCFF"/>
                </a:solidFill>
                <a:latin typeface="Wingdings 3" pitchFamily="18" charset="2"/>
              </a:rPr>
              <a:t>h</a:t>
            </a:r>
            <a:r>
              <a:rPr lang="en-US" sz="2400" smtClean="0">
                <a:solidFill>
                  <a:srgbClr val="FFCCFF"/>
                </a:solidFill>
              </a:rPr>
              <a:t> ICP, drug OD</a:t>
            </a:r>
          </a:p>
          <a:p>
            <a:pPr>
              <a:buFontTx/>
              <a:buNone/>
            </a:pPr>
            <a:endParaRPr lang="en-US" sz="2800" smtClean="0">
              <a:solidFill>
                <a:srgbClr val="FFCCFF"/>
              </a:solidFill>
            </a:endParaRPr>
          </a:p>
        </p:txBody>
      </p:sp>
      <p:sp>
        <p:nvSpPr>
          <p:cNvPr id="19460" name="Rectangle 8"/>
          <p:cNvSpPr>
            <a:spLocks noChangeArrowheads="1"/>
          </p:cNvSpPr>
          <p:nvPr/>
        </p:nvSpPr>
        <p:spPr bwMode="auto">
          <a:xfrm>
            <a:off x="4572000" y="2924175"/>
            <a:ext cx="4038600" cy="758825"/>
          </a:xfrm>
          <a:prstGeom prst="rect">
            <a:avLst/>
          </a:prstGeom>
          <a:solidFill>
            <a:schemeClr val="accent1"/>
          </a:solidFill>
          <a:ln w="9525">
            <a:solidFill>
              <a:schemeClr val="tx1"/>
            </a:solidFill>
            <a:miter lim="800000"/>
            <a:headEnd/>
            <a:tailEnd/>
          </a:ln>
        </p:spPr>
        <p:txBody>
          <a:bodyPr wrap="none" anchor="ctr"/>
          <a:lstStyle/>
          <a:p>
            <a:endParaRPr lang="en-US">
              <a:latin typeface="Tahoma" pitchFamily="34" charset="0"/>
              <a:cs typeface="Times New Roman" pitchFamily="18" charset="0"/>
            </a:endParaRPr>
          </a:p>
        </p:txBody>
      </p:sp>
      <p:sp>
        <p:nvSpPr>
          <p:cNvPr id="19461" name="Rectangle 10"/>
          <p:cNvSpPr>
            <a:spLocks noChangeArrowheads="1"/>
          </p:cNvSpPr>
          <p:nvPr/>
        </p:nvSpPr>
        <p:spPr bwMode="auto">
          <a:xfrm>
            <a:off x="4716463" y="1484313"/>
            <a:ext cx="4038600" cy="762000"/>
          </a:xfrm>
          <a:prstGeom prst="rect">
            <a:avLst/>
          </a:prstGeom>
          <a:solidFill>
            <a:srgbClr val="C00000"/>
          </a:solidFill>
          <a:ln w="9525">
            <a:solidFill>
              <a:schemeClr val="bg2"/>
            </a:solidFill>
            <a:miter lim="800000"/>
            <a:headEnd/>
            <a:tailEnd/>
          </a:ln>
        </p:spPr>
        <p:txBody>
          <a:bodyPr wrap="none" anchor="ctr"/>
          <a:lstStyle/>
          <a:p>
            <a:endParaRPr lang="en-US">
              <a:latin typeface="Tahoma" pitchFamily="34" charset="0"/>
              <a:cs typeface="Times New Roman" pitchFamily="18" charset="0"/>
            </a:endParaRPr>
          </a:p>
        </p:txBody>
      </p:sp>
      <p:sp>
        <p:nvSpPr>
          <p:cNvPr id="19462" name="Freeform 11"/>
          <p:cNvSpPr>
            <a:spLocks/>
          </p:cNvSpPr>
          <p:nvPr/>
        </p:nvSpPr>
        <p:spPr bwMode="auto">
          <a:xfrm>
            <a:off x="4716463" y="1484313"/>
            <a:ext cx="3886200" cy="762000"/>
          </a:xfrm>
          <a:custGeom>
            <a:avLst/>
            <a:gdLst>
              <a:gd name="T0" fmla="*/ 0 w 2448"/>
              <a:gd name="T1" fmla="*/ 2147483647 h 480"/>
              <a:gd name="T2" fmla="*/ 2147483647 w 2448"/>
              <a:gd name="T3" fmla="*/ 0 h 480"/>
              <a:gd name="T4" fmla="*/ 2147483647 w 2448"/>
              <a:gd name="T5" fmla="*/ 2147483647 h 480"/>
              <a:gd name="T6" fmla="*/ 2147483647 w 2448"/>
              <a:gd name="T7" fmla="*/ 0 h 480"/>
              <a:gd name="T8" fmla="*/ 2147483647 w 2448"/>
              <a:gd name="T9" fmla="*/ 2147483647 h 480"/>
              <a:gd name="T10" fmla="*/ 2147483647 w 2448"/>
              <a:gd name="T11" fmla="*/ 0 h 480"/>
              <a:gd name="T12" fmla="*/ 2147483647 w 2448"/>
              <a:gd name="T13" fmla="*/ 2147483647 h 480"/>
              <a:gd name="T14" fmla="*/ 2147483647 w 2448"/>
              <a:gd name="T15" fmla="*/ 0 h 480"/>
              <a:gd name="T16" fmla="*/ 2147483647 w 2448"/>
              <a:gd name="T17" fmla="*/ 2147483647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8"/>
              <a:gd name="T28" fmla="*/ 0 h 480"/>
              <a:gd name="T29" fmla="*/ 2448 w 2448"/>
              <a:gd name="T30" fmla="*/ 480 h 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8" h="480">
                <a:moveTo>
                  <a:pt x="0" y="480"/>
                </a:moveTo>
                <a:cubicBezTo>
                  <a:pt x="136" y="240"/>
                  <a:pt x="272" y="0"/>
                  <a:pt x="384" y="0"/>
                </a:cubicBezTo>
                <a:cubicBezTo>
                  <a:pt x="496" y="0"/>
                  <a:pt x="560" y="480"/>
                  <a:pt x="672" y="480"/>
                </a:cubicBezTo>
                <a:cubicBezTo>
                  <a:pt x="784" y="480"/>
                  <a:pt x="944" y="0"/>
                  <a:pt x="1056" y="0"/>
                </a:cubicBezTo>
                <a:cubicBezTo>
                  <a:pt x="1168" y="0"/>
                  <a:pt x="1240" y="480"/>
                  <a:pt x="1344" y="480"/>
                </a:cubicBezTo>
                <a:cubicBezTo>
                  <a:pt x="1448" y="480"/>
                  <a:pt x="1584" y="0"/>
                  <a:pt x="1680" y="0"/>
                </a:cubicBezTo>
                <a:cubicBezTo>
                  <a:pt x="1776" y="0"/>
                  <a:pt x="1832" y="480"/>
                  <a:pt x="1920" y="480"/>
                </a:cubicBezTo>
                <a:cubicBezTo>
                  <a:pt x="2008" y="480"/>
                  <a:pt x="2120" y="0"/>
                  <a:pt x="2208" y="0"/>
                </a:cubicBezTo>
                <a:cubicBezTo>
                  <a:pt x="2296" y="0"/>
                  <a:pt x="2416" y="400"/>
                  <a:pt x="2448" y="48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463" name="Freeform 12"/>
          <p:cNvSpPr>
            <a:spLocks/>
          </p:cNvSpPr>
          <p:nvPr/>
        </p:nvSpPr>
        <p:spPr bwMode="auto">
          <a:xfrm>
            <a:off x="4572000" y="2852738"/>
            <a:ext cx="4032250" cy="800100"/>
          </a:xfrm>
          <a:custGeom>
            <a:avLst/>
            <a:gdLst>
              <a:gd name="T0" fmla="*/ 2147483647 w 2368"/>
              <a:gd name="T1" fmla="*/ 2147483647 h 504"/>
              <a:gd name="T2" fmla="*/ 2147483647 w 2368"/>
              <a:gd name="T3" fmla="*/ 2147483647 h 504"/>
              <a:gd name="T4" fmla="*/ 2147483647 w 2368"/>
              <a:gd name="T5" fmla="*/ 2147483647 h 504"/>
              <a:gd name="T6" fmla="*/ 2147483647 w 2368"/>
              <a:gd name="T7" fmla="*/ 2147483647 h 504"/>
              <a:gd name="T8" fmla="*/ 2147483647 w 2368"/>
              <a:gd name="T9" fmla="*/ 2147483647 h 504"/>
              <a:gd name="T10" fmla="*/ 2147483647 w 2368"/>
              <a:gd name="T11" fmla="*/ 2147483647 h 504"/>
              <a:gd name="T12" fmla="*/ 2147483647 w 2368"/>
              <a:gd name="T13" fmla="*/ 2147483647 h 504"/>
              <a:gd name="T14" fmla="*/ 2147483647 w 2368"/>
              <a:gd name="T15" fmla="*/ 2147483647 h 504"/>
              <a:gd name="T16" fmla="*/ 2147483647 w 2368"/>
              <a:gd name="T17" fmla="*/ 2147483647 h 504"/>
              <a:gd name="T18" fmla="*/ 2147483647 w 2368"/>
              <a:gd name="T19" fmla="*/ 2147483647 h 504"/>
              <a:gd name="T20" fmla="*/ 2147483647 w 2368"/>
              <a:gd name="T21" fmla="*/ 2147483647 h 504"/>
              <a:gd name="T22" fmla="*/ 2147483647 w 2368"/>
              <a:gd name="T23" fmla="*/ 2147483647 h 504"/>
              <a:gd name="T24" fmla="*/ 2147483647 w 2368"/>
              <a:gd name="T25" fmla="*/ 2147483647 h 504"/>
              <a:gd name="T26" fmla="*/ 2147483647 w 2368"/>
              <a:gd name="T27" fmla="*/ 2147483647 h 504"/>
              <a:gd name="T28" fmla="*/ 2147483647 w 2368"/>
              <a:gd name="T29" fmla="*/ 2147483647 h 504"/>
              <a:gd name="T30" fmla="*/ 2147483647 w 2368"/>
              <a:gd name="T31" fmla="*/ 2147483647 h 504"/>
              <a:gd name="T32" fmla="*/ 2147483647 w 2368"/>
              <a:gd name="T33" fmla="*/ 2147483647 h 504"/>
              <a:gd name="T34" fmla="*/ 2147483647 w 2368"/>
              <a:gd name="T35" fmla="*/ 2147483647 h 504"/>
              <a:gd name="T36" fmla="*/ 2147483647 w 2368"/>
              <a:gd name="T37" fmla="*/ 2147483647 h 504"/>
              <a:gd name="T38" fmla="*/ 2147483647 w 2368"/>
              <a:gd name="T39" fmla="*/ 2147483647 h 504"/>
              <a:gd name="T40" fmla="*/ 2147483647 w 2368"/>
              <a:gd name="T41" fmla="*/ 2147483647 h 5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68"/>
              <a:gd name="T64" fmla="*/ 0 h 504"/>
              <a:gd name="T65" fmla="*/ 2368 w 2368"/>
              <a:gd name="T66" fmla="*/ 504 h 5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68" h="504">
                <a:moveTo>
                  <a:pt x="16" y="496"/>
                </a:moveTo>
                <a:cubicBezTo>
                  <a:pt x="8" y="460"/>
                  <a:pt x="0" y="424"/>
                  <a:pt x="16" y="352"/>
                </a:cubicBezTo>
                <a:cubicBezTo>
                  <a:pt x="32" y="280"/>
                  <a:pt x="72" y="40"/>
                  <a:pt x="112" y="64"/>
                </a:cubicBezTo>
                <a:cubicBezTo>
                  <a:pt x="152" y="88"/>
                  <a:pt x="208" y="496"/>
                  <a:pt x="256" y="496"/>
                </a:cubicBezTo>
                <a:cubicBezTo>
                  <a:pt x="304" y="496"/>
                  <a:pt x="360" y="64"/>
                  <a:pt x="400" y="64"/>
                </a:cubicBezTo>
                <a:cubicBezTo>
                  <a:pt x="440" y="64"/>
                  <a:pt x="456" y="496"/>
                  <a:pt x="496" y="496"/>
                </a:cubicBezTo>
                <a:cubicBezTo>
                  <a:pt x="536" y="496"/>
                  <a:pt x="592" y="64"/>
                  <a:pt x="640" y="64"/>
                </a:cubicBezTo>
                <a:cubicBezTo>
                  <a:pt x="688" y="64"/>
                  <a:pt x="736" y="496"/>
                  <a:pt x="784" y="496"/>
                </a:cubicBezTo>
                <a:cubicBezTo>
                  <a:pt x="832" y="496"/>
                  <a:pt x="880" y="64"/>
                  <a:pt x="928" y="64"/>
                </a:cubicBezTo>
                <a:cubicBezTo>
                  <a:pt x="976" y="64"/>
                  <a:pt x="1032" y="496"/>
                  <a:pt x="1072" y="496"/>
                </a:cubicBezTo>
                <a:cubicBezTo>
                  <a:pt x="1112" y="496"/>
                  <a:pt x="1128" y="64"/>
                  <a:pt x="1168" y="64"/>
                </a:cubicBezTo>
                <a:cubicBezTo>
                  <a:pt x="1208" y="64"/>
                  <a:pt x="1272" y="496"/>
                  <a:pt x="1312" y="496"/>
                </a:cubicBezTo>
                <a:cubicBezTo>
                  <a:pt x="1352" y="496"/>
                  <a:pt x="1368" y="64"/>
                  <a:pt x="1408" y="64"/>
                </a:cubicBezTo>
                <a:cubicBezTo>
                  <a:pt x="1448" y="64"/>
                  <a:pt x="1512" y="496"/>
                  <a:pt x="1552" y="496"/>
                </a:cubicBezTo>
                <a:cubicBezTo>
                  <a:pt x="1592" y="496"/>
                  <a:pt x="1608" y="64"/>
                  <a:pt x="1648" y="64"/>
                </a:cubicBezTo>
                <a:cubicBezTo>
                  <a:pt x="1688" y="64"/>
                  <a:pt x="1744" y="496"/>
                  <a:pt x="1792" y="496"/>
                </a:cubicBezTo>
                <a:cubicBezTo>
                  <a:pt x="1840" y="496"/>
                  <a:pt x="1888" y="64"/>
                  <a:pt x="1936" y="64"/>
                </a:cubicBezTo>
                <a:cubicBezTo>
                  <a:pt x="1984" y="64"/>
                  <a:pt x="2032" y="488"/>
                  <a:pt x="2080" y="496"/>
                </a:cubicBezTo>
                <a:cubicBezTo>
                  <a:pt x="2128" y="504"/>
                  <a:pt x="2192" y="184"/>
                  <a:pt x="2224" y="112"/>
                </a:cubicBezTo>
                <a:cubicBezTo>
                  <a:pt x="2256" y="40"/>
                  <a:pt x="2248" y="0"/>
                  <a:pt x="2272" y="64"/>
                </a:cubicBezTo>
                <a:cubicBezTo>
                  <a:pt x="2296" y="128"/>
                  <a:pt x="2352" y="424"/>
                  <a:pt x="2368" y="496"/>
                </a:cubicBezTo>
              </a:path>
            </a:pathLst>
          </a:custGeom>
          <a:solidFill>
            <a:srgbClr val="00B050"/>
          </a:solidFill>
          <a:ln w="9525">
            <a:solidFill>
              <a:schemeClr val="tx1"/>
            </a:solidFill>
            <a:miter lim="800000"/>
            <a:headEnd/>
            <a:tailEnd/>
          </a:ln>
        </p:spPr>
        <p:txBody>
          <a:bodyPr wrap="none"/>
          <a:lstStyle/>
          <a:p>
            <a:endParaRPr lang="en-US"/>
          </a:p>
        </p:txBody>
      </p:sp>
      <p:sp>
        <p:nvSpPr>
          <p:cNvPr id="19464" name="Rectangle 15"/>
          <p:cNvSpPr>
            <a:spLocks noChangeArrowheads="1"/>
          </p:cNvSpPr>
          <p:nvPr/>
        </p:nvSpPr>
        <p:spPr bwMode="auto">
          <a:xfrm>
            <a:off x="5148263" y="5516563"/>
            <a:ext cx="3810000" cy="754062"/>
          </a:xfrm>
          <a:prstGeom prst="rect">
            <a:avLst/>
          </a:prstGeom>
          <a:solidFill>
            <a:srgbClr val="CC9900"/>
          </a:solidFill>
          <a:ln w="9525">
            <a:solidFill>
              <a:schemeClr val="tx1"/>
            </a:solidFill>
            <a:miter lim="800000"/>
            <a:headEnd/>
            <a:tailEnd/>
          </a:ln>
        </p:spPr>
        <p:txBody>
          <a:bodyPr wrap="none" anchor="ctr"/>
          <a:lstStyle/>
          <a:p>
            <a:endParaRPr lang="en-US">
              <a:latin typeface="Tahoma" pitchFamily="34" charset="0"/>
              <a:cs typeface="Times New Roman" pitchFamily="18" charset="0"/>
            </a:endParaRPr>
          </a:p>
        </p:txBody>
      </p:sp>
      <p:sp>
        <p:nvSpPr>
          <p:cNvPr id="19465" name="Freeform 16"/>
          <p:cNvSpPr>
            <a:spLocks/>
          </p:cNvSpPr>
          <p:nvPr/>
        </p:nvSpPr>
        <p:spPr bwMode="auto">
          <a:xfrm>
            <a:off x="5076825" y="5589588"/>
            <a:ext cx="3733800" cy="681037"/>
          </a:xfrm>
          <a:custGeom>
            <a:avLst/>
            <a:gdLst>
              <a:gd name="T0" fmla="*/ 0 w 2352"/>
              <a:gd name="T1" fmla="*/ 2147483647 h 384"/>
              <a:gd name="T2" fmla="*/ 2147483647 w 2352"/>
              <a:gd name="T3" fmla="*/ 0 h 384"/>
              <a:gd name="T4" fmla="*/ 2147483647 w 2352"/>
              <a:gd name="T5" fmla="*/ 2147483647 h 384"/>
              <a:gd name="T6" fmla="*/ 2147483647 w 2352"/>
              <a:gd name="T7" fmla="*/ 0 h 384"/>
              <a:gd name="T8" fmla="*/ 2147483647 w 2352"/>
              <a:gd name="T9" fmla="*/ 2147483647 h 384"/>
              <a:gd name="T10" fmla="*/ 0 60000 65536"/>
              <a:gd name="T11" fmla="*/ 0 60000 65536"/>
              <a:gd name="T12" fmla="*/ 0 60000 65536"/>
              <a:gd name="T13" fmla="*/ 0 60000 65536"/>
              <a:gd name="T14" fmla="*/ 0 60000 65536"/>
              <a:gd name="T15" fmla="*/ 0 w 2352"/>
              <a:gd name="T16" fmla="*/ 0 h 384"/>
              <a:gd name="T17" fmla="*/ 2352 w 2352"/>
              <a:gd name="T18" fmla="*/ 384 h 384"/>
            </a:gdLst>
            <a:ahLst/>
            <a:cxnLst>
              <a:cxn ang="T10">
                <a:pos x="T0" y="T1"/>
              </a:cxn>
              <a:cxn ang="T11">
                <a:pos x="T2" y="T3"/>
              </a:cxn>
              <a:cxn ang="T12">
                <a:pos x="T4" y="T5"/>
              </a:cxn>
              <a:cxn ang="T13">
                <a:pos x="T6" y="T7"/>
              </a:cxn>
              <a:cxn ang="T14">
                <a:pos x="T8" y="T9"/>
              </a:cxn>
            </a:cxnLst>
            <a:rect l="T15" t="T16" r="T17" b="T18"/>
            <a:pathLst>
              <a:path w="2352" h="384">
                <a:moveTo>
                  <a:pt x="0" y="384"/>
                </a:moveTo>
                <a:cubicBezTo>
                  <a:pt x="196" y="192"/>
                  <a:pt x="392" y="0"/>
                  <a:pt x="576" y="0"/>
                </a:cubicBezTo>
                <a:cubicBezTo>
                  <a:pt x="760" y="0"/>
                  <a:pt x="912" y="384"/>
                  <a:pt x="1104" y="384"/>
                </a:cubicBezTo>
                <a:cubicBezTo>
                  <a:pt x="1296" y="384"/>
                  <a:pt x="1520" y="0"/>
                  <a:pt x="1728" y="0"/>
                </a:cubicBezTo>
                <a:cubicBezTo>
                  <a:pt x="1936" y="0"/>
                  <a:pt x="2256" y="320"/>
                  <a:pt x="2352" y="38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3">
                                            <p:txEl>
                                              <p:pRg st="7" end="7"/>
                                            </p:txEl>
                                          </p:spTgt>
                                        </p:tgtEl>
                                        <p:attrNameLst>
                                          <p:attrName>style.visibility</p:attrName>
                                        </p:attrNameLst>
                                      </p:cBhvr>
                                      <p:to>
                                        <p:strVal val="visible"/>
                                      </p:to>
                                    </p:set>
                                    <p:anim calcmode="lin" valueType="num">
                                      <p:cBhvr additive="base">
                                        <p:cTn id="43"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603">
                                            <p:txEl>
                                              <p:pRg st="9" end="9"/>
                                            </p:txEl>
                                          </p:spTgt>
                                        </p:tgtEl>
                                        <p:attrNameLst>
                                          <p:attrName>style.visibility</p:attrName>
                                        </p:attrNameLst>
                                      </p:cBhvr>
                                      <p:to>
                                        <p:strVal val="visible"/>
                                      </p:to>
                                    </p:set>
                                    <p:anim calcmode="lin" valueType="num">
                                      <p:cBhvr additive="base">
                                        <p:cTn id="49" dur="5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603">
                                            <p:txEl>
                                              <p:pRg st="10" end="10"/>
                                            </p:txEl>
                                          </p:spTgt>
                                        </p:tgtEl>
                                        <p:attrNameLst>
                                          <p:attrName>style.visibility</p:attrName>
                                        </p:attrNameLst>
                                      </p:cBhvr>
                                      <p:to>
                                        <p:strVal val="visible"/>
                                      </p:to>
                                    </p:set>
                                    <p:anim calcmode="lin" valueType="num">
                                      <p:cBhvr additive="base">
                                        <p:cTn id="55" dur="5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603">
                                            <p:txEl>
                                              <p:pRg st="11" end="11"/>
                                            </p:txEl>
                                          </p:spTgt>
                                        </p:tgtEl>
                                        <p:attrNameLst>
                                          <p:attrName>style.visibility</p:attrName>
                                        </p:attrNameLst>
                                      </p:cBhvr>
                                      <p:to>
                                        <p:strVal val="visible"/>
                                      </p:to>
                                    </p:set>
                                    <p:anim calcmode="lin" valueType="num">
                                      <p:cBhvr additive="base">
                                        <p:cTn id="61" dur="500" fill="hold"/>
                                        <p:tgtEl>
                                          <p:spTgt spid="2560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60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4"/>
          <p:cNvSpPr>
            <a:spLocks noGrp="1" noChangeArrowheads="1"/>
          </p:cNvSpPr>
          <p:nvPr>
            <p:ph type="title"/>
          </p:nvPr>
        </p:nvSpPr>
        <p:spPr>
          <a:xfrm>
            <a:off x="250825" y="0"/>
            <a:ext cx="8713788" cy="6453188"/>
          </a:xfrm>
        </p:spPr>
        <p:txBody>
          <a:bodyPr/>
          <a:lstStyle/>
          <a:p>
            <a:pPr eaLnBrk="1" hangingPunct="1">
              <a:defRPr/>
            </a:pPr>
            <a:r>
              <a:rPr lang="en-US" sz="6600" smtClean="0"/>
              <a:t>LOOK at Chest </a:t>
            </a:r>
            <a:r>
              <a:rPr lang="en-US" sz="9600" b="1" smtClean="0">
                <a:solidFill>
                  <a:schemeClr val="hlink"/>
                </a:solidFill>
              </a:rPr>
              <a:t>Movement</a:t>
            </a:r>
            <a:r>
              <a:rPr lang="en-US" sz="6600" smtClean="0"/>
              <a:t/>
            </a:r>
            <a:br>
              <a:rPr lang="en-US" sz="6600" smtClean="0"/>
            </a:br>
            <a:r>
              <a:rPr lang="en-US" sz="6600" smtClean="0"/>
              <a:t>Before</a:t>
            </a:r>
            <a:br>
              <a:rPr lang="en-US" sz="6600" smtClean="0"/>
            </a:br>
            <a:r>
              <a:rPr lang="en-US" sz="6600" smtClean="0"/>
              <a:t>The </a:t>
            </a:r>
            <a:r>
              <a:rPr lang="en-US" sz="5400" b="1" smtClean="0">
                <a:solidFill>
                  <a:schemeClr val="hlink"/>
                </a:solidFill>
              </a:rPr>
              <a:t>Shape</a:t>
            </a:r>
            <a:r>
              <a:rPr lang="en-US" sz="6600" smtClean="0"/>
              <a:t> of the Chest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0"/>
            <a:ext cx="9144000" cy="7286625"/>
          </a:xfrm>
        </p:spPr>
        <p:txBody>
          <a:bodyPr/>
          <a:lstStyle/>
          <a:p>
            <a:pPr algn="l" eaLnBrk="1" hangingPunct="1"/>
            <a:r>
              <a:rPr lang="en-US" sz="3600" smtClean="0">
                <a:effectLst/>
              </a:rPr>
              <a:t>●During normal respiration, the chest and abdomen move synchronously: both out during inspiration and both in during expiration . </a:t>
            </a:r>
            <a:br>
              <a:rPr lang="en-US" sz="3600" smtClean="0">
                <a:effectLst/>
              </a:rPr>
            </a:br>
            <a:r>
              <a:rPr lang="en-US" sz="3600" smtClean="0">
                <a:effectLst/>
              </a:rPr>
              <a:t/>
            </a:r>
            <a:br>
              <a:rPr lang="en-US" sz="3600" smtClean="0">
                <a:effectLst/>
              </a:rPr>
            </a:br>
            <a:r>
              <a:rPr lang="en-US" sz="3600" smtClean="0">
                <a:effectLst/>
              </a:rPr>
              <a:t>●The chest wall moves more when the person is upright, and the abdomen moves more when the person is supine.</a:t>
            </a:r>
            <a:br>
              <a:rPr lang="en-US" sz="3600" smtClean="0">
                <a:effectLst/>
              </a:rPr>
            </a:br>
            <a:r>
              <a:rPr lang="en-US" sz="3600" smtClean="0">
                <a:effectLst/>
              </a:rPr>
              <a:t/>
            </a:r>
            <a:br>
              <a:rPr lang="en-US" sz="3600" smtClean="0">
                <a:effectLst/>
              </a:rPr>
            </a:br>
            <a:r>
              <a:rPr lang="en-US" sz="3600" smtClean="0">
                <a:effectLst/>
              </a:rPr>
              <a:t>●The chest wall mov. Is symmetrical throughout the respiratory cycle.</a:t>
            </a:r>
            <a:br>
              <a:rPr lang="en-US" sz="3600" smtClean="0">
                <a:effectLst/>
              </a:rPr>
            </a:br>
            <a:r>
              <a:rPr lang="en-US" sz="3600" smtClean="0">
                <a:effectLst/>
              </a:rPr>
              <a:t/>
            </a:r>
            <a:br>
              <a:rPr lang="en-US" sz="3600" smtClean="0">
                <a:effectLst/>
              </a:rPr>
            </a:br>
            <a:endParaRPr lang="en-US" sz="3600" smtClean="0">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827088" y="0"/>
            <a:ext cx="7793037" cy="836613"/>
          </a:xfrm>
        </p:spPr>
        <p:txBody>
          <a:bodyPr lIns="91440" tIns="45720" rIns="91440" bIns="45720"/>
          <a:lstStyle/>
          <a:p>
            <a:pPr eaLnBrk="1" hangingPunct="1">
              <a:defRPr/>
            </a:pPr>
            <a:r>
              <a:rPr lang="en-US" smtClean="0"/>
              <a:t>Inspection</a:t>
            </a:r>
          </a:p>
        </p:txBody>
      </p:sp>
      <p:sp>
        <p:nvSpPr>
          <p:cNvPr id="10243" name="Rectangle 3"/>
          <p:cNvSpPr>
            <a:spLocks noGrp="1" noChangeArrowheads="1"/>
          </p:cNvSpPr>
          <p:nvPr>
            <p:ph type="body" sz="half" idx="4294967295"/>
          </p:nvPr>
        </p:nvSpPr>
        <p:spPr>
          <a:xfrm>
            <a:off x="0" y="549275"/>
            <a:ext cx="4946650" cy="6021388"/>
          </a:xfrm>
        </p:spPr>
        <p:txBody>
          <a:bodyPr/>
          <a:lstStyle/>
          <a:p>
            <a:pPr eaLnBrk="1" hangingPunct="1">
              <a:lnSpc>
                <a:spcPct val="90000"/>
              </a:lnSpc>
              <a:defRPr/>
            </a:pPr>
            <a:r>
              <a:rPr lang="en-US" sz="3600" b="1" dirty="0" smtClean="0">
                <a:solidFill>
                  <a:schemeClr val="hlink"/>
                </a:solidFill>
              </a:rPr>
              <a:t>Normal chest</a:t>
            </a:r>
          </a:p>
          <a:p>
            <a:pPr lvl="1" eaLnBrk="1" hangingPunct="1">
              <a:lnSpc>
                <a:spcPct val="90000"/>
              </a:lnSpc>
              <a:defRPr/>
            </a:pPr>
            <a:r>
              <a:rPr lang="en-US" sz="3200" dirty="0" smtClean="0"/>
              <a:t>Symmetrical and </a:t>
            </a:r>
            <a:r>
              <a:rPr lang="en-US" sz="3600" dirty="0" smtClean="0">
                <a:solidFill>
                  <a:schemeClr val="accent1">
                    <a:lumMod val="20000"/>
                    <a:lumOff val="80000"/>
                  </a:schemeClr>
                </a:solidFill>
              </a:rPr>
              <a:t>elliptical </a:t>
            </a:r>
            <a:r>
              <a:rPr lang="en-US" sz="3200" dirty="0" smtClean="0"/>
              <a:t>in cross-section.</a:t>
            </a:r>
          </a:p>
          <a:p>
            <a:pPr lvl="1" eaLnBrk="1" hangingPunct="1">
              <a:lnSpc>
                <a:spcPct val="90000"/>
              </a:lnSpc>
              <a:defRPr/>
            </a:pPr>
            <a:r>
              <a:rPr lang="en-US" sz="3200" dirty="0" smtClean="0">
                <a:solidFill>
                  <a:schemeClr val="accent1">
                    <a:lumMod val="20000"/>
                    <a:lumOff val="80000"/>
                  </a:schemeClr>
                </a:solidFill>
              </a:rPr>
              <a:t>Anterior/posterior to transverse diameter1:2</a:t>
            </a:r>
          </a:p>
          <a:p>
            <a:pPr lvl="1" eaLnBrk="1" hangingPunct="1">
              <a:lnSpc>
                <a:spcPct val="90000"/>
              </a:lnSpc>
              <a:defRPr/>
            </a:pPr>
            <a:r>
              <a:rPr lang="en-US" altLang="zh-TW" sz="3200" dirty="0" smtClean="0"/>
              <a:t>the two sides of the chest move synchronously and expand equally</a:t>
            </a:r>
            <a:endParaRPr lang="en-US" sz="3200" dirty="0" smtClean="0"/>
          </a:p>
          <a:p>
            <a:pPr lvl="1" eaLnBrk="1" hangingPunct="1">
              <a:lnSpc>
                <a:spcPct val="90000"/>
              </a:lnSpc>
              <a:defRPr/>
            </a:pPr>
            <a:r>
              <a:rPr lang="en-US" sz="3200" b="1" dirty="0" smtClean="0">
                <a:solidFill>
                  <a:srgbClr val="FFFF00"/>
                </a:solidFill>
              </a:rPr>
              <a:t>Slight retraction of </a:t>
            </a:r>
            <a:r>
              <a:rPr lang="en-US" sz="3200" b="1" dirty="0" err="1" smtClean="0">
                <a:solidFill>
                  <a:srgbClr val="FFFF00"/>
                </a:solidFill>
              </a:rPr>
              <a:t>intercostal</a:t>
            </a:r>
            <a:r>
              <a:rPr lang="en-US" sz="3200" b="1" dirty="0" smtClean="0">
                <a:solidFill>
                  <a:srgbClr val="FFFF00"/>
                </a:solidFill>
              </a:rPr>
              <a:t> spaces during inspiration</a:t>
            </a:r>
            <a:r>
              <a:rPr lang="en-US" sz="3200" dirty="0" smtClean="0"/>
              <a:t>.</a:t>
            </a:r>
          </a:p>
        </p:txBody>
      </p:sp>
      <p:pic>
        <p:nvPicPr>
          <p:cNvPr id="22532" name="Picture 5" descr="FAD DILLON 11-07"/>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r="49393" b="49979"/>
          <a:stretch>
            <a:fillRect/>
          </a:stretch>
        </p:blipFill>
        <p:spPr>
          <a:xfrm>
            <a:off x="4514850" y="1341438"/>
            <a:ext cx="4584700" cy="46863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395288" y="4868863"/>
            <a:ext cx="8280400" cy="180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eaLnBrk="1" hangingPunct="1"/>
            <a:r>
              <a:rPr lang="en-US" altLang="zh-CN" sz="3500" b="1" smtClean="0">
                <a:solidFill>
                  <a:schemeClr val="hlink"/>
                </a:solidFill>
                <a:effectLst/>
              </a:rPr>
              <a:t>Chest Examination</a:t>
            </a:r>
            <a:br>
              <a:rPr lang="en-US" altLang="zh-CN" sz="3500" b="1" smtClean="0">
                <a:solidFill>
                  <a:schemeClr val="hlink"/>
                </a:solidFill>
                <a:effectLst/>
              </a:rPr>
            </a:br>
            <a:r>
              <a:rPr lang="en-US" altLang="zh-CN" sz="2800" b="1" smtClean="0">
                <a:effectLst/>
              </a:rPr>
              <a:t>Dr.Samah Shehata</a:t>
            </a:r>
            <a:r>
              <a:rPr lang="en-US" altLang="zh-CN" sz="2300" b="1" smtClean="0">
                <a:effectLst/>
              </a:rPr>
              <a:t/>
            </a:r>
            <a:br>
              <a:rPr lang="en-US" altLang="zh-CN" sz="2300" b="1" smtClean="0">
                <a:effectLst/>
              </a:rPr>
            </a:br>
            <a:r>
              <a:rPr lang="en-US" altLang="zh-CN" sz="2300" b="1" smtClean="0">
                <a:effectLst/>
              </a:rPr>
              <a:t>Associate Prof. of Chest Diseases</a:t>
            </a:r>
            <a:br>
              <a:rPr lang="en-US" altLang="zh-CN" sz="2300" b="1" smtClean="0">
                <a:effectLst/>
              </a:rPr>
            </a:br>
            <a:r>
              <a:rPr lang="en-US" altLang="zh-CN" sz="2300" b="1" smtClean="0">
                <a:effectLst/>
              </a:rPr>
              <a:t>Zagazig university</a:t>
            </a:r>
            <a:endParaRPr lang="et-EE" sz="2300" b="1" smtClean="0">
              <a:effectLst/>
            </a:endParaRPr>
          </a:p>
        </p:txBody>
      </p:sp>
      <p:pic>
        <p:nvPicPr>
          <p:cNvPr id="5123" name="Picture 3" descr="Lungs x r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0"/>
            <a:ext cx="6696075"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3"/>
          <p:cNvSpPr>
            <a:spLocks noGrp="1" noChangeArrowheads="1"/>
          </p:cNvSpPr>
          <p:nvPr>
            <p:ph type="body" sz="half" idx="4294967295"/>
          </p:nvPr>
        </p:nvSpPr>
        <p:spPr>
          <a:xfrm>
            <a:off x="0" y="0"/>
            <a:ext cx="4929188" cy="6858000"/>
          </a:xfrm>
        </p:spPr>
        <p:txBody>
          <a:bodyPr/>
          <a:lstStyle/>
          <a:p>
            <a:pPr eaLnBrk="1" hangingPunct="1"/>
            <a:r>
              <a:rPr lang="en-US" sz="4000" b="1" smtClean="0">
                <a:solidFill>
                  <a:schemeClr val="hlink"/>
                </a:solidFill>
              </a:rPr>
              <a:t>Barrel chest</a:t>
            </a:r>
          </a:p>
          <a:p>
            <a:pPr lvl="1" eaLnBrk="1" hangingPunct="1"/>
            <a:r>
              <a:rPr lang="en-US" sz="3600" smtClean="0"/>
              <a:t>over inflation of lungs,their inferior borders at lower level than normal.</a:t>
            </a:r>
          </a:p>
          <a:p>
            <a:pPr lvl="1" eaLnBrk="1" hangingPunct="1"/>
            <a:r>
              <a:rPr lang="en-US" sz="3600" smtClean="0"/>
              <a:t>anterior-posterior to transverse diameter 2:2</a:t>
            </a:r>
          </a:p>
          <a:p>
            <a:pPr lvl="1" eaLnBrk="1" hangingPunct="1"/>
            <a:r>
              <a:rPr lang="en-US" sz="3600" smtClean="0"/>
              <a:t> </a:t>
            </a:r>
            <a:r>
              <a:rPr lang="en-US" sz="3200" smtClean="0"/>
              <a:t>Transverse ribs, wide intercostal spaces and subcostal angle.</a:t>
            </a:r>
            <a:endParaRPr lang="en-US" sz="3600" smtClean="0"/>
          </a:p>
        </p:txBody>
      </p:sp>
      <p:pic>
        <p:nvPicPr>
          <p:cNvPr id="23555" name="Picture 5" descr="FAD DILLON 11-07"/>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l="49126" b="50102"/>
          <a:stretch>
            <a:fillRect/>
          </a:stretch>
        </p:blipFill>
        <p:spPr>
          <a:xfrm>
            <a:off x="4976813" y="1484313"/>
            <a:ext cx="4167187" cy="417671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sz="half" idx="4294967295"/>
          </p:nvPr>
        </p:nvSpPr>
        <p:spPr>
          <a:xfrm>
            <a:off x="179388" y="476250"/>
            <a:ext cx="8713787" cy="6048375"/>
          </a:xfrm>
        </p:spPr>
        <p:txBody>
          <a:bodyPr/>
          <a:lstStyle/>
          <a:p>
            <a:pPr algn="just" eaLnBrk="1" hangingPunct="1">
              <a:defRPr/>
            </a:pPr>
            <a:r>
              <a:rPr lang="en-US" b="1" dirty="0" smtClean="0">
                <a:solidFill>
                  <a:schemeClr val="hlink"/>
                </a:solidFill>
              </a:rPr>
              <a:t>Scoliosis</a:t>
            </a:r>
          </a:p>
          <a:p>
            <a:pPr lvl="1" algn="just" eaLnBrk="1" hangingPunct="1">
              <a:defRPr/>
            </a:pPr>
            <a:r>
              <a:rPr lang="en-US" u="sng" dirty="0" smtClean="0"/>
              <a:t>Lateral</a:t>
            </a:r>
            <a:r>
              <a:rPr lang="en-US" dirty="0" smtClean="0"/>
              <a:t> curvature of thoracic spine</a:t>
            </a:r>
          </a:p>
          <a:p>
            <a:pPr lvl="1" algn="just" eaLnBrk="1" hangingPunct="1">
              <a:defRPr/>
            </a:pPr>
            <a:r>
              <a:rPr lang="en-US" u="sng" dirty="0" smtClean="0"/>
              <a:t>Idiopathic</a:t>
            </a:r>
            <a:r>
              <a:rPr lang="en-US" dirty="0" smtClean="0"/>
              <a:t> or </a:t>
            </a:r>
            <a:r>
              <a:rPr lang="en-US" u="sng" dirty="0" smtClean="0"/>
              <a:t>secondary</a:t>
            </a:r>
            <a:r>
              <a:rPr lang="en-US" dirty="0" smtClean="0"/>
              <a:t> to TB spine or </a:t>
            </a:r>
            <a:r>
              <a:rPr lang="en-US" dirty="0" err="1" smtClean="0"/>
              <a:t>unilat.chronic</a:t>
            </a:r>
            <a:r>
              <a:rPr lang="en-US" dirty="0" smtClean="0"/>
              <a:t> chest disease.</a:t>
            </a:r>
            <a:endParaRPr lang="en-US" dirty="0"/>
          </a:p>
          <a:p>
            <a:pPr marL="457200" lvl="1" indent="0" algn="just" eaLnBrk="1" hangingPunct="1">
              <a:buFontTx/>
              <a:buNone/>
              <a:defRPr/>
            </a:pPr>
            <a:r>
              <a:rPr lang="en-US" sz="3200" b="1" dirty="0">
                <a:solidFill>
                  <a:schemeClr val="hlink"/>
                </a:solidFill>
                <a:cs typeface="+mn-cs"/>
              </a:rPr>
              <a:t>Kyphosis</a:t>
            </a:r>
          </a:p>
          <a:p>
            <a:pPr marL="457200" lvl="1" indent="0" algn="just" eaLnBrk="1" hangingPunct="1">
              <a:buFontTx/>
              <a:buNone/>
              <a:defRPr/>
            </a:pPr>
            <a:r>
              <a:rPr lang="en-US" dirty="0" smtClean="0"/>
              <a:t>     - Hunchback</a:t>
            </a:r>
          </a:p>
          <a:p>
            <a:pPr marL="457200" lvl="1" indent="0" algn="just" eaLnBrk="1" hangingPunct="1">
              <a:buFontTx/>
              <a:buNone/>
              <a:defRPr/>
            </a:pPr>
            <a:r>
              <a:rPr lang="en-US" dirty="0" smtClean="0"/>
              <a:t>Abnormal curvature of the thoracic spine</a:t>
            </a:r>
          </a:p>
          <a:p>
            <a:pPr marL="457200" lvl="1" indent="0" algn="just" eaLnBrk="1" hangingPunct="1">
              <a:buFontTx/>
              <a:buNone/>
              <a:defRPr/>
            </a:pPr>
            <a:r>
              <a:rPr lang="en-US" sz="3200" b="1" dirty="0" err="1" smtClean="0">
                <a:solidFill>
                  <a:schemeClr val="hlink"/>
                </a:solidFill>
                <a:cs typeface="+mn-cs"/>
              </a:rPr>
              <a:t>Kyphoscoliosis</a:t>
            </a:r>
            <a:endParaRPr lang="en-US" sz="3200" b="1" dirty="0">
              <a:solidFill>
                <a:schemeClr val="hlink"/>
              </a:solidFill>
              <a:cs typeface="+mn-cs"/>
            </a:endParaRPr>
          </a:p>
          <a:p>
            <a:pPr marL="457200" lvl="1" indent="0" algn="just" eaLnBrk="1" hangingPunct="1">
              <a:buFontTx/>
              <a:buNone/>
              <a:defRPr/>
            </a:pPr>
            <a:r>
              <a:rPr lang="en-US" sz="3200" b="1" dirty="0" err="1">
                <a:solidFill>
                  <a:schemeClr val="hlink"/>
                </a:solidFill>
                <a:cs typeface="+mn-cs"/>
              </a:rPr>
              <a:t>Lordosis</a:t>
            </a:r>
            <a:endParaRPr lang="en-US" sz="3200" b="1" dirty="0">
              <a:solidFill>
                <a:schemeClr val="hlink"/>
              </a:solidFill>
              <a:cs typeface="+mn-cs"/>
            </a:endParaRPr>
          </a:p>
          <a:p>
            <a:pPr marL="457200" lvl="1" indent="0" algn="just" eaLnBrk="1" hangingPunct="1">
              <a:buFontTx/>
              <a:buNone/>
              <a:defRPr/>
            </a:pPr>
            <a:r>
              <a:rPr lang="en-US" dirty="0" smtClean="0"/>
              <a:t>Abnormal curvature of the lumbar spine</a:t>
            </a:r>
          </a:p>
          <a:p>
            <a:pPr marL="457200" lvl="1" indent="0" algn="just" eaLnBrk="1" hangingPunct="1">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ox(in)">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ox(in)">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ox(in)">
                                      <p:cBhvr>
                                        <p:cTn id="27" dur="500"/>
                                        <p:tgtEl>
                                          <p:spTgt spid="1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box(in)">
                                      <p:cBhvr>
                                        <p:cTn id="32" dur="500"/>
                                        <p:tgtEl>
                                          <p:spTgt spid="133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box(in)">
                                      <p:cBhvr>
                                        <p:cTn id="37" dur="500"/>
                                        <p:tgtEl>
                                          <p:spTgt spid="1331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box(in)">
                                      <p:cBhvr>
                                        <p:cTn id="42" dur="500"/>
                                        <p:tgtEl>
                                          <p:spTgt spid="1331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box(in)">
                                      <p:cBhvr>
                                        <p:cTn id="47"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boneandjointburden.org/docs/image5_scoliosis_kyphosis%20back.png"/>
          <p:cNvPicPr>
            <a:picLocks noChangeAspect="1" noChangeArrowheads="1"/>
          </p:cNvPicPr>
          <p:nvPr/>
        </p:nvPicPr>
        <p:blipFill>
          <a:blip r:embed="rId2">
            <a:extLst>
              <a:ext uri="{28A0092B-C50C-407E-A947-70E740481C1C}">
                <a14:useLocalDpi xmlns:a14="http://schemas.microsoft.com/office/drawing/2010/main" val="0"/>
              </a:ext>
            </a:extLst>
          </a:blip>
          <a:srcRect l="3123" t="4173" r="5179" b="5421"/>
          <a:stretch>
            <a:fillRect/>
          </a:stretch>
        </p:blipFill>
        <p:spPr bwMode="auto">
          <a:xfrm>
            <a:off x="4533900" y="3700463"/>
            <a:ext cx="43910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434975"/>
            <a:ext cx="4322762"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0" y="188913"/>
            <a:ext cx="9144000" cy="6669087"/>
          </a:xfrm>
        </p:spPr>
        <p:txBody>
          <a:bodyPr/>
          <a:lstStyle/>
          <a:p>
            <a:pPr marL="533400" indent="-533400" eaLnBrk="1" hangingPunct="1">
              <a:lnSpc>
                <a:spcPct val="90000"/>
              </a:lnSpc>
              <a:buFont typeface="Wingdings" pitchFamily="2" charset="2"/>
              <a:buNone/>
            </a:pPr>
            <a:r>
              <a:rPr lang="en-US" altLang="zh-TW" sz="3600" b="1" smtClean="0">
                <a:solidFill>
                  <a:schemeClr val="hlink"/>
                </a:solidFill>
              </a:rPr>
              <a:t>retraction or bulging of interspaces</a:t>
            </a:r>
            <a:r>
              <a:rPr lang="en-US" altLang="zh-TW" sz="2800" smtClean="0"/>
              <a:t> </a:t>
            </a:r>
          </a:p>
          <a:p>
            <a:pPr marL="533400" indent="-533400" eaLnBrk="1" hangingPunct="1">
              <a:lnSpc>
                <a:spcPct val="90000"/>
              </a:lnSpc>
              <a:buFont typeface="Wingdings" pitchFamily="2" charset="2"/>
              <a:buNone/>
            </a:pPr>
            <a:endParaRPr lang="en-US" altLang="zh-TW" sz="2800" smtClean="0"/>
          </a:p>
          <a:p>
            <a:pPr marL="533400" indent="-533400" eaLnBrk="1" hangingPunct="1">
              <a:lnSpc>
                <a:spcPct val="90000"/>
              </a:lnSpc>
              <a:buFontTx/>
              <a:buChar char="•"/>
            </a:pPr>
            <a:r>
              <a:rPr lang="en-US" altLang="zh-TW" b="1" u="sng" smtClean="0">
                <a:solidFill>
                  <a:schemeClr val="folHlink"/>
                </a:solidFill>
              </a:rPr>
              <a:t>Retraction of the interspaces</a:t>
            </a:r>
            <a:r>
              <a:rPr lang="en-US" altLang="zh-TW" b="1" u="sng" smtClean="0"/>
              <a:t>:</a:t>
            </a:r>
            <a:r>
              <a:rPr lang="zh-TW" altLang="en-US" smtClean="0"/>
              <a:t> </a:t>
            </a:r>
          </a:p>
          <a:p>
            <a:pPr marL="533400" indent="-533400" eaLnBrk="1" hangingPunct="1">
              <a:lnSpc>
                <a:spcPct val="90000"/>
              </a:lnSpc>
              <a:buFontTx/>
              <a:buAutoNum type="arabicPeriod"/>
            </a:pPr>
            <a:r>
              <a:rPr lang="en-US" altLang="zh-CN" smtClean="0"/>
              <a:t>Unilateral: collapse,fibrosis,resection</a:t>
            </a:r>
          </a:p>
          <a:p>
            <a:pPr marL="533400" indent="-533400" eaLnBrk="1" hangingPunct="1">
              <a:lnSpc>
                <a:spcPct val="90000"/>
              </a:lnSpc>
              <a:buFontTx/>
              <a:buAutoNum type="arabicPeriod"/>
            </a:pPr>
            <a:endParaRPr lang="en-US" altLang="zh-CN" smtClean="0"/>
          </a:p>
          <a:p>
            <a:pPr marL="533400" indent="-533400" eaLnBrk="1" hangingPunct="1">
              <a:lnSpc>
                <a:spcPct val="90000"/>
              </a:lnSpc>
              <a:buFontTx/>
              <a:buChar char="•"/>
            </a:pPr>
            <a:r>
              <a:rPr lang="en-US" altLang="zh-TW" b="1" u="sng" smtClean="0">
                <a:solidFill>
                  <a:schemeClr val="folHlink"/>
                </a:solidFill>
              </a:rPr>
              <a:t>Bulging of interspaces</a:t>
            </a:r>
            <a:r>
              <a:rPr lang="en-US" altLang="zh-TW" smtClean="0"/>
              <a:t> :</a:t>
            </a:r>
          </a:p>
          <a:p>
            <a:pPr marL="533400" indent="-533400" eaLnBrk="1" hangingPunct="1">
              <a:lnSpc>
                <a:spcPct val="90000"/>
              </a:lnSpc>
              <a:buFontTx/>
              <a:buChar char="•"/>
            </a:pPr>
            <a:r>
              <a:rPr lang="en-US" altLang="zh-TW" smtClean="0"/>
              <a:t>chest wall lesion,pleural(</a:t>
            </a:r>
            <a:r>
              <a:rPr lang="zh-TW" altLang="en-US" smtClean="0"/>
              <a:t> </a:t>
            </a:r>
            <a:r>
              <a:rPr lang="en-US" altLang="zh-TW" smtClean="0"/>
              <a:t>a massive  pleural effusion,tension pneumothorax),lung lesion or mediastinal lesion.</a:t>
            </a:r>
            <a:r>
              <a:rPr lang="en-US" altLang="zh-CN" smtClean="0"/>
              <a:t> </a:t>
            </a:r>
          </a:p>
          <a:p>
            <a:pPr marL="533400" indent="-533400" eaLnBrk="1" hangingPunct="1">
              <a:lnSpc>
                <a:spcPct val="90000"/>
              </a:lnSpc>
            </a:pPr>
            <a:endParaRPr lang="en-US" b="1" smtClean="0">
              <a:solidFill>
                <a:schemeClr val="hlink"/>
              </a:solidFill>
            </a:endParaRPr>
          </a:p>
          <a:p>
            <a:pPr marL="533400" indent="-533400" eaLnBrk="1" hangingPunct="1">
              <a:lnSpc>
                <a:spcPct val="90000"/>
              </a:lnSpc>
              <a:buFontTx/>
              <a:buNone/>
            </a:pPr>
            <a:endParaRPr lang="en-US" altLang="zh-CN"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827088"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r>
              <a:rPr lang="en-GB" sz="5400" b="1" smtClean="0">
                <a:effectLst/>
              </a:rPr>
              <a:t>Palpation</a:t>
            </a:r>
          </a:p>
        </p:txBody>
      </p:sp>
      <p:sp>
        <p:nvSpPr>
          <p:cNvPr id="27651" name="Rectangle 3"/>
          <p:cNvSpPr>
            <a:spLocks noGrp="1" noChangeArrowheads="1"/>
          </p:cNvSpPr>
          <p:nvPr>
            <p:ph type="body" idx="4294967295"/>
          </p:nvPr>
        </p:nvSpPr>
        <p:spPr>
          <a:xfrm>
            <a:off x="0" y="1557338"/>
            <a:ext cx="9144000" cy="5516562"/>
          </a:xfrm>
        </p:spPr>
        <p:txBody>
          <a:bodyPr/>
          <a:lstStyle/>
          <a:p>
            <a:pPr eaLnBrk="1" hangingPunct="1"/>
            <a:r>
              <a:rPr lang="en-GB" sz="4400" smtClean="0"/>
              <a:t>Tracheal examination</a:t>
            </a:r>
          </a:p>
          <a:p>
            <a:pPr eaLnBrk="1" hangingPunct="1"/>
            <a:r>
              <a:rPr lang="en-GB" sz="4400" smtClean="0"/>
              <a:t>Chest expansion</a:t>
            </a:r>
          </a:p>
          <a:p>
            <a:pPr eaLnBrk="1" hangingPunct="1"/>
            <a:r>
              <a:rPr lang="en-GB" sz="4400" smtClean="0"/>
              <a:t>Tactile vocal fremitus</a:t>
            </a:r>
          </a:p>
          <a:p>
            <a:pPr eaLnBrk="1" hangingPunct="1"/>
            <a:r>
              <a:rPr lang="en-GB" sz="4400" smtClean="0"/>
              <a:t>Pulsations</a:t>
            </a:r>
          </a:p>
          <a:p>
            <a:pPr eaLnBrk="1" hangingPunct="1"/>
            <a:r>
              <a:rPr lang="en-GB" sz="4400" smtClean="0"/>
              <a:t>Points of tenderness, palpable adventitious sounds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0" y="188913"/>
            <a:ext cx="9144000" cy="6669087"/>
          </a:xfrm>
          <a:noFill/>
          <a:extLst>
            <a:ext uri="{909E8E84-426E-40DD-AFC4-6F175D3DCCD1}">
              <a14:hiddenFill xmlns:a14="http://schemas.microsoft.com/office/drawing/2010/main">
                <a:solidFill>
                  <a:srgbClr val="FFFFFF"/>
                </a:solidFill>
              </a14:hiddenFill>
            </a:ext>
          </a:extLst>
        </p:spPr>
        <p:txBody>
          <a:bodyPr/>
          <a:lstStyle/>
          <a:p>
            <a:pPr algn="l"/>
            <a:r>
              <a:rPr lang="en-US" sz="5400" smtClean="0">
                <a:effectLst/>
              </a:rPr>
              <a:t>      </a:t>
            </a:r>
            <a:r>
              <a:rPr lang="en-US" sz="5400" b="1" smtClean="0">
                <a:solidFill>
                  <a:schemeClr val="hlink"/>
                </a:solidFill>
                <a:effectLst/>
              </a:rPr>
              <a:t>Tracheal examination</a:t>
            </a:r>
            <a:r>
              <a:rPr lang="en-US" sz="4800" b="1" smtClean="0">
                <a:solidFill>
                  <a:schemeClr val="hlink"/>
                </a:solidFill>
                <a:effectLst/>
              </a:rPr>
              <a:t/>
            </a:r>
            <a:br>
              <a:rPr lang="en-US" sz="4800" b="1" smtClean="0">
                <a:solidFill>
                  <a:schemeClr val="hlink"/>
                </a:solidFill>
                <a:effectLst/>
              </a:rPr>
            </a:br>
            <a:r>
              <a:rPr lang="en-US" sz="5400" smtClean="0">
                <a:effectLst/>
              </a:rPr>
              <a:t>1-Tracheal position</a:t>
            </a:r>
            <a:br>
              <a:rPr lang="en-US" sz="5400" smtClean="0">
                <a:effectLst/>
              </a:rPr>
            </a:br>
            <a:r>
              <a:rPr lang="en-US" sz="5400" smtClean="0">
                <a:effectLst/>
              </a:rPr>
              <a:t/>
            </a:r>
            <a:br>
              <a:rPr lang="en-US" sz="5400" smtClean="0">
                <a:effectLst/>
              </a:rPr>
            </a:br>
            <a:r>
              <a:rPr lang="en-US" sz="5400" smtClean="0">
                <a:effectLst/>
              </a:rPr>
              <a:t>2-Tracheal tug</a:t>
            </a:r>
            <a:br>
              <a:rPr lang="en-US" sz="5400" smtClean="0">
                <a:effectLst/>
              </a:rPr>
            </a:br>
            <a:r>
              <a:rPr lang="en-US" sz="5400" smtClean="0">
                <a:effectLst/>
              </a:rPr>
              <a:t/>
            </a:r>
            <a:br>
              <a:rPr lang="en-US" sz="5400" smtClean="0">
                <a:effectLst/>
              </a:rPr>
            </a:br>
            <a:r>
              <a:rPr lang="en-US" sz="5400" smtClean="0">
                <a:effectLst/>
              </a:rPr>
              <a:t>3-Tracheal length</a:t>
            </a:r>
            <a:br>
              <a:rPr lang="en-US" sz="5400" smtClean="0">
                <a:effectLst/>
              </a:rPr>
            </a:br>
            <a:r>
              <a:rPr lang="en-US" sz="5400" smtClean="0">
                <a:effectLst/>
              </a:rPr>
              <a:t/>
            </a:r>
            <a:br>
              <a:rPr lang="en-US" sz="5400" smtClean="0">
                <a:effectLst/>
              </a:rPr>
            </a:br>
            <a:r>
              <a:rPr lang="en-US" sz="5400" smtClean="0">
                <a:effectLst/>
              </a:rPr>
              <a:t>4-Tracheal displacement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0" y="0"/>
            <a:ext cx="9144000" cy="6858000"/>
          </a:xfrm>
          <a:noFill/>
          <a:extLst>
            <a:ext uri="{909E8E84-426E-40DD-AFC4-6F175D3DCCD1}">
              <a14:hiddenFill xmlns:a14="http://schemas.microsoft.com/office/drawing/2010/main">
                <a:solidFill>
                  <a:srgbClr val="FFFFFF"/>
                </a:solidFill>
              </a14:hiddenFill>
            </a:ext>
          </a:extLst>
        </p:spPr>
        <p:txBody>
          <a:bodyPr/>
          <a:lstStyle/>
          <a:p>
            <a:pPr algn="l"/>
            <a:r>
              <a:rPr lang="en-US" sz="2800" b="1" smtClean="0">
                <a:effectLst/>
              </a:rPr>
              <a:t>                           </a:t>
            </a:r>
            <a:r>
              <a:rPr lang="en-US" sz="2800" b="1" smtClean="0">
                <a:solidFill>
                  <a:schemeClr val="hlink"/>
                </a:solidFill>
                <a:effectLst/>
              </a:rPr>
              <a:t>1-</a:t>
            </a:r>
            <a:r>
              <a:rPr lang="en-US" sz="3600" b="1" smtClean="0">
                <a:solidFill>
                  <a:schemeClr val="hlink"/>
                </a:solidFill>
                <a:effectLst/>
              </a:rPr>
              <a:t>Tracheal position</a:t>
            </a:r>
            <a:br>
              <a:rPr lang="en-US" sz="3600" b="1" smtClean="0">
                <a:solidFill>
                  <a:schemeClr val="hlink"/>
                </a:solidFill>
                <a:effectLst/>
              </a:rPr>
            </a:br>
            <a:r>
              <a:rPr lang="en-US" sz="3600" b="1" smtClean="0">
                <a:solidFill>
                  <a:schemeClr val="hlink"/>
                </a:solidFill>
                <a:effectLst/>
              </a:rPr>
              <a:t/>
            </a:r>
            <a:br>
              <a:rPr lang="en-US" sz="3600" b="1" smtClean="0">
                <a:solidFill>
                  <a:schemeClr val="hlink"/>
                </a:solidFill>
                <a:effectLst/>
              </a:rPr>
            </a:br>
            <a:r>
              <a:rPr lang="en-US" sz="2800" b="1" smtClean="0">
                <a:effectLst/>
              </a:rPr>
              <a:t>Method Of Exam</a:t>
            </a:r>
            <a:br>
              <a:rPr lang="en-US" sz="2800" b="1" smtClean="0">
                <a:effectLst/>
              </a:rPr>
            </a:br>
            <a:r>
              <a:rPr lang="en-US" sz="2800" b="1" smtClean="0">
                <a:effectLst/>
              </a:rPr>
              <a:t/>
            </a:r>
            <a:br>
              <a:rPr lang="en-US" sz="2800" b="1" smtClean="0">
                <a:effectLst/>
              </a:rPr>
            </a:br>
            <a:r>
              <a:rPr lang="en-US" sz="2800" b="1" smtClean="0">
                <a:effectLst/>
              </a:rPr>
              <a:t>- </a:t>
            </a:r>
            <a:r>
              <a:rPr lang="en-US" sz="2800" smtClean="0">
                <a:effectLst/>
              </a:rPr>
              <a:t>Position yourself in front of the patient and note the position of the thyroid cartilage.</a:t>
            </a:r>
            <a:br>
              <a:rPr lang="en-US" sz="2800" smtClean="0">
                <a:effectLst/>
              </a:rPr>
            </a:br>
            <a:r>
              <a:rPr lang="en-US" sz="2800" smtClean="0">
                <a:effectLst/>
              </a:rPr>
              <a:t/>
            </a:r>
            <a:br>
              <a:rPr lang="en-US" sz="2800" smtClean="0">
                <a:effectLst/>
              </a:rPr>
            </a:br>
            <a:r>
              <a:rPr lang="en-US" sz="2800" smtClean="0">
                <a:effectLst/>
              </a:rPr>
              <a:t>-Inspect for the symmetry of</a:t>
            </a:r>
            <a:r>
              <a:rPr lang="en-US" sz="2800" smtClean="0">
                <a:solidFill>
                  <a:schemeClr val="tx1"/>
                </a:solidFill>
                <a:effectLst/>
              </a:rPr>
              <a:t> </a:t>
            </a:r>
            <a:r>
              <a:rPr lang="en-US" sz="2800" smtClean="0">
                <a:solidFill>
                  <a:schemeClr val="tx1"/>
                </a:solidFill>
                <a:effectLst/>
                <a:hlinkClick r:id="rId3"/>
              </a:rPr>
              <a:t>clavicular insertion of both sternomastoids</a:t>
            </a:r>
            <a:r>
              <a:rPr lang="en-US" sz="2800" smtClean="0">
                <a:solidFill>
                  <a:schemeClr val="tx1"/>
                </a:solidFill>
                <a:effectLst/>
              </a:rPr>
              <a:t>.</a:t>
            </a:r>
            <a:br>
              <a:rPr lang="en-US" sz="2800" smtClean="0">
                <a:solidFill>
                  <a:schemeClr val="tx1"/>
                </a:solidFill>
                <a:effectLst/>
              </a:rPr>
            </a:br>
            <a:r>
              <a:rPr lang="en-US" sz="2800" smtClean="0">
                <a:solidFill>
                  <a:schemeClr val="tx1"/>
                </a:solidFill>
                <a:effectLst/>
              </a:rPr>
              <a:t/>
            </a:r>
            <a:br>
              <a:rPr lang="en-US" sz="2800" smtClean="0">
                <a:solidFill>
                  <a:schemeClr val="tx1"/>
                </a:solidFill>
                <a:effectLst/>
              </a:rPr>
            </a:br>
            <a:r>
              <a:rPr lang="en-US" sz="2800" smtClean="0">
                <a:solidFill>
                  <a:schemeClr val="tx1"/>
                </a:solidFill>
                <a:effectLst/>
              </a:rPr>
              <a:t>-</a:t>
            </a:r>
            <a:r>
              <a:rPr lang="en-US" sz="2800" smtClean="0">
                <a:solidFill>
                  <a:schemeClr val="tx1"/>
                </a:solidFill>
                <a:effectLst/>
                <a:hlinkClick r:id="rId4"/>
              </a:rPr>
              <a:t>Tracheal Position</a:t>
            </a:r>
            <a:r>
              <a:rPr lang="en-US" sz="2800" smtClean="0">
                <a:effectLst/>
              </a:rPr>
              <a:t>: Ge</a:t>
            </a:r>
            <a:r>
              <a:rPr lang="en-US" sz="2800" smtClean="0">
                <a:solidFill>
                  <a:schemeClr val="tx1"/>
                </a:solidFill>
                <a:effectLst/>
              </a:rPr>
              <a:t>nt</a:t>
            </a:r>
            <a:r>
              <a:rPr lang="en-US" sz="2800" smtClean="0">
                <a:effectLst/>
              </a:rPr>
              <a:t>ly bend the head to relax the sternomastoids. By inserting your finger between the trachea and sternomastoid, assess and compare the space on either side.</a:t>
            </a:r>
            <a:br>
              <a:rPr lang="en-US" sz="2800" smtClean="0">
                <a:effectLst/>
              </a:rPr>
            </a:br>
            <a:endParaRPr lang="en-US" sz="2800" smtClean="0">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188913"/>
            <a:ext cx="9144000" cy="6669087"/>
          </a:xfrm>
        </p:spPr>
        <p:txBody>
          <a:bodyPr/>
          <a:lstStyle/>
          <a:p>
            <a:pPr algn="just">
              <a:buFont typeface="Wingdings" pitchFamily="2" charset="2"/>
              <a:buNone/>
            </a:pPr>
            <a:endParaRPr lang="en-US" sz="4000" smtClean="0"/>
          </a:p>
          <a:p>
            <a:pPr algn="just">
              <a:buFont typeface="Wingdings" pitchFamily="2" charset="2"/>
              <a:buNone/>
            </a:pPr>
            <a:r>
              <a:rPr lang="en-US" sz="4000" smtClean="0"/>
              <a:t>-Normal: Trachea is slightly tilted to right. As a result, the clavicular insertion of right Sternomastoid is slightly more prominent and the space between trachea and sternomastoid is smaller compared to left.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US" smtClean="0">
              <a:effectLst/>
            </a:endParaRPr>
          </a:p>
        </p:txBody>
      </p:sp>
      <p:sp>
        <p:nvSpPr>
          <p:cNvPr id="31747" name="Rectangle 6"/>
          <p:cNvSpPr>
            <a:spLocks noGrp="1" noChangeArrowheads="1"/>
          </p:cNvSpPr>
          <p:nvPr>
            <p:ph sz="quarter" idx="4294967295"/>
          </p:nvPr>
        </p:nvSpPr>
        <p:spPr>
          <a:xfrm>
            <a:off x="685800" y="1981200"/>
            <a:ext cx="3814763" cy="1985963"/>
          </a:xfrm>
        </p:spPr>
        <p:txBody>
          <a:bodyPr/>
          <a:lstStyle/>
          <a:p>
            <a:pPr eaLnBrk="1" hangingPunct="1"/>
            <a:endParaRPr lang="en-US" sz="2400" smtClean="0"/>
          </a:p>
        </p:txBody>
      </p:sp>
      <p:sp>
        <p:nvSpPr>
          <p:cNvPr id="31748" name="Rectangle 7"/>
          <p:cNvSpPr>
            <a:spLocks noGrp="1" noChangeArrowheads="1"/>
          </p:cNvSpPr>
          <p:nvPr>
            <p:ph sz="quarter" idx="4294967295"/>
          </p:nvPr>
        </p:nvSpPr>
        <p:spPr>
          <a:xfrm>
            <a:off x="4643438" y="1981200"/>
            <a:ext cx="3814762" cy="1985963"/>
          </a:xfrm>
        </p:spPr>
        <p:txBody>
          <a:bodyPr/>
          <a:lstStyle/>
          <a:p>
            <a:pPr eaLnBrk="1" hangingPunct="1"/>
            <a:endParaRPr lang="en-US" sz="2400" smtClean="0"/>
          </a:p>
        </p:txBody>
      </p:sp>
      <p:sp>
        <p:nvSpPr>
          <p:cNvPr id="31749" name="Rectangle 8"/>
          <p:cNvSpPr>
            <a:spLocks noGrp="1" noChangeArrowheads="1"/>
          </p:cNvSpPr>
          <p:nvPr>
            <p:ph type="body" sz="half" idx="4294967295"/>
          </p:nvPr>
        </p:nvSpPr>
        <p:spPr>
          <a:xfrm>
            <a:off x="685800" y="4108450"/>
            <a:ext cx="7772400" cy="1987550"/>
          </a:xfrm>
        </p:spPr>
        <p:txBody>
          <a:bodyPr/>
          <a:lstStyle/>
          <a:p>
            <a:pPr eaLnBrk="1" hangingPunct="1"/>
            <a:endParaRPr lang="en-US" sz="2800" smtClean="0"/>
          </a:p>
        </p:txBody>
      </p:sp>
      <p:pic>
        <p:nvPicPr>
          <p:cNvPr id="31750" name="Picture 4" descr="Untitled-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2667000" y="6364288"/>
            <a:ext cx="3890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r>
              <a:rPr kumimoji="0" lang="en-US" b="1">
                <a:latin typeface="Arial" pitchFamily="34" charset="0"/>
              </a:rPr>
              <a:t>Tracheal shift to left</a:t>
            </a:r>
          </a:p>
        </p:txBody>
      </p:sp>
      <p:pic>
        <p:nvPicPr>
          <p:cNvPr id="32771" name="Picture 5" descr="https://encrypted-tbn0.gstatic.com/images?q=tbn:ANd9GcRYOYqKpO2W5vdvfu2uColTjm9-yqAxs8SNEU1NBFzo5UB7cj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4813"/>
            <a:ext cx="7632700"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3"/>
          <p:cNvSpPr>
            <a:spLocks noGrp="1" noChangeArrowheads="1"/>
          </p:cNvSpPr>
          <p:nvPr>
            <p:ph type="title" idx="4294967295"/>
          </p:nvPr>
        </p:nvSpPr>
        <p:spPr>
          <a:xfrm>
            <a:off x="684213" y="0"/>
            <a:ext cx="7843837" cy="836613"/>
          </a:xfrm>
          <a:solidFill>
            <a:schemeClr val="accent1">
              <a:lumMod val="20000"/>
              <a:lumOff val="80000"/>
            </a:schemeClr>
          </a:solidFill>
        </p:spPr>
        <p:txBody>
          <a:bodyPr lIns="91440" tIns="45720" rIns="91440" bIns="45720"/>
          <a:lstStyle/>
          <a:p>
            <a:pPr eaLnBrk="1" hangingPunct="1">
              <a:defRPr/>
            </a:pPr>
            <a:r>
              <a:rPr lang="en-AU" altLang="en-AU" dirty="0" smtClean="0"/>
              <a:t>Thoracic cage </a:t>
            </a:r>
            <a:r>
              <a:rPr lang="en-AU" altLang="en-AU" sz="3200" dirty="0" smtClean="0"/>
              <a:t>- bony landmarks</a:t>
            </a:r>
            <a:endParaRPr lang="en-AU" altLang="en-AU" dirty="0" smtClean="0"/>
          </a:p>
        </p:txBody>
      </p:sp>
      <p:sp>
        <p:nvSpPr>
          <p:cNvPr id="6147" name="Rectangle 5"/>
          <p:cNvSpPr>
            <a:spLocks noGrp="1" noChangeArrowheads="1"/>
          </p:cNvSpPr>
          <p:nvPr>
            <p:ph type="body" sz="half" idx="4294967295"/>
          </p:nvPr>
        </p:nvSpPr>
        <p:spPr>
          <a:xfrm>
            <a:off x="5003800" y="1052513"/>
            <a:ext cx="3943350" cy="5805487"/>
          </a:xfrm>
        </p:spPr>
        <p:txBody>
          <a:bodyPr/>
          <a:lstStyle/>
          <a:p>
            <a:pPr eaLnBrk="1" hangingPunct="1"/>
            <a:r>
              <a:rPr lang="en-AU" altLang="en-AU" sz="3600" smtClean="0"/>
              <a:t>clavicle; A-C joint; S-C joint</a:t>
            </a:r>
          </a:p>
          <a:p>
            <a:pPr eaLnBrk="1" hangingPunct="1"/>
            <a:r>
              <a:rPr lang="en-AU" altLang="en-AU" sz="3600" smtClean="0"/>
              <a:t>sternal angle; xiphisternum; sternal notch</a:t>
            </a:r>
          </a:p>
          <a:p>
            <a:pPr eaLnBrk="1" hangingPunct="1"/>
            <a:r>
              <a:rPr lang="en-AU" altLang="en-AU" sz="3600" smtClean="0">
                <a:solidFill>
                  <a:srgbClr val="FFFF00"/>
                </a:solidFill>
              </a:rPr>
              <a:t>Rib counting using sternal angle (2</a:t>
            </a:r>
            <a:r>
              <a:rPr lang="en-AU" altLang="en-AU" sz="3600" baseline="30000" smtClean="0">
                <a:solidFill>
                  <a:srgbClr val="FFFF00"/>
                </a:solidFill>
              </a:rPr>
              <a:t>nd</a:t>
            </a:r>
            <a:r>
              <a:rPr lang="en-AU" altLang="en-AU" sz="3600" smtClean="0">
                <a:solidFill>
                  <a:srgbClr val="FFFF00"/>
                </a:solidFill>
              </a:rPr>
              <a:t> costal cartilage) as key landmark </a:t>
            </a:r>
            <a:r>
              <a:rPr lang="en-AU" altLang="en-AU" sz="3600" smtClean="0">
                <a:solidFill>
                  <a:srgbClr val="FF0000"/>
                </a:solidFill>
              </a:rPr>
              <a:t>*****</a:t>
            </a:r>
            <a:endParaRPr lang="en-AU" altLang="en-AU" smtClean="0">
              <a:solidFill>
                <a:srgbClr val="FF0000"/>
              </a:solidFill>
            </a:endParaRPr>
          </a:p>
        </p:txBody>
      </p:sp>
      <p:pic>
        <p:nvPicPr>
          <p:cNvPr id="6148" name="Picture 6"/>
          <p:cNvPicPr>
            <a:picLocks noGrp="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0" y="1268413"/>
            <a:ext cx="4859338" cy="5589587"/>
          </a:xfrm>
        </p:spPr>
      </p:pic>
      <p:sp>
        <p:nvSpPr>
          <p:cNvPr id="5" name="Footer Placeholder 2"/>
          <p:cNvSpPr txBox="1">
            <a:spLocks noGrp="1"/>
          </p:cNvSpPr>
          <p:nvPr/>
        </p:nvSpPr>
        <p:spPr bwMode="auto">
          <a:xfrm>
            <a:off x="1104900" y="6248400"/>
            <a:ext cx="2895600" cy="457200"/>
          </a:xfrm>
          <a:prstGeom prst="rect">
            <a:avLst/>
          </a:prstGeom>
          <a:noFill/>
          <a:ln>
            <a:miter lim="800000"/>
            <a:headEnd/>
            <a:tailEnd/>
          </a:ln>
        </p:spPr>
        <p:txBody>
          <a:bodyPr/>
          <a:lstStyle/>
          <a:p>
            <a:pPr algn="ctr" eaLnBrk="0" hangingPunct="0">
              <a:defRPr/>
            </a:pPr>
            <a:r>
              <a:rPr kumimoji="0" lang="en-US" altLang="en-US" sz="1400" dirty="0">
                <a:solidFill>
                  <a:schemeClr val="bg1"/>
                </a:solidFill>
                <a:ea typeface="+mn-ea"/>
              </a:rPr>
              <a:t>***** </a:t>
            </a:r>
            <a:r>
              <a:rPr kumimoji="0" lang="en-US" altLang="en-US" sz="1200" dirty="0">
                <a:solidFill>
                  <a:schemeClr val="bg1"/>
                </a:solidFill>
                <a:latin typeface="+mn-lt"/>
                <a:ea typeface="+mn-ea"/>
              </a:rPr>
              <a:t>clinical application</a:t>
            </a:r>
          </a:p>
        </p:txBody>
      </p:sp>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l="8203" t="8032" r="11128" b="6915"/>
          <a:stretch>
            <a:fillRect/>
          </a:stretch>
        </p:blipFill>
        <p:spPr bwMode="auto">
          <a:xfrm>
            <a:off x="179388" y="1111250"/>
            <a:ext cx="8761412"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0"/>
            <a:ext cx="9144000" cy="6858000"/>
          </a:xfrm>
        </p:spPr>
        <p:txBody>
          <a:bodyPr/>
          <a:lstStyle/>
          <a:p>
            <a:pPr marL="609600" indent="-609600">
              <a:lnSpc>
                <a:spcPct val="90000"/>
              </a:lnSpc>
              <a:buFont typeface="Wingdings" pitchFamily="2" charset="2"/>
              <a:buNone/>
            </a:pPr>
            <a:r>
              <a:rPr lang="en-US" sz="2400" b="1" smtClean="0"/>
              <a:t>                                     </a:t>
            </a:r>
            <a:r>
              <a:rPr lang="en-US" sz="4000" b="1" smtClean="0">
                <a:solidFill>
                  <a:schemeClr val="hlink"/>
                </a:solidFill>
              </a:rPr>
              <a:t>2-Tracheal tug</a:t>
            </a:r>
          </a:p>
          <a:p>
            <a:pPr marL="609600" indent="-609600">
              <a:lnSpc>
                <a:spcPct val="90000"/>
              </a:lnSpc>
              <a:buFont typeface="Wingdings" pitchFamily="2" charset="2"/>
              <a:buNone/>
            </a:pPr>
            <a:r>
              <a:rPr lang="en-US" sz="2400" smtClean="0"/>
              <a:t/>
            </a:r>
            <a:br>
              <a:rPr lang="en-US" sz="2400" smtClean="0"/>
            </a:br>
            <a:endParaRPr lang="en-US" sz="2400" smtClean="0"/>
          </a:p>
          <a:p>
            <a:pPr marL="609600" indent="-609600">
              <a:lnSpc>
                <a:spcPct val="90000"/>
              </a:lnSpc>
              <a:buFont typeface="Wingdings" pitchFamily="2" charset="2"/>
              <a:buAutoNum type="arabicPeriod"/>
            </a:pPr>
            <a:r>
              <a:rPr lang="en-US" b="1" smtClean="0">
                <a:solidFill>
                  <a:srgbClr val="FF6600"/>
                </a:solidFill>
              </a:rPr>
              <a:t>OLIVER</a:t>
            </a:r>
            <a:r>
              <a:rPr lang="en-US" b="1" smtClean="0">
                <a:solidFill>
                  <a:srgbClr val="FF6600"/>
                </a:solidFill>
                <a:cs typeface="Times New Roman" pitchFamily="18" charset="0"/>
              </a:rPr>
              <a:t>'</a:t>
            </a:r>
            <a:r>
              <a:rPr lang="en-US" b="1" smtClean="0">
                <a:solidFill>
                  <a:srgbClr val="FF6600"/>
                </a:solidFill>
              </a:rPr>
              <a:t>S SIGN:</a:t>
            </a:r>
          </a:p>
          <a:p>
            <a:pPr marL="609600" indent="-609600">
              <a:lnSpc>
                <a:spcPct val="90000"/>
              </a:lnSpc>
              <a:buFont typeface="Wingdings" pitchFamily="2" charset="2"/>
              <a:buAutoNum type="arabicPeriod"/>
            </a:pPr>
            <a:endParaRPr lang="en-US" b="1" smtClean="0">
              <a:solidFill>
                <a:srgbClr val="FF6600"/>
              </a:solidFill>
            </a:endParaRPr>
          </a:p>
          <a:p>
            <a:pPr marL="609600" indent="-609600">
              <a:lnSpc>
                <a:spcPct val="90000"/>
              </a:lnSpc>
              <a:buFont typeface="Wingdings" pitchFamily="2" charset="2"/>
              <a:buNone/>
            </a:pPr>
            <a:r>
              <a:rPr lang="en-US" sz="1800" smtClean="0"/>
              <a:t>       </a:t>
            </a:r>
            <a:r>
              <a:rPr lang="en-US" sz="2400" smtClean="0"/>
              <a:t>- </a:t>
            </a:r>
            <a:r>
              <a:rPr lang="en-US" smtClean="0"/>
              <a:t>DOWNWARD displacement of the  Cricoid Cartilage with ventricular contraction, observed in patients with an </a:t>
            </a:r>
            <a:r>
              <a:rPr lang="en-US" b="1" smtClean="0">
                <a:solidFill>
                  <a:schemeClr val="folHlink"/>
                </a:solidFill>
              </a:rPr>
              <a:t>AORTIC ARCH ANEURYSM .</a:t>
            </a:r>
          </a:p>
          <a:p>
            <a:pPr marL="609600" indent="-609600">
              <a:lnSpc>
                <a:spcPct val="90000"/>
              </a:lnSpc>
              <a:buFont typeface="Wingdings" pitchFamily="2" charset="2"/>
              <a:buNone/>
            </a:pPr>
            <a:endParaRPr lang="en-US" b="1" smtClean="0">
              <a:solidFill>
                <a:schemeClr val="folHlink"/>
              </a:solidFill>
            </a:endParaRPr>
          </a:p>
          <a:p>
            <a:pPr marL="609600" indent="-609600">
              <a:lnSpc>
                <a:spcPct val="90000"/>
              </a:lnSpc>
              <a:buFont typeface="Wingdings" pitchFamily="2" charset="2"/>
              <a:buNone/>
            </a:pPr>
            <a:r>
              <a:rPr lang="en-US" smtClean="0"/>
              <a:t>      - the sign is elicited most easily by drawing the cricoid cartilage upward with the thumb and forefinger while the patient sits with head thrown back and mouth closed;</a:t>
            </a:r>
            <a:br>
              <a:rPr lang="en-US" smtClean="0"/>
            </a:b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www.hawaii.edu/medicine/pediatrics/pemxray/v6c19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36550"/>
            <a:ext cx="7488238"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404813"/>
            <a:ext cx="8964613" cy="6192837"/>
          </a:xfrm>
          <a:noFill/>
          <a:extLst>
            <a:ext uri="{909E8E84-426E-40DD-AFC4-6F175D3DCCD1}">
              <a14:hiddenFill xmlns:a14="http://schemas.microsoft.com/office/drawing/2010/main">
                <a:solidFill>
                  <a:srgbClr val="FFFFFF"/>
                </a:solidFill>
              </a14:hiddenFill>
            </a:ext>
          </a:extLst>
        </p:spPr>
        <p:txBody>
          <a:bodyPr/>
          <a:lstStyle/>
          <a:p>
            <a:pPr algn="l"/>
            <a:r>
              <a:rPr lang="en-US" sz="4000" smtClean="0">
                <a:effectLst/>
              </a:rPr>
              <a:t> </a:t>
            </a:r>
            <a:r>
              <a:rPr lang="en-US" sz="4000" b="1" smtClean="0">
                <a:effectLst/>
              </a:rPr>
              <a:t>CAMPBELL'S SIGN:</a:t>
            </a:r>
            <a:br>
              <a:rPr lang="en-US" sz="4000" b="1" smtClean="0">
                <a:effectLst/>
              </a:rPr>
            </a:br>
            <a:r>
              <a:rPr lang="en-US" sz="3200" b="1" smtClean="0">
                <a:effectLst/>
              </a:rPr>
              <a:t/>
            </a:r>
            <a:br>
              <a:rPr lang="en-US" sz="3200" b="1" smtClean="0">
                <a:effectLst/>
              </a:rPr>
            </a:br>
            <a:r>
              <a:rPr lang="en-US" sz="4800" smtClean="0">
                <a:solidFill>
                  <a:schemeClr val="tx1"/>
                </a:solidFill>
                <a:effectLst/>
              </a:rPr>
              <a:t>A jerky downwards movement of the Thyroid Cartilage during inspiration, seen in patients with</a:t>
            </a:r>
            <a:r>
              <a:rPr lang="en-US" sz="4000" smtClean="0">
                <a:effectLst/>
              </a:rPr>
              <a:t> </a:t>
            </a:r>
            <a:r>
              <a:rPr lang="en-US" sz="4000" u="sng" smtClean="0">
                <a:effectLst/>
                <a:hlinkClick r:id="rId3"/>
              </a:rPr>
              <a:t>COPD</a:t>
            </a:r>
            <a:r>
              <a:rPr lang="en-US" sz="4000" u="sng" smtClean="0">
                <a:effectLst/>
              </a:rPr>
              <a:t/>
            </a:r>
            <a:br>
              <a:rPr lang="en-US" sz="4000" u="sng" smtClean="0">
                <a:effectLst/>
              </a:rPr>
            </a:br>
            <a:r>
              <a:rPr lang="en-US" sz="4000" u="sng" smtClean="0">
                <a:effectLst/>
              </a:rPr>
              <a:t/>
            </a:r>
            <a:br>
              <a:rPr lang="en-US" sz="4000" u="sng" smtClean="0">
                <a:effectLst/>
              </a:rPr>
            </a:br>
            <a:r>
              <a:rPr lang="en-US" sz="4000" smtClean="0">
                <a:effectLst/>
              </a:rPr>
              <a:t>                  3-</a:t>
            </a:r>
            <a:r>
              <a:rPr lang="en-US" smtClean="0">
                <a:effectLst/>
              </a:rPr>
              <a:t>Tracheal length</a:t>
            </a:r>
            <a:br>
              <a:rPr lang="en-US" smtClean="0">
                <a:effectLst/>
              </a:rPr>
            </a:br>
            <a:r>
              <a:rPr lang="en-US" smtClean="0">
                <a:effectLst/>
              </a:rPr>
              <a:t>                4-Tracheal displacement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static.kenhub.com/images/library/427/content_pericardium_2_large_TfPCcCO1w3bKde0qiJs3c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57150"/>
            <a:ext cx="61928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RCHSH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038"/>
            <a:ext cx="9906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Line 3"/>
          <p:cNvSpPr>
            <a:spLocks noChangeShapeType="1"/>
          </p:cNvSpPr>
          <p:nvPr/>
        </p:nvSpPr>
        <p:spPr bwMode="auto">
          <a:xfrm flipH="1">
            <a:off x="2439988" y="3427413"/>
            <a:ext cx="384175" cy="530225"/>
          </a:xfrm>
          <a:prstGeom prst="line">
            <a:avLst/>
          </a:prstGeom>
          <a:noFill/>
          <a:ln w="38100">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US"/>
          </a:p>
        </p:txBody>
      </p:sp>
      <p:sp>
        <p:nvSpPr>
          <p:cNvPr id="38916" name="Line 4"/>
          <p:cNvSpPr>
            <a:spLocks noChangeShapeType="1"/>
          </p:cNvSpPr>
          <p:nvPr/>
        </p:nvSpPr>
        <p:spPr bwMode="auto">
          <a:xfrm>
            <a:off x="4267200" y="762000"/>
            <a:ext cx="0" cy="3962400"/>
          </a:xfrm>
          <a:prstGeom prst="line">
            <a:avLst/>
          </a:prstGeom>
          <a:noFill/>
          <a:ln w="38100">
            <a:solidFill>
              <a:schemeClr val="tx1"/>
            </a:solidFill>
            <a:round/>
            <a:headEnd type="none" w="lg"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http://image.slidesharecdn.com/ankylosingspondylitisrelease-151110020933-lva1-app6892/95/ankylosing-spondylitis-self-study-materials-for-medical-students-46-638.jpg?cb=1447176573"/>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pic>
        <p:nvPicPr>
          <p:cNvPr id="39939" name="Picture 4" descr="http://image.slidesharecdn.com/ankylosingspondylitisrelease-151110020933-lva1-app6892/95/ankylosing-spondylitis-self-study-materials-for-medical-students-46-638.jpg?cb=14471765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2550"/>
            <a:ext cx="849630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5"/>
          <p:cNvSpPr txBox="1">
            <a:spLocks noChangeArrowheads="1"/>
          </p:cNvSpPr>
          <p:nvPr/>
        </p:nvSpPr>
        <p:spPr bwMode="auto">
          <a:xfrm>
            <a:off x="2555875" y="5732463"/>
            <a:ext cx="1368425" cy="461962"/>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pPr eaLnBrk="1" hangingPunct="1"/>
            <a:r>
              <a:rPr lang="en-US" b="1">
                <a:solidFill>
                  <a:srgbClr val="C00000"/>
                </a:solidFill>
                <a:latin typeface="Tahoma" pitchFamily="34" charset="0"/>
                <a:cs typeface="Tahoma" pitchFamily="34" charset="0"/>
              </a:rPr>
              <a:t>3-5 cm</a:t>
            </a:r>
            <a:endParaRPr lang="ar-EG" b="1">
              <a:solidFill>
                <a:srgbClr val="C00000"/>
              </a:solidFill>
              <a:latin typeface="Tahoma" pitchFamily="34" charset="0"/>
              <a:cs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endParaRPr lang="en-US" smtClean="0">
              <a:effectLst/>
            </a:endParaRPr>
          </a:p>
        </p:txBody>
      </p:sp>
      <p:sp>
        <p:nvSpPr>
          <p:cNvPr id="40963" name="Rectangle 3"/>
          <p:cNvSpPr>
            <a:spLocks noGrp="1" noChangeArrowheads="1"/>
          </p:cNvSpPr>
          <p:nvPr>
            <p:ph type="body" idx="4294967295"/>
          </p:nvPr>
        </p:nvSpPr>
        <p:spPr/>
        <p:txBody>
          <a:bodyPr/>
          <a:lstStyle/>
          <a:p>
            <a:endParaRPr lang="en-US" smtClean="0"/>
          </a:p>
        </p:txBody>
      </p:sp>
      <p:pic>
        <p:nvPicPr>
          <p:cNvPr id="40964" name="Picture 4" descr="2455744835_55572c7f45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2456572342_3f015f84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Untitle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0" y="188913"/>
            <a:ext cx="9144000" cy="587375"/>
          </a:xfrm>
          <a:solidFill>
            <a:srgbClr val="00B050"/>
          </a:solidFill>
        </p:spPr>
        <p:txBody>
          <a:bodyPr lIns="91440" tIns="45720" rIns="91440" bIns="45720"/>
          <a:lstStyle/>
          <a:p>
            <a:pPr eaLnBrk="1" hangingPunct="1">
              <a:defRPr/>
            </a:pPr>
            <a:r>
              <a:rPr lang="en-AU" altLang="en-AU" sz="4000" dirty="0" smtClean="0"/>
              <a:t>Vertical lines of chest</a:t>
            </a:r>
          </a:p>
        </p:txBody>
      </p:sp>
      <p:sp>
        <p:nvSpPr>
          <p:cNvPr id="7171" name="Rectangle 8"/>
          <p:cNvSpPr>
            <a:spLocks noGrp="1" noChangeArrowheads="1"/>
          </p:cNvSpPr>
          <p:nvPr>
            <p:ph type="body" sz="half" idx="4294967295"/>
          </p:nvPr>
        </p:nvSpPr>
        <p:spPr>
          <a:xfrm>
            <a:off x="4859338" y="1412875"/>
            <a:ext cx="3805237" cy="5184775"/>
          </a:xfrm>
        </p:spPr>
        <p:txBody>
          <a:bodyPr/>
          <a:lstStyle/>
          <a:p>
            <a:pPr eaLnBrk="1" hangingPunct="1"/>
            <a:r>
              <a:rPr lang="en-AU" altLang="en-AU" smtClean="0"/>
              <a:t>midline</a:t>
            </a:r>
          </a:p>
          <a:p>
            <a:pPr eaLnBrk="1" hangingPunct="1"/>
            <a:r>
              <a:rPr lang="en-AU" altLang="en-AU" i="1" smtClean="0">
                <a:solidFill>
                  <a:srgbClr val="FF0000"/>
                </a:solidFill>
              </a:rPr>
              <a:t>mid-clavicular line*****</a:t>
            </a:r>
          </a:p>
          <a:p>
            <a:pPr lvl="1" eaLnBrk="1" hangingPunct="1"/>
            <a:r>
              <a:rPr lang="en-AU" altLang="en-AU" smtClean="0"/>
              <a:t>midway between sternoclavicular joint &amp; acromioclavicular joint</a:t>
            </a:r>
          </a:p>
          <a:p>
            <a:pPr eaLnBrk="1" hangingPunct="1"/>
            <a:r>
              <a:rPr lang="en-AU" altLang="en-AU" smtClean="0"/>
              <a:t>anterior axillary line</a:t>
            </a:r>
          </a:p>
        </p:txBody>
      </p:sp>
      <p:pic>
        <p:nvPicPr>
          <p:cNvPr id="7172" name="Picture 9" descr="Thorax01"/>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0" y="981075"/>
            <a:ext cx="4799013" cy="5661025"/>
          </a:xfrm>
        </p:spPr>
      </p:pic>
      <p:sp>
        <p:nvSpPr>
          <p:cNvPr id="5" name="Footer Placeholder 2"/>
          <p:cNvSpPr txBox="1">
            <a:spLocks noGrp="1"/>
          </p:cNvSpPr>
          <p:nvPr/>
        </p:nvSpPr>
        <p:spPr bwMode="auto">
          <a:xfrm>
            <a:off x="1176338" y="6248400"/>
            <a:ext cx="2895600" cy="457200"/>
          </a:xfrm>
          <a:prstGeom prst="rect">
            <a:avLst/>
          </a:prstGeom>
          <a:noFill/>
          <a:ln>
            <a:miter lim="800000"/>
            <a:headEnd/>
            <a:tailEnd/>
          </a:ln>
        </p:spPr>
        <p:txBody>
          <a:bodyPr/>
          <a:lstStyle/>
          <a:p>
            <a:pPr algn="ctr" eaLnBrk="0" hangingPunct="0">
              <a:defRPr/>
            </a:pPr>
            <a:r>
              <a:rPr kumimoji="0" lang="en-US" altLang="en-US" sz="1400" dirty="0">
                <a:solidFill>
                  <a:schemeClr val="bg1"/>
                </a:solidFill>
                <a:ea typeface="+mn-ea"/>
              </a:rPr>
              <a:t>***** </a:t>
            </a:r>
            <a:r>
              <a:rPr kumimoji="0" lang="en-US" altLang="en-US" sz="1200" dirty="0">
                <a:solidFill>
                  <a:schemeClr val="bg1"/>
                </a:solidFill>
                <a:latin typeface="+mn-lt"/>
                <a:ea typeface="+mn-ea"/>
              </a:rPr>
              <a:t>clinical application</a:t>
            </a:r>
          </a:p>
        </p:txBody>
      </p:sp>
    </p:spTree>
  </p:cSld>
  <p:clrMapOvr>
    <a:masterClrMapping/>
  </p:clrMapOvr>
  <p:transition>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79388" y="115888"/>
            <a:ext cx="8277225" cy="649287"/>
          </a:xfrm>
        </p:spPr>
        <p:txBody>
          <a:bodyPr/>
          <a:lstStyle/>
          <a:p>
            <a:pPr algn="l" eaLnBrk="1" hangingPunct="1">
              <a:defRPr/>
            </a:pPr>
            <a:r>
              <a:rPr lang="en-US" sz="4000" smtClean="0">
                <a:cs typeface="Times New Roman" pitchFamily="18" charset="0"/>
              </a:rPr>
              <a:t>Chest Expansion</a:t>
            </a:r>
          </a:p>
        </p:txBody>
      </p:sp>
      <p:sp>
        <p:nvSpPr>
          <p:cNvPr id="44035" name="Rectangle 3"/>
          <p:cNvSpPr>
            <a:spLocks noGrp="1" noChangeArrowheads="1"/>
          </p:cNvSpPr>
          <p:nvPr>
            <p:ph type="body" idx="1"/>
          </p:nvPr>
        </p:nvSpPr>
        <p:spPr>
          <a:xfrm>
            <a:off x="179388" y="981075"/>
            <a:ext cx="8713787" cy="5876925"/>
          </a:xfrm>
        </p:spPr>
        <p:txBody>
          <a:bodyPr/>
          <a:lstStyle/>
          <a:p>
            <a:pPr eaLnBrk="1" hangingPunct="1"/>
            <a:r>
              <a:rPr lang="en-US" sz="4000" b="1" smtClean="0">
                <a:solidFill>
                  <a:srgbClr val="FF0000"/>
                </a:solidFill>
                <a:cs typeface="Times New Roman" pitchFamily="18" charset="0"/>
              </a:rPr>
              <a:t>Asymmetrical chest expansion is abnormal</a:t>
            </a:r>
          </a:p>
          <a:p>
            <a:pPr lvl="1" eaLnBrk="1" hangingPunct="1"/>
            <a:r>
              <a:rPr lang="en-US" sz="3600" smtClean="0">
                <a:cs typeface="Times New Roman" pitchFamily="18" charset="0"/>
              </a:rPr>
              <a:t>The abnormal side expands less and lags behind the normal side</a:t>
            </a:r>
          </a:p>
          <a:p>
            <a:pPr lvl="1" eaLnBrk="1" hangingPunct="1"/>
            <a:r>
              <a:rPr lang="en-US" sz="3600" smtClean="0">
                <a:cs typeface="Times New Roman" pitchFamily="18" charset="0"/>
              </a:rPr>
              <a:t>Any form of unilateral lung or pleural disease can cause asymmetry of chest expansion</a:t>
            </a:r>
          </a:p>
          <a:p>
            <a:pPr eaLnBrk="1" hangingPunct="1"/>
            <a:r>
              <a:rPr lang="en-US" sz="4000" b="1" smtClean="0">
                <a:solidFill>
                  <a:srgbClr val="FF0000"/>
                </a:solidFill>
                <a:cs typeface="Times New Roman" pitchFamily="18" charset="0"/>
              </a:rPr>
              <a:t>Global expansion decrease </a:t>
            </a:r>
            <a:r>
              <a:rPr lang="en-US" sz="3600" smtClean="0">
                <a:cs typeface="Times New Roman" pitchFamily="18" charset="0"/>
              </a:rPr>
              <a:t>(Emphysema, pulmonary fibrosis)</a:t>
            </a:r>
          </a:p>
          <a:p>
            <a:pPr eaLnBrk="1" hangingPunct="1"/>
            <a:endParaRPr lang="en-US" sz="40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2888"/>
            <a:ext cx="8820150" cy="661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مستطيل 3"/>
          <p:cNvSpPr>
            <a:spLocks noChangeArrowheads="1"/>
          </p:cNvSpPr>
          <p:nvPr/>
        </p:nvSpPr>
        <p:spPr bwMode="auto">
          <a:xfrm>
            <a:off x="4356100" y="3429000"/>
            <a:ext cx="503238" cy="360363"/>
          </a:xfrm>
          <a:prstGeom prst="rect">
            <a:avLst/>
          </a:prstGeom>
          <a:solidFill>
            <a:srgbClr val="006666"/>
          </a:solidFill>
          <a:ln w="9525" algn="ctr">
            <a:solidFill>
              <a:schemeClr val="tx1"/>
            </a:solidFill>
            <a:round/>
            <a:headEnd/>
            <a:tailEnd/>
          </a:ln>
        </p:spPr>
        <p:txBody>
          <a:bodyPr wrap="none"/>
          <a:lstStyle/>
          <a:p>
            <a:r>
              <a:rPr lang="en-US" sz="2000"/>
              <a:t>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l="42778" t="25803" b="18147"/>
          <a:stretch>
            <a:fillRect/>
          </a:stretch>
        </p:blipFill>
        <p:spPr bwMode="auto">
          <a:xfrm>
            <a:off x="1403350" y="836613"/>
            <a:ext cx="67691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13787" cy="654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250825" y="260350"/>
            <a:ext cx="8713788" cy="6264275"/>
          </a:xfrm>
          <a:noFill/>
          <a:extLst>
            <a:ext uri="{909E8E84-426E-40DD-AFC4-6F175D3DCCD1}">
              <a14:hiddenFill xmlns:a14="http://schemas.microsoft.com/office/drawing/2010/main">
                <a:solidFill>
                  <a:srgbClr val="FFFFFF"/>
                </a:solidFill>
              </a14:hiddenFill>
            </a:ext>
          </a:extLst>
        </p:spPr>
        <p:txBody>
          <a:bodyPr/>
          <a:lstStyle/>
          <a:p>
            <a:pPr algn="l"/>
            <a:r>
              <a:rPr lang="en-US" smtClean="0">
                <a:effectLst/>
              </a:rPr>
              <a:t>Causes of chest tenderness</a:t>
            </a:r>
            <a:r>
              <a:rPr lang="ar-EG" smtClean="0">
                <a:effectLst/>
                <a:cs typeface="Arial" pitchFamily="34" charset="0"/>
              </a:rPr>
              <a:t>:</a:t>
            </a:r>
            <a:r>
              <a:rPr lang="en-US" smtClean="0">
                <a:effectLst/>
                <a:cs typeface="Arial" pitchFamily="34" charset="0"/>
              </a:rPr>
              <a:t/>
            </a:r>
            <a:br>
              <a:rPr lang="en-US" smtClean="0">
                <a:effectLst/>
                <a:cs typeface="Arial" pitchFamily="34" charset="0"/>
              </a:rPr>
            </a:br>
            <a:r>
              <a:rPr lang="en-US" smtClean="0">
                <a:effectLst/>
                <a:cs typeface="Arial" pitchFamily="34" charset="0"/>
              </a:rPr>
              <a:t/>
            </a:r>
            <a:br>
              <a:rPr lang="en-US" smtClean="0">
                <a:effectLst/>
                <a:cs typeface="Arial" pitchFamily="34" charset="0"/>
              </a:rPr>
            </a:br>
            <a:r>
              <a:rPr lang="en-US" smtClean="0">
                <a:solidFill>
                  <a:schemeClr val="tx1"/>
                </a:solidFill>
                <a:effectLst/>
                <a:cs typeface="Arial" pitchFamily="34" charset="0"/>
              </a:rPr>
              <a:t>1-Teitz sign</a:t>
            </a:r>
            <a:br>
              <a:rPr lang="en-US" smtClean="0">
                <a:solidFill>
                  <a:schemeClr val="tx1"/>
                </a:solidFill>
                <a:effectLst/>
                <a:cs typeface="Arial" pitchFamily="34" charset="0"/>
              </a:rPr>
            </a:br>
            <a:r>
              <a:rPr lang="en-US" smtClean="0">
                <a:solidFill>
                  <a:schemeClr val="tx1"/>
                </a:solidFill>
                <a:effectLst/>
                <a:cs typeface="Arial" pitchFamily="34" charset="0"/>
              </a:rPr>
              <a:t/>
            </a:r>
            <a:br>
              <a:rPr lang="en-US" smtClean="0">
                <a:solidFill>
                  <a:schemeClr val="tx1"/>
                </a:solidFill>
                <a:effectLst/>
                <a:cs typeface="Arial" pitchFamily="34" charset="0"/>
              </a:rPr>
            </a:br>
            <a:r>
              <a:rPr lang="en-US" smtClean="0">
                <a:solidFill>
                  <a:schemeClr val="tx1"/>
                </a:solidFill>
                <a:effectLst/>
                <a:cs typeface="Arial" pitchFamily="34" charset="0"/>
              </a:rPr>
              <a:t>2-Rib inflamation,malignancy or fracture</a:t>
            </a:r>
            <a:br>
              <a:rPr lang="en-US" smtClean="0">
                <a:solidFill>
                  <a:schemeClr val="tx1"/>
                </a:solidFill>
                <a:effectLst/>
                <a:cs typeface="Arial" pitchFamily="34" charset="0"/>
              </a:rPr>
            </a:br>
            <a:r>
              <a:rPr lang="en-US" smtClean="0">
                <a:solidFill>
                  <a:schemeClr val="tx1"/>
                </a:solidFill>
                <a:effectLst/>
                <a:cs typeface="Arial" pitchFamily="34" charset="0"/>
              </a:rPr>
              <a:t/>
            </a:r>
            <a:br>
              <a:rPr lang="en-US" smtClean="0">
                <a:solidFill>
                  <a:schemeClr val="tx1"/>
                </a:solidFill>
                <a:effectLst/>
                <a:cs typeface="Arial" pitchFamily="34" charset="0"/>
              </a:rPr>
            </a:br>
            <a:r>
              <a:rPr lang="en-US" smtClean="0">
                <a:solidFill>
                  <a:schemeClr val="tx1"/>
                </a:solidFill>
                <a:effectLst/>
                <a:cs typeface="Arial" pitchFamily="34" charset="0"/>
              </a:rPr>
              <a:t>3-empyema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hu-HU" b="1" smtClean="0"/>
              <a:t>Percussion</a:t>
            </a:r>
          </a:p>
        </p:txBody>
      </p:sp>
      <p:pic>
        <p:nvPicPr>
          <p:cNvPr id="4915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676400" y="1981200"/>
            <a:ext cx="5761038" cy="45259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Objectives              </a:t>
            </a:r>
            <a:endParaRPr lang="ar-EG" dirty="0"/>
          </a:p>
        </p:txBody>
      </p:sp>
      <p:sp>
        <p:nvSpPr>
          <p:cNvPr id="50179" name="Content Placeholder 2"/>
          <p:cNvSpPr>
            <a:spLocks noGrp="1"/>
          </p:cNvSpPr>
          <p:nvPr>
            <p:ph idx="1"/>
          </p:nvPr>
        </p:nvSpPr>
        <p:spPr/>
        <p:txBody>
          <a:bodyPr/>
          <a:lstStyle/>
          <a:p>
            <a:r>
              <a:rPr lang="en-US" smtClean="0"/>
              <a:t>What is percussion and its aim?</a:t>
            </a:r>
          </a:p>
          <a:p>
            <a:r>
              <a:rPr lang="en-US" smtClean="0"/>
              <a:t>Rules of percussion</a:t>
            </a:r>
          </a:p>
          <a:p>
            <a:r>
              <a:rPr lang="en-US" smtClean="0"/>
              <a:t>Types of percussion </a:t>
            </a:r>
          </a:p>
          <a:p>
            <a:r>
              <a:rPr lang="en-US" smtClean="0"/>
              <a:t>Notes of   percussion</a:t>
            </a:r>
          </a:p>
          <a:p>
            <a:r>
              <a:rPr lang="en-US" smtClean="0"/>
              <a:t>Technique :Lung –Special areas   </a:t>
            </a:r>
            <a:endParaRPr lang="ar-EG"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نتيجة بحث الصور عن ‪rules of percuss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1203" name="Picture 4" descr="نتيجة بحث الصور عن ‪rules of percussion‬‏"/>
          <p:cNvPicPr>
            <a:picLocks noChangeAspect="1" noChangeArrowheads="1"/>
          </p:cNvPicPr>
          <p:nvPr/>
        </p:nvPicPr>
        <p:blipFill>
          <a:blip r:embed="rId2">
            <a:extLst>
              <a:ext uri="{28A0092B-C50C-407E-A947-70E740481C1C}">
                <a14:useLocalDpi xmlns:a14="http://schemas.microsoft.com/office/drawing/2010/main" val="0"/>
              </a:ext>
            </a:extLst>
          </a:blip>
          <a:srcRect l="2681" t="7156" r="4379" b="9521"/>
          <a:stretch>
            <a:fillRect/>
          </a:stretch>
        </p:blipFill>
        <p:spPr bwMode="auto">
          <a:xfrm>
            <a:off x="157163" y="304800"/>
            <a:ext cx="8829675" cy="6400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Curved Left Arrow 5"/>
          <p:cNvSpPr/>
          <p:nvPr/>
        </p:nvSpPr>
        <p:spPr bwMode="auto">
          <a:xfrm>
            <a:off x="6781800" y="2362200"/>
            <a:ext cx="609600" cy="685800"/>
          </a:xfrm>
          <a:prstGeom prst="curvedLeftArrow">
            <a:avLst/>
          </a:prstGeom>
          <a:solidFill>
            <a:srgbClr val="FF0000"/>
          </a:solidFill>
          <a:ln w="76200" cap="flat" cmpd="sng" algn="ctr">
            <a:solidFill>
              <a:srgbClr val="FF0000"/>
            </a:solidFill>
            <a:prstDash val="solid"/>
            <a:round/>
            <a:headEnd type="none" w="sm" len="sm"/>
            <a:tailEnd type="none" w="sm" len="sm"/>
          </a:ln>
          <a:effectLst/>
          <a:scene3d>
            <a:camera prst="perspectiveRelaxed"/>
            <a:lightRig rig="threePt" dir="t"/>
          </a:scene3d>
        </p:spPr>
        <p:txBody>
          <a:bodyPr wrap="none"/>
          <a:lstStyle/>
          <a:p>
            <a:pPr algn="ctr">
              <a:defRPr/>
            </a:pPr>
            <a:endParaRPr kumimoji="0" lang="en-US" dirty="0">
              <a:solidFill>
                <a:srgbClr val="FF0000"/>
              </a:solidFill>
            </a:endParaRPr>
          </a:p>
        </p:txBody>
      </p:sp>
      <p:cxnSp>
        <p:nvCxnSpPr>
          <p:cNvPr id="51205" name="Straight Connector 7"/>
          <p:cNvCxnSpPr>
            <a:cxnSpLocks noChangeShapeType="1"/>
          </p:cNvCxnSpPr>
          <p:nvPr/>
        </p:nvCxnSpPr>
        <p:spPr bwMode="auto">
          <a:xfrm>
            <a:off x="1295400" y="2895600"/>
            <a:ext cx="5257800" cy="1588"/>
          </a:xfrm>
          <a:prstGeom prst="line">
            <a:avLst/>
          </a:prstGeom>
          <a:noFill/>
          <a:ln w="76200" algn="ctr">
            <a:solidFill>
              <a:srgbClr val="0070C0"/>
            </a:solidFill>
            <a:prstDash val="sysDot"/>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15888"/>
            <a:ext cx="5319712"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8208963" cy="639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sz="half" idx="4294967295"/>
          </p:nvPr>
        </p:nvSpPr>
        <p:spPr>
          <a:xfrm>
            <a:off x="4356100" y="1098550"/>
            <a:ext cx="4608513" cy="4922838"/>
          </a:xfrm>
        </p:spPr>
        <p:txBody>
          <a:bodyPr/>
          <a:lstStyle/>
          <a:p>
            <a:pPr eaLnBrk="1" hangingPunct="1"/>
            <a:r>
              <a:rPr lang="en-AU" altLang="en-AU" sz="3600" smtClean="0"/>
              <a:t>anterior axillary line</a:t>
            </a:r>
          </a:p>
          <a:p>
            <a:pPr lvl="1" eaLnBrk="1" hangingPunct="1"/>
            <a:r>
              <a:rPr lang="en-AU" altLang="en-AU" sz="3200" smtClean="0"/>
              <a:t>anterior fold of pectoralis major</a:t>
            </a:r>
          </a:p>
          <a:p>
            <a:pPr eaLnBrk="1" hangingPunct="1"/>
            <a:r>
              <a:rPr lang="en-AU" altLang="en-AU" sz="3600" smtClean="0"/>
              <a:t>mid-axillary line</a:t>
            </a:r>
          </a:p>
          <a:p>
            <a:pPr eaLnBrk="1" hangingPunct="1"/>
            <a:r>
              <a:rPr lang="en-AU" altLang="en-AU" sz="3600" smtClean="0"/>
              <a:t>posterior axillary line</a:t>
            </a:r>
          </a:p>
          <a:p>
            <a:pPr lvl="1" eaLnBrk="1" hangingPunct="1"/>
            <a:r>
              <a:rPr lang="en-AU" altLang="en-AU" sz="3200" smtClean="0"/>
              <a:t>posterior fold of latissimus dorsi</a:t>
            </a:r>
          </a:p>
        </p:txBody>
      </p:sp>
      <p:pic>
        <p:nvPicPr>
          <p:cNvPr id="8195" name="Picture 5" descr="Thorax02"/>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77788" y="765175"/>
            <a:ext cx="4211637" cy="5338763"/>
          </a:xfrm>
        </p:spPr>
      </p:pic>
      <p:sp>
        <p:nvSpPr>
          <p:cNvPr id="6" name="Footer Placeholder 2"/>
          <p:cNvSpPr txBox="1">
            <a:spLocks noGrp="1"/>
          </p:cNvSpPr>
          <p:nvPr/>
        </p:nvSpPr>
        <p:spPr bwMode="auto">
          <a:xfrm>
            <a:off x="1176338" y="6248400"/>
            <a:ext cx="2895600" cy="457200"/>
          </a:xfrm>
          <a:prstGeom prst="rect">
            <a:avLst/>
          </a:prstGeom>
          <a:noFill/>
          <a:ln>
            <a:miter lim="800000"/>
            <a:headEnd/>
            <a:tailEnd/>
          </a:ln>
        </p:spPr>
        <p:txBody>
          <a:bodyPr/>
          <a:lstStyle/>
          <a:p>
            <a:pPr algn="ctr" eaLnBrk="0" hangingPunct="0">
              <a:defRPr/>
            </a:pPr>
            <a:r>
              <a:rPr kumimoji="0" lang="en-US" altLang="en-US" sz="1400" dirty="0">
                <a:solidFill>
                  <a:schemeClr val="bg1"/>
                </a:solidFill>
                <a:ea typeface="+mn-ea"/>
              </a:rPr>
              <a:t>*** </a:t>
            </a:r>
            <a:r>
              <a:rPr kumimoji="0" lang="en-US" altLang="en-US" sz="1200" dirty="0">
                <a:solidFill>
                  <a:schemeClr val="bg1"/>
                </a:solidFill>
                <a:latin typeface="+mn-lt"/>
                <a:ea typeface="+mn-ea"/>
              </a:rPr>
              <a:t>clinical application</a:t>
            </a:r>
          </a:p>
        </p:txBody>
      </p:sp>
    </p:spTree>
  </p:cSld>
  <p:clrMapOvr>
    <a:masterClrMapping/>
  </p:clrMapOvr>
  <p:transition>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صورة ذات صلة"/>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75" name="AutoShape 4" descr="صورة ذات صلة"/>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76" name="AutoShape 6" descr="data:image/jpeg;base64,/9j/4AAQSkZJRgABAQAAAQABAAD/2wCEAAkGBxATEhUSExMWFhUVFyAbFxcYGRkaGxYYGxcYGBkgGBoZHyggIiAlHhgeIj0iJSkrMC4uGh8zODMuNygtLi4BCgoKDg0OGxAQGjMmHyM1Ky81NSsvKy83Ly41Nzc3LSstLS03LS8uNSsrMC81MjYvNTctLS8vLS0zLSsrNSs1Lv/AABEIAKgBKwMBIgACEQEDEQH/xAAbAAEAAgMBAQAAAAAAAAAAAAAABAUCAwYBB//EAD0QAAICAQMCBQIFAwMBBgcAAAECAxESAAQhBTEGEyJBUTJhFCNxgZEzQlIVYnKSFiRDU6GxBzRjgsHh8f/EABgBAQEBAQEAAAAAAAAAAAAAAAABAgME/8QAJREBAAEDAwQCAwEAAAAAAAAAAAECAxESUfATITFhBOFBsdEy/9oADAMBAAIRAxEAPwD7e7UCaJr2Hc/pqpTxFAUkkqTCJmWRsDSFPrsDnj5AOrjXz+KWRNpvmyHlfi5llCr+Zg0mLlGJxsA3yvtrtaoirz6cLtyaPHt3sUisoZSCrCwRyCDyCNaeobxYo2lYMVQEtiLIAFk19hqpmbyZdlFC9REtGU9JBVYHdbNZX6R76jbjcO0HU0Zy4jzVCQvCnbI9ekDsWOpFvM+vvCzdxE7/AFl0sMgZQw7MAR+hF6z1zMW/lMkW3UPiu1WQ4eXkSxxHMhqhj7dyR8cpOpboJF5kcl4t5og8p5FYMFUlLPpIBPpujxp0pyRejDptNV3T94TtllJ8wiMknEqWZQb9J5BsEV7HVTt+pTCPZzGTL8Uyq6UuI8yNnHl0L9JA7k2LvWYtzOWpuRGFuOrxGURc2WKA16S6rmy39h71V8XfGm76tHHKkLK5eS8KWw2ItuewofNageEYiFnJdm/7zKKOPcStzwByf4/TWrxBl+N2ONX+dV3X9MfGtxRTr0+p/TE3KtGr3H7XGz6jHIzopIeMgOjAhlsWOD3BHuLHf41M1zHU45Nt5u6yymneKIYgBY1LhBQY8n1k2xomuw1t3U26Vdx/URFhzjkbyS4kXLIUtgrwp5Huee1SbcT3ie3MrF2Y7VR35h0WmuVffbtYopTKP+8mFApVfyWkY5EH39JA54y57Gtb+svuYYpG87gSxeXwpbBnjRxJa1yS1V/OnSnOMnWjGcOj01TPunXeMnmej8P5mLYgKwfG7Auq+SffUHpfVZTIqy+bGxiYlZUQRs4Cm45Y7XEANwTdG/bU6c4y1N2InDpmPGtW03AkRXAYBhYDKVYX8qeQdc/0vqEzyLHIZ4maNrDolF/SbhkUFCAMuCTYIPtrV0nqk8q7ONnIM0TySSALbYFQAOKFl7PHYffV6M457/jPWiZ56/rq9NcnuOqbjAhZCGi3qwZYrUiM6D1Cu4D16a5B1Z9NnlG6mgeQyKsccilgoYZmRWHpABHoB7e51JtTEZ5zusXomcc52XOmmmubqaaaaBpppoGmmmgaaaaBpppoGmmmgaaaaBpppoMXWwQb5FcEg/sRyP21Ah6HtlSSMJ6Jb8xSzsGLfUSGJ5Pz31Y6q+pbycSJBHG35gJM9ApEFPqv/fRGI5BJJ7KdWJmPCTTE+YbD0bb+WkWHpjNpTMGUi+Q4OV0SLvsdef6Jt6kXAgS/1AGcB+MeQD3IFE+/vqrnk3J3MsUUhpPIYliuKoWfzr/uLMi8fDUbHOouz8XYbeFpBmTArMwYAs/4b8QbAGIsD5FWDVc6uurdNFOzoG6RCQnDAxghGDuGCmrGYOVcDgmuB8DWT9KhJU4kFFKqVZlIUkEi1IPJAJvuRqHt+ts03kmKiCAxD2AD5mJBqiPy/kHntwdRN31abzWRcAU3KxqM68xWgVznaGhb9xfb+WqdzRTs6CGFUUKooDsNRYOkwoQVWsbxFtSZd8FJpe9cVwSNQOkeIhOyhYyAcbN9i0CzfABWmxsG7B9NWdYy+I8XdWjX0M6ipLJK+XVjHi/NX5N0KNjUzK6YWmx6dFDl5YIyJJtna2Jsn1E8k++sN10mGR1kcMXS8SHcY2KOOLACx8apl8REkyAAjHHyywAzG6O3JDY3/I+O2p/RutGZmRowhUN2fOykskL/ANo4ySwfcHkKeNNU5zlNNOMYWW52ySIUdQysKIPvqP8A6TDiyEMQ4piXcsV+Mi2Vfa/c6pV69JO+3RB5YlwckMCcHimdV5QjMGL1L7ArycuJm5666SSRmIWjKPr7rKyJE/08KXZgfjynq+NImYWaYnzCwPTIfK8krcfHpJY1VVRJsVQqjxXGvD0uEo8bLksgp8yWLDtyWJPH/pqqXxQPeML60T1PVlt021Yra8qCuQP9ysO2s5OqyvtJJ8RFX0EOGumok2oA5BFfFdjwGqd0007J8fRoAwcKcsSuRdySp7hiTbfvdayg6VCgACmguKgsxCqRRCgnjjjjVRuuuPJ6I1MYM5izLAN6ZmiegVIslbHcUeaPGs26rK20lktVkSVlGLX9E5jGRKirC0ePfV1VbminZaQ9KhUAKGAC4qM39C9qTn09vatYxdF26oiKpCxm0pntCRRxa7Ao1QNc6rx4mGSqyCzII3Ae8SZ2gWvSLBK3zjxdWRrCLxKSaMSgs5VPzODjuGgYscPSLAIq7uuNNVW5op2WcvRtuyKhQ4q2YAZx67yyJBBLXzZs3zrbF06JZTMAc2ABOTmwLoUTXFn29zqq2XWWG22rtTvMKssAtiJ5CWYDtUZHA7n9dbOl+IDNIq+XirWFJf1WI45KZMePTJzyaIr76ap3NFOy801yu/61OJUVfLsbp48PMoPGNpPKMyUJX1Rg8A9vi9WHTuviZwqxticRkT2ygWcGuxWmxsEnIHihestLrTXL7zr0pMDRqoDSMMWkAzUQ7lqf0lkIaFT2Per4Oty+KQcisTFVKiyQLLxRSrQqiKlC8EtkCAp76DotNUvR+tGVnzCIoxwGTBjkFvJXVSPU2NHm+KB1r6x4haCURGLIEAhsqsNko4xP/i+XHXP9ZD80F9pqg23VpDMsRCgM0oc+ZZDI0YUJ6Bf9TsaP660+E+tTTbVCyq8w2sMt5gCUyxkgsQtISyNYAIFir7AOl01z8fiWwrCL0uoYeoglS0aEYlAcw7lcf9o59Va1N4qpb8tbqC1EnZtxOdvR9P8Aaw/fntWg6XTXLeKOrTxKD/Tx2s08gV1DZQ+SSqs0bAinYXXvfFDUqfxGUaUGIFYvMAIkGTNHEk1UQALVqstwR8G9Bf6aoIfELFlXyfqJK05ooJEjLC0HuxNGuAPkax2niRmERaEKJiuJDl6DFVBOKceokeqhwObNAOh0000DTTTQNNNYu4AJJAAFkngADvZ0FV1XqkcX0qruZY42H08SzRRE3iQSvmqcf07Xr2LqW3oE4BicQFBNfmNEgPoBUlgVojvkBdXqJudhspJSxkqRmjY0VBsPHLEDxZtolIBvswHc6z/7PESq6SEBTfIQmzK8r91P1ZkCsSt3zwAHuw65t2SJscXbFcFUtgXDEUQo9PoYZUASp9+Nbtn1WFxbqFfIgrRbtM0KnLEd2H7XpF4eiWqaS1VFBsWBGZCvYf8A1XF/f5AOsV6dFFJG7OAELBCxpi88lkEigQWqlruB8DQTZd1BG1EqpArt2HJAsDuaJx7nUPa7nZB3RWXORsnDWeXLIAcuwLRsuPHqUjves+odAgmfzHBLVQPp4rtzV0DziTjdGtRo/Da+e0hb8spEAgoW8Ms0wZqAH1zXS1yvN3QCSeqbMLnkmN1ePuVEg9vdaYfNitev1faryps5KnoUk+tyg7DtkrC+1qR31Fg6RtoVL+awVJFdmLLQdE8v1HH/ABoH9L7kk4zdL2kbsXmZWYBzk6g4xzZhuR2V5Ks+zgH+2gsPx225oqSG7AcliSOKFmyhFi/pPxrDoMqTbeOfGvxEayEFjIB5i54hm7qMjXAHPYaxh6BCv02pD5qRjaH1djXI9bD1Xwx1l0FYETyYZfMWJVUDIMY1CAICRzyouzZPfQWBhXj0jjgcDgfb+NPKWscRXxQr+NZ6aDX5Cd8RZNngdx216YloihR5PHc/fXsjhQSSAALJPAAHck6xgmVxkrBgfcGxwaP8EV+2g8/Dp/iv8D5v/wBxr3yE/wAV/gdu+tmmgwMSkViK+KFfPbQRLd4i/mh799eQTo65IwZeRYNiwSD/AAQR+2sdtuo5BkjKw+VIP/toM2hU91B/YfposSg2FANVdDt8fpryCZXUMjBlPYg2ODR/9RWtmg1+Qn+K8mzwO+hgT/Fe1dh2+P0+2iTqSyhgStZC+VsWL/bWG03sUoJjdXANHEg0fvWgyfboRRUVx7f4m1/gi9bCo+Ne61bfcJIMkYMLIsGxkrFWH6hgQR7EEaDLyl/xHe+w7ng6wfbIQVqshRK+k19itEftrdpoNawIAoxHp+n3r9z/AO+hgT/FefsNexSqwtSCLIsc8glSP2II/bWROgxeJT3UH9QDrXNs42VkZBTAg+3DCjyOe2s550QWzBRxyTXc0P5JrWzQRtvsYkFKg75dv7qAv+AB+2tohTj0jjtwOP01s00DTTTQNNNNA1W77pjSzRuZT5Sj1w0MZHBBjJPcBTZx9zh/jRstNBRbjo/mTyvICYyIiihgMnhZpFJqmFMVI57rz94e06XvlSMGZy3lJkc7ImW/N5PGLigLVq5ICk3rzr3VJjapSFNzCv1MHIO42wJIHBjZHkv7L72cc18Sy8/lqcFYk5AB8TMpKWbq419jQe745DPb7HfAxXICFktuX5TJTRHmkhqB5t1P+K36curdIld5CoJV327X5jChFMjuAvYHFTyK5I+SRltOtOXVpWWOMxuSCK5VyCcgxWgoB4JHPc2NdBoOf6bst4JFMjnBewyLekGQU9n1EhkN0TY5IrnR1Lpm8Z5mR3AZ2wqVgAn4ZVUV7Hz1y49r+Sp6fTQcp1Hpe9kV1yODLKAhkI9TiLyySP7VxlGHI9Y44483nR927OzestHuEBL0KllieEBTwoWNMSR3Iujd66zTQVPSdtuFMhmYtd0AeD63IK88elgPYCu3Fmn6Z0bdxxRRWwVItshCzN9URcT0bumUqB817UNddpoOM3u235xiV5VYQqFYMSBJcyqWNjID8tmvI0o45N2kPT9wZIizyBAWLASEUbiKA+olltHuyeHrsaF/poOY8QdJ3cybqNWsSxyKluQtPCERaH0kSWxbvXzdCf1Hbu0kKo0iiiJBlIB5ZpryXjzAyBe91Ix1caaDmo+n70NGxcsFI8xfMYeYTHuFdlrspZ4mC8Y+WaF1cno2x3CuGmdzUMa15hKmQKRKSv3OPP2vizd5poOY2/TN2DRYhCWIVWogtuJpGs2B643Rexoqax+rUnw30qSCsgf6Man8xmpkXEgKTVe9/wD71faaDl9v0zdoCFyAZiWHmni55H9IsV6WAOJX9TQvPZbHeho2dmyAjD/mEqSImSU49jbYnt7XwbvpdNBQdK6dOqy+bZZ4kF+YWLOqFXIJ5UFjY/X27ajQ9J3IVI8pFQeWGxmawoiZJMTd/VR/a+DrqNNByy9M3obLN/6jt/WYgr+LzjFH4gLKR2sgc0CPek9OmSXEswUyTSOAzhabdSTwlSKWyJCGH2rsOeo00HO9ch3mbPEWCBDwrcn8mUDFaIy8woaKn6e/9uokW23rAFDICHtspGo00LAICxOOIdeSfUWBFEEdbpoOX/07e8HJ7UylfzWo3uvMhy55xitSDx7cijrJembsvG7tkEnzAzdTiYZkIJDEMAzqeAoIB9PHq6bTQc/1jpUrySsgJEkUaD8xhRSR2b09rIYUfsf3x22w3gkFyN5Yb0+ssQomdzkSfUGjKpyGIxNY/VrotNA0000DTTTQNNNNA1W9R6wkbrCPVPILjj5GQui2VUFXux5IFcEsoNlrEoLDULAIB9wDV0fvQ/gaCm6z11YY5qIM0ULyYlWCsY0DsB9jkObPf3o63S9chQuHY2jMCArWAojLE/P9ReR/kPvr3eeH9tKZC6sfNDB6kkWw6LG/0sKtVUcfAPfWne+HY3YMruhyLEh5CcyEUMPX3AjFA2vyDoM5PEG15V2I5Ip1IDESpCQLFH8yRF/+4a1t4hjaXbpEQ6yymNzR9J/DyzgX2y/LHB9m1vk8PbViGKEkFiPzJOC8qTMQMqB8yNGHwVFVrZ/ou38xZcTmjZg5v9YjaLIjKi2DFbNkjj2Ggwl67AshiJbMEisTyVWNiB88SofvfHY6h7vxEFVsVyYR7hwcSFH4eQIytfN2QLHHuOCNTd/sNsGO5kQZIAxeiSPLEmJAHuBI/YXz9hrA9B2rD6WIYSf+JJyJ2Dy/3dmIBr2ritBk/WoxDLKAx8nh0ohg2KvVH/a6n9DrU3XUSSRJfQq0Q2LUB5TSHI9gQEY/t+lyl6RAFlXE1Obkt3ORwWPglrHpRR6a7X31rm6FtnvJC11YLuQaQx8jKiMWII97550GadYgKlw1hZFjahZV3KBQQPnzFP6MDrSfEG3Fctzn/Y3HlSiGSyBxi5As/N9tSm6dGY/LIYrYPLuTakFSGJyBBUG79tRf+z22qsWqnH9SXtLIJZOcvdwDft2HHGg1r1+PzGBP5YVcWojJ2leKgTwRa9/37EHWvceJIyF8m3JeIElHxwlliS8qoGpbAPPpPHB1KHQdtZIVgT/vk4pzIMRlQpiTx8kduNZv0aAhgQxyZGb8yTloipQ3l7FQeO9c3oNY61G2ON8vibVuD5jRkfY5IRz8a8i8QbdhwW5ogFGBIIkIoEc/0n/6T9r2RdIjo5+pmkEjMuSXIoUA0p/2jiyCbPvqJuvDEDBQuS44j+pKbVfMKg+sHgyE2Df7caCXuOtQpHHIc8ZfoCozMxwaSgqgteKE1XtqJF4gXzKb6CKyCt6W89oKb49QAv8AU9uRYN05GEOZZ2gIZGLMDng0ZZsSAbVm4Njk60p0LbD+w975dzZMpm5tufWcudBH/wBdWRkWAg5o75kErjGI+3PNmZP2DDgjiP0rrk06ZRqmSwxuwNgM0qeZipvgBSPUbsn2rVlF0aBRSqRzd5NkSUEZticjagDk+wPcXryDom3QKFUgKipWb+pEvFXs+oCz3vgkdjoKufxE4aVcQrRJI+Lq6lhEQVwZhhIrL3KH0WAb5q4n6pEhAYmyAaomgzBVuu1saH7/AAdYf6NBRWjiSxoszD1tk/DEgZWRx7EgUCdbtz06J2DstkV7kXiwdcgDRphYvtz8nQQj4j2oQOXIUrkCQR6cMyefhaJHcWPnUhOqxt5oUOTDeXparAsgMRRNUaB9xr0dIgFUuNMz2rMpykJL8g3Rvt24HwK3QbKNMwAakYs1sxskUe5NcDsKGgq9p4gDTeWylVaKF0OLcGZplCuew5i4PH1V+sva9b28iM6PkqIHNAk4MCVYAckEA1+msY+gbYEEK1gIP6kh4iZnj7t7M7H73zetqdIgERgCnyyuOOTUEqgq8+kAcUKrQaV6/tyVAZvVnVKxA8txHISQKAViLJ45ButeL4i2xAIfuQOx4LeXjfxfmL/J+DW2DosCNkFN045d2FSsGktWYj1MAe2sH6BtyFBDnFcV/MksLaGryvvGp/b7nQZ7jqyJI6MGGEauWqx6mZVArkkle33Gte66sAI2QZBpvLYUcgQHBAHyGX9K57c6kbrpkMjFnWyVxPqYcAkjgGrBJIPcXwdD0yLELiaVy4OTA5kkk5A3fqPv76DVseubaZgscgYsLHcf2q9c++Lqa+/2NWOoWy6XDD/TXEccBmx4UIDjdXioF9+NTdA0000DTTTQNNNNA001V9Sj3LyJGhVYGFyuCRIKP0p/zBrIUVCtXJBAVO96TuZZpijmICUMGth5inbBCgFUFLnIn5TseDrbufD8rDiQqfKdVPmPayO+Sn0BbVQSB2oEgaidSi3AmkMINK1IPKkVkIgoGOQHB4gSPyyB6subxGtnUuobzCUIpZU2vmU23mLTOVmXBcSOcljOPLUx4FggJUnRZsskKKCYiVzc4GLcPK2JrsyPh2FAAVXbXB0Lcjy7lBxfI+q7/o9/QAfobkYn1ck216R1DcRy7kJDIVLM0dxSkMcYQ/NUKssALLnIDlTdluNzuPLibkHzqfBHa47cL6SAwv02arv7c6Cvm8ObhoyhlDEoUbJjixKSKJCFUEPbg1z2Hq4B10m0DhacKKoDEk2MRd2B73+wHzQ5jYb7dRoVEbMMrW4pVwU7tkbkjmoyGAAHC3RB4tJd7uQIfSAXDZsEkYBhWAxoMAwJNntjXuNBc6a5uHqe9YRkxhC7KG/LlcxkrKXDAAClKoA9kHI/a9Oz6tvCFdo3HmCIlTFIBEGjt+CLvzPTR5F2eBoOq01T9L3W6eRhIFVVRCQI5BbsgLYSPQIVrHa+earVYm53M8m3WWN1QlWeo5AA5ilLIx9gjBKe6JYDuug6vTXNdUecysvroTwmMiJ2Cr6MzkvB7tfPHvxrb0nqe6kZA8eIoZEpIl+hizKCKHrAGLHgc2bWw6DTXK9V6zvkO48uMsI/M8tfImJfDbxyrTA0cnLJYHNUOQda+o7ucxugicKXkNiGUklZkwodxaknLsSOOxGg67TXEdXl3DyqxjlBEyCkil4ROowUS4FEGEMx+AX9r10PSN5uJA5kQJSihTgq9uGByABApaIJuz7VoLbTXER9R3e4GylxI9auXWGXEB9juCwZbsqJCnJNElR3XWfUurbmWGVTBIA+2cgCGbNZfJidAvF3kzjtdoOxHIdpprmd31ndB3VImrnE+TKaxmjTkDvaOzd+y320PV93cVo1GR0krbzEhVnwjkH2Za454fMHFCCHTaa5zxFvt0BMkaN9DBCiOxNwyNkpX+4OFXHv/wBQ1J3TSQxxCECiaYFTYLg4sASCAJGW19lJ7VoLrTXOnqm7DC4jiHIeo3OKjcCNar6soyZLF4488HWfRuobqWXF1wRYkY5QyIWdmmVlVmIArBGrk0/3B0F/prmYd3uEdkjjOLSyG3SSuHjoCl7MrOQ3ax376eGvODjPzKkjDHKN1uTOQMWLfScQnHF2DoOm01zG46vvFdqQlQZKH4eYkiOSJVGQ4OSu1ED+ywDzqDvN5umRV8lwBukIKwy2yr1KnPyo8kByTwwdq4BGg7XTXHCad9wHeOQEmHgRSgKVmnDjKiDSlbbsQb7EVe9A3c8seUyBGKqcaYFWK26nIC8W4sXoLTTTTQNNNNA0000DTTWndblI1LuaUfqbJIAAA5JJIAA5JIA50FM/WJBuvLKkJ5vlABVJdvwx3AOXmDHhSPpN+ntydF8Vw+WJfLlAZQyqQmTK0TSqR6qshWGN5WO3vqxOwgZhI0YD5B+fqD4GO+D9WBK2PYkdtQ910XbHywq4VSjDjFVjYLfwFFgfBI0GMvieEf2SH1hKAU05lSAg01AiSQLz35IsAnW7qnXUgRHkjkAdSaAWwQA2BBb66JNC/ob45kP0zbkepFPqDc8+tWDBv+WShr72oPca3OsclZKDg1rkB3qrX9mIv7nQVEviKnYLG7UYQB6BYmnlhDq2fIPl3VD2Pua3dG6wZGMUikPlNi1AK6Q7gxGvUTYDJdgWW4+0v/Stt28pPpRaofTGcox+ikkj4s131lB0+BGDoihhkAR3HmMHkr/kyhj8kA+2gqH8RsKkMThAZw6jAtUD45g51XpPHf4HzZ7Dq8UrsiZHEuLrgmN/Lcd+CGFeqr5IsAnXr9L2xu409WV/fPmS/wDlZJHvZ+dboNtEhJUAE96+/J/k8n5PJ0FSviMBVd43UGKR8aQkhJI0NEP3GYNVzffijPHVkwyxa/M8vD05Z5VXfH73fb+Nat70PbujriEyVlLKBYVypcC7HOI9vYfA1KO1hCFSqhQcj9jeRa+93zfe9BA2PV3laV1RjHGopAFzkYor0pzoEcrRFE1zr1PEcJAYK5UqHDDErgcPXYbtb182rccamQbSIITFUYdRTIB2CgKQCCOBXtqJENpTWox2927LSimyfnsaZciPkA/Ggwk8SRAAmOTlsKpLyG5G2I+r/wAwj9j+2pW56qEEVxSlpuyALkpxyIe2oEC/cjir7Xqj2O0keRfKXJHGVgcsSs4Ir/eQ9/5c99WEsKMVcgEpZU/BIo1+3GgqYOvq3lIFcySheQqjHLzOSC/YeWxNE+3zqL03xKZI9qHhbPcYBx6AoD7Z5sgCx9J8thR54PHa7FeiwBw62tAAKpoUpY+3NHI2NZwdN2tKREqhaxsViIw0a4/ACswH+1j7HQap+rRwuIFhc4hQoQIF5V2UC2FcRsPYDjsDrSfEUZIC5kyhPJAUWxeGSYclq+iJj6sfprmxqf8AhdvJU2Ktliwf5oEKQf0c/wDUfnXi9K2woCNOAoArsEBVQPilYj9CR76CjHiOVokZB6vIZnYqMfMECSgKMsqtux+/OrrZdWSR/LAOQuzQxyAQkd7H1+45o60bXY7NjIqwqPKPltxQ5iTgVxRjZR+gA9tT4dpEhyVQCeLHuQAP5pQL78D40FDD4jcM7SqwQLOVRUUmtvuBExz8zmwynHEf3c9hqZL1yHJLhcy5MoWo81OaRmjlVHJScSaHJrW1tjsijOVjxHmKzewye5gf+TrZHuRzrTFsdtLNIyZK8MmL1xblY5rB97V05vsSPnQI/E8LCMpHK4lrDFV9QZHkU2W4tY2NHkULAsXearZ9vtolWQooCMMK9mY+WoT2Fl8a4AyPYE6nQzBlDciwDTCiLF0QeQfsdBs015kPnTIaD3TXgOvdA0000DTTTQNNNNA0000DUHcdJieePcMDnGCFFnE32LL2JW2ontm3zqdqr6ls55JUUOo2xB81aPmMQRiqkcYNZyv2UAfUaCDvugCWSRxMAzUY/SGwdTEyNyeaMQtRQYGiPc6ZPB6+VHEkgAjdypaPL0Nt5tuifUOEWXubvH73rTv+myfinkWJinmwGlAUt5YflWscBsLHuuQ7XrNpupGJT6lkwYsFRTUgivG2WsfMAAPwT6jwQGPUPDUmBRMGV3LFQmIAO2EDCjIPqIJyFEZe/fUjc+Fsw1tEAxkIXyrCeZCkYr1i8St3Qv7d9JJ9+MgoY1ngSqjN6hMSvQ4S2lBIANIOb+pI3UVrkkCUozUlmLGVlkUKh5LGJCK4xc1/doNnSOlypuHkkVSPXi9URk6nvkSQwF81jQA4OtMPhTFg4kjBzRrEVH07l5zRz91cpf6nkHHU7qEc5MJORGDCVUC4sxVayBs19XY/zxqq2P4+OKOIZUqKMmVbVvJUBaVeVDg379vUBzoJCeEhwTLZVY0Hp4KIJEkLAnl5UlILf7YzXp1m3hcG/WCPO8z1KW9P4gT4EZBTVYA1wv73l1zfbhdxFFCxt4JXwpSC6SbdUyJ5CkSOCR8DkEc6o36gyoGYozMofFFbAlJPMq1oqGwrg/dmFgBjtvCZSqlWgsYxEZVWMZnssMzdrMB9jGvfsMtt4SCMxDrTNZ9BLFPwibbAuzknmMPZuz9/VrIzb7EN68vUHUJH6WwlxKE9xkI6J455vnHz8V1D1HD+1cb49VrkCBGa4y9QL/8AAUAQl7joheGOLNLjDD6PQckZPoy4IDX3+fmx4egXtdxti4PniQZ4dvMBFsMvURd3Yv7agE76+M0ZgC5VIzz+G/yxo1KALr3PtVb9j1Cd91g7FVH9gTgsYI3xJokUWY3kP7RXuQ19R8LtMX/OVGe7ZI6dVbavt6Rs+KLhx/xAr31Yv0UNBJCSAZDkGAJCPwVZVYkWrKGrtY/XVHudtu4/PlhRjM0e5wYxxk55K22XIqDieeCa+a41u32/3ayeVm6rmakKKWMeUHNBCDWcij0jspN+4bh4Qj/LBZXRJS5V4w2cbRSqYzyOM5neyD3Ar31t23hsqysZFIVnNBKBDyzSEUzMO0uNgA8H2NDASb9lFkoxdQcUVsAWcSEErRXHEjvRHJbldZ+IOobiFkIP5ZfboGpSGaTdJFMHvtSMCtEck96rQZv0Fvw0G38xKioE+Xww8p4xS5ek2wa7N0R72NMnhkkhjKofFBmIyH9EUkbFWzsE+Zd+1VzrVPJvTSlXbGVLtIyCq7wWe3cQeqx7gV6gRrVuvxpEUmLmVQc6VAY7UeYsRIKt29OXB4s6Cw2nQCsO5izj/wC8f4x0qHyEgPpzN/0wasd61H/7KnJyJVCvdKsdeXkm3UlPVw4MBYN7GQ9658/PWRljYp5szemkDFGiQeaAwN4MvbgHI37X0kL2oNEWLo8EfqPnQVA6F/3eeDJalaRgfL+kySNJ6hfqotXtwo7aiS+FmZ5X85VMrliyR4sFbZrtsVbPgAoJPiwBXF66XTQUr9CuExZKC0qSG1ZluNozQQvxfl+xA5Jom7jN4XsYmRSMoybS8hHK0hz9XLNliT+vBuh0emg5tPC+NgSCvMdvUpPoeR5MPqqkL0DXCrXF6xi8KflSKzxs7xJGJDEbAVERrt7OWAPcdh3rXTaaCi2HQXhk8xHjFl7AiItZJ1lqw/dVyUH5a67g3ummgaaaaBpppoGmmmgaaaaBqo6r1OVZU28UTGSUWJSLijUGnLEG7UVS8ZFlF1kVt9Rt7vo4lyY+4AUcszMaUKPck8f/AM0HL73qu5j3ZiEpwEkK26x4BWR3lDlQHyKocSOMioPBrUyDxfGyxv5UgWUKykggYOEIJNcfX7+mwfVyLb3qO1Rps9qC6eUz8Q27O35dEtyVYdzVVxqyMWyWyVgXBrP0DBm+fgnH96+2grf+1oLRIsLM02JjGQFq8e4kQtfbjavY9rXvZrJvF0fBWNiDHmDY7+R+IxNWAcPk3dcUQdWQg2ZfDGAvZbGkLWRy1d7pu/w331A6fJ0+a6hhABZELLF6wmUbYAEmgARyBx9tB7t/ELPMkYixGbLJkwtfyopUxrg2Jl/cEc99bJ+tus7wmMH1IkdNyzMhdsuPSAAeefb51saXp6IZvyAiuvrGFByFVOR2amUD7Ee2kO52k7yqyx5p6XD4FmRMWDdycPUCCexOgrOu+JQNsskIYPLtnnjY4+hIxGTllYJuVRj7+rnjWfW/ELLHMEGEiJMVa1PMOB+kjkEOP0/g6sOs7nbLt/NeITRIQKRVkxBOBKr7gXyFs1YAPbWtG2UhctFFicQJGERWbKMFcDZJ9NDmvtY0Eno24dzOHbLCdlXgClxRgOAO2RGrLVdst3tBn5bRLUhV8cVuXsQa7txXzx9taOsdfSAvaM/lRCWQKRaqzFUoMQCSVb3H0HQXGvMR399QNv1iJneNj5ciEAo5UE2pcFaJBBUE8f4tfbWn/X4/NWMKzZSKgcFCpzhaZWBysqQhHAu64rnQW2vCo1X9W6ssDQqUZjPIY1xKgBhG8nqLMOKjPzzWsun9XhmjjkVgBKmaqxAbGr7X9jyOONBP14VB76jjfw8fmp6rx9S84/VXPNV+2sV6ntyuYmjxBotmtA1dXdXXP6aCXpqHuOqbdM8pYwUBZgWW1CgMxIu+AQf3Gtg30WAk8xQjAEMWABvtz20G+te6hzdSiCyFWEjRqWKIQz+m+At97Fc++oWw8RRyOUZGi9TqDIYwGeMgOoKseeb+4B+DoLnTUL/Vtt/58Xa/rXscaPf/AHL/ANQ+dbRv4SWAlS1vIZLagGjfPFHjnQSNNRf9RgtR5sdvWIzW2uwMeebo9vg61x9TRltSpclwiZpb4My8FSRzj+o9wCCAE7TUfYbxJoo5ozaSoroflWAZT/B1I0DTTTQNNNNA0000DTTTQNNNNA1Cm6VA08e5ZAZY1ZUfn0hu/Hb5F+2TV9RubpoKPf8Ah1ZHmcsLl8vkoCU8o2KN+51ofwop7SsPzGcGrNSGRmWybAylJBXHsAcgWB6PTQVPSeiLC2dhj5UcYOIBAiDAc375HUOPwsobIyk2yM3FWYtxJuY654HmSEH5UAcck9FpoKiDoSrtRtgwFY+sKASUZWUsPc+kX8/bUXceFw/mZSn8zzMiFAb8yNIzyPceWD210OmgrV6WRFgHAPmCRmxJshw54ZieSo7knv8AtXS+EIqkVHdVk8wY9wiTIiSLGPb6ch3xLEAVwOj00FDuvDSuSTIaJf0kcYygCQGiLuh3447Hm9vWegrP5lNgZYhFIQLJVWLJXwQWb/rOrnTQUrdABkM5kPnGRXyxFAJG8aqF+Kkc8knJr7cai9O8K+SIgspIh8vG1FnyoGgW6PurX27/AG410mmgp9/0UzrtvOZWMLZuMRjKxieJrBPCkSMa+a+KMFPCIwwad5PyREWkAYnBZFRq+kmpDeSm/tZvptNBzsXhVRX5rnmNmyLMSYZjPHTOxaszzZaxxY1FfwUpiWETEKsKxCkUHFIZIbv2bGQn4+QRxrrNNBzu48LK5tpD9eZpQLP4RtoR3PGDlv8Al9uNTd10cukIMhzhYsrYgglopIja/GMhrm7AskWDa6aCr6L0VNtnjzkQbI9VCNIwC3c8Rr++okvQWwaMNee4Mxe8GiJbI4cG/da44Y3er/TQc5vPCiOZTnQlZmrAenLajaUp+Ai3+pPtxrUnhp3aUyOFykYpiAeGEIJb358qqHIuw1ha6jTQc3H4UAFeaTzYJWz/APNfiu9/5cfoPnnWew8MeU7yJKCzszeqNWxZpdxMCnxTblx9wB2ORbodNBH6fs0hijhjFJEiog70qqFUfwNSNNNA0000DTTTQNNNNA01jI1An4GvhXW/F+9fcuVlKBXIUCuMSR79rr2r+bOuN29FuO71fF+JV8iZimfD7vpqm8I9QefapI/1Ec/rQP8A+f8A01c660zmMvPXTNNU0z+DTTTVZNNNNA0000DTTTQNNNNA0000DTTTQNNNNA0000DTTTQNNNNA0000DTTTQNNNNA0000DTTTQNNNNA1xvU/wD4c7OaXzbZbNlR2P8ABGvNNZqopq/1Dpbu125zROHV7HZpEixoKVRxqRpprTEznvL/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77" name="AutoShape 8" descr="data:image/jpeg;base64,/9j/4AAQSkZJRgABAQAAAQABAAD/2wCEAAkGBxATEhUSExMWFhUVFyAbFxcYGRkaGxYYGxcYGBkgGBoZHyggIiAlHhgeIj0iJSkrMC4uGh8zODMuNygtLi4BCgoKDg0OGxAQGjMmHyM1Ky81NSsvKy83Ly41Nzc3LSstLS03LS8uNSsrMC81MjYvNTctLS8vLS0zLSsrNSs1Lv/AABEIAKgBKwMBIgACEQEDEQH/xAAbAAEAAgMBAQAAAAAAAAAAAAAABAUCAwYBB//EAD0QAAICAQMCBQIFAwMBBgcAAAECAxESAAQhBTEGEyJBUTJhFCNxgZEzQlIVYnKSFiRDU6GxBzRjgsHh8f/EABgBAQEBAQEAAAAAAAAAAAAAAAABAgME/8QAJREBAAEDAwQCAwEAAAAAAAAAAAECAxESUfATITFhBOFBsdEy/9oADAMBAAIRAxEAPwD7e7UCaJr2Hc/pqpTxFAUkkqTCJmWRsDSFPrsDnj5AOrjXz+KWRNpvmyHlfi5llCr+Zg0mLlGJxsA3yvtrtaoirz6cLtyaPHt3sUisoZSCrCwRyCDyCNaeobxYo2lYMVQEtiLIAFk19hqpmbyZdlFC9REtGU9JBVYHdbNZX6R76jbjcO0HU0Zy4jzVCQvCnbI9ekDsWOpFvM+vvCzdxE7/AFl0sMgZQw7MAR+hF6z1zMW/lMkW3UPiu1WQ4eXkSxxHMhqhj7dyR8cpOpboJF5kcl4t5og8p5FYMFUlLPpIBPpujxp0pyRejDptNV3T94TtllJ8wiMknEqWZQb9J5BsEV7HVTt+pTCPZzGTL8Uyq6UuI8yNnHl0L9JA7k2LvWYtzOWpuRGFuOrxGURc2WKA16S6rmy39h71V8XfGm76tHHKkLK5eS8KWw2ItuewofNageEYiFnJdm/7zKKOPcStzwByf4/TWrxBl+N2ONX+dV3X9MfGtxRTr0+p/TE3KtGr3H7XGz6jHIzopIeMgOjAhlsWOD3BHuLHf41M1zHU45Nt5u6yymneKIYgBY1LhBQY8n1k2xomuw1t3U26Vdx/URFhzjkbyS4kXLIUtgrwp5Huee1SbcT3ie3MrF2Y7VR35h0WmuVffbtYopTKP+8mFApVfyWkY5EH39JA54y57Gtb+svuYYpG87gSxeXwpbBnjRxJa1yS1V/OnSnOMnWjGcOj01TPunXeMnmej8P5mLYgKwfG7Auq+SffUHpfVZTIqy+bGxiYlZUQRs4Cm45Y7XEANwTdG/bU6c4y1N2InDpmPGtW03AkRXAYBhYDKVYX8qeQdc/0vqEzyLHIZ4maNrDolF/SbhkUFCAMuCTYIPtrV0nqk8q7ONnIM0TySSALbYFQAOKFl7PHYffV6M457/jPWiZ56/rq9NcnuOqbjAhZCGi3qwZYrUiM6D1Cu4D16a5B1Z9NnlG6mgeQyKsccilgoYZmRWHpABHoB7e51JtTEZ5zusXomcc52XOmmmubqaaaaBpppoGmmmgaaaaBpppoGmmmgaaaaBpppoMXWwQb5FcEg/sRyP21Ah6HtlSSMJ6Jb8xSzsGLfUSGJ5Pz31Y6q+pbycSJBHG35gJM9ApEFPqv/fRGI5BJJ7KdWJmPCTTE+YbD0bb+WkWHpjNpTMGUi+Q4OV0SLvsdef6Jt6kXAgS/1AGcB+MeQD3IFE+/vqrnk3J3MsUUhpPIYliuKoWfzr/uLMi8fDUbHOouz8XYbeFpBmTArMwYAs/4b8QbAGIsD5FWDVc6uurdNFOzoG6RCQnDAxghGDuGCmrGYOVcDgmuB8DWT9KhJU4kFFKqVZlIUkEi1IPJAJvuRqHt+ts03kmKiCAxD2AD5mJBqiPy/kHntwdRN31abzWRcAU3KxqM68xWgVznaGhb9xfb+WqdzRTs6CGFUUKooDsNRYOkwoQVWsbxFtSZd8FJpe9cVwSNQOkeIhOyhYyAcbN9i0CzfABWmxsG7B9NWdYy+I8XdWjX0M6ipLJK+XVjHi/NX5N0KNjUzK6YWmx6dFDl5YIyJJtna2Jsn1E8k++sN10mGR1kcMXS8SHcY2KOOLACx8apl8REkyAAjHHyywAzG6O3JDY3/I+O2p/RutGZmRowhUN2fOykskL/ANo4ySwfcHkKeNNU5zlNNOMYWW52ySIUdQysKIPvqP8A6TDiyEMQ4piXcsV+Mi2Vfa/c6pV69JO+3RB5YlwckMCcHimdV5QjMGL1L7ArycuJm5666SSRmIWjKPr7rKyJE/08KXZgfjynq+NImYWaYnzCwPTIfK8krcfHpJY1VVRJsVQqjxXGvD0uEo8bLksgp8yWLDtyWJPH/pqqXxQPeML60T1PVlt021Yra8qCuQP9ysO2s5OqyvtJJ8RFX0EOGumok2oA5BFfFdjwGqd0007J8fRoAwcKcsSuRdySp7hiTbfvdayg6VCgACmguKgsxCqRRCgnjjjjVRuuuPJ6I1MYM5izLAN6ZmiegVIslbHcUeaPGs26rK20lktVkSVlGLX9E5jGRKirC0ePfV1VbminZaQ9KhUAKGAC4qM39C9qTn09vatYxdF26oiKpCxm0pntCRRxa7Ao1QNc6rx4mGSqyCzII3Ae8SZ2gWvSLBK3zjxdWRrCLxKSaMSgs5VPzODjuGgYscPSLAIq7uuNNVW5op2WcvRtuyKhQ4q2YAZx67yyJBBLXzZs3zrbF06JZTMAc2ABOTmwLoUTXFn29zqq2XWWG22rtTvMKssAtiJ5CWYDtUZHA7n9dbOl+IDNIq+XirWFJf1WI45KZMePTJzyaIr76ap3NFOy801yu/61OJUVfLsbp48PMoPGNpPKMyUJX1Rg8A9vi9WHTuviZwqxticRkT2ygWcGuxWmxsEnIHihestLrTXL7zr0pMDRqoDSMMWkAzUQ7lqf0lkIaFT2Per4Oty+KQcisTFVKiyQLLxRSrQqiKlC8EtkCAp76DotNUvR+tGVnzCIoxwGTBjkFvJXVSPU2NHm+KB1r6x4haCURGLIEAhsqsNko4xP/i+XHXP9ZD80F9pqg23VpDMsRCgM0oc+ZZDI0YUJ6Bf9TsaP660+E+tTTbVCyq8w2sMt5gCUyxkgsQtISyNYAIFir7AOl01z8fiWwrCL0uoYeoglS0aEYlAcw7lcf9o59Va1N4qpb8tbqC1EnZtxOdvR9P8Aaw/fntWg6XTXLeKOrTxKD/Tx2s08gV1DZQ+SSqs0bAinYXXvfFDUqfxGUaUGIFYvMAIkGTNHEk1UQALVqstwR8G9Bf6aoIfELFlXyfqJK05ooJEjLC0HuxNGuAPkax2niRmERaEKJiuJDl6DFVBOKceokeqhwObNAOh0000DTTTQNNNYu4AJJAAFkngADvZ0FV1XqkcX0qruZY42H08SzRRE3iQSvmqcf07Xr2LqW3oE4BicQFBNfmNEgPoBUlgVojvkBdXqJudhspJSxkqRmjY0VBsPHLEDxZtolIBvswHc6z/7PESq6SEBTfIQmzK8r91P1ZkCsSt3zwAHuw65t2SJscXbFcFUtgXDEUQo9PoYZUASp9+Nbtn1WFxbqFfIgrRbtM0KnLEd2H7XpF4eiWqaS1VFBsWBGZCvYf8A1XF/f5AOsV6dFFJG7OAELBCxpi88lkEigQWqlruB8DQTZd1BG1EqpArt2HJAsDuaJx7nUPa7nZB3RWXORsnDWeXLIAcuwLRsuPHqUjves+odAgmfzHBLVQPp4rtzV0DziTjdGtRo/Da+e0hb8spEAgoW8Ms0wZqAH1zXS1yvN3QCSeqbMLnkmN1ePuVEg9vdaYfNitev1faryps5KnoUk+tyg7DtkrC+1qR31Fg6RtoVL+awVJFdmLLQdE8v1HH/ABoH9L7kk4zdL2kbsXmZWYBzk6g4xzZhuR2V5Ks+zgH+2gsPx225oqSG7AcliSOKFmyhFi/pPxrDoMqTbeOfGvxEayEFjIB5i54hm7qMjXAHPYaxh6BCv02pD5qRjaH1djXI9bD1Xwx1l0FYETyYZfMWJVUDIMY1CAICRzyouzZPfQWBhXj0jjgcDgfb+NPKWscRXxQr+NZ6aDX5Cd8RZNngdx216YloihR5PHc/fXsjhQSSAALJPAAHck6xgmVxkrBgfcGxwaP8EV+2g8/Dp/iv8D5v/wBxr3yE/wAV/gdu+tmmgwMSkViK+KFfPbQRLd4i/mh799eQTo65IwZeRYNiwSD/AAQR+2sdtuo5BkjKw+VIP/toM2hU91B/YfposSg2FANVdDt8fpryCZXUMjBlPYg2ODR/9RWtmg1+Qn+K8mzwO+hgT/Fe1dh2+P0+2iTqSyhgStZC+VsWL/bWG03sUoJjdXANHEg0fvWgyfboRRUVx7f4m1/gi9bCo+Ne61bfcJIMkYMLIsGxkrFWH6hgQR7EEaDLyl/xHe+w7ng6wfbIQVqshRK+k19itEftrdpoNawIAoxHp+n3r9z/AO+hgT/FefsNexSqwtSCLIsc8glSP2II/bWROgxeJT3UH9QDrXNs42VkZBTAg+3DCjyOe2s550QWzBRxyTXc0P5JrWzQRtvsYkFKg75dv7qAv+AB+2tohTj0jjtwOP01s00DTTTQNNNNA1W77pjSzRuZT5Sj1w0MZHBBjJPcBTZx9zh/jRstNBRbjo/mTyvICYyIiihgMnhZpFJqmFMVI57rz94e06XvlSMGZy3lJkc7ImW/N5PGLigLVq5ICk3rzr3VJjapSFNzCv1MHIO42wJIHBjZHkv7L72cc18Sy8/lqcFYk5AB8TMpKWbq419jQe745DPb7HfAxXICFktuX5TJTRHmkhqB5t1P+K36curdIld5CoJV327X5jChFMjuAvYHFTyK5I+SRltOtOXVpWWOMxuSCK5VyCcgxWgoB4JHPc2NdBoOf6bst4JFMjnBewyLekGQU9n1EhkN0TY5IrnR1Lpm8Z5mR3AZ2wqVgAn4ZVUV7Hz1y49r+Sp6fTQcp1Hpe9kV1yODLKAhkI9TiLyySP7VxlGHI9Y44483nR927OzestHuEBL0KllieEBTwoWNMSR3Iujd66zTQVPSdtuFMhmYtd0AeD63IK88elgPYCu3Fmn6Z0bdxxRRWwVItshCzN9URcT0bumUqB817UNddpoOM3u235xiV5VYQqFYMSBJcyqWNjID8tmvI0o45N2kPT9wZIizyBAWLASEUbiKA+olltHuyeHrsaF/poOY8QdJ3cybqNWsSxyKluQtPCERaH0kSWxbvXzdCf1Hbu0kKo0iiiJBlIB5ZpryXjzAyBe91Ix1caaDmo+n70NGxcsFI8xfMYeYTHuFdlrspZ4mC8Y+WaF1cno2x3CuGmdzUMa15hKmQKRKSv3OPP2vizd5poOY2/TN2DRYhCWIVWogtuJpGs2B643Rexoqax+rUnw30qSCsgf6Man8xmpkXEgKTVe9/wD71faaDl9v0zdoCFyAZiWHmni55H9IsV6WAOJX9TQvPZbHeho2dmyAjD/mEqSImSU49jbYnt7XwbvpdNBQdK6dOqy+bZZ4kF+YWLOqFXIJ5UFjY/X27ajQ9J3IVI8pFQeWGxmawoiZJMTd/VR/a+DrqNNByy9M3obLN/6jt/WYgr+LzjFH4gLKR2sgc0CPek9OmSXEswUyTSOAzhabdSTwlSKWyJCGH2rsOeo00HO9ch3mbPEWCBDwrcn8mUDFaIy8woaKn6e/9uokW23rAFDICHtspGo00LAICxOOIdeSfUWBFEEdbpoOX/07e8HJ7UylfzWo3uvMhy55xitSDx7cijrJembsvG7tkEnzAzdTiYZkIJDEMAzqeAoIB9PHq6bTQc/1jpUrySsgJEkUaD8xhRSR2b09rIYUfsf3x22w3gkFyN5Yb0+ssQomdzkSfUGjKpyGIxNY/VrotNA0000DTTTQNNNNA1W9R6wkbrCPVPILjj5GQui2VUFXux5IFcEsoNlrEoLDULAIB9wDV0fvQ/gaCm6z11YY5qIM0ULyYlWCsY0DsB9jkObPf3o63S9chQuHY2jMCArWAojLE/P9ReR/kPvr3eeH9tKZC6sfNDB6kkWw6LG/0sKtVUcfAPfWne+HY3YMruhyLEh5CcyEUMPX3AjFA2vyDoM5PEG15V2I5Ip1IDESpCQLFH8yRF/+4a1t4hjaXbpEQ6yymNzR9J/DyzgX2y/LHB9m1vk8PbViGKEkFiPzJOC8qTMQMqB8yNGHwVFVrZ/ou38xZcTmjZg5v9YjaLIjKi2DFbNkjj2Ggwl67AshiJbMEisTyVWNiB88SofvfHY6h7vxEFVsVyYR7hwcSFH4eQIytfN2QLHHuOCNTd/sNsGO5kQZIAxeiSPLEmJAHuBI/YXz9hrA9B2rD6WIYSf+JJyJ2Dy/3dmIBr2ritBk/WoxDLKAx8nh0ohg2KvVH/a6n9DrU3XUSSRJfQq0Q2LUB5TSHI9gQEY/t+lyl6RAFlXE1Obkt3ORwWPglrHpRR6a7X31rm6FtnvJC11YLuQaQx8jKiMWII97550GadYgKlw1hZFjahZV3KBQQPnzFP6MDrSfEG3Fctzn/Y3HlSiGSyBxi5As/N9tSm6dGY/LIYrYPLuTakFSGJyBBUG79tRf+z22qsWqnH9SXtLIJZOcvdwDft2HHGg1r1+PzGBP5YVcWojJ2leKgTwRa9/37EHWvceJIyF8m3JeIElHxwlliS8qoGpbAPPpPHB1KHQdtZIVgT/vk4pzIMRlQpiTx8kduNZv0aAhgQxyZGb8yTloipQ3l7FQeO9c3oNY61G2ON8vibVuD5jRkfY5IRz8a8i8QbdhwW5ogFGBIIkIoEc/0n/6T9r2RdIjo5+pmkEjMuSXIoUA0p/2jiyCbPvqJuvDEDBQuS44j+pKbVfMKg+sHgyE2Df7caCXuOtQpHHIc8ZfoCozMxwaSgqgteKE1XtqJF4gXzKb6CKyCt6W89oKb49QAv8AU9uRYN05GEOZZ2gIZGLMDng0ZZsSAbVm4Njk60p0LbD+w975dzZMpm5tufWcudBH/wBdWRkWAg5o75kErjGI+3PNmZP2DDgjiP0rrk06ZRqmSwxuwNgM0qeZipvgBSPUbsn2rVlF0aBRSqRzd5NkSUEZticjagDk+wPcXryDom3QKFUgKipWb+pEvFXs+oCz3vgkdjoKufxE4aVcQrRJI+Lq6lhEQVwZhhIrL3KH0WAb5q4n6pEhAYmyAaomgzBVuu1saH7/AAdYf6NBRWjiSxoszD1tk/DEgZWRx7EgUCdbtz06J2DstkV7kXiwdcgDRphYvtz8nQQj4j2oQOXIUrkCQR6cMyefhaJHcWPnUhOqxt5oUOTDeXparAsgMRRNUaB9xr0dIgFUuNMz2rMpykJL8g3Rvt24HwK3QbKNMwAakYs1sxskUe5NcDsKGgq9p4gDTeWylVaKF0OLcGZplCuew5i4PH1V+sva9b28iM6PkqIHNAk4MCVYAckEA1+msY+gbYEEK1gIP6kh4iZnj7t7M7H73zetqdIgERgCnyyuOOTUEqgq8+kAcUKrQaV6/tyVAZvVnVKxA8txHISQKAViLJ45ButeL4i2xAIfuQOx4LeXjfxfmL/J+DW2DosCNkFN045d2FSsGktWYj1MAe2sH6BtyFBDnFcV/MksLaGryvvGp/b7nQZ7jqyJI6MGGEauWqx6mZVArkkle33Gte66sAI2QZBpvLYUcgQHBAHyGX9K57c6kbrpkMjFnWyVxPqYcAkjgGrBJIPcXwdD0yLELiaVy4OTA5kkk5A3fqPv76DVseubaZgscgYsLHcf2q9c++Lqa+/2NWOoWy6XDD/TXEccBmx4UIDjdXioF9+NTdA0000DTTTQNNNNA001V9Sj3LyJGhVYGFyuCRIKP0p/zBrIUVCtXJBAVO96TuZZpijmICUMGth5inbBCgFUFLnIn5TseDrbufD8rDiQqfKdVPmPayO+Sn0BbVQSB2oEgaidSi3AmkMINK1IPKkVkIgoGOQHB4gSPyyB6subxGtnUuobzCUIpZU2vmU23mLTOVmXBcSOcljOPLUx4FggJUnRZsskKKCYiVzc4GLcPK2JrsyPh2FAAVXbXB0Lcjy7lBxfI+q7/o9/QAfobkYn1ck216R1DcRy7kJDIVLM0dxSkMcYQ/NUKssALLnIDlTdluNzuPLibkHzqfBHa47cL6SAwv02arv7c6Cvm8ObhoyhlDEoUbJjixKSKJCFUEPbg1z2Hq4B10m0DhacKKoDEk2MRd2B73+wHzQ5jYb7dRoVEbMMrW4pVwU7tkbkjmoyGAAHC3RB4tJd7uQIfSAXDZsEkYBhWAxoMAwJNntjXuNBc6a5uHqe9YRkxhC7KG/LlcxkrKXDAAClKoA9kHI/a9Oz6tvCFdo3HmCIlTFIBEGjt+CLvzPTR5F2eBoOq01T9L3W6eRhIFVVRCQI5BbsgLYSPQIVrHa+earVYm53M8m3WWN1QlWeo5AA5ilLIx9gjBKe6JYDuug6vTXNdUecysvroTwmMiJ2Cr6MzkvB7tfPHvxrb0nqe6kZA8eIoZEpIl+hizKCKHrAGLHgc2bWw6DTXK9V6zvkO48uMsI/M8tfImJfDbxyrTA0cnLJYHNUOQda+o7ucxugicKXkNiGUklZkwodxaknLsSOOxGg67TXEdXl3DyqxjlBEyCkil4ROowUS4FEGEMx+AX9r10PSN5uJA5kQJSihTgq9uGByABApaIJuz7VoLbTXER9R3e4GylxI9auXWGXEB9juCwZbsqJCnJNElR3XWfUurbmWGVTBIA+2cgCGbNZfJidAvF3kzjtdoOxHIdpprmd31ndB3VImrnE+TKaxmjTkDvaOzd+y320PV93cVo1GR0krbzEhVnwjkH2Za454fMHFCCHTaa5zxFvt0BMkaN9DBCiOxNwyNkpX+4OFXHv/wBQ1J3TSQxxCECiaYFTYLg4sASCAJGW19lJ7VoLrTXOnqm7DC4jiHIeo3OKjcCNar6soyZLF4488HWfRuobqWXF1wRYkY5QyIWdmmVlVmIArBGrk0/3B0F/prmYd3uEdkjjOLSyG3SSuHjoCl7MrOQ3ax376eGvODjPzKkjDHKN1uTOQMWLfScQnHF2DoOm01zG46vvFdqQlQZKH4eYkiOSJVGQ4OSu1ED+ywDzqDvN5umRV8lwBukIKwy2yr1KnPyo8kByTwwdq4BGg7XTXHCad9wHeOQEmHgRSgKVmnDjKiDSlbbsQb7EVe9A3c8seUyBGKqcaYFWK26nIC8W4sXoLTTTTQNNNNA0000DTTWndblI1LuaUfqbJIAAA5JJIAA5JIA50FM/WJBuvLKkJ5vlABVJdvwx3AOXmDHhSPpN+ntydF8Vw+WJfLlAZQyqQmTK0TSqR6qshWGN5WO3vqxOwgZhI0YD5B+fqD4GO+D9WBK2PYkdtQ910XbHywq4VSjDjFVjYLfwFFgfBI0GMvieEf2SH1hKAU05lSAg01AiSQLz35IsAnW7qnXUgRHkjkAdSaAWwQA2BBb66JNC/ob45kP0zbkepFPqDc8+tWDBv+WShr72oPca3OsclZKDg1rkB3qrX9mIv7nQVEviKnYLG7UYQB6BYmnlhDq2fIPl3VD2Pua3dG6wZGMUikPlNi1AK6Q7gxGvUTYDJdgWW4+0v/Stt28pPpRaofTGcox+ikkj4s131lB0+BGDoihhkAR3HmMHkr/kyhj8kA+2gqH8RsKkMThAZw6jAtUD45g51XpPHf4HzZ7Dq8UrsiZHEuLrgmN/Lcd+CGFeqr5IsAnXr9L2xu409WV/fPmS/wDlZJHvZ+dboNtEhJUAE96+/J/k8n5PJ0FSviMBVd43UGKR8aQkhJI0NEP3GYNVzffijPHVkwyxa/M8vD05Z5VXfH73fb+Nat70PbujriEyVlLKBYVypcC7HOI9vYfA1KO1hCFSqhQcj9jeRa+93zfe9BA2PV3laV1RjHGopAFzkYor0pzoEcrRFE1zr1PEcJAYK5UqHDDErgcPXYbtb182rccamQbSIITFUYdRTIB2CgKQCCOBXtqJENpTWox2927LSimyfnsaZciPkA/Ggwk8SRAAmOTlsKpLyG5G2I+r/wAwj9j+2pW56qEEVxSlpuyALkpxyIe2oEC/cjir7Xqj2O0keRfKXJHGVgcsSs4Ir/eQ9/5c99WEsKMVcgEpZU/BIo1+3GgqYOvq3lIFcySheQqjHLzOSC/YeWxNE+3zqL03xKZI9qHhbPcYBx6AoD7Z5sgCx9J8thR54PHa7FeiwBw62tAAKpoUpY+3NHI2NZwdN2tKREqhaxsViIw0a4/ACswH+1j7HQap+rRwuIFhc4hQoQIF5V2UC2FcRsPYDjsDrSfEUZIC5kyhPJAUWxeGSYclq+iJj6sfprmxqf8AhdvJU2Ktliwf5oEKQf0c/wDUfnXi9K2woCNOAoArsEBVQPilYj9CR76CjHiOVokZB6vIZnYqMfMECSgKMsqtux+/OrrZdWSR/LAOQuzQxyAQkd7H1+45o60bXY7NjIqwqPKPltxQ5iTgVxRjZR+gA9tT4dpEhyVQCeLHuQAP5pQL78D40FDD4jcM7SqwQLOVRUUmtvuBExz8zmwynHEf3c9hqZL1yHJLhcy5MoWo81OaRmjlVHJScSaHJrW1tjsijOVjxHmKzewye5gf+TrZHuRzrTFsdtLNIyZK8MmL1xblY5rB97V05vsSPnQI/E8LCMpHK4lrDFV9QZHkU2W4tY2NHkULAsXearZ9vtolWQooCMMK9mY+WoT2Fl8a4AyPYE6nQzBlDciwDTCiLF0QeQfsdBs015kPnTIaD3TXgOvdA0000DTTTQNNNNA0000DUHcdJieePcMDnGCFFnE32LL2JW2ontm3zqdqr6ls55JUUOo2xB81aPmMQRiqkcYNZyv2UAfUaCDvugCWSRxMAzUY/SGwdTEyNyeaMQtRQYGiPc6ZPB6+VHEkgAjdypaPL0Nt5tuifUOEWXubvH73rTv+myfinkWJinmwGlAUt5YflWscBsLHuuQ7XrNpupGJT6lkwYsFRTUgivG2WsfMAAPwT6jwQGPUPDUmBRMGV3LFQmIAO2EDCjIPqIJyFEZe/fUjc+Fsw1tEAxkIXyrCeZCkYr1i8St3Qv7d9JJ9+MgoY1ngSqjN6hMSvQ4S2lBIANIOb+pI3UVrkkCUozUlmLGVlkUKh5LGJCK4xc1/doNnSOlypuHkkVSPXi9URk6nvkSQwF81jQA4OtMPhTFg4kjBzRrEVH07l5zRz91cpf6nkHHU7qEc5MJORGDCVUC4sxVayBs19XY/zxqq2P4+OKOIZUqKMmVbVvJUBaVeVDg379vUBzoJCeEhwTLZVY0Hp4KIJEkLAnl5UlILf7YzXp1m3hcG/WCPO8z1KW9P4gT4EZBTVYA1wv73l1zfbhdxFFCxt4JXwpSC6SbdUyJ5CkSOCR8DkEc6o36gyoGYozMofFFbAlJPMq1oqGwrg/dmFgBjtvCZSqlWgsYxEZVWMZnssMzdrMB9jGvfsMtt4SCMxDrTNZ9BLFPwibbAuzknmMPZuz9/VrIzb7EN68vUHUJH6WwlxKE9xkI6J455vnHz8V1D1HD+1cb49VrkCBGa4y9QL/8AAUAQl7joheGOLNLjDD6PQckZPoy4IDX3+fmx4egXtdxti4PniQZ4dvMBFsMvURd3Yv7agE76+M0ZgC5VIzz+G/yxo1KALr3PtVb9j1Cd91g7FVH9gTgsYI3xJokUWY3kP7RXuQ19R8LtMX/OVGe7ZI6dVbavt6Rs+KLhx/xAr31Yv0UNBJCSAZDkGAJCPwVZVYkWrKGrtY/XVHudtu4/PlhRjM0e5wYxxk55K22XIqDieeCa+a41u32/3ayeVm6rmakKKWMeUHNBCDWcij0jspN+4bh4Qj/LBZXRJS5V4w2cbRSqYzyOM5neyD3Ar31t23hsqysZFIVnNBKBDyzSEUzMO0uNgA8H2NDASb9lFkoxdQcUVsAWcSEErRXHEjvRHJbldZ+IOobiFkIP5ZfboGpSGaTdJFMHvtSMCtEck96rQZv0Fvw0G38xKioE+Xww8p4xS5ek2wa7N0R72NMnhkkhjKofFBmIyH9EUkbFWzsE+Zd+1VzrVPJvTSlXbGVLtIyCq7wWe3cQeqx7gV6gRrVuvxpEUmLmVQc6VAY7UeYsRIKt29OXB4s6Cw2nQCsO5izj/wC8f4x0qHyEgPpzN/0wasd61H/7KnJyJVCvdKsdeXkm3UlPVw4MBYN7GQ9658/PWRljYp5szemkDFGiQeaAwN4MvbgHI37X0kL2oNEWLo8EfqPnQVA6F/3eeDJalaRgfL+kySNJ6hfqotXtwo7aiS+FmZ5X85VMrliyR4sFbZrtsVbPgAoJPiwBXF66XTQUr9CuExZKC0qSG1ZluNozQQvxfl+xA5Jom7jN4XsYmRSMoybS8hHK0hz9XLNliT+vBuh0emg5tPC+NgSCvMdvUpPoeR5MPqqkL0DXCrXF6xi8KflSKzxs7xJGJDEbAVERrt7OWAPcdh3rXTaaCi2HQXhk8xHjFl7AiItZJ1lqw/dVyUH5a67g3ummgaaaaBpppoGmmmgaaaaBqo6r1OVZU28UTGSUWJSLijUGnLEG7UVS8ZFlF1kVt9Rt7vo4lyY+4AUcszMaUKPck8f/AM0HL73qu5j3ZiEpwEkK26x4BWR3lDlQHyKocSOMioPBrUyDxfGyxv5UgWUKykggYOEIJNcfX7+mwfVyLb3qO1Rps9qC6eUz8Q27O35dEtyVYdzVVxqyMWyWyVgXBrP0DBm+fgnH96+2grf+1oLRIsLM02JjGQFq8e4kQtfbjavY9rXvZrJvF0fBWNiDHmDY7+R+IxNWAcPk3dcUQdWQg2ZfDGAvZbGkLWRy1d7pu/w331A6fJ0+a6hhABZELLF6wmUbYAEmgARyBx9tB7t/ELPMkYixGbLJkwtfyopUxrg2Jl/cEc99bJ+tus7wmMH1IkdNyzMhdsuPSAAeefb51saXp6IZvyAiuvrGFByFVOR2amUD7Ee2kO52k7yqyx5p6XD4FmRMWDdycPUCCexOgrOu+JQNsskIYPLtnnjY4+hIxGTllYJuVRj7+rnjWfW/ELLHMEGEiJMVa1PMOB+kjkEOP0/g6sOs7nbLt/NeITRIQKRVkxBOBKr7gXyFs1YAPbWtG2UhctFFicQJGERWbKMFcDZJ9NDmvtY0Eno24dzOHbLCdlXgClxRgOAO2RGrLVdst3tBn5bRLUhV8cVuXsQa7txXzx9taOsdfSAvaM/lRCWQKRaqzFUoMQCSVb3H0HQXGvMR399QNv1iJneNj5ciEAo5UE2pcFaJBBUE8f4tfbWn/X4/NWMKzZSKgcFCpzhaZWBysqQhHAu64rnQW2vCo1X9W6ssDQqUZjPIY1xKgBhG8nqLMOKjPzzWsun9XhmjjkVgBKmaqxAbGr7X9jyOONBP14VB76jjfw8fmp6rx9S84/VXPNV+2sV6ntyuYmjxBotmtA1dXdXXP6aCXpqHuOqbdM8pYwUBZgWW1CgMxIu+AQf3Gtg30WAk8xQjAEMWABvtz20G+te6hzdSiCyFWEjRqWKIQz+m+At97Fc++oWw8RRyOUZGi9TqDIYwGeMgOoKseeb+4B+DoLnTUL/Vtt/58Xa/rXscaPf/AHL/ANQ+dbRv4SWAlS1vIZLagGjfPFHjnQSNNRf9RgtR5sdvWIzW2uwMeebo9vg61x9TRltSpclwiZpb4My8FSRzj+o9wCCAE7TUfYbxJoo5ozaSoroflWAZT/B1I0DTTTQNNNNA0000DTTTQNNNNA1Cm6VA08e5ZAZY1ZUfn0hu/Hb5F+2TV9RubpoKPf8Ah1ZHmcsLl8vkoCU8o2KN+51ofwop7SsPzGcGrNSGRmWybAylJBXHsAcgWB6PTQVPSeiLC2dhj5UcYOIBAiDAc375HUOPwsobIyk2yM3FWYtxJuY654HmSEH5UAcck9FpoKiDoSrtRtgwFY+sKASUZWUsPc+kX8/bUXceFw/mZSn8zzMiFAb8yNIzyPceWD210OmgrV6WRFgHAPmCRmxJshw54ZieSo7knv8AtXS+EIqkVHdVk8wY9wiTIiSLGPb6ch3xLEAVwOj00FDuvDSuSTIaJf0kcYygCQGiLuh3447Hm9vWegrP5lNgZYhFIQLJVWLJXwQWb/rOrnTQUrdABkM5kPnGRXyxFAJG8aqF+Kkc8knJr7cai9O8K+SIgspIh8vG1FnyoGgW6PurX27/AG410mmgp9/0UzrtvOZWMLZuMRjKxieJrBPCkSMa+a+KMFPCIwwad5PyREWkAYnBZFRq+kmpDeSm/tZvptNBzsXhVRX5rnmNmyLMSYZjPHTOxaszzZaxxY1FfwUpiWETEKsKxCkUHFIZIbv2bGQn4+QRxrrNNBzu48LK5tpD9eZpQLP4RtoR3PGDlv8Al9uNTd10cukIMhzhYsrYgglopIja/GMhrm7AskWDa6aCr6L0VNtnjzkQbI9VCNIwC3c8Rr++okvQWwaMNee4Mxe8GiJbI4cG/da44Y3er/TQc5vPCiOZTnQlZmrAenLajaUp+Ai3+pPtxrUnhp3aUyOFykYpiAeGEIJb358qqHIuw1ha6jTQc3H4UAFeaTzYJWz/APNfiu9/5cfoPnnWew8MeU7yJKCzszeqNWxZpdxMCnxTblx9wB2ORbodNBH6fs0hijhjFJEiog70qqFUfwNSNNNA0000DTTTQNNNNA01jI1An4GvhXW/F+9fcuVlKBXIUCuMSR79rr2r+bOuN29FuO71fF+JV8iZimfD7vpqm8I9QefapI/1Ec/rQP8A+f8A01c660zmMvPXTNNU0z+DTTTVZNNNNA0000DTTTQNNNNA0000DTTTQNNNNA0000DTTTQNNNNA0000DTTTQNNNNA0000DTTTQNNNNA1xvU/wD4c7OaXzbZbNlR2P8ABGvNNZqopq/1Dpbu125zROHV7HZpEixoKVRxqRpprTEznvL/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78" name="AutoShape 10" descr="نتيجة بحث الصور عن ‪5 rules of percussion medic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79" name="AutoShape 12" descr="data:image/jpeg;base64,/9j/4AAQSkZJRgABAQAAAQABAAD/2wCEAAkGBxATEhUSExMWFhUVFyAbFxcYGRkaGxYYGxcYGBkgGBoZHyggIiAlHhgeIj0iJSkrMC4uGh8zODMuNygtLi4BCgoKDg0OGxAQGjMmHyM1Ky81NSsvKy83Ly41Nzc3LSstLS03LS8uNSsrMC81MjYvNTctLS8vLS0zLSsrNSs1Lv/AABEIAKgBKwMBIgACEQEDEQH/xAAbAAEAAgMBAQAAAAAAAAAAAAAABAUCAwYBB//EAD0QAAICAQMCBQIFAwMBBgcAAAECAxESAAQhBTEGEyJBUTJhFCNxgZEzQlIVYnKSFiRDU6GxBzRjgsHh8f/EABgBAQEBAQEAAAAAAAAAAAAAAAABAgME/8QAJREBAAEDAwQCAwEAAAAAAAAAAAECAxESUfATITFhBOFBsdEy/9oADAMBAAIRAxEAPwD7e7UCaJr2Hc/pqpTxFAUkkqTCJmWRsDSFPrsDnj5AOrjXz+KWRNpvmyHlfi5llCr+Zg0mLlGJxsA3yvtrtaoirz6cLtyaPHt3sUisoZSCrCwRyCDyCNaeobxYo2lYMVQEtiLIAFk19hqpmbyZdlFC9REtGU9JBVYHdbNZX6R76jbjcO0HU0Zy4jzVCQvCnbI9ekDsWOpFvM+vvCzdxE7/AFl0sMgZQw7MAR+hF6z1zMW/lMkW3UPiu1WQ4eXkSxxHMhqhj7dyR8cpOpboJF5kcl4t5og8p5FYMFUlLPpIBPpujxp0pyRejDptNV3T94TtllJ8wiMknEqWZQb9J5BsEV7HVTt+pTCPZzGTL8Uyq6UuI8yNnHl0L9JA7k2LvWYtzOWpuRGFuOrxGURc2WKA16S6rmy39h71V8XfGm76tHHKkLK5eS8KWw2ItuewofNageEYiFnJdm/7zKKOPcStzwByf4/TWrxBl+N2ONX+dV3X9MfGtxRTr0+p/TE3KtGr3H7XGz6jHIzopIeMgOjAhlsWOD3BHuLHf41M1zHU45Nt5u6yymneKIYgBY1LhBQY8n1k2xomuw1t3U26Vdx/URFhzjkbyS4kXLIUtgrwp5Huee1SbcT3ie3MrF2Y7VR35h0WmuVffbtYopTKP+8mFApVfyWkY5EH39JA54y57Gtb+svuYYpG87gSxeXwpbBnjRxJa1yS1V/OnSnOMnWjGcOj01TPunXeMnmej8P5mLYgKwfG7Auq+SffUHpfVZTIqy+bGxiYlZUQRs4Cm45Y7XEANwTdG/bU6c4y1N2InDpmPGtW03AkRXAYBhYDKVYX8qeQdc/0vqEzyLHIZ4maNrDolF/SbhkUFCAMuCTYIPtrV0nqk8q7ONnIM0TySSALbYFQAOKFl7PHYffV6M457/jPWiZ56/rq9NcnuOqbjAhZCGi3qwZYrUiM6D1Cu4D16a5B1Z9NnlG6mgeQyKsccilgoYZmRWHpABHoB7e51JtTEZ5zusXomcc52XOmmmubqaaaaBpppoGmmmgaaaaBpppoGmmmgaaaaBpppoMXWwQb5FcEg/sRyP21Ah6HtlSSMJ6Jb8xSzsGLfUSGJ5Pz31Y6q+pbycSJBHG35gJM9ApEFPqv/fRGI5BJJ7KdWJmPCTTE+YbD0bb+WkWHpjNpTMGUi+Q4OV0SLvsdef6Jt6kXAgS/1AGcB+MeQD3IFE+/vqrnk3J3MsUUhpPIYliuKoWfzr/uLMi8fDUbHOouz8XYbeFpBmTArMwYAs/4b8QbAGIsD5FWDVc6uurdNFOzoG6RCQnDAxghGDuGCmrGYOVcDgmuB8DWT9KhJU4kFFKqVZlIUkEi1IPJAJvuRqHt+ts03kmKiCAxD2AD5mJBqiPy/kHntwdRN31abzWRcAU3KxqM68xWgVznaGhb9xfb+WqdzRTs6CGFUUKooDsNRYOkwoQVWsbxFtSZd8FJpe9cVwSNQOkeIhOyhYyAcbN9i0CzfABWmxsG7B9NWdYy+I8XdWjX0M6ipLJK+XVjHi/NX5N0KNjUzK6YWmx6dFDl5YIyJJtna2Jsn1E8k++sN10mGR1kcMXS8SHcY2KOOLACx8apl8REkyAAjHHyywAzG6O3JDY3/I+O2p/RutGZmRowhUN2fOykskL/ANo4ySwfcHkKeNNU5zlNNOMYWW52ySIUdQysKIPvqP8A6TDiyEMQ4piXcsV+Mi2Vfa/c6pV69JO+3RB5YlwckMCcHimdV5QjMGL1L7ArycuJm5666SSRmIWjKPr7rKyJE/08KXZgfjynq+NImYWaYnzCwPTIfK8krcfHpJY1VVRJsVQqjxXGvD0uEo8bLksgp8yWLDtyWJPH/pqqXxQPeML60T1PVlt021Yra8qCuQP9ysO2s5OqyvtJJ8RFX0EOGumok2oA5BFfFdjwGqd0007J8fRoAwcKcsSuRdySp7hiTbfvdayg6VCgACmguKgsxCqRRCgnjjjjVRuuuPJ6I1MYM5izLAN6ZmiegVIslbHcUeaPGs26rK20lktVkSVlGLX9E5jGRKirC0ePfV1VbminZaQ9KhUAKGAC4qM39C9qTn09vatYxdF26oiKpCxm0pntCRRxa7Ao1QNc6rx4mGSqyCzII3Ae8SZ2gWvSLBK3zjxdWRrCLxKSaMSgs5VPzODjuGgYscPSLAIq7uuNNVW5op2WcvRtuyKhQ4q2YAZx67yyJBBLXzZs3zrbF06JZTMAc2ABOTmwLoUTXFn29zqq2XWWG22rtTvMKssAtiJ5CWYDtUZHA7n9dbOl+IDNIq+XirWFJf1WI45KZMePTJzyaIr76ap3NFOy801yu/61OJUVfLsbp48PMoPGNpPKMyUJX1Rg8A9vi9WHTuviZwqxticRkT2ygWcGuxWmxsEnIHihestLrTXL7zr0pMDRqoDSMMWkAzUQ7lqf0lkIaFT2Per4Oty+KQcisTFVKiyQLLxRSrQqiKlC8EtkCAp76DotNUvR+tGVnzCIoxwGTBjkFvJXVSPU2NHm+KB1r6x4haCURGLIEAhsqsNko4xP/i+XHXP9ZD80F9pqg23VpDMsRCgM0oc+ZZDI0YUJ6Bf9TsaP660+E+tTTbVCyq8w2sMt5gCUyxkgsQtISyNYAIFir7AOl01z8fiWwrCL0uoYeoglS0aEYlAcw7lcf9o59Va1N4qpb8tbqC1EnZtxOdvR9P8Aaw/fntWg6XTXLeKOrTxKD/Tx2s08gV1DZQ+SSqs0bAinYXXvfFDUqfxGUaUGIFYvMAIkGTNHEk1UQALVqstwR8G9Bf6aoIfELFlXyfqJK05ooJEjLC0HuxNGuAPkax2niRmERaEKJiuJDl6DFVBOKceokeqhwObNAOh0000DTTTQNNNYu4AJJAAFkngADvZ0FV1XqkcX0qruZY42H08SzRRE3iQSvmqcf07Xr2LqW3oE4BicQFBNfmNEgPoBUlgVojvkBdXqJudhspJSxkqRmjY0VBsPHLEDxZtolIBvswHc6z/7PESq6SEBTfIQmzK8r91P1ZkCsSt3zwAHuw65t2SJscXbFcFUtgXDEUQo9PoYZUASp9+Nbtn1WFxbqFfIgrRbtM0KnLEd2H7XpF4eiWqaS1VFBsWBGZCvYf8A1XF/f5AOsV6dFFJG7OAELBCxpi88lkEigQWqlruB8DQTZd1BG1EqpArt2HJAsDuaJx7nUPa7nZB3RWXORsnDWeXLIAcuwLRsuPHqUjves+odAgmfzHBLVQPp4rtzV0DziTjdGtRo/Da+e0hb8spEAgoW8Ms0wZqAH1zXS1yvN3QCSeqbMLnkmN1ePuVEg9vdaYfNitev1faryps5KnoUk+tyg7DtkrC+1qR31Fg6RtoVL+awVJFdmLLQdE8v1HH/ABoH9L7kk4zdL2kbsXmZWYBzk6g4xzZhuR2V5Ks+zgH+2gsPx225oqSG7AcliSOKFmyhFi/pPxrDoMqTbeOfGvxEayEFjIB5i54hm7qMjXAHPYaxh6BCv02pD5qRjaH1djXI9bD1Xwx1l0FYETyYZfMWJVUDIMY1CAICRzyouzZPfQWBhXj0jjgcDgfb+NPKWscRXxQr+NZ6aDX5Cd8RZNngdx216YloihR5PHc/fXsjhQSSAALJPAAHck6xgmVxkrBgfcGxwaP8EV+2g8/Dp/iv8D5v/wBxr3yE/wAV/gdu+tmmgwMSkViK+KFfPbQRLd4i/mh799eQTo65IwZeRYNiwSD/AAQR+2sdtuo5BkjKw+VIP/toM2hU91B/YfposSg2FANVdDt8fpryCZXUMjBlPYg2ODR/9RWtmg1+Qn+K8mzwO+hgT/Fe1dh2+P0+2iTqSyhgStZC+VsWL/bWG03sUoJjdXANHEg0fvWgyfboRRUVx7f4m1/gi9bCo+Ne61bfcJIMkYMLIsGxkrFWH6hgQR7EEaDLyl/xHe+w7ng6wfbIQVqshRK+k19itEftrdpoNawIAoxHp+n3r9z/AO+hgT/FefsNexSqwtSCLIsc8glSP2II/bWROgxeJT3UH9QDrXNs42VkZBTAg+3DCjyOe2s550QWzBRxyTXc0P5JrWzQRtvsYkFKg75dv7qAv+AB+2tohTj0jjtwOP01s00DTTTQNNNNA1W77pjSzRuZT5Sj1w0MZHBBjJPcBTZx9zh/jRstNBRbjo/mTyvICYyIiihgMnhZpFJqmFMVI57rz94e06XvlSMGZy3lJkc7ImW/N5PGLigLVq5ICk3rzr3VJjapSFNzCv1MHIO42wJIHBjZHkv7L72cc18Sy8/lqcFYk5AB8TMpKWbq419jQe745DPb7HfAxXICFktuX5TJTRHmkhqB5t1P+K36curdIld5CoJV327X5jChFMjuAvYHFTyK5I+SRltOtOXVpWWOMxuSCK5VyCcgxWgoB4JHPc2NdBoOf6bst4JFMjnBewyLekGQU9n1EhkN0TY5IrnR1Lpm8Z5mR3AZ2wqVgAn4ZVUV7Hz1y49r+Sp6fTQcp1Hpe9kV1yODLKAhkI9TiLyySP7VxlGHI9Y44483nR927OzestHuEBL0KllieEBTwoWNMSR3Iujd66zTQVPSdtuFMhmYtd0AeD63IK88elgPYCu3Fmn6Z0bdxxRRWwVItshCzN9URcT0bumUqB817UNddpoOM3u235xiV5VYQqFYMSBJcyqWNjID8tmvI0o45N2kPT9wZIizyBAWLASEUbiKA+olltHuyeHrsaF/poOY8QdJ3cybqNWsSxyKluQtPCERaH0kSWxbvXzdCf1Hbu0kKo0iiiJBlIB5ZpryXjzAyBe91Ix1caaDmo+n70NGxcsFI8xfMYeYTHuFdlrspZ4mC8Y+WaF1cno2x3CuGmdzUMa15hKmQKRKSv3OPP2vizd5poOY2/TN2DRYhCWIVWogtuJpGs2B643Rexoqax+rUnw30qSCsgf6Man8xmpkXEgKTVe9/wD71faaDl9v0zdoCFyAZiWHmni55H9IsV6WAOJX9TQvPZbHeho2dmyAjD/mEqSImSU49jbYnt7XwbvpdNBQdK6dOqy+bZZ4kF+YWLOqFXIJ5UFjY/X27ajQ9J3IVI8pFQeWGxmawoiZJMTd/VR/a+DrqNNByy9M3obLN/6jt/WYgr+LzjFH4gLKR2sgc0CPek9OmSXEswUyTSOAzhabdSTwlSKWyJCGH2rsOeo00HO9ch3mbPEWCBDwrcn8mUDFaIy8woaKn6e/9uokW23rAFDICHtspGo00LAICxOOIdeSfUWBFEEdbpoOX/07e8HJ7UylfzWo3uvMhy55xitSDx7cijrJembsvG7tkEnzAzdTiYZkIJDEMAzqeAoIB9PHq6bTQc/1jpUrySsgJEkUaD8xhRSR2b09rIYUfsf3x22w3gkFyN5Yb0+ssQomdzkSfUGjKpyGIxNY/VrotNA0000DTTTQNNNNA1W9R6wkbrCPVPILjj5GQui2VUFXux5IFcEsoNlrEoLDULAIB9wDV0fvQ/gaCm6z11YY5qIM0ULyYlWCsY0DsB9jkObPf3o63S9chQuHY2jMCArWAojLE/P9ReR/kPvr3eeH9tKZC6sfNDB6kkWw6LG/0sKtVUcfAPfWne+HY3YMruhyLEh5CcyEUMPX3AjFA2vyDoM5PEG15V2I5Ip1IDESpCQLFH8yRF/+4a1t4hjaXbpEQ6yymNzR9J/DyzgX2y/LHB9m1vk8PbViGKEkFiPzJOC8qTMQMqB8yNGHwVFVrZ/ou38xZcTmjZg5v9YjaLIjKi2DFbNkjj2Ggwl67AshiJbMEisTyVWNiB88SofvfHY6h7vxEFVsVyYR7hwcSFH4eQIytfN2QLHHuOCNTd/sNsGO5kQZIAxeiSPLEmJAHuBI/YXz9hrA9B2rD6WIYSf+JJyJ2Dy/3dmIBr2ritBk/WoxDLKAx8nh0ohg2KvVH/a6n9DrU3XUSSRJfQq0Q2LUB5TSHI9gQEY/t+lyl6RAFlXE1Obkt3ORwWPglrHpRR6a7X31rm6FtnvJC11YLuQaQx8jKiMWII97550GadYgKlw1hZFjahZV3KBQQPnzFP6MDrSfEG3Fctzn/Y3HlSiGSyBxi5As/N9tSm6dGY/LIYrYPLuTakFSGJyBBUG79tRf+z22qsWqnH9SXtLIJZOcvdwDft2HHGg1r1+PzGBP5YVcWojJ2leKgTwRa9/37EHWvceJIyF8m3JeIElHxwlliS8qoGpbAPPpPHB1KHQdtZIVgT/vk4pzIMRlQpiTx8kduNZv0aAhgQxyZGb8yTloipQ3l7FQeO9c3oNY61G2ON8vibVuD5jRkfY5IRz8a8i8QbdhwW5ogFGBIIkIoEc/0n/6T9r2RdIjo5+pmkEjMuSXIoUA0p/2jiyCbPvqJuvDEDBQuS44j+pKbVfMKg+sHgyE2Df7caCXuOtQpHHIc8ZfoCozMxwaSgqgteKE1XtqJF4gXzKb6CKyCt6W89oKb49QAv8AU9uRYN05GEOZZ2gIZGLMDng0ZZsSAbVm4Njk60p0LbD+w975dzZMpm5tufWcudBH/wBdWRkWAg5o75kErjGI+3PNmZP2DDgjiP0rrk06ZRqmSwxuwNgM0qeZipvgBSPUbsn2rVlF0aBRSqRzd5NkSUEZticjagDk+wPcXryDom3QKFUgKipWb+pEvFXs+oCz3vgkdjoKufxE4aVcQrRJI+Lq6lhEQVwZhhIrL3KH0WAb5q4n6pEhAYmyAaomgzBVuu1saH7/AAdYf6NBRWjiSxoszD1tk/DEgZWRx7EgUCdbtz06J2DstkV7kXiwdcgDRphYvtz8nQQj4j2oQOXIUrkCQR6cMyefhaJHcWPnUhOqxt5oUOTDeXparAsgMRRNUaB9xr0dIgFUuNMz2rMpykJL8g3Rvt24HwK3QbKNMwAakYs1sxskUe5NcDsKGgq9p4gDTeWylVaKF0OLcGZplCuew5i4PH1V+sva9b28iM6PkqIHNAk4MCVYAckEA1+msY+gbYEEK1gIP6kh4iZnj7t7M7H73zetqdIgERgCnyyuOOTUEqgq8+kAcUKrQaV6/tyVAZvVnVKxA8txHISQKAViLJ45ButeL4i2xAIfuQOx4LeXjfxfmL/J+DW2DosCNkFN045d2FSsGktWYj1MAe2sH6BtyFBDnFcV/MksLaGryvvGp/b7nQZ7jqyJI6MGGEauWqx6mZVArkkle33Gte66sAI2QZBpvLYUcgQHBAHyGX9K57c6kbrpkMjFnWyVxPqYcAkjgGrBJIPcXwdD0yLELiaVy4OTA5kkk5A3fqPv76DVseubaZgscgYsLHcf2q9c++Lqa+/2NWOoWy6XDD/TXEccBmx4UIDjdXioF9+NTdA0000DTTTQNNNNA001V9Sj3LyJGhVYGFyuCRIKP0p/zBrIUVCtXJBAVO96TuZZpijmICUMGth5inbBCgFUFLnIn5TseDrbufD8rDiQqfKdVPmPayO+Sn0BbVQSB2oEgaidSi3AmkMINK1IPKkVkIgoGOQHB4gSPyyB6subxGtnUuobzCUIpZU2vmU23mLTOVmXBcSOcljOPLUx4FggJUnRZsskKKCYiVzc4GLcPK2JrsyPh2FAAVXbXB0Lcjy7lBxfI+q7/o9/QAfobkYn1ck216R1DcRy7kJDIVLM0dxSkMcYQ/NUKssALLnIDlTdluNzuPLibkHzqfBHa47cL6SAwv02arv7c6Cvm8ObhoyhlDEoUbJjixKSKJCFUEPbg1z2Hq4B10m0DhacKKoDEk2MRd2B73+wHzQ5jYb7dRoVEbMMrW4pVwU7tkbkjmoyGAAHC3RB4tJd7uQIfSAXDZsEkYBhWAxoMAwJNntjXuNBc6a5uHqe9YRkxhC7KG/LlcxkrKXDAAClKoA9kHI/a9Oz6tvCFdo3HmCIlTFIBEGjt+CLvzPTR5F2eBoOq01T9L3W6eRhIFVVRCQI5BbsgLYSPQIVrHa+earVYm53M8m3WWN1QlWeo5AA5ilLIx9gjBKe6JYDuug6vTXNdUecysvroTwmMiJ2Cr6MzkvB7tfPHvxrb0nqe6kZA8eIoZEpIl+hizKCKHrAGLHgc2bWw6DTXK9V6zvkO48uMsI/M8tfImJfDbxyrTA0cnLJYHNUOQda+o7ucxugicKXkNiGUklZkwodxaknLsSOOxGg67TXEdXl3DyqxjlBEyCkil4ROowUS4FEGEMx+AX9r10PSN5uJA5kQJSihTgq9uGByABApaIJuz7VoLbTXER9R3e4GylxI9auXWGXEB9juCwZbsqJCnJNElR3XWfUurbmWGVTBIA+2cgCGbNZfJidAvF3kzjtdoOxHIdpprmd31ndB3VImrnE+TKaxmjTkDvaOzd+y320PV93cVo1GR0krbzEhVnwjkH2Za454fMHFCCHTaa5zxFvt0BMkaN9DBCiOxNwyNkpX+4OFXHv/wBQ1J3TSQxxCECiaYFTYLg4sASCAJGW19lJ7VoLrTXOnqm7DC4jiHIeo3OKjcCNar6soyZLF4488HWfRuobqWXF1wRYkY5QyIWdmmVlVmIArBGrk0/3B0F/prmYd3uEdkjjOLSyG3SSuHjoCl7MrOQ3ax376eGvODjPzKkjDHKN1uTOQMWLfScQnHF2DoOm01zG46vvFdqQlQZKH4eYkiOSJVGQ4OSu1ED+ywDzqDvN5umRV8lwBukIKwy2yr1KnPyo8kByTwwdq4BGg7XTXHCad9wHeOQEmHgRSgKVmnDjKiDSlbbsQb7EVe9A3c8seUyBGKqcaYFWK26nIC8W4sXoLTTTTQNNNNA0000DTTWndblI1LuaUfqbJIAAA5JJIAA5JIA50FM/WJBuvLKkJ5vlABVJdvwx3AOXmDHhSPpN+ntydF8Vw+WJfLlAZQyqQmTK0TSqR6qshWGN5WO3vqxOwgZhI0YD5B+fqD4GO+D9WBK2PYkdtQ910XbHywq4VSjDjFVjYLfwFFgfBI0GMvieEf2SH1hKAU05lSAg01AiSQLz35IsAnW7qnXUgRHkjkAdSaAWwQA2BBb66JNC/ob45kP0zbkepFPqDc8+tWDBv+WShr72oPca3OsclZKDg1rkB3qrX9mIv7nQVEviKnYLG7UYQB6BYmnlhDq2fIPl3VD2Pua3dG6wZGMUikPlNi1AK6Q7gxGvUTYDJdgWW4+0v/Stt28pPpRaofTGcox+ikkj4s131lB0+BGDoihhkAR3HmMHkr/kyhj8kA+2gqH8RsKkMThAZw6jAtUD45g51XpPHf4HzZ7Dq8UrsiZHEuLrgmN/Lcd+CGFeqr5IsAnXr9L2xu409WV/fPmS/wDlZJHvZ+dboNtEhJUAE96+/J/k8n5PJ0FSviMBVd43UGKR8aQkhJI0NEP3GYNVzffijPHVkwyxa/M8vD05Z5VXfH73fb+Nat70PbujriEyVlLKBYVypcC7HOI9vYfA1KO1hCFSqhQcj9jeRa+93zfe9BA2PV3laV1RjHGopAFzkYor0pzoEcrRFE1zr1PEcJAYK5UqHDDErgcPXYbtb182rccamQbSIITFUYdRTIB2CgKQCCOBXtqJENpTWox2927LSimyfnsaZciPkA/Ggwk8SRAAmOTlsKpLyG5G2I+r/wAwj9j+2pW56qEEVxSlpuyALkpxyIe2oEC/cjir7Xqj2O0keRfKXJHGVgcsSs4Ir/eQ9/5c99WEsKMVcgEpZU/BIo1+3GgqYOvq3lIFcySheQqjHLzOSC/YeWxNE+3zqL03xKZI9qHhbPcYBx6AoD7Z5sgCx9J8thR54PHa7FeiwBw62tAAKpoUpY+3NHI2NZwdN2tKREqhaxsViIw0a4/ACswH+1j7HQap+rRwuIFhc4hQoQIF5V2UC2FcRsPYDjsDrSfEUZIC5kyhPJAUWxeGSYclq+iJj6sfprmxqf8AhdvJU2Ktliwf5oEKQf0c/wDUfnXi9K2woCNOAoArsEBVQPilYj9CR76CjHiOVokZB6vIZnYqMfMECSgKMsqtux+/OrrZdWSR/LAOQuzQxyAQkd7H1+45o60bXY7NjIqwqPKPltxQ5iTgVxRjZR+gA9tT4dpEhyVQCeLHuQAP5pQL78D40FDD4jcM7SqwQLOVRUUmtvuBExz8zmwynHEf3c9hqZL1yHJLhcy5MoWo81OaRmjlVHJScSaHJrW1tjsijOVjxHmKzewye5gf+TrZHuRzrTFsdtLNIyZK8MmL1xblY5rB97V05vsSPnQI/E8LCMpHK4lrDFV9QZHkU2W4tY2NHkULAsXearZ9vtolWQooCMMK9mY+WoT2Fl8a4AyPYE6nQzBlDciwDTCiLF0QeQfsdBs015kPnTIaD3TXgOvdA0000DTTTQNNNNA0000DUHcdJieePcMDnGCFFnE32LL2JW2ontm3zqdqr6ls55JUUOo2xB81aPmMQRiqkcYNZyv2UAfUaCDvugCWSRxMAzUY/SGwdTEyNyeaMQtRQYGiPc6ZPB6+VHEkgAjdypaPL0Nt5tuifUOEWXubvH73rTv+myfinkWJinmwGlAUt5YflWscBsLHuuQ7XrNpupGJT6lkwYsFRTUgivG2WsfMAAPwT6jwQGPUPDUmBRMGV3LFQmIAO2EDCjIPqIJyFEZe/fUjc+Fsw1tEAxkIXyrCeZCkYr1i8St3Qv7d9JJ9+MgoY1ngSqjN6hMSvQ4S2lBIANIOb+pI3UVrkkCUozUlmLGVlkUKh5LGJCK4xc1/doNnSOlypuHkkVSPXi9URk6nvkSQwF81jQA4OtMPhTFg4kjBzRrEVH07l5zRz91cpf6nkHHU7qEc5MJORGDCVUC4sxVayBs19XY/zxqq2P4+OKOIZUqKMmVbVvJUBaVeVDg379vUBzoJCeEhwTLZVY0Hp4KIJEkLAnl5UlILf7YzXp1m3hcG/WCPO8z1KW9P4gT4EZBTVYA1wv73l1zfbhdxFFCxt4JXwpSC6SbdUyJ5CkSOCR8DkEc6o36gyoGYozMofFFbAlJPMq1oqGwrg/dmFgBjtvCZSqlWgsYxEZVWMZnssMzdrMB9jGvfsMtt4SCMxDrTNZ9BLFPwibbAuzknmMPZuz9/VrIzb7EN68vUHUJH6WwlxKE9xkI6J455vnHz8V1D1HD+1cb49VrkCBGa4y9QL/8AAUAQl7joheGOLNLjDD6PQckZPoy4IDX3+fmx4egXtdxti4PniQZ4dvMBFsMvURd3Yv7agE76+M0ZgC5VIzz+G/yxo1KALr3PtVb9j1Cd91g7FVH9gTgsYI3xJokUWY3kP7RXuQ19R8LtMX/OVGe7ZI6dVbavt6Rs+KLhx/xAr31Yv0UNBJCSAZDkGAJCPwVZVYkWrKGrtY/XVHudtu4/PlhRjM0e5wYxxk55K22XIqDieeCa+a41u32/3ayeVm6rmakKKWMeUHNBCDWcij0jspN+4bh4Qj/LBZXRJS5V4w2cbRSqYzyOM5neyD3Ar31t23hsqysZFIVnNBKBDyzSEUzMO0uNgA8H2NDASb9lFkoxdQcUVsAWcSEErRXHEjvRHJbldZ+IOobiFkIP5ZfboGpSGaTdJFMHvtSMCtEck96rQZv0Fvw0G38xKioE+Xww8p4xS5ek2wa7N0R72NMnhkkhjKofFBmIyH9EUkbFWzsE+Zd+1VzrVPJvTSlXbGVLtIyCq7wWe3cQeqx7gV6gRrVuvxpEUmLmVQc6VAY7UeYsRIKt29OXB4s6Cw2nQCsO5izj/wC8f4x0qHyEgPpzN/0wasd61H/7KnJyJVCvdKsdeXkm3UlPVw4MBYN7GQ9658/PWRljYp5szemkDFGiQeaAwN4MvbgHI37X0kL2oNEWLo8EfqPnQVA6F/3eeDJalaRgfL+kySNJ6hfqotXtwo7aiS+FmZ5X85VMrliyR4sFbZrtsVbPgAoJPiwBXF66XTQUr9CuExZKC0qSG1ZluNozQQvxfl+xA5Jom7jN4XsYmRSMoybS8hHK0hz9XLNliT+vBuh0emg5tPC+NgSCvMdvUpPoeR5MPqqkL0DXCrXF6xi8KflSKzxs7xJGJDEbAVERrt7OWAPcdh3rXTaaCi2HQXhk8xHjFl7AiItZJ1lqw/dVyUH5a67g3ummgaaaaBpppoGmmmgaaaaBqo6r1OVZU28UTGSUWJSLijUGnLEG7UVS8ZFlF1kVt9Rt7vo4lyY+4AUcszMaUKPck8f/AM0HL73qu5j3ZiEpwEkK26x4BWR3lDlQHyKocSOMioPBrUyDxfGyxv5UgWUKykggYOEIJNcfX7+mwfVyLb3qO1Rps9qC6eUz8Q27O35dEtyVYdzVVxqyMWyWyVgXBrP0DBm+fgnH96+2grf+1oLRIsLM02JjGQFq8e4kQtfbjavY9rXvZrJvF0fBWNiDHmDY7+R+IxNWAcPk3dcUQdWQg2ZfDGAvZbGkLWRy1d7pu/w331A6fJ0+a6hhABZELLF6wmUbYAEmgARyBx9tB7t/ELPMkYixGbLJkwtfyopUxrg2Jl/cEc99bJ+tus7wmMH1IkdNyzMhdsuPSAAeefb51saXp6IZvyAiuvrGFByFVOR2amUD7Ee2kO52k7yqyx5p6XD4FmRMWDdycPUCCexOgrOu+JQNsskIYPLtnnjY4+hIxGTllYJuVRj7+rnjWfW/ELLHMEGEiJMVa1PMOB+kjkEOP0/g6sOs7nbLt/NeITRIQKRVkxBOBKr7gXyFs1YAPbWtG2UhctFFicQJGERWbKMFcDZJ9NDmvtY0Eno24dzOHbLCdlXgClxRgOAO2RGrLVdst3tBn5bRLUhV8cVuXsQa7txXzx9taOsdfSAvaM/lRCWQKRaqzFUoMQCSVb3H0HQXGvMR399QNv1iJneNj5ciEAo5UE2pcFaJBBUE8f4tfbWn/X4/NWMKzZSKgcFCpzhaZWBysqQhHAu64rnQW2vCo1X9W6ssDQqUZjPIY1xKgBhG8nqLMOKjPzzWsun9XhmjjkVgBKmaqxAbGr7X9jyOONBP14VB76jjfw8fmp6rx9S84/VXPNV+2sV6ntyuYmjxBotmtA1dXdXXP6aCXpqHuOqbdM8pYwUBZgWW1CgMxIu+AQf3Gtg30WAk8xQjAEMWABvtz20G+te6hzdSiCyFWEjRqWKIQz+m+At97Fc++oWw8RRyOUZGi9TqDIYwGeMgOoKseeb+4B+DoLnTUL/Vtt/58Xa/rXscaPf/AHL/ANQ+dbRv4SWAlS1vIZLagGjfPFHjnQSNNRf9RgtR5sdvWIzW2uwMeebo9vg61x9TRltSpclwiZpb4My8FSRzj+o9wCCAE7TUfYbxJoo5ozaSoroflWAZT/B1I0DTTTQNNNNA0000DTTTQNNNNA1Cm6VA08e5ZAZY1ZUfn0hu/Hb5F+2TV9RubpoKPf8Ah1ZHmcsLl8vkoCU8o2KN+51ofwop7SsPzGcGrNSGRmWybAylJBXHsAcgWB6PTQVPSeiLC2dhj5UcYOIBAiDAc375HUOPwsobIyk2yM3FWYtxJuY654HmSEH5UAcck9FpoKiDoSrtRtgwFY+sKASUZWUsPc+kX8/bUXceFw/mZSn8zzMiFAb8yNIzyPceWD210OmgrV6WRFgHAPmCRmxJshw54ZieSo7knv8AtXS+EIqkVHdVk8wY9wiTIiSLGPb6ch3xLEAVwOj00FDuvDSuSTIaJf0kcYygCQGiLuh3447Hm9vWegrP5lNgZYhFIQLJVWLJXwQWb/rOrnTQUrdABkM5kPnGRXyxFAJG8aqF+Kkc8knJr7cai9O8K+SIgspIh8vG1FnyoGgW6PurX27/AG410mmgp9/0UzrtvOZWMLZuMRjKxieJrBPCkSMa+a+KMFPCIwwad5PyREWkAYnBZFRq+kmpDeSm/tZvptNBzsXhVRX5rnmNmyLMSYZjPHTOxaszzZaxxY1FfwUpiWETEKsKxCkUHFIZIbv2bGQn4+QRxrrNNBzu48LK5tpD9eZpQLP4RtoR3PGDlv8Al9uNTd10cukIMhzhYsrYgglopIja/GMhrm7AskWDa6aCr6L0VNtnjzkQbI9VCNIwC3c8Rr++okvQWwaMNee4Mxe8GiJbI4cG/da44Y3er/TQc5vPCiOZTnQlZmrAenLajaUp+Ai3+pPtxrUnhp3aUyOFykYpiAeGEIJb358qqHIuw1ha6jTQc3H4UAFeaTzYJWz/APNfiu9/5cfoPnnWew8MeU7yJKCzszeqNWxZpdxMCnxTblx9wB2ORbodNBH6fs0hijhjFJEiog70qqFUfwNSNNNA0000DTTTQNNNNA01jI1An4GvhXW/F+9fcuVlKBXIUCuMSR79rr2r+bOuN29FuO71fF+JV8iZimfD7vpqm8I9QefapI/1Ec/rQP8A+f8A01c660zmMvPXTNNU0z+DTTTVZNNNNA0000DTTTQNNNNA0000DTTTQNNNNA0000DTTTQNNNNA0000DTTTQNNNNA0000DTTTQNNNNA1xvU/wD4c7OaXzbZbNlR2P8ABGvNNZqopq/1Dpbu125zROHV7HZpEixoKVRxqRpprTEznvL/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80" name="AutoShape 14" descr="نتيجة بحث الصور عن ‪5 rules of percussion medic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81" name="AutoShape 16" descr="نتيجة بحث الصور عن ‪5 rules of percussion medic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82" name="AutoShape 18" descr="نتيجة بحث الصور عن ‪5 rules of percussion medic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83" name="AutoShape 20" descr="نتيجة بحث الصور عن ‪5 rules of percussion medic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84" name="AutoShape 2" descr="صورة ذات صلة"/>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85" name="AutoShape 4" descr="صورة ذات صلة"/>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286" name="AutoShape 6" descr="نتيجة بحث الصور عن ‪rules of percuss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4287" name="Picture 2"/>
          <p:cNvPicPr>
            <a:picLocks noChangeAspect="1" noChangeArrowheads="1"/>
          </p:cNvPicPr>
          <p:nvPr/>
        </p:nvPicPr>
        <p:blipFill>
          <a:blip r:embed="rId2">
            <a:extLst>
              <a:ext uri="{28A0092B-C50C-407E-A947-70E740481C1C}">
                <a14:useLocalDpi xmlns:a14="http://schemas.microsoft.com/office/drawing/2010/main" val="0"/>
              </a:ext>
            </a:extLst>
          </a:blip>
          <a:srcRect l="2351" t="8525" r="4231"/>
          <a:stretch>
            <a:fillRect/>
          </a:stretch>
        </p:blipFill>
        <p:spPr bwMode="auto">
          <a:xfrm>
            <a:off x="307975" y="465138"/>
            <a:ext cx="8520113"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lstStyle/>
          <a:p>
            <a:pPr>
              <a:defRPr/>
            </a:pPr>
            <a:r>
              <a:rPr lang="en-US" sz="5400" dirty="0" smtClean="0">
                <a:latin typeface="Bodoni MT Black" pitchFamily="18" charset="0"/>
              </a:rPr>
              <a:t>Percussion Notes</a:t>
            </a:r>
            <a:endParaRPr lang="en-US" sz="5400" dirty="0">
              <a:latin typeface="Bodoni MT Black" pitchFamily="18" charset="0"/>
            </a:endParaRPr>
          </a:p>
        </p:txBody>
      </p:sp>
      <p:sp>
        <p:nvSpPr>
          <p:cNvPr id="55299" name="AutoShape 2" descr="صورة ذات صلة"/>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300" name="AutoShape 4" descr="صورة ذات صلة"/>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301" name="AutoShape 6" descr="صورة ذات صلة"/>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302" name="AutoShape 8" descr="صورة ذات صلة"/>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5303" name="Picture 10"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l="5882" t="3976" r="5882" b="12921"/>
          <a:stretch>
            <a:fillRect/>
          </a:stretch>
        </p:blipFill>
        <p:spPr bwMode="auto">
          <a:xfrm>
            <a:off x="228600" y="995363"/>
            <a:ext cx="8610600"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نتيجة بحث الصور عن ‪where to s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نتيجة بحث الصور عن ‪percussion of kronig's isthmus‬‏"/>
          <p:cNvPicPr>
            <a:picLocks noChangeAspect="1" noChangeArrowheads="1"/>
          </p:cNvPicPr>
          <p:nvPr/>
        </p:nvPicPr>
        <p:blipFill>
          <a:blip r:embed="rId2">
            <a:extLst>
              <a:ext uri="{28A0092B-C50C-407E-A947-70E740481C1C}">
                <a14:useLocalDpi xmlns:a14="http://schemas.microsoft.com/office/drawing/2010/main" val="0"/>
              </a:ext>
            </a:extLst>
          </a:blip>
          <a:srcRect r="8630" b="19989"/>
          <a:stretch>
            <a:fillRect/>
          </a:stretch>
        </p:blipFill>
        <p:spPr bwMode="auto">
          <a:xfrm>
            <a:off x="239713" y="304800"/>
            <a:ext cx="867568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r="18889" b="8272"/>
          <a:stretch>
            <a:fillRect/>
          </a:stretch>
        </p:blipFill>
        <p:spPr bwMode="auto">
          <a:xfrm>
            <a:off x="684213" y="228600"/>
            <a:ext cx="7775575" cy="65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0513"/>
            <a:ext cx="8382000"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b="3133"/>
          <a:stretch>
            <a:fillRect/>
          </a:stretch>
        </p:blipFill>
        <p:spPr bwMode="auto">
          <a:xfrm>
            <a:off x="152400" y="304800"/>
            <a:ext cx="8858250"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71538"/>
            <a:ext cx="7346950" cy="551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نتيجة بحث الصور عن ‪kronig's isthmus‬‏"/>
          <p:cNvPicPr>
            <a:picLocks noChangeAspect="1" noChangeArrowheads="1"/>
          </p:cNvPicPr>
          <p:nvPr/>
        </p:nvPicPr>
        <p:blipFill>
          <a:blip r:embed="rId2">
            <a:extLst>
              <a:ext uri="{28A0092B-C50C-407E-A947-70E740481C1C}">
                <a14:useLocalDpi xmlns:a14="http://schemas.microsoft.com/office/drawing/2010/main" val="0"/>
              </a:ext>
            </a:extLst>
          </a:blip>
          <a:srcRect l="1053" b="8237"/>
          <a:stretch>
            <a:fillRect/>
          </a:stretch>
        </p:blipFill>
        <p:spPr bwMode="auto">
          <a:xfrm>
            <a:off x="163513" y="149225"/>
            <a:ext cx="8980487"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92150"/>
            <a:ext cx="7488237"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body" sz="half" idx="4294967295"/>
          </p:nvPr>
        </p:nvSpPr>
        <p:spPr>
          <a:xfrm>
            <a:off x="4643438" y="1341438"/>
            <a:ext cx="4249737" cy="4754562"/>
          </a:xfrm>
        </p:spPr>
        <p:txBody>
          <a:bodyPr/>
          <a:lstStyle/>
          <a:p>
            <a:pPr eaLnBrk="1" hangingPunct="1">
              <a:lnSpc>
                <a:spcPct val="150000"/>
              </a:lnSpc>
            </a:pPr>
            <a:r>
              <a:rPr lang="en-AU" altLang="en-AU" sz="4000" smtClean="0"/>
              <a:t>midline</a:t>
            </a:r>
          </a:p>
          <a:p>
            <a:pPr eaLnBrk="1" hangingPunct="1">
              <a:lnSpc>
                <a:spcPct val="150000"/>
              </a:lnSpc>
            </a:pPr>
            <a:r>
              <a:rPr lang="en-AU" altLang="en-AU" sz="4000" smtClean="0"/>
              <a:t>paravertebral line</a:t>
            </a:r>
          </a:p>
          <a:p>
            <a:pPr eaLnBrk="1" hangingPunct="1">
              <a:lnSpc>
                <a:spcPct val="150000"/>
              </a:lnSpc>
            </a:pPr>
            <a:r>
              <a:rPr lang="en-AU" altLang="en-AU" sz="4000" smtClean="0"/>
              <a:t>medial scapular line</a:t>
            </a:r>
          </a:p>
          <a:p>
            <a:pPr eaLnBrk="1" hangingPunct="1">
              <a:lnSpc>
                <a:spcPct val="150000"/>
              </a:lnSpc>
              <a:buFont typeface="Wingdings" pitchFamily="2" charset="2"/>
              <a:buNone/>
            </a:pPr>
            <a:endParaRPr lang="en-AU" altLang="en-AU" sz="4000" smtClean="0"/>
          </a:p>
        </p:txBody>
      </p:sp>
      <p:pic>
        <p:nvPicPr>
          <p:cNvPr id="9219" name="Picture 5" descr="Thorax03"/>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38100" y="1196975"/>
            <a:ext cx="4446588" cy="4906963"/>
          </a:xfrm>
        </p:spPr>
      </p:pic>
      <p:sp>
        <p:nvSpPr>
          <p:cNvPr id="9220" name="Line 6"/>
          <p:cNvSpPr>
            <a:spLocks noChangeShapeType="1"/>
          </p:cNvSpPr>
          <p:nvPr/>
        </p:nvSpPr>
        <p:spPr bwMode="auto">
          <a:xfrm>
            <a:off x="1785938" y="2428875"/>
            <a:ext cx="0" cy="2895600"/>
          </a:xfrm>
          <a:prstGeom prst="line">
            <a:avLst/>
          </a:prstGeom>
          <a:noFill/>
          <a:ln w="190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 name="Footer Placeholder 2"/>
          <p:cNvSpPr txBox="1">
            <a:spLocks/>
          </p:cNvSpPr>
          <p:nvPr/>
        </p:nvSpPr>
        <p:spPr bwMode="auto">
          <a:xfrm>
            <a:off x="1104900" y="6248400"/>
            <a:ext cx="2895600" cy="457200"/>
          </a:xfrm>
          <a:prstGeom prst="rect">
            <a:avLst/>
          </a:prstGeom>
          <a:noFill/>
          <a:ln w="9525">
            <a:noFill/>
            <a:miter lim="800000"/>
            <a:headEnd/>
            <a:tailEnd/>
          </a:ln>
          <a:effectLst/>
        </p:spPr>
        <p:txBody>
          <a:bodyPr/>
          <a:lstStyle/>
          <a:p>
            <a:pPr algn="ctr" eaLnBrk="0" hangingPunct="0">
              <a:defRPr/>
            </a:pPr>
            <a:r>
              <a:rPr kumimoji="0" lang="en-US" altLang="en-US" sz="1400" dirty="0">
                <a:solidFill>
                  <a:schemeClr val="bg1"/>
                </a:solidFill>
                <a:ea typeface="+mn-ea"/>
              </a:rPr>
              <a:t>** </a:t>
            </a:r>
            <a:r>
              <a:rPr kumimoji="0" lang="en-US" altLang="en-US" sz="1200" dirty="0">
                <a:solidFill>
                  <a:schemeClr val="bg1"/>
                </a:solidFill>
                <a:latin typeface="+mn-lt"/>
                <a:ea typeface="+mn-ea"/>
              </a:rPr>
              <a:t>clinical application</a:t>
            </a:r>
          </a:p>
        </p:txBody>
      </p:sp>
    </p:spTree>
  </p:cSld>
  <p:clrMapOvr>
    <a:masterClrMapping/>
  </p:clrMapOvr>
  <p:transition>
    <p:cut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sz="6000" dirty="0" smtClean="0"/>
              <a:t>Lung proper</a:t>
            </a:r>
            <a:endParaRPr lang="ar-EG" sz="6000" dirty="0"/>
          </a:p>
        </p:txBody>
      </p:sp>
      <p:sp>
        <p:nvSpPr>
          <p:cNvPr id="3" name="Subtitle 2"/>
          <p:cNvSpPr>
            <a:spLocks noGrp="1"/>
          </p:cNvSpPr>
          <p:nvPr>
            <p:ph type="subTitle" sz="quarter" idx="1"/>
          </p:nvPr>
        </p:nvSpPr>
        <p:spPr>
          <a:xfrm>
            <a:off x="899592" y="2924944"/>
            <a:ext cx="7162800" cy="1524000"/>
          </a:xfrm>
          <a:ln>
            <a:miter lim="800000"/>
            <a:headEnd/>
            <a:tailEnd/>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lstStyle/>
          <a:p>
            <a:pPr>
              <a:defRPr/>
            </a:pPr>
            <a:r>
              <a:rPr lang="en-US" sz="5400" dirty="0" smtClean="0">
                <a:solidFill>
                  <a:schemeClr val="accent6">
                    <a:lumMod val="60000"/>
                    <a:lumOff val="40000"/>
                  </a:schemeClr>
                </a:solidFill>
                <a:latin typeface="AR ESSENCE" pitchFamily="2" charset="0"/>
              </a:rPr>
              <a:t>Start from healthy side</a:t>
            </a:r>
            <a:endParaRPr lang="ar-EG" sz="5400" dirty="0">
              <a:solidFill>
                <a:schemeClr val="accent6">
                  <a:lumMod val="60000"/>
                  <a:lumOff val="40000"/>
                </a:schemeClr>
              </a:solidFill>
              <a:latin typeface="AR ESSENCE" pitchFamily="2"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نتيجة بحث الصور عن ‪percussion of l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304800"/>
            <a:ext cx="8659812"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title" idx="4294967295"/>
          </p:nvPr>
        </p:nvSpPr>
        <p:spPr>
          <a:xfrm>
            <a:off x="0" y="609600"/>
            <a:ext cx="8610600" cy="1143000"/>
          </a:xfrm>
        </p:spPr>
        <p:txBody>
          <a:bodyPr/>
          <a:lstStyle/>
          <a:p>
            <a:pPr eaLnBrk="1" hangingPunct="1">
              <a:defRPr/>
            </a:pPr>
            <a:r>
              <a:rPr lang="en-US" b="1" dirty="0" smtClean="0"/>
              <a:t>Sequence for Percussion</a:t>
            </a:r>
            <a:br>
              <a:rPr lang="en-US" b="1" dirty="0" smtClean="0"/>
            </a:br>
            <a:endParaRPr lang="en-US" b="1" dirty="0" smtClean="0"/>
          </a:p>
        </p:txBody>
      </p:sp>
      <p:pic>
        <p:nvPicPr>
          <p:cNvPr id="66563" name="Picture 4" descr="16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4651375"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6">
            <a:hlinkClick r:id="rId3" action="ppaction://hlinksldjump"/>
          </p:cNvPr>
          <p:cNvSpPr>
            <a:spLocks noChangeArrowheads="1"/>
          </p:cNvSpPr>
          <p:nvPr/>
        </p:nvSpPr>
        <p:spPr bwMode="auto">
          <a:xfrm>
            <a:off x="6892925" y="6367463"/>
            <a:ext cx="9239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eaLnBrk="0" hangingPunct="0"/>
            <a:endParaRPr lang="ar-SA" sz="4800">
              <a:latin typeface="Arial Black"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idx="4294967295"/>
          </p:nvPr>
        </p:nvSpPr>
        <p:spPr>
          <a:xfrm>
            <a:off x="0" y="228600"/>
            <a:ext cx="8610600" cy="1143000"/>
          </a:xfrm>
        </p:spPr>
        <p:txBody>
          <a:bodyPr/>
          <a:lstStyle/>
          <a:p>
            <a:pPr eaLnBrk="1" hangingPunct="1">
              <a:defRPr/>
            </a:pPr>
            <a:r>
              <a:rPr lang="en-US" b="1" dirty="0" smtClean="0"/>
              <a:t>Sequence for Percussion</a:t>
            </a:r>
          </a:p>
        </p:txBody>
      </p:sp>
      <p:pic>
        <p:nvPicPr>
          <p:cNvPr id="67587" name="Picture 4" descr="1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63246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6">
            <a:hlinkClick r:id="rId3" action="ppaction://hlinksldjump"/>
          </p:cNvPr>
          <p:cNvSpPr>
            <a:spLocks noChangeArrowheads="1"/>
          </p:cNvSpPr>
          <p:nvPr/>
        </p:nvSpPr>
        <p:spPr bwMode="auto">
          <a:xfrm>
            <a:off x="6892925" y="6367463"/>
            <a:ext cx="9239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eaLnBrk="0" hangingPunct="0"/>
            <a:endParaRPr lang="ar-SA" sz="4800">
              <a:latin typeface="Arial Black"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نتيجة بحث الصور عن ‪percussion notes lungs‬‏"/>
          <p:cNvPicPr>
            <a:picLocks noChangeAspect="1" noChangeArrowheads="1"/>
          </p:cNvPicPr>
          <p:nvPr/>
        </p:nvPicPr>
        <p:blipFill>
          <a:blip r:embed="rId2">
            <a:extLst>
              <a:ext uri="{28A0092B-C50C-407E-A947-70E740481C1C}">
                <a14:useLocalDpi xmlns:a14="http://schemas.microsoft.com/office/drawing/2010/main" val="0"/>
              </a:ext>
            </a:extLst>
          </a:blip>
          <a:srcRect b="7692"/>
          <a:stretch>
            <a:fillRect/>
          </a:stretch>
        </p:blipFill>
        <p:spPr bwMode="auto">
          <a:xfrm>
            <a:off x="84138" y="228600"/>
            <a:ext cx="8907462"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114800" y="6461125"/>
            <a:ext cx="156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ea typeface="SimSun" pitchFamily="2" charset="-122"/>
              </a:defRPr>
            </a:lvl1pPr>
            <a:lvl2pPr marL="742950" indent="-285750" eaLnBrk="0" hangingPunct="0">
              <a:defRPr kumimoji="1" sz="2400">
                <a:solidFill>
                  <a:schemeClr val="tx1"/>
                </a:solidFill>
                <a:latin typeface="Times New Roman" pitchFamily="18" charset="0"/>
                <a:ea typeface="SimSun" pitchFamily="2" charset="-122"/>
              </a:defRPr>
            </a:lvl2pPr>
            <a:lvl3pPr marL="1143000" indent="-228600" eaLnBrk="0" hangingPunct="0">
              <a:defRPr kumimoji="1" sz="2400">
                <a:solidFill>
                  <a:schemeClr val="tx1"/>
                </a:solidFill>
                <a:latin typeface="Times New Roman" pitchFamily="18" charset="0"/>
                <a:ea typeface="SimSun" pitchFamily="2" charset="-122"/>
              </a:defRPr>
            </a:lvl3pPr>
            <a:lvl4pPr marL="1600200" indent="-228600" eaLnBrk="0" hangingPunct="0">
              <a:defRPr kumimoji="1" sz="2400">
                <a:solidFill>
                  <a:schemeClr val="tx1"/>
                </a:solidFill>
                <a:latin typeface="Times New Roman" pitchFamily="18" charset="0"/>
                <a:ea typeface="SimSun" pitchFamily="2" charset="-122"/>
              </a:defRPr>
            </a:lvl4pPr>
            <a:lvl5pPr marL="2057400" indent="-228600" eaLnBrk="0" hangingPunct="0">
              <a:defRPr kumimoji="1" sz="2400">
                <a:solidFill>
                  <a:schemeClr val="tx1"/>
                </a:solidFill>
                <a:latin typeface="Times New Roman" pitchFamily="18" charset="0"/>
                <a:ea typeface="SimSun"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SimSun" pitchFamily="2" charset="-122"/>
              </a:defRPr>
            </a:lvl9pPr>
          </a:lstStyle>
          <a:p>
            <a:endParaRPr lang="en-US" sz="1000">
              <a:latin typeface="Arial" pitchFamily="34" charset="0"/>
            </a:endParaRPr>
          </a:p>
          <a:p>
            <a:r>
              <a:rPr lang="en-US" sz="1000">
                <a:latin typeface="Arial" pitchFamily="34" charset="0"/>
              </a:rPr>
              <a:t>Figure 16-16. p. 463.</a:t>
            </a:r>
          </a:p>
        </p:txBody>
      </p:sp>
      <p:sp>
        <p:nvSpPr>
          <p:cNvPr id="59395" name="Rectangle 3"/>
          <p:cNvSpPr>
            <a:spLocks noGrp="1" noChangeArrowheads="1"/>
          </p:cNvSpPr>
          <p:nvPr>
            <p:ph type="title" idx="4294967295"/>
          </p:nvPr>
        </p:nvSpPr>
        <p:spPr>
          <a:xfrm>
            <a:off x="0" y="0"/>
            <a:ext cx="9144000" cy="685800"/>
          </a:xfrm>
          <a:solidFill>
            <a:srgbClr val="FFC000"/>
          </a:solidFill>
        </p:spPr>
        <p:txBody>
          <a:bodyPr/>
          <a:lstStyle/>
          <a:p>
            <a:pPr eaLnBrk="1" hangingPunct="1">
              <a:defRPr/>
            </a:pP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Expected Percussion Notes – Posterior Chest</a:t>
            </a:r>
          </a:p>
        </p:txBody>
      </p:sp>
      <p:pic>
        <p:nvPicPr>
          <p:cNvPr id="69636" name="Picture 4" descr="16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85825"/>
            <a:ext cx="8534400"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6">
            <a:hlinkClick r:id="rId3" action="ppaction://hlinksldjump"/>
          </p:cNvPr>
          <p:cNvSpPr>
            <a:spLocks noChangeArrowheads="1"/>
          </p:cNvSpPr>
          <p:nvPr/>
        </p:nvSpPr>
        <p:spPr bwMode="auto">
          <a:xfrm>
            <a:off x="6892925" y="6367463"/>
            <a:ext cx="9239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eaLnBrk="0" hangingPunct="0"/>
            <a:endParaRPr lang="ar-SA" sz="4800">
              <a:latin typeface="Arial Black"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827088" y="476250"/>
            <a:ext cx="7740650" cy="1143000"/>
          </a:xfrm>
        </p:spPr>
        <p:txBody>
          <a:bodyPr/>
          <a:lstStyle/>
          <a:p>
            <a:pPr eaLnBrk="1" hangingPunct="1">
              <a:defRPr/>
            </a:pPr>
            <a:r>
              <a:rPr lang="en-US" altLang="zh-CN" sz="5400" b="1" smtClean="0">
                <a:solidFill>
                  <a:schemeClr val="hlink"/>
                </a:solidFill>
              </a:rPr>
              <a:t>AUSCULTATION</a:t>
            </a:r>
          </a:p>
        </p:txBody>
      </p:sp>
      <p:pic>
        <p:nvPicPr>
          <p:cNvPr id="70659" name="Picture 7" descr="76C7AE1925B311E1AB01000CF1B486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844675"/>
            <a:ext cx="55451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13" y="228600"/>
            <a:ext cx="7773987" cy="752475"/>
          </a:xfrm>
        </p:spPr>
        <p:txBody>
          <a:bodyPr/>
          <a:lstStyle/>
          <a:p>
            <a:pPr eaLnBrk="1" hangingPunct="1">
              <a:defRPr/>
            </a:pPr>
            <a:r>
              <a:rPr lang="en-US" altLang="zh-CN" b="1" smtClean="0"/>
              <a:t>AUSCULTATION </a:t>
            </a:r>
          </a:p>
        </p:txBody>
      </p:sp>
      <p:sp>
        <p:nvSpPr>
          <p:cNvPr id="71683" name="Rectangle 3"/>
          <p:cNvSpPr>
            <a:spLocks noGrp="1" noChangeArrowheads="1"/>
          </p:cNvSpPr>
          <p:nvPr>
            <p:ph type="body" idx="4294967295"/>
          </p:nvPr>
        </p:nvSpPr>
        <p:spPr>
          <a:xfrm>
            <a:off x="179388" y="1268413"/>
            <a:ext cx="8964612" cy="5589587"/>
          </a:xfrm>
        </p:spPr>
        <p:txBody>
          <a:bodyPr/>
          <a:lstStyle/>
          <a:p>
            <a:pPr algn="just" eaLnBrk="1" hangingPunct="1"/>
            <a:r>
              <a:rPr lang="en-US" altLang="zh-TW" sz="4000" smtClean="0"/>
              <a:t>The patient should be instructed to </a:t>
            </a:r>
            <a:r>
              <a:rPr lang="en-US" altLang="zh-TW" sz="4000" b="1" smtClean="0">
                <a:solidFill>
                  <a:schemeClr val="hlink"/>
                </a:solidFill>
              </a:rPr>
              <a:t>breathe a</a:t>
            </a:r>
            <a:r>
              <a:rPr lang="en-US" altLang="zh-CN" sz="4000" b="1" smtClean="0">
                <a:solidFill>
                  <a:schemeClr val="hlink"/>
                </a:solidFill>
              </a:rPr>
              <a:t> </a:t>
            </a:r>
            <a:r>
              <a:rPr lang="en-US" altLang="zh-TW" sz="4000" b="1" smtClean="0">
                <a:solidFill>
                  <a:schemeClr val="hlink"/>
                </a:solidFill>
              </a:rPr>
              <a:t>little deeper than usual</a:t>
            </a:r>
            <a:r>
              <a:rPr lang="en-US" altLang="zh-TW" sz="4000" smtClean="0"/>
              <a:t> with his mouth open. Breathing through the open mouth minimizes the sounds produced in the nose and throat.</a:t>
            </a:r>
            <a:endParaRPr lang="en-US" altLang="zh-CN" sz="4000" smtClean="0"/>
          </a:p>
          <a:p>
            <a:pPr eaLnBrk="1" hangingPunct="1"/>
            <a:r>
              <a:rPr lang="en-US" altLang="zh-TW" sz="4000" b="1" smtClean="0">
                <a:solidFill>
                  <a:schemeClr val="hlink"/>
                </a:solidFill>
              </a:rPr>
              <a:t>Corresponding areas of each side are auscultated as the examiner goes from top to bottom</a:t>
            </a:r>
            <a:r>
              <a:rPr lang="en-US" altLang="zh-TW" sz="4000" smtClean="0"/>
              <a:t>, just as in percussion.</a:t>
            </a:r>
            <a:r>
              <a:rPr lang="en-US" altLang="zh-CN" sz="4000" smtClean="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179388" y="188913"/>
            <a:ext cx="8713787" cy="6408737"/>
          </a:xfrm>
          <a:noFill/>
          <a:extLst>
            <a:ext uri="{909E8E84-426E-40DD-AFC4-6F175D3DCCD1}">
              <a14:hiddenFill xmlns:a14="http://schemas.microsoft.com/office/drawing/2010/main">
                <a:solidFill>
                  <a:srgbClr val="FFFFFF"/>
                </a:solidFill>
              </a14:hiddenFill>
            </a:ext>
          </a:extLst>
        </p:spPr>
        <p:txBody>
          <a:bodyPr/>
          <a:lstStyle/>
          <a:p>
            <a:pPr algn="l"/>
            <a:r>
              <a:rPr lang="en-US" sz="4000" smtClean="0">
                <a:effectLst/>
              </a:rPr>
              <a:t>The three categories of auscultatory findings of the lungs are :</a:t>
            </a:r>
            <a:br>
              <a:rPr lang="en-US" sz="4000" smtClean="0">
                <a:effectLst/>
              </a:rPr>
            </a:br>
            <a:r>
              <a:rPr lang="en-US" sz="4000" smtClean="0">
                <a:effectLst/>
              </a:rPr>
              <a:t/>
            </a:r>
            <a:br>
              <a:rPr lang="en-US" sz="4000" smtClean="0">
                <a:effectLst/>
              </a:rPr>
            </a:br>
            <a:r>
              <a:rPr lang="en-US" sz="4000" smtClean="0">
                <a:effectLst/>
              </a:rPr>
              <a:t>- </a:t>
            </a:r>
            <a:r>
              <a:rPr lang="en-US" sz="4000" b="1" smtClean="0">
                <a:solidFill>
                  <a:schemeClr val="hlink"/>
                </a:solidFill>
                <a:effectLst/>
              </a:rPr>
              <a:t>breath sounds</a:t>
            </a:r>
            <a:r>
              <a:rPr lang="en-US" sz="4000" smtClean="0">
                <a:solidFill>
                  <a:schemeClr val="tx1"/>
                </a:solidFill>
                <a:effectLst/>
              </a:rPr>
              <a:t>,</a:t>
            </a:r>
            <a:br>
              <a:rPr lang="en-US" sz="4000" smtClean="0">
                <a:solidFill>
                  <a:schemeClr val="tx1"/>
                </a:solidFill>
                <a:effectLst/>
              </a:rPr>
            </a:br>
            <a:r>
              <a:rPr lang="en-US" sz="4000" smtClean="0">
                <a:solidFill>
                  <a:schemeClr val="tx1"/>
                </a:solidFill>
                <a:effectLst/>
              </a:rPr>
              <a:t>- </a:t>
            </a:r>
            <a:r>
              <a:rPr lang="en-US" sz="4000" b="1" smtClean="0">
                <a:solidFill>
                  <a:schemeClr val="hlink"/>
                </a:solidFill>
                <a:effectLst/>
              </a:rPr>
              <a:t>vocal resonance</a:t>
            </a:r>
            <a:r>
              <a:rPr lang="en-US" sz="4000" smtClean="0">
                <a:solidFill>
                  <a:schemeClr val="tx1"/>
                </a:solidFill>
                <a:effectLst/>
              </a:rPr>
              <a:t> (i.e., the sound of the patient’s voice through the stethoscope),</a:t>
            </a:r>
            <a:br>
              <a:rPr lang="en-US" sz="4000" smtClean="0">
                <a:solidFill>
                  <a:schemeClr val="tx1"/>
                </a:solidFill>
                <a:effectLst/>
              </a:rPr>
            </a:br>
            <a:r>
              <a:rPr lang="en-US" sz="4000" smtClean="0">
                <a:solidFill>
                  <a:schemeClr val="tx1"/>
                </a:solidFill>
                <a:effectLst/>
              </a:rPr>
              <a:t>- </a:t>
            </a:r>
            <a:r>
              <a:rPr lang="en-US" sz="4000" b="1" smtClean="0">
                <a:solidFill>
                  <a:schemeClr val="hlink"/>
                </a:solidFill>
                <a:effectLst/>
              </a:rPr>
              <a:t>adventitious sounds</a:t>
            </a:r>
            <a:r>
              <a:rPr lang="en-US" sz="4000" smtClean="0">
                <a:solidFill>
                  <a:schemeClr val="tx1"/>
                </a:solidFill>
                <a:effectLst/>
              </a:rPr>
              <a:t> (i.e., sounds other than breath sounds or</a:t>
            </a:r>
            <a:br>
              <a:rPr lang="en-US" sz="4000" smtClean="0">
                <a:solidFill>
                  <a:schemeClr val="tx1"/>
                </a:solidFill>
                <a:effectLst/>
              </a:rPr>
            </a:br>
            <a:r>
              <a:rPr lang="en-US" sz="4000" smtClean="0">
                <a:solidFill>
                  <a:schemeClr val="tx1"/>
                </a:solidFill>
                <a:effectLst/>
              </a:rPr>
              <a:t>vocal resonance).</a:t>
            </a:r>
            <a:br>
              <a:rPr lang="en-US" sz="4000" smtClean="0">
                <a:solidFill>
                  <a:schemeClr val="tx1"/>
                </a:solidFill>
                <a:effectLst/>
              </a:rPr>
            </a:br>
            <a:endParaRPr lang="en-US" sz="4000" smtClean="0">
              <a:solidFill>
                <a:schemeClr val="tx1"/>
              </a:solidFill>
              <a:effectLs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4294967295"/>
          </p:nvPr>
        </p:nvSpPr>
        <p:spPr>
          <a:xfrm>
            <a:off x="0" y="260350"/>
            <a:ext cx="8820150" cy="5040313"/>
          </a:xfrm>
        </p:spPr>
        <p:txBody>
          <a:bodyPr/>
          <a:lstStyle/>
          <a:p>
            <a:pPr algn="just" eaLnBrk="1" hangingPunct="1">
              <a:buClr>
                <a:schemeClr val="hlink"/>
              </a:buClr>
              <a:buFont typeface="Wingdings" pitchFamily="2" charset="2"/>
              <a:buChar char="Ø"/>
            </a:pPr>
            <a:r>
              <a:rPr lang="en-US" altLang="zh-TW" b="1" smtClean="0">
                <a:solidFill>
                  <a:schemeClr val="folHlink"/>
                </a:solidFill>
              </a:rPr>
              <a:t>   </a:t>
            </a:r>
            <a:r>
              <a:rPr lang="en-US" altLang="zh-TW" sz="4400" b="1" u="sng" smtClean="0">
                <a:solidFill>
                  <a:srgbClr val="FFCCFF"/>
                </a:solidFill>
              </a:rPr>
              <a:t>Vesicular and bronchovesicular</a:t>
            </a:r>
            <a:r>
              <a:rPr lang="en-US" altLang="zh-TW" sz="4400" b="1" smtClean="0">
                <a:solidFill>
                  <a:srgbClr val="FFCCFF"/>
                </a:solidFill>
              </a:rPr>
              <a:t> </a:t>
            </a:r>
            <a:r>
              <a:rPr lang="en-US" altLang="zh-TW" sz="4400" b="1" smtClean="0">
                <a:solidFill>
                  <a:schemeClr val="folHlink"/>
                </a:solidFill>
              </a:rPr>
              <a:t>are the </a:t>
            </a:r>
            <a:r>
              <a:rPr lang="en-US" altLang="zh-CN" sz="4400" b="1" smtClean="0">
                <a:solidFill>
                  <a:schemeClr val="folHlink"/>
                </a:solidFill>
              </a:rPr>
              <a:t>tw</a:t>
            </a:r>
            <a:r>
              <a:rPr lang="en-US" altLang="zh-TW" sz="4400" b="1" smtClean="0">
                <a:solidFill>
                  <a:schemeClr val="folHlink"/>
                </a:solidFill>
              </a:rPr>
              <a:t>o types of</a:t>
            </a:r>
            <a:r>
              <a:rPr lang="en-US" altLang="zh-CN" sz="4400" b="1" smtClean="0">
                <a:solidFill>
                  <a:schemeClr val="folHlink"/>
                </a:solidFill>
              </a:rPr>
              <a:t> </a:t>
            </a:r>
            <a:r>
              <a:rPr lang="en-US" altLang="zh-TW" sz="4400" b="1" smtClean="0">
                <a:solidFill>
                  <a:schemeClr val="folHlink"/>
                </a:solidFill>
              </a:rPr>
              <a:t>breath sounds heard no</a:t>
            </a:r>
            <a:r>
              <a:rPr lang="en-US" altLang="zh-CN" sz="4400" b="1" smtClean="0">
                <a:solidFill>
                  <a:schemeClr val="folHlink"/>
                </a:solidFill>
              </a:rPr>
              <a:t>r</a:t>
            </a:r>
            <a:r>
              <a:rPr lang="en-US" altLang="zh-TW" sz="4400" b="1" smtClean="0">
                <a:solidFill>
                  <a:schemeClr val="folHlink"/>
                </a:solidFill>
              </a:rPr>
              <a:t>mally over the lungs.</a:t>
            </a:r>
          </a:p>
          <a:p>
            <a:pPr algn="just" eaLnBrk="1" hangingPunct="1">
              <a:buClr>
                <a:schemeClr val="hlink"/>
              </a:buClr>
              <a:buFont typeface="Wingdings" pitchFamily="2" charset="2"/>
              <a:buChar char="Ø"/>
            </a:pPr>
            <a:endParaRPr lang="en-US" altLang="zh-TW" sz="4400" b="1" smtClean="0">
              <a:solidFill>
                <a:schemeClr val="folHlink"/>
              </a:solidFill>
            </a:endParaRPr>
          </a:p>
          <a:p>
            <a:pPr algn="just" eaLnBrk="1" hangingPunct="1">
              <a:buClr>
                <a:schemeClr val="hlink"/>
              </a:buClr>
              <a:buFont typeface="Wingdings" pitchFamily="2" charset="2"/>
              <a:buChar char="Ø"/>
            </a:pPr>
            <a:r>
              <a:rPr lang="en-US" altLang="zh-TW" sz="4400" b="1" u="sng" smtClean="0">
                <a:solidFill>
                  <a:srgbClr val="FFCCFF"/>
                </a:solidFill>
              </a:rPr>
              <a:t>Bronchial breath sounds </a:t>
            </a:r>
            <a:r>
              <a:rPr lang="en-US" altLang="zh-CN" sz="4400" smtClean="0">
                <a:solidFill>
                  <a:schemeClr val="folHlink"/>
                </a:solidFill>
                <a:latin typeface="AJensonPro-Regular" charset="-128"/>
                <a:ea typeface="AJensonPro-Regular" charset="-128"/>
              </a:rPr>
              <a:t>are normally heard over the trachea and right apex.</a:t>
            </a:r>
            <a:endParaRPr lang="en-US" altLang="zh-CN" sz="4400" b="1" smtClean="0">
              <a:solidFill>
                <a:schemeClr val="folHlink"/>
              </a:solidFill>
            </a:endParaRPr>
          </a:p>
          <a:p>
            <a:pPr eaLnBrk="1" hangingPunct="1">
              <a:buFont typeface="Wingdings" pitchFamily="2" charset="2"/>
              <a:buNone/>
            </a:pPr>
            <a:endParaRPr lang="en-US" altLang="zh-CN" sz="4400" b="1" smtClean="0">
              <a:solidFill>
                <a:schemeClr val="folHlin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6"/>
          <p:cNvSpPr>
            <a:spLocks noGrp="1" noChangeArrowheads="1"/>
          </p:cNvSpPr>
          <p:nvPr>
            <p:ph type="title" idx="4294967295"/>
          </p:nvPr>
        </p:nvSpPr>
        <p:spPr>
          <a:xfrm>
            <a:off x="684213" y="0"/>
            <a:ext cx="7773987" cy="731838"/>
          </a:xfrm>
        </p:spPr>
        <p:txBody>
          <a:bodyPr lIns="91440" tIns="45720" rIns="91440" bIns="45720"/>
          <a:lstStyle/>
          <a:p>
            <a:pPr eaLnBrk="1" hangingPunct="1">
              <a:defRPr/>
            </a:pPr>
            <a:r>
              <a:rPr lang="en-AU" altLang="en-AU" sz="4000" smtClean="0"/>
              <a:t>lung markings </a:t>
            </a:r>
            <a:r>
              <a:rPr lang="en-AU" altLang="en-AU" sz="2800" smtClean="0"/>
              <a:t>- anterior</a:t>
            </a:r>
            <a:endParaRPr lang="en-AU" altLang="en-AU" sz="4000" smtClean="0"/>
          </a:p>
        </p:txBody>
      </p:sp>
      <p:sp>
        <p:nvSpPr>
          <p:cNvPr id="10243" name="Rectangle 8"/>
          <p:cNvSpPr>
            <a:spLocks noGrp="1" noChangeArrowheads="1"/>
          </p:cNvSpPr>
          <p:nvPr>
            <p:ph type="body" sz="half" idx="4294967295"/>
          </p:nvPr>
        </p:nvSpPr>
        <p:spPr>
          <a:xfrm>
            <a:off x="4572000" y="549275"/>
            <a:ext cx="4572000" cy="6308725"/>
          </a:xfrm>
        </p:spPr>
        <p:txBody>
          <a:bodyPr/>
          <a:lstStyle/>
          <a:p>
            <a:pPr eaLnBrk="1" hangingPunct="1"/>
            <a:r>
              <a:rPr lang="en-AU" altLang="en-AU" smtClean="0"/>
              <a:t>during quiet respiration </a:t>
            </a:r>
            <a:r>
              <a:rPr lang="en-AU" altLang="en-AU" sz="3600" smtClean="0">
                <a:solidFill>
                  <a:srgbClr val="FFFF00"/>
                </a:solidFill>
              </a:rPr>
              <a:t>lungs inferior border </a:t>
            </a:r>
            <a:r>
              <a:rPr lang="en-AU" altLang="en-AU" smtClean="0"/>
              <a:t>at:</a:t>
            </a:r>
          </a:p>
          <a:p>
            <a:pPr lvl="1" eaLnBrk="1" hangingPunct="1">
              <a:buFontTx/>
              <a:buNone/>
            </a:pPr>
            <a:r>
              <a:rPr lang="en-AU" altLang="en-AU" smtClean="0"/>
              <a:t>rib 6 (mid-clavicular line)</a:t>
            </a:r>
          </a:p>
          <a:p>
            <a:pPr lvl="1" eaLnBrk="1" hangingPunct="1">
              <a:buFontTx/>
              <a:buNone/>
            </a:pPr>
            <a:r>
              <a:rPr lang="en-AU" altLang="en-AU" smtClean="0"/>
              <a:t>rib 8 (mid-axillary line)</a:t>
            </a:r>
          </a:p>
          <a:p>
            <a:pPr lvl="1" eaLnBrk="1" hangingPunct="1">
              <a:buFontTx/>
              <a:buNone/>
            </a:pPr>
            <a:r>
              <a:rPr lang="en-AU" altLang="en-AU" smtClean="0"/>
              <a:t>rib 10 (paravertebral line)</a:t>
            </a:r>
          </a:p>
          <a:p>
            <a:pPr eaLnBrk="1" hangingPunct="1"/>
            <a:r>
              <a:rPr lang="en-AU" altLang="en-AU" smtClean="0">
                <a:solidFill>
                  <a:srgbClr val="FFFF00"/>
                </a:solidFill>
              </a:rPr>
              <a:t>pleural reflections </a:t>
            </a:r>
            <a:r>
              <a:rPr lang="en-AU" altLang="en-AU" smtClean="0"/>
              <a:t>2 ribs below at ribs 8, 10 &amp; 12</a:t>
            </a:r>
          </a:p>
          <a:p>
            <a:pPr eaLnBrk="1" hangingPunct="1"/>
            <a:r>
              <a:rPr lang="en-AU" altLang="en-AU" smtClean="0">
                <a:solidFill>
                  <a:srgbClr val="FFFF00"/>
                </a:solidFill>
              </a:rPr>
              <a:t>horizontal fissure </a:t>
            </a:r>
            <a:r>
              <a:rPr lang="en-AU" altLang="en-AU" smtClean="0"/>
              <a:t>to 4th costal cartilage</a:t>
            </a:r>
          </a:p>
          <a:p>
            <a:pPr eaLnBrk="1" hangingPunct="1"/>
            <a:r>
              <a:rPr lang="en-AU" altLang="en-AU" smtClean="0">
                <a:solidFill>
                  <a:srgbClr val="FFFF00"/>
                </a:solidFill>
              </a:rPr>
              <a:t>oblique fissure </a:t>
            </a:r>
            <a:r>
              <a:rPr lang="en-AU" altLang="en-AU" smtClean="0"/>
              <a:t>to 6th costal cartilage</a:t>
            </a:r>
          </a:p>
        </p:txBody>
      </p:sp>
      <p:pic>
        <p:nvPicPr>
          <p:cNvPr id="10244" name="Picture 9" descr="Thorax04"/>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6675" y="908050"/>
            <a:ext cx="4352925" cy="5545138"/>
          </a:xfrm>
        </p:spPr>
      </p:pic>
      <p:sp>
        <p:nvSpPr>
          <p:cNvPr id="5" name="Footer Placeholder 2"/>
          <p:cNvSpPr txBox="1">
            <a:spLocks noGrp="1"/>
          </p:cNvSpPr>
          <p:nvPr/>
        </p:nvSpPr>
        <p:spPr bwMode="auto">
          <a:xfrm>
            <a:off x="1176338" y="6248400"/>
            <a:ext cx="2895600" cy="457200"/>
          </a:xfrm>
          <a:prstGeom prst="rect">
            <a:avLst/>
          </a:prstGeom>
          <a:noFill/>
          <a:ln>
            <a:miter lim="800000"/>
            <a:headEnd/>
            <a:tailEnd/>
          </a:ln>
        </p:spPr>
        <p:txBody>
          <a:bodyPr/>
          <a:lstStyle/>
          <a:p>
            <a:pPr algn="ctr" eaLnBrk="0" hangingPunct="0">
              <a:defRPr/>
            </a:pPr>
            <a:r>
              <a:rPr kumimoji="0" lang="en-US" altLang="en-US" sz="1400" dirty="0">
                <a:solidFill>
                  <a:schemeClr val="bg1"/>
                </a:solidFill>
                <a:ea typeface="+mn-ea"/>
              </a:rPr>
              <a:t>*** </a:t>
            </a:r>
            <a:r>
              <a:rPr kumimoji="0" lang="en-US" altLang="en-US" sz="1200" dirty="0">
                <a:solidFill>
                  <a:schemeClr val="bg1"/>
                </a:solidFill>
                <a:latin typeface="+mn-lt"/>
                <a:ea typeface="+mn-ea"/>
              </a:rPr>
              <a:t>clinical application</a:t>
            </a:r>
          </a:p>
        </p:txBody>
      </p:sp>
    </p:spTree>
  </p:cSld>
  <p:clrMapOvr>
    <a:masterClrMapping/>
  </p:clrMapOvr>
  <p:transition>
    <p:cut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9750" y="0"/>
            <a:ext cx="7843838" cy="954088"/>
          </a:xfrm>
          <a:noFill/>
          <a:extLst>
            <a:ext uri="{909E8E84-426E-40DD-AFC4-6F175D3DCCD1}">
              <a14:hiddenFill xmlns:a14="http://schemas.microsoft.com/office/drawing/2010/main">
                <a:solidFill>
                  <a:srgbClr val="FFFFFF"/>
                </a:solidFill>
              </a14:hiddenFill>
            </a:ext>
          </a:extLst>
        </p:spPr>
        <p:txBody>
          <a:bodyPr/>
          <a:lstStyle/>
          <a:p>
            <a:r>
              <a:rPr lang="en-US" sz="3200" b="1" smtClean="0">
                <a:solidFill>
                  <a:schemeClr val="hlink"/>
                </a:solidFill>
                <a:effectLst/>
              </a:rPr>
              <a:t>Comparison of Vesicular and Bronchial</a:t>
            </a:r>
            <a:br>
              <a:rPr lang="en-US" sz="3200" b="1" smtClean="0">
                <a:solidFill>
                  <a:schemeClr val="hlink"/>
                </a:solidFill>
                <a:effectLst/>
              </a:rPr>
            </a:br>
            <a:r>
              <a:rPr lang="en-US" sz="3200" b="1" smtClean="0">
                <a:solidFill>
                  <a:schemeClr val="hlink"/>
                </a:solidFill>
                <a:effectLst/>
              </a:rPr>
              <a:t>Breath Sounds</a:t>
            </a:r>
          </a:p>
        </p:txBody>
      </p:sp>
      <p:pic>
        <p:nvPicPr>
          <p:cNvPr id="74755"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268413"/>
            <a:ext cx="9144000" cy="5589587"/>
          </a:xfr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1447800"/>
            <a:ext cx="7772400" cy="1143000"/>
          </a:xfrm>
        </p:spPr>
        <p:txBody>
          <a:bodyPr/>
          <a:lstStyle/>
          <a:p>
            <a:pPr eaLnBrk="1" hangingPunct="1">
              <a:defRPr/>
            </a:pPr>
            <a:r>
              <a:rPr lang="en-US" altLang="zh-CN" sz="6000" b="1" smtClean="0"/>
              <a:t>AUSCULTATION</a:t>
            </a:r>
          </a:p>
        </p:txBody>
      </p:sp>
      <p:sp>
        <p:nvSpPr>
          <p:cNvPr id="75779" name="Rectangle 3"/>
          <p:cNvSpPr>
            <a:spLocks noGrp="1" noChangeArrowheads="1"/>
          </p:cNvSpPr>
          <p:nvPr>
            <p:ph type="body" idx="1"/>
          </p:nvPr>
        </p:nvSpPr>
        <p:spPr>
          <a:xfrm>
            <a:off x="838200" y="3124200"/>
            <a:ext cx="7772400" cy="2667000"/>
          </a:xfrm>
        </p:spPr>
        <p:txBody>
          <a:bodyPr/>
          <a:lstStyle/>
          <a:p>
            <a:pPr algn="ctr" eaLnBrk="1" hangingPunct="1">
              <a:buFont typeface="Wingdings" pitchFamily="2" charset="2"/>
              <a:buNone/>
            </a:pPr>
            <a:r>
              <a:rPr lang="en-US" altLang="zh-TW" sz="5400" b="1" smtClean="0">
                <a:solidFill>
                  <a:schemeClr val="hlink"/>
                </a:solidFill>
              </a:rPr>
              <a:t>Breath sounds--abnormal</a:t>
            </a:r>
            <a:r>
              <a:rPr lang="en-US" altLang="zh-CN" smtClean="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179388" y="188913"/>
            <a:ext cx="8785225" cy="6669087"/>
          </a:xfrm>
        </p:spPr>
        <p:txBody>
          <a:bodyPr/>
          <a:lstStyle/>
          <a:p>
            <a:pPr algn="ctr" eaLnBrk="1" hangingPunct="1">
              <a:lnSpc>
                <a:spcPct val="90000"/>
              </a:lnSpc>
              <a:buFont typeface="Wingdings" pitchFamily="2" charset="2"/>
              <a:buNone/>
            </a:pPr>
            <a:r>
              <a:rPr lang="en-US" altLang="zh-TW" sz="5400" b="1" smtClean="0">
                <a:solidFill>
                  <a:schemeClr val="folHlink"/>
                </a:solidFill>
              </a:rPr>
              <a:t>Bronchial breathing</a:t>
            </a:r>
          </a:p>
          <a:p>
            <a:pPr algn="ctr" eaLnBrk="1" hangingPunct="1">
              <a:lnSpc>
                <a:spcPct val="90000"/>
              </a:lnSpc>
              <a:buFont typeface="Wingdings" pitchFamily="2" charset="2"/>
              <a:buNone/>
            </a:pPr>
            <a:endParaRPr lang="en-US" altLang="zh-TW" sz="4000" smtClean="0"/>
          </a:p>
          <a:p>
            <a:pPr algn="just" eaLnBrk="1" hangingPunct="1">
              <a:lnSpc>
                <a:spcPct val="90000"/>
              </a:lnSpc>
            </a:pPr>
            <a:r>
              <a:rPr lang="en-US" altLang="zh-TW" sz="4400" smtClean="0"/>
              <a:t>Bronchial breathing is not normally heard over the lungs. Therefore,its presence over the lungs always indicates disease.</a:t>
            </a:r>
          </a:p>
          <a:p>
            <a:pPr algn="just" eaLnBrk="1" hangingPunct="1">
              <a:lnSpc>
                <a:spcPct val="90000"/>
              </a:lnSpc>
              <a:buFont typeface="Wingdings" pitchFamily="2" charset="2"/>
              <a:buNone/>
            </a:pPr>
            <a:endParaRPr lang="en-US" altLang="zh-TW" sz="4400" smtClean="0"/>
          </a:p>
          <a:p>
            <a:pPr algn="just" eaLnBrk="1" hangingPunct="1">
              <a:lnSpc>
                <a:spcPct val="90000"/>
              </a:lnSpc>
            </a:pPr>
            <a:r>
              <a:rPr lang="en-US" altLang="zh-TW" sz="4400" smtClean="0">
                <a:solidFill>
                  <a:srgbClr val="FFFF00"/>
                </a:solidFill>
              </a:rPr>
              <a:t>It occurs only with pulmonary consolidation</a:t>
            </a:r>
            <a:endParaRPr lang="en-US" altLang="zh-CN" sz="400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228600" y="228600"/>
            <a:ext cx="8915400" cy="6400800"/>
          </a:xfrm>
        </p:spPr>
        <p:txBody>
          <a:bodyPr/>
          <a:lstStyle/>
          <a:p>
            <a:pPr algn="ctr" eaLnBrk="1" hangingPunct="1">
              <a:lnSpc>
                <a:spcPct val="90000"/>
              </a:lnSpc>
              <a:buFont typeface="Wingdings" pitchFamily="2" charset="2"/>
              <a:buNone/>
              <a:defRPr/>
            </a:pPr>
            <a:r>
              <a:rPr lang="en-US" altLang="zh-TW" sz="4000" b="1" dirty="0" smtClean="0">
                <a:solidFill>
                  <a:schemeClr val="folHlink"/>
                </a:solidFill>
              </a:rPr>
              <a:t>  Decreased or absent breath sounds</a:t>
            </a:r>
          </a:p>
          <a:p>
            <a:pPr algn="ctr" eaLnBrk="1" hangingPunct="1">
              <a:lnSpc>
                <a:spcPct val="90000"/>
              </a:lnSpc>
              <a:buFont typeface="Wingdings" pitchFamily="2" charset="2"/>
              <a:buNone/>
              <a:defRPr/>
            </a:pPr>
            <a:endParaRPr lang="en-US" altLang="zh-TW" dirty="0" smtClean="0"/>
          </a:p>
          <a:p>
            <a:pPr algn="just" eaLnBrk="1" hangingPunct="1">
              <a:lnSpc>
                <a:spcPct val="90000"/>
              </a:lnSpc>
              <a:buClr>
                <a:srgbClr val="FFFF00"/>
              </a:buClr>
              <a:buFont typeface="Wingdings" pitchFamily="2" charset="2"/>
              <a:buChar char="v"/>
              <a:defRPr/>
            </a:pPr>
            <a:r>
              <a:rPr lang="en-US" altLang="zh-TW" sz="3600" dirty="0" smtClean="0"/>
              <a:t>One of the most common causes is pleural effusion or pneumothorax. </a:t>
            </a:r>
          </a:p>
          <a:p>
            <a:pPr algn="just" eaLnBrk="1" hangingPunct="1">
              <a:lnSpc>
                <a:spcPct val="90000"/>
              </a:lnSpc>
              <a:buClr>
                <a:srgbClr val="FFFF00"/>
              </a:buClr>
              <a:buFont typeface="Wingdings" pitchFamily="2" charset="2"/>
              <a:buChar char="v"/>
              <a:defRPr/>
            </a:pPr>
            <a:endParaRPr lang="en-US" altLang="zh-TW" sz="3600" dirty="0"/>
          </a:p>
          <a:p>
            <a:pPr algn="just" eaLnBrk="1" hangingPunct="1">
              <a:lnSpc>
                <a:spcPct val="90000"/>
              </a:lnSpc>
              <a:buClr>
                <a:srgbClr val="FFFF00"/>
              </a:buClr>
              <a:buFont typeface="Wingdings" pitchFamily="2" charset="2"/>
              <a:buChar char="v"/>
              <a:defRPr/>
            </a:pPr>
            <a:r>
              <a:rPr lang="en-US" altLang="zh-TW" sz="3600" dirty="0" smtClean="0"/>
              <a:t>Breath sounds are commonly decreased in </a:t>
            </a:r>
            <a:r>
              <a:rPr lang="en-US" altLang="zh-TW" sz="3600" b="1" dirty="0" smtClean="0">
                <a:solidFill>
                  <a:schemeClr val="hlink"/>
                </a:solidFill>
              </a:rPr>
              <a:t>emphysema</a:t>
            </a:r>
            <a:r>
              <a:rPr lang="en-US" altLang="zh-TW" sz="3600" dirty="0" smtClean="0"/>
              <a:t> because of the decreased air velocity and sound conduction.</a:t>
            </a:r>
          </a:p>
          <a:p>
            <a:pPr marL="0" indent="0" algn="just" eaLnBrk="1" hangingPunct="1">
              <a:lnSpc>
                <a:spcPct val="90000"/>
              </a:lnSpc>
              <a:buClr>
                <a:srgbClr val="FFFF00"/>
              </a:buClr>
              <a:buFont typeface="Wingdings" pitchFamily="2" charset="2"/>
              <a:buNone/>
              <a:defRPr/>
            </a:pPr>
            <a:endParaRPr lang="en-US" altLang="zh-CN" sz="3600" dirty="0" smtClean="0"/>
          </a:p>
          <a:p>
            <a:pPr algn="just" eaLnBrk="1" hangingPunct="1">
              <a:lnSpc>
                <a:spcPct val="90000"/>
              </a:lnSpc>
              <a:buClr>
                <a:srgbClr val="FFFF00"/>
              </a:buClr>
              <a:buFont typeface="Wingdings" pitchFamily="2" charset="2"/>
              <a:buChar char="v"/>
              <a:defRPr/>
            </a:pPr>
            <a:r>
              <a:rPr lang="en-US" altLang="zh-TW" sz="3600" dirty="0" smtClean="0"/>
              <a:t> Breath sounds are markedly diminished or absent in </a:t>
            </a:r>
            <a:r>
              <a:rPr lang="en-US" altLang="zh-TW" sz="3600" b="1" dirty="0" smtClean="0">
                <a:solidFill>
                  <a:schemeClr val="hlink"/>
                </a:solidFill>
              </a:rPr>
              <a:t>complete bronchial obstruction.</a:t>
            </a:r>
            <a:endParaRPr lang="en-US" altLang="zh-CN" sz="3600" b="1" dirty="0" smtClean="0">
              <a:solidFill>
                <a:schemeClr val="hlink"/>
              </a:solidFill>
            </a:endParaRPr>
          </a:p>
          <a:p>
            <a:pPr eaLnBrk="1" hangingPunct="1">
              <a:lnSpc>
                <a:spcPct val="90000"/>
              </a:lnSpc>
              <a:buFont typeface="Wingdings" pitchFamily="2" charset="2"/>
              <a:buNone/>
              <a:defRPr/>
            </a:pPr>
            <a:endParaRPr lang="en-US" altLang="zh-CN" sz="3600"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1447800"/>
            <a:ext cx="7772400" cy="1219200"/>
          </a:xfrm>
        </p:spPr>
        <p:txBody>
          <a:bodyPr/>
          <a:lstStyle/>
          <a:p>
            <a:pPr eaLnBrk="1" hangingPunct="1">
              <a:defRPr/>
            </a:pPr>
            <a:r>
              <a:rPr lang="en-US" altLang="zh-CN" sz="6000" b="1" smtClean="0"/>
              <a:t>AUSCULTATION</a:t>
            </a:r>
          </a:p>
        </p:txBody>
      </p:sp>
      <p:sp>
        <p:nvSpPr>
          <p:cNvPr id="78851" name="Rectangle 3"/>
          <p:cNvSpPr>
            <a:spLocks noGrp="1" noChangeArrowheads="1"/>
          </p:cNvSpPr>
          <p:nvPr>
            <p:ph type="body" idx="1"/>
          </p:nvPr>
        </p:nvSpPr>
        <p:spPr>
          <a:xfrm>
            <a:off x="685800" y="3124200"/>
            <a:ext cx="7772400" cy="2209800"/>
          </a:xfrm>
        </p:spPr>
        <p:txBody>
          <a:bodyPr/>
          <a:lstStyle/>
          <a:p>
            <a:pPr algn="ctr" eaLnBrk="1" hangingPunct="1">
              <a:buFont typeface="Wingdings" pitchFamily="2" charset="2"/>
              <a:buNone/>
            </a:pPr>
            <a:r>
              <a:rPr lang="en-US" altLang="zh-TW" sz="5400" b="1" smtClean="0">
                <a:solidFill>
                  <a:schemeClr val="hlink"/>
                </a:solidFill>
              </a:rPr>
              <a:t>voice sounds--normal</a:t>
            </a:r>
            <a:r>
              <a:rPr lang="en-US" altLang="zh-CN" sz="5400" smtClean="0">
                <a:solidFill>
                  <a:schemeClr val="hlink"/>
                </a:solidFill>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381000" y="457200"/>
            <a:ext cx="8382000" cy="6096000"/>
          </a:xfrm>
        </p:spPr>
        <p:txBody>
          <a:bodyPr/>
          <a:lstStyle/>
          <a:p>
            <a:pPr algn="ctr" eaLnBrk="1" hangingPunct="1">
              <a:buFont typeface="Wingdings" pitchFamily="2" charset="2"/>
              <a:buNone/>
            </a:pPr>
            <a:r>
              <a:rPr lang="en-US" altLang="zh-TW" sz="4400" b="1" smtClean="0">
                <a:solidFill>
                  <a:schemeClr val="folHlink"/>
                </a:solidFill>
              </a:rPr>
              <a:t>Vocal resonance</a:t>
            </a:r>
          </a:p>
          <a:p>
            <a:pPr algn="just" eaLnBrk="1" hangingPunct="1"/>
            <a:r>
              <a:rPr lang="en-US" altLang="zh-TW" sz="3600" smtClean="0"/>
              <a:t>Vocal resonance is produced in the same fashion as vocal fremitus.The spoken voice as heard over the normal lung is termed vocal resonance.</a:t>
            </a:r>
            <a:endParaRPr lang="en-US" altLang="zh-CN" sz="3600" smtClean="0"/>
          </a:p>
          <a:p>
            <a:pPr algn="just" eaLnBrk="1" hangingPunct="1"/>
            <a:r>
              <a:rPr lang="en-US" altLang="zh-TW" sz="3600" smtClean="0"/>
              <a:t> Vocal resonance varies in exactly the same </a:t>
            </a:r>
            <a:r>
              <a:rPr lang="en-US" altLang="zh-CN" sz="3600" smtClean="0"/>
              <a:t>fash</a:t>
            </a:r>
            <a:r>
              <a:rPr lang="en-US" altLang="zh-TW" sz="3600" smtClean="0"/>
              <a:t>ion as does  vocal fremitus.It is heard loudest near the trachea and major bronchi and is less intense at the bases.</a:t>
            </a:r>
            <a:endParaRPr lang="en-US" altLang="zh-CN" sz="3600" smtClean="0"/>
          </a:p>
          <a:p>
            <a:pPr eaLnBrk="1" hangingPunct="1">
              <a:buFont typeface="Wingdings" pitchFamily="2" charset="2"/>
              <a:buNone/>
            </a:pPr>
            <a:endParaRPr lang="en-US" altLang="zh-CN"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1371600"/>
            <a:ext cx="7772400" cy="1143000"/>
          </a:xfrm>
        </p:spPr>
        <p:txBody>
          <a:bodyPr/>
          <a:lstStyle/>
          <a:p>
            <a:pPr eaLnBrk="1" hangingPunct="1">
              <a:defRPr/>
            </a:pPr>
            <a:r>
              <a:rPr lang="en-US" altLang="zh-CN" sz="6000" b="1" smtClean="0"/>
              <a:t>AUSCULTATION</a:t>
            </a:r>
          </a:p>
        </p:txBody>
      </p:sp>
      <p:sp>
        <p:nvSpPr>
          <p:cNvPr id="80899" name="Rectangle 3"/>
          <p:cNvSpPr>
            <a:spLocks noGrp="1" noChangeArrowheads="1"/>
          </p:cNvSpPr>
          <p:nvPr>
            <p:ph type="body" idx="1"/>
          </p:nvPr>
        </p:nvSpPr>
        <p:spPr>
          <a:xfrm>
            <a:off x="609600" y="2743200"/>
            <a:ext cx="7772400" cy="4114800"/>
          </a:xfrm>
        </p:spPr>
        <p:txBody>
          <a:bodyPr/>
          <a:lstStyle/>
          <a:p>
            <a:pPr algn="ctr" eaLnBrk="1" hangingPunct="1">
              <a:buFont typeface="Wingdings" pitchFamily="2" charset="2"/>
              <a:buNone/>
            </a:pPr>
            <a:r>
              <a:rPr lang="en-US" altLang="zh-TW" sz="5400" b="1" smtClean="0">
                <a:solidFill>
                  <a:schemeClr val="hlink"/>
                </a:solidFill>
              </a:rPr>
              <a:t>Voice sounds--abnormal</a:t>
            </a:r>
          </a:p>
          <a:p>
            <a:pPr eaLnBrk="1" hangingPunct="1"/>
            <a:endParaRPr lang="en-US" altLang="zh-CN"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l="4672" t="10190" r="8952" b="6194"/>
          <a:stretch>
            <a:fillRect/>
          </a:stretch>
        </p:blipFill>
        <p:spPr bwMode="auto">
          <a:xfrm>
            <a:off x="179388" y="404813"/>
            <a:ext cx="8640762" cy="627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a:xfrm>
            <a:off x="250825" y="188913"/>
            <a:ext cx="8893175" cy="6264275"/>
          </a:xfrm>
          <a:noFill/>
          <a:extLst>
            <a:ext uri="{909E8E84-426E-40DD-AFC4-6F175D3DCCD1}">
              <a14:hiddenFill xmlns:a14="http://schemas.microsoft.com/office/drawing/2010/main">
                <a:solidFill>
                  <a:srgbClr val="FFFFFF"/>
                </a:solidFill>
              </a14:hiddenFill>
            </a:ext>
          </a:extLst>
        </p:spPr>
        <p:txBody>
          <a:bodyPr/>
          <a:lstStyle/>
          <a:p>
            <a:pPr algn="just">
              <a:buClr>
                <a:schemeClr val="folHlink"/>
              </a:buClr>
              <a:buFont typeface="Wingdings" pitchFamily="2" charset="2"/>
              <a:buChar char="Ø"/>
            </a:pPr>
            <a:r>
              <a:rPr lang="en-US" sz="4000" smtClean="0">
                <a:solidFill>
                  <a:schemeClr val="tx1"/>
                </a:solidFill>
                <a:effectLst/>
              </a:rPr>
              <a:t>the pathogenesis for all three voice sounds (bronchophony, pectoriloquy and egophony) is the same and all may appear simultaneously in the same patient</a:t>
            </a:r>
            <a:br>
              <a:rPr lang="en-US" sz="4000" smtClean="0">
                <a:solidFill>
                  <a:schemeClr val="tx1"/>
                </a:solidFill>
                <a:effectLst/>
              </a:rPr>
            </a:br>
            <a:r>
              <a:rPr lang="en-US" sz="4000" smtClean="0">
                <a:solidFill>
                  <a:schemeClr val="tx1"/>
                </a:solidFill>
                <a:effectLst/>
              </a:rPr>
              <a:t/>
            </a:r>
            <a:br>
              <a:rPr lang="en-US" sz="4000" smtClean="0">
                <a:solidFill>
                  <a:schemeClr val="tx1"/>
                </a:solidFill>
                <a:effectLst/>
              </a:rPr>
            </a:br>
            <a:r>
              <a:rPr lang="en-US" sz="4000" smtClean="0">
                <a:solidFill>
                  <a:srgbClr val="99FF33"/>
                </a:solidFill>
                <a:effectLst/>
              </a:rPr>
              <a:t>Bronchial breath sounds often accompany abnormal vocal resonance.</a:t>
            </a:r>
            <a:r>
              <a:rPr lang="en-US" sz="4000" smtClean="0">
                <a:solidFill>
                  <a:schemeClr val="tx1"/>
                </a:solidFill>
                <a:effectLst/>
              </a:rPr>
              <a:t/>
            </a:r>
            <a:br>
              <a:rPr lang="en-US" sz="4000" smtClean="0">
                <a:solidFill>
                  <a:schemeClr val="tx1"/>
                </a:solidFill>
                <a:effectLst/>
              </a:rPr>
            </a:br>
            <a:endParaRPr lang="en-US" sz="4000" smtClean="0">
              <a:solidFill>
                <a:schemeClr val="tx1"/>
              </a:solidFill>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228600" y="457200"/>
            <a:ext cx="8686800" cy="6172200"/>
          </a:xfrm>
        </p:spPr>
        <p:txBody>
          <a:bodyPr/>
          <a:lstStyle/>
          <a:p>
            <a:pPr algn="ctr" eaLnBrk="1" hangingPunct="1">
              <a:buFont typeface="Wingdings" pitchFamily="2" charset="2"/>
              <a:buNone/>
            </a:pPr>
            <a:r>
              <a:rPr lang="en-US" altLang="zh-TW" sz="4400" b="1" smtClean="0">
                <a:solidFill>
                  <a:schemeClr val="folHlink"/>
                </a:solidFill>
              </a:rPr>
              <a:t>Decreased vocal resonance</a:t>
            </a:r>
          </a:p>
          <a:p>
            <a:pPr algn="just" eaLnBrk="1" hangingPunct="1"/>
            <a:r>
              <a:rPr lang="en-US" altLang="zh-TW" sz="3600" smtClean="0"/>
              <a:t>Vocal resonance is decreased under the same circumstances that the vocal fremitus and the breath sounds are decreased or absent-where there is interference in the conduction of vibrations produced in the thorax,such as is found with </a:t>
            </a:r>
            <a:r>
              <a:rPr lang="en-US" altLang="zh-TW" sz="3600" b="1" smtClean="0">
                <a:solidFill>
                  <a:schemeClr val="hlink"/>
                </a:solidFill>
              </a:rPr>
              <a:t>pleural thickening , pleural fluid , pneumothorax, adiposity,or complete bronchial obstruction.</a:t>
            </a:r>
          </a:p>
          <a:p>
            <a:pPr eaLnBrk="1" hangingPunct="1">
              <a:buFont typeface="Wingdings" pitchFamily="2" charset="2"/>
              <a:buNone/>
            </a:pPr>
            <a:endParaRPr lang="en-US" altLang="zh-CN" b="1" smtClean="0">
              <a:solidFill>
                <a:schemeClr val="hlin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5"/>
          <p:cNvSpPr>
            <a:spLocks noGrp="1" noChangeArrowheads="1"/>
          </p:cNvSpPr>
          <p:nvPr>
            <p:ph type="title" idx="4294967295"/>
          </p:nvPr>
        </p:nvSpPr>
        <p:spPr>
          <a:xfrm>
            <a:off x="827088" y="0"/>
            <a:ext cx="7773987" cy="731838"/>
          </a:xfrm>
        </p:spPr>
        <p:txBody>
          <a:bodyPr lIns="91440" tIns="45720" rIns="91440" bIns="45720"/>
          <a:lstStyle/>
          <a:p>
            <a:pPr eaLnBrk="1" hangingPunct="1">
              <a:defRPr/>
            </a:pPr>
            <a:r>
              <a:rPr lang="en-AU" altLang="en-AU" sz="4000" smtClean="0"/>
              <a:t>lung markings </a:t>
            </a:r>
            <a:r>
              <a:rPr lang="en-AU" altLang="en-AU" sz="2800" smtClean="0"/>
              <a:t>- posterior</a:t>
            </a:r>
            <a:endParaRPr lang="en-AU" altLang="en-AU" sz="4000" smtClean="0"/>
          </a:p>
        </p:txBody>
      </p:sp>
      <p:sp>
        <p:nvSpPr>
          <p:cNvPr id="11267" name="Rectangle 7"/>
          <p:cNvSpPr>
            <a:spLocks noGrp="1" noChangeArrowheads="1"/>
          </p:cNvSpPr>
          <p:nvPr>
            <p:ph type="body" sz="half" idx="4294967295"/>
          </p:nvPr>
        </p:nvSpPr>
        <p:spPr>
          <a:xfrm>
            <a:off x="4211638" y="908050"/>
            <a:ext cx="4932362" cy="5761038"/>
          </a:xfrm>
        </p:spPr>
        <p:txBody>
          <a:bodyPr/>
          <a:lstStyle/>
          <a:p>
            <a:pPr eaLnBrk="1" hangingPunct="1"/>
            <a:r>
              <a:rPr lang="en-AU" altLang="en-AU" sz="3600" smtClean="0">
                <a:solidFill>
                  <a:srgbClr val="FFFF00"/>
                </a:solidFill>
              </a:rPr>
              <a:t>oblique fissure </a:t>
            </a:r>
            <a:r>
              <a:rPr lang="en-AU" altLang="en-AU" sz="3600" smtClean="0"/>
              <a:t>begins posteriorly opposite 2nd thoracic spinous process (</a:t>
            </a:r>
            <a:r>
              <a:rPr lang="en-AU" altLang="en-AU" sz="3600" i="1" smtClean="0"/>
              <a:t>T2</a:t>
            </a:r>
            <a:r>
              <a:rPr lang="en-AU" altLang="en-AU" sz="3600" smtClean="0"/>
              <a:t>)</a:t>
            </a:r>
          </a:p>
          <a:p>
            <a:pPr eaLnBrk="1" hangingPunct="1"/>
            <a:r>
              <a:rPr lang="en-AU" altLang="en-AU" sz="3600" smtClean="0"/>
              <a:t>oblique fissure divides lungs into upper and lower lobes</a:t>
            </a:r>
          </a:p>
          <a:p>
            <a:pPr eaLnBrk="1" hangingPunct="1"/>
            <a:r>
              <a:rPr lang="en-AU" altLang="en-AU" sz="3600" smtClean="0"/>
              <a:t>note how high the lower lobe of each lung extends!</a:t>
            </a:r>
          </a:p>
        </p:txBody>
      </p:sp>
      <p:pic>
        <p:nvPicPr>
          <p:cNvPr id="11268" name="Picture 8" descr="Thorax05"/>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7938" y="1196975"/>
            <a:ext cx="4221163" cy="4830763"/>
          </a:xfrm>
        </p:spPr>
      </p:pic>
      <p:sp>
        <p:nvSpPr>
          <p:cNvPr id="5" name="Footer Placeholder 2"/>
          <p:cNvSpPr txBox="1">
            <a:spLocks noGrp="1"/>
          </p:cNvSpPr>
          <p:nvPr/>
        </p:nvSpPr>
        <p:spPr bwMode="auto">
          <a:xfrm>
            <a:off x="1176338" y="6248400"/>
            <a:ext cx="2895600" cy="457200"/>
          </a:xfrm>
          <a:prstGeom prst="rect">
            <a:avLst/>
          </a:prstGeom>
          <a:noFill/>
          <a:ln>
            <a:miter lim="800000"/>
            <a:headEnd/>
            <a:tailEnd/>
          </a:ln>
        </p:spPr>
        <p:txBody>
          <a:bodyPr/>
          <a:lstStyle/>
          <a:p>
            <a:pPr algn="ctr" eaLnBrk="0" hangingPunct="0">
              <a:defRPr/>
            </a:pPr>
            <a:r>
              <a:rPr kumimoji="0" lang="en-US" altLang="en-US" sz="1400" dirty="0">
                <a:solidFill>
                  <a:schemeClr val="bg1"/>
                </a:solidFill>
                <a:ea typeface="+mn-ea"/>
              </a:rPr>
              <a:t>*** </a:t>
            </a:r>
            <a:r>
              <a:rPr kumimoji="0" lang="en-US" altLang="en-US" sz="1200" dirty="0">
                <a:solidFill>
                  <a:schemeClr val="bg1"/>
                </a:solidFill>
                <a:latin typeface="+mn-lt"/>
                <a:ea typeface="+mn-ea"/>
              </a:rPr>
              <a:t>clinical application</a:t>
            </a:r>
          </a:p>
        </p:txBody>
      </p:sp>
      <p:sp>
        <p:nvSpPr>
          <p:cNvPr id="10" name="Rectangle 9"/>
          <p:cNvSpPr/>
          <p:nvPr/>
        </p:nvSpPr>
        <p:spPr>
          <a:xfrm>
            <a:off x="2216454" y="2000240"/>
            <a:ext cx="426720" cy="30777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0" lang="en-US" sz="1400" b="1" spc="50" dirty="0">
                <a:ln w="11430"/>
                <a:effectLst>
                  <a:outerShdw blurRad="76200" dist="50800" dir="5400000" algn="tl" rotWithShape="0">
                    <a:srgbClr val="000000">
                      <a:alpha val="65000"/>
                    </a:srgbClr>
                  </a:outerShdw>
                </a:effectLst>
                <a:latin typeface="+mn-lt"/>
                <a:ea typeface="+mn-ea"/>
              </a:rPr>
              <a:t>C7</a:t>
            </a:r>
          </a:p>
        </p:txBody>
      </p:sp>
      <p:sp>
        <p:nvSpPr>
          <p:cNvPr id="11" name="Rectangle 10"/>
          <p:cNvSpPr/>
          <p:nvPr/>
        </p:nvSpPr>
        <p:spPr>
          <a:xfrm>
            <a:off x="2206837" y="2621157"/>
            <a:ext cx="466794"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0" lang="en-US" sz="1800" spc="50" dirty="0">
                <a:ln w="11430"/>
                <a:effectLst>
                  <a:outerShdw blurRad="76200" dist="50800" dir="5400000" algn="tl" rotWithShape="0">
                    <a:srgbClr val="000000">
                      <a:alpha val="65000"/>
                    </a:srgbClr>
                  </a:outerShdw>
                </a:effectLst>
                <a:latin typeface="+mn-lt"/>
                <a:ea typeface="+mn-ea"/>
              </a:rPr>
              <a:t>T2</a:t>
            </a:r>
          </a:p>
        </p:txBody>
      </p:sp>
    </p:spTree>
  </p:cSld>
  <p:clrMapOvr>
    <a:masterClrMapping/>
  </p:clrMapOvr>
  <p:transition>
    <p:cut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676400"/>
            <a:ext cx="7772400" cy="1143000"/>
          </a:xfrm>
        </p:spPr>
        <p:txBody>
          <a:bodyPr/>
          <a:lstStyle/>
          <a:p>
            <a:pPr eaLnBrk="1" hangingPunct="1">
              <a:defRPr/>
            </a:pPr>
            <a:r>
              <a:rPr lang="en-US" altLang="zh-CN" sz="6000" b="1" smtClean="0"/>
              <a:t>AUSCULTATION</a:t>
            </a:r>
          </a:p>
        </p:txBody>
      </p:sp>
      <p:sp>
        <p:nvSpPr>
          <p:cNvPr id="84995" name="Rectangle 3"/>
          <p:cNvSpPr>
            <a:spLocks noGrp="1" noChangeArrowheads="1"/>
          </p:cNvSpPr>
          <p:nvPr>
            <p:ph type="body" idx="1"/>
          </p:nvPr>
        </p:nvSpPr>
        <p:spPr>
          <a:xfrm>
            <a:off x="685800" y="3200400"/>
            <a:ext cx="7772400" cy="2895600"/>
          </a:xfrm>
        </p:spPr>
        <p:txBody>
          <a:bodyPr/>
          <a:lstStyle/>
          <a:p>
            <a:pPr algn="ctr" eaLnBrk="1" hangingPunct="1">
              <a:buFont typeface="Wingdings" pitchFamily="2" charset="2"/>
              <a:buNone/>
            </a:pPr>
            <a:r>
              <a:rPr lang="en-US" altLang="zh-TW" sz="5400" b="1" smtClean="0">
                <a:solidFill>
                  <a:schemeClr val="hlink"/>
                </a:solidFill>
              </a:rPr>
              <a:t>Adventitious sounds</a:t>
            </a:r>
            <a:r>
              <a:rPr lang="en-US" altLang="zh-CN" smtClean="0"/>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0" y="0"/>
            <a:ext cx="9144000" cy="6858000"/>
          </a:xfrm>
        </p:spPr>
        <p:txBody>
          <a:bodyPr/>
          <a:lstStyle/>
          <a:p>
            <a:pPr marL="0" indent="0" eaLnBrk="1" hangingPunct="1">
              <a:buFont typeface="Wingdings" pitchFamily="2" charset="2"/>
              <a:buNone/>
              <a:defRPr/>
            </a:pPr>
            <a:r>
              <a:rPr lang="en-US" altLang="zh-TW" sz="3600" dirty="0" smtClean="0"/>
              <a:t>  </a:t>
            </a:r>
          </a:p>
          <a:p>
            <a:pPr marL="609600" indent="-609600" eaLnBrk="1" hangingPunct="1">
              <a:buFont typeface="Wingdings" pitchFamily="2" charset="2"/>
              <a:buChar char="v"/>
              <a:defRPr/>
            </a:pPr>
            <a:r>
              <a:rPr lang="en-US" altLang="zh-TW" sz="3600" dirty="0" smtClean="0"/>
              <a:t> The most common adventitious sounds are the various types of </a:t>
            </a:r>
            <a:r>
              <a:rPr lang="en-US" altLang="zh-TW" sz="3600" b="1" dirty="0">
                <a:solidFill>
                  <a:srgbClr val="99FF33"/>
                </a:solidFill>
              </a:rPr>
              <a:t>Crackles (</a:t>
            </a:r>
            <a:r>
              <a:rPr lang="en-US" altLang="zh-TW" sz="3600" b="1" dirty="0" err="1">
                <a:solidFill>
                  <a:srgbClr val="99FF33"/>
                </a:solidFill>
              </a:rPr>
              <a:t>crepitations</a:t>
            </a:r>
            <a:r>
              <a:rPr lang="en-US" altLang="zh-TW" sz="3600" b="1" dirty="0">
                <a:solidFill>
                  <a:srgbClr val="99FF33"/>
                </a:solidFill>
              </a:rPr>
              <a:t>) (</a:t>
            </a:r>
            <a:r>
              <a:rPr lang="en-US" altLang="zh-TW" sz="3600" b="1" dirty="0" err="1">
                <a:solidFill>
                  <a:srgbClr val="99FF33"/>
                </a:solidFill>
              </a:rPr>
              <a:t>rales</a:t>
            </a:r>
            <a:r>
              <a:rPr lang="en-US" altLang="zh-TW" sz="3600" b="1" dirty="0">
                <a:solidFill>
                  <a:srgbClr val="99FF33"/>
                </a:solidFill>
              </a:rPr>
              <a:t>) </a:t>
            </a:r>
            <a:r>
              <a:rPr lang="en-US" altLang="zh-TW" sz="3600" dirty="0" smtClean="0"/>
              <a:t>, </a:t>
            </a:r>
            <a:r>
              <a:rPr lang="en-US" altLang="zh-TW" sz="3600" b="1" dirty="0" smtClean="0">
                <a:solidFill>
                  <a:schemeClr val="tx2">
                    <a:lumMod val="75000"/>
                  </a:schemeClr>
                </a:solidFill>
              </a:rPr>
              <a:t>Rhonchi (Wheezes)</a:t>
            </a:r>
            <a:r>
              <a:rPr lang="en-US" altLang="zh-TW" sz="3600" dirty="0" smtClean="0">
                <a:solidFill>
                  <a:schemeClr val="hlink"/>
                </a:solidFill>
              </a:rPr>
              <a:t> </a:t>
            </a:r>
            <a:r>
              <a:rPr lang="en-US" altLang="zh-TW" sz="3600" dirty="0" smtClean="0"/>
              <a:t>and </a:t>
            </a:r>
            <a:r>
              <a:rPr lang="en-US" altLang="zh-TW" sz="3600" b="1" dirty="0" smtClean="0">
                <a:solidFill>
                  <a:schemeClr val="hlink"/>
                </a:solidFill>
              </a:rPr>
              <a:t>the pleural friction rub</a:t>
            </a:r>
          </a:p>
          <a:p>
            <a:pPr marL="609600" indent="-609600" eaLnBrk="1" hangingPunct="1">
              <a:buFont typeface="Wingdings" pitchFamily="2" charset="2"/>
              <a:buNone/>
              <a:defRPr/>
            </a:pPr>
            <a:endParaRPr lang="en-US" altLang="zh-TW" sz="3600" dirty="0" smtClean="0">
              <a:solidFill>
                <a:schemeClr val="hlink"/>
              </a:solidFill>
            </a:endParaRPr>
          </a:p>
          <a:p>
            <a:pPr marL="609600" indent="-609600" eaLnBrk="1" hangingPunct="1">
              <a:buFont typeface="Wingdings" pitchFamily="2" charset="2"/>
              <a:buChar char="v"/>
              <a:defRPr/>
            </a:pPr>
            <a:r>
              <a:rPr lang="en-US" altLang="zh-TW" sz="3600" b="1" u="sng" dirty="0" smtClean="0">
                <a:solidFill>
                  <a:schemeClr val="hlink"/>
                </a:solidFill>
              </a:rPr>
              <a:t>Comment </a:t>
            </a:r>
          </a:p>
          <a:p>
            <a:pPr marL="609600" indent="-609600" eaLnBrk="1" hangingPunct="1">
              <a:buFont typeface="Wingdings" pitchFamily="2" charset="2"/>
              <a:buAutoNum type="arabicPeriod"/>
              <a:defRPr/>
            </a:pPr>
            <a:r>
              <a:rPr lang="en-US" altLang="zh-TW" sz="3600" dirty="0" smtClean="0">
                <a:solidFill>
                  <a:schemeClr val="hlink"/>
                </a:solidFill>
              </a:rPr>
              <a:t>  </a:t>
            </a:r>
            <a:r>
              <a:rPr lang="en-US" altLang="zh-TW" sz="3600" dirty="0" smtClean="0"/>
              <a:t>Timing</a:t>
            </a:r>
          </a:p>
          <a:p>
            <a:pPr marL="609600" indent="-609600" eaLnBrk="1" hangingPunct="1">
              <a:buFont typeface="Wingdings" pitchFamily="2" charset="2"/>
              <a:buAutoNum type="arabicPeriod"/>
              <a:defRPr/>
            </a:pPr>
            <a:r>
              <a:rPr lang="en-US" altLang="zh-TW" sz="3600" dirty="0" smtClean="0"/>
              <a:t>Intensity “loud or </a:t>
            </a:r>
            <a:r>
              <a:rPr lang="en-US" altLang="zh-TW" sz="3600" dirty="0" err="1" smtClean="0"/>
              <a:t>soft”,pitch</a:t>
            </a:r>
            <a:r>
              <a:rPr lang="en-US" altLang="zh-TW" sz="3600" dirty="0" smtClean="0"/>
              <a:t> “ high or low”</a:t>
            </a:r>
          </a:p>
          <a:p>
            <a:pPr marL="609600" indent="-609600" eaLnBrk="1" hangingPunct="1">
              <a:buFont typeface="Wingdings" pitchFamily="2" charset="2"/>
              <a:buAutoNum type="arabicPeriod"/>
              <a:defRPr/>
            </a:pPr>
            <a:r>
              <a:rPr lang="en-US" altLang="zh-TW" sz="3600" dirty="0" smtClean="0"/>
              <a:t>Effect of deep breathing, coughing</a:t>
            </a:r>
          </a:p>
          <a:p>
            <a:pPr marL="609600" indent="-609600" eaLnBrk="1" hangingPunct="1">
              <a:buFont typeface="Wingdings" pitchFamily="2" charset="2"/>
              <a:buNone/>
              <a:defRPr/>
            </a:pPr>
            <a:r>
              <a:rPr lang="en-US" altLang="zh-CN" sz="3600" dirty="0" smtClean="0"/>
              <a:t> </a:t>
            </a:r>
          </a:p>
          <a:p>
            <a:pPr marL="609600" indent="-609600" eaLnBrk="1" hangingPunct="1">
              <a:buFont typeface="Wingdings" pitchFamily="2" charset="2"/>
              <a:buNone/>
              <a:defRPr/>
            </a:pPr>
            <a:endParaRPr lang="en-US" altLang="zh-CN" sz="3600" dirty="0" smtClean="0"/>
          </a:p>
          <a:p>
            <a:pPr marL="609600" indent="-609600" eaLnBrk="1" hangingPunct="1">
              <a:buFont typeface="Wingdings" pitchFamily="2" charset="2"/>
              <a:buNone/>
              <a:defRPr/>
            </a:pPr>
            <a:endParaRPr lang="en-US" altLang="zh-CN" sz="3600"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ChangeAspect="1" noChangeArrowheads="1"/>
          </p:cNvPicPr>
          <p:nvPr/>
        </p:nvPicPr>
        <p:blipFill>
          <a:blip r:embed="rId3">
            <a:extLst>
              <a:ext uri="{28A0092B-C50C-407E-A947-70E740481C1C}">
                <a14:useLocalDpi xmlns:a14="http://schemas.microsoft.com/office/drawing/2010/main" val="0"/>
              </a:ext>
            </a:extLst>
          </a:blip>
          <a:srcRect r="1389" b="24445"/>
          <a:stretch>
            <a:fillRect/>
          </a:stretch>
        </p:blipFill>
        <p:spPr bwMode="auto">
          <a:xfrm>
            <a:off x="127000" y="981075"/>
            <a:ext cx="8770938"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r="3889" b="11728"/>
          <a:stretch>
            <a:fillRect/>
          </a:stretch>
        </p:blipFill>
        <p:spPr bwMode="auto">
          <a:xfrm>
            <a:off x="323850" y="585788"/>
            <a:ext cx="8531225"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33375"/>
            <a:ext cx="6335713"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نتيجة بحث الصور عن ‪kronig's isth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5100"/>
            <a:ext cx="876300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SimSun" pitchFamily="2" charset="-122"/>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2" ma:contentTypeDescription="Create a new document." ma:contentTypeScope="" ma:versionID="9845d7830d9a6d0cb1e07dad673584bc">
  <xsd:schema xmlns:xsd="http://www.w3.org/2001/XMLSchema" xmlns:xs="http://www.w3.org/2001/XMLSchema" xmlns:p="http://schemas.microsoft.com/office/2006/metadata/properties" xmlns:ns2="45500715-b3f9-42b0-bc72-b20bef4117f8" targetNamespace="http://schemas.microsoft.com/office/2006/metadata/properties" ma:root="true" ma:fieldsID="2352974ad68c12dd0c96eee9e3b4cff5" ns2:_="">
    <xsd:import namespace="45500715-b3f9-42b0-bc72-b20bef4117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198F1D-0B4A-4E79-AF11-233C3A810BDF}"/>
</file>

<file path=customXml/itemProps2.xml><?xml version="1.0" encoding="utf-8"?>
<ds:datastoreItem xmlns:ds="http://schemas.openxmlformats.org/officeDocument/2006/customXml" ds:itemID="{D4FA045C-D625-45A9-AF71-89C036BA4E03}"/>
</file>

<file path=customXml/itemProps3.xml><?xml version="1.0" encoding="utf-8"?>
<ds:datastoreItem xmlns:ds="http://schemas.openxmlformats.org/officeDocument/2006/customXml" ds:itemID="{F8473C01-5E19-4216-8414-A24A9D51AD65}"/>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5056</TotalTime>
  <Words>1183</Words>
  <Application>Microsoft Office PowerPoint</Application>
  <PresentationFormat>عرض على الشاشة (3:4)‏</PresentationFormat>
  <Paragraphs>267</Paragraphs>
  <Slides>84</Slides>
  <Notes>53</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84</vt:i4>
      </vt:variant>
    </vt:vector>
  </HeadingPairs>
  <TitlesOfParts>
    <vt:vector size="97" baseType="lpstr">
      <vt:lpstr>Times New Roman</vt:lpstr>
      <vt:lpstr>SimSun</vt:lpstr>
      <vt:lpstr>Arial</vt:lpstr>
      <vt:lpstr>Wingdings</vt:lpstr>
      <vt:lpstr>ae_AlYermook</vt:lpstr>
      <vt:lpstr>Wingdings 3</vt:lpstr>
      <vt:lpstr>Tahoma</vt:lpstr>
      <vt:lpstr>Bodoni MT Black</vt:lpstr>
      <vt:lpstr>AR ESSENCE</vt:lpstr>
      <vt:lpstr>Arial Black</vt:lpstr>
      <vt:lpstr>AJensonPro-Regular</vt:lpstr>
      <vt:lpstr>Verdana</vt:lpstr>
      <vt:lpstr>Soaring</vt:lpstr>
      <vt:lpstr>بسم الله الرحمن الرحيم</vt:lpstr>
      <vt:lpstr>Chest Examination Dr.Samah Shehata Associate Prof. of Chest Diseases Zagazig university</vt:lpstr>
      <vt:lpstr>Thoracic cage - bony landmarks</vt:lpstr>
      <vt:lpstr>Vertical lines of chest</vt:lpstr>
      <vt:lpstr>عرض تقديمي في PowerPoint</vt:lpstr>
      <vt:lpstr>عرض تقديمي في PowerPoint</vt:lpstr>
      <vt:lpstr>lung markings - anterior</vt:lpstr>
      <vt:lpstr>lung markings - posterior</vt:lpstr>
      <vt:lpstr>عرض تقديمي في PowerPoint</vt:lpstr>
      <vt:lpstr>lung surface projections - lateral</vt:lpstr>
      <vt:lpstr>عرض تقديمي في PowerPoint</vt:lpstr>
      <vt:lpstr>Inspection</vt:lpstr>
      <vt:lpstr>Inspection</vt:lpstr>
      <vt:lpstr>عرض تقديمي في PowerPoint</vt:lpstr>
      <vt:lpstr>INSPECTION</vt:lpstr>
      <vt:lpstr>Inspection: Breathing patterns </vt:lpstr>
      <vt:lpstr>LOOK at Chest Movement Before The Shape of the Chest</vt:lpstr>
      <vt:lpstr>●During normal respiration, the chest and abdomen move synchronously: both out during inspiration and both in during expiration .   ●The chest wall moves more when the person is upright, and the abdomen moves more when the person is supine.  ●The chest wall mov. Is symmetrical throughout the respiratory cycle.  </vt:lpstr>
      <vt:lpstr>Inspection</vt:lpstr>
      <vt:lpstr>عرض تقديمي في PowerPoint</vt:lpstr>
      <vt:lpstr>عرض تقديمي في PowerPoint</vt:lpstr>
      <vt:lpstr>عرض تقديمي في PowerPoint</vt:lpstr>
      <vt:lpstr>عرض تقديمي في PowerPoint</vt:lpstr>
      <vt:lpstr>Palpation</vt:lpstr>
      <vt:lpstr>      Tracheal examination 1-Tracheal position  2-Tracheal tug  3-Tracheal length  4-Tracheal displacement</vt:lpstr>
      <vt:lpstr>                           1-Tracheal position  Method Of Exam  - Position yourself in front of the patient and note the position of the thyroid cartilage.  -Inspect for the symmetry of clavicular insertion of both sternomastoids.  -Tracheal Position: Gently bend the head to relax the sternomastoids. By inserting your finger between the trachea and sternomastoid, assess and compare the space on either side.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CAMPBELL'S SIGN:  A jerky downwards movement of the Thyroid Cartilage during inspiration, seen in patients with COPD                    3-Tracheal length                 4-Tracheal displacement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Chest Expansion</vt:lpstr>
      <vt:lpstr>عرض تقديمي في PowerPoint</vt:lpstr>
      <vt:lpstr>عرض تقديمي في PowerPoint</vt:lpstr>
      <vt:lpstr>عرض تقديمي في PowerPoint</vt:lpstr>
      <vt:lpstr>Causes of chest tenderness:  1-Teitz sign  2-Rib inflamation,malignancy or fracture  3-empyema</vt:lpstr>
      <vt:lpstr>Percussion</vt:lpstr>
      <vt:lpstr>Objectives              </vt:lpstr>
      <vt:lpstr>عرض تقديمي في PowerPoint</vt:lpstr>
      <vt:lpstr>عرض تقديمي في PowerPoint</vt:lpstr>
      <vt:lpstr>عرض تقديمي في PowerPoint</vt:lpstr>
      <vt:lpstr>عرض تقديمي في PowerPoint</vt:lpstr>
      <vt:lpstr>Percussion Notes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Lung proper</vt:lpstr>
      <vt:lpstr>عرض تقديمي في PowerPoint</vt:lpstr>
      <vt:lpstr>Sequence for Percussion </vt:lpstr>
      <vt:lpstr>Sequence for Percussion</vt:lpstr>
      <vt:lpstr>عرض تقديمي في PowerPoint</vt:lpstr>
      <vt:lpstr>   Expected Percussion Notes – Posterior Chest</vt:lpstr>
      <vt:lpstr>AUSCULTATION</vt:lpstr>
      <vt:lpstr>AUSCULTATION </vt:lpstr>
      <vt:lpstr>The three categories of auscultatory findings of the lungs are :  - breath sounds, - vocal resonance (i.e., the sound of the patient’s voice through the stethoscope), - adventitious sounds (i.e., sounds other than breath sounds or vocal resonance). </vt:lpstr>
      <vt:lpstr>عرض تقديمي في PowerPoint</vt:lpstr>
      <vt:lpstr>Comparison of Vesicular and Bronchial Breath Sounds</vt:lpstr>
      <vt:lpstr>AUSCULTATION</vt:lpstr>
      <vt:lpstr>عرض تقديمي في PowerPoint</vt:lpstr>
      <vt:lpstr>عرض تقديمي في PowerPoint</vt:lpstr>
      <vt:lpstr>AUSCULTATION</vt:lpstr>
      <vt:lpstr>عرض تقديمي في PowerPoint</vt:lpstr>
      <vt:lpstr>AUSCULTATION</vt:lpstr>
      <vt:lpstr>عرض تقديمي في PowerPoint</vt:lpstr>
      <vt:lpstr>the pathogenesis for all three voice sounds (bronchophony, pectoriloquy and egophony) is the same and all may appear simultaneously in the same patient  Bronchial breath sounds often accompany abnormal vocal resonance. </vt:lpstr>
      <vt:lpstr>عرض تقديمي في PowerPoint</vt:lpstr>
      <vt:lpstr>AUSCULTATION</vt:lpstr>
      <vt:lpstr>عرض تقديمي في PowerPoint</vt:lpstr>
      <vt:lpstr>عرض تقديمي في PowerPoint</vt:lpstr>
      <vt:lpstr>عرض تقديمي في PowerPoint</vt:lpstr>
      <vt:lpstr>عرض تقديمي في PowerPoint</vt:lpstr>
    </vt:vector>
  </TitlesOfParts>
  <Company>htsb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DIAGNOSIS</dc:title>
  <dc:creator>ht</dc:creator>
  <cp:lastModifiedBy>MCC</cp:lastModifiedBy>
  <cp:revision>894</cp:revision>
  <dcterms:created xsi:type="dcterms:W3CDTF">2004-02-04T14:07:17Z</dcterms:created>
  <dcterms:modified xsi:type="dcterms:W3CDTF">2021-07-25T15:26:25Z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