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50" d="100"/>
          <a:sy n="50" d="100"/>
        </p:scale>
        <p:origin x="9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15211-4254-4C6F-B01B-DB239E6EB1D2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4218-5078-4040-84E3-66A93118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0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AD90-C364-48BD-ACDE-DDF8E705836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464613" y="1783959"/>
            <a:ext cx="4727385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DR/</a:t>
            </a:r>
            <a:r>
              <a:rPr lang="ar-JO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HEBA M. KAREEM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15,881 Digestive system Vector Images, Digestive system Illustrations |  Depositphotos">
            <a:extLst>
              <a:ext uri="{FF2B5EF4-FFF2-40B4-BE49-F238E27FC236}">
                <a16:creationId xmlns:a16="http://schemas.microsoft.com/office/drawing/2014/main" id="{721463FA-DCFB-4278-9A12-345567707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b="1104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2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2" t="10727" r="864" b="13415"/>
          <a:stretch/>
        </p:blipFill>
        <p:spPr>
          <a:xfrm>
            <a:off x="97353" y="0"/>
            <a:ext cx="119536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2" t="10727" r="821" b="7841"/>
          <a:stretch/>
        </p:blipFill>
        <p:spPr>
          <a:xfrm>
            <a:off x="100084" y="122830"/>
            <a:ext cx="12091916" cy="66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9" t="9931" r="1493" b="25560"/>
          <a:stretch/>
        </p:blipFill>
        <p:spPr>
          <a:xfrm>
            <a:off x="0" y="122830"/>
            <a:ext cx="12010031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41" t="11523" r="1716" b="11225"/>
          <a:stretch/>
        </p:blipFill>
        <p:spPr>
          <a:xfrm>
            <a:off x="0" y="136478"/>
            <a:ext cx="12192000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40" t="11523" r="1045" b="29144"/>
          <a:stretch/>
        </p:blipFill>
        <p:spPr>
          <a:xfrm>
            <a:off x="0" y="95534"/>
            <a:ext cx="12064621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8" t="13913" r="1269" b="7044"/>
          <a:stretch/>
        </p:blipFill>
        <p:spPr>
          <a:xfrm>
            <a:off x="0" y="95535"/>
            <a:ext cx="12037325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3" t="10925" r="1268" b="26955"/>
          <a:stretch/>
        </p:blipFill>
        <p:spPr>
          <a:xfrm>
            <a:off x="95534" y="0"/>
            <a:ext cx="119417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29" t="11126" r="5411" b="72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05" t="11723" r="5298" b="67571"/>
          <a:stretch/>
        </p:blipFill>
        <p:spPr>
          <a:xfrm>
            <a:off x="341194" y="457200"/>
            <a:ext cx="11218460" cy="2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94" t="11125" r="8993" b="7641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3028"/>
            <a:ext cx="10515600" cy="1325563"/>
          </a:xfrm>
        </p:spPr>
        <p:txBody>
          <a:bodyPr/>
          <a:lstStyle/>
          <a:p>
            <a:r>
              <a:rPr lang="en-US" b="1" dirty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4766"/>
            <a:ext cx="6531429" cy="567463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digestive system, also called the </a:t>
            </a:r>
            <a:r>
              <a:rPr lang="en-US" sz="2400" b="1" i="1" dirty="0"/>
              <a:t>gastrointestinal </a:t>
            </a:r>
            <a:r>
              <a:rPr lang="en-US" sz="2400" b="1" dirty="0"/>
              <a:t>(GI) </a:t>
            </a:r>
            <a:r>
              <a:rPr lang="en-US" sz="2400" dirty="0"/>
              <a:t>system, consists of a digestive tube called the </a:t>
            </a:r>
            <a:r>
              <a:rPr lang="en-US" sz="2400" b="1" i="1" dirty="0"/>
              <a:t>GI tract </a:t>
            </a:r>
            <a:r>
              <a:rPr lang="en-US" sz="2400" dirty="0"/>
              <a:t>or </a:t>
            </a:r>
            <a:r>
              <a:rPr lang="en-US" sz="2400" b="1" i="1" dirty="0"/>
              <a:t>alimentary canal</a:t>
            </a:r>
            <a:r>
              <a:rPr lang="en-US" sz="2400" i="1" dirty="0"/>
              <a:t>, </a:t>
            </a:r>
            <a:r>
              <a:rPr lang="en-US" sz="2400" dirty="0"/>
              <a:t>and several accessory organs whose primary function is to break down food, prepare it for absorption, and eliminate waste. The GI tract, extending from the mouth to the anus.</a:t>
            </a:r>
          </a:p>
          <a:p>
            <a:pPr algn="just"/>
            <a:r>
              <a:rPr lang="en-US" sz="2400" dirty="0"/>
              <a:t>Food passing along the GI tract is mixed with digestive enzymes and broken down into nutrient molecules, which are absorbed in the bloodstream. </a:t>
            </a:r>
          </a:p>
          <a:p>
            <a:pPr algn="just"/>
            <a:r>
              <a:rPr lang="en-US" sz="2400" dirty="0"/>
              <a:t>Undigested waste materials not absorbed by the blood are then eliminated from the body through defecation. Included in the digestive system are the accessory organs of digestion: the liver, gallbladder, and pancreas.</a:t>
            </a:r>
          </a:p>
          <a:p>
            <a:pPr algn="just"/>
            <a:endParaRPr lang="en-US" sz="1200" dirty="0"/>
          </a:p>
        </p:txBody>
      </p:sp>
      <p:pic>
        <p:nvPicPr>
          <p:cNvPr id="1028" name="Picture 4" descr="Overview of the Digestive System | Anatomy and Physiology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26" y="753156"/>
            <a:ext cx="4430119" cy="56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5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05" t="13116" r="8657" b="33723"/>
          <a:stretch/>
        </p:blipFill>
        <p:spPr>
          <a:xfrm>
            <a:off x="0" y="95535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53" t="11723" r="6081" b="98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29" t="11324" r="5298" b="7243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52" t="10926" r="10112" b="12021"/>
          <a:stretch/>
        </p:blipFill>
        <p:spPr>
          <a:xfrm>
            <a:off x="0" y="0"/>
            <a:ext cx="12192000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15" t="10752" r="10448" b="44052"/>
          <a:stretch/>
        </p:blipFill>
        <p:spPr>
          <a:xfrm>
            <a:off x="136478" y="163773"/>
            <a:ext cx="12055521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6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56" t="10329" r="6754" b="983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4" t="10528" r="8657" b="8039"/>
          <a:stretch/>
        </p:blipFill>
        <p:spPr>
          <a:xfrm>
            <a:off x="0" y="122831"/>
            <a:ext cx="12192000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94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4" t="14311" r="4963" b="30339"/>
          <a:stretch/>
        </p:blipFill>
        <p:spPr>
          <a:xfrm>
            <a:off x="341194" y="415712"/>
            <a:ext cx="11495964" cy="6189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4131" y="1542197"/>
            <a:ext cx="4203511" cy="382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FF0000"/>
                </a:solidFill>
              </a:rPr>
              <a:t>ملاحظة: اسماء الادوية  للاطلاع فقط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64" t="10528" r="13023" b="18990"/>
          <a:stretch/>
        </p:blipFill>
        <p:spPr>
          <a:xfrm>
            <a:off x="395785" y="286603"/>
            <a:ext cx="11682484" cy="6198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0859" y="1009934"/>
            <a:ext cx="4230806" cy="382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FF0000"/>
                </a:solidFill>
              </a:rPr>
              <a:t>ملاحظة: اسماء الادوية  للاطلاع فقط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8" t="11921" r="12351" b="11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16" t="38965" r="10794" b="6147"/>
          <a:stretch/>
        </p:blipFill>
        <p:spPr>
          <a:xfrm>
            <a:off x="838200" y="1351128"/>
            <a:ext cx="11103590" cy="5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3" t="11524" r="8881" b="8635"/>
          <a:stretch/>
        </p:blipFill>
        <p:spPr>
          <a:xfrm>
            <a:off x="95534" y="0"/>
            <a:ext cx="12096466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3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3" name="Arc 19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oodbye Animation For Powerpoint GIFs | Tenor">
            <a:extLst>
              <a:ext uri="{FF2B5EF4-FFF2-40B4-BE49-F238E27FC236}">
                <a16:creationId xmlns:a16="http://schemas.microsoft.com/office/drawing/2014/main" id="{9B1A2F58-831A-4DF4-AE99-AE2986938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2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45" t="14510" r="5970" b="11225"/>
          <a:stretch/>
        </p:blipFill>
        <p:spPr>
          <a:xfrm>
            <a:off x="0" y="102358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Stomach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14" t="13246" r="5504" b="10539"/>
          <a:stretch/>
        </p:blipFill>
        <p:spPr>
          <a:xfrm>
            <a:off x="838199" y="1296537"/>
            <a:ext cx="11226421" cy="53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832513"/>
          </a:xfrm>
        </p:spPr>
        <p:txBody>
          <a:bodyPr/>
          <a:lstStyle/>
          <a:p>
            <a:r>
              <a:rPr lang="en-US" b="1" dirty="0"/>
              <a:t>Accessory Organs of Digestion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50" t="19205" r="6034" b="12734"/>
          <a:stretch/>
        </p:blipFill>
        <p:spPr>
          <a:xfrm>
            <a:off x="838200" y="1009934"/>
            <a:ext cx="10645253" cy="53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53" t="12121" r="6865" b="8088"/>
          <a:stretch/>
        </p:blipFill>
        <p:spPr>
          <a:xfrm>
            <a:off x="232012" y="95535"/>
            <a:ext cx="11805313" cy="66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2" t="10727" r="1716" b="13415"/>
          <a:stretch/>
        </p:blipFill>
        <p:spPr>
          <a:xfrm>
            <a:off x="191069" y="109183"/>
            <a:ext cx="11723428" cy="66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8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01" t="10646" r="986" b="44815"/>
          <a:stretch/>
        </p:blipFill>
        <p:spPr>
          <a:xfrm>
            <a:off x="375138" y="458418"/>
            <a:ext cx="11554265" cy="57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1C9E27C38114AB7F6D07604ACBB68" ma:contentTypeVersion="4" ma:contentTypeDescription="Create a new document." ma:contentTypeScope="" ma:versionID="d490c404504063a392db14b88046ec90">
  <xsd:schema xmlns:xsd="http://www.w3.org/2001/XMLSchema" xmlns:xs="http://www.w3.org/2001/XMLSchema" xmlns:p="http://schemas.microsoft.com/office/2006/metadata/properties" xmlns:ns2="6f2c3bf6-270a-4c47-aacd-5a842d4d77a0" targetNamespace="http://schemas.microsoft.com/office/2006/metadata/properties" ma:root="true" ma:fieldsID="f74ec681f6194e7e6b9221e8e4d52019" ns2:_="">
    <xsd:import namespace="6f2c3bf6-270a-4c47-aacd-5a842d4d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c3bf6-270a-4c47-aacd-5a842d4d7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326AA6-5258-4001-9ABC-658FFC13B1C8}"/>
</file>

<file path=customXml/itemProps2.xml><?xml version="1.0" encoding="utf-8"?>
<ds:datastoreItem xmlns:ds="http://schemas.openxmlformats.org/officeDocument/2006/customXml" ds:itemID="{C5CD324F-31AF-4C25-BEAE-0F8DCC3D2C82}"/>
</file>

<file path=customXml/itemProps3.xml><?xml version="1.0" encoding="utf-8"?>
<ds:datastoreItem xmlns:ds="http://schemas.openxmlformats.org/officeDocument/2006/customXml" ds:itemID="{345AC821-B80D-471F-B22C-6071D4817E6E}"/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157</Words>
  <Application>Microsoft Office PowerPoint</Application>
  <PresentationFormat>Widescreen</PresentationFormat>
  <Paragraphs>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DIGESTIVE SYSTEM     DR/   HEBA M. KAREEM</vt:lpstr>
      <vt:lpstr>Anatomy and Physiology</vt:lpstr>
      <vt:lpstr>Mouth</vt:lpstr>
      <vt:lpstr>PowerPoint Presentation</vt:lpstr>
      <vt:lpstr>Stomach</vt:lpstr>
      <vt:lpstr>Accessory Organs of Digestion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User</dc:creator>
  <cp:lastModifiedBy>Heba M. Ali</cp:lastModifiedBy>
  <cp:revision>42</cp:revision>
  <dcterms:created xsi:type="dcterms:W3CDTF">2019-11-08T20:07:09Z</dcterms:created>
  <dcterms:modified xsi:type="dcterms:W3CDTF">2021-11-08T06:57:41Z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0x010100BB31C9E27C38114AB7F6D07604ACBB68</vt:lpwstr>
  </property>
</Properties>
</file>