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8" r:id="rId10"/>
  </p:sldMasterIdLst>
  <p:handoutMasterIdLst>
    <p:handoutMasterId r:id="rId48"/>
  </p:handoutMasterIdLst>
  <p:sldIdLst>
    <p:sldId id="256" r:id="rId11"/>
    <p:sldId id="291" r:id="rId12"/>
    <p:sldId id="295" r:id="rId13"/>
    <p:sldId id="296" r:id="rId14"/>
    <p:sldId id="297" r:id="rId15"/>
    <p:sldId id="293" r:id="rId16"/>
    <p:sldId id="294" r:id="rId17"/>
    <p:sldId id="258" r:id="rId18"/>
    <p:sldId id="257" r:id="rId19"/>
    <p:sldId id="284" r:id="rId20"/>
    <p:sldId id="286" r:id="rId21"/>
    <p:sldId id="288" r:id="rId22"/>
    <p:sldId id="287" r:id="rId23"/>
    <p:sldId id="292" r:id="rId24"/>
    <p:sldId id="290" r:id="rId25"/>
    <p:sldId id="259" r:id="rId26"/>
    <p:sldId id="289" r:id="rId27"/>
    <p:sldId id="273" r:id="rId28"/>
    <p:sldId id="262" r:id="rId29"/>
    <p:sldId id="263" r:id="rId30"/>
    <p:sldId id="276" r:id="rId31"/>
    <p:sldId id="264" r:id="rId32"/>
    <p:sldId id="285" r:id="rId33"/>
    <p:sldId id="277" r:id="rId34"/>
    <p:sldId id="265" r:id="rId35"/>
    <p:sldId id="278" r:id="rId36"/>
    <p:sldId id="274" r:id="rId37"/>
    <p:sldId id="266" r:id="rId38"/>
    <p:sldId id="267" r:id="rId39"/>
    <p:sldId id="268" r:id="rId40"/>
    <p:sldId id="279" r:id="rId41"/>
    <p:sldId id="269" r:id="rId42"/>
    <p:sldId id="270" r:id="rId43"/>
    <p:sldId id="271" r:id="rId44"/>
    <p:sldId id="298" r:id="rId45"/>
    <p:sldId id="299" r:id="rId46"/>
    <p:sldId id="275" r:id="rId4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Melad Paul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CCFF"/>
    <a:srgbClr val="FF6699"/>
    <a:srgbClr val="FF00FF"/>
    <a:srgbClr val="0099FF"/>
    <a:srgbClr val="9900CC"/>
    <a:srgbClr val="CC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5699" autoAdjust="0"/>
  </p:normalViewPr>
  <p:slideViewPr>
    <p:cSldViewPr>
      <p:cViewPr varScale="1">
        <p:scale>
          <a:sx n="59" d="100"/>
          <a:sy n="59" d="100"/>
        </p:scale>
        <p:origin x="1436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 /><Relationship Id="rId18" Type="http://schemas.openxmlformats.org/officeDocument/2006/relationships/slide" Target="slides/slide8.xml" /><Relationship Id="rId26" Type="http://schemas.openxmlformats.org/officeDocument/2006/relationships/slide" Target="slides/slide16.xml" /><Relationship Id="rId39" Type="http://schemas.openxmlformats.org/officeDocument/2006/relationships/slide" Target="slides/slide29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1.xml" /><Relationship Id="rId34" Type="http://schemas.openxmlformats.org/officeDocument/2006/relationships/slide" Target="slides/slide24.xml" /><Relationship Id="rId42" Type="http://schemas.openxmlformats.org/officeDocument/2006/relationships/slide" Target="slides/slide32.xml" /><Relationship Id="rId47" Type="http://schemas.openxmlformats.org/officeDocument/2006/relationships/slide" Target="slides/slide37.xml" /><Relationship Id="rId50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2.xml" /><Relationship Id="rId17" Type="http://schemas.openxmlformats.org/officeDocument/2006/relationships/slide" Target="slides/slide7.xml" /><Relationship Id="rId25" Type="http://schemas.openxmlformats.org/officeDocument/2006/relationships/slide" Target="slides/slide15.xml" /><Relationship Id="rId33" Type="http://schemas.openxmlformats.org/officeDocument/2006/relationships/slide" Target="slides/slide23.xml" /><Relationship Id="rId38" Type="http://schemas.openxmlformats.org/officeDocument/2006/relationships/slide" Target="slides/slide28.xml" /><Relationship Id="rId46" Type="http://schemas.openxmlformats.org/officeDocument/2006/relationships/slide" Target="slides/slide36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6.xml" /><Relationship Id="rId20" Type="http://schemas.openxmlformats.org/officeDocument/2006/relationships/slide" Target="slides/slide10.xml" /><Relationship Id="rId29" Type="http://schemas.openxmlformats.org/officeDocument/2006/relationships/slide" Target="slides/slide19.xml" /><Relationship Id="rId41" Type="http://schemas.openxmlformats.org/officeDocument/2006/relationships/slide" Target="slides/slide3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1.xml" /><Relationship Id="rId24" Type="http://schemas.openxmlformats.org/officeDocument/2006/relationships/slide" Target="slides/slide14.xml" /><Relationship Id="rId32" Type="http://schemas.openxmlformats.org/officeDocument/2006/relationships/slide" Target="slides/slide22.xml" /><Relationship Id="rId37" Type="http://schemas.openxmlformats.org/officeDocument/2006/relationships/slide" Target="slides/slide27.xml" /><Relationship Id="rId40" Type="http://schemas.openxmlformats.org/officeDocument/2006/relationships/slide" Target="slides/slide30.xml" /><Relationship Id="rId45" Type="http://schemas.openxmlformats.org/officeDocument/2006/relationships/slide" Target="slides/slide35.xml" /><Relationship Id="rId53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5.xml" /><Relationship Id="rId23" Type="http://schemas.openxmlformats.org/officeDocument/2006/relationships/slide" Target="slides/slide13.xml" /><Relationship Id="rId28" Type="http://schemas.openxmlformats.org/officeDocument/2006/relationships/slide" Target="slides/slide18.xml" /><Relationship Id="rId36" Type="http://schemas.openxmlformats.org/officeDocument/2006/relationships/slide" Target="slides/slide26.xml" /><Relationship Id="rId49" Type="http://schemas.openxmlformats.org/officeDocument/2006/relationships/commentAuthors" Target="commentAuthors.xml" /><Relationship Id="rId10" Type="http://schemas.openxmlformats.org/officeDocument/2006/relationships/slideMaster" Target="slideMasters/slideMaster10.xml" /><Relationship Id="rId19" Type="http://schemas.openxmlformats.org/officeDocument/2006/relationships/slide" Target="slides/slide9.xml" /><Relationship Id="rId31" Type="http://schemas.openxmlformats.org/officeDocument/2006/relationships/slide" Target="slides/slide21.xml" /><Relationship Id="rId44" Type="http://schemas.openxmlformats.org/officeDocument/2006/relationships/slide" Target="slides/slide34.xml" /><Relationship Id="rId52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4.xml" /><Relationship Id="rId22" Type="http://schemas.openxmlformats.org/officeDocument/2006/relationships/slide" Target="slides/slide12.xml" /><Relationship Id="rId27" Type="http://schemas.openxmlformats.org/officeDocument/2006/relationships/slide" Target="slides/slide17.xml" /><Relationship Id="rId30" Type="http://schemas.openxmlformats.org/officeDocument/2006/relationships/slide" Target="slides/slide20.xml" /><Relationship Id="rId35" Type="http://schemas.openxmlformats.org/officeDocument/2006/relationships/slide" Target="slides/slide25.xml" /><Relationship Id="rId43" Type="http://schemas.openxmlformats.org/officeDocument/2006/relationships/slide" Target="slides/slide33.xml" /><Relationship Id="rId48" Type="http://schemas.openxmlformats.org/officeDocument/2006/relationships/handoutMaster" Target="handoutMasters/handoutMaster1.xml" /><Relationship Id="rId8" Type="http://schemas.openxmlformats.org/officeDocument/2006/relationships/slideMaster" Target="slideMasters/slideMaster8.xml" /><Relationship Id="rId51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744C6-C2F8-47EA-8D49-7C9BDAD0F28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1476073-7C62-46AF-9315-4625F1053841}">
      <dgm:prSet phldrT="[Text]" custT="1"/>
      <dgm:spPr/>
      <dgm:t>
        <a:bodyPr/>
        <a:lstStyle/>
        <a:p>
          <a:r>
            <a:rPr lang="en-US" altLang="en-US" sz="1800" b="1" i="1" dirty="0">
              <a:solidFill>
                <a:srgbClr val="9900CC"/>
              </a:solidFill>
            </a:rPr>
            <a:t>A </a:t>
          </a:r>
          <a:r>
            <a:rPr lang="en-US" altLang="en-US" sz="2400" b="1" i="1" dirty="0">
              <a:solidFill>
                <a:srgbClr val="FF0000"/>
              </a:solidFill>
            </a:rPr>
            <a:t>mistake</a:t>
          </a:r>
          <a:r>
            <a:rPr lang="en-US" altLang="en-US" sz="1800" b="1" i="1" dirty="0">
              <a:solidFill>
                <a:srgbClr val="9900CC"/>
              </a:solidFill>
            </a:rPr>
            <a:t> has occurred by the physician</a:t>
          </a:r>
          <a:endParaRPr lang="en-US" sz="1800" b="1" dirty="0"/>
        </a:p>
      </dgm:t>
    </dgm:pt>
    <dgm:pt modelId="{77A3AD0B-60C9-49F2-AA00-644057207738}" type="parTrans" cxnId="{DADCB7B5-504F-46B8-A959-F065244B496C}">
      <dgm:prSet/>
      <dgm:spPr/>
      <dgm:t>
        <a:bodyPr/>
        <a:lstStyle/>
        <a:p>
          <a:endParaRPr lang="en-US"/>
        </a:p>
      </dgm:t>
    </dgm:pt>
    <dgm:pt modelId="{939206DA-83EE-4E42-881D-EB9E9A1BE2A3}" type="sibTrans" cxnId="{DADCB7B5-504F-46B8-A959-F065244B496C}">
      <dgm:prSet custT="1"/>
      <dgm:spPr/>
      <dgm:t>
        <a:bodyPr/>
        <a:lstStyle/>
        <a:p>
          <a:endParaRPr lang="en-US" sz="1800" b="1"/>
        </a:p>
      </dgm:t>
    </dgm:pt>
    <dgm:pt modelId="{2F569E24-AAB0-4A92-81A2-715B8E7597E9}">
      <dgm:prSet phldrT="[Text]" custT="1"/>
      <dgm:spPr/>
      <dgm:t>
        <a:bodyPr/>
        <a:lstStyle/>
        <a:p>
          <a:pPr>
            <a:buClr>
              <a:srgbClr val="CC3300"/>
            </a:buClr>
            <a:buFontTx/>
            <a:buNone/>
          </a:pPr>
          <a:r>
            <a:rPr lang="en-US" altLang="en-US" sz="1800" b="1" i="1" kern="1200" dirty="0">
              <a:solidFill>
                <a:srgbClr val="9900CC"/>
              </a:solidFill>
            </a:rPr>
            <a:t>A </a:t>
          </a:r>
          <a:r>
            <a:rPr lang="en-US" altLang="en-US" sz="2400" b="1" i="1" kern="1200" dirty="0">
              <a:solidFill>
                <a:srgbClr val="FF0000"/>
              </a:solidFill>
              <a:latin typeface="Verdana"/>
              <a:ea typeface="+mn-ea"/>
              <a:cs typeface="Arial"/>
            </a:rPr>
            <a:t>damage </a:t>
          </a:r>
          <a:r>
            <a:rPr lang="en-US" altLang="en-US" sz="1800" b="1" i="1" kern="1200" dirty="0">
              <a:solidFill>
                <a:srgbClr val="9900CC"/>
              </a:solidFill>
            </a:rPr>
            <a:t>or harm happened to the patient.</a:t>
          </a:r>
          <a:endParaRPr lang="en-US" sz="1800" b="1" kern="1200" dirty="0"/>
        </a:p>
      </dgm:t>
    </dgm:pt>
    <dgm:pt modelId="{27D45F62-EAD7-485E-83D4-5877D0A868DD}" type="parTrans" cxnId="{DF5B9DC2-C2FD-40C0-B174-792C24E3CCD1}">
      <dgm:prSet/>
      <dgm:spPr/>
      <dgm:t>
        <a:bodyPr/>
        <a:lstStyle/>
        <a:p>
          <a:endParaRPr lang="en-US"/>
        </a:p>
      </dgm:t>
    </dgm:pt>
    <dgm:pt modelId="{3D0FB687-7B0B-492B-A673-A77916AD4365}" type="sibTrans" cxnId="{DF5B9DC2-C2FD-40C0-B174-792C24E3CCD1}">
      <dgm:prSet custT="1"/>
      <dgm:spPr/>
      <dgm:t>
        <a:bodyPr/>
        <a:lstStyle/>
        <a:p>
          <a:endParaRPr lang="en-US" sz="1800" b="1"/>
        </a:p>
      </dgm:t>
    </dgm:pt>
    <dgm:pt modelId="{CFEABB6C-E372-4443-A637-FBFC8AD6AB9A}">
      <dgm:prSet phldrT="[Text]" custT="1"/>
      <dgm:spPr/>
      <dgm:t>
        <a:bodyPr/>
        <a:lstStyle/>
        <a:p>
          <a:r>
            <a:rPr lang="en-US" altLang="en-US" sz="1800" b="1" i="1" kern="1200" dirty="0">
              <a:solidFill>
                <a:srgbClr val="9900CC"/>
              </a:solidFill>
            </a:rPr>
            <a:t>There is a </a:t>
          </a:r>
          <a:r>
            <a:rPr lang="en-US" altLang="en-US" sz="2400" b="1" i="1" kern="1200" dirty="0">
              <a:solidFill>
                <a:srgbClr val="FF0000"/>
              </a:solidFill>
              <a:latin typeface="Verdana"/>
              <a:ea typeface="+mn-ea"/>
              <a:cs typeface="Arial"/>
            </a:rPr>
            <a:t>causative relation </a:t>
          </a:r>
          <a:r>
            <a:rPr lang="en-US" altLang="en-US" sz="1800" b="1" i="1" kern="1200" dirty="0">
              <a:solidFill>
                <a:srgbClr val="9900CC"/>
              </a:solidFill>
            </a:rPr>
            <a:t>between the </a:t>
          </a:r>
          <a:r>
            <a:rPr lang="en-US" altLang="en-US" sz="2400" b="1" i="1" kern="1200" dirty="0">
              <a:solidFill>
                <a:srgbClr val="FF0000"/>
              </a:solidFill>
              <a:latin typeface="Verdana"/>
              <a:ea typeface="+mn-ea"/>
              <a:cs typeface="Arial"/>
            </a:rPr>
            <a:t>mistake</a:t>
          </a:r>
          <a:r>
            <a:rPr lang="en-US" altLang="en-US" sz="1800" b="1" i="1" kern="1200" dirty="0">
              <a:solidFill>
                <a:srgbClr val="9900CC"/>
              </a:solidFill>
            </a:rPr>
            <a:t> done by the physician and the </a:t>
          </a:r>
          <a:r>
            <a:rPr lang="en-US" altLang="en-US" sz="2400" b="1" i="1" kern="1200" dirty="0">
              <a:solidFill>
                <a:srgbClr val="FF0000"/>
              </a:solidFill>
              <a:latin typeface="Verdana"/>
              <a:ea typeface="+mn-ea"/>
              <a:cs typeface="Arial"/>
            </a:rPr>
            <a:t>harm</a:t>
          </a:r>
          <a:r>
            <a:rPr lang="en-US" altLang="en-US" sz="1800" b="1" i="1" kern="1200" dirty="0">
              <a:solidFill>
                <a:srgbClr val="9900CC"/>
              </a:solidFill>
            </a:rPr>
            <a:t> that occurred to the patient.</a:t>
          </a:r>
          <a:endParaRPr lang="en-US" sz="1800" b="1" kern="1200" dirty="0"/>
        </a:p>
      </dgm:t>
    </dgm:pt>
    <dgm:pt modelId="{022A9F96-9BF2-479F-B3D6-C99400EE6C65}" type="parTrans" cxnId="{05820945-219D-4DE7-8016-F84B362F4B6D}">
      <dgm:prSet/>
      <dgm:spPr/>
      <dgm:t>
        <a:bodyPr/>
        <a:lstStyle/>
        <a:p>
          <a:endParaRPr lang="en-US"/>
        </a:p>
      </dgm:t>
    </dgm:pt>
    <dgm:pt modelId="{658F2475-68CF-48DF-A2E4-9E36D7677D21}" type="sibTrans" cxnId="{05820945-219D-4DE7-8016-F84B362F4B6D}">
      <dgm:prSet/>
      <dgm:spPr/>
      <dgm:t>
        <a:bodyPr/>
        <a:lstStyle/>
        <a:p>
          <a:endParaRPr lang="en-US"/>
        </a:p>
      </dgm:t>
    </dgm:pt>
    <dgm:pt modelId="{6B3D0DC8-335C-47B5-865C-1D0EB0CDC1E6}" type="pres">
      <dgm:prSet presAssocID="{387744C6-C2F8-47EA-8D49-7C9BDAD0F284}" presName="Name0" presStyleCnt="0">
        <dgm:presLayoutVars>
          <dgm:dir/>
          <dgm:resizeHandles val="exact"/>
        </dgm:presLayoutVars>
      </dgm:prSet>
      <dgm:spPr/>
    </dgm:pt>
    <dgm:pt modelId="{878CB1F6-D405-43DB-B15A-0C8E01D94156}" type="pres">
      <dgm:prSet presAssocID="{387744C6-C2F8-47EA-8D49-7C9BDAD0F284}" presName="vNodes" presStyleCnt="0"/>
      <dgm:spPr/>
    </dgm:pt>
    <dgm:pt modelId="{6FC0DE3D-0660-48DA-B698-4160397940AB}" type="pres">
      <dgm:prSet presAssocID="{11476073-7C62-46AF-9315-4625F1053841}" presName="node" presStyleLbl="node1" presStyleIdx="0" presStyleCnt="3" custScaleX="182862">
        <dgm:presLayoutVars>
          <dgm:bulletEnabled val="1"/>
        </dgm:presLayoutVars>
      </dgm:prSet>
      <dgm:spPr/>
    </dgm:pt>
    <dgm:pt modelId="{DD7AEDDC-B327-46B8-B335-A16C13DA158E}" type="pres">
      <dgm:prSet presAssocID="{939206DA-83EE-4E42-881D-EB9E9A1BE2A3}" presName="spacerT" presStyleCnt="0"/>
      <dgm:spPr/>
    </dgm:pt>
    <dgm:pt modelId="{9B645607-ADCA-496C-8A54-47B37CBCC3C6}" type="pres">
      <dgm:prSet presAssocID="{939206DA-83EE-4E42-881D-EB9E9A1BE2A3}" presName="sibTrans" presStyleLbl="sibTrans2D1" presStyleIdx="0" presStyleCnt="2"/>
      <dgm:spPr/>
    </dgm:pt>
    <dgm:pt modelId="{B2F57647-D82B-41C4-BB62-ABCC7D4E74EA}" type="pres">
      <dgm:prSet presAssocID="{939206DA-83EE-4E42-881D-EB9E9A1BE2A3}" presName="spacerB" presStyleCnt="0"/>
      <dgm:spPr/>
    </dgm:pt>
    <dgm:pt modelId="{17304B0E-410A-4985-B105-164988C46B17}" type="pres">
      <dgm:prSet presAssocID="{2F569E24-AAB0-4A92-81A2-715B8E7597E9}" presName="node" presStyleLbl="node1" presStyleIdx="1" presStyleCnt="3" custScaleX="286029">
        <dgm:presLayoutVars>
          <dgm:bulletEnabled val="1"/>
        </dgm:presLayoutVars>
      </dgm:prSet>
      <dgm:spPr/>
    </dgm:pt>
    <dgm:pt modelId="{90490863-0ACA-4217-BF1A-9ED3185E1846}" type="pres">
      <dgm:prSet presAssocID="{387744C6-C2F8-47EA-8D49-7C9BDAD0F284}" presName="sibTransLast" presStyleLbl="sibTrans2D1" presStyleIdx="1" presStyleCnt="2"/>
      <dgm:spPr/>
    </dgm:pt>
    <dgm:pt modelId="{0BA0E444-D349-4F56-BA77-5D6587D32DF1}" type="pres">
      <dgm:prSet presAssocID="{387744C6-C2F8-47EA-8D49-7C9BDAD0F284}" presName="connectorText" presStyleLbl="sibTrans2D1" presStyleIdx="1" presStyleCnt="2"/>
      <dgm:spPr/>
    </dgm:pt>
    <dgm:pt modelId="{8CB695C3-395E-4FD5-8BC5-11062380B617}" type="pres">
      <dgm:prSet presAssocID="{387744C6-C2F8-47EA-8D49-7C9BDAD0F284}" presName="lastNode" presStyleLbl="node1" presStyleIdx="2" presStyleCnt="3" custScaleX="102924" custScaleY="152843">
        <dgm:presLayoutVars>
          <dgm:bulletEnabled val="1"/>
        </dgm:presLayoutVars>
      </dgm:prSet>
      <dgm:spPr/>
    </dgm:pt>
  </dgm:ptLst>
  <dgm:cxnLst>
    <dgm:cxn modelId="{23BC8D24-51FA-4974-AEC0-987104F46976}" type="presOf" srcId="{3D0FB687-7B0B-492B-A673-A77916AD4365}" destId="{90490863-0ACA-4217-BF1A-9ED3185E1846}" srcOrd="0" destOrd="0" presId="urn:microsoft.com/office/officeart/2005/8/layout/equation2"/>
    <dgm:cxn modelId="{23D93E26-8C1C-40FF-9684-EB52B67A0BCF}" type="presOf" srcId="{387744C6-C2F8-47EA-8D49-7C9BDAD0F284}" destId="{6B3D0DC8-335C-47B5-865C-1D0EB0CDC1E6}" srcOrd="0" destOrd="0" presId="urn:microsoft.com/office/officeart/2005/8/layout/equation2"/>
    <dgm:cxn modelId="{18BAB73B-5EAB-49A4-827C-B7B053FC9F0E}" type="presOf" srcId="{2F569E24-AAB0-4A92-81A2-715B8E7597E9}" destId="{17304B0E-410A-4985-B105-164988C46B17}" srcOrd="0" destOrd="0" presId="urn:microsoft.com/office/officeart/2005/8/layout/equation2"/>
    <dgm:cxn modelId="{E25C1144-3D5D-4571-93F6-047BE7F75E39}" type="presOf" srcId="{3D0FB687-7B0B-492B-A673-A77916AD4365}" destId="{0BA0E444-D349-4F56-BA77-5D6587D32DF1}" srcOrd="1" destOrd="0" presId="urn:microsoft.com/office/officeart/2005/8/layout/equation2"/>
    <dgm:cxn modelId="{05820945-219D-4DE7-8016-F84B362F4B6D}" srcId="{387744C6-C2F8-47EA-8D49-7C9BDAD0F284}" destId="{CFEABB6C-E372-4443-A637-FBFC8AD6AB9A}" srcOrd="2" destOrd="0" parTransId="{022A9F96-9BF2-479F-B3D6-C99400EE6C65}" sibTransId="{658F2475-68CF-48DF-A2E4-9E36D7677D21}"/>
    <dgm:cxn modelId="{A5071470-47E3-41A8-8D80-380DE3450727}" type="presOf" srcId="{11476073-7C62-46AF-9315-4625F1053841}" destId="{6FC0DE3D-0660-48DA-B698-4160397940AB}" srcOrd="0" destOrd="0" presId="urn:microsoft.com/office/officeart/2005/8/layout/equation2"/>
    <dgm:cxn modelId="{CF1DD6A5-F4E8-405F-9A0D-ADAEA09C9F85}" type="presOf" srcId="{939206DA-83EE-4E42-881D-EB9E9A1BE2A3}" destId="{9B645607-ADCA-496C-8A54-47B37CBCC3C6}" srcOrd="0" destOrd="0" presId="urn:microsoft.com/office/officeart/2005/8/layout/equation2"/>
    <dgm:cxn modelId="{DADCB7B5-504F-46B8-A959-F065244B496C}" srcId="{387744C6-C2F8-47EA-8D49-7C9BDAD0F284}" destId="{11476073-7C62-46AF-9315-4625F1053841}" srcOrd="0" destOrd="0" parTransId="{77A3AD0B-60C9-49F2-AA00-644057207738}" sibTransId="{939206DA-83EE-4E42-881D-EB9E9A1BE2A3}"/>
    <dgm:cxn modelId="{DF5B9DC2-C2FD-40C0-B174-792C24E3CCD1}" srcId="{387744C6-C2F8-47EA-8D49-7C9BDAD0F284}" destId="{2F569E24-AAB0-4A92-81A2-715B8E7597E9}" srcOrd="1" destOrd="0" parTransId="{27D45F62-EAD7-485E-83D4-5877D0A868DD}" sibTransId="{3D0FB687-7B0B-492B-A673-A77916AD4365}"/>
    <dgm:cxn modelId="{8003D0DF-1563-4EFC-B48A-1E016A0A325C}" type="presOf" srcId="{CFEABB6C-E372-4443-A637-FBFC8AD6AB9A}" destId="{8CB695C3-395E-4FD5-8BC5-11062380B617}" srcOrd="0" destOrd="0" presId="urn:microsoft.com/office/officeart/2005/8/layout/equation2"/>
    <dgm:cxn modelId="{C93BDD19-7DA6-42A7-A70B-983CCA2AF304}" type="presParOf" srcId="{6B3D0DC8-335C-47B5-865C-1D0EB0CDC1E6}" destId="{878CB1F6-D405-43DB-B15A-0C8E01D94156}" srcOrd="0" destOrd="0" presId="urn:microsoft.com/office/officeart/2005/8/layout/equation2"/>
    <dgm:cxn modelId="{F1329A2A-2CCB-483A-AEC5-3DE72AEBC53E}" type="presParOf" srcId="{878CB1F6-D405-43DB-B15A-0C8E01D94156}" destId="{6FC0DE3D-0660-48DA-B698-4160397940AB}" srcOrd="0" destOrd="0" presId="urn:microsoft.com/office/officeart/2005/8/layout/equation2"/>
    <dgm:cxn modelId="{F8E1EE07-D48E-466B-ACE8-F8F31C120058}" type="presParOf" srcId="{878CB1F6-D405-43DB-B15A-0C8E01D94156}" destId="{DD7AEDDC-B327-46B8-B335-A16C13DA158E}" srcOrd="1" destOrd="0" presId="urn:microsoft.com/office/officeart/2005/8/layout/equation2"/>
    <dgm:cxn modelId="{7EDF56EB-10D0-4E5F-A983-2EF6578B96C8}" type="presParOf" srcId="{878CB1F6-D405-43DB-B15A-0C8E01D94156}" destId="{9B645607-ADCA-496C-8A54-47B37CBCC3C6}" srcOrd="2" destOrd="0" presId="urn:microsoft.com/office/officeart/2005/8/layout/equation2"/>
    <dgm:cxn modelId="{CFDE038B-812A-4326-ABF1-797B71ECFC2E}" type="presParOf" srcId="{878CB1F6-D405-43DB-B15A-0C8E01D94156}" destId="{B2F57647-D82B-41C4-BB62-ABCC7D4E74EA}" srcOrd="3" destOrd="0" presId="urn:microsoft.com/office/officeart/2005/8/layout/equation2"/>
    <dgm:cxn modelId="{0055C047-2C50-449B-BB05-41966F1FF4CA}" type="presParOf" srcId="{878CB1F6-D405-43DB-B15A-0C8E01D94156}" destId="{17304B0E-410A-4985-B105-164988C46B17}" srcOrd="4" destOrd="0" presId="urn:microsoft.com/office/officeart/2005/8/layout/equation2"/>
    <dgm:cxn modelId="{89A5A036-7B3A-4489-94A6-133953A6F7C1}" type="presParOf" srcId="{6B3D0DC8-335C-47B5-865C-1D0EB0CDC1E6}" destId="{90490863-0ACA-4217-BF1A-9ED3185E1846}" srcOrd="1" destOrd="0" presId="urn:microsoft.com/office/officeart/2005/8/layout/equation2"/>
    <dgm:cxn modelId="{DE1878C9-F966-4EE2-99C2-7F38FCA1F457}" type="presParOf" srcId="{90490863-0ACA-4217-BF1A-9ED3185E1846}" destId="{0BA0E444-D349-4F56-BA77-5D6587D32DF1}" srcOrd="0" destOrd="0" presId="urn:microsoft.com/office/officeart/2005/8/layout/equation2"/>
    <dgm:cxn modelId="{BF70DB75-6C00-4B1D-849F-2810D02E63F3}" type="presParOf" srcId="{6B3D0DC8-335C-47B5-865C-1D0EB0CDC1E6}" destId="{8CB695C3-395E-4FD5-8BC5-11062380B61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0DE3D-0660-48DA-B698-4160397940AB}">
      <dsp:nvSpPr>
        <dsp:cNvPr id="0" name=""/>
        <dsp:cNvSpPr/>
      </dsp:nvSpPr>
      <dsp:spPr>
        <a:xfrm>
          <a:off x="696248" y="427951"/>
          <a:ext cx="2464727" cy="1347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i="1" kern="1200" dirty="0">
              <a:solidFill>
                <a:srgbClr val="9900CC"/>
              </a:solidFill>
            </a:rPr>
            <a:t>A </a:t>
          </a:r>
          <a:r>
            <a:rPr lang="en-US" altLang="en-US" sz="2400" b="1" i="1" kern="1200" dirty="0">
              <a:solidFill>
                <a:srgbClr val="FF0000"/>
              </a:solidFill>
            </a:rPr>
            <a:t>mistake</a:t>
          </a:r>
          <a:r>
            <a:rPr lang="en-US" altLang="en-US" sz="1800" b="1" i="1" kern="1200" dirty="0">
              <a:solidFill>
                <a:srgbClr val="9900CC"/>
              </a:solidFill>
            </a:rPr>
            <a:t> has occurred by the physician</a:t>
          </a:r>
          <a:endParaRPr lang="en-US" sz="1800" b="1" kern="1200" dirty="0"/>
        </a:p>
      </dsp:txBody>
      <dsp:txXfrm>
        <a:off x="1057199" y="625341"/>
        <a:ext cx="1742825" cy="953081"/>
      </dsp:txXfrm>
    </dsp:sp>
    <dsp:sp modelId="{9B645607-ADCA-496C-8A54-47B37CBCC3C6}">
      <dsp:nvSpPr>
        <dsp:cNvPr id="0" name=""/>
        <dsp:cNvSpPr/>
      </dsp:nvSpPr>
      <dsp:spPr>
        <a:xfrm>
          <a:off x="1537732" y="1885260"/>
          <a:ext cx="781759" cy="78175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>
        <a:off x="1641354" y="2184205"/>
        <a:ext cx="574515" cy="183869"/>
      </dsp:txXfrm>
    </dsp:sp>
    <dsp:sp modelId="{17304B0E-410A-4985-B105-164988C46B17}">
      <dsp:nvSpPr>
        <dsp:cNvPr id="0" name=""/>
        <dsp:cNvSpPr/>
      </dsp:nvSpPr>
      <dsp:spPr>
        <a:xfrm>
          <a:off x="974" y="2776466"/>
          <a:ext cx="3855275" cy="1347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C3300"/>
            </a:buClr>
            <a:buFontTx/>
            <a:buNone/>
          </a:pPr>
          <a:r>
            <a:rPr lang="en-US" altLang="en-US" sz="1800" b="1" i="1" kern="1200" dirty="0">
              <a:solidFill>
                <a:srgbClr val="9900CC"/>
              </a:solidFill>
            </a:rPr>
            <a:t>A </a:t>
          </a:r>
          <a:r>
            <a:rPr lang="en-US" altLang="en-US" sz="2400" b="1" i="1" kern="1200" dirty="0">
              <a:solidFill>
                <a:srgbClr val="FF0000"/>
              </a:solidFill>
              <a:latin typeface="Verdana"/>
              <a:ea typeface="+mn-ea"/>
              <a:cs typeface="Arial"/>
            </a:rPr>
            <a:t>damage </a:t>
          </a:r>
          <a:r>
            <a:rPr lang="en-US" altLang="en-US" sz="1800" b="1" i="1" kern="1200" dirty="0">
              <a:solidFill>
                <a:srgbClr val="9900CC"/>
              </a:solidFill>
            </a:rPr>
            <a:t>or harm happened to the patient.</a:t>
          </a:r>
          <a:endParaRPr lang="en-US" sz="1800" b="1" kern="1200" dirty="0"/>
        </a:p>
      </dsp:txBody>
      <dsp:txXfrm>
        <a:off x="565566" y="2973856"/>
        <a:ext cx="2726091" cy="953081"/>
      </dsp:txXfrm>
    </dsp:sp>
    <dsp:sp modelId="{90490863-0ACA-4217-BF1A-9ED3185E1846}">
      <dsp:nvSpPr>
        <dsp:cNvPr id="0" name=""/>
        <dsp:cNvSpPr/>
      </dsp:nvSpPr>
      <dsp:spPr>
        <a:xfrm>
          <a:off x="4058429" y="2025437"/>
          <a:ext cx="428620" cy="501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>
        <a:off x="4058429" y="2125718"/>
        <a:ext cx="300034" cy="300842"/>
      </dsp:txXfrm>
    </dsp:sp>
    <dsp:sp modelId="{8CB695C3-395E-4FD5-8BC5-11062380B617}">
      <dsp:nvSpPr>
        <dsp:cNvPr id="0" name=""/>
        <dsp:cNvSpPr/>
      </dsp:nvSpPr>
      <dsp:spPr>
        <a:xfrm>
          <a:off x="4664967" y="216027"/>
          <a:ext cx="2774546" cy="4120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i="1" kern="1200" dirty="0">
              <a:solidFill>
                <a:srgbClr val="9900CC"/>
              </a:solidFill>
            </a:rPr>
            <a:t>There is a </a:t>
          </a:r>
          <a:r>
            <a:rPr lang="en-US" altLang="en-US" sz="2400" b="1" i="1" kern="1200" dirty="0">
              <a:solidFill>
                <a:srgbClr val="FF0000"/>
              </a:solidFill>
              <a:latin typeface="Verdana"/>
              <a:ea typeface="+mn-ea"/>
              <a:cs typeface="Arial"/>
            </a:rPr>
            <a:t>causative relation </a:t>
          </a:r>
          <a:r>
            <a:rPr lang="en-US" altLang="en-US" sz="1800" b="1" i="1" kern="1200" dirty="0">
              <a:solidFill>
                <a:srgbClr val="9900CC"/>
              </a:solidFill>
            </a:rPr>
            <a:t>between the </a:t>
          </a:r>
          <a:r>
            <a:rPr lang="en-US" altLang="en-US" sz="2400" b="1" i="1" kern="1200" dirty="0">
              <a:solidFill>
                <a:srgbClr val="FF0000"/>
              </a:solidFill>
              <a:latin typeface="Verdana"/>
              <a:ea typeface="+mn-ea"/>
              <a:cs typeface="Arial"/>
            </a:rPr>
            <a:t>mistake</a:t>
          </a:r>
          <a:r>
            <a:rPr lang="en-US" altLang="en-US" sz="1800" b="1" i="1" kern="1200" dirty="0">
              <a:solidFill>
                <a:srgbClr val="9900CC"/>
              </a:solidFill>
            </a:rPr>
            <a:t> done by the physician and the </a:t>
          </a:r>
          <a:r>
            <a:rPr lang="en-US" altLang="en-US" sz="2400" b="1" i="1" kern="1200" dirty="0">
              <a:solidFill>
                <a:srgbClr val="FF0000"/>
              </a:solidFill>
              <a:latin typeface="Verdana"/>
              <a:ea typeface="+mn-ea"/>
              <a:cs typeface="Arial"/>
            </a:rPr>
            <a:t>harm</a:t>
          </a:r>
          <a:r>
            <a:rPr lang="en-US" altLang="en-US" sz="1800" b="1" i="1" kern="1200" dirty="0">
              <a:solidFill>
                <a:srgbClr val="9900CC"/>
              </a:solidFill>
            </a:rPr>
            <a:t> that occurred to the patient.</a:t>
          </a:r>
          <a:endParaRPr lang="en-US" sz="1800" b="1" kern="1200" dirty="0"/>
        </a:p>
      </dsp:txBody>
      <dsp:txXfrm>
        <a:off x="5071290" y="819420"/>
        <a:ext cx="1961900" cy="2913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22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D138A97F-9223-4D4C-D86A-AA18C816CC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5405864-9111-713B-1597-652B52A3CC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8162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A1588C2F-D960-0445-73C9-D1412186F41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4313" y="8916988"/>
            <a:ext cx="3078162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6D3F2B73-41EE-10FC-4F5A-90CF03F0D1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916988"/>
            <a:ext cx="3078162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123B3C5D-BB78-4CA0-AB07-609FBAD135B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312EE0-03A5-7C1F-4A92-1EDB85A29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BD700C-338F-43C2-D616-9D7853683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0E3C1C-4CAD-D85A-BE9E-2E6813EBD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1F0A6-77B0-43C6-9F64-B8ECF427ACC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06061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02DC95-1A0B-4D51-830E-96D221BC9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18A25D-84A4-E986-1B6F-A6721D830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BF01FB-4E02-C83C-EA31-42DE80EFE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EA73-8503-4F00-B3A4-CA19966D753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916730"/>
      </p:ext>
    </p:extLst>
  </p:cSld>
  <p:clrMapOvr>
    <a:masterClrMapping/>
  </p:clrMapOvr>
  <p:transition spd="med">
    <p:split orient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B9AF66B-7994-2ABA-B72C-EFEA926174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4944D8B-2B1B-E5ED-CE57-B82F83C2EE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3" y="233"/>
              <a:ext cx="1856" cy="3626"/>
              <a:chOff x="3010" y="777"/>
              <a:chExt cx="1856" cy="3626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201A03F1-35B1-FFC9-57CC-DEF19DB0ED4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253576 w 596"/>
                  <a:gd name="T1" fmla="*/ 5589692 h 666"/>
                  <a:gd name="T2" fmla="*/ 90780 w 596"/>
                  <a:gd name="T3" fmla="*/ 5148091 h 666"/>
                  <a:gd name="T4" fmla="*/ 0 w 596"/>
                  <a:gd name="T5" fmla="*/ 4362214 h 666"/>
                  <a:gd name="T6" fmla="*/ 63179 w 596"/>
                  <a:gd name="T7" fmla="*/ 3354129 h 666"/>
                  <a:gd name="T8" fmla="*/ 391938 w 596"/>
                  <a:gd name="T9" fmla="*/ 2281948 h 666"/>
                  <a:gd name="T10" fmla="*/ 1077010 w 596"/>
                  <a:gd name="T11" fmla="*/ 1267010 h 666"/>
                  <a:gd name="T12" fmla="*/ 2226428 w 596"/>
                  <a:gd name="T13" fmla="*/ 467487 h 666"/>
                  <a:gd name="T14" fmla="*/ 3867552 w 596"/>
                  <a:gd name="T15" fmla="*/ 27394 h 666"/>
                  <a:gd name="T16" fmla="*/ 5954600 w 596"/>
                  <a:gd name="T17" fmla="*/ 136194 h 666"/>
                  <a:gd name="T18" fmla="*/ 7586235 w 596"/>
                  <a:gd name="T19" fmla="*/ 1030091 h 666"/>
                  <a:gd name="T20" fmla="*/ 8679456 w 596"/>
                  <a:gd name="T21" fmla="*/ 2494512 h 666"/>
                  <a:gd name="T22" fmla="*/ 9262482 w 596"/>
                  <a:gd name="T23" fmla="*/ 4285978 h 666"/>
                  <a:gd name="T24" fmla="*/ 9323841 w 596"/>
                  <a:gd name="T25" fmla="*/ 6178102 h 666"/>
                  <a:gd name="T26" fmla="*/ 8869728 w 596"/>
                  <a:gd name="T27" fmla="*/ 7930892 h 666"/>
                  <a:gd name="T28" fmla="*/ 7943105 w 596"/>
                  <a:gd name="T29" fmla="*/ 9285366 h 666"/>
                  <a:gd name="T30" fmla="*/ 6536927 w 596"/>
                  <a:gd name="T31" fmla="*/ 10011159 h 666"/>
                  <a:gd name="T32" fmla="*/ 6094975 w 596"/>
                  <a:gd name="T33" fmla="*/ 9947119 h 666"/>
                  <a:gd name="T34" fmla="*/ 6907089 w 596"/>
                  <a:gd name="T35" fmla="*/ 9319655 h 666"/>
                  <a:gd name="T36" fmla="*/ 7551168 w 596"/>
                  <a:gd name="T37" fmla="*/ 8216099 h 666"/>
                  <a:gd name="T38" fmla="*/ 7971380 w 596"/>
                  <a:gd name="T39" fmla="*/ 6852646 h 666"/>
                  <a:gd name="T40" fmla="*/ 8146088 w 596"/>
                  <a:gd name="T41" fmla="*/ 5364832 h 666"/>
                  <a:gd name="T42" fmla="*/ 8055377 w 596"/>
                  <a:gd name="T43" fmla="*/ 3895124 h 666"/>
                  <a:gd name="T44" fmla="*/ 7601390 w 596"/>
                  <a:gd name="T45" fmla="*/ 2627714 h 666"/>
                  <a:gd name="T46" fmla="*/ 6781002 w 596"/>
                  <a:gd name="T47" fmla="*/ 1691654 h 666"/>
                  <a:gd name="T48" fmla="*/ 5346544 w 596"/>
                  <a:gd name="T49" fmla="*/ 1129227 h 666"/>
                  <a:gd name="T50" fmla="*/ 3852759 w 596"/>
                  <a:gd name="T51" fmla="*/ 920689 h 666"/>
                  <a:gd name="T52" fmla="*/ 2725135 w 596"/>
                  <a:gd name="T53" fmla="*/ 1069169 h 666"/>
                  <a:gd name="T54" fmla="*/ 1897850 w 596"/>
                  <a:gd name="T55" fmla="*/ 1524337 h 666"/>
                  <a:gd name="T56" fmla="*/ 1314899 w 596"/>
                  <a:gd name="T57" fmla="*/ 2247659 h 666"/>
                  <a:gd name="T58" fmla="*/ 889064 w 596"/>
                  <a:gd name="T59" fmla="*/ 3107264 h 666"/>
                  <a:gd name="T60" fmla="*/ 622844 w 596"/>
                  <a:gd name="T61" fmla="*/ 4103298 h 666"/>
                  <a:gd name="T62" fmla="*/ 441456 w 596"/>
                  <a:gd name="T63" fmla="*/ 512129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7C8AD1D-32A1-AA7A-F2EE-EDCA78BE50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98192 h 237"/>
                  <a:gd name="T4" fmla="*/ 47542 w 257"/>
                  <a:gd name="T5" fmla="*/ 799464 h 237"/>
                  <a:gd name="T6" fmla="*/ 84184 w 257"/>
                  <a:gd name="T7" fmla="*/ 1198292 h 237"/>
                  <a:gd name="T8" fmla="*/ 155539 w 257"/>
                  <a:gd name="T9" fmla="*/ 1572087 h 237"/>
                  <a:gd name="T10" fmla="*/ 261389 w 257"/>
                  <a:gd name="T11" fmla="*/ 1906261 h 237"/>
                  <a:gd name="T12" fmla="*/ 388887 w 257"/>
                  <a:gd name="T13" fmla="*/ 2256327 h 237"/>
                  <a:gd name="T14" fmla="*/ 547294 w 257"/>
                  <a:gd name="T15" fmla="*/ 2579374 h 237"/>
                  <a:gd name="T16" fmla="*/ 736297 w 257"/>
                  <a:gd name="T17" fmla="*/ 2849689 h 237"/>
                  <a:gd name="T18" fmla="*/ 969627 w 257"/>
                  <a:gd name="T19" fmla="*/ 3107143 h 237"/>
                  <a:gd name="T20" fmla="*/ 1242676 w 257"/>
                  <a:gd name="T21" fmla="*/ 3327842 h 237"/>
                  <a:gd name="T22" fmla="*/ 1535575 w 257"/>
                  <a:gd name="T23" fmla="*/ 3506986 h 237"/>
                  <a:gd name="T24" fmla="*/ 1895869 w 257"/>
                  <a:gd name="T25" fmla="*/ 3649249 h 237"/>
                  <a:gd name="T26" fmla="*/ 2286040 w 257"/>
                  <a:gd name="T27" fmla="*/ 3741861 h 237"/>
                  <a:gd name="T28" fmla="*/ 2723055 w 257"/>
                  <a:gd name="T29" fmla="*/ 3793014 h 237"/>
                  <a:gd name="T30" fmla="*/ 3183261 w 257"/>
                  <a:gd name="T31" fmla="*/ 3777646 h 237"/>
                  <a:gd name="T32" fmla="*/ 3718805 w 257"/>
                  <a:gd name="T33" fmla="*/ 3713292 h 237"/>
                  <a:gd name="T34" fmla="*/ 3241498 w 257"/>
                  <a:gd name="T35" fmla="*/ 3633362 h 237"/>
                  <a:gd name="T36" fmla="*/ 2819249 w 257"/>
                  <a:gd name="T37" fmla="*/ 3522271 h 237"/>
                  <a:gd name="T38" fmla="*/ 2461881 w 257"/>
                  <a:gd name="T39" fmla="*/ 3391593 h 237"/>
                  <a:gd name="T40" fmla="*/ 2142296 w 257"/>
                  <a:gd name="T41" fmla="*/ 3263884 h 237"/>
                  <a:gd name="T42" fmla="*/ 1849620 w 257"/>
                  <a:gd name="T43" fmla="*/ 3086154 h 237"/>
                  <a:gd name="T44" fmla="*/ 1621680 w 257"/>
                  <a:gd name="T45" fmla="*/ 2914119 h 237"/>
                  <a:gd name="T46" fmla="*/ 1406060 w 257"/>
                  <a:gd name="T47" fmla="*/ 2705725 h 237"/>
                  <a:gd name="T48" fmla="*/ 1215972 w 257"/>
                  <a:gd name="T49" fmla="*/ 2477075 h 237"/>
                  <a:gd name="T50" fmla="*/ 1040929 w 257"/>
                  <a:gd name="T51" fmla="*/ 2256327 h 237"/>
                  <a:gd name="T52" fmla="*/ 885443 w 257"/>
                  <a:gd name="T53" fmla="*/ 1998872 h 237"/>
                  <a:gd name="T54" fmla="*/ 755784 w 257"/>
                  <a:gd name="T55" fmla="*/ 1714420 h 237"/>
                  <a:gd name="T56" fmla="*/ 624074 w 257"/>
                  <a:gd name="T57" fmla="*/ 1405759 h 237"/>
                  <a:gd name="T58" fmla="*/ 474925 w 257"/>
                  <a:gd name="T59" fmla="*/ 1105587 h 237"/>
                  <a:gd name="T60" fmla="*/ 331398 w 257"/>
                  <a:gd name="T61" fmla="*/ 749873 h 237"/>
                  <a:gd name="T62" fmla="*/ 175033 w 257"/>
                  <a:gd name="T63" fmla="*/ 38544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0BD6F8D9-F731-06C4-5FBB-B4E917FDC4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1188591 w 124"/>
                  <a:gd name="T1" fmla="*/ 0 h 110"/>
                  <a:gd name="T2" fmla="*/ 1915426 w 124"/>
                  <a:gd name="T3" fmla="*/ 1950915 h 110"/>
                  <a:gd name="T4" fmla="*/ 1853528 w 124"/>
                  <a:gd name="T5" fmla="*/ 1935036 h 110"/>
                  <a:gd name="T6" fmla="*/ 1652459 w 124"/>
                  <a:gd name="T7" fmla="*/ 1903974 h 110"/>
                  <a:gd name="T8" fmla="*/ 1376625 w 124"/>
                  <a:gd name="T9" fmla="*/ 1830275 h 110"/>
                  <a:gd name="T10" fmla="*/ 1052928 w 124"/>
                  <a:gd name="T11" fmla="*/ 1791623 h 110"/>
                  <a:gd name="T12" fmla="*/ 699467 w 124"/>
                  <a:gd name="T13" fmla="*/ 1758825 h 110"/>
                  <a:gd name="T14" fmla="*/ 386449 w 124"/>
                  <a:gd name="T15" fmla="*/ 1777369 h 110"/>
                  <a:gd name="T16" fmla="*/ 140169 w 124"/>
                  <a:gd name="T17" fmla="*/ 1847625 h 110"/>
                  <a:gd name="T18" fmla="*/ 0 w 124"/>
                  <a:gd name="T19" fmla="*/ 1992881 h 110"/>
                  <a:gd name="T20" fmla="*/ 62747 w 124"/>
                  <a:gd name="T21" fmla="*/ 1777369 h 110"/>
                  <a:gd name="T22" fmla="*/ 123493 w 124"/>
                  <a:gd name="T23" fmla="*/ 1607675 h 110"/>
                  <a:gd name="T24" fmla="*/ 248152 w 124"/>
                  <a:gd name="T25" fmla="*/ 1487026 h 110"/>
                  <a:gd name="T26" fmla="*/ 386449 w 124"/>
                  <a:gd name="T27" fmla="*/ 1374700 h 110"/>
                  <a:gd name="T28" fmla="*/ 554340 w 124"/>
                  <a:gd name="T29" fmla="*/ 1302845 h 110"/>
                  <a:gd name="T30" fmla="*/ 727333 w 124"/>
                  <a:gd name="T31" fmla="*/ 1285804 h 110"/>
                  <a:gd name="T32" fmla="*/ 912728 w 124"/>
                  <a:gd name="T33" fmla="*/ 1285804 h 110"/>
                  <a:gd name="T34" fmla="*/ 1113658 w 124"/>
                  <a:gd name="T35" fmla="*/ 1342117 h 110"/>
                  <a:gd name="T36" fmla="*/ 1126233 w 124"/>
                  <a:gd name="T37" fmla="*/ 1285804 h 110"/>
                  <a:gd name="T38" fmla="*/ 1076507 w 124"/>
                  <a:gd name="T39" fmla="*/ 1014111 h 110"/>
                  <a:gd name="T40" fmla="*/ 1036241 w 124"/>
                  <a:gd name="T41" fmla="*/ 688005 h 110"/>
                  <a:gd name="T42" fmla="*/ 1002698 w 124"/>
                  <a:gd name="T43" fmla="*/ 544466 h 110"/>
                  <a:gd name="T44" fmla="*/ 975476 w 124"/>
                  <a:gd name="T45" fmla="*/ 544466 h 110"/>
                  <a:gd name="T46" fmla="*/ 940819 w 124"/>
                  <a:gd name="T47" fmla="*/ 525933 h 110"/>
                  <a:gd name="T48" fmla="*/ 912728 w 124"/>
                  <a:gd name="T49" fmla="*/ 472923 h 110"/>
                  <a:gd name="T50" fmla="*/ 878092 w 124"/>
                  <a:gd name="T51" fmla="*/ 416287 h 110"/>
                  <a:gd name="T52" fmla="*/ 878092 w 124"/>
                  <a:gd name="T53" fmla="*/ 343249 h 110"/>
                  <a:gd name="T54" fmla="*/ 912728 w 124"/>
                  <a:gd name="T55" fmla="*/ 254261 h 110"/>
                  <a:gd name="T56" fmla="*/ 1015107 w 124"/>
                  <a:gd name="T57" fmla="*/ 145570 h 110"/>
                  <a:gd name="T58" fmla="*/ 1188591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2C40BDDE-9BB4-D121-A3F8-F81451F324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82032 w 109"/>
                  <a:gd name="T3" fmla="*/ 11874 h 156"/>
                  <a:gd name="T4" fmla="*/ 295704 w 109"/>
                  <a:gd name="T5" fmla="*/ 70626 h 156"/>
                  <a:gd name="T6" fmla="*/ 615143 w 109"/>
                  <a:gd name="T7" fmla="*/ 177313 h 156"/>
                  <a:gd name="T8" fmla="*/ 960339 w 109"/>
                  <a:gd name="T9" fmla="*/ 349442 h 156"/>
                  <a:gd name="T10" fmla="*/ 1293283 w 109"/>
                  <a:gd name="T11" fmla="*/ 646579 h 156"/>
                  <a:gd name="T12" fmla="*/ 1598789 w 109"/>
                  <a:gd name="T13" fmla="*/ 1041031 h 156"/>
                  <a:gd name="T14" fmla="*/ 1783683 w 109"/>
                  <a:gd name="T15" fmla="*/ 1583930 h 156"/>
                  <a:gd name="T16" fmla="*/ 1813016 w 109"/>
                  <a:gd name="T17" fmla="*/ 2288732 h 156"/>
                  <a:gd name="T18" fmla="*/ 1743993 w 109"/>
                  <a:gd name="T19" fmla="*/ 2288732 h 156"/>
                  <a:gd name="T20" fmla="*/ 1648911 w 109"/>
                  <a:gd name="T21" fmla="*/ 2288732 h 156"/>
                  <a:gd name="T22" fmla="*/ 1546685 w 109"/>
                  <a:gd name="T23" fmla="*/ 2288732 h 156"/>
                  <a:gd name="T24" fmla="*/ 1450993 w 109"/>
                  <a:gd name="T25" fmla="*/ 2262360 h 156"/>
                  <a:gd name="T26" fmla="*/ 1346064 w 109"/>
                  <a:gd name="T27" fmla="*/ 2241900 h 156"/>
                  <a:gd name="T28" fmla="*/ 1227529 w 109"/>
                  <a:gd name="T29" fmla="*/ 2203615 h 156"/>
                  <a:gd name="T30" fmla="*/ 1095112 w 109"/>
                  <a:gd name="T31" fmla="*/ 2128749 h 156"/>
                  <a:gd name="T32" fmla="*/ 960339 w 109"/>
                  <a:gd name="T33" fmla="*/ 2037043 h 156"/>
                  <a:gd name="T34" fmla="*/ 878817 w 109"/>
                  <a:gd name="T35" fmla="*/ 1847755 h 156"/>
                  <a:gd name="T36" fmla="*/ 878817 w 109"/>
                  <a:gd name="T37" fmla="*/ 1627555 h 156"/>
                  <a:gd name="T38" fmla="*/ 931542 w 109"/>
                  <a:gd name="T39" fmla="*/ 1412074 h 156"/>
                  <a:gd name="T40" fmla="*/ 983821 w 109"/>
                  <a:gd name="T41" fmla="*/ 1174675 h 156"/>
                  <a:gd name="T42" fmla="*/ 931542 w 109"/>
                  <a:gd name="T43" fmla="*/ 910350 h 156"/>
                  <a:gd name="T44" fmla="*/ 799428 w 109"/>
                  <a:gd name="T45" fmla="*/ 634823 h 156"/>
                  <a:gd name="T46" fmla="*/ 516464 w 109"/>
                  <a:gd name="T47" fmla="*/ 334286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CF127C9E-9B9B-92D3-81CC-513FC60539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491028 w 46"/>
                  <a:gd name="T1" fmla="*/ 0 h 94"/>
                  <a:gd name="T2" fmla="*/ 319770 w 46"/>
                  <a:gd name="T3" fmla="*/ 552607 h 94"/>
                  <a:gd name="T4" fmla="*/ 240738 w 46"/>
                  <a:gd name="T5" fmla="*/ 907038 h 94"/>
                  <a:gd name="T6" fmla="*/ 176958 w 46"/>
                  <a:gd name="T7" fmla="*/ 1154002 h 94"/>
                  <a:gd name="T8" fmla="*/ 0 w 46"/>
                  <a:gd name="T9" fmla="*/ 1373154 h 94"/>
                  <a:gd name="T10" fmla="*/ 189679 w 46"/>
                  <a:gd name="T11" fmla="*/ 1286419 h 94"/>
                  <a:gd name="T12" fmla="*/ 367750 w 46"/>
                  <a:gd name="T13" fmla="*/ 1168724 h 94"/>
                  <a:gd name="T14" fmla="*/ 510560 w 46"/>
                  <a:gd name="T15" fmla="*/ 1004080 h 94"/>
                  <a:gd name="T16" fmla="*/ 639462 w 46"/>
                  <a:gd name="T17" fmla="*/ 832371 h 94"/>
                  <a:gd name="T18" fmla="*/ 716007 w 46"/>
                  <a:gd name="T19" fmla="*/ 643958 h 94"/>
                  <a:gd name="T20" fmla="*/ 731721 w 46"/>
                  <a:gd name="T21" fmla="*/ 439425 h 94"/>
                  <a:gd name="T22" fmla="*/ 664778 w 46"/>
                  <a:gd name="T23" fmla="*/ 214914 h 94"/>
                  <a:gd name="T24" fmla="*/ 491028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DF9E9246-9999-31C3-A31E-125EBE03984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1807 w 54"/>
                  <a:gd name="T3" fmla="*/ 16382 h 40"/>
                  <a:gd name="T4" fmla="*/ 84542 w 54"/>
                  <a:gd name="T5" fmla="*/ 53228 h 40"/>
                  <a:gd name="T6" fmla="*/ 187871 w 54"/>
                  <a:gd name="T7" fmla="*/ 136096 h 40"/>
                  <a:gd name="T8" fmla="*/ 305051 w 54"/>
                  <a:gd name="T9" fmla="*/ 202289 h 40"/>
                  <a:gd name="T10" fmla="*/ 417491 w 54"/>
                  <a:gd name="T11" fmla="*/ 255470 h 40"/>
                  <a:gd name="T12" fmla="*/ 549398 w 54"/>
                  <a:gd name="T13" fmla="*/ 286999 h 40"/>
                  <a:gd name="T14" fmla="*/ 666073 w 54"/>
                  <a:gd name="T15" fmla="*/ 306216 h 40"/>
                  <a:gd name="T16" fmla="*/ 783838 w 54"/>
                  <a:gd name="T17" fmla="*/ 269467 h 40"/>
                  <a:gd name="T18" fmla="*/ 768836 w 54"/>
                  <a:gd name="T19" fmla="*/ 419859 h 40"/>
                  <a:gd name="T20" fmla="*/ 725476 w 54"/>
                  <a:gd name="T21" fmla="*/ 555842 h 40"/>
                  <a:gd name="T22" fmla="*/ 639858 w 54"/>
                  <a:gd name="T23" fmla="*/ 645748 h 40"/>
                  <a:gd name="T24" fmla="*/ 534231 w 54"/>
                  <a:gd name="T25" fmla="*/ 675191 h 40"/>
                  <a:gd name="T26" fmla="*/ 405738 w 54"/>
                  <a:gd name="T27" fmla="*/ 659507 h 40"/>
                  <a:gd name="T28" fmla="*/ 273516 w 54"/>
                  <a:gd name="T29" fmla="*/ 539233 h 40"/>
                  <a:gd name="T30" fmla="*/ 144053 w 54"/>
                  <a:gd name="T31" fmla="*/ 33579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8ED0F1C9-16D9-9005-D974-95F209496CA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82019 w 149"/>
                  <a:gd name="T3" fmla="*/ 2425315 h 704"/>
                  <a:gd name="T4" fmla="*/ 221620 w 149"/>
                  <a:gd name="T5" fmla="*/ 5499188 h 704"/>
                  <a:gd name="T6" fmla="*/ 388412 w 149"/>
                  <a:gd name="T7" fmla="*/ 9396606 h 704"/>
                  <a:gd name="T8" fmla="*/ 573230 w 149"/>
                  <a:gd name="T9" fmla="*/ 14467011 h 704"/>
                  <a:gd name="T10" fmla="*/ 804088 w 149"/>
                  <a:gd name="T11" fmla="*/ 20746054 h 704"/>
                  <a:gd name="T12" fmla="*/ 1019483 w 149"/>
                  <a:gd name="T13" fmla="*/ 27482403 h 704"/>
                  <a:gd name="T14" fmla="*/ 1227199 w 149"/>
                  <a:gd name="T15" fmla="*/ 35218540 h 704"/>
                  <a:gd name="T16" fmla="*/ 1388766 w 149"/>
                  <a:gd name="T17" fmla="*/ 44191913 h 704"/>
                  <a:gd name="T18" fmla="*/ 1558971 w 149"/>
                  <a:gd name="T19" fmla="*/ 53726964 h 704"/>
                  <a:gd name="T20" fmla="*/ 1671889 w 149"/>
                  <a:gd name="T21" fmla="*/ 64717736 h 704"/>
                  <a:gd name="T22" fmla="*/ 1729882 w 149"/>
                  <a:gd name="T23" fmla="*/ 76759210 h 704"/>
                  <a:gd name="T24" fmla="*/ 1755237 w 149"/>
                  <a:gd name="T25" fmla="*/ 89346617 h 704"/>
                  <a:gd name="T26" fmla="*/ 1671889 w 149"/>
                  <a:gd name="T27" fmla="*/ 103410614 h 704"/>
                  <a:gd name="T28" fmla="*/ 1516820 w 149"/>
                  <a:gd name="T29" fmla="*/ 118300702 h 704"/>
                  <a:gd name="T30" fmla="*/ 1283352 w 149"/>
                  <a:gd name="T31" fmla="*/ 133959213 h 704"/>
                  <a:gd name="T32" fmla="*/ 930866 w 149"/>
                  <a:gd name="T33" fmla="*/ 151215762 h 704"/>
                  <a:gd name="T34" fmla="*/ 539488 w 149"/>
                  <a:gd name="T35" fmla="*/ 170773817 h 704"/>
                  <a:gd name="T36" fmla="*/ 294570 w 149"/>
                  <a:gd name="T37" fmla="*/ 188874149 h 704"/>
                  <a:gd name="T38" fmla="*/ 139621 w 149"/>
                  <a:gd name="T39" fmla="*/ 205583692 h 704"/>
                  <a:gd name="T40" fmla="*/ 82019 w 149"/>
                  <a:gd name="T41" fmla="*/ 221661627 h 704"/>
                  <a:gd name="T42" fmla="*/ 82019 w 149"/>
                  <a:gd name="T43" fmla="*/ 236946746 h 704"/>
                  <a:gd name="T44" fmla="*/ 113972 w 149"/>
                  <a:gd name="T45" fmla="*/ 251150114 h 704"/>
                  <a:gd name="T46" fmla="*/ 170690 w 149"/>
                  <a:gd name="T47" fmla="*/ 263614916 h 704"/>
                  <a:gd name="T48" fmla="*/ 196266 w 149"/>
                  <a:gd name="T49" fmla="*/ 275795487 h 704"/>
                  <a:gd name="T50" fmla="*/ 573230 w 149"/>
                  <a:gd name="T51" fmla="*/ 269514490 h 704"/>
                  <a:gd name="T52" fmla="*/ 539488 w 149"/>
                  <a:gd name="T53" fmla="*/ 266398810 h 704"/>
                  <a:gd name="T54" fmla="*/ 502419 w 149"/>
                  <a:gd name="T55" fmla="*/ 257425285 h 704"/>
                  <a:gd name="T56" fmla="*/ 460312 w 149"/>
                  <a:gd name="T57" fmla="*/ 243633714 h 704"/>
                  <a:gd name="T58" fmla="*/ 490836 w 149"/>
                  <a:gd name="T59" fmla="*/ 225280621 h 704"/>
                  <a:gd name="T60" fmla="*/ 573230 w 149"/>
                  <a:gd name="T61" fmla="*/ 203341108 h 704"/>
                  <a:gd name="T62" fmla="*/ 804088 w 149"/>
                  <a:gd name="T63" fmla="*/ 178290228 h 704"/>
                  <a:gd name="T64" fmla="*/ 1194839 w 149"/>
                  <a:gd name="T65" fmla="*/ 151215762 h 704"/>
                  <a:gd name="T66" fmla="*/ 1797607 w 149"/>
                  <a:gd name="T67" fmla="*/ 122562346 h 704"/>
                  <a:gd name="T68" fmla="*/ 1993869 w 149"/>
                  <a:gd name="T69" fmla="*/ 109310266 h 704"/>
                  <a:gd name="T70" fmla="*/ 2076046 w 149"/>
                  <a:gd name="T71" fmla="*/ 92011773 h 704"/>
                  <a:gd name="T72" fmla="*/ 2007829 w 149"/>
                  <a:gd name="T73" fmla="*/ 72047484 h 704"/>
                  <a:gd name="T74" fmla="*/ 1822973 w 149"/>
                  <a:gd name="T75" fmla="*/ 52489426 h 704"/>
                  <a:gd name="T76" fmla="*/ 1516820 w 149"/>
                  <a:gd name="T77" fmla="*/ 33338369 h 704"/>
                  <a:gd name="T78" fmla="*/ 1124288 w 149"/>
                  <a:gd name="T79" fmla="*/ 17271693 h 704"/>
                  <a:gd name="T80" fmla="*/ 610057 w 149"/>
                  <a:gd name="T81" fmla="*/ 5499188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E9C53411-C663-C5C2-269A-8BD297CACEB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6260785 w 128"/>
                <a:gd name="T1" fmla="*/ 0 h 217"/>
                <a:gd name="T2" fmla="*/ 7004154 w 128"/>
                <a:gd name="T3" fmla="*/ 4633890 h 217"/>
                <a:gd name="T4" fmla="*/ 7663591 w 128"/>
                <a:gd name="T5" fmla="*/ 13858961 h 217"/>
                <a:gd name="T6" fmla="*/ 8185961 w 128"/>
                <a:gd name="T7" fmla="*/ 25714639 h 217"/>
                <a:gd name="T8" fmla="*/ 8534768 w 128"/>
                <a:gd name="T9" fmla="*/ 39920495 h 217"/>
                <a:gd name="T10" fmla="*/ 8459143 w 128"/>
                <a:gd name="T11" fmla="*/ 56863977 h 217"/>
                <a:gd name="T12" fmla="*/ 7737182 w 128"/>
                <a:gd name="T13" fmla="*/ 74321105 h 217"/>
                <a:gd name="T14" fmla="*/ 6260785 w 128"/>
                <a:gd name="T15" fmla="*/ 92642878 h 217"/>
                <a:gd name="T16" fmla="*/ 3986809 w 128"/>
                <a:gd name="T17" fmla="*/ 111135639 h 217"/>
                <a:gd name="T18" fmla="*/ 3278685 w 128"/>
                <a:gd name="T19" fmla="*/ 109067964 h 217"/>
                <a:gd name="T20" fmla="*/ 2535303 w 128"/>
                <a:gd name="T21" fmla="*/ 107537939 h 217"/>
                <a:gd name="T22" fmla="*/ 1746206 w 128"/>
                <a:gd name="T23" fmla="*/ 104952210 h 217"/>
                <a:gd name="T24" fmla="*/ 1057573 w 128"/>
                <a:gd name="T25" fmla="*/ 102884684 h 217"/>
                <a:gd name="T26" fmla="*/ 522548 w 128"/>
                <a:gd name="T27" fmla="*/ 100380573 h 217"/>
                <a:gd name="T28" fmla="*/ 136084 w 128"/>
                <a:gd name="T29" fmla="*/ 97276678 h 217"/>
                <a:gd name="T30" fmla="*/ 0 w 128"/>
                <a:gd name="T31" fmla="*/ 93679247 h 217"/>
                <a:gd name="T32" fmla="*/ 82062 w 128"/>
                <a:gd name="T33" fmla="*/ 91093428 h 217"/>
                <a:gd name="T34" fmla="*/ 866546 w 128"/>
                <a:gd name="T35" fmla="*/ 87495001 h 217"/>
                <a:gd name="T36" fmla="*/ 1925388 w 128"/>
                <a:gd name="T37" fmla="*/ 82572114 h 217"/>
                <a:gd name="T38" fmla="*/ 3066128 w 128"/>
                <a:gd name="T39" fmla="*/ 76906916 h 217"/>
                <a:gd name="T40" fmla="*/ 4199318 w 128"/>
                <a:gd name="T41" fmla="*/ 68655237 h 217"/>
                <a:gd name="T42" fmla="*/ 5256209 w 128"/>
                <a:gd name="T43" fmla="*/ 57375557 h 217"/>
                <a:gd name="T44" fmla="*/ 6073649 w 128"/>
                <a:gd name="T45" fmla="*/ 42486961 h 217"/>
                <a:gd name="T46" fmla="*/ 6467914 w 128"/>
                <a:gd name="T47" fmla="*/ 23646874 h 217"/>
                <a:gd name="T48" fmla="*/ 6260785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D333D313-BC99-F005-581C-8929B1447D5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277BB835-0561-09BC-EAF4-CCEC2C544B4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720074E2-F763-DC3C-B2FD-CC52F93626E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44175596 w 117"/>
                <a:gd name="T1" fmla="*/ 0 h 132"/>
                <a:gd name="T2" fmla="*/ 0 w 117"/>
                <a:gd name="T3" fmla="*/ 88974422 h 132"/>
                <a:gd name="T4" fmla="*/ 1740721 w 117"/>
                <a:gd name="T5" fmla="*/ 92190898 h 132"/>
                <a:gd name="T6" fmla="*/ 8161422 w 117"/>
                <a:gd name="T7" fmla="*/ 103404305 h 132"/>
                <a:gd name="T8" fmla="*/ 17107679 w 117"/>
                <a:gd name="T9" fmla="*/ 128491752 h 132"/>
                <a:gd name="T10" fmla="*/ 27075030 w 117"/>
                <a:gd name="T11" fmla="*/ 167065520 h 132"/>
                <a:gd name="T12" fmla="*/ 38908884 w 117"/>
                <a:gd name="T13" fmla="*/ 220654676 h 132"/>
                <a:gd name="T14" fmla="*/ 49451776 w 117"/>
                <a:gd name="T15" fmla="*/ 284576188 h 132"/>
                <a:gd name="T16" fmla="*/ 60117899 w 117"/>
                <a:gd name="T17" fmla="*/ 366347731 h 132"/>
                <a:gd name="T18" fmla="*/ 68272540 w 117"/>
                <a:gd name="T19" fmla="*/ 469752036 h 132"/>
                <a:gd name="T20" fmla="*/ 68848604 w 117"/>
                <a:gd name="T21" fmla="*/ 427145137 h 132"/>
                <a:gd name="T22" fmla="*/ 67703998 w 117"/>
                <a:gd name="T23" fmla="*/ 380777617 h 132"/>
                <a:gd name="T24" fmla="*/ 63581038 w 117"/>
                <a:gd name="T25" fmla="*/ 319980207 h 132"/>
                <a:gd name="T26" fmla="*/ 58370388 w 117"/>
                <a:gd name="T27" fmla="*/ 263269210 h 132"/>
                <a:gd name="T28" fmla="*/ 52337021 w 117"/>
                <a:gd name="T29" fmla="*/ 206482998 h 132"/>
                <a:gd name="T30" fmla="*/ 45898036 w 117"/>
                <a:gd name="T31" fmla="*/ 159864767 h 132"/>
                <a:gd name="T32" fmla="*/ 39484455 w 117"/>
                <a:gd name="T33" fmla="*/ 128491752 h 132"/>
                <a:gd name="T34" fmla="*/ 34020368 w 117"/>
                <a:gd name="T35" fmla="*/ 113476933 h 132"/>
                <a:gd name="T36" fmla="*/ 40629052 w 117"/>
                <a:gd name="T37" fmla="*/ 103404305 h 132"/>
                <a:gd name="T38" fmla="*/ 46494992 w 117"/>
                <a:gd name="T39" fmla="*/ 99067360 h 132"/>
                <a:gd name="T40" fmla="*/ 52337021 w 117"/>
                <a:gd name="T41" fmla="*/ 92190898 h 132"/>
                <a:gd name="T42" fmla="*/ 57801105 w 117"/>
                <a:gd name="T43" fmla="*/ 88974422 h 132"/>
                <a:gd name="T44" fmla="*/ 61861200 w 117"/>
                <a:gd name="T45" fmla="*/ 84969216 h 132"/>
                <a:gd name="T46" fmla="*/ 64171120 w 117"/>
                <a:gd name="T47" fmla="*/ 78091098 h 132"/>
                <a:gd name="T48" fmla="*/ 66552336 w 117"/>
                <a:gd name="T49" fmla="*/ 74895551 h 132"/>
                <a:gd name="T50" fmla="*/ 67128684 w 117"/>
                <a:gd name="T51" fmla="*/ 74895551 h 132"/>
                <a:gd name="T52" fmla="*/ 441755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FC96E1F6-6B17-059D-EED6-E8C4A377B558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5411789 w 29"/>
                <a:gd name="T1" fmla="*/ 0 h 77"/>
                <a:gd name="T2" fmla="*/ 12223143 w 29"/>
                <a:gd name="T3" fmla="*/ 0 h 77"/>
                <a:gd name="T4" fmla="*/ 8503056 w 29"/>
                <a:gd name="T5" fmla="*/ 16270547 h 77"/>
                <a:gd name="T6" fmla="*/ 4782969 w 29"/>
                <a:gd name="T7" fmla="*/ 37150073 h 77"/>
                <a:gd name="T8" fmla="*/ 2125764 w 29"/>
                <a:gd name="T9" fmla="*/ 78771057 h 77"/>
                <a:gd name="T10" fmla="*/ 531441 w 29"/>
                <a:gd name="T11" fmla="*/ 124040850 h 77"/>
                <a:gd name="T12" fmla="*/ 0 w 29"/>
                <a:gd name="T13" fmla="*/ 181967218 h 77"/>
                <a:gd name="T14" fmla="*/ 1594323 w 29"/>
                <a:gd name="T15" fmla="*/ 248087966 h 77"/>
                <a:gd name="T16" fmla="*/ 5845851 w 29"/>
                <a:gd name="T17" fmla="*/ 317344999 h 77"/>
                <a:gd name="T18" fmla="*/ 7971615 w 29"/>
                <a:gd name="T19" fmla="*/ 219088902 h 77"/>
                <a:gd name="T20" fmla="*/ 10097379 w 29"/>
                <a:gd name="T21" fmla="*/ 152968599 h 77"/>
                <a:gd name="T22" fmla="*/ 12223143 w 29"/>
                <a:gd name="T23" fmla="*/ 90468085 h 77"/>
                <a:gd name="T24" fmla="*/ 1541178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A0017F9-E266-893A-5C7E-A46B07458DD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A8B9D73C-5537-5E4D-6CF0-878BA424E1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1EE3ED36-FFB4-EDBB-652E-C1ED5B86B6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427EEDCF-A4F5-87D1-BA14-A5D005F117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859D1B4-831F-A5C9-E70E-AB65F0759B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5C27513D-67BE-12B9-4828-86B0B1DF24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DD18DF6C-14BD-2D92-88B3-0A7E6A059F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F36FC8ED-9F46-AEC5-C25E-CDD08B7F088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56845C36-485D-0860-4A39-CA339878FE1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BA5466E9-2192-ABD0-866F-D563AF7286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8" y="3308"/>
              <a:ext cx="500" cy="500"/>
              <a:chOff x="1727" y="867"/>
              <a:chExt cx="129" cy="156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679A4C1-F479-B869-B5FF-E9D52681F6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8BEAAA0A-66D1-A8D3-EE23-EAF69ED835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D3892440-9DE2-A9FB-46E5-2BCA352AA3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DB6990CF-607B-D290-7B90-59E0C7C8C6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5E4F62F9-6178-7DBA-1F07-5EA65F78748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9D16757D-E3B2-C1D0-A488-DA84B97D74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99C73162-11EB-8EAC-72B9-A68506C2BC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05323D37-EF80-F0A0-1288-DFFFC61D7B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F303E164-4B1B-78CE-E610-7A457942CB6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2420494B-238E-69C8-5455-81F473F5A5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A905BD3B-2ADD-CFCE-FCFF-65C4494551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12AB36A0-FCF1-BB00-81E5-0ECC5686FFD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775F48C1-A85C-A489-0D62-D36D24FC8C9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17727 h 237"/>
                <a:gd name="T4" fmla="*/ 359647 w 257"/>
                <a:gd name="T5" fmla="*/ 3009543 h 237"/>
                <a:gd name="T6" fmla="*/ 714470 w 257"/>
                <a:gd name="T7" fmla="*/ 4519406 h 237"/>
                <a:gd name="T8" fmla="*/ 1315395 w 257"/>
                <a:gd name="T9" fmla="*/ 5895994 h 237"/>
                <a:gd name="T10" fmla="*/ 2170188 w 257"/>
                <a:gd name="T11" fmla="*/ 7175413 h 237"/>
                <a:gd name="T12" fmla="*/ 3259149 w 257"/>
                <a:gd name="T13" fmla="*/ 8490632 h 237"/>
                <a:gd name="T14" fmla="*/ 4571826 w 257"/>
                <a:gd name="T15" fmla="*/ 9693233 h 237"/>
                <a:gd name="T16" fmla="*/ 6112531 w 257"/>
                <a:gd name="T17" fmla="*/ 10704413 h 237"/>
                <a:gd name="T18" fmla="*/ 8057367 w 257"/>
                <a:gd name="T19" fmla="*/ 11677076 h 237"/>
                <a:gd name="T20" fmla="*/ 10305642 w 257"/>
                <a:gd name="T21" fmla="*/ 12510651 h 237"/>
                <a:gd name="T22" fmla="*/ 12714349 w 257"/>
                <a:gd name="T23" fmla="*/ 13183711 h 237"/>
                <a:gd name="T24" fmla="*/ 15682712 w 257"/>
                <a:gd name="T25" fmla="*/ 13715462 h 237"/>
                <a:gd name="T26" fmla="*/ 18941509 w 257"/>
                <a:gd name="T27" fmla="*/ 14079384 h 237"/>
                <a:gd name="T28" fmla="*/ 22529192 w 257"/>
                <a:gd name="T29" fmla="*/ 14271789 h 237"/>
                <a:gd name="T30" fmla="*/ 26367083 w 257"/>
                <a:gd name="T31" fmla="*/ 14194221 h 237"/>
                <a:gd name="T32" fmla="*/ 30805655 w 257"/>
                <a:gd name="T33" fmla="*/ 13956695 h 237"/>
                <a:gd name="T34" fmla="*/ 26863086 w 257"/>
                <a:gd name="T35" fmla="*/ 13664426 h 237"/>
                <a:gd name="T36" fmla="*/ 23379385 w 257"/>
                <a:gd name="T37" fmla="*/ 13234496 h 237"/>
                <a:gd name="T38" fmla="*/ 20346876 w 257"/>
                <a:gd name="T39" fmla="*/ 12753861 h 237"/>
                <a:gd name="T40" fmla="*/ 17730972 w 257"/>
                <a:gd name="T41" fmla="*/ 12272675 h 237"/>
                <a:gd name="T42" fmla="*/ 15329615 w 257"/>
                <a:gd name="T43" fmla="*/ 11627244 h 237"/>
                <a:gd name="T44" fmla="*/ 13428819 w 257"/>
                <a:gd name="T45" fmla="*/ 10943890 h 237"/>
                <a:gd name="T46" fmla="*/ 11625629 w 257"/>
                <a:gd name="T47" fmla="*/ 10173886 h 237"/>
                <a:gd name="T48" fmla="*/ 10087224 w 257"/>
                <a:gd name="T49" fmla="*/ 9340371 h 237"/>
                <a:gd name="T50" fmla="*/ 8636111 w 257"/>
                <a:gd name="T51" fmla="*/ 8490632 h 237"/>
                <a:gd name="T52" fmla="*/ 7323413 w 257"/>
                <a:gd name="T53" fmla="*/ 7530207 h 237"/>
                <a:gd name="T54" fmla="*/ 6246580 w 257"/>
                <a:gd name="T55" fmla="*/ 6453421 h 237"/>
                <a:gd name="T56" fmla="*/ 5153434 w 257"/>
                <a:gd name="T57" fmla="*/ 5289335 h 237"/>
                <a:gd name="T58" fmla="*/ 3942513 w 257"/>
                <a:gd name="T59" fmla="*/ 4163318 h 237"/>
                <a:gd name="T60" fmla="*/ 2763755 w 257"/>
                <a:gd name="T61" fmla="*/ 2837065 h 237"/>
                <a:gd name="T62" fmla="*/ 1448368 w 257"/>
                <a:gd name="T63" fmla="*/ 14408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38F0CEC9-403E-2499-7180-522363AF01C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9729685 w 124"/>
                <a:gd name="T1" fmla="*/ 0 h 110"/>
                <a:gd name="T2" fmla="*/ 15648419 w 124"/>
                <a:gd name="T3" fmla="*/ 7335907 h 110"/>
                <a:gd name="T4" fmla="*/ 15127503 w 124"/>
                <a:gd name="T5" fmla="*/ 7250970 h 110"/>
                <a:gd name="T6" fmla="*/ 13506895 w 124"/>
                <a:gd name="T7" fmla="*/ 7121160 h 110"/>
                <a:gd name="T8" fmla="*/ 11242451 w 124"/>
                <a:gd name="T9" fmla="*/ 6846614 h 110"/>
                <a:gd name="T10" fmla="*/ 8590336 w 124"/>
                <a:gd name="T11" fmla="*/ 6716796 h 110"/>
                <a:gd name="T12" fmla="*/ 5684274 w 124"/>
                <a:gd name="T13" fmla="*/ 6578415 h 110"/>
                <a:gd name="T14" fmla="*/ 3172902 w 124"/>
                <a:gd name="T15" fmla="*/ 6666774 h 110"/>
                <a:gd name="T16" fmla="*/ 1137507 w 124"/>
                <a:gd name="T17" fmla="*/ 6931538 h 110"/>
                <a:gd name="T18" fmla="*/ 0 w 124"/>
                <a:gd name="T19" fmla="*/ 7474275 h 110"/>
                <a:gd name="T20" fmla="*/ 516205 w 124"/>
                <a:gd name="T21" fmla="*/ 6666774 h 110"/>
                <a:gd name="T22" fmla="*/ 999307 w 124"/>
                <a:gd name="T23" fmla="*/ 6047683 h 110"/>
                <a:gd name="T24" fmla="*/ 2027930 w 124"/>
                <a:gd name="T25" fmla="*/ 5560425 h 110"/>
                <a:gd name="T26" fmla="*/ 3172902 w 124"/>
                <a:gd name="T27" fmla="*/ 5155533 h 110"/>
                <a:gd name="T28" fmla="*/ 4546673 w 124"/>
                <a:gd name="T29" fmla="*/ 4891496 h 110"/>
                <a:gd name="T30" fmla="*/ 5932982 w 124"/>
                <a:gd name="T31" fmla="*/ 4803264 h 110"/>
                <a:gd name="T32" fmla="*/ 7445590 w 124"/>
                <a:gd name="T33" fmla="*/ 4803264 h 110"/>
                <a:gd name="T34" fmla="*/ 9105876 w 124"/>
                <a:gd name="T35" fmla="*/ 5025722 h 110"/>
                <a:gd name="T36" fmla="*/ 9193566 w 124"/>
                <a:gd name="T37" fmla="*/ 4803264 h 110"/>
                <a:gd name="T38" fmla="*/ 8819511 w 124"/>
                <a:gd name="T39" fmla="*/ 3814635 h 110"/>
                <a:gd name="T40" fmla="*/ 8444013 w 124"/>
                <a:gd name="T41" fmla="*/ 2582665 h 110"/>
                <a:gd name="T42" fmla="*/ 8195305 w 124"/>
                <a:gd name="T43" fmla="*/ 2039959 h 110"/>
                <a:gd name="T44" fmla="*/ 7968220 w 124"/>
                <a:gd name="T45" fmla="*/ 2039959 h 110"/>
                <a:gd name="T46" fmla="*/ 7681913 w 124"/>
                <a:gd name="T47" fmla="*/ 1955808 h 110"/>
                <a:gd name="T48" fmla="*/ 7445590 w 124"/>
                <a:gd name="T49" fmla="*/ 1776018 h 110"/>
                <a:gd name="T50" fmla="*/ 7218675 w 124"/>
                <a:gd name="T51" fmla="*/ 1564657 h 110"/>
                <a:gd name="T52" fmla="*/ 7218675 w 124"/>
                <a:gd name="T53" fmla="*/ 1286678 h 110"/>
                <a:gd name="T54" fmla="*/ 7445590 w 124"/>
                <a:gd name="T55" fmla="*/ 933878 h 110"/>
                <a:gd name="T56" fmla="*/ 8336311 w 124"/>
                <a:gd name="T57" fmla="*/ 542535 h 110"/>
                <a:gd name="T58" fmla="*/ 972968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E09F6B67-3A87-F557-3918-DA6111042B04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149501 w 46"/>
                <a:gd name="T1" fmla="*/ 0 h 94"/>
                <a:gd name="T2" fmla="*/ 2655311 w 46"/>
                <a:gd name="T3" fmla="*/ 2041995 h 94"/>
                <a:gd name="T4" fmla="*/ 1999646 w 46"/>
                <a:gd name="T5" fmla="*/ 3344770 h 94"/>
                <a:gd name="T6" fmla="*/ 1461208 w 46"/>
                <a:gd name="T7" fmla="*/ 4256526 h 94"/>
                <a:gd name="T8" fmla="*/ 0 w 46"/>
                <a:gd name="T9" fmla="*/ 5061541 h 94"/>
                <a:gd name="T10" fmla="*/ 1606792 w 46"/>
                <a:gd name="T11" fmla="*/ 4729642 h 94"/>
                <a:gd name="T12" fmla="*/ 3102047 w 46"/>
                <a:gd name="T13" fmla="*/ 4299185 h 94"/>
                <a:gd name="T14" fmla="*/ 4296422 w 46"/>
                <a:gd name="T15" fmla="*/ 3712149 h 94"/>
                <a:gd name="T16" fmla="*/ 5346880 w 46"/>
                <a:gd name="T17" fmla="*/ 3066709 h 94"/>
                <a:gd name="T18" fmla="*/ 5994916 w 46"/>
                <a:gd name="T19" fmla="*/ 2362942 h 94"/>
                <a:gd name="T20" fmla="*/ 6149144 w 46"/>
                <a:gd name="T21" fmla="*/ 1603345 h 94"/>
                <a:gd name="T22" fmla="*/ 5590366 w 46"/>
                <a:gd name="T23" fmla="*/ 804817 h 94"/>
                <a:gd name="T24" fmla="*/ 414950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1AF6F117-ACDD-DEBB-92FE-4BA8CF39EA2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EE22CFA3-53D6-7CDE-CA4B-B1BF4785238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86524 w 149"/>
                <a:gd name="T3" fmla="*/ 8994545 h 704"/>
                <a:gd name="T4" fmla="*/ 1810765 w 149"/>
                <a:gd name="T5" fmla="*/ 20781356 h 704"/>
                <a:gd name="T6" fmla="*/ 3176775 w 149"/>
                <a:gd name="T7" fmla="*/ 35317232 h 704"/>
                <a:gd name="T8" fmla="*/ 4644643 w 149"/>
                <a:gd name="T9" fmla="*/ 54691710 h 704"/>
                <a:gd name="T10" fmla="*/ 6586786 w 149"/>
                <a:gd name="T11" fmla="*/ 78278383 h 704"/>
                <a:gd name="T12" fmla="*/ 8296201 w 149"/>
                <a:gd name="T13" fmla="*/ 103635246 h 704"/>
                <a:gd name="T14" fmla="*/ 9971230 w 149"/>
                <a:gd name="T15" fmla="*/ 133153658 h 704"/>
                <a:gd name="T16" fmla="*/ 11343908 w 149"/>
                <a:gd name="T17" fmla="*/ 167064015 h 704"/>
                <a:gd name="T18" fmla="*/ 12677201 w 149"/>
                <a:gd name="T19" fmla="*/ 202810396 h 704"/>
                <a:gd name="T20" fmla="*/ 13622992 w 149"/>
                <a:gd name="T21" fmla="*/ 243940336 h 704"/>
                <a:gd name="T22" fmla="*/ 14049230 w 149"/>
                <a:gd name="T23" fmla="*/ 289654270 h 704"/>
                <a:gd name="T24" fmla="*/ 14276617 w 149"/>
                <a:gd name="T25" fmla="*/ 337194901 h 704"/>
                <a:gd name="T26" fmla="*/ 13622992 w 149"/>
                <a:gd name="T27" fmla="*/ 390524792 h 704"/>
                <a:gd name="T28" fmla="*/ 12336935 w 149"/>
                <a:gd name="T29" fmla="*/ 446761889 h 704"/>
                <a:gd name="T30" fmla="*/ 10447377 w 149"/>
                <a:gd name="T31" fmla="*/ 505478638 h 704"/>
                <a:gd name="T32" fmla="*/ 7612344 w 149"/>
                <a:gd name="T33" fmla="*/ 570738312 h 704"/>
                <a:gd name="T34" fmla="*/ 4429550 w 149"/>
                <a:gd name="T35" fmla="*/ 644448304 h 704"/>
                <a:gd name="T36" fmla="*/ 2361184 w 149"/>
                <a:gd name="T37" fmla="*/ 712885820 h 704"/>
                <a:gd name="T38" fmla="*/ 1124220 w 149"/>
                <a:gd name="T39" fmla="*/ 776182781 h 704"/>
                <a:gd name="T40" fmla="*/ 686524 w 149"/>
                <a:gd name="T41" fmla="*/ 836862093 h 704"/>
                <a:gd name="T42" fmla="*/ 686524 w 149"/>
                <a:gd name="T43" fmla="*/ 894783365 h 704"/>
                <a:gd name="T44" fmla="*/ 895207 w 149"/>
                <a:gd name="T45" fmla="*/ 947699825 h 704"/>
                <a:gd name="T46" fmla="*/ 1373039 w 149"/>
                <a:gd name="T47" fmla="*/ 995206246 h 704"/>
                <a:gd name="T48" fmla="*/ 1593251 w 149"/>
                <a:gd name="T49" fmla="*/ 1040955510 h 704"/>
                <a:gd name="T50" fmla="*/ 4644643 w 149"/>
                <a:gd name="T51" fmla="*/ 1017374110 h 704"/>
                <a:gd name="T52" fmla="*/ 4429550 w 149"/>
                <a:gd name="T53" fmla="*/ 1005587260 h 704"/>
                <a:gd name="T54" fmla="*/ 4089521 w 149"/>
                <a:gd name="T55" fmla="*/ 971246244 h 704"/>
                <a:gd name="T56" fmla="*/ 3731564 w 149"/>
                <a:gd name="T57" fmla="*/ 919716296 h 704"/>
                <a:gd name="T58" fmla="*/ 3960965 w 149"/>
                <a:gd name="T59" fmla="*/ 850436196 h 704"/>
                <a:gd name="T60" fmla="*/ 4644643 w 149"/>
                <a:gd name="T61" fmla="*/ 767617280 h 704"/>
                <a:gd name="T62" fmla="*/ 6586786 w 149"/>
                <a:gd name="T63" fmla="*/ 672976684 h 704"/>
                <a:gd name="T64" fmla="*/ 9760857 w 149"/>
                <a:gd name="T65" fmla="*/ 570738312 h 704"/>
                <a:gd name="T66" fmla="*/ 14618350 w 149"/>
                <a:gd name="T67" fmla="*/ 462962684 h 704"/>
                <a:gd name="T68" fmla="*/ 16200080 w 149"/>
                <a:gd name="T69" fmla="*/ 412835596 h 704"/>
                <a:gd name="T70" fmla="*/ 16898066 w 149"/>
                <a:gd name="T71" fmla="*/ 347575572 h 704"/>
                <a:gd name="T72" fmla="*/ 16328781 w 149"/>
                <a:gd name="T73" fmla="*/ 271936031 h 704"/>
                <a:gd name="T74" fmla="*/ 14875920 w 149"/>
                <a:gd name="T75" fmla="*/ 198229806 h 704"/>
                <a:gd name="T76" fmla="*/ 12336935 w 149"/>
                <a:gd name="T77" fmla="*/ 125767751 h 704"/>
                <a:gd name="T78" fmla="*/ 9194214 w 149"/>
                <a:gd name="T79" fmla="*/ 65128558 h 704"/>
                <a:gd name="T80" fmla="*/ 4986524 w 149"/>
                <a:gd name="T81" fmla="*/ 2078135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54508318-FF1A-557E-B90D-38C5F220587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0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20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953542EC-36DE-7208-9774-FAAFEA33C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8CC4EE91-1D39-729B-783E-C9574C3E4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A4353D32-8E73-76A6-3A47-AA216B43D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F1EC-46D0-4DE4-9C0C-7F08087F1C8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797726"/>
      </p:ext>
    </p:extLst>
  </p:cSld>
  <p:clrMapOvr>
    <a:masterClrMapping/>
  </p:clrMapOvr>
  <p:transition spd="med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EFCDEA1-94D0-0FD4-49E4-906C025AB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76EBFB9-E9B3-0011-F465-868BFCDAF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2D039B80-4D21-3681-9F3F-87834360A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2DCF-F7A8-4D28-B286-296F97EEFD5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804088"/>
      </p:ext>
    </p:extLst>
  </p:cSld>
  <p:clrMapOvr>
    <a:masterClrMapping/>
  </p:clrMapOvr>
  <p:transition spd="med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5A85A1F-6780-64BD-456F-CFE74DE7C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C44486B3-E125-0320-3456-D14D59375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D56FF1F-5593-A3D4-EAFF-134E48314E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6788-94C8-452A-912C-DAF547E31D9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924034"/>
      </p:ext>
    </p:extLst>
  </p:cSld>
  <p:clrMapOvr>
    <a:masterClrMapping/>
  </p:clrMapOvr>
  <p:transition spd="med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1B01F26-4A76-0061-C214-0E92B1C98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9236961-363E-73FF-C217-F5B9AC884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CA789849-8B34-74FC-AF42-0A0B0962E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D499-3763-4483-8696-2E8C5A6B825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95087"/>
      </p:ext>
    </p:extLst>
  </p:cSld>
  <p:clrMapOvr>
    <a:masterClrMapping/>
  </p:clrMapOvr>
  <p:transition spd="med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A4EF833-1B11-B95C-8A90-22FDE7D60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19CE388F-222E-60CE-41A9-BC648FBC5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3240EC28-FBBA-C90E-7463-8DBF3B96D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E63B-EBCC-458C-93E2-1D96B2C69D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71063"/>
      </p:ext>
    </p:extLst>
  </p:cSld>
  <p:clrMapOvr>
    <a:masterClrMapping/>
  </p:clrMapOvr>
  <p:transition spd="med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46467A57-BD7C-AB84-FC37-0EE6523FF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B7F2DD87-7DE9-B999-C4EC-9A0FC8139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7130EA28-FC1C-0548-38D1-61DACE4F0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25C1-E184-4EDD-A502-3BB1E0687C1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03266"/>
      </p:ext>
    </p:extLst>
  </p:cSld>
  <p:clrMapOvr>
    <a:masterClrMapping/>
  </p:clrMapOvr>
  <p:transition spd="med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7D1066EE-4CFC-773A-8DAD-157F18D1A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5AF3D36A-C084-4C27-768E-B945D1F63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DB26B447-BFAD-967D-54C5-A5A2CB9E0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978C-E041-4B0F-9683-EFB44732E0C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277116"/>
      </p:ext>
    </p:extLst>
  </p:cSld>
  <p:clrMapOvr>
    <a:masterClrMapping/>
  </p:clrMapOvr>
  <p:transition spd="med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A4864BDC-ED66-9FB2-A0A3-5DC70DF44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E88AE3C-9C80-B796-1B7D-D76606A8F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3F1AAA3-9FF0-8F2D-1D8F-DEEF8E319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E09E9-B2EA-4EE1-9EDA-B6252D77915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720135"/>
      </p:ext>
    </p:extLst>
  </p:cSld>
  <p:clrMapOvr>
    <a:masterClrMapping/>
  </p:clrMapOvr>
  <p:transition spd="med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8BE3D2F-CF24-CEA2-9DB4-EAE9CF3FB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4503372-4F7C-C116-EDF8-9445F0047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56FE33F-D063-9372-C015-BFECDCCCE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C3B38-5F58-487E-A7BC-9ED73F1A822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92259"/>
      </p:ext>
    </p:extLst>
  </p:cSld>
  <p:clrMapOvr>
    <a:masterClrMapping/>
  </p:clrMapOvr>
  <p:transition spd="med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BF79866-A0B1-5AE5-D8F7-F6D10297B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7B121B9A-F6BA-158C-900A-6D0C3EA28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BD5219D-65CD-2FF4-8D90-DFD523CC9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1BE7-7194-43EF-B4B4-D9B2B6CE191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745938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74638"/>
            <a:ext cx="20574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198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A5696F-BC49-E930-D4EA-E70499CF1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645FF-A611-AB28-4EE1-9A9F2F2F0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2FBB4-AEC5-1879-65C4-516A64DA9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1527-2996-425A-960B-D659A741C6C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27907"/>
      </p:ext>
    </p:extLst>
  </p:cSld>
  <p:clrMapOvr>
    <a:masterClrMapping/>
  </p:clrMapOvr>
  <p:transition spd="med">
    <p:split orient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9806310-8089-B705-1E97-0793B3915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A9759B1-3C58-19EC-D132-3409A36E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1AE2028-36D2-DC42-62C2-0E4ECF7B4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8C2A-B2E7-416C-8B18-7303ACFF3C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813126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34BFE4-C089-0F54-821B-0840E3D4C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2C807-4850-C48F-7915-1BE8F23E9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7EA0F-4868-A902-E4CD-7A93FB3CD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134F6-11DD-47F8-9439-233F59B26C3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322554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F70684-7119-61AF-BF8E-6CE106256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56840B-2EC3-0DF1-F069-26575DC80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60580C-3A69-FFB8-6BE6-81D759B95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9EE0-0404-4C47-BA35-0A4E2A3FF15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95119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22CED-2D87-D4C8-311C-B518C1242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D5E74-D051-67B4-E0F2-A266BCCF1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3CAE96-134B-E1BA-0C2E-598302AE0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2BC36-8565-48C7-857E-170F2A2DF31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834737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DDB7F-1FD1-4551-CB01-4F307C1C4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91C2D-95BF-47C7-3283-A76CB6116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68E7A-B78F-F795-18C1-9EC6077B7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40A3-AA96-4E63-8AB5-2B06F249CF1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37011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231F00-F1D7-B904-51A5-F59079858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981354-360F-4C89-F5A8-C1ED03EB5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89BDFA-2CE0-F96D-5C0D-CCFE7914F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1071-AA39-4006-9C73-41E1CCF5915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33361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3A933D-498D-1D7C-2F29-7FDCA1D3C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33FF94-EB0B-36AB-C86D-C02300669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27AB3C-F48D-9C12-4085-2515E2E10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2522-E66A-4D8B-A1DB-2B8DFD807AA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934453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80F610-ABF7-705F-7F2E-3E09C7F1E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8A4C70-303A-7971-0020-6BF4776B2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D72655-ECAC-EBA6-0A75-F29E3E7C9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F179-1FA6-4B7A-A551-D0F13D6D777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01540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D525F-D564-22F9-D93A-D3A3D56F3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E652F-EB38-D537-8C2A-B13A33DF3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77C06-432B-6F29-710F-4961A45D7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DA15-572E-4553-ACE5-8851A8CD79C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6424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82AA22-19E3-5AC8-8020-DE3BA87B3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65CEF-911F-7671-BC09-1657FF1E0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3E7928-DF48-8DE4-CF5C-FF9E6D683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1AB0-63C3-481E-9E45-BD3724FD6A8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344350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965FB-9241-606B-030B-20481AB1E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D86B2-B2D9-8F44-6D20-EA38A21F2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C309F-60FE-072F-0C1A-603B41ED1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CD1F-C36E-448C-BD36-23E948A97E3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76793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3482F-697E-52B0-E9E5-09241018F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BD1E03-780B-0A9D-0CC2-93B15D9DC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BB76C1-E024-F997-B879-D84EF1D16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C7A1-4B5A-4AAC-B73A-F5D3981CCFA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79948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30654-1F1E-62B4-893A-6F31FBE7E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F3CF7-8710-EB7D-D2C7-1841A6B7E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FDBB9-45F5-8C7A-C9B6-A4D191039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C7D5-EB5A-41E5-8DA2-7AA46462D06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6317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928FF0-1470-ECE7-43B2-7787F11DD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C1B728-32CB-3848-35DD-973DF3FAC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4E84F1-8A9C-CF31-815B-4A78D123B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9DBC-6443-49A9-B775-9260C1DA6E1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81796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2E5FAA-4DD1-7EB0-D0D9-2128F7991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624F4-3ECC-2FF7-EA18-94EE05EE4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9F383F-514E-E66C-6BF4-CAC588F2B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5D28-8F44-4E81-9E6F-6F098134C4A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147486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AE0C5-4FDD-C7B9-ED4B-8B5534A61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FED38-D794-026B-5FB3-7A2536C47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975CBD-6B8B-0CFE-54A8-7BA2CAEE1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744E-0F92-482E-BD42-35AA39492B7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24483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1A72F-6123-C1F4-4C91-A76CE47A9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7336D5-685E-D5F1-1098-D72BFD6FC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45A48-66BF-E089-E0C7-0D29F2471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4F43-1224-424C-B77F-4623102EAA7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573110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1C4131-F381-CD08-14D4-76007BC86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F761FA-13AF-0426-0AEE-B15811EF0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2E4D07-798D-AC5E-762B-B3505EB3B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C82B3-C956-4C92-9192-80F13F399F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94283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3E77A7-B407-2548-A480-19B655104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8CF430-A6B3-814E-D552-B61A495AF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591572-DC76-D18F-4AF8-A8FD77750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71EA-BB8C-48FA-A746-B9ED4106ADC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314065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963DA1-5EB1-1022-DD47-ED440A625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3080B2-43C9-CF97-60A6-10E8BE6B1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29F782-133F-4DA8-F4EF-EBA3AB71D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D1BEB-73FC-4D2E-AC73-6E288EE8A00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50589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3B239-8957-688F-1661-E64000106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E20B6-DE72-0D34-D6FC-294E58E7A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9D47EE-2B20-92D1-7714-5378AB004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484D-2DC1-4145-BF09-BFC3AB943D3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764576"/>
      </p:ext>
    </p:extLst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7D72AA-BA7A-A496-C6D8-1350284EA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49131-9162-41DD-4AF3-FDAED3328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4DE3F-649E-C10C-2F53-97B417CF5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7E61-D9D4-40D9-A8CB-0682F2120ED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784370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9F65F8-12EC-B17C-6562-978B2A1D7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1712E-440B-7A65-7098-426D803A6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F6877-0488-5137-0982-BBB4B1C01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B2F5-9EE2-472B-A743-DEAB8F6D560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92549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F2A023-1068-FA91-1895-ED66BA958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6B8E0-AB6C-01D5-CCD5-82AB81DFD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115F26-D4E1-BE62-C010-CA4746694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F9B2-6C3A-4D4A-96DC-472F1D58FA0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339966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EC29D0-F481-8361-C942-111099D92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9D071-0744-77B0-F7D2-4D4E608DC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85582-C8F2-92E7-CF9C-A338ED052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223-E648-4E25-A1DE-680B25212DC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559653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E8F208-15DF-DFE5-2869-5FDED5548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9A0FD5-2225-24D5-793E-0CCE28C89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BCC5AE-AE06-702A-6056-D5EB6A10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1C22-47FD-40E2-B483-9AAF2314EB0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22614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8F02B3-A35D-9471-60C3-35086B9B9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25EC0-3096-CD94-492A-109C8B841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9B56D0-6BE7-CBBD-0D0A-6A71A3AAE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56E47-9211-496F-B629-60BEEC61BDA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93205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E07ED0-B5EE-19B1-9D84-BAB4D7D25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06130C-4914-D6D4-1204-5A21B9490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B1CC1D-88A8-3AB5-348D-938DB2CEA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DD66-DB8D-4DDA-B883-324EE98E9D5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036827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E18073-F7CF-34C9-DFE1-31CE6B024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6994B-F99A-367A-D049-AA5005361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712A3-54AD-FD5D-967D-253651A27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9ACD-BD62-4D8B-85FA-A65918F4F66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455912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555A23-4728-9A25-4A3E-CE4CBB568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4CC39C-0AAC-6982-E22C-13F89C3B5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AD1563-98BB-B304-F1A3-6924A9D73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38D6-60B7-42E8-95A1-789BBA6A6EF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395313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1744B8-3D3D-91BA-CCEA-FAB07B479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8A0503-DE5B-DF9B-0D9A-D0122212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A68471-114B-CCD3-566B-2E525C3BB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5AA9-7ECA-4A40-9A96-932AEEE8EC9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546969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C5835-94E6-915F-73A2-66ACEA5C6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B2F16-F014-B65C-E0C8-65323C13D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5BEE1-DB4D-51EC-15E6-1C3508D46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C988-A139-4056-B8AB-8BB03D6280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94357"/>
      </p:ext>
    </p:extLst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8B05C5-B440-7860-3703-DC068AE5A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93F9B5-E337-8D24-E649-9BCCF3859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D561B0-2DDF-3562-5829-539E527C9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2744-F090-4BB9-BA8A-CDCF3621832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351530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7D7CF-7CBA-1A03-DCBB-12D53D287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360D3-0923-38C0-C06A-375753669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17C56-8BE9-74A1-4683-C109CD166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1358-1990-4FB4-8880-E1718CFED28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7023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2CDB3-C00D-54C6-3389-DB75600A0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CDC6F-90D7-F0B7-0471-91644768F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DF847-29FA-666D-A7AA-DF41CBD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273A0-F272-42E1-8D09-D4BDF7787E9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996495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7ACE03-6336-F584-FDA0-FEF64417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47F98-58E0-2443-B54F-586098726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A34BA1-6EA1-B4D8-FD32-654DAC514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7BB1B-7EB9-4377-BBEF-E7C8E867E73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697050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B67DE2-C19A-54F1-A2A0-212FB6941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524AB-12F5-85D6-09CF-2AF181687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F71BC7-E2CA-9A59-E3F6-1842B91BC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A5CA-A4E1-4466-94EC-FF31FC1FA83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3304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918E29-D8CE-4EC1-2DD9-013339839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9C0C2E-DAA4-FB4B-1B68-A1E486DB8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6A3A1-3D2E-7233-015A-1E336DBCD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B948-EDFF-480C-8E9E-12DC931F585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20690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69730-59D6-02B2-B1A6-53527513E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6125FF-F9E3-9F64-62CA-FABCA20EF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5E8EB8-0B11-298D-7A4A-E7023D71C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0EEA-B63F-46F9-A997-CB8F0FBC91E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160389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377987-D4B0-8168-7ACD-7D2712BFD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12944-0016-97FC-A628-732F3686D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D1E5B8-6C9B-820A-9BFF-96B94C398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BB52-7DA3-492C-8E32-72676C1F14C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743760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C8D49-2242-8284-7694-2BBF8C2B5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943C8-A1B5-30D4-7397-DDF8902FA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F6655-0DC6-68F3-878B-4F254776A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8CB0-1287-40B1-B473-031130FBA49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936256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DABF10-913F-0FC7-86B5-34C15B22B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AB2243-BE57-5365-2CA8-7EEF654B4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FE9585-108E-5F58-20D3-1CEE7CDEB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0967-3BB1-4430-9B58-0E46A11BCA5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776087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8CC6D0-6FD2-55D6-7350-483A07463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9197AF-A934-BC5C-FB16-5D999A31C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5F33F7-3DDC-E43A-D129-028F626D8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95B0-566D-4619-92AA-4E98F6479D3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763999"/>
      </p:ext>
    </p:extLst>
  </p:cSld>
  <p:clrMapOvr>
    <a:masterClrMapping/>
  </p:clrMapOvr>
  <p:transition spd="med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ACAFC1-4ECE-FB7D-6436-B60015493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10B828-2F5F-125D-63C6-97145FB30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E29B8A-CF5E-7DA8-70FF-14109126C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47BE4-86EB-4732-AE10-642128E2EC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37890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3CAB00-45C3-175D-3D4A-42E15EF09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D64440-AE8A-B4ED-527F-A0BBD8480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ACD884-B0BE-B95E-72C8-C35579BC4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95A0-4DDB-42EA-B77D-CA5543CBDE0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544321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96A23-3056-D703-DC75-59B55138F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BE864-B15E-6683-A5B4-1EA0AA9D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C2BC5-F740-1B17-7324-1DEE43F4D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F6A47-27DD-4AAC-AD9C-A8484C9267A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3482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4ADA4-CC6A-C733-063F-483BD8828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789C3-6C7D-07CB-784D-E8AF9CF0E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764A2-4C4E-0C5B-5CFA-1B152B8F6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0EA6-392D-41FA-AB67-6328CDA30F5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37639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F2838-9BB5-FA7B-1EB6-518197514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47C3B-04C8-6DDD-D62D-DE74AE1A3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7FAB4C-84B1-CBEF-D863-359FF38ED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E4DD1-8831-4918-A6BD-62BC17A191E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71129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123C4-9825-EEF1-3507-78E603C7F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98D76D-3054-D7C9-66FA-AEE499FC3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75B788-B69A-D536-B4FC-354FC5CB6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9C2D-C728-4C5D-B7E3-862277E13E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26033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819252-6D73-5819-8F79-E079A154F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E08DD4-051B-350E-F3A4-33465B27D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19ED50-85F3-3608-80F4-881CD0FFB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DD505-F3EA-44ED-8636-CE1FB9A060D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443163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14093-913A-4244-40D0-04F42C58F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6D677-C610-40C6-7D71-A28C43E9D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F1E630-3376-DF37-4A27-44E80BA35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3AAF-0D67-4222-B2A9-E78E37272CC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090848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EED42-E538-AD61-9A7E-7AE7C4108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7670C5-53B2-69C0-FEC2-FBDE06D73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C1D01-B9ED-DA81-9FC2-768F8432E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A70C-FA12-4C24-AFD7-79A979398CD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20347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161F7-A43E-4D84-CDF4-481D4E000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55930-BDE1-9A53-B1A2-6DCF9FA36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538CB-5077-18A9-1DF2-B066E622C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8587-DC33-4474-8A4B-30B8D51C761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25790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FB7EFE-20D0-7A8E-F2A4-1B89576DC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87D061-0086-C976-D9D5-D28875E7C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8EE9EC-E429-79F2-CFC9-3868A1672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CB2F7-CCAA-47FD-A45F-5DACFAD66F5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479064"/>
      </p:ext>
    </p:extLst>
  </p:cSld>
  <p:clrMapOvr>
    <a:masterClrMapping/>
  </p:clrMapOvr>
  <p:transition spd="med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1C76B2-37EC-BBAE-579C-85ED55A12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36EA90-8406-2F9B-AB8D-3A1DE6925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37AF6-A4AB-9B04-E111-25CD433E5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7CD8-8935-4163-B8F2-9E789532FF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46452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E452A-B882-E0CB-D717-FB7BD28C0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F1D244-B54E-AFC6-1ADA-466EA1073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04BE23-47DC-CEF8-8F11-516687248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D3C51-DF81-45E1-A662-9CEAD52E70F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359328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35E176-F3A2-28DC-D633-9F0B25828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43E2A8-5217-7EDA-F3B2-967C72A61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F0A213-FFCA-A991-84C4-2BA7A6739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023D3-C6FB-4BB4-B04B-5A23B3C5EBF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164860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07652-9ABD-6E56-6291-914586718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0EA29-B9FE-49E4-B044-CF148A07E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AAE87-49B3-1978-5A48-B503F7B56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6754-01D1-438F-A0E5-336EE15D0B1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9962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C936D-32F1-5F40-31FF-1CDB9F04A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B972D-8169-8E59-68A6-BB56A4083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A2F249-A9E7-2B9E-56E8-2DF9D227C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C41A-0324-49A1-A52E-ED7B1415663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654149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9D3C25-1312-B33C-C802-903A5E20C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26B46-2584-2E8D-B465-97830B3B6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37C759-82BA-128F-88E7-5A4D9E327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D738E-82E2-42D8-AFF7-0B6AD518DAA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319395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084FAC-FF8C-6FE7-905E-6E65849E0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D5A79C-1BBF-29AC-78DB-C5CD49B87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F41F4-DEC7-A526-17FA-AB8560811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2137-50D1-49B9-B104-E7C1E3C9B1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482890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80FAD-1962-3ECC-73A9-A4956D784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A43D2E-4360-2AEA-6849-A12B90B3B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1351D4-0B3B-271B-A1E2-C990A5517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FE01-A639-4FBE-AE09-41B2F8CCA0F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891026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505AF-E076-0F19-4281-3A2DF24FE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24A846-1C39-F6B4-4793-00B01BF1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8F9EDA-2419-B875-A788-C396DB399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7B80-EEEC-4A16-9D68-AEFBD0EA769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35711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89DFA-88B1-9BDA-5F54-62CFC09CD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FB4C2A-F207-9615-D9CD-B56221882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D55F4B-C65E-5419-E5EF-4B4114651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675A-576C-44B3-A095-97C24CF9CE2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246387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32BA32-91BA-2F62-CD8C-84F0E35D3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EA618A-ECB0-A1E6-45F6-C9185E880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A7E44B-3BE2-5027-F303-7CF3A52E8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A5A49-F78B-44FD-8D4E-DFCD63D5DC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36977"/>
      </p:ext>
    </p:extLst>
  </p:cSld>
  <p:clrMapOvr>
    <a:masterClrMapping/>
  </p:clrMapOvr>
  <p:transition spd="med"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4FC922-D75D-AA21-E773-1BA33FD55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76DF5-0DB8-F2EC-0AEA-835331F6C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AD363-E128-29B2-C486-5C2CF8711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56F75-9DD2-4286-9E64-C67542D1B83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617129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BD42CB-6516-3086-F190-BA3FAF117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6B93E3-8F73-7B6F-0FBA-B20BF2D67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F56512-0204-DE2A-76BB-444721C40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89C3-0108-463F-A87D-91C86A608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7287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2BA722-96D8-053A-A2A5-B5D839AA4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918BD4-CB78-2178-8A6F-8E37E12D2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0DFC47-3908-883A-36C5-E9D95638E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5FF13-01A2-40B1-8A34-8AF4A44146A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34986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D515F2-FC04-34D9-62A9-E52F6F435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01578B-51AD-F2CD-0288-FE807C025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A843C4-7DA1-134D-CB02-9D5922629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1542-724F-437B-8E0F-E0F21BE6F06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195866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F84C7-C2E2-4CBF-E13E-0C70FD471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27F6D-448D-A0CF-06E9-6B7EEC300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52AC2-F2F5-C624-FC9B-7919A4124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688B6-0CE1-4C31-8EEE-1DE0BC5B2C6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377814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153E1-3D22-61E9-6C68-0B0CA649F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ED9FD-CBC0-EB41-5F43-DB22F90BD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4485F-C9A0-75E8-4CD3-EB720B700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28809-3DBA-4037-BF25-E95E2EB7CE9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390962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59011B-036F-AC78-424C-42EE71BD0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9AB572-AB84-7A2E-DDE8-A195BEA99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162E2B-C562-6FEE-1170-11975EA21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1FF6-45B8-46E6-B1B5-B91561D5E7A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78767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EB4FA8-1635-96F8-D94C-AF1ECE4E3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CC1EC9-5898-6C42-4CB8-56E8AE7A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A722DC-98DC-BF36-52D4-4D82F8D28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481E-D2C9-4FEA-A620-B3A4227218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054755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392F14-DC33-BE9E-1C9B-BDDBE3C7A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0AE33-9C5C-501F-3DFD-562F589F3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B31727-B04C-A746-E22A-9F82C2E4F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6093-0BC4-46E4-ADB6-2100631C8F9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414024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F07D7E-A5F5-8243-3431-3F38D4E63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AF599-6908-B3C8-A5E5-5B78F705A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725FC4-0A44-9565-7592-95239910D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5A40-D788-4A75-9FFD-1B60A6B30D1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755665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CFF04-521D-86D0-D391-D7ED3B18B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106BB-2F44-31AD-3E05-7704A0D67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7034E-B5CA-098F-9FC2-5ACF2B597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93EB-8D0F-4622-BEDF-964A5CF5112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674788"/>
      </p:ext>
    </p:extLst>
  </p:cSld>
  <p:clrMapOvr>
    <a:masterClrMapping/>
  </p:clrMapOvr>
  <p:transition spd="med">
    <p:split orient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A8255-A6C1-56D2-5321-172740EC7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760E5-CF13-1738-D111-852E24741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DFFD37-F68B-E106-9D9B-470AB8C86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364F-8621-4D67-AB6D-087197579A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938668"/>
      </p:ext>
    </p:extLst>
  </p:cSld>
  <p:clrMapOvr>
    <a:masterClrMapping/>
  </p:clrMapOvr>
  <p:transition spd="med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055A8-2D17-EE6C-4074-BF86D4D6C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73459-9F44-B410-C1F6-E62B0AAF0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3BEA6-5F94-062F-A457-13061056F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0666-EEC7-4F1B-A7B1-A382FA0ADB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502836"/>
      </p:ext>
    </p:extLst>
  </p:cSld>
  <p:clrMapOvr>
    <a:masterClrMapping/>
  </p:clrMapOvr>
  <p:transition spd="med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0AE84C-0C37-25E4-5077-7F6D2B3E1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0954A3-CF76-BF74-539E-0489FF0B0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1F85EC-B973-8539-5919-43F900AD6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4553-8B30-40A2-8360-4515267C1CF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646552"/>
      </p:ext>
    </p:extLst>
  </p:cSld>
  <p:clrMapOvr>
    <a:masterClrMapping/>
  </p:clrMapOvr>
  <p:transition spd="med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5F84B2-F5A0-C083-0187-145518B5F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408CFC-2B6F-3378-AE73-78AC3E1EA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83F9DA-1231-9435-9CCE-79E23C45F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1B26-AFF9-4AB2-82F2-B7DDDE964C0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669801"/>
      </p:ext>
    </p:extLst>
  </p:cSld>
  <p:clrMapOvr>
    <a:masterClrMapping/>
  </p:clrMapOvr>
  <p:transition spd="med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623F3C-5C36-EE87-9A7E-479BD4A74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BAFE1D-3F2D-7B49-5056-16115FB77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967D2A-9620-7FC8-99E4-BC7DF0789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4070-EF12-47F7-9C34-1C5E5329BA3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276047"/>
      </p:ext>
    </p:extLst>
  </p:cSld>
  <p:clrMapOvr>
    <a:masterClrMapping/>
  </p:clrMapOvr>
  <p:transition spd="med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CA465-316B-6BDF-F32A-E98B17CB8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41830-8BF0-567C-522E-CAF33CA75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5CEB6-0EE7-C15A-A777-01F333638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1621-E69D-40F2-80AD-779508AE582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927178"/>
      </p:ext>
    </p:extLst>
  </p:cSld>
  <p:clrMapOvr>
    <a:masterClrMapping/>
  </p:clrMapOvr>
  <p:transition spd="med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DC9BFE-CC3C-2F78-A44E-A15BC56ED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1AA07-1583-89AE-17DC-D973AED8C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4BE81-76DE-3339-DB25-5C4BFE4F4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EE85-72FE-4B17-85BC-B6D0C5692AA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240279"/>
      </p:ext>
    </p:extLst>
  </p:cSld>
  <p:clrMapOvr>
    <a:masterClrMapping/>
  </p:clrMapOvr>
  <p:transition spd="med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E113F-5C30-E99C-11CD-65A0831F1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199540-708F-219A-FCD0-FCA01892F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01A71-785F-B3E5-F8CE-26D28A832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50C1-05CB-4D53-B8D2-86D2EEF4D0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22383"/>
      </p:ext>
    </p:extLst>
  </p:cSld>
  <p:clrMapOvr>
    <a:masterClrMapping/>
  </p:clrMapOvr>
  <p:transition spd="med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AB81F9-8778-E0E1-5DA3-66A276636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FAAE5-2527-141C-CF44-76C5D2DF5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B0711-4088-258E-0FD4-D303B86DB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AB7FB-1C6A-4109-AF02-F071551CF8A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894629"/>
      </p:ext>
    </p:extLst>
  </p:cSld>
  <p:clrMapOvr>
    <a:masterClrMapping/>
  </p:clrMapOvr>
  <p:transition spd="med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02E280-CB33-B8C0-3E75-628D646AB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E61103-0CC2-3AA3-DF47-93D311AD5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0140BF-B431-7E35-94AC-D42B1528A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F207-E5C1-461C-B07E-228CE3DD4FE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586870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70F87-8880-AA96-C19F-0E850FE3B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6D9F1-B013-7161-A080-E442B5C25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DCEAF-4559-6B31-DEBA-02DD07EE9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020B-9E0C-4FD5-AB46-A86C56A6B96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367044"/>
      </p:ext>
    </p:extLst>
  </p:cSld>
  <p:clrMapOvr>
    <a:masterClrMapping/>
  </p:clrMapOvr>
  <p:transition spd="med">
    <p:split orient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043F38-823B-74CF-B084-B16D7B1CA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49254-1DA9-0235-93C7-8DCF10CB4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74C0BF-92B1-F292-76F0-4473C615D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6A1D-DADA-4854-9632-1C5367EED66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636097"/>
      </p:ext>
    </p:extLst>
  </p:cSld>
  <p:clrMapOvr>
    <a:masterClrMapping/>
  </p:clrMapOvr>
  <p:transition spd="med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6C27F-E290-2DFD-2D05-6D7D70A90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F80FFE-4554-FC4C-9E63-4A8C7E8FC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36A698-D92E-102E-D8BD-4CA1E120F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F141D-1784-48F9-88BE-CB40476B8F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236929"/>
      </p:ext>
    </p:extLst>
  </p:cSld>
  <p:clrMapOvr>
    <a:masterClrMapping/>
  </p:clrMapOvr>
  <p:transition spd="med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17386-27BA-0A5A-0F8C-37F8848A7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B0E48-34B6-3EBE-0DE8-70ECD97EE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16932-C48D-CF44-4E37-3EA0DF0F6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339-466E-4766-9D23-1E92F2152DA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40419"/>
      </p:ext>
    </p:extLst>
  </p:cSld>
  <p:clrMapOvr>
    <a:masterClrMapping/>
  </p:clrMapOvr>
  <p:transition spd="med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625000-BA9B-ABF6-87CC-CF4EF9BB6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4175C9-3D19-285E-ED2B-1D2B4C52E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452C50-DA5F-6ACD-E876-E517A3589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3DA5-AC28-4207-81AD-EE81C90A5DB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01751"/>
      </p:ext>
    </p:extLst>
  </p:cSld>
  <p:clrMapOvr>
    <a:masterClrMapping/>
  </p:clrMapOvr>
  <p:transition spd="med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4A12C7-8C5A-7452-F947-35B3876F2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806BC-1610-94C5-7C99-83F5CF1DA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AE6D2D-6C29-3A39-3230-5DC09FAA9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20D2-7954-4395-8164-67E4C045E6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590643"/>
      </p:ext>
    </p:extLst>
  </p:cSld>
  <p:clrMapOvr>
    <a:masterClrMapping/>
  </p:clrMapOvr>
  <p:transition spd="med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D7F96C-C5D8-278D-2411-62F10916E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F419BF-145E-5992-87C6-00F32BE88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A1A1FF-B2CC-AE16-E71F-C4591AC5F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972D-050F-44C8-BE20-215D8BB3423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893931"/>
      </p:ext>
    </p:extLst>
  </p:cSld>
  <p:clrMapOvr>
    <a:masterClrMapping/>
  </p:clrMapOvr>
  <p:transition spd="med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0CBA6-2089-71BD-7360-BBA0D4DD1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43E012-EC55-E54A-6A07-18B4DDB32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38AF6-E159-DDFF-EDEE-B9A53E6D4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3971-4064-4362-9A4F-C0278CBB658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348809"/>
      </p:ext>
    </p:extLst>
  </p:cSld>
  <p:clrMapOvr>
    <a:masterClrMapping/>
  </p:clrMapOvr>
  <p:transition spd="med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0267E-74D5-2765-4DC1-811D20123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8C4BD-45F4-1392-91AB-08BF0D0C2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507E6-5CFE-8E02-8AD3-658A8EBF2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8F42-38F9-4002-9EDE-BD7FEF46E9C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379448"/>
      </p:ext>
    </p:extLst>
  </p:cSld>
  <p:clrMapOvr>
    <a:masterClrMapping/>
  </p:clrMapOvr>
  <p:transition spd="med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20B689-17A2-81EC-1703-B96107A53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E4D66-6F98-FDD4-6CF7-C1E5B5458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43F521-BAB0-134F-ECE8-40DC1967F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C0DC-6EC0-4930-BECB-B7799C762BA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67534"/>
      </p:ext>
    </p:extLst>
  </p:cSld>
  <p:clrMapOvr>
    <a:masterClrMapping/>
  </p:clrMapOvr>
  <p:transition spd="med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CD1C1-5031-85FB-837F-036DEC0E5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EBF721-7944-69DD-08C4-610A7D362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9A0EA-7866-87DE-9B6E-289F746E8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1FC6-9C3C-4573-A69D-E5023C3A776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30258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11" Type="http://schemas.openxmlformats.org/officeDocument/2006/relationships/slideLayout" Target="../slideLayouts/slideLayout110.xml" /><Relationship Id="rId5" Type="http://schemas.openxmlformats.org/officeDocument/2006/relationships/slideLayout" Target="../slideLayouts/slideLayout104.xml" /><Relationship Id="rId10" Type="http://schemas.openxmlformats.org/officeDocument/2006/relationships/slideLayout" Target="../slideLayouts/slideLayout109.xml" /><Relationship Id="rId4" Type="http://schemas.openxmlformats.org/officeDocument/2006/relationships/slideLayout" Target="../slideLayouts/slideLayout103.xml" /><Relationship Id="rId9" Type="http://schemas.openxmlformats.org/officeDocument/2006/relationships/slideLayout" Target="../slideLayouts/slideLayout108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2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image" Target="../media/image4.jpeg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13" Type="http://schemas.openxmlformats.org/officeDocument/2006/relationships/image" Target="../media/image5.jpeg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13" Type="http://schemas.openxmlformats.org/officeDocument/2006/relationships/image" Target="../media/image6.jpeg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13" Type="http://schemas.openxmlformats.org/officeDocument/2006/relationships/image" Target="../media/image7.jpeg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13" Type="http://schemas.openxmlformats.org/officeDocument/2006/relationships/image" Target="../media/image8.jpeg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13" Type="http://schemas.openxmlformats.org/officeDocument/2006/relationships/image" Target="../media/image9.jpeg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D8F0793-DFFF-0C3B-0151-F8FBA88E1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B428D0B-B62E-49AA-579A-EAE710F59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0645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8404126F-E8E1-CB18-F779-0E0E874531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05F090F-90EB-63B4-3715-99B586BA13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A0C733D8-5898-A0A8-4CFE-CB571C78DE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686DD93-D00C-4922-9593-9A3C4309880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CC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99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C53A19B7-5835-9D69-38F1-758D121E2B5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248" name="Freeform 3">
              <a:extLst>
                <a:ext uri="{FF2B5EF4-FFF2-40B4-BE49-F238E27FC236}">
                  <a16:creationId xmlns:a16="http://schemas.microsoft.com/office/drawing/2014/main" id="{65382557-33DF-15A0-9683-0D86C36A6F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9" name="Group 4">
              <a:extLst>
                <a:ext uri="{FF2B5EF4-FFF2-40B4-BE49-F238E27FC236}">
                  <a16:creationId xmlns:a16="http://schemas.microsoft.com/office/drawing/2014/main" id="{3949E604-9F18-18CF-3CBB-39ABA441E974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87" name="Freeform 5">
                <a:extLst>
                  <a:ext uri="{FF2B5EF4-FFF2-40B4-BE49-F238E27FC236}">
                    <a16:creationId xmlns:a16="http://schemas.microsoft.com/office/drawing/2014/main" id="{DBAE98EB-0F8C-5B93-C818-7295ADEFD1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6">
                <a:extLst>
                  <a:ext uri="{FF2B5EF4-FFF2-40B4-BE49-F238E27FC236}">
                    <a16:creationId xmlns:a16="http://schemas.microsoft.com/office/drawing/2014/main" id="{118175E0-222F-AB54-1B78-5E667E707E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7">
                <a:extLst>
                  <a:ext uri="{FF2B5EF4-FFF2-40B4-BE49-F238E27FC236}">
                    <a16:creationId xmlns:a16="http://schemas.microsoft.com/office/drawing/2014/main" id="{B347613B-79A0-527A-6B41-B2C3C3D6E0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0" name="Freeform 8">
              <a:extLst>
                <a:ext uri="{FF2B5EF4-FFF2-40B4-BE49-F238E27FC236}">
                  <a16:creationId xmlns:a16="http://schemas.microsoft.com/office/drawing/2014/main" id="{996EFB4D-8FE2-77A2-7FED-464327D6E0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1" name="Group 9">
              <a:extLst>
                <a:ext uri="{FF2B5EF4-FFF2-40B4-BE49-F238E27FC236}">
                  <a16:creationId xmlns:a16="http://schemas.microsoft.com/office/drawing/2014/main" id="{B62EA9C8-D8B5-2937-4372-87204613412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278" name="Freeform 10">
                <a:extLst>
                  <a:ext uri="{FF2B5EF4-FFF2-40B4-BE49-F238E27FC236}">
                    <a16:creationId xmlns:a16="http://schemas.microsoft.com/office/drawing/2014/main" id="{53F453E8-B625-080F-FA5F-9E1C9DF637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3721 w 217"/>
                  <a:gd name="T1" fmla="*/ 17088 h 210"/>
                  <a:gd name="T2" fmla="*/ 2973 w 217"/>
                  <a:gd name="T3" fmla="*/ 16157 h 210"/>
                  <a:gd name="T4" fmla="*/ 2135 w 217"/>
                  <a:gd name="T5" fmla="*/ 14752 h 210"/>
                  <a:gd name="T6" fmla="*/ 1240 w 217"/>
                  <a:gd name="T7" fmla="*/ 12901 h 210"/>
                  <a:gd name="T8" fmla="*/ 381 w 217"/>
                  <a:gd name="T9" fmla="*/ 10973 h 210"/>
                  <a:gd name="T10" fmla="*/ 0 w 217"/>
                  <a:gd name="T11" fmla="*/ 8879 h 210"/>
                  <a:gd name="T12" fmla="*/ 1 w 217"/>
                  <a:gd name="T13" fmla="*/ 6647 h 210"/>
                  <a:gd name="T14" fmla="*/ 733 w 217"/>
                  <a:gd name="T15" fmla="*/ 4607 h 210"/>
                  <a:gd name="T16" fmla="*/ 2200 w 217"/>
                  <a:gd name="T17" fmla="*/ 2890 h 210"/>
                  <a:gd name="T18" fmla="*/ 3669 w 217"/>
                  <a:gd name="T19" fmla="*/ 1791 h 210"/>
                  <a:gd name="T20" fmla="*/ 4871 w 217"/>
                  <a:gd name="T21" fmla="*/ 977 h 210"/>
                  <a:gd name="T22" fmla="*/ 5842 w 217"/>
                  <a:gd name="T23" fmla="*/ 550 h 210"/>
                  <a:gd name="T24" fmla="*/ 6602 w 217"/>
                  <a:gd name="T25" fmla="*/ 381 h 210"/>
                  <a:gd name="T26" fmla="*/ 7143 w 217"/>
                  <a:gd name="T27" fmla="*/ 381 h 210"/>
                  <a:gd name="T28" fmla="*/ 8426 w 217"/>
                  <a:gd name="T29" fmla="*/ 0 h 210"/>
                  <a:gd name="T30" fmla="*/ 11978 w 217"/>
                  <a:gd name="T31" fmla="*/ 677 h 210"/>
                  <a:gd name="T32" fmla="*/ 12967 w 217"/>
                  <a:gd name="T33" fmla="*/ 977 h 210"/>
                  <a:gd name="T34" fmla="*/ 13941 w 217"/>
                  <a:gd name="T35" fmla="*/ 1241 h 210"/>
                  <a:gd name="T36" fmla="*/ 14776 w 217"/>
                  <a:gd name="T37" fmla="*/ 1527 h 210"/>
                  <a:gd name="T38" fmla="*/ 15411 w 217"/>
                  <a:gd name="T39" fmla="*/ 1877 h 210"/>
                  <a:gd name="T40" fmla="*/ 16106 w 217"/>
                  <a:gd name="T41" fmla="*/ 2203 h 210"/>
                  <a:gd name="T42" fmla="*/ 16652 w 217"/>
                  <a:gd name="T43" fmla="*/ 2584 h 210"/>
                  <a:gd name="T44" fmla="*/ 17081 w 217"/>
                  <a:gd name="T45" fmla="*/ 3081 h 210"/>
                  <a:gd name="T46" fmla="*/ 17584 w 217"/>
                  <a:gd name="T47" fmla="*/ 3682 h 210"/>
                  <a:gd name="T48" fmla="*/ 16652 w 217"/>
                  <a:gd name="T49" fmla="*/ 3295 h 210"/>
                  <a:gd name="T50" fmla="*/ 15760 w 217"/>
                  <a:gd name="T51" fmla="*/ 2935 h 210"/>
                  <a:gd name="T52" fmla="*/ 14861 w 217"/>
                  <a:gd name="T53" fmla="*/ 2708 h 210"/>
                  <a:gd name="T54" fmla="*/ 13941 w 217"/>
                  <a:gd name="T55" fmla="*/ 2408 h 210"/>
                  <a:gd name="T56" fmla="*/ 13209 w 217"/>
                  <a:gd name="T57" fmla="*/ 2203 h 210"/>
                  <a:gd name="T58" fmla="*/ 12445 w 217"/>
                  <a:gd name="T59" fmla="*/ 2135 h 210"/>
                  <a:gd name="T60" fmla="*/ 11564 w 217"/>
                  <a:gd name="T61" fmla="*/ 2003 h 210"/>
                  <a:gd name="T62" fmla="*/ 10834 w 217"/>
                  <a:gd name="T63" fmla="*/ 2003 h 210"/>
                  <a:gd name="T64" fmla="*/ 10134 w 217"/>
                  <a:gd name="T65" fmla="*/ 2003 h 210"/>
                  <a:gd name="T66" fmla="*/ 9402 w 217"/>
                  <a:gd name="T67" fmla="*/ 2034 h 210"/>
                  <a:gd name="T68" fmla="*/ 8650 w 217"/>
                  <a:gd name="T69" fmla="*/ 2203 h 210"/>
                  <a:gd name="T70" fmla="*/ 8017 w 217"/>
                  <a:gd name="T71" fmla="*/ 2386 h 210"/>
                  <a:gd name="T72" fmla="*/ 7371 w 217"/>
                  <a:gd name="T73" fmla="*/ 2708 h 210"/>
                  <a:gd name="T74" fmla="*/ 6612 w 217"/>
                  <a:gd name="T75" fmla="*/ 2935 h 210"/>
                  <a:gd name="T76" fmla="*/ 5997 w 217"/>
                  <a:gd name="T77" fmla="*/ 3319 h 210"/>
                  <a:gd name="T78" fmla="*/ 5367 w 217"/>
                  <a:gd name="T79" fmla="*/ 3728 h 210"/>
                  <a:gd name="T80" fmla="*/ 4219 w 217"/>
                  <a:gd name="T81" fmla="*/ 4968 h 210"/>
                  <a:gd name="T82" fmla="*/ 3433 w 217"/>
                  <a:gd name="T83" fmla="*/ 6497 h 210"/>
                  <a:gd name="T84" fmla="*/ 2973 w 217"/>
                  <a:gd name="T85" fmla="*/ 8397 h 210"/>
                  <a:gd name="T86" fmla="*/ 2808 w 217"/>
                  <a:gd name="T87" fmla="*/ 10267 h 210"/>
                  <a:gd name="T88" fmla="*/ 2808 w 217"/>
                  <a:gd name="T89" fmla="*/ 12344 h 210"/>
                  <a:gd name="T90" fmla="*/ 3080 w 217"/>
                  <a:gd name="T91" fmla="*/ 14140 h 210"/>
                  <a:gd name="T92" fmla="*/ 3316 w 217"/>
                  <a:gd name="T93" fmla="*/ 15789 h 210"/>
                  <a:gd name="T94" fmla="*/ 3721 w 217"/>
                  <a:gd name="T95" fmla="*/ 17088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1">
                <a:extLst>
                  <a:ext uri="{FF2B5EF4-FFF2-40B4-BE49-F238E27FC236}">
                    <a16:creationId xmlns:a16="http://schemas.microsoft.com/office/drawing/2014/main" id="{0627D56F-E8DF-B44B-2FF9-8EC8C67683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8633 w 182"/>
                  <a:gd name="T1" fmla="*/ 0 h 213"/>
                  <a:gd name="T2" fmla="*/ 8863 w 182"/>
                  <a:gd name="T3" fmla="*/ 169 h 213"/>
                  <a:gd name="T4" fmla="*/ 9359 w 182"/>
                  <a:gd name="T5" fmla="*/ 684 h 213"/>
                  <a:gd name="T6" fmla="*/ 10065 w 182"/>
                  <a:gd name="T7" fmla="*/ 1537 h 213"/>
                  <a:gd name="T8" fmla="*/ 10872 w 182"/>
                  <a:gd name="T9" fmla="*/ 2781 h 213"/>
                  <a:gd name="T10" fmla="*/ 11489 w 182"/>
                  <a:gd name="T11" fmla="*/ 4324 h 213"/>
                  <a:gd name="T12" fmla="*/ 11899 w 182"/>
                  <a:gd name="T13" fmla="*/ 6373 h 213"/>
                  <a:gd name="T14" fmla="*/ 11899 w 182"/>
                  <a:gd name="T15" fmla="*/ 8792 h 213"/>
                  <a:gd name="T16" fmla="*/ 11401 w 182"/>
                  <a:gd name="T17" fmla="*/ 11646 h 213"/>
                  <a:gd name="T18" fmla="*/ 11122 w 182"/>
                  <a:gd name="T19" fmla="*/ 12441 h 213"/>
                  <a:gd name="T20" fmla="*/ 10777 w 182"/>
                  <a:gd name="T21" fmla="*/ 13098 h 213"/>
                  <a:gd name="T22" fmla="*/ 10405 w 182"/>
                  <a:gd name="T23" fmla="*/ 13815 h 213"/>
                  <a:gd name="T24" fmla="*/ 9904 w 182"/>
                  <a:gd name="T25" fmla="*/ 14446 h 213"/>
                  <a:gd name="T26" fmla="*/ 9236 w 182"/>
                  <a:gd name="T27" fmla="*/ 15049 h 213"/>
                  <a:gd name="T28" fmla="*/ 8688 w 182"/>
                  <a:gd name="T29" fmla="*/ 15504 h 213"/>
                  <a:gd name="T30" fmla="*/ 8099 w 182"/>
                  <a:gd name="T31" fmla="*/ 15945 h 213"/>
                  <a:gd name="T32" fmla="*/ 7261 w 182"/>
                  <a:gd name="T33" fmla="*/ 16299 h 213"/>
                  <a:gd name="T34" fmla="*/ 6501 w 182"/>
                  <a:gd name="T35" fmla="*/ 16474 h 213"/>
                  <a:gd name="T36" fmla="*/ 5742 w 182"/>
                  <a:gd name="T37" fmla="*/ 16684 h 213"/>
                  <a:gd name="T38" fmla="*/ 4857 w 182"/>
                  <a:gd name="T39" fmla="*/ 16840 h 213"/>
                  <a:gd name="T40" fmla="*/ 3908 w 182"/>
                  <a:gd name="T41" fmla="*/ 16840 h 213"/>
                  <a:gd name="T42" fmla="*/ 2894 w 182"/>
                  <a:gd name="T43" fmla="*/ 16684 h 213"/>
                  <a:gd name="T44" fmla="*/ 1984 w 182"/>
                  <a:gd name="T45" fmla="*/ 16474 h 213"/>
                  <a:gd name="T46" fmla="*/ 929 w 182"/>
                  <a:gd name="T47" fmla="*/ 16114 h 213"/>
                  <a:gd name="T48" fmla="*/ 0 w 182"/>
                  <a:gd name="T49" fmla="*/ 15686 h 213"/>
                  <a:gd name="T50" fmla="*/ 887 w 182"/>
                  <a:gd name="T51" fmla="*/ 16299 h 213"/>
                  <a:gd name="T52" fmla="*/ 1758 w 182"/>
                  <a:gd name="T53" fmla="*/ 16684 h 213"/>
                  <a:gd name="T54" fmla="*/ 2646 w 182"/>
                  <a:gd name="T55" fmla="*/ 17098 h 213"/>
                  <a:gd name="T56" fmla="*/ 3389 w 182"/>
                  <a:gd name="T57" fmla="*/ 17397 h 213"/>
                  <a:gd name="T58" fmla="*/ 4166 w 182"/>
                  <a:gd name="T59" fmla="*/ 17646 h 213"/>
                  <a:gd name="T60" fmla="*/ 5021 w 182"/>
                  <a:gd name="T61" fmla="*/ 17745 h 213"/>
                  <a:gd name="T62" fmla="*/ 5751 w 182"/>
                  <a:gd name="T63" fmla="*/ 17776 h 213"/>
                  <a:gd name="T64" fmla="*/ 6536 w 182"/>
                  <a:gd name="T65" fmla="*/ 17776 h 213"/>
                  <a:gd name="T66" fmla="*/ 7228 w 182"/>
                  <a:gd name="T67" fmla="*/ 17745 h 213"/>
                  <a:gd name="T68" fmla="*/ 7920 w 182"/>
                  <a:gd name="T69" fmla="*/ 17579 h 213"/>
                  <a:gd name="T70" fmla="*/ 8519 w 182"/>
                  <a:gd name="T71" fmla="*/ 17397 h 213"/>
                  <a:gd name="T72" fmla="*/ 9156 w 182"/>
                  <a:gd name="T73" fmla="*/ 17221 h 213"/>
                  <a:gd name="T74" fmla="*/ 9734 w 182"/>
                  <a:gd name="T75" fmla="*/ 17008 h 213"/>
                  <a:gd name="T76" fmla="*/ 10281 w 182"/>
                  <a:gd name="T77" fmla="*/ 16628 h 213"/>
                  <a:gd name="T78" fmla="*/ 10777 w 182"/>
                  <a:gd name="T79" fmla="*/ 16299 h 213"/>
                  <a:gd name="T80" fmla="*/ 11234 w 182"/>
                  <a:gd name="T81" fmla="*/ 15945 h 213"/>
                  <a:gd name="T82" fmla="*/ 12507 w 182"/>
                  <a:gd name="T83" fmla="*/ 14696 h 213"/>
                  <a:gd name="T84" fmla="*/ 13385 w 182"/>
                  <a:gd name="T85" fmla="*/ 13461 h 213"/>
                  <a:gd name="T86" fmla="*/ 13905 w 182"/>
                  <a:gd name="T87" fmla="*/ 12031 h 213"/>
                  <a:gd name="T88" fmla="*/ 14190 w 182"/>
                  <a:gd name="T89" fmla="*/ 10722 h 213"/>
                  <a:gd name="T90" fmla="*/ 14361 w 182"/>
                  <a:gd name="T91" fmla="*/ 9309 h 213"/>
                  <a:gd name="T92" fmla="*/ 14361 w 182"/>
                  <a:gd name="T93" fmla="*/ 7913 h 213"/>
                  <a:gd name="T94" fmla="*/ 14430 w 182"/>
                  <a:gd name="T95" fmla="*/ 6607 h 213"/>
                  <a:gd name="T96" fmla="*/ 13669 w 182"/>
                  <a:gd name="T97" fmla="*/ 3855 h 213"/>
                  <a:gd name="T98" fmla="*/ 12377 w 182"/>
                  <a:gd name="T99" fmla="*/ 1716 h 213"/>
                  <a:gd name="T100" fmla="*/ 11918 w 182"/>
                  <a:gd name="T101" fmla="*/ 1537 h 213"/>
                  <a:gd name="T102" fmla="*/ 11659 w 182"/>
                  <a:gd name="T103" fmla="*/ 1275 h 213"/>
                  <a:gd name="T104" fmla="*/ 11234 w 182"/>
                  <a:gd name="T105" fmla="*/ 1066 h 213"/>
                  <a:gd name="T106" fmla="*/ 10939 w 182"/>
                  <a:gd name="T107" fmla="*/ 920 h 213"/>
                  <a:gd name="T108" fmla="*/ 10453 w 182"/>
                  <a:gd name="T109" fmla="*/ 737 h 213"/>
                  <a:gd name="T110" fmla="*/ 9976 w 182"/>
                  <a:gd name="T111" fmla="*/ 510 h 213"/>
                  <a:gd name="T112" fmla="*/ 9409 w 182"/>
                  <a:gd name="T113" fmla="*/ 244 h 213"/>
                  <a:gd name="T114" fmla="*/ 8633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2">
                <a:extLst>
                  <a:ext uri="{FF2B5EF4-FFF2-40B4-BE49-F238E27FC236}">
                    <a16:creationId xmlns:a16="http://schemas.microsoft.com/office/drawing/2014/main" id="{1D869467-590F-343E-71F3-EB010D6446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2 w 128"/>
                  <a:gd name="T1" fmla="*/ 0 h 217"/>
                  <a:gd name="T2" fmla="*/ 2 w 128"/>
                  <a:gd name="T3" fmla="*/ 1 h 217"/>
                  <a:gd name="T4" fmla="*/ 3 w 128"/>
                  <a:gd name="T5" fmla="*/ 1 h 217"/>
                  <a:gd name="T6" fmla="*/ 3 w 128"/>
                  <a:gd name="T7" fmla="*/ 1 h 217"/>
                  <a:gd name="T8" fmla="*/ 3 w 128"/>
                  <a:gd name="T9" fmla="*/ 1 h 217"/>
                  <a:gd name="T10" fmla="*/ 3 w 128"/>
                  <a:gd name="T11" fmla="*/ 2 h 217"/>
                  <a:gd name="T12" fmla="*/ 3 w 128"/>
                  <a:gd name="T13" fmla="*/ 3 h 217"/>
                  <a:gd name="T14" fmla="*/ 2 w 128"/>
                  <a:gd name="T15" fmla="*/ 3 h 217"/>
                  <a:gd name="T16" fmla="*/ 1 w 128"/>
                  <a:gd name="T17" fmla="*/ 4 h 217"/>
                  <a:gd name="T18" fmla="*/ 1 w 128"/>
                  <a:gd name="T19" fmla="*/ 4 h 217"/>
                  <a:gd name="T20" fmla="*/ 1 w 128"/>
                  <a:gd name="T21" fmla="*/ 4 h 217"/>
                  <a:gd name="T22" fmla="*/ 1 w 128"/>
                  <a:gd name="T23" fmla="*/ 4 h 217"/>
                  <a:gd name="T24" fmla="*/ 1 w 128"/>
                  <a:gd name="T25" fmla="*/ 4 h 217"/>
                  <a:gd name="T26" fmla="*/ 1 w 128"/>
                  <a:gd name="T27" fmla="*/ 4 h 217"/>
                  <a:gd name="T28" fmla="*/ 1 w 128"/>
                  <a:gd name="T29" fmla="*/ 4 h 217"/>
                  <a:gd name="T30" fmla="*/ 0 w 128"/>
                  <a:gd name="T31" fmla="*/ 3 h 217"/>
                  <a:gd name="T32" fmla="*/ 1 w 128"/>
                  <a:gd name="T33" fmla="*/ 3 h 217"/>
                  <a:gd name="T34" fmla="*/ 1 w 128"/>
                  <a:gd name="T35" fmla="*/ 3 h 217"/>
                  <a:gd name="T36" fmla="*/ 1 w 128"/>
                  <a:gd name="T37" fmla="*/ 3 h 217"/>
                  <a:gd name="T38" fmla="*/ 1 w 128"/>
                  <a:gd name="T39" fmla="*/ 3 h 217"/>
                  <a:gd name="T40" fmla="*/ 1 w 128"/>
                  <a:gd name="T41" fmla="*/ 3 h 217"/>
                  <a:gd name="T42" fmla="*/ 2 w 128"/>
                  <a:gd name="T43" fmla="*/ 2 h 217"/>
                  <a:gd name="T44" fmla="*/ 2 w 128"/>
                  <a:gd name="T45" fmla="*/ 1 h 217"/>
                  <a:gd name="T46" fmla="*/ 2 w 128"/>
                  <a:gd name="T47" fmla="*/ 1 h 217"/>
                  <a:gd name="T48" fmla="*/ 2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3">
                <a:extLst>
                  <a:ext uri="{FF2B5EF4-FFF2-40B4-BE49-F238E27FC236}">
                    <a16:creationId xmlns:a16="http://schemas.microsoft.com/office/drawing/2014/main" id="{BF94FAD5-1836-8B3A-95C1-21F47E0DA36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2 w 117"/>
                  <a:gd name="T15" fmla="*/ 1 h 132"/>
                  <a:gd name="T16" fmla="*/ 2 w 117"/>
                  <a:gd name="T17" fmla="*/ 1 h 132"/>
                  <a:gd name="T18" fmla="*/ 3 w 117"/>
                  <a:gd name="T19" fmla="*/ 2 h 132"/>
                  <a:gd name="T20" fmla="*/ 3 w 117"/>
                  <a:gd name="T21" fmla="*/ 2 h 132"/>
                  <a:gd name="T22" fmla="*/ 3 w 117"/>
                  <a:gd name="T23" fmla="*/ 1 h 132"/>
                  <a:gd name="T24" fmla="*/ 3 w 117"/>
                  <a:gd name="T25" fmla="*/ 1 h 132"/>
                  <a:gd name="T26" fmla="*/ 2 w 117"/>
                  <a:gd name="T27" fmla="*/ 1 h 132"/>
                  <a:gd name="T28" fmla="*/ 2 w 117"/>
                  <a:gd name="T29" fmla="*/ 1 h 132"/>
                  <a:gd name="T30" fmla="*/ 2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2 w 117"/>
                  <a:gd name="T39" fmla="*/ 1 h 132"/>
                  <a:gd name="T40" fmla="*/ 2 w 117"/>
                  <a:gd name="T41" fmla="*/ 1 h 132"/>
                  <a:gd name="T42" fmla="*/ 2 w 117"/>
                  <a:gd name="T43" fmla="*/ 1 h 132"/>
                  <a:gd name="T44" fmla="*/ 2 w 117"/>
                  <a:gd name="T45" fmla="*/ 1 h 132"/>
                  <a:gd name="T46" fmla="*/ 3 w 117"/>
                  <a:gd name="T47" fmla="*/ 1 h 132"/>
                  <a:gd name="T48" fmla="*/ 3 w 117"/>
                  <a:gd name="T49" fmla="*/ 1 h 132"/>
                  <a:gd name="T50" fmla="*/ 3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4">
                <a:extLst>
                  <a:ext uri="{FF2B5EF4-FFF2-40B4-BE49-F238E27FC236}">
                    <a16:creationId xmlns:a16="http://schemas.microsoft.com/office/drawing/2014/main" id="{57A9EAFA-6CC9-F70A-5D46-2DDAA8BCC59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3" name="Group 15">
                <a:extLst>
                  <a:ext uri="{FF2B5EF4-FFF2-40B4-BE49-F238E27FC236}">
                    <a16:creationId xmlns:a16="http://schemas.microsoft.com/office/drawing/2014/main" id="{0DF8DFAE-E25A-BA50-A1B0-6F3AE0FEF9D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284" name="Freeform 16">
                  <a:extLst>
                    <a:ext uri="{FF2B5EF4-FFF2-40B4-BE49-F238E27FC236}">
                      <a16:creationId xmlns:a16="http://schemas.microsoft.com/office/drawing/2014/main" id="{32F6261C-2048-9D38-F02E-B45DD3F3F7D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2 h 564"/>
                    <a:gd name="T10" fmla="*/ 1 w 207"/>
                    <a:gd name="T11" fmla="*/ 2 h 564"/>
                    <a:gd name="T12" fmla="*/ 1 w 207"/>
                    <a:gd name="T13" fmla="*/ 3 h 564"/>
                    <a:gd name="T14" fmla="*/ 1 w 207"/>
                    <a:gd name="T15" fmla="*/ 3 h 564"/>
                    <a:gd name="T16" fmla="*/ 1 w 207"/>
                    <a:gd name="T17" fmla="*/ 3 h 564"/>
                    <a:gd name="T18" fmla="*/ 1 w 207"/>
                    <a:gd name="T19" fmla="*/ 4 h 564"/>
                    <a:gd name="T20" fmla="*/ 1 w 207"/>
                    <a:gd name="T21" fmla="*/ 4 h 564"/>
                    <a:gd name="T22" fmla="*/ 1 w 207"/>
                    <a:gd name="T23" fmla="*/ 5 h 564"/>
                    <a:gd name="T24" fmla="*/ 1 w 207"/>
                    <a:gd name="T25" fmla="*/ 6 h 564"/>
                    <a:gd name="T26" fmla="*/ 1 w 207"/>
                    <a:gd name="T27" fmla="*/ 6 h 564"/>
                    <a:gd name="T28" fmla="*/ 2 w 207"/>
                    <a:gd name="T29" fmla="*/ 6 h 564"/>
                    <a:gd name="T30" fmla="*/ 2 w 207"/>
                    <a:gd name="T31" fmla="*/ 6 h 564"/>
                    <a:gd name="T32" fmla="*/ 2 w 207"/>
                    <a:gd name="T33" fmla="*/ 7 h 564"/>
                    <a:gd name="T34" fmla="*/ 2 w 207"/>
                    <a:gd name="T35" fmla="*/ 6 h 564"/>
                    <a:gd name="T36" fmla="*/ 1 w 207"/>
                    <a:gd name="T37" fmla="*/ 6 h 564"/>
                    <a:gd name="T38" fmla="*/ 1 w 207"/>
                    <a:gd name="T39" fmla="*/ 5 h 564"/>
                    <a:gd name="T40" fmla="*/ 1 w 207"/>
                    <a:gd name="T41" fmla="*/ 4 h 564"/>
                    <a:gd name="T42" fmla="*/ 1 w 207"/>
                    <a:gd name="T43" fmla="*/ 4 h 564"/>
                    <a:gd name="T44" fmla="*/ 1 w 207"/>
                    <a:gd name="T45" fmla="*/ 4 h 564"/>
                    <a:gd name="T46" fmla="*/ 1 w 207"/>
                    <a:gd name="T47" fmla="*/ 3 h 564"/>
                    <a:gd name="T48" fmla="*/ 1 w 207"/>
                    <a:gd name="T49" fmla="*/ 3 h 564"/>
                    <a:gd name="T50" fmla="*/ 1 w 207"/>
                    <a:gd name="T51" fmla="*/ 3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5" name="Freeform 17">
                  <a:extLst>
                    <a:ext uri="{FF2B5EF4-FFF2-40B4-BE49-F238E27FC236}">
                      <a16:creationId xmlns:a16="http://schemas.microsoft.com/office/drawing/2014/main" id="{6ED6DFEA-F7A9-1650-2DC4-5AEF2CA5338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2 h 232"/>
                    <a:gd name="T8" fmla="*/ 1 w 47"/>
                    <a:gd name="T9" fmla="*/ 3 h 232"/>
                    <a:gd name="T10" fmla="*/ 1 w 47"/>
                    <a:gd name="T11" fmla="*/ 3 h 232"/>
                    <a:gd name="T12" fmla="*/ 1 w 47"/>
                    <a:gd name="T13" fmla="*/ 2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6" name="Freeform 18">
                  <a:extLst>
                    <a:ext uri="{FF2B5EF4-FFF2-40B4-BE49-F238E27FC236}">
                      <a16:creationId xmlns:a16="http://schemas.microsoft.com/office/drawing/2014/main" id="{ED53BF5E-6F1C-A802-2D8E-AB5CDCE27BA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2" name="Group 19">
              <a:extLst>
                <a:ext uri="{FF2B5EF4-FFF2-40B4-BE49-F238E27FC236}">
                  <a16:creationId xmlns:a16="http://schemas.microsoft.com/office/drawing/2014/main" id="{BF8CCF77-31EB-FF67-A4C8-A9907AD1A674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275" name="Freeform 20">
                <a:extLst>
                  <a:ext uri="{FF2B5EF4-FFF2-40B4-BE49-F238E27FC236}">
                    <a16:creationId xmlns:a16="http://schemas.microsoft.com/office/drawing/2014/main" id="{F0CE97D2-4C97-3D7B-9E25-9AFF13A7D38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21">
                <a:extLst>
                  <a:ext uri="{FF2B5EF4-FFF2-40B4-BE49-F238E27FC236}">
                    <a16:creationId xmlns:a16="http://schemas.microsoft.com/office/drawing/2014/main" id="{6C78B436-17DB-B846-26AA-EB05B93E47F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22">
                <a:extLst>
                  <a:ext uri="{FF2B5EF4-FFF2-40B4-BE49-F238E27FC236}">
                    <a16:creationId xmlns:a16="http://schemas.microsoft.com/office/drawing/2014/main" id="{19A4F60C-4093-8BA1-F622-A80142E0DE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3" name="Group 23">
              <a:extLst>
                <a:ext uri="{FF2B5EF4-FFF2-40B4-BE49-F238E27FC236}">
                  <a16:creationId xmlns:a16="http://schemas.microsoft.com/office/drawing/2014/main" id="{FD458001-38F6-BB66-DDF4-09AF2AD1847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272" name="Freeform 24">
                <a:extLst>
                  <a:ext uri="{FF2B5EF4-FFF2-40B4-BE49-F238E27FC236}">
                    <a16:creationId xmlns:a16="http://schemas.microsoft.com/office/drawing/2014/main" id="{BFD49100-6085-B740-94C1-6FC2C4762A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25">
                <a:extLst>
                  <a:ext uri="{FF2B5EF4-FFF2-40B4-BE49-F238E27FC236}">
                    <a16:creationId xmlns:a16="http://schemas.microsoft.com/office/drawing/2014/main" id="{29643A91-52F6-0B3A-334B-2018743125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26">
                <a:extLst>
                  <a:ext uri="{FF2B5EF4-FFF2-40B4-BE49-F238E27FC236}">
                    <a16:creationId xmlns:a16="http://schemas.microsoft.com/office/drawing/2014/main" id="{1735C60C-6482-374F-B01B-DF43F96721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" name="Group 27">
              <a:extLst>
                <a:ext uri="{FF2B5EF4-FFF2-40B4-BE49-F238E27FC236}">
                  <a16:creationId xmlns:a16="http://schemas.microsoft.com/office/drawing/2014/main" id="{53371043-0312-7127-10F3-EE2BC8041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269" name="Freeform 28">
                <a:extLst>
                  <a:ext uri="{FF2B5EF4-FFF2-40B4-BE49-F238E27FC236}">
                    <a16:creationId xmlns:a16="http://schemas.microsoft.com/office/drawing/2014/main" id="{DC75D367-7A22-8383-41FA-B32C8EBCF2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Freeform 29">
                <a:extLst>
                  <a:ext uri="{FF2B5EF4-FFF2-40B4-BE49-F238E27FC236}">
                    <a16:creationId xmlns:a16="http://schemas.microsoft.com/office/drawing/2014/main" id="{F6FB9778-9446-06DA-3AA1-C9778D0AF9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Freeform 30">
                <a:extLst>
                  <a:ext uri="{FF2B5EF4-FFF2-40B4-BE49-F238E27FC236}">
                    <a16:creationId xmlns:a16="http://schemas.microsoft.com/office/drawing/2014/main" id="{5F76F97A-6D9C-10D0-21AA-BE4CBE9BF3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5" name="Freeform 31">
              <a:extLst>
                <a:ext uri="{FF2B5EF4-FFF2-40B4-BE49-F238E27FC236}">
                  <a16:creationId xmlns:a16="http://schemas.microsoft.com/office/drawing/2014/main" id="{65ACE43C-1D9F-7E4B-D142-80B8D13100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32">
              <a:extLst>
                <a:ext uri="{FF2B5EF4-FFF2-40B4-BE49-F238E27FC236}">
                  <a16:creationId xmlns:a16="http://schemas.microsoft.com/office/drawing/2014/main" id="{6A3128D6-89BA-14B9-4AD6-99A20169E3D0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48 w 109"/>
                <a:gd name="T3" fmla="*/ 1 h 156"/>
                <a:gd name="T4" fmla="*/ 183 w 109"/>
                <a:gd name="T5" fmla="*/ 5 h 156"/>
                <a:gd name="T6" fmla="*/ 366 w 109"/>
                <a:gd name="T7" fmla="*/ 26 h 156"/>
                <a:gd name="T8" fmla="*/ 579 w 109"/>
                <a:gd name="T9" fmla="*/ 55 h 156"/>
                <a:gd name="T10" fmla="*/ 774 w 109"/>
                <a:gd name="T11" fmla="*/ 100 h 156"/>
                <a:gd name="T12" fmla="*/ 952 w 109"/>
                <a:gd name="T13" fmla="*/ 162 h 156"/>
                <a:gd name="T14" fmla="*/ 1063 w 109"/>
                <a:gd name="T15" fmla="*/ 244 h 156"/>
                <a:gd name="T16" fmla="*/ 1089 w 109"/>
                <a:gd name="T17" fmla="*/ 358 h 156"/>
                <a:gd name="T18" fmla="*/ 1037 w 109"/>
                <a:gd name="T19" fmla="*/ 358 h 156"/>
                <a:gd name="T20" fmla="*/ 986 w 109"/>
                <a:gd name="T21" fmla="*/ 358 h 156"/>
                <a:gd name="T22" fmla="*/ 926 w 109"/>
                <a:gd name="T23" fmla="*/ 358 h 156"/>
                <a:gd name="T24" fmla="*/ 856 w 109"/>
                <a:gd name="T25" fmla="*/ 347 h 156"/>
                <a:gd name="T26" fmla="*/ 807 w 109"/>
                <a:gd name="T27" fmla="*/ 346 h 156"/>
                <a:gd name="T28" fmla="*/ 742 w 109"/>
                <a:gd name="T29" fmla="*/ 340 h 156"/>
                <a:gd name="T30" fmla="*/ 655 w 109"/>
                <a:gd name="T31" fmla="*/ 328 h 156"/>
                <a:gd name="T32" fmla="*/ 579 w 109"/>
                <a:gd name="T33" fmla="*/ 316 h 156"/>
                <a:gd name="T34" fmla="*/ 528 w 109"/>
                <a:gd name="T35" fmla="*/ 286 h 156"/>
                <a:gd name="T36" fmla="*/ 528 w 109"/>
                <a:gd name="T37" fmla="*/ 254 h 156"/>
                <a:gd name="T38" fmla="*/ 555 w 109"/>
                <a:gd name="T39" fmla="*/ 218 h 156"/>
                <a:gd name="T40" fmla="*/ 582 w 109"/>
                <a:gd name="T41" fmla="*/ 180 h 156"/>
                <a:gd name="T42" fmla="*/ 555 w 109"/>
                <a:gd name="T43" fmla="*/ 141 h 156"/>
                <a:gd name="T44" fmla="*/ 478 w 109"/>
                <a:gd name="T45" fmla="*/ 97 h 156"/>
                <a:gd name="T46" fmla="*/ 312 w 109"/>
                <a:gd name="T47" fmla="*/ 52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33">
              <a:extLst>
                <a:ext uri="{FF2B5EF4-FFF2-40B4-BE49-F238E27FC236}">
                  <a16:creationId xmlns:a16="http://schemas.microsoft.com/office/drawing/2014/main" id="{3E3A8CA5-ECD1-3424-2F11-E56E084FA751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5 w 54"/>
                <a:gd name="T5" fmla="*/ 3 h 40"/>
                <a:gd name="T6" fmla="*/ 145 w 54"/>
                <a:gd name="T7" fmla="*/ 20 h 40"/>
                <a:gd name="T8" fmla="*/ 241 w 54"/>
                <a:gd name="T9" fmla="*/ 28 h 40"/>
                <a:gd name="T10" fmla="*/ 323 w 54"/>
                <a:gd name="T11" fmla="*/ 34 h 40"/>
                <a:gd name="T12" fmla="*/ 409 w 54"/>
                <a:gd name="T13" fmla="*/ 40 h 40"/>
                <a:gd name="T14" fmla="*/ 500 w 54"/>
                <a:gd name="T15" fmla="*/ 43 h 40"/>
                <a:gd name="T16" fmla="*/ 603 w 54"/>
                <a:gd name="T17" fmla="*/ 37 h 40"/>
                <a:gd name="T18" fmla="*/ 590 w 54"/>
                <a:gd name="T19" fmla="*/ 59 h 40"/>
                <a:gd name="T20" fmla="*/ 556 w 54"/>
                <a:gd name="T21" fmla="*/ 78 h 40"/>
                <a:gd name="T22" fmla="*/ 493 w 54"/>
                <a:gd name="T23" fmla="*/ 90 h 40"/>
                <a:gd name="T24" fmla="*/ 405 w 54"/>
                <a:gd name="T25" fmla="*/ 95 h 40"/>
                <a:gd name="T26" fmla="*/ 310 w 54"/>
                <a:gd name="T27" fmla="*/ 94 h 40"/>
                <a:gd name="T28" fmla="*/ 208 w 54"/>
                <a:gd name="T29" fmla="*/ 76 h 40"/>
                <a:gd name="T30" fmla="*/ 109 w 54"/>
                <a:gd name="T31" fmla="*/ 49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34">
              <a:extLst>
                <a:ext uri="{FF2B5EF4-FFF2-40B4-BE49-F238E27FC236}">
                  <a16:creationId xmlns:a16="http://schemas.microsoft.com/office/drawing/2014/main" id="{C53DCF26-75D4-6407-39B9-CC5B6FD9AF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35">
              <a:extLst>
                <a:ext uri="{FF2B5EF4-FFF2-40B4-BE49-F238E27FC236}">
                  <a16:creationId xmlns:a16="http://schemas.microsoft.com/office/drawing/2014/main" id="{11E982DD-5F0A-C9A7-474F-2B64EE631D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36">
              <a:extLst>
                <a:ext uri="{FF2B5EF4-FFF2-40B4-BE49-F238E27FC236}">
                  <a16:creationId xmlns:a16="http://schemas.microsoft.com/office/drawing/2014/main" id="{8AE28DF9-FB07-68B6-BAF5-9B6EAC7B68F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37">
              <a:extLst>
                <a:ext uri="{FF2B5EF4-FFF2-40B4-BE49-F238E27FC236}">
                  <a16:creationId xmlns:a16="http://schemas.microsoft.com/office/drawing/2014/main" id="{45BC0B39-5177-F661-CB67-3EB9B6B50B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38">
              <a:extLst>
                <a:ext uri="{FF2B5EF4-FFF2-40B4-BE49-F238E27FC236}">
                  <a16:creationId xmlns:a16="http://schemas.microsoft.com/office/drawing/2014/main" id="{B65745DB-C105-CA15-BB04-AD3FE33259B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 h 237"/>
                <a:gd name="T4" fmla="*/ 90 w 257"/>
                <a:gd name="T5" fmla="*/ 74 h 237"/>
                <a:gd name="T6" fmla="*/ 206 w 257"/>
                <a:gd name="T7" fmla="*/ 113 h 237"/>
                <a:gd name="T8" fmla="*/ 369 w 257"/>
                <a:gd name="T9" fmla="*/ 146 h 237"/>
                <a:gd name="T10" fmla="*/ 597 w 257"/>
                <a:gd name="T11" fmla="*/ 177 h 237"/>
                <a:gd name="T12" fmla="*/ 885 w 257"/>
                <a:gd name="T13" fmla="*/ 210 h 237"/>
                <a:gd name="T14" fmla="*/ 1254 w 257"/>
                <a:gd name="T15" fmla="*/ 240 h 237"/>
                <a:gd name="T16" fmla="*/ 1679 w 257"/>
                <a:gd name="T17" fmla="*/ 265 h 237"/>
                <a:gd name="T18" fmla="*/ 2225 w 257"/>
                <a:gd name="T19" fmla="*/ 289 h 237"/>
                <a:gd name="T20" fmla="*/ 2842 w 257"/>
                <a:gd name="T21" fmla="*/ 309 h 237"/>
                <a:gd name="T22" fmla="*/ 3500 w 257"/>
                <a:gd name="T23" fmla="*/ 326 h 237"/>
                <a:gd name="T24" fmla="*/ 4315 w 257"/>
                <a:gd name="T25" fmla="*/ 340 h 237"/>
                <a:gd name="T26" fmla="*/ 5204 w 257"/>
                <a:gd name="T27" fmla="*/ 348 h 237"/>
                <a:gd name="T28" fmla="*/ 6220 w 257"/>
                <a:gd name="T29" fmla="*/ 353 h 237"/>
                <a:gd name="T30" fmla="*/ 7271 w 257"/>
                <a:gd name="T31" fmla="*/ 351 h 237"/>
                <a:gd name="T32" fmla="*/ 8500 w 257"/>
                <a:gd name="T33" fmla="*/ 346 h 237"/>
                <a:gd name="T34" fmla="*/ 7422 w 257"/>
                <a:gd name="T35" fmla="*/ 338 h 237"/>
                <a:gd name="T36" fmla="*/ 6440 w 257"/>
                <a:gd name="T37" fmla="*/ 327 h 237"/>
                <a:gd name="T38" fmla="*/ 5624 w 257"/>
                <a:gd name="T39" fmla="*/ 315 h 237"/>
                <a:gd name="T40" fmla="*/ 4895 w 257"/>
                <a:gd name="T41" fmla="*/ 304 h 237"/>
                <a:gd name="T42" fmla="*/ 4230 w 257"/>
                <a:gd name="T43" fmla="*/ 288 h 237"/>
                <a:gd name="T44" fmla="*/ 3706 w 257"/>
                <a:gd name="T45" fmla="*/ 271 h 237"/>
                <a:gd name="T46" fmla="*/ 3223 w 257"/>
                <a:gd name="T47" fmla="*/ 252 h 237"/>
                <a:gd name="T48" fmla="*/ 2769 w 257"/>
                <a:gd name="T49" fmla="*/ 231 h 237"/>
                <a:gd name="T50" fmla="*/ 2361 w 257"/>
                <a:gd name="T51" fmla="*/ 210 h 237"/>
                <a:gd name="T52" fmla="*/ 2028 w 257"/>
                <a:gd name="T53" fmla="*/ 185 h 237"/>
                <a:gd name="T54" fmla="*/ 1743 w 257"/>
                <a:gd name="T55" fmla="*/ 160 h 237"/>
                <a:gd name="T56" fmla="*/ 1431 w 257"/>
                <a:gd name="T57" fmla="*/ 130 h 237"/>
                <a:gd name="T58" fmla="*/ 1091 w 257"/>
                <a:gd name="T59" fmla="*/ 102 h 237"/>
                <a:gd name="T60" fmla="*/ 766 w 257"/>
                <a:gd name="T61" fmla="*/ 71 h 237"/>
                <a:gd name="T62" fmla="*/ 387 w 257"/>
                <a:gd name="T63" fmla="*/ 3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39">
              <a:extLst>
                <a:ext uri="{FF2B5EF4-FFF2-40B4-BE49-F238E27FC236}">
                  <a16:creationId xmlns:a16="http://schemas.microsoft.com/office/drawing/2014/main" id="{11057A48-9725-9241-7234-3F5035728B5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758 w 124"/>
                <a:gd name="T1" fmla="*/ 0 h 110"/>
                <a:gd name="T2" fmla="*/ 4409 w 124"/>
                <a:gd name="T3" fmla="*/ 184 h 110"/>
                <a:gd name="T4" fmla="*/ 4284 w 124"/>
                <a:gd name="T5" fmla="*/ 183 h 110"/>
                <a:gd name="T6" fmla="*/ 3806 w 124"/>
                <a:gd name="T7" fmla="*/ 179 h 110"/>
                <a:gd name="T8" fmla="*/ 3181 w 124"/>
                <a:gd name="T9" fmla="*/ 174 h 110"/>
                <a:gd name="T10" fmla="*/ 2431 w 124"/>
                <a:gd name="T11" fmla="*/ 169 h 110"/>
                <a:gd name="T12" fmla="*/ 1600 w 124"/>
                <a:gd name="T13" fmla="*/ 166 h 110"/>
                <a:gd name="T14" fmla="*/ 909 w 124"/>
                <a:gd name="T15" fmla="*/ 167 h 110"/>
                <a:gd name="T16" fmla="*/ 323 w 124"/>
                <a:gd name="T17" fmla="*/ 175 h 110"/>
                <a:gd name="T18" fmla="*/ 0 w 124"/>
                <a:gd name="T19" fmla="*/ 187 h 110"/>
                <a:gd name="T20" fmla="*/ 132 w 124"/>
                <a:gd name="T21" fmla="*/ 167 h 110"/>
                <a:gd name="T22" fmla="*/ 290 w 124"/>
                <a:gd name="T23" fmla="*/ 152 h 110"/>
                <a:gd name="T24" fmla="*/ 586 w 124"/>
                <a:gd name="T25" fmla="*/ 140 h 110"/>
                <a:gd name="T26" fmla="*/ 909 w 124"/>
                <a:gd name="T27" fmla="*/ 130 h 110"/>
                <a:gd name="T28" fmla="*/ 1288 w 124"/>
                <a:gd name="T29" fmla="*/ 122 h 110"/>
                <a:gd name="T30" fmla="*/ 1663 w 124"/>
                <a:gd name="T31" fmla="*/ 121 h 110"/>
                <a:gd name="T32" fmla="*/ 2086 w 124"/>
                <a:gd name="T33" fmla="*/ 121 h 110"/>
                <a:gd name="T34" fmla="*/ 2564 w 124"/>
                <a:gd name="T35" fmla="*/ 127 h 110"/>
                <a:gd name="T36" fmla="*/ 2598 w 124"/>
                <a:gd name="T37" fmla="*/ 121 h 110"/>
                <a:gd name="T38" fmla="*/ 2494 w 124"/>
                <a:gd name="T39" fmla="*/ 97 h 110"/>
                <a:gd name="T40" fmla="*/ 2380 w 124"/>
                <a:gd name="T41" fmla="*/ 65 h 110"/>
                <a:gd name="T42" fmla="*/ 2337 w 124"/>
                <a:gd name="T43" fmla="*/ 51 h 110"/>
                <a:gd name="T44" fmla="*/ 2240 w 124"/>
                <a:gd name="T45" fmla="*/ 51 h 110"/>
                <a:gd name="T46" fmla="*/ 2155 w 124"/>
                <a:gd name="T47" fmla="*/ 49 h 110"/>
                <a:gd name="T48" fmla="*/ 2086 w 124"/>
                <a:gd name="T49" fmla="*/ 43 h 110"/>
                <a:gd name="T50" fmla="*/ 2048 w 124"/>
                <a:gd name="T51" fmla="*/ 37 h 110"/>
                <a:gd name="T52" fmla="*/ 2048 w 124"/>
                <a:gd name="T53" fmla="*/ 31 h 110"/>
                <a:gd name="T54" fmla="*/ 2086 w 124"/>
                <a:gd name="T55" fmla="*/ 26 h 110"/>
                <a:gd name="T56" fmla="*/ 2362 w 124"/>
                <a:gd name="T57" fmla="*/ 8 h 110"/>
                <a:gd name="T58" fmla="*/ 2758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40">
              <a:extLst>
                <a:ext uri="{FF2B5EF4-FFF2-40B4-BE49-F238E27FC236}">
                  <a16:creationId xmlns:a16="http://schemas.microsoft.com/office/drawing/2014/main" id="{F229D370-88A4-DD97-51DD-294370555E9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78 w 109"/>
                <a:gd name="T3" fmla="*/ 1 h 156"/>
                <a:gd name="T4" fmla="*/ 635 w 109"/>
                <a:gd name="T5" fmla="*/ 5 h 156"/>
                <a:gd name="T6" fmla="*/ 1327 w 109"/>
                <a:gd name="T7" fmla="*/ 12 h 156"/>
                <a:gd name="T8" fmla="*/ 2098 w 109"/>
                <a:gd name="T9" fmla="*/ 36 h 156"/>
                <a:gd name="T10" fmla="*/ 2829 w 109"/>
                <a:gd name="T11" fmla="*/ 56 h 156"/>
                <a:gd name="T12" fmla="*/ 3470 w 109"/>
                <a:gd name="T13" fmla="*/ 95 h 156"/>
                <a:gd name="T14" fmla="*/ 3862 w 109"/>
                <a:gd name="T15" fmla="*/ 146 h 156"/>
                <a:gd name="T16" fmla="*/ 3939 w 109"/>
                <a:gd name="T17" fmla="*/ 211 h 156"/>
                <a:gd name="T18" fmla="*/ 3815 w 109"/>
                <a:gd name="T19" fmla="*/ 211 h 156"/>
                <a:gd name="T20" fmla="*/ 3605 w 109"/>
                <a:gd name="T21" fmla="*/ 211 h 156"/>
                <a:gd name="T22" fmla="*/ 3361 w 109"/>
                <a:gd name="T23" fmla="*/ 211 h 156"/>
                <a:gd name="T24" fmla="*/ 3140 w 109"/>
                <a:gd name="T25" fmla="*/ 208 h 156"/>
                <a:gd name="T26" fmla="*/ 2921 w 109"/>
                <a:gd name="T27" fmla="*/ 207 h 156"/>
                <a:gd name="T28" fmla="*/ 2676 w 109"/>
                <a:gd name="T29" fmla="*/ 203 h 156"/>
                <a:gd name="T30" fmla="*/ 2383 w 109"/>
                <a:gd name="T31" fmla="*/ 197 h 156"/>
                <a:gd name="T32" fmla="*/ 2098 w 109"/>
                <a:gd name="T33" fmla="*/ 189 h 156"/>
                <a:gd name="T34" fmla="*/ 1908 w 109"/>
                <a:gd name="T35" fmla="*/ 170 h 156"/>
                <a:gd name="T36" fmla="*/ 1908 w 109"/>
                <a:gd name="T37" fmla="*/ 150 h 156"/>
                <a:gd name="T38" fmla="*/ 2039 w 109"/>
                <a:gd name="T39" fmla="*/ 131 h 156"/>
                <a:gd name="T40" fmla="*/ 2160 w 109"/>
                <a:gd name="T41" fmla="*/ 107 h 156"/>
                <a:gd name="T42" fmla="*/ 2039 w 109"/>
                <a:gd name="T43" fmla="*/ 86 h 156"/>
                <a:gd name="T44" fmla="*/ 1749 w 109"/>
                <a:gd name="T45" fmla="*/ 55 h 156"/>
                <a:gd name="T46" fmla="*/ 1138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41">
              <a:extLst>
                <a:ext uri="{FF2B5EF4-FFF2-40B4-BE49-F238E27FC236}">
                  <a16:creationId xmlns:a16="http://schemas.microsoft.com/office/drawing/2014/main" id="{A24544FB-36F8-0DF9-6035-C466AA2CBAA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135 w 46"/>
                <a:gd name="T1" fmla="*/ 0 h 94"/>
                <a:gd name="T2" fmla="*/ 720 w 46"/>
                <a:gd name="T3" fmla="*/ 53 h 94"/>
                <a:gd name="T4" fmla="*/ 534 w 46"/>
                <a:gd name="T5" fmla="*/ 89 h 94"/>
                <a:gd name="T6" fmla="*/ 396 w 46"/>
                <a:gd name="T7" fmla="*/ 116 h 94"/>
                <a:gd name="T8" fmla="*/ 0 w 46"/>
                <a:gd name="T9" fmla="*/ 136 h 94"/>
                <a:gd name="T10" fmla="*/ 435 w 46"/>
                <a:gd name="T11" fmla="*/ 128 h 94"/>
                <a:gd name="T12" fmla="*/ 842 w 46"/>
                <a:gd name="T13" fmla="*/ 118 h 94"/>
                <a:gd name="T14" fmla="*/ 1140 w 46"/>
                <a:gd name="T15" fmla="*/ 100 h 94"/>
                <a:gd name="T16" fmla="*/ 1435 w 46"/>
                <a:gd name="T17" fmla="*/ 82 h 94"/>
                <a:gd name="T18" fmla="*/ 1634 w 46"/>
                <a:gd name="T19" fmla="*/ 65 h 94"/>
                <a:gd name="T20" fmla="*/ 1654 w 46"/>
                <a:gd name="T21" fmla="*/ 42 h 94"/>
                <a:gd name="T22" fmla="*/ 1530 w 46"/>
                <a:gd name="T23" fmla="*/ 15 h 94"/>
                <a:gd name="T24" fmla="*/ 113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42">
              <a:extLst>
                <a:ext uri="{FF2B5EF4-FFF2-40B4-BE49-F238E27FC236}">
                  <a16:creationId xmlns:a16="http://schemas.microsoft.com/office/drawing/2014/main" id="{F66117E8-4738-8DC4-22FC-A9ED3EED888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1 w 54"/>
                <a:gd name="T5" fmla="*/ 3 h 40"/>
                <a:gd name="T6" fmla="*/ 407 w 54"/>
                <a:gd name="T7" fmla="*/ 8 h 40"/>
                <a:gd name="T8" fmla="*/ 655 w 54"/>
                <a:gd name="T9" fmla="*/ 12 h 40"/>
                <a:gd name="T10" fmla="*/ 923 w 54"/>
                <a:gd name="T11" fmla="*/ 15 h 40"/>
                <a:gd name="T12" fmla="*/ 1211 w 54"/>
                <a:gd name="T13" fmla="*/ 17 h 40"/>
                <a:gd name="T14" fmla="*/ 1439 w 54"/>
                <a:gd name="T15" fmla="*/ 18 h 40"/>
                <a:gd name="T16" fmla="*/ 1707 w 54"/>
                <a:gd name="T17" fmla="*/ 16 h 40"/>
                <a:gd name="T18" fmla="*/ 1685 w 54"/>
                <a:gd name="T19" fmla="*/ 37 h 40"/>
                <a:gd name="T20" fmla="*/ 1591 w 54"/>
                <a:gd name="T21" fmla="*/ 45 h 40"/>
                <a:gd name="T22" fmla="*/ 1401 w 54"/>
                <a:gd name="T23" fmla="*/ 50 h 40"/>
                <a:gd name="T24" fmla="*/ 1164 w 54"/>
                <a:gd name="T25" fmla="*/ 52 h 40"/>
                <a:gd name="T26" fmla="*/ 873 w 54"/>
                <a:gd name="T27" fmla="*/ 51 h 40"/>
                <a:gd name="T28" fmla="*/ 591 w 54"/>
                <a:gd name="T29" fmla="*/ 44 h 40"/>
                <a:gd name="T30" fmla="*/ 305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43">
              <a:extLst>
                <a:ext uri="{FF2B5EF4-FFF2-40B4-BE49-F238E27FC236}">
                  <a16:creationId xmlns:a16="http://schemas.microsoft.com/office/drawing/2014/main" id="{6AE9DB94-E9A2-DB9E-ABC6-0D2CF50A34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44">
              <a:extLst>
                <a:ext uri="{FF2B5EF4-FFF2-40B4-BE49-F238E27FC236}">
                  <a16:creationId xmlns:a16="http://schemas.microsoft.com/office/drawing/2014/main" id="{24B598CE-CF04-9846-D7C5-6ACF640E300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90 w 596"/>
                <a:gd name="T1" fmla="*/ 526 h 666"/>
                <a:gd name="T2" fmla="*/ 219 w 596"/>
                <a:gd name="T3" fmla="*/ 487 h 666"/>
                <a:gd name="T4" fmla="*/ 0 w 596"/>
                <a:gd name="T5" fmla="*/ 412 h 666"/>
                <a:gd name="T6" fmla="*/ 132 w 596"/>
                <a:gd name="T7" fmla="*/ 317 h 666"/>
                <a:gd name="T8" fmla="*/ 919 w 596"/>
                <a:gd name="T9" fmla="*/ 216 h 666"/>
                <a:gd name="T10" fmla="*/ 2498 w 596"/>
                <a:gd name="T11" fmla="*/ 121 h 666"/>
                <a:gd name="T12" fmla="*/ 5163 w 596"/>
                <a:gd name="T13" fmla="*/ 43 h 666"/>
                <a:gd name="T14" fmla="*/ 8960 w 596"/>
                <a:gd name="T15" fmla="*/ 2 h 666"/>
                <a:gd name="T16" fmla="*/ 13816 w 596"/>
                <a:gd name="T17" fmla="*/ 9 h 666"/>
                <a:gd name="T18" fmla="*/ 17577 w 596"/>
                <a:gd name="T19" fmla="*/ 96 h 666"/>
                <a:gd name="T20" fmla="*/ 20119 w 596"/>
                <a:gd name="T21" fmla="*/ 235 h 666"/>
                <a:gd name="T22" fmla="*/ 21453 w 596"/>
                <a:gd name="T23" fmla="*/ 407 h 666"/>
                <a:gd name="T24" fmla="*/ 21618 w 596"/>
                <a:gd name="T25" fmla="*/ 584 h 666"/>
                <a:gd name="T26" fmla="*/ 20572 w 596"/>
                <a:gd name="T27" fmla="*/ 749 h 666"/>
                <a:gd name="T28" fmla="*/ 18408 w 596"/>
                <a:gd name="T29" fmla="*/ 877 h 666"/>
                <a:gd name="T30" fmla="*/ 15144 w 596"/>
                <a:gd name="T31" fmla="*/ 947 h 666"/>
                <a:gd name="T32" fmla="*/ 14131 w 596"/>
                <a:gd name="T33" fmla="*/ 940 h 666"/>
                <a:gd name="T34" fmla="*/ 16025 w 596"/>
                <a:gd name="T35" fmla="*/ 882 h 666"/>
                <a:gd name="T36" fmla="*/ 17499 w 596"/>
                <a:gd name="T37" fmla="*/ 775 h 666"/>
                <a:gd name="T38" fmla="*/ 18512 w 596"/>
                <a:gd name="T39" fmla="*/ 647 h 666"/>
                <a:gd name="T40" fmla="*/ 18872 w 596"/>
                <a:gd name="T41" fmla="*/ 507 h 666"/>
                <a:gd name="T42" fmla="*/ 18655 w 596"/>
                <a:gd name="T43" fmla="*/ 368 h 666"/>
                <a:gd name="T44" fmla="*/ 17600 w 596"/>
                <a:gd name="T45" fmla="*/ 248 h 666"/>
                <a:gd name="T46" fmla="*/ 15723 w 596"/>
                <a:gd name="T47" fmla="*/ 160 h 666"/>
                <a:gd name="T48" fmla="*/ 12393 w 596"/>
                <a:gd name="T49" fmla="*/ 106 h 666"/>
                <a:gd name="T50" fmla="*/ 8938 w 596"/>
                <a:gd name="T51" fmla="*/ 85 h 666"/>
                <a:gd name="T52" fmla="*/ 6325 w 596"/>
                <a:gd name="T53" fmla="*/ 100 h 666"/>
                <a:gd name="T54" fmla="*/ 4402 w 596"/>
                <a:gd name="T55" fmla="*/ 143 h 666"/>
                <a:gd name="T56" fmla="*/ 3045 w 596"/>
                <a:gd name="T57" fmla="*/ 212 h 666"/>
                <a:gd name="T58" fmla="*/ 2073 w 596"/>
                <a:gd name="T59" fmla="*/ 294 h 666"/>
                <a:gd name="T60" fmla="*/ 1449 w 596"/>
                <a:gd name="T61" fmla="*/ 387 h 666"/>
                <a:gd name="T62" fmla="*/ 1018 w 596"/>
                <a:gd name="T63" fmla="*/ 48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53" name="Rectangle 45">
            <a:extLst>
              <a:ext uri="{FF2B5EF4-FFF2-40B4-BE49-F238E27FC236}">
                <a16:creationId xmlns:a16="http://schemas.microsoft.com/office/drawing/2014/main" id="{A8ADB885-33DD-4FAB-AC9C-AA7F89860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46">
            <a:extLst>
              <a:ext uri="{FF2B5EF4-FFF2-40B4-BE49-F238E27FC236}">
                <a16:creationId xmlns:a16="http://schemas.microsoft.com/office/drawing/2014/main" id="{823085D5-3886-0373-5C9B-EF067987F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1055" name="Rectangle 47">
            <a:extLst>
              <a:ext uri="{FF2B5EF4-FFF2-40B4-BE49-F238E27FC236}">
                <a16:creationId xmlns:a16="http://schemas.microsoft.com/office/drawing/2014/main" id="{B0EF80ED-8FBD-6950-2FAE-937EE6E336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56" name="Rectangle 48">
            <a:extLst>
              <a:ext uri="{FF2B5EF4-FFF2-40B4-BE49-F238E27FC236}">
                <a16:creationId xmlns:a16="http://schemas.microsoft.com/office/drawing/2014/main" id="{1B2C976B-AB37-E9AF-85EE-F3D4FF5A66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57" name="Rectangle 49">
            <a:extLst>
              <a:ext uri="{FF2B5EF4-FFF2-40B4-BE49-F238E27FC236}">
                <a16:creationId xmlns:a16="http://schemas.microsoft.com/office/drawing/2014/main" id="{3C40B6C9-2258-3020-FC3B-1CA901E04C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05BB511-052F-4EA3-AD6C-F735C8C0A48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22" r:id="rId2"/>
    <p:sldLayoutId id="2147485323" r:id="rId3"/>
    <p:sldLayoutId id="2147485324" r:id="rId4"/>
    <p:sldLayoutId id="2147485325" r:id="rId5"/>
    <p:sldLayoutId id="2147485326" r:id="rId6"/>
    <p:sldLayoutId id="2147485327" r:id="rId7"/>
    <p:sldLayoutId id="2147485328" r:id="rId8"/>
    <p:sldLayoutId id="2147485329" r:id="rId9"/>
    <p:sldLayoutId id="2147485330" r:id="rId10"/>
    <p:sldLayoutId id="2147485331" r:id="rId11"/>
  </p:sldLayoutIdLst>
  <p:transition spd="med">
    <p:split orient="vert"/>
  </p:transition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A803D93-9FEB-02CF-B56F-F48D4D368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B7E4259-74AD-3207-7067-2D386646E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75A2AEC-A874-E509-FA9E-20136B8AAA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47D197B-4B07-BEAC-FE85-7060AA371B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E00913A-592D-A4ED-9A3F-C48D084FC2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1F4100-D3FA-4A6A-8744-692E9DB07F4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53AEF3E-33D6-A4F6-E586-C45D39C23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0C889E7-18DA-9761-15F8-9A2C9F3C4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8CCB31F-CC59-27CD-FB79-5EEC4B3718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FD4C382F-AFBB-7F3C-B38E-829D2FF538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64D9329A-34E9-338D-D6F2-A996F3B31E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A46B71-C0D5-4C47-A381-2A72C909F41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0F025F0-75A1-9F97-1713-3094A7616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DE8B1DC-14B4-0F5E-16FE-180B2F3A5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7E3E3FD-ECA2-5F38-C00E-EC4BDD304A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2BBD7153-BB6D-2820-0AB0-04DE530471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92AE967-6FCD-FD99-D321-34DB834011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258E5B0-BC98-4AC8-A6DC-E52EA06FCB8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7BBB955-4F1B-599D-6812-995474AAB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95633B-D946-E0D7-7FF8-004034BAF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621D4753-C437-1003-E2B4-DFBD6FCA15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37E2DC91-BF33-0A78-7DA3-9E36C265E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562B1BD0-AEEC-453A-9B35-CD5D56F29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4BADE7-2976-4AEA-983D-1F476E49E75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21BE482-D45A-76D9-45B7-1216A19C3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AD4AE56-67F6-B7D1-4AFE-DD0C45E2A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F814BF3-1686-F6C2-FEAE-263831CB17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35CF56E-C912-60DF-A737-49083C5E94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8891B4D4-C19B-6FCE-5D12-0D8CB04BFB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316C6C-F417-4477-AFBD-98E7D88DAA9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8" r:id="rId1"/>
    <p:sldLayoutId id="2147485279" r:id="rId2"/>
    <p:sldLayoutId id="2147485280" r:id="rId3"/>
    <p:sldLayoutId id="2147485281" r:id="rId4"/>
    <p:sldLayoutId id="2147485282" r:id="rId5"/>
    <p:sldLayoutId id="2147485283" r:id="rId6"/>
    <p:sldLayoutId id="2147485284" r:id="rId7"/>
    <p:sldLayoutId id="2147485285" r:id="rId8"/>
    <p:sldLayoutId id="2147485286" r:id="rId9"/>
    <p:sldLayoutId id="2147485287" r:id="rId10"/>
    <p:sldLayoutId id="2147485288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1BB0B25-46E9-ED60-F0E8-A57F9E15C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7675095-59F1-FF4F-5770-EBCAED794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301ED4B5-8166-3F4C-27AE-ACBCF50CDB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9AFEF74-4597-FC3D-D9CB-FFA67E81A2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F61A2D41-A12C-8ECE-7ABD-601792A7EF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ACFBD3-C1B2-4CC1-810D-38BDD12DE31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89" r:id="rId1"/>
    <p:sldLayoutId id="2147485290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3784C6-3985-8575-6181-D388105B9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E1C4FD-74D6-A248-C9EF-92D41272E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B281F55-A924-8E81-F5AC-3F207712BD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B7E23A54-8384-8C61-A075-A8C5EFC680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FDAC5490-84EE-DAC9-8D56-6E8D33CBA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81CB9E6-BA8F-4193-8CFA-9631C52891A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  <p:sldLayoutId id="2147485309" r:id="rId10"/>
    <p:sldLayoutId id="2147485310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06AED7F-7D6A-C7CF-3DF2-ECA060BB6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ECBA7C7-B66A-956E-D2BC-8EA992F85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2F6E31A-1516-6150-8773-F13575E8B6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B1F60B01-ACFB-97BE-2006-298724BB8A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42228D4D-96F5-6AB4-9828-313DB735F0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552E1A4-1199-4249-A5B0-A459E7FAEB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00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0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0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10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0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10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10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0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06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10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101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0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0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CD05B7A-8274-ED56-B2DB-619C9CA14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</a:rPr>
              <a:t>Medical Responsibility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>
                <a:solidFill>
                  <a:srgbClr val="FF3300"/>
                </a:solidFill>
              </a:rPr>
              <a:t>(Malpractice)</a:t>
            </a: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01B4A737-5738-443E-311B-1FFF331F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33C3C9E5-DE3D-4304-038B-BDEE2BD411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4437063"/>
            <a:ext cx="7488237" cy="64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i="1" dirty="0">
                <a:solidFill>
                  <a:srgbClr val="0033CC"/>
                </a:solidFill>
              </a:rPr>
              <a:t>Medical Malpractice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DA44D04-B80F-3A3B-A3BA-9156B6AD4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404813"/>
            <a:ext cx="8569325" cy="5832475"/>
          </a:xfrm>
        </p:spPr>
        <p:txBody>
          <a:bodyPr/>
          <a:lstStyle/>
          <a:p>
            <a:pPr marL="0" indent="0" algn="just" rtl="0" eaLnBrk="1" hangingPunct="1">
              <a:buFontTx/>
              <a:buNone/>
              <a:defRPr/>
            </a:pPr>
            <a:r>
              <a:rPr lang="en-US" altLang="en-US" dirty="0">
                <a:solidFill>
                  <a:srgbClr val="0033CC"/>
                </a:solidFill>
              </a:rPr>
              <a:t>Causes:</a:t>
            </a:r>
          </a:p>
          <a:p>
            <a:pPr marL="0" indent="0" algn="just" rtl="0" eaLnBrk="1" hangingPunct="1">
              <a:buFontTx/>
              <a:buNone/>
              <a:defRPr/>
            </a:pPr>
            <a:r>
              <a:rPr lang="en-US" altLang="en-US" dirty="0">
                <a:solidFill>
                  <a:srgbClr val="0033CC"/>
                </a:solidFill>
              </a:rPr>
              <a:t>It may be due to:</a:t>
            </a:r>
          </a:p>
          <a:p>
            <a:pPr algn="just" rtl="0" eaLnBrk="1" hangingPunct="1">
              <a:defRPr/>
            </a:pPr>
            <a:r>
              <a:rPr lang="en-US" altLang="en-US" dirty="0">
                <a:solidFill>
                  <a:srgbClr val="0033CC"/>
                </a:solidFill>
              </a:rPr>
              <a:t>Negligence: lack of care.</a:t>
            </a:r>
          </a:p>
          <a:p>
            <a:pPr algn="just" rtl="0" eaLnBrk="1" hangingPunct="1">
              <a:defRPr/>
            </a:pPr>
            <a:r>
              <a:rPr lang="en-US" altLang="en-US" dirty="0">
                <a:solidFill>
                  <a:srgbClr val="0033CC"/>
                </a:solidFill>
              </a:rPr>
              <a:t>Incompetence: lack of skill or medical knowledge</a:t>
            </a:r>
          </a:p>
          <a:p>
            <a:pPr algn="just" rtl="0" eaLnBrk="1" hangingPunct="1">
              <a:defRPr/>
            </a:pPr>
            <a:endParaRPr lang="en-US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F1213A7-FBA9-B92F-5F2D-968999495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4456112"/>
          </a:xfrm>
        </p:spPr>
        <p:txBody>
          <a:bodyPr/>
          <a:lstStyle/>
          <a:p>
            <a:pPr marL="0" indent="0" algn="l" rtl="0">
              <a:buFontTx/>
              <a:buNone/>
            </a:pPr>
            <a:r>
              <a:rPr lang="en-US" altLang="en-US"/>
              <a:t>Medical Negligence: </a:t>
            </a:r>
          </a:p>
          <a:p>
            <a:pPr marL="0" indent="0" algn="l" rtl="0"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Inadequate standard </a:t>
            </a:r>
            <a:r>
              <a:rPr lang="en-US" altLang="en-US"/>
              <a:t>of </a:t>
            </a:r>
            <a:r>
              <a:rPr lang="en-US" altLang="en-US" b="1">
                <a:solidFill>
                  <a:srgbClr val="FF0000"/>
                </a:solidFill>
              </a:rPr>
              <a:t>medical care </a:t>
            </a:r>
            <a:r>
              <a:rPr lang="en-US" altLang="en-US"/>
              <a:t>given to a patient.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60BD98B-DE08-13B7-C5E9-D0EA4CA3A2EE}"/>
              </a:ext>
            </a:extLst>
          </p:cNvPr>
          <p:cNvSpPr/>
          <p:nvPr/>
        </p:nvSpPr>
        <p:spPr bwMode="auto">
          <a:xfrm>
            <a:off x="457200" y="1939925"/>
            <a:ext cx="3322638" cy="3455988"/>
          </a:xfrm>
          <a:prstGeom prst="cloud">
            <a:avLst/>
          </a:prstGeom>
          <a:gradFill rotWithShape="0">
            <a:gsLst>
              <a:gs pos="0">
                <a:srgbClr val="707070"/>
              </a:gs>
              <a:gs pos="50000">
                <a:srgbClr val="FFFFFF"/>
              </a:gs>
              <a:gs pos="100000">
                <a:srgbClr val="707070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Front">
              <a:rot lat="19799999" lon="19439998" rev="0"/>
            </a:camera>
            <a:lightRig rig="legacyNormal2" dir="t"/>
          </a:scene3d>
          <a:sp3d extrusionH="3540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Omission: </a:t>
            </a:r>
            <a:r>
              <a:rPr lang="en-US" sz="2800" dirty="0">
                <a:latin typeface="Arial" charset="0"/>
                <a:cs typeface="Arial" charset="0"/>
              </a:rPr>
              <a:t>failure to do something.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5903C82-3B29-6E4B-02E0-33391A7D6B67}"/>
              </a:ext>
            </a:extLst>
          </p:cNvPr>
          <p:cNvSpPr/>
          <p:nvPr/>
        </p:nvSpPr>
        <p:spPr bwMode="auto">
          <a:xfrm>
            <a:off x="4716463" y="2360613"/>
            <a:ext cx="4114800" cy="3024187"/>
          </a:xfrm>
          <a:prstGeom prst="cloud">
            <a:avLst/>
          </a:prstGeom>
          <a:gradFill rotWithShape="0">
            <a:gsLst>
              <a:gs pos="0">
                <a:srgbClr val="707070"/>
              </a:gs>
              <a:gs pos="50000">
                <a:srgbClr val="FFFFFF"/>
              </a:gs>
              <a:gs pos="100000">
                <a:srgbClr val="707070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Front">
              <a:rot lat="19799999" lon="19439998" rev="0"/>
            </a:camera>
            <a:lightRig rig="legacyNormal2" dir="t"/>
          </a:scene3d>
          <a:sp3d extrusionH="3540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Commission: </a:t>
            </a:r>
            <a:r>
              <a:rPr lang="en-US" sz="2800" dirty="0">
                <a:latin typeface="Arial" charset="0"/>
                <a:cs typeface="Arial" charset="0"/>
              </a:rPr>
              <a:t>doing something wrong.</a:t>
            </a: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3B4BD538-7A0C-204A-50D8-3891D3D5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243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>
            <a:extLst>
              <a:ext uri="{FF2B5EF4-FFF2-40B4-BE49-F238E27FC236}">
                <a16:creationId xmlns:a16="http://schemas.microsoft.com/office/drawing/2014/main" id="{BEA27D2D-DD98-1033-F0E0-A32A6288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59581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7 Points 1">
            <a:extLst>
              <a:ext uri="{FF2B5EF4-FFF2-40B4-BE49-F238E27FC236}">
                <a16:creationId xmlns:a16="http://schemas.microsoft.com/office/drawing/2014/main" id="{DBDFA995-9053-2EC8-1A02-D0CB11EF8E93}"/>
              </a:ext>
            </a:extLst>
          </p:cNvPr>
          <p:cNvSpPr/>
          <p:nvPr/>
        </p:nvSpPr>
        <p:spPr bwMode="auto">
          <a:xfrm>
            <a:off x="539552" y="19363"/>
            <a:ext cx="7740352" cy="3096344"/>
          </a:xfrm>
          <a:prstGeom prst="star7">
            <a:avLst/>
          </a:prstGeom>
          <a:gradFill rotWithShape="0">
            <a:gsLst>
              <a:gs pos="0">
                <a:srgbClr val="707070"/>
              </a:gs>
              <a:gs pos="50000">
                <a:srgbClr val="FFFFFF"/>
              </a:gs>
              <a:gs pos="100000">
                <a:srgbClr val="707070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Front">
              <a:rot lat="19799999" lon="19439998" rev="0"/>
            </a:camera>
            <a:lightRig rig="legacyNormal2" dir="t"/>
          </a:scene3d>
          <a:sp3d extrusionH="3540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4800" dirty="0">
                <a:ln w="28575">
                  <a:solidFill>
                    <a:schemeClr val="tx1"/>
                  </a:solidFill>
                </a:ln>
                <a:latin typeface="Arial" charset="0"/>
                <a:cs typeface="Arial" charset="0"/>
              </a:rPr>
              <a:t>Incompetence</a:t>
            </a:r>
          </a:p>
        </p:txBody>
      </p:sp>
      <p:grpSp>
        <p:nvGrpSpPr>
          <p:cNvPr id="24579" name="Graphic 3" descr="Teacher">
            <a:extLst>
              <a:ext uri="{FF2B5EF4-FFF2-40B4-BE49-F238E27FC236}">
                <a16:creationId xmlns:a16="http://schemas.microsoft.com/office/drawing/2014/main" id="{D19B5E09-3FB2-4304-7488-F42E3B85177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076700"/>
            <a:ext cx="503238" cy="839788"/>
            <a:chOff x="539552" y="4077072"/>
            <a:chExt cx="360040" cy="838834"/>
          </a:xfrm>
        </p:grpSpPr>
        <p:sp>
          <p:nvSpPr>
            <p:cNvPr id="24581" name="Freeform: Shape 5">
              <a:extLst>
                <a:ext uri="{FF2B5EF4-FFF2-40B4-BE49-F238E27FC236}">
                  <a16:creationId xmlns:a16="http://schemas.microsoft.com/office/drawing/2014/main" id="{F36AAB13-1044-D723-3E02-34CC1B9C7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10" y="4243091"/>
              <a:ext cx="270030" cy="436893"/>
            </a:xfrm>
            <a:custGeom>
              <a:avLst/>
              <a:gdLst>
                <a:gd name="T0" fmla="*/ 255028 w 270030"/>
                <a:gd name="T1" fmla="*/ 0 h 436892"/>
                <a:gd name="T2" fmla="*/ 15002 w 270030"/>
                <a:gd name="T3" fmla="*/ 0 h 436892"/>
                <a:gd name="T4" fmla="*/ 0 w 270030"/>
                <a:gd name="T5" fmla="*/ 34951 h 436892"/>
                <a:gd name="T6" fmla="*/ 0 w 270030"/>
                <a:gd name="T7" fmla="*/ 161650 h 436892"/>
                <a:gd name="T8" fmla="*/ 13502 w 270030"/>
                <a:gd name="T9" fmla="*/ 157281 h 436892"/>
                <a:gd name="T10" fmla="*/ 22503 w 270030"/>
                <a:gd name="T11" fmla="*/ 159029 h 436892"/>
                <a:gd name="T12" fmla="*/ 22503 w 270030"/>
                <a:gd name="T13" fmla="*/ 52427 h 436892"/>
                <a:gd name="T14" fmla="*/ 247528 w 270030"/>
                <a:gd name="T15" fmla="*/ 52427 h 436892"/>
                <a:gd name="T16" fmla="*/ 247528 w 270030"/>
                <a:gd name="T17" fmla="*/ 384475 h 436892"/>
                <a:gd name="T18" fmla="*/ 120388 w 270030"/>
                <a:gd name="T19" fmla="*/ 384475 h 436892"/>
                <a:gd name="T20" fmla="*/ 99011 w 270030"/>
                <a:gd name="T21" fmla="*/ 436902 h 436892"/>
                <a:gd name="T22" fmla="*/ 255028 w 270030"/>
                <a:gd name="T23" fmla="*/ 436902 h 436892"/>
                <a:gd name="T24" fmla="*/ 270030 w 270030"/>
                <a:gd name="T25" fmla="*/ 401950 h 436892"/>
                <a:gd name="T26" fmla="*/ 270030 w 270030"/>
                <a:gd name="T27" fmla="*/ 34951 h 436892"/>
                <a:gd name="T28" fmla="*/ 255028 w 270030"/>
                <a:gd name="T29" fmla="*/ 0 h 4368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0030" h="436892">
                  <a:moveTo>
                    <a:pt x="255028" y="0"/>
                  </a:moveTo>
                  <a:lnTo>
                    <a:pt x="15002" y="0"/>
                  </a:lnTo>
                  <a:cubicBezTo>
                    <a:pt x="6751" y="0"/>
                    <a:pt x="0" y="15728"/>
                    <a:pt x="0" y="34951"/>
                  </a:cubicBezTo>
                  <a:lnTo>
                    <a:pt x="0" y="161650"/>
                  </a:lnTo>
                  <a:cubicBezTo>
                    <a:pt x="4125" y="159029"/>
                    <a:pt x="9001" y="157281"/>
                    <a:pt x="13502" y="157281"/>
                  </a:cubicBezTo>
                  <a:cubicBezTo>
                    <a:pt x="16502" y="157281"/>
                    <a:pt x="19502" y="158155"/>
                    <a:pt x="22503" y="159029"/>
                  </a:cubicBezTo>
                  <a:lnTo>
                    <a:pt x="22503" y="52427"/>
                  </a:lnTo>
                  <a:lnTo>
                    <a:pt x="247528" y="52427"/>
                  </a:lnTo>
                  <a:lnTo>
                    <a:pt x="247528" y="384466"/>
                  </a:lnTo>
                  <a:lnTo>
                    <a:pt x="120388" y="384466"/>
                  </a:lnTo>
                  <a:lnTo>
                    <a:pt x="99011" y="436893"/>
                  </a:lnTo>
                  <a:lnTo>
                    <a:pt x="255028" y="436893"/>
                  </a:lnTo>
                  <a:cubicBezTo>
                    <a:pt x="263279" y="436893"/>
                    <a:pt x="270030" y="421165"/>
                    <a:pt x="270030" y="401941"/>
                  </a:cubicBezTo>
                  <a:lnTo>
                    <a:pt x="270030" y="34951"/>
                  </a:lnTo>
                  <a:cubicBezTo>
                    <a:pt x="270030" y="15728"/>
                    <a:pt x="263279" y="0"/>
                    <a:pt x="255028" y="0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82" name="Freeform: Shape 6">
              <a:extLst>
                <a:ext uri="{FF2B5EF4-FFF2-40B4-BE49-F238E27FC236}">
                  <a16:creationId xmlns:a16="http://schemas.microsoft.com/office/drawing/2014/main" id="{F994046E-D17C-6A7E-815D-61F056EA5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01" y="4435324"/>
              <a:ext cx="63757" cy="148544"/>
            </a:xfrm>
            <a:custGeom>
              <a:avLst/>
              <a:gdLst>
                <a:gd name="T0" fmla="*/ 31886 w 63757"/>
                <a:gd name="T1" fmla="*/ 148553 h 148543"/>
                <a:gd name="T2" fmla="*/ 63764 w 63757"/>
                <a:gd name="T3" fmla="*/ 74281 h 148543"/>
                <a:gd name="T4" fmla="*/ 31886 w 63757"/>
                <a:gd name="T5" fmla="*/ 0 h 148543"/>
                <a:gd name="T6" fmla="*/ 7 w 63757"/>
                <a:gd name="T7" fmla="*/ 74281 h 148543"/>
                <a:gd name="T8" fmla="*/ 31886 w 63757"/>
                <a:gd name="T9" fmla="*/ 148553 h 148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57" h="148543">
                  <a:moveTo>
                    <a:pt x="31886" y="148544"/>
                  </a:moveTo>
                  <a:cubicBezTo>
                    <a:pt x="49513" y="148544"/>
                    <a:pt x="63764" y="115340"/>
                    <a:pt x="63764" y="74272"/>
                  </a:cubicBezTo>
                  <a:cubicBezTo>
                    <a:pt x="63764" y="33204"/>
                    <a:pt x="49513" y="0"/>
                    <a:pt x="31886" y="0"/>
                  </a:cubicBezTo>
                  <a:cubicBezTo>
                    <a:pt x="14259" y="0"/>
                    <a:pt x="7" y="33204"/>
                    <a:pt x="7" y="74272"/>
                  </a:cubicBezTo>
                  <a:cubicBezTo>
                    <a:pt x="-368" y="115340"/>
                    <a:pt x="14259" y="148544"/>
                    <a:pt x="31886" y="148544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83" name="Freeform: Shape 7">
              <a:extLst>
                <a:ext uri="{FF2B5EF4-FFF2-40B4-BE49-F238E27FC236}">
                  <a16:creationId xmlns:a16="http://schemas.microsoft.com/office/drawing/2014/main" id="{BFC4AF3D-3803-24DD-A63B-DDC46DF2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4" y="4480373"/>
              <a:ext cx="195022" cy="262136"/>
            </a:xfrm>
            <a:custGeom>
              <a:avLst/>
              <a:gdLst>
                <a:gd name="T0" fmla="*/ 195031 w 195021"/>
                <a:gd name="T1" fmla="*/ 16990 h 262135"/>
                <a:gd name="T2" fmla="*/ 172903 w 195021"/>
                <a:gd name="T3" fmla="*/ 5630 h 262135"/>
                <a:gd name="T4" fmla="*/ 169903 w 195021"/>
                <a:gd name="T5" fmla="*/ 12621 h 262135"/>
                <a:gd name="T6" fmla="*/ 115147 w 195021"/>
                <a:gd name="T7" fmla="*/ 145445 h 262135"/>
                <a:gd name="T8" fmla="*/ 98645 w 195021"/>
                <a:gd name="T9" fmla="*/ 129708 h 262135"/>
                <a:gd name="T10" fmla="*/ 72383 w 195021"/>
                <a:gd name="T11" fmla="*/ 121844 h 262135"/>
                <a:gd name="T12" fmla="*/ 46130 w 195021"/>
                <a:gd name="T13" fmla="*/ 131465 h 262135"/>
                <a:gd name="T14" fmla="*/ 12751 w 195021"/>
                <a:gd name="T15" fmla="*/ 172532 h 262135"/>
                <a:gd name="T16" fmla="*/ 7876 w 195021"/>
                <a:gd name="T17" fmla="*/ 192630 h 262135"/>
                <a:gd name="T18" fmla="*/ 0 w 195021"/>
                <a:gd name="T19" fmla="*/ 269523 h 262135"/>
                <a:gd name="T20" fmla="*/ 112146 w 195021"/>
                <a:gd name="T21" fmla="*/ 269523 h 262135"/>
                <a:gd name="T22" fmla="*/ 112146 w 195021"/>
                <a:gd name="T23" fmla="*/ 268649 h 262135"/>
                <a:gd name="T24" fmla="*/ 144025 w 195021"/>
                <a:gd name="T25" fmla="*/ 182144 h 262135"/>
                <a:gd name="T26" fmla="*/ 193155 w 195021"/>
                <a:gd name="T27" fmla="*/ 61553 h 262135"/>
                <a:gd name="T28" fmla="*/ 195031 w 195021"/>
                <a:gd name="T29" fmla="*/ 16990 h 2621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5021" h="262135">
                  <a:moveTo>
                    <a:pt x="195022" y="16990"/>
                  </a:moveTo>
                  <a:cubicBezTo>
                    <a:pt x="190146" y="-486"/>
                    <a:pt x="180395" y="-4855"/>
                    <a:pt x="172894" y="5630"/>
                  </a:cubicBezTo>
                  <a:cubicBezTo>
                    <a:pt x="171394" y="7378"/>
                    <a:pt x="170644" y="10873"/>
                    <a:pt x="169894" y="12621"/>
                  </a:cubicBezTo>
                  <a:lnTo>
                    <a:pt x="115138" y="145436"/>
                  </a:lnTo>
                  <a:cubicBezTo>
                    <a:pt x="109887" y="139320"/>
                    <a:pt x="104262" y="134077"/>
                    <a:pt x="98636" y="129708"/>
                  </a:cubicBezTo>
                  <a:cubicBezTo>
                    <a:pt x="90010" y="126213"/>
                    <a:pt x="81009" y="121844"/>
                    <a:pt x="72383" y="121844"/>
                  </a:cubicBezTo>
                  <a:cubicBezTo>
                    <a:pt x="63757" y="121844"/>
                    <a:pt x="54756" y="125339"/>
                    <a:pt x="46130" y="131456"/>
                  </a:cubicBezTo>
                  <a:cubicBezTo>
                    <a:pt x="33379" y="139320"/>
                    <a:pt x="22127" y="154174"/>
                    <a:pt x="12751" y="172523"/>
                  </a:cubicBezTo>
                  <a:cubicBezTo>
                    <a:pt x="10501" y="177766"/>
                    <a:pt x="8626" y="185630"/>
                    <a:pt x="7876" y="192621"/>
                  </a:cubicBezTo>
                  <a:lnTo>
                    <a:pt x="0" y="269514"/>
                  </a:lnTo>
                  <a:lnTo>
                    <a:pt x="112137" y="269514"/>
                  </a:lnTo>
                  <a:lnTo>
                    <a:pt x="112137" y="268640"/>
                  </a:lnTo>
                  <a:lnTo>
                    <a:pt x="144016" y="182135"/>
                  </a:lnTo>
                  <a:lnTo>
                    <a:pt x="193146" y="61553"/>
                  </a:lnTo>
                  <a:cubicBezTo>
                    <a:pt x="197647" y="51067"/>
                    <a:pt x="199147" y="30970"/>
                    <a:pt x="195022" y="16990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885A5CD-6FD0-8038-B456-A6A5D426FAB6}"/>
              </a:ext>
            </a:extLst>
          </p:cNvPr>
          <p:cNvSpPr/>
          <p:nvPr/>
        </p:nvSpPr>
        <p:spPr bwMode="auto">
          <a:xfrm>
            <a:off x="1420813" y="3573463"/>
            <a:ext cx="7327900" cy="1519237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It means the failure of the doctor to offer necessary degree of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</a:rPr>
              <a:t>skill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resulting in injury to the patient.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llout: Down Arrow 1">
            <a:extLst>
              <a:ext uri="{FF2B5EF4-FFF2-40B4-BE49-F238E27FC236}">
                <a16:creationId xmlns:a16="http://schemas.microsoft.com/office/drawing/2014/main" id="{C61305F7-CCAB-F818-01FB-CAC4D80659B7}"/>
              </a:ext>
            </a:extLst>
          </p:cNvPr>
          <p:cNvSpPr>
            <a:spLocks noChangeArrowheads="1"/>
          </p:cNvSpPr>
          <p:nvPr/>
        </p:nvSpPr>
        <p:spPr bwMode="auto">
          <a:xfrm rot="-1066287">
            <a:off x="2843213" y="765175"/>
            <a:ext cx="3960812" cy="1943100"/>
          </a:xfrm>
          <a:prstGeom prst="downArrowCallout">
            <a:avLst>
              <a:gd name="adj1" fmla="val 25008"/>
              <a:gd name="adj2" fmla="val 25018"/>
              <a:gd name="adj3" fmla="val 30787"/>
              <a:gd name="adj4" fmla="val 64977"/>
            </a:avLst>
          </a:prstGeom>
          <a:gradFill rotWithShape="0">
            <a:gsLst>
              <a:gs pos="0">
                <a:srgbClr val="707070"/>
              </a:gs>
              <a:gs pos="50000">
                <a:srgbClr val="FFFFFF"/>
              </a:gs>
              <a:gs pos="100000">
                <a:srgbClr val="70707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19799983" lon="19439992" rev="0"/>
            </a:camera>
            <a:lightRig rig="legacyNormal2" dir="t"/>
          </a:scene3d>
          <a:sp3d extrusionH="354000" prstMaterial="legacyMatte">
            <a:bevelT w="13500" h="13500" prst="angle"/>
            <a:bevelB w="13500" h="13500" prst="angle"/>
            <a:extrusionClr>
              <a:srgbClr val="939676"/>
            </a:extrusionClr>
            <a:contourClr>
              <a:srgbClr val="70707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Contributory negligence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C1AF54C6-898E-110E-DD15-970BC1E2205D}"/>
              </a:ext>
            </a:extLst>
          </p:cNvPr>
          <p:cNvSpPr/>
          <p:nvPr/>
        </p:nvSpPr>
        <p:spPr bwMode="auto">
          <a:xfrm>
            <a:off x="611188" y="3041650"/>
            <a:ext cx="7489825" cy="2951163"/>
          </a:xfrm>
          <a:prstGeom prst="flowChartPunchedTape">
            <a:avLst/>
          </a:prstGeom>
          <a:solidFill>
            <a:schemeClr val="tx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patient ignores the advice of his doctor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might lose his right (partially or totally) to claim damages if harm results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0C30F0A-86A8-D159-6F37-3E593543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6"/>
          <a:stretch>
            <a:fillRect/>
          </a:stretch>
        </p:blipFill>
        <p:spPr bwMode="auto">
          <a:xfrm>
            <a:off x="123825" y="404813"/>
            <a:ext cx="88963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D6F-E02F-8E86-9A37-78FB3D4A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03188"/>
            <a:ext cx="8154987" cy="6619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33CC"/>
                </a:solidFill>
              </a:rPr>
              <a:t>Types of malpractice</a:t>
            </a:r>
            <a:endParaRPr lang="en-US" dirty="0"/>
          </a:p>
        </p:txBody>
      </p:sp>
      <p:sp>
        <p:nvSpPr>
          <p:cNvPr id="27651" name="Thought Bubble: Cloud 3">
            <a:extLst>
              <a:ext uri="{FF2B5EF4-FFF2-40B4-BE49-F238E27FC236}">
                <a16:creationId xmlns:a16="http://schemas.microsoft.com/office/drawing/2014/main" id="{D7A31BBA-F4C6-8312-6FCD-403BF2431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74800"/>
            <a:ext cx="4679950" cy="1296988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707070"/>
              </a:gs>
              <a:gs pos="50000">
                <a:srgbClr val="FFFFFF"/>
              </a:gs>
              <a:gs pos="100000">
                <a:srgbClr val="70707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Technical faults:</a:t>
            </a:r>
          </a:p>
        </p:txBody>
      </p:sp>
      <p:sp>
        <p:nvSpPr>
          <p:cNvPr id="27652" name="Arrow: Down 4">
            <a:extLst>
              <a:ext uri="{FF2B5EF4-FFF2-40B4-BE49-F238E27FC236}">
                <a16:creationId xmlns:a16="http://schemas.microsoft.com/office/drawing/2014/main" id="{FE21B47F-EAE5-A7DA-38F5-75667EA8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78150"/>
            <a:ext cx="431800" cy="1008063"/>
          </a:xfrm>
          <a:prstGeom prst="downArrow">
            <a:avLst>
              <a:gd name="adj1" fmla="val 50000"/>
              <a:gd name="adj2" fmla="val 50031"/>
            </a:avLst>
          </a:prstGeom>
          <a:gradFill rotWithShape="0">
            <a:gsLst>
              <a:gs pos="0">
                <a:srgbClr val="707070"/>
              </a:gs>
              <a:gs pos="50000">
                <a:srgbClr val="FFFFFF"/>
              </a:gs>
              <a:gs pos="100000">
                <a:srgbClr val="70707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19799983" lon="19439992" rev="0"/>
            </a:camera>
            <a:lightRig rig="legacyNormal2" dir="t"/>
          </a:scene3d>
          <a:sp3d extrusionH="354000" prstMaterial="legacyMatte">
            <a:bevelT w="13500" h="13500" prst="angle"/>
            <a:bevelB w="13500" h="13500" prst="angle"/>
            <a:extrusionClr>
              <a:srgbClr val="939676"/>
            </a:extrusionClr>
            <a:contourClr>
              <a:srgbClr val="70707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700ED-84D7-EC21-A880-2C2C802C26C8}"/>
              </a:ext>
            </a:extLst>
          </p:cNvPr>
          <p:cNvSpPr/>
          <p:nvPr/>
        </p:nvSpPr>
        <p:spPr bwMode="auto">
          <a:xfrm>
            <a:off x="107950" y="4094163"/>
            <a:ext cx="4032250" cy="19986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33CC"/>
                </a:solidFill>
              </a:rPr>
              <a:t>physician does not follow the </a:t>
            </a:r>
            <a:r>
              <a:rPr lang="en-US" altLang="en-US" sz="2000" b="1" dirty="0">
                <a:solidFill>
                  <a:srgbClr val="FF0000"/>
                </a:solidFill>
              </a:rPr>
              <a:t>scientific basic rules </a:t>
            </a:r>
            <a:r>
              <a:rPr lang="en-US" altLang="en-US" sz="2000" dirty="0">
                <a:solidFill>
                  <a:srgbClr val="0033CC"/>
                </a:solidFill>
              </a:rPr>
              <a:t>in his profession for diagnosis and treatment. These may be </a:t>
            </a:r>
            <a:r>
              <a:rPr lang="en-US" altLang="en-US" sz="2000" dirty="0">
                <a:solidFill>
                  <a:srgbClr val="FF0000"/>
                </a:solidFill>
              </a:rPr>
              <a:t>major or minor faults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966047-057A-D945-26C6-F178748E0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25" y="606425"/>
            <a:ext cx="3830638" cy="3232150"/>
          </a:xfrm>
          <a:prstGeom prst="cloudCallout">
            <a:avLst/>
          </a:prstGeom>
          <a:gradFill rotWithShape="0">
            <a:gsLst>
              <a:gs pos="0">
                <a:srgbClr val="707070"/>
              </a:gs>
              <a:gs pos="50000">
                <a:srgbClr val="FFFFFF"/>
              </a:gs>
              <a:gs pos="100000">
                <a:srgbClr val="707070"/>
              </a:gs>
            </a:gsLst>
            <a:lin ang="2700000" scaled="1"/>
          </a:gradFill>
          <a:ln cap="flat" algn="ctr">
            <a:round/>
            <a:headEnd type="none" w="med" len="med"/>
            <a:tailEnd type="none" w="med" len="med"/>
          </a:ln>
          <a:scene3d>
            <a:camera prst="legacyPerspectiveFront">
              <a:rot lat="19799999" lon="19439998" rev="0"/>
            </a:camera>
            <a:lightRig rig="legacyNormal2" dir="t"/>
          </a:scene3d>
          <a:sp3d extrusionH="3540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 rot="0" spcFirstLastPara="0" vertOverflow="overflow" horzOverflow="overflow" spcCol="0" rtlCol="0" fromWordArt="0" forceAA="0"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4000" kern="1200" dirty="0">
                <a:latin typeface="Arial" charset="0"/>
              </a:rPr>
              <a:t>Objective mistakes:</a:t>
            </a:r>
          </a:p>
          <a:p>
            <a:pPr marL="0" indent="0">
              <a:buFontTx/>
              <a:buNone/>
              <a:defRPr/>
            </a:pPr>
            <a:endParaRPr lang="en-US" sz="40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3BADA1-AD9A-9BA9-8694-E6E98C666E9E}"/>
              </a:ext>
            </a:extLst>
          </p:cNvPr>
          <p:cNvSpPr/>
          <p:nvPr/>
        </p:nvSpPr>
        <p:spPr bwMode="auto">
          <a:xfrm>
            <a:off x="4564063" y="4251325"/>
            <a:ext cx="4033837" cy="20002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en-US" altLang="en-US" sz="2000" dirty="0">
                <a:solidFill>
                  <a:srgbClr val="0033CC"/>
                </a:solidFill>
              </a:rPr>
              <a:t>When a surgeon </a:t>
            </a:r>
            <a:r>
              <a:rPr lang="en-US" altLang="en-US" sz="2000" b="1" dirty="0">
                <a:solidFill>
                  <a:srgbClr val="FF0000"/>
                </a:solidFill>
              </a:rPr>
              <a:t>forgets any object</a:t>
            </a:r>
            <a:r>
              <a:rPr lang="en-US" altLang="en-US" sz="2000" dirty="0">
                <a:solidFill>
                  <a:srgbClr val="0033CC"/>
                </a:solidFill>
              </a:rPr>
              <a:t> inside a surgical wound e.g. Towel, instrument</a:t>
            </a:r>
            <a:r>
              <a:rPr lang="en-US" altLang="en-US" sz="2000" dirty="0">
                <a:solidFill>
                  <a:srgbClr val="0033CC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2000" dirty="0">
                <a:solidFill>
                  <a:srgbClr val="0033CC"/>
                </a:solidFill>
              </a:rPr>
              <a:t>etc. all objective mistakes are </a:t>
            </a:r>
            <a:r>
              <a:rPr lang="en-US" altLang="en-US" sz="2000" dirty="0">
                <a:solidFill>
                  <a:srgbClr val="FF0000"/>
                </a:solidFill>
              </a:rPr>
              <a:t>major malpractice.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5FB5AFCE-CB0F-3A90-72D6-676A39E19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64500" cy="4178300"/>
          </a:xfrm>
        </p:spPr>
        <p:txBody>
          <a:bodyPr/>
          <a:lstStyle/>
          <a:p>
            <a:pPr algn="just" rtl="0" eaLnBrk="1" hangingPunct="1"/>
            <a:r>
              <a:rPr lang="en-US" altLang="en-US">
                <a:solidFill>
                  <a:srgbClr val="0033CC"/>
                </a:solidFill>
              </a:rPr>
              <a:t>Most legal actions for negligence are within the</a:t>
            </a:r>
            <a:r>
              <a:rPr lang="en-US" altLang="en-US"/>
              <a:t> </a:t>
            </a:r>
            <a:r>
              <a:rPr lang="en-US" altLang="en-US" b="1" i="1">
                <a:solidFill>
                  <a:srgbClr val="CC3300"/>
                </a:solidFill>
              </a:rPr>
              <a:t>civil law</a:t>
            </a:r>
            <a:r>
              <a:rPr lang="en-US" altLang="en-US" b="1">
                <a:solidFill>
                  <a:srgbClr val="CC3300"/>
                </a:solidFill>
              </a:rPr>
              <a:t>,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</a:rPr>
              <a:t>few undergo</a:t>
            </a:r>
            <a:r>
              <a:rPr lang="en-US" altLang="en-US"/>
              <a:t> </a:t>
            </a:r>
            <a:r>
              <a:rPr lang="en-US" altLang="en-US" b="1" i="1">
                <a:solidFill>
                  <a:srgbClr val="CC3300"/>
                </a:solidFill>
              </a:rPr>
              <a:t>criminal prosecution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</a:rPr>
              <a:t>of the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</a:rPr>
              <a:t>physician for example:</a:t>
            </a:r>
          </a:p>
          <a:p>
            <a:pPr algn="just" rtl="0" eaLnBrk="1" hangingPunct="1"/>
            <a:r>
              <a:rPr lang="en-US" altLang="en-US" b="1">
                <a:solidFill>
                  <a:srgbClr val="0033CC"/>
                </a:solidFill>
              </a:rPr>
              <a:t>Illegal abortion.</a:t>
            </a:r>
          </a:p>
          <a:p>
            <a:pPr algn="just" rtl="0" eaLnBrk="1" hangingPunct="1"/>
            <a:r>
              <a:rPr lang="en-US" altLang="en-US" b="1">
                <a:solidFill>
                  <a:srgbClr val="0033CC"/>
                </a:solidFill>
              </a:rPr>
              <a:t>Death of a patient resulting from gross ignorance or negligence of the physician.</a:t>
            </a:r>
          </a:p>
        </p:txBody>
      </p:sp>
      <p:pic>
        <p:nvPicPr>
          <p:cNvPr id="28675" name="Picture 4" descr="J0213524">
            <a:extLst>
              <a:ext uri="{FF2B5EF4-FFF2-40B4-BE49-F238E27FC236}">
                <a16:creationId xmlns:a16="http://schemas.microsoft.com/office/drawing/2014/main" id="{AECB26C4-A26D-7830-00A5-F2FC4823F7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CA807B-C52E-B8D7-AF3D-FEE9291BAD55}"/>
              </a:ext>
            </a:extLst>
          </p:cNvPr>
          <p:cNvGraphicFramePr/>
          <p:nvPr/>
        </p:nvGraphicFramePr>
        <p:xfrm>
          <a:off x="851756" y="980728"/>
          <a:ext cx="744048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F8CBEB3-E187-65A8-1FA3-890AE75F3547}"/>
              </a:ext>
            </a:extLst>
          </p:cNvPr>
          <p:cNvSpPr/>
          <p:nvPr/>
        </p:nvSpPr>
        <p:spPr bwMode="auto">
          <a:xfrm>
            <a:off x="863600" y="171450"/>
            <a:ext cx="7416800" cy="79216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3 basic considerations in proving malpractice: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BA18B1E-4286-B0CC-4253-CA6B8C75B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9875"/>
            <a:ext cx="83518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u="sng">
                <a:solidFill>
                  <a:srgbClr val="0033CC"/>
                </a:solidFill>
              </a:rPr>
              <a:t>The basis of evaluating the malpractice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AA0C356-9894-1244-3501-8A09D95D3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52563"/>
            <a:ext cx="8785225" cy="4929187"/>
          </a:xfrm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000" b="1" dirty="0">
                <a:solidFill>
                  <a:srgbClr val="CC3300"/>
                </a:solidFill>
              </a:rPr>
              <a:t>1- The professional level of the physician. 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000" b="1" dirty="0">
                <a:solidFill>
                  <a:srgbClr val="CC3300"/>
                </a:solidFill>
              </a:rPr>
              <a:t>2- The severity of the case.</a:t>
            </a:r>
          </a:p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FontTx/>
              <a:buNone/>
              <a:defRPr/>
            </a:pPr>
            <a:r>
              <a:rPr lang="en-US" altLang="en-US" sz="3000" b="1" dirty="0">
                <a:solidFill>
                  <a:srgbClr val="CC3300"/>
                </a:solidFill>
              </a:rPr>
              <a:t>3- The time and place of the act.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000" i="1" dirty="0">
                <a:solidFill>
                  <a:srgbClr val="9900CC"/>
                </a:solidFill>
              </a:rPr>
              <a:t>The act is compared with the attitude taken by an ordinary physician with the same standard, qualification, experience, and circumstances.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66FFFF"/>
              </a:buClr>
              <a:buFontTx/>
              <a:buNone/>
              <a:defRPr/>
            </a:pPr>
            <a:endParaRPr lang="en-US" altLang="en-US" sz="3400" dirty="0">
              <a:solidFill>
                <a:srgbClr val="9900CC"/>
              </a:solidFill>
            </a:endParaRPr>
          </a:p>
        </p:txBody>
      </p:sp>
      <p:pic>
        <p:nvPicPr>
          <p:cNvPr id="30724" name="Picture 4" descr="J0309710">
            <a:extLst>
              <a:ext uri="{FF2B5EF4-FFF2-40B4-BE49-F238E27FC236}">
                <a16:creationId xmlns:a16="http://schemas.microsoft.com/office/drawing/2014/main" id="{7AE5BD2D-595D-CBB5-F43D-CE77D3B8D8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5595938"/>
            <a:ext cx="9858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F91A401-74FC-A22E-2E4F-D57C66486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9875"/>
            <a:ext cx="83518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u="sng">
                <a:solidFill>
                  <a:srgbClr val="0033CC"/>
                </a:solidFill>
              </a:rPr>
              <a:t>The basis of evaluating the malpractice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2A60976-DDC3-F3EC-246D-481C1CC1E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595438"/>
            <a:ext cx="8064500" cy="4422775"/>
          </a:xfrm>
        </p:spPr>
        <p:txBody>
          <a:bodyPr/>
          <a:lstStyle/>
          <a:p>
            <a:pPr marL="0" indent="0" algn="just" rtl="0" eaLnBrk="1" hangingPunct="1">
              <a:lnSpc>
                <a:spcPct val="80000"/>
              </a:lnSpc>
              <a:buClr>
                <a:srgbClr val="CC3300"/>
              </a:buClr>
              <a:buFontTx/>
              <a:buNone/>
            </a:pPr>
            <a:r>
              <a:rPr lang="en-US" altLang="en-US" sz="3000" b="1">
                <a:solidFill>
                  <a:srgbClr val="CC3300"/>
                </a:solidFill>
              </a:rPr>
              <a:t>4- A medical injury may have been caused by any one or more of the medical personnel who have treated </a:t>
            </a:r>
            <a:endParaRPr lang="ar-EG" altLang="en-US" sz="3000" b="1">
              <a:solidFill>
                <a:srgbClr val="CC3300"/>
              </a:solidFill>
            </a:endParaRPr>
          </a:p>
          <a:p>
            <a:pPr marL="0" indent="0" algn="just" rtl="0" eaLnBrk="1" hangingPunct="1">
              <a:lnSpc>
                <a:spcPct val="80000"/>
              </a:lnSpc>
              <a:buClr>
                <a:srgbClr val="CC3300"/>
              </a:buClr>
              <a:buFontTx/>
              <a:buNone/>
            </a:pPr>
            <a:r>
              <a:rPr lang="en-US" altLang="en-US" sz="3000" b="1">
                <a:solidFill>
                  <a:srgbClr val="CC3300"/>
                </a:solidFill>
              </a:rPr>
              <a:t>the patient.</a:t>
            </a:r>
          </a:p>
          <a:p>
            <a:pPr marL="0" indent="0" algn="just" rtl="0" eaLnBrk="1" hangingPunct="1">
              <a:lnSpc>
                <a:spcPct val="80000"/>
              </a:lnSpc>
              <a:buClr>
                <a:srgbClr val="CC3300"/>
              </a:buClr>
              <a:buFontTx/>
              <a:buNone/>
            </a:pPr>
            <a:endParaRPr lang="en-US" altLang="en-US" sz="3000" b="1">
              <a:solidFill>
                <a:srgbClr val="CC3300"/>
              </a:solidFill>
            </a:endParaRPr>
          </a:p>
          <a:p>
            <a:pPr marL="0" indent="0" algn="just" rtl="0" eaLnBrk="1" hangingPunct="1">
              <a:lnSpc>
                <a:spcPct val="80000"/>
              </a:lnSpc>
              <a:buClr>
                <a:srgbClr val="CC3300"/>
              </a:buClr>
              <a:buFontTx/>
              <a:buNone/>
            </a:pPr>
            <a:r>
              <a:rPr lang="en-US" altLang="en-US" sz="3000" b="1">
                <a:solidFill>
                  <a:srgbClr val="CC3300"/>
                </a:solidFill>
                <a:latin typeface="Arial" panose="020B0604020202020204" pitchFamily="34" charset="0"/>
              </a:rPr>
              <a:t>5- </a:t>
            </a:r>
            <a:r>
              <a:rPr lang="en-US" altLang="en-US" sz="3000" b="1">
                <a:solidFill>
                  <a:srgbClr val="CC3300"/>
                </a:solidFill>
              </a:rPr>
              <a:t>The thing speaks for itself</a:t>
            </a:r>
            <a:r>
              <a:rPr lang="en-US" altLang="en-US" sz="3000" b="1">
                <a:solidFill>
                  <a:srgbClr val="CC3300"/>
                </a:solidFill>
                <a:latin typeface="Arial" panose="020B0604020202020204" pitchFamily="34" charset="0"/>
              </a:rPr>
              <a:t>”</a:t>
            </a:r>
            <a:r>
              <a:rPr lang="en-US" altLang="en-US" sz="3000" b="1">
                <a:solidFill>
                  <a:srgbClr val="CC3300"/>
                </a:solidFill>
              </a:rPr>
              <a:t> e.g.</a:t>
            </a:r>
            <a:r>
              <a:rPr lang="en-US" altLang="en-US" sz="3000">
                <a:solidFill>
                  <a:srgbClr val="9900CC"/>
                </a:solidFill>
              </a:rPr>
              <a:t>  </a:t>
            </a:r>
          </a:p>
          <a:p>
            <a:pPr marL="990600" lvl="1" indent="-533400" algn="just" rtl="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000">
                <a:solidFill>
                  <a:srgbClr val="9900CC"/>
                </a:solidFill>
              </a:rPr>
              <a:t>Foreign bodies and slipping instruments in surgical procedures</a:t>
            </a:r>
          </a:p>
          <a:p>
            <a:pPr marL="990600" lvl="1" indent="-533400" algn="just" rtl="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000">
                <a:solidFill>
                  <a:srgbClr val="9900CC"/>
                </a:solidFill>
              </a:rPr>
              <a:t>Burns from heating modalities</a:t>
            </a:r>
          </a:p>
          <a:p>
            <a:pPr marL="990600" lvl="1" indent="-533400" algn="just" rtl="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000">
                <a:solidFill>
                  <a:srgbClr val="9900CC"/>
                </a:solidFill>
              </a:rPr>
              <a:t>Injury to a portion of the patient</a:t>
            </a:r>
            <a:r>
              <a:rPr lang="en-US" altLang="en-US" sz="3000">
                <a:solidFill>
                  <a:srgbClr val="9900CC"/>
                </a:solidFill>
                <a:latin typeface="Arial" panose="020B0604020202020204" pitchFamily="34" charset="0"/>
              </a:rPr>
              <a:t>’</a:t>
            </a:r>
            <a:r>
              <a:rPr lang="en-US" altLang="en-US" sz="3000">
                <a:solidFill>
                  <a:srgbClr val="9900CC"/>
                </a:solidFill>
              </a:rPr>
              <a:t>s body outside the field of treatment</a:t>
            </a:r>
          </a:p>
        </p:txBody>
      </p:sp>
      <p:pic>
        <p:nvPicPr>
          <p:cNvPr id="31748" name="Picture 4" descr="J0309710">
            <a:extLst>
              <a:ext uri="{FF2B5EF4-FFF2-40B4-BE49-F238E27FC236}">
                <a16:creationId xmlns:a16="http://schemas.microsoft.com/office/drawing/2014/main" id="{B230DD47-7C35-1860-5079-77EF8A083B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9921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5B03-21C8-EC70-820B-0AA7985C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679B22CC-9735-AC88-6684-6BB9D013A3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6346825" cy="4224337"/>
          </a:xfrm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5F436DBA-BAD4-FAF0-346F-103BB86550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9075" cy="44561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DD0A39FA-8496-920C-CDEE-1868B494662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600200"/>
            <a:ext cx="4030662" cy="44561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cxnSp>
        <p:nvCxnSpPr>
          <p:cNvPr id="18461" name="AutoShape 29">
            <a:extLst>
              <a:ext uri="{FF2B5EF4-FFF2-40B4-BE49-F238E27FC236}">
                <a16:creationId xmlns:a16="http://schemas.microsoft.com/office/drawing/2014/main" id="{653C5CE7-5D6C-DC22-6F1B-58448734357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692275" y="2047875"/>
            <a:ext cx="1533525" cy="1092200"/>
          </a:xfrm>
          <a:prstGeom prst="curvedConnector2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AutoShape 31">
            <a:extLst>
              <a:ext uri="{FF2B5EF4-FFF2-40B4-BE49-F238E27FC236}">
                <a16:creationId xmlns:a16="http://schemas.microsoft.com/office/drawing/2014/main" id="{6D5D8AC3-29C3-9C54-C419-4FF3DBD298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1113" y="2060575"/>
            <a:ext cx="1450975" cy="1009650"/>
          </a:xfrm>
          <a:prstGeom prst="curvedConnector2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9" name="AutoShape 37">
            <a:extLst>
              <a:ext uri="{FF2B5EF4-FFF2-40B4-BE49-F238E27FC236}">
                <a16:creationId xmlns:a16="http://schemas.microsoft.com/office/drawing/2014/main" id="{279183DF-2FA1-2AC0-1B2D-C7A359B767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100" y="2487613"/>
            <a:ext cx="1690688" cy="2309812"/>
          </a:xfrm>
          <a:prstGeom prst="straightConnector1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0" name="AutoShape 38">
            <a:extLst>
              <a:ext uri="{FF2B5EF4-FFF2-40B4-BE49-F238E27FC236}">
                <a16:creationId xmlns:a16="http://schemas.microsoft.com/office/drawing/2014/main" id="{2BB47A81-5776-A9F5-D917-99FA271B0BB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71775" y="2497138"/>
            <a:ext cx="1698625" cy="2227262"/>
          </a:xfrm>
          <a:prstGeom prst="straightConnector1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2" name="WordArt 40">
            <a:extLst>
              <a:ext uri="{FF2B5EF4-FFF2-40B4-BE49-F238E27FC236}">
                <a16:creationId xmlns:a16="http://schemas.microsoft.com/office/drawing/2014/main" id="{5F7F971A-FE3A-154A-018A-59412E008F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836613"/>
            <a:ext cx="4319587" cy="1520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TYPES OF</a:t>
            </a:r>
          </a:p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MALPRACTICE</a:t>
            </a:r>
          </a:p>
        </p:txBody>
      </p:sp>
      <p:sp>
        <p:nvSpPr>
          <p:cNvPr id="18473" name="WordArt 41">
            <a:extLst>
              <a:ext uri="{FF2B5EF4-FFF2-40B4-BE49-F238E27FC236}">
                <a16:creationId xmlns:a16="http://schemas.microsoft.com/office/drawing/2014/main" id="{23FD5995-D181-774F-BC80-C6290B6A89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213100"/>
            <a:ext cx="2405062" cy="1223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In Diagnosis</a:t>
            </a:r>
          </a:p>
        </p:txBody>
      </p:sp>
      <p:sp>
        <p:nvSpPr>
          <p:cNvPr id="18474" name="WordArt 42">
            <a:extLst>
              <a:ext uri="{FF2B5EF4-FFF2-40B4-BE49-F238E27FC236}">
                <a16:creationId xmlns:a16="http://schemas.microsoft.com/office/drawing/2014/main" id="{D997DECA-0359-309F-C6E2-EDE6514C0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90327">
            <a:off x="5835650" y="3128963"/>
            <a:ext cx="2736850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260000" scaled="1"/>
                </a:gradFill>
                <a:latin typeface="Impact" panose="020B0806030902050204" pitchFamily="34" charset="0"/>
              </a:rPr>
              <a:t>In Treatment</a:t>
            </a:r>
          </a:p>
        </p:txBody>
      </p:sp>
      <p:sp>
        <p:nvSpPr>
          <p:cNvPr id="18475" name="WordArt 43">
            <a:extLst>
              <a:ext uri="{FF2B5EF4-FFF2-40B4-BE49-F238E27FC236}">
                <a16:creationId xmlns:a16="http://schemas.microsoft.com/office/drawing/2014/main" id="{BF4BFAEB-4FF9-EA7C-9D87-B9269C2FAB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797425"/>
            <a:ext cx="3662362" cy="11414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Anesthetic Malpractice</a:t>
            </a:r>
          </a:p>
        </p:txBody>
      </p:sp>
      <p:sp>
        <p:nvSpPr>
          <p:cNvPr id="18476" name="WordArt 44">
            <a:extLst>
              <a:ext uri="{FF2B5EF4-FFF2-40B4-BE49-F238E27FC236}">
                <a16:creationId xmlns:a16="http://schemas.microsoft.com/office/drawing/2014/main" id="{C603DAEB-9FEF-D460-B5E2-62BA58150C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064614">
            <a:off x="5184775" y="4729163"/>
            <a:ext cx="3989388" cy="10715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Lucida Bright" panose="02040602050505020304" pitchFamily="18" charset="0"/>
              </a:rPr>
              <a:t>Surgical Malpractice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4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4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WordArt 4">
            <a:extLst>
              <a:ext uri="{FF2B5EF4-FFF2-40B4-BE49-F238E27FC236}">
                <a16:creationId xmlns:a16="http://schemas.microsoft.com/office/drawing/2014/main" id="{46CB0F55-EF69-5AB0-4976-13D33E711B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95425" y="3105150"/>
            <a:ext cx="6605588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Malpractice in Diagnosis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89752E2-7575-A3D8-4B16-DD70EDA2C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387350"/>
            <a:ext cx="8243888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  <a:cs typeface="Tahoma" pitchFamily="34" charset="0"/>
              </a:rPr>
              <a:t>Malpractice in diagnosis: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400AD71-A550-47B2-EFD0-778DA9940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400675"/>
          </a:xfrm>
        </p:spPr>
        <p:txBody>
          <a:bodyPr/>
          <a:lstStyle/>
          <a:p>
            <a:pPr algn="just" rtl="0" eaLnBrk="1" hangingPunct="1">
              <a:lnSpc>
                <a:spcPct val="80000"/>
              </a:lnSpc>
              <a:buFontTx/>
              <a:buNone/>
            </a:pPr>
            <a:r>
              <a:rPr lang="en-US" altLang="en-US" sz="2600" b="1">
                <a:solidFill>
                  <a:srgbClr val="CC3300"/>
                </a:solidFill>
              </a:rPr>
              <a:t>To reach a proper diagnosis the physician should:</a:t>
            </a:r>
          </a:p>
          <a:p>
            <a:pPr algn="just" rtl="0" eaLnBrk="1" hangingPunct="1">
              <a:lnSpc>
                <a:spcPct val="80000"/>
              </a:lnSpc>
              <a:buClr>
                <a:srgbClr val="CC3300"/>
              </a:buClr>
              <a:buSzPct val="120000"/>
              <a:buFont typeface="Wingdings" panose="05000000000000000000" pitchFamily="2" charset="2"/>
              <a:buChar char="J"/>
            </a:pPr>
            <a:r>
              <a:rPr lang="en-US" altLang="en-US" sz="2600">
                <a:solidFill>
                  <a:srgbClr val="9900CC"/>
                </a:solidFill>
              </a:rPr>
              <a:t>Take a careful history</a:t>
            </a:r>
          </a:p>
          <a:p>
            <a:pPr algn="just" rtl="0" eaLnBrk="1" hangingPunct="1">
              <a:lnSpc>
                <a:spcPct val="80000"/>
              </a:lnSpc>
              <a:buClr>
                <a:srgbClr val="CC3300"/>
              </a:buClr>
              <a:buSzPct val="120000"/>
              <a:buFont typeface="Wingdings" panose="05000000000000000000" pitchFamily="2" charset="2"/>
              <a:buChar char="J"/>
            </a:pPr>
            <a:r>
              <a:rPr lang="en-US" altLang="en-US" sz="2600">
                <a:solidFill>
                  <a:srgbClr val="9900CC"/>
                </a:solidFill>
              </a:rPr>
              <a:t>Examine his patient thoroughly</a:t>
            </a:r>
          </a:p>
          <a:p>
            <a:pPr algn="just" rtl="0" eaLnBrk="1" hangingPunct="1">
              <a:lnSpc>
                <a:spcPct val="80000"/>
              </a:lnSpc>
              <a:buClr>
                <a:srgbClr val="CC3300"/>
              </a:buClr>
              <a:buSzPct val="120000"/>
              <a:buFont typeface="Wingdings" panose="05000000000000000000" pitchFamily="2" charset="2"/>
              <a:buChar char="J"/>
            </a:pPr>
            <a:r>
              <a:rPr lang="en-US" altLang="en-US" sz="2600">
                <a:solidFill>
                  <a:srgbClr val="9900CC"/>
                </a:solidFill>
              </a:rPr>
              <a:t>Ask for investigations (whether laboratory or radiological)</a:t>
            </a:r>
          </a:p>
          <a:p>
            <a:pPr algn="just" rtl="0" eaLnBrk="1" hangingPunct="1">
              <a:lnSpc>
                <a:spcPct val="80000"/>
              </a:lnSpc>
              <a:buClr>
                <a:srgbClr val="CC3300"/>
              </a:buClr>
              <a:buSzPct val="120000"/>
              <a:buFont typeface="Wingdings" panose="05000000000000000000" pitchFamily="2" charset="2"/>
              <a:buChar char="J"/>
            </a:pPr>
            <a:r>
              <a:rPr lang="en-US" altLang="en-US" sz="2600">
                <a:solidFill>
                  <a:srgbClr val="9900CC"/>
                </a:solidFill>
              </a:rPr>
              <a:t>Consult colleagues or professors if he is not sure of a diagnosis</a:t>
            </a:r>
          </a:p>
          <a:p>
            <a:pPr algn="just" rtl="0" eaLnBrk="1" hangingPunct="1">
              <a:lnSpc>
                <a:spcPct val="80000"/>
              </a:lnSpc>
              <a:buFontTx/>
              <a:buNone/>
            </a:pPr>
            <a:r>
              <a:rPr lang="en-US" altLang="en-US" sz="2600">
                <a:solidFill>
                  <a:srgbClr val="0033CC"/>
                </a:solidFill>
              </a:rPr>
              <a:t>Otherwise he may fall under</a:t>
            </a:r>
            <a:r>
              <a:rPr lang="en-US" altLang="en-US" sz="2600"/>
              <a:t> </a:t>
            </a:r>
            <a:r>
              <a:rPr lang="en-US" altLang="en-US" sz="2600" b="1" i="1">
                <a:solidFill>
                  <a:srgbClr val="9900CC"/>
                </a:solidFill>
              </a:rPr>
              <a:t>malpractice</a:t>
            </a:r>
            <a:r>
              <a:rPr lang="en-US" altLang="en-US" sz="2600">
                <a:solidFill>
                  <a:srgbClr val="9900CC"/>
                </a:solidFill>
              </a:rPr>
              <a:t> </a:t>
            </a:r>
            <a:r>
              <a:rPr lang="en-US" altLang="en-US" sz="2600">
                <a:solidFill>
                  <a:srgbClr val="0033CC"/>
                </a:solidFill>
              </a:rPr>
              <a:t>if he misses a diagnosis due to </a:t>
            </a:r>
            <a:r>
              <a:rPr lang="en-US" altLang="en-US" sz="2600" u="sng">
                <a:solidFill>
                  <a:srgbClr val="0033CC"/>
                </a:solidFill>
              </a:rPr>
              <a:t>ignorance by the basic scientific knowledge.</a:t>
            </a:r>
          </a:p>
          <a:p>
            <a:pPr algn="just" rtl="0" eaLnBrk="1" hangingPunct="1">
              <a:lnSpc>
                <a:spcPct val="80000"/>
              </a:lnSpc>
              <a:buFontTx/>
              <a:buNone/>
            </a:pPr>
            <a:r>
              <a:rPr lang="en-US" altLang="en-US" sz="2600" b="1" i="1">
                <a:solidFill>
                  <a:srgbClr val="9900CC"/>
                </a:solidFill>
              </a:rPr>
              <a:t>Liability</a:t>
            </a:r>
            <a:r>
              <a:rPr lang="en-US" altLang="en-US" sz="2600" b="1"/>
              <a:t> </a:t>
            </a:r>
            <a:r>
              <a:rPr lang="en-US" altLang="en-US" sz="2600">
                <a:solidFill>
                  <a:srgbClr val="0033CC"/>
                </a:solidFill>
              </a:rPr>
              <a:t>may be proved when the physician fails to diagnose a condition which would have been diagnosed by a competent practitioner.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AE0650E2-FD1A-BDEB-A487-3AE21CEFC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  <a:cs typeface="Tahoma" pitchFamily="34" charset="0"/>
              </a:rPr>
              <a:t>Malpractice in diagnosis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AA4612A-F846-BA04-24C4-F00BB2685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229600" cy="4456113"/>
          </a:xfrm>
        </p:spPr>
        <p:txBody>
          <a:bodyPr/>
          <a:lstStyle/>
          <a:p>
            <a:pPr algn="just" rtl="0" eaLnBrk="1" hangingPunct="1"/>
            <a:r>
              <a:rPr lang="en-US" altLang="en-US" b="1">
                <a:solidFill>
                  <a:srgbClr val="CC3300"/>
                </a:solidFill>
              </a:rPr>
              <a:t>Sometimes missed diagnosis or mistake in reaching exact diagnosis is due to:</a:t>
            </a:r>
          </a:p>
          <a:p>
            <a:pPr algn="just" rtl="0" eaLnBrk="1" hangingPunct="1"/>
            <a:r>
              <a:rPr lang="en-US" altLang="en-US">
                <a:solidFill>
                  <a:srgbClr val="CC3300"/>
                </a:solidFill>
              </a:rPr>
              <a:t> </a:t>
            </a:r>
            <a:r>
              <a:rPr lang="en-US" altLang="en-US" sz="2800">
                <a:solidFill>
                  <a:srgbClr val="CC3300"/>
                </a:solidFill>
              </a:rPr>
              <a:t>inexperience </a:t>
            </a:r>
          </a:p>
          <a:p>
            <a:pPr algn="just" rtl="0" eaLnBrk="1" hangingPunct="1"/>
            <a:r>
              <a:rPr lang="en-US" altLang="en-US" sz="2800">
                <a:solidFill>
                  <a:srgbClr val="CC3300"/>
                </a:solidFill>
              </a:rPr>
              <a:t> the disease being in its early stage.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>
            <a:extLst>
              <a:ext uri="{FF2B5EF4-FFF2-40B4-BE49-F238E27FC236}">
                <a16:creationId xmlns:a16="http://schemas.microsoft.com/office/drawing/2014/main" id="{0E44EA6D-5557-E131-031C-9776A78155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2276475"/>
            <a:ext cx="5761038" cy="2952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9525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Malpractice in Treatment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4D8C944-5742-27BF-16DC-A886EE594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630238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</a:rPr>
              <a:t>Mistakes of treatment:</a:t>
            </a:r>
            <a:br>
              <a:rPr lang="en-US" sz="4000"/>
            </a:br>
            <a:endParaRPr lang="en-US" sz="4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A28859E-1C8D-CEFB-49F3-95229EB4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496300" cy="4968875"/>
          </a:xfrm>
        </p:spPr>
        <p:txBody>
          <a:bodyPr/>
          <a:lstStyle/>
          <a:p>
            <a:pPr algn="just" rtl="0" eaLnBrk="1" hangingPunct="1">
              <a:buFontTx/>
              <a:buNone/>
            </a:pPr>
            <a:r>
              <a:rPr lang="en-US" altLang="en-US" sz="3000">
                <a:solidFill>
                  <a:srgbClr val="CC3300"/>
                </a:solidFill>
              </a:rPr>
              <a:t>The physician is free in choosing the method of treating his patient as long as he is using</a:t>
            </a:r>
            <a:r>
              <a:rPr lang="en-US" altLang="en-US" sz="3000"/>
              <a:t> </a:t>
            </a:r>
            <a:r>
              <a:rPr lang="en-US" altLang="en-US" sz="3000" b="1" i="1" u="sng">
                <a:solidFill>
                  <a:srgbClr val="0033CC"/>
                </a:solidFill>
              </a:rPr>
              <a:t>scientific basis agreed upon by physicians</a:t>
            </a:r>
            <a:r>
              <a:rPr lang="en-US" altLang="en-US" sz="3000" i="1" u="sng">
                <a:solidFill>
                  <a:schemeClr val="accent2"/>
                </a:solidFill>
              </a:rPr>
              <a:t>.</a:t>
            </a:r>
            <a:r>
              <a:rPr lang="en-US" altLang="en-US" sz="3000"/>
              <a:t> </a:t>
            </a:r>
            <a:r>
              <a:rPr lang="en-US" altLang="en-US" sz="3000">
                <a:solidFill>
                  <a:srgbClr val="CC3300"/>
                </a:solidFill>
              </a:rPr>
              <a:t>The physician is sued for malpractice of treatment in the following conditions:</a:t>
            </a:r>
          </a:p>
          <a:p>
            <a:pPr algn="just" rtl="0" eaLnBrk="1" hangingPunct="1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en-US" sz="3000" b="1" i="1">
                <a:solidFill>
                  <a:srgbClr val="9900CC"/>
                </a:solidFill>
              </a:rPr>
              <a:t>If he prescribed a</a:t>
            </a:r>
            <a:r>
              <a:rPr lang="en-US" altLang="en-US" sz="3000" i="1">
                <a:solidFill>
                  <a:schemeClr val="folHlink"/>
                </a:solidFill>
              </a:rPr>
              <a:t> </a:t>
            </a:r>
            <a:r>
              <a:rPr lang="en-US" altLang="en-US" sz="3000" i="1">
                <a:solidFill>
                  <a:srgbClr val="CC3300"/>
                </a:solidFill>
              </a:rPr>
              <a:t>wrong drug</a:t>
            </a:r>
          </a:p>
          <a:p>
            <a:pPr algn="just" rtl="0" eaLnBrk="1" hangingPunct="1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en-US" sz="3000" b="1" i="1">
                <a:solidFill>
                  <a:srgbClr val="9900CC"/>
                </a:solidFill>
              </a:rPr>
              <a:t>If he was not accurate in the</a:t>
            </a:r>
            <a:r>
              <a:rPr lang="en-US" altLang="en-US" sz="3000" b="1" i="1">
                <a:solidFill>
                  <a:schemeClr val="folHlink"/>
                </a:solidFill>
              </a:rPr>
              <a:t> </a:t>
            </a:r>
            <a:r>
              <a:rPr lang="en-US" altLang="en-US" sz="3000" b="1" i="1">
                <a:solidFill>
                  <a:srgbClr val="CC3300"/>
                </a:solidFill>
              </a:rPr>
              <a:t>dose </a:t>
            </a:r>
            <a:r>
              <a:rPr lang="en-US" altLang="en-US" sz="3000" b="1" i="1">
                <a:solidFill>
                  <a:srgbClr val="9900CC"/>
                </a:solidFill>
              </a:rPr>
              <a:t>of the drug in relation to the patient</a:t>
            </a:r>
            <a:r>
              <a:rPr lang="en-US" altLang="en-US" sz="3000" b="1" i="1">
                <a:solidFill>
                  <a:srgbClr val="9900CC"/>
                </a:solidFill>
                <a:latin typeface="Arial" panose="020B0604020202020204" pitchFamily="34" charset="0"/>
              </a:rPr>
              <a:t>’</a:t>
            </a:r>
            <a:r>
              <a:rPr lang="en-US" altLang="en-US" sz="3000" b="1" i="1">
                <a:solidFill>
                  <a:srgbClr val="9900CC"/>
                </a:solidFill>
              </a:rPr>
              <a:t>s age, sensitivity or body build.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>
            <a:extLst>
              <a:ext uri="{FF2B5EF4-FFF2-40B4-BE49-F238E27FC236}">
                <a16:creationId xmlns:a16="http://schemas.microsoft.com/office/drawing/2014/main" id="{73460FD1-6AC9-3B2B-6062-21E9D51A19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2420938"/>
            <a:ext cx="6696075" cy="23034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Surgical Malpractice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86DFC88-D947-8196-9F13-30F67B5D2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11906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</a:rPr>
              <a:t>Surgical mistakes: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5CB8739-273E-546D-513C-3576D1834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183187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>
                <a:solidFill>
                  <a:srgbClr val="CC3300"/>
                </a:solidFill>
              </a:rPr>
              <a:t>Surgery needs skill and concentration. Responsibility of the surgeon lies in the following stages:</a:t>
            </a:r>
          </a:p>
          <a:p>
            <a:pPr marL="609600" indent="-6096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r>
              <a:rPr lang="en-US" altLang="en-US" sz="2400" b="1">
                <a:solidFill>
                  <a:srgbClr val="0033CC"/>
                </a:solidFill>
              </a:rPr>
              <a:t>Writing the first admission sheet and diagnosis of the case</a:t>
            </a:r>
          </a:p>
          <a:p>
            <a:pPr marL="990600" lvl="1" indent="-5334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endParaRPr lang="en-US" altLang="en-US" sz="2000" b="1">
              <a:solidFill>
                <a:srgbClr val="0033CC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r>
              <a:rPr lang="en-US" altLang="en-US" sz="2400" b="1">
                <a:solidFill>
                  <a:srgbClr val="0033CC"/>
                </a:solidFill>
              </a:rPr>
              <a:t>Stage of preparing for operation</a:t>
            </a:r>
            <a:r>
              <a:rPr lang="en-US" altLang="en-US" sz="2400" b="1">
                <a:solidFill>
                  <a:srgbClr val="9900CC"/>
                </a:solidFill>
              </a:rPr>
              <a:t> (examine, ask for specific investigations, be sure of fitness of patient for operation)</a:t>
            </a:r>
          </a:p>
          <a:p>
            <a:pPr marL="609600" indent="-6096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endParaRPr lang="en-US" altLang="en-US" sz="2400" b="1">
              <a:solidFill>
                <a:srgbClr val="9900CC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r>
              <a:rPr lang="en-US" altLang="en-US" sz="2400" b="1">
                <a:solidFill>
                  <a:srgbClr val="0033CC"/>
                </a:solidFill>
              </a:rPr>
              <a:t>An informed consent</a:t>
            </a:r>
            <a:r>
              <a:rPr lang="en-US" altLang="en-US" sz="2400" b="1">
                <a:solidFill>
                  <a:srgbClr val="9900CC"/>
                </a:solidFill>
              </a:rPr>
              <a:t> (entailing the diagnosis, surgical procedure, anesthesia and expected complications) is signed by the patient except in </a:t>
            </a:r>
            <a:r>
              <a:rPr lang="en-US" altLang="en-US" sz="2400" b="1" u="sng">
                <a:solidFill>
                  <a:srgbClr val="0033CC"/>
                </a:solidFill>
              </a:rPr>
              <a:t>emergencies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35E07DC-F28E-5AB9-5E02-FFD7987CE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315913"/>
            <a:ext cx="8243888" cy="1314451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</a:rPr>
              <a:t>Surgical mistakes: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5FC85C7-FF92-591B-E114-A50998477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64500" cy="5184775"/>
          </a:xfrm>
        </p:spPr>
        <p:txBody>
          <a:bodyPr/>
          <a:lstStyle/>
          <a:p>
            <a:pPr marL="609600" indent="-609600" algn="just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 startAt="4"/>
              <a:defRPr/>
            </a:pPr>
            <a:r>
              <a:rPr lang="en-US" altLang="en-US" dirty="0">
                <a:solidFill>
                  <a:srgbClr val="CC3300"/>
                </a:solidFill>
              </a:rPr>
              <a:t>A surgical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b="1" i="1" u="sng" dirty="0">
                <a:solidFill>
                  <a:srgbClr val="0033CC"/>
                </a:solidFill>
              </a:rPr>
              <a:t>report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dirty="0">
                <a:solidFill>
                  <a:srgbClr val="CC3300"/>
                </a:solidFill>
              </a:rPr>
              <a:t>should be filled including every detail, and any problem at the time of the operation should be mentioned</a:t>
            </a:r>
          </a:p>
          <a:p>
            <a:pPr marL="609600" indent="-609600" algn="just" rtl="0" eaLnBrk="1" hangingPunct="1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endParaRPr lang="en-US" altLang="en-US" dirty="0">
              <a:solidFill>
                <a:srgbClr val="CC3300"/>
              </a:solidFill>
            </a:endParaRPr>
          </a:p>
          <a:p>
            <a:pPr marL="0" indent="0" algn="just" rtl="0" eaLnBrk="1" hangingPunct="1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en-US" altLang="en-US" dirty="0">
                <a:solidFill>
                  <a:srgbClr val="CC3300"/>
                </a:solidFill>
              </a:rPr>
              <a:t> 5. The surgeon should do an operation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b="1" i="1" u="sng" dirty="0">
                <a:solidFill>
                  <a:srgbClr val="0033CC"/>
                </a:solidFill>
              </a:rPr>
              <a:t>only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dirty="0">
                <a:solidFill>
                  <a:srgbClr val="CC3300"/>
                </a:solidFill>
              </a:rPr>
              <a:t>in his specialty</a:t>
            </a:r>
          </a:p>
          <a:p>
            <a:pPr marL="609600" indent="-609600" algn="just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 startAt="4"/>
              <a:defRPr/>
            </a:pPr>
            <a:endParaRPr lang="en-US" altLang="en-US" dirty="0">
              <a:solidFill>
                <a:schemeClr val="folHlink"/>
              </a:solidFill>
            </a:endParaRPr>
          </a:p>
          <a:p>
            <a:pPr marL="0" indent="0" algn="just" rtl="0" eaLnBrk="1" hangingPunct="1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en-US" altLang="en-US" dirty="0">
                <a:solidFill>
                  <a:srgbClr val="CC3300"/>
                </a:solidFill>
              </a:rPr>
              <a:t> 6. He is responsible for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b="1" i="1" u="sng" dirty="0">
                <a:solidFill>
                  <a:srgbClr val="0033CC"/>
                </a:solidFill>
              </a:rPr>
              <a:t>sterilization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dirty="0">
                <a:solidFill>
                  <a:srgbClr val="CC3300"/>
                </a:solidFill>
              </a:rPr>
              <a:t>of the surgical wound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46666CE4-D240-F942-6262-A4BB445D2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6048375"/>
          </a:xfrm>
        </p:spPr>
        <p:txBody>
          <a:bodyPr/>
          <a:lstStyle/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CC3300"/>
                </a:solidFill>
              </a:rPr>
              <a:t>7-</a:t>
            </a:r>
            <a:r>
              <a:rPr lang="en-US" altLang="en-US" sz="2800"/>
              <a:t> </a:t>
            </a:r>
            <a:r>
              <a:rPr lang="en-US" altLang="en-US" sz="2900" b="1" i="1">
                <a:solidFill>
                  <a:srgbClr val="0033CC"/>
                </a:solidFill>
              </a:rPr>
              <a:t>In operations</a:t>
            </a:r>
            <a:r>
              <a:rPr lang="en-US" altLang="en-US" sz="2900"/>
              <a:t> </a:t>
            </a:r>
            <a:r>
              <a:rPr lang="en-US" altLang="en-US" sz="2900">
                <a:solidFill>
                  <a:srgbClr val="CC3300"/>
                </a:solidFill>
              </a:rPr>
              <a:t>the surgeon is responsible for the actions of his team while acting under his immediate supervision </a:t>
            </a:r>
            <a:r>
              <a:rPr lang="en-US" altLang="en-US" sz="1800">
                <a:solidFill>
                  <a:srgbClr val="CC3300"/>
                </a:solidFill>
              </a:rPr>
              <a:t>(nurses and assistants). 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900">
                <a:solidFill>
                  <a:srgbClr val="CC3300"/>
                </a:solidFill>
              </a:rPr>
              <a:t>8- Responsibility of the hospital authorities lies in the</a:t>
            </a:r>
            <a:r>
              <a:rPr lang="en-US" altLang="en-US" sz="2900"/>
              <a:t> </a:t>
            </a:r>
            <a:r>
              <a:rPr lang="en-US" altLang="en-US" sz="2900" b="1" i="1">
                <a:solidFill>
                  <a:srgbClr val="0033CC"/>
                </a:solidFill>
              </a:rPr>
              <a:t>selection of nurses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900">
                <a:solidFill>
                  <a:srgbClr val="CC3300"/>
                </a:solidFill>
              </a:rPr>
              <a:t>9- The responsibility for</a:t>
            </a:r>
            <a:r>
              <a:rPr lang="en-US" altLang="en-US" sz="2900"/>
              <a:t> </a:t>
            </a:r>
            <a:r>
              <a:rPr lang="en-US" altLang="en-US" sz="2900" b="1" i="1">
                <a:solidFill>
                  <a:srgbClr val="0033CC"/>
                </a:solidFill>
              </a:rPr>
              <a:t>anesthesia</a:t>
            </a:r>
            <a:r>
              <a:rPr lang="en-US" altLang="en-US" sz="2900"/>
              <a:t> </a:t>
            </a:r>
            <a:r>
              <a:rPr lang="en-US" altLang="en-US" sz="2900">
                <a:solidFill>
                  <a:srgbClr val="CC3300"/>
                </a:solidFill>
              </a:rPr>
              <a:t>belongs to the anesthetist not the surgeon.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i="1" u="sng">
                <a:solidFill>
                  <a:srgbClr val="0033CC"/>
                </a:solidFill>
              </a:rPr>
              <a:t>Examples of surgical malpractice:</a:t>
            </a:r>
          </a:p>
          <a:p>
            <a:pPr algn="just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900">
                <a:solidFill>
                  <a:srgbClr val="9900CC"/>
                </a:solidFill>
              </a:rPr>
              <a:t>operating on the wrong patient</a:t>
            </a:r>
          </a:p>
          <a:p>
            <a:pPr algn="just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900">
                <a:solidFill>
                  <a:srgbClr val="9900CC"/>
                </a:solidFill>
              </a:rPr>
              <a:t>operating on the wrong side: limb, organ</a:t>
            </a:r>
            <a:r>
              <a:rPr lang="en-US" altLang="en-US" sz="2900">
                <a:solidFill>
                  <a:srgbClr val="9900CC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2900">
                <a:solidFill>
                  <a:srgbClr val="9900CC"/>
                </a:solidFill>
              </a:rPr>
              <a:t>etc</a:t>
            </a:r>
          </a:p>
          <a:p>
            <a:pPr algn="just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900">
                <a:solidFill>
                  <a:srgbClr val="9900CC"/>
                </a:solidFill>
              </a:rPr>
              <a:t>leaving swabs or instruments in the surgical wound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D55F877-AB93-6E5C-3C60-820ADBDC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274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>
            <a:extLst>
              <a:ext uri="{FF2B5EF4-FFF2-40B4-BE49-F238E27FC236}">
                <a16:creationId xmlns:a16="http://schemas.microsoft.com/office/drawing/2014/main" id="{2B03F395-BF99-15A0-11A2-DAAF0D7E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73300"/>
            <a:ext cx="77152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049C59EC-5A3C-D048-DADC-1947B2652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350" y="692150"/>
            <a:ext cx="7962900" cy="58324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600" b="1" i="1" u="sng">
                <a:solidFill>
                  <a:srgbClr val="0033CC"/>
                </a:solidFill>
              </a:rPr>
              <a:t>Examples of orthopedic malpractice: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>
                <a:solidFill>
                  <a:srgbClr val="9900CC"/>
                </a:solidFill>
              </a:rPr>
              <a:t>Missed fractures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>
                <a:solidFill>
                  <a:srgbClr val="9900CC"/>
                </a:solidFill>
              </a:rPr>
              <a:t>Tissue damage from over tight plaster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9900CC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600" b="1" i="1" u="sng">
                <a:solidFill>
                  <a:srgbClr val="0033CC"/>
                </a:solidFill>
              </a:rPr>
              <a:t>Examples of obstetrician malpractice: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>
                <a:solidFill>
                  <a:srgbClr val="9900CC"/>
                </a:solidFill>
              </a:rPr>
              <a:t>Criminal abortion and complicated therapeutic abortion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>
                <a:solidFill>
                  <a:srgbClr val="9900CC"/>
                </a:solidFill>
              </a:rPr>
              <a:t>Birth injuries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>
                <a:solidFill>
                  <a:srgbClr val="9900CC"/>
                </a:solidFill>
              </a:rPr>
              <a:t>Brain damage of newborn due to hypoxia from prolonged labor</a:t>
            </a:r>
          </a:p>
          <a:p>
            <a:pPr algn="just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>
                <a:solidFill>
                  <a:srgbClr val="9900CC"/>
                </a:solidFill>
              </a:rPr>
              <a:t>Hysterectomy without being sure of the diagnosis( pregnancy in an old women diagnosed as a mass in the uterus and doing hysterectomy)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WordArt 4">
            <a:extLst>
              <a:ext uri="{FF2B5EF4-FFF2-40B4-BE49-F238E27FC236}">
                <a16:creationId xmlns:a16="http://schemas.microsoft.com/office/drawing/2014/main" id="{595D5793-7611-5E7A-A53B-27362728CB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2565400"/>
            <a:ext cx="5905500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Anesthetic Malpractice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25FF9F4-9021-4E8A-3C3E-BABC5CCDF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7429500" cy="9350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0033CC"/>
                </a:solidFill>
              </a:rPr>
              <a:t>Anesthetic malpractice: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BD5B1FC-CB1B-48F6-C7C2-E30B0129A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064500" cy="504031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CC3300"/>
                </a:solidFill>
              </a:rPr>
              <a:t>The anesthetist is responsible for:</a:t>
            </a:r>
            <a:r>
              <a:rPr lang="en-US" altLang="en-US" sz="2800"/>
              <a:t> </a:t>
            </a:r>
            <a:r>
              <a:rPr lang="en-US" altLang="en-US" sz="2800" i="1">
                <a:solidFill>
                  <a:srgbClr val="9900CC"/>
                </a:solidFill>
              </a:rPr>
              <a:t>preoperative preparation of the patient, anesthesia during the operation, and follow up in recovery.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3000" i="1" u="sng">
                <a:solidFill>
                  <a:srgbClr val="9900CC"/>
                </a:solidFill>
              </a:rPr>
              <a:t>Examples of malpractice</a:t>
            </a:r>
            <a:r>
              <a:rPr lang="en-US" altLang="en-US" sz="3000" i="1" u="sng">
                <a:solidFill>
                  <a:srgbClr val="CC3300"/>
                </a:solidFill>
              </a:rPr>
              <a:t> include: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V"/>
            </a:pPr>
            <a:r>
              <a:rPr lang="en-US" altLang="en-US" sz="2800">
                <a:solidFill>
                  <a:srgbClr val="9900CC"/>
                </a:solidFill>
              </a:rPr>
              <a:t>Brain damage from allowing hypoxia to occur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V"/>
            </a:pPr>
            <a:r>
              <a:rPr lang="en-US" altLang="en-US" sz="2800">
                <a:solidFill>
                  <a:srgbClr val="9900CC"/>
                </a:solidFill>
              </a:rPr>
              <a:t>Neurological damage from spinal or epidural injections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V"/>
            </a:pPr>
            <a:r>
              <a:rPr lang="en-US" altLang="en-US" sz="2800">
                <a:solidFill>
                  <a:srgbClr val="9900CC"/>
                </a:solidFill>
              </a:rPr>
              <a:t>Incorrect or excessive anesthetic agent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V"/>
            </a:pPr>
            <a:r>
              <a:rPr lang="en-US" altLang="en-US" sz="2800">
                <a:solidFill>
                  <a:srgbClr val="9900CC"/>
                </a:solidFill>
              </a:rPr>
              <a:t>Allowing awareness of pain during anesthesia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53DF832-F2C4-C418-1BB2-184FA7789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882650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endParaRPr lang="en-US" sz="4000" b="1">
              <a:solidFill>
                <a:srgbClr val="0033CC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5AC7F4E-6AFD-147D-A0A8-C3D87E885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1788"/>
            <a:ext cx="8785225" cy="5256212"/>
          </a:xfrm>
        </p:spPr>
        <p:txBody>
          <a:bodyPr/>
          <a:lstStyle/>
          <a:p>
            <a:pPr marL="762000" lvl="1" indent="-3048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i="1">
                <a:solidFill>
                  <a:srgbClr val="9900CC"/>
                </a:solidFill>
              </a:rPr>
              <a:t>Never </a:t>
            </a:r>
            <a:r>
              <a:rPr lang="en-US" altLang="en-US" sz="2500" i="1">
                <a:solidFill>
                  <a:srgbClr val="FF0000"/>
                </a:solidFill>
              </a:rPr>
              <a:t>guarantee a cure</a:t>
            </a:r>
          </a:p>
          <a:p>
            <a:pPr marL="762000" lvl="1" indent="-3048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i="1">
                <a:solidFill>
                  <a:srgbClr val="9900CC"/>
                </a:solidFill>
              </a:rPr>
              <a:t>Get the patient</a:t>
            </a:r>
            <a:r>
              <a:rPr lang="en-US" altLang="en-US" sz="2500" i="1">
                <a:solidFill>
                  <a:srgbClr val="9900CC"/>
                </a:solidFill>
                <a:latin typeface="Arial" panose="020B0604020202020204" pitchFamily="34" charset="0"/>
              </a:rPr>
              <a:t>’</a:t>
            </a:r>
            <a:r>
              <a:rPr lang="en-US" altLang="en-US" sz="2500" i="1">
                <a:solidFill>
                  <a:srgbClr val="9900CC"/>
                </a:solidFill>
              </a:rPr>
              <a:t>s </a:t>
            </a:r>
            <a:r>
              <a:rPr lang="en-US" altLang="en-US" sz="2500" i="1">
                <a:solidFill>
                  <a:srgbClr val="FF0000"/>
                </a:solidFill>
              </a:rPr>
              <a:t>informed consent</a:t>
            </a:r>
            <a:r>
              <a:rPr lang="en-US" altLang="en-US" sz="2500" i="1">
                <a:solidFill>
                  <a:srgbClr val="9900CC"/>
                </a:solidFill>
              </a:rPr>
              <a:t> for all procedures (at least all surgical procedures)</a:t>
            </a:r>
          </a:p>
          <a:p>
            <a:pPr marL="762000" lvl="1" indent="-3048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i="1">
                <a:solidFill>
                  <a:srgbClr val="9900CC"/>
                </a:solidFill>
              </a:rPr>
              <a:t>When in doubt ask for </a:t>
            </a:r>
            <a:r>
              <a:rPr lang="en-US" altLang="en-US" sz="2500" i="1">
                <a:solidFill>
                  <a:srgbClr val="FF0000"/>
                </a:solidFill>
              </a:rPr>
              <a:t>consultations </a:t>
            </a:r>
            <a:r>
              <a:rPr lang="en-US" altLang="en-US" sz="2500" i="1">
                <a:solidFill>
                  <a:srgbClr val="9900CC"/>
                </a:solidFill>
              </a:rPr>
              <a:t>(consultation protects the patient and protects yourself). </a:t>
            </a:r>
          </a:p>
          <a:p>
            <a:pPr marL="762000" lvl="1" indent="-3048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i="1">
                <a:solidFill>
                  <a:srgbClr val="9900CC"/>
                </a:solidFill>
              </a:rPr>
              <a:t>Do not fail to provide maximum care in the selection of </a:t>
            </a:r>
            <a:r>
              <a:rPr lang="en-US" altLang="en-US" sz="2500" i="1">
                <a:solidFill>
                  <a:srgbClr val="FF0000"/>
                </a:solidFill>
              </a:rPr>
              <a:t>assistants</a:t>
            </a:r>
          </a:p>
          <a:p>
            <a:pPr marL="762000" lvl="1" indent="-3048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i="1">
                <a:solidFill>
                  <a:srgbClr val="9900CC"/>
                </a:solidFill>
              </a:rPr>
              <a:t>Do not base an important diagnosis on a </a:t>
            </a:r>
            <a:r>
              <a:rPr lang="en-US" altLang="en-US" sz="2500" i="1">
                <a:solidFill>
                  <a:srgbClr val="FF0000"/>
                </a:solidFill>
              </a:rPr>
              <a:t>clinical impression</a:t>
            </a:r>
            <a:r>
              <a:rPr lang="en-US" altLang="en-US" sz="2500" i="1">
                <a:solidFill>
                  <a:srgbClr val="9900CC"/>
                </a:solidFill>
              </a:rPr>
              <a:t>, use available diagnostic aids</a:t>
            </a:r>
          </a:p>
        </p:txBody>
      </p:sp>
      <p:pic>
        <p:nvPicPr>
          <p:cNvPr id="46084" name="Picture 4" descr="J0303430">
            <a:extLst>
              <a:ext uri="{FF2B5EF4-FFF2-40B4-BE49-F238E27FC236}">
                <a16:creationId xmlns:a16="http://schemas.microsoft.com/office/drawing/2014/main" id="{E46D020C-2D1E-36C6-B1D7-2B18AEB70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2D655A9D-09FA-896E-B792-CF589C91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675687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Legal advises for malpraxis prophylaxis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730E1F4-2176-FF0B-FE12-2C6DFEDFD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701087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0033CC"/>
                </a:solidFill>
              </a:rPr>
              <a:t>  Legal advises for malpraxis prophylaxis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23B0382-1236-3EBA-6AC7-F839423F3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5040313"/>
          </a:xfrm>
        </p:spPr>
        <p:txBody>
          <a:bodyPr/>
          <a:lstStyle/>
          <a:p>
            <a:pPr marL="838200" lvl="1" indent="-381000" algn="just" rtl="0" eaLnBrk="1" hangingPunct="1">
              <a:lnSpc>
                <a:spcPct val="80000"/>
              </a:lnSpc>
              <a:buFontTx/>
              <a:buAutoNum type="arabicPeriod" startAt="7"/>
              <a:defRPr/>
            </a:pPr>
            <a:r>
              <a:rPr lang="en-US" altLang="en-US" sz="2900" i="1" dirty="0">
                <a:solidFill>
                  <a:srgbClr val="9900CC"/>
                </a:solidFill>
              </a:rPr>
              <a:t>Keep up with the </a:t>
            </a:r>
            <a:r>
              <a:rPr lang="en-US" altLang="en-US" sz="2900" i="1" dirty="0">
                <a:solidFill>
                  <a:srgbClr val="FF0000"/>
                </a:solidFill>
              </a:rPr>
              <a:t>advances of medicine</a:t>
            </a:r>
            <a:r>
              <a:rPr lang="en-US" altLang="en-US" sz="2900" i="1" dirty="0">
                <a:solidFill>
                  <a:srgbClr val="9900CC"/>
                </a:solidFill>
              </a:rPr>
              <a:t>. However do not be too advanced and do not experiment on patients</a:t>
            </a:r>
          </a:p>
          <a:p>
            <a:pPr marL="838200" lvl="1" indent="-381000" algn="just" rtl="0" eaLnBrk="1" hangingPunct="1">
              <a:lnSpc>
                <a:spcPct val="80000"/>
              </a:lnSpc>
              <a:buFontTx/>
              <a:buAutoNum type="arabicPeriod" startAt="7"/>
              <a:defRPr/>
            </a:pPr>
            <a:r>
              <a:rPr lang="en-US" altLang="en-US" sz="2900" i="1" dirty="0">
                <a:solidFill>
                  <a:srgbClr val="9900CC"/>
                </a:solidFill>
              </a:rPr>
              <a:t>Do not, in absence of emergency, perform any surgery without an </a:t>
            </a:r>
            <a:r>
              <a:rPr lang="en-US" altLang="en-US" sz="2900" i="1" dirty="0">
                <a:solidFill>
                  <a:srgbClr val="FF0000"/>
                </a:solidFill>
              </a:rPr>
              <a:t>informed consent</a:t>
            </a:r>
          </a:p>
          <a:p>
            <a:pPr marL="838200" lvl="1" indent="-381000" algn="just" rtl="0" eaLnBrk="1" hangingPunct="1">
              <a:lnSpc>
                <a:spcPct val="80000"/>
              </a:lnSpc>
              <a:buFontTx/>
              <a:buAutoNum type="arabicPeriod" startAt="7"/>
              <a:defRPr/>
            </a:pPr>
            <a:r>
              <a:rPr lang="en-US" altLang="en-US" sz="2900" i="1" dirty="0">
                <a:solidFill>
                  <a:srgbClr val="9900CC"/>
                </a:solidFill>
              </a:rPr>
              <a:t>Good </a:t>
            </a:r>
            <a:r>
              <a:rPr lang="en-US" altLang="en-US" sz="2900" i="1" dirty="0">
                <a:solidFill>
                  <a:srgbClr val="FF0000"/>
                </a:solidFill>
              </a:rPr>
              <a:t>housekeeping</a:t>
            </a:r>
            <a:r>
              <a:rPr lang="en-US" altLang="en-US" sz="2900" i="1" dirty="0">
                <a:solidFill>
                  <a:srgbClr val="9900CC"/>
                </a:solidFill>
              </a:rPr>
              <a:t>: keep good medical records, full and accurate. Keep results of all tests performed on the patient.</a:t>
            </a:r>
          </a:p>
          <a:p>
            <a:pPr marL="838200" lvl="1" indent="-381000" algn="just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900" i="1" dirty="0">
              <a:solidFill>
                <a:srgbClr val="9900CC"/>
              </a:solidFill>
            </a:endParaRPr>
          </a:p>
          <a:p>
            <a:pPr marL="457200" indent="-457200" algn="just" rtl="0" eaLnBrk="1" hangingPunct="1">
              <a:lnSpc>
                <a:spcPct val="80000"/>
              </a:lnSpc>
              <a:defRPr/>
            </a:pPr>
            <a:r>
              <a:rPr lang="en-US" altLang="en-US" sz="2500" i="1" dirty="0">
                <a:solidFill>
                  <a:srgbClr val="CC3300"/>
                </a:solidFill>
              </a:rPr>
              <a:t>Records are </a:t>
            </a:r>
            <a:r>
              <a:rPr lang="en-US" altLang="en-US" sz="2500" i="1" dirty="0">
                <a:solidFill>
                  <a:srgbClr val="CC3300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500" i="1" dirty="0">
                <a:solidFill>
                  <a:srgbClr val="CC3300"/>
                </a:solidFill>
              </a:rPr>
              <a:t>witnesses whose memories never die</a:t>
            </a:r>
            <a:r>
              <a:rPr lang="en-US" altLang="en-US" sz="2500" i="1" dirty="0">
                <a:solidFill>
                  <a:srgbClr val="CC3300"/>
                </a:solidFill>
                <a:latin typeface="Arial" panose="020B0604020202020204" pitchFamily="34" charset="0"/>
              </a:rPr>
              <a:t>”</a:t>
            </a:r>
            <a:r>
              <a:rPr lang="en-US" altLang="en-US" sz="2500" i="1" dirty="0">
                <a:solidFill>
                  <a:srgbClr val="CC3300"/>
                </a:solidFill>
              </a:rPr>
              <a:t>. In the defense of malpractice suits, </a:t>
            </a:r>
            <a:r>
              <a:rPr lang="en-US" altLang="en-US" sz="2500" i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records hurt as much as good records help.</a:t>
            </a:r>
          </a:p>
          <a:p>
            <a:pPr marL="457200" indent="-457200" algn="just" rtl="0" eaLnBrk="1" hangingPunct="1">
              <a:lnSpc>
                <a:spcPct val="80000"/>
              </a:lnSpc>
              <a:defRPr/>
            </a:pPr>
            <a:endParaRPr lang="en-US" altLang="en-US" sz="2500" i="1" dirty="0">
              <a:solidFill>
                <a:srgbClr val="CC3300"/>
              </a:solidFill>
            </a:endParaRPr>
          </a:p>
        </p:txBody>
      </p:sp>
      <p:pic>
        <p:nvPicPr>
          <p:cNvPr id="47108" name="Picture 4" descr="J0303430">
            <a:extLst>
              <a:ext uri="{FF2B5EF4-FFF2-40B4-BE49-F238E27FC236}">
                <a16:creationId xmlns:a16="http://schemas.microsoft.com/office/drawing/2014/main" id="{E351D833-A544-D2BA-A839-C7D06EC13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217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0685-4E81-2506-B9FC-04C876A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8100"/>
                </a:solidFill>
                <a:latin typeface="Tahoma,Bold"/>
              </a:rPr>
              <a:t>Case 1</a:t>
            </a:r>
            <a:br>
              <a:rPr lang="en-US" b="1" dirty="0">
                <a:solidFill>
                  <a:srgbClr val="008100"/>
                </a:solidFill>
                <a:latin typeface="Tahoma,Bold"/>
              </a:rPr>
            </a:br>
            <a:endParaRPr lang="en-US" dirty="0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8EBA462-0556-2E96-D2A0-B50D316C61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For the first case, which is about Barack, the student who made a mistake:</a:t>
            </a:r>
          </a:p>
          <a:p>
            <a:pPr algn="l" rtl="0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1. The senior should not have left the student alone and he should have told him to wait for him to return.</a:t>
            </a:r>
          </a:p>
          <a:p>
            <a:pPr algn="l" rtl="0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2. The student should have not have continued by himself; he should have called another senior.</a:t>
            </a:r>
          </a:p>
          <a:p>
            <a:pPr algn="l" rtl="0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3. We should educate our students to know their limitations, in both knowledge and skills.</a:t>
            </a:r>
          </a:p>
          <a:p>
            <a:pPr algn="l" rtl="0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4. We should disclose any case immediately to the higher authorities for compensation.</a:t>
            </a:r>
          </a:p>
          <a:p>
            <a:pPr algn="l" rtl="0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5. The family of a patient should be informed immediately and according to law they should be compensated.</a:t>
            </a:r>
            <a:endParaRPr lang="en-US" altLang="en-US"/>
          </a:p>
        </p:txBody>
      </p:sp>
    </p:spTree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877E-D78A-C695-464B-3D2FC5F6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Case 2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2082DD33-0542-3DA5-BDA6-13B9A0FB14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856662" cy="4456113"/>
          </a:xfrm>
        </p:spPr>
        <p:txBody>
          <a:bodyPr/>
          <a:lstStyle/>
          <a:p>
            <a:pPr algn="just" rtl="0">
              <a:buFont typeface="Verdana" panose="020B0604030504040204" pitchFamily="34" charset="0"/>
              <a:buAutoNum type="arabicPeriod"/>
            </a:pPr>
            <a:r>
              <a:rPr lang="en-US" altLang="en-US" sz="2400">
                <a:latin typeface="Tahoma" panose="020B0604030504040204" pitchFamily="34" charset="0"/>
              </a:rPr>
              <a:t>We should support the patient's right for compensation and an apology.</a:t>
            </a:r>
          </a:p>
          <a:p>
            <a:pPr algn="just" rtl="0">
              <a:buFont typeface="Verdana" panose="020B0604030504040204" pitchFamily="34" charset="0"/>
              <a:buAutoNum type="arabicPeriod"/>
            </a:pPr>
            <a:r>
              <a:rPr lang="en-US" altLang="en-US" sz="2400">
                <a:latin typeface="Tahoma" panose="020B0604030504040204" pitchFamily="34" charset="0"/>
              </a:rPr>
              <a:t>We should explain what happened.</a:t>
            </a:r>
          </a:p>
          <a:p>
            <a:pPr algn="just" rtl="0">
              <a:buFont typeface="Verdana" panose="020B0604030504040204" pitchFamily="34" charset="0"/>
              <a:buAutoNum type="arabicPeriod"/>
            </a:pPr>
            <a:r>
              <a:rPr lang="en-US" altLang="en-US" sz="2400">
                <a:latin typeface="Tahoma" panose="020B0604030504040204" pitchFamily="34" charset="0"/>
              </a:rPr>
              <a:t>There was a problem with the diagnosis, so the physician and the lab specialist should re-check the result again and again before they take any action with the patient.</a:t>
            </a:r>
          </a:p>
          <a:p>
            <a:pPr algn="just" rtl="0">
              <a:buFont typeface="Verdana" panose="020B0604030504040204" pitchFamily="34" charset="0"/>
              <a:buAutoNum type="arabicPeriod"/>
            </a:pPr>
            <a:r>
              <a:rPr lang="en-US" altLang="en-US" sz="2400">
                <a:latin typeface="Tahoma" panose="020B0604030504040204" pitchFamily="34" charset="0"/>
              </a:rPr>
              <a:t>According to the law, the physician should be questioned about this case.</a:t>
            </a:r>
            <a:endParaRPr lang="en-US" altLang="en-US" sz="4000"/>
          </a:p>
        </p:txBody>
      </p:sp>
    </p:spTree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Flower-20">
            <a:extLst>
              <a:ext uri="{FF2B5EF4-FFF2-40B4-BE49-F238E27FC236}">
                <a16:creationId xmlns:a16="http://schemas.microsoft.com/office/drawing/2014/main" id="{DEF6536B-07DE-93C9-8957-E20FD84E2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WordArt 4">
            <a:extLst>
              <a:ext uri="{FF2B5EF4-FFF2-40B4-BE49-F238E27FC236}">
                <a16:creationId xmlns:a16="http://schemas.microsoft.com/office/drawing/2014/main" id="{5A0E2334-225F-EC24-8D66-21BAA32670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7175" y="5084763"/>
            <a:ext cx="5113338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Thank You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5BD1-BF5C-0988-1BB0-D5956235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8100"/>
                </a:solidFill>
                <a:latin typeface="Tahoma,Bold"/>
              </a:rPr>
              <a:t>Case scenario 1</a:t>
            </a:r>
            <a:br>
              <a:rPr lang="en-US" b="1" dirty="0">
                <a:solidFill>
                  <a:srgbClr val="008100"/>
                </a:solidFill>
                <a:latin typeface="Tahoma,Bold"/>
              </a:rPr>
            </a:br>
            <a:endParaRPr 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B819F47-7F34-FFE3-D410-28AE57C89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A 23-year-old medical student was in his last year of medical school. He was asked to perform a procedure he hadn’t done before. His mentor was called away from the operating room about an urgent matter and the young student made a mistake, which led to a complication that caused the woman patient to lose her life.</a:t>
            </a:r>
            <a:endParaRPr lang="en-US" altLang="en-US" sz="4800"/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378D-07C3-6D70-0063-42492555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8100"/>
                </a:solidFill>
                <a:latin typeface="Tahoma,Bold"/>
              </a:rPr>
              <a:t>Case scenario 2</a:t>
            </a:r>
            <a:br>
              <a:rPr lang="en-US" b="1" dirty="0">
                <a:solidFill>
                  <a:srgbClr val="008100"/>
                </a:solidFill>
                <a:latin typeface="Tahoma,Bold"/>
              </a:rPr>
            </a:br>
            <a:endParaRPr 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8561D9E-AF6A-2D90-AB1A-3A207CAEE5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altLang="en-US">
                <a:latin typeface="Tahoma" panose="020B0604030504040204" pitchFamily="34" charset="0"/>
              </a:rPr>
              <a:t>A 30-year-old female patient went through an aggressive chemotherapy session and hysterectomy after she was diagnosed with a rare form of cancer. Later, her oncologist told her she had been mistakenly diagnosed.</a:t>
            </a:r>
            <a:endParaRPr lang="en-US" altLang="en-US" sz="4800"/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F1E8-BC90-5BA0-A38D-34DD087C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471E23E-965B-212C-E2A0-197C672EA4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507412" cy="4456113"/>
          </a:xfrm>
        </p:spPr>
        <p:txBody>
          <a:bodyPr/>
          <a:lstStyle/>
          <a:p>
            <a:pPr algn="just" rtl="0"/>
            <a:r>
              <a:rPr lang="en-US" altLang="en-US" sz="2800">
                <a:latin typeface="Tahoma" panose="020B0604030504040204" pitchFamily="34" charset="0"/>
              </a:rPr>
              <a:t>In health care, it is not uncommon that patients are exposed to harmful risks. </a:t>
            </a:r>
          </a:p>
          <a:p>
            <a:pPr algn="just" rtl="0"/>
            <a:r>
              <a:rPr lang="en-US" altLang="en-US" sz="2800">
                <a:latin typeface="Tahoma" panose="020B0604030504040204" pitchFamily="34" charset="0"/>
              </a:rPr>
              <a:t>Some risks are predictable and informed consent is obtained.</a:t>
            </a:r>
          </a:p>
          <a:p>
            <a:pPr algn="just" rtl="0"/>
            <a:r>
              <a:rPr lang="en-US" altLang="en-US" sz="2800">
                <a:latin typeface="Tahoma" panose="020B0604030504040204" pitchFamily="34" charset="0"/>
              </a:rPr>
              <a:t>Other risks, such as those occurring because of medical errors (ME) are in a sense unpredictable, and an informed consent cannot be obtained. </a:t>
            </a:r>
          </a:p>
          <a:p>
            <a:pPr algn="just" rtl="0"/>
            <a:r>
              <a:rPr lang="en-US" altLang="en-US" sz="2800">
                <a:latin typeface="Tahoma" panose="020B0604030504040204" pitchFamily="34" charset="0"/>
              </a:rPr>
              <a:t>An ME is defined as the failure of a planned action to be completed as intended. </a:t>
            </a:r>
            <a:endParaRPr lang="en-US" altLang="en-US" sz="4400"/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5C82-FB75-8D64-0F8B-B554F4FA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Accidental Deaths in the U.S.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3E5B325-6E7F-12B5-3F95-111E6298A7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9938" cy="4230688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pic>
        <p:nvPicPr>
          <p:cNvPr id="19460" name="Picture 3" descr="C:\WINNT\Profiles\mooredr\Desktop\accidentaldeaths.jpg">
            <a:extLst>
              <a:ext uri="{FF2B5EF4-FFF2-40B4-BE49-F238E27FC236}">
                <a16:creationId xmlns:a16="http://schemas.microsoft.com/office/drawing/2014/main" id="{DB49C418-5848-5F8D-DFF4-ABD7E772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3" b="499"/>
          <a:stretch>
            <a:fillRect/>
          </a:stretch>
        </p:blipFill>
        <p:spPr bwMode="auto">
          <a:xfrm>
            <a:off x="1066800" y="1447800"/>
            <a:ext cx="6858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C3C5F5FA-089E-AA7B-8687-1B9391C02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8064500" cy="863600"/>
          </a:xfrm>
        </p:spPr>
        <p:txBody>
          <a:bodyPr/>
          <a:lstStyle/>
          <a:p>
            <a:pPr algn="just" rtl="0" eaLnBrk="1" hangingPunct="1"/>
            <a:r>
              <a:rPr lang="en-US" altLang="en-US"/>
              <a:t>Malpractice is </a:t>
            </a:r>
            <a:r>
              <a:rPr lang="en-US" altLang="en-US">
                <a:solidFill>
                  <a:srgbClr val="FF0000"/>
                </a:solidFill>
              </a:rPr>
              <a:t>lack of rational degree of care and skill</a:t>
            </a:r>
            <a:r>
              <a:rPr lang="en-US" altLang="en-US"/>
              <a:t>. It includes all faults in medical practice leading to remaining harm or permanent infirmity.</a:t>
            </a: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DC918868-8A90-5878-B51B-6F61CB7EB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429000"/>
            <a:ext cx="7200900" cy="2952750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707070"/>
              </a:gs>
              <a:gs pos="50000">
                <a:srgbClr val="FFFFFF"/>
              </a:gs>
              <a:gs pos="100000">
                <a:srgbClr val="70707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19799985" lon="19439992" rev="0"/>
            </a:camera>
            <a:lightRig rig="legacyNormal2" dir="t"/>
          </a:scene3d>
          <a:sp3d extrusionH="354000" prstMaterial="legacyMatte">
            <a:bevelT w="13500" h="13500" prst="angle"/>
            <a:bevelB w="13500" h="13500" prst="angle"/>
            <a:extrusionClr>
              <a:srgbClr val="939676"/>
            </a:extrusionClr>
            <a:contourClr>
              <a:srgbClr val="70707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Definition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0296F41-F4A3-51B4-CFBE-B5956C427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351837" cy="5832475"/>
          </a:xfrm>
        </p:spPr>
        <p:txBody>
          <a:bodyPr/>
          <a:lstStyle/>
          <a:p>
            <a:pPr algn="just" rtl="0" eaLnBrk="1" hangingPunct="1"/>
            <a:r>
              <a:rPr lang="en-US" altLang="en-US" b="1">
                <a:solidFill>
                  <a:srgbClr val="0033CC"/>
                </a:solidFill>
              </a:rPr>
              <a:t>When a medical practitioner undertakes the care of a patient, he enters implied contract to treat the patient with </a:t>
            </a:r>
            <a:r>
              <a:rPr lang="en-US" altLang="en-US" b="1">
                <a:solidFill>
                  <a:srgbClr val="FF0000"/>
                </a:solidFill>
              </a:rPr>
              <a:t>reasonable skill and care. </a:t>
            </a:r>
          </a:p>
          <a:p>
            <a:pPr algn="just" rtl="0" eaLnBrk="1" hangingPunct="1">
              <a:buFontTx/>
              <a:buNone/>
            </a:pPr>
            <a:r>
              <a:rPr lang="en-US" altLang="en-US" sz="4000">
                <a:solidFill>
                  <a:srgbClr val="CC3300"/>
                </a:solidFill>
              </a:rPr>
              <a:t>So</a:t>
            </a:r>
          </a:p>
          <a:p>
            <a:pPr algn="just" rtl="0" eaLnBrk="1" hangingPunct="1">
              <a:buFontTx/>
              <a:buNone/>
            </a:pPr>
            <a:r>
              <a:rPr lang="en-US" altLang="en-US" b="1">
                <a:solidFill>
                  <a:srgbClr val="0033CC"/>
                </a:solidFill>
              </a:rPr>
              <a:t>There is a</a:t>
            </a:r>
            <a:r>
              <a:rPr lang="en-US" altLang="en-US" b="1" i="1">
                <a:solidFill>
                  <a:srgbClr val="0033CC"/>
                </a:solidFill>
              </a:rPr>
              <a:t> commitment</a:t>
            </a:r>
            <a:r>
              <a:rPr lang="en-US" altLang="en-US" b="1">
                <a:solidFill>
                  <a:srgbClr val="0033CC"/>
                </a:solidFill>
              </a:rPr>
              <a:t> by the physician to do his best of care and skills for the benefit of the patient.</a:t>
            </a:r>
            <a:endParaRPr lang="en-US" altLang="en-US" b="1" i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CC99"/>
      </a:lt2>
      <a:accent1>
        <a:srgbClr val="FF9900"/>
      </a:accent1>
      <a:accent2>
        <a:srgbClr val="CC0000"/>
      </a:accent2>
      <a:accent3>
        <a:srgbClr val="E2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colormaster">
  <a:themeElements>
    <a:clrScheme name="">
      <a:dk1>
        <a:srgbClr val="000000"/>
      </a:dk1>
      <a:lt1>
        <a:srgbClr val="CC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1377</TotalTime>
  <Words>1495</Words>
  <Application>Microsoft Office PowerPoint</Application>
  <PresentationFormat>On-screen Show (4:3)</PresentationFormat>
  <Paragraphs>142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1_colormaster</vt:lpstr>
      <vt:lpstr>9_colormaster</vt:lpstr>
      <vt:lpstr>2_colormaster</vt:lpstr>
      <vt:lpstr>3_colormaster</vt:lpstr>
      <vt:lpstr>10_colormaster</vt:lpstr>
      <vt:lpstr>4_colormaster</vt:lpstr>
      <vt:lpstr>5_colormaster</vt:lpstr>
      <vt:lpstr>11_colormaster</vt:lpstr>
      <vt:lpstr>6_colormaster</vt:lpstr>
      <vt:lpstr>Balloons</vt:lpstr>
      <vt:lpstr>Medical Responsibility (Malpractice)</vt:lpstr>
      <vt:lpstr>PowerPoint Presentation</vt:lpstr>
      <vt:lpstr>PowerPoint Presentation</vt:lpstr>
      <vt:lpstr>Case scenario 1 </vt:lpstr>
      <vt:lpstr>Case scenario 2 </vt:lpstr>
      <vt:lpstr>PowerPoint Presentation</vt:lpstr>
      <vt:lpstr>Accidental Deaths in the U.S.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malpractice</vt:lpstr>
      <vt:lpstr>PowerPoint Presentation</vt:lpstr>
      <vt:lpstr>PowerPoint Presentation</vt:lpstr>
      <vt:lpstr>The basis of evaluating the malpractice</vt:lpstr>
      <vt:lpstr>The basis of evaluating the malpractice</vt:lpstr>
      <vt:lpstr>PowerPoint Presentation</vt:lpstr>
      <vt:lpstr>PowerPoint Presentation</vt:lpstr>
      <vt:lpstr>Malpractice in diagnosis:</vt:lpstr>
      <vt:lpstr>Malpractice in diagnosis</vt:lpstr>
      <vt:lpstr>PowerPoint Presentation</vt:lpstr>
      <vt:lpstr>Mistakes of treatment: </vt:lpstr>
      <vt:lpstr>PowerPoint Presentation</vt:lpstr>
      <vt:lpstr>Surgical mistakes:</vt:lpstr>
      <vt:lpstr>Surgical mistakes:</vt:lpstr>
      <vt:lpstr>PowerPoint Presentation</vt:lpstr>
      <vt:lpstr>PowerPoint Presentation</vt:lpstr>
      <vt:lpstr>PowerPoint Presentation</vt:lpstr>
      <vt:lpstr>Anesthetic malpractice:</vt:lpstr>
      <vt:lpstr>               </vt:lpstr>
      <vt:lpstr>  Legal advises for malpraxis prophylaxis</vt:lpstr>
      <vt:lpstr>Case 1 </vt:lpstr>
      <vt:lpstr>Case 2</vt:lpstr>
      <vt:lpstr>PowerPoint Presentation</vt:lpstr>
    </vt:vector>
  </TitlesOfParts>
  <Company>Forensic Medicine and Toxicology Deparetment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Responsibility (Malpractice)</dc:title>
  <dc:creator>Eiman Hegazi</dc:creator>
  <cp:lastModifiedBy>razanemad852@gmail.com</cp:lastModifiedBy>
  <cp:revision>134</cp:revision>
  <dcterms:created xsi:type="dcterms:W3CDTF">2006-04-16T22:31:39Z</dcterms:created>
  <dcterms:modified xsi:type="dcterms:W3CDTF">2023-05-07T04:57:05Z</dcterms:modified>
</cp:coreProperties>
</file>