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diagrams/drawing3.xml" ContentType="application/vnd.ms-office.drawingml.diagramDrawing+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layout3.xml" ContentType="application/vnd.openxmlformats-officedocument.drawingml.diagramLayout+xml"/>
  <Override PartName="/ppt/diagrams/colors2.xml" ContentType="application/vnd.openxmlformats-officedocument.drawingml.diagramColors+xml"/>
  <Override PartName="/ppt/diagrams/quickStyle3.xml" ContentType="application/vnd.openxmlformats-officedocument.drawingml.diagramStyle+xml"/>
  <Override PartName="/ppt/diagrams/colors3.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0" r:id="rId3"/>
    <p:sldId id="271" r:id="rId4"/>
    <p:sldId id="272" r:id="rId5"/>
    <p:sldId id="273" r:id="rId6"/>
    <p:sldId id="291" r:id="rId7"/>
    <p:sldId id="292" r:id="rId8"/>
    <p:sldId id="257" r:id="rId9"/>
    <p:sldId id="282" r:id="rId10"/>
    <p:sldId id="294" r:id="rId11"/>
    <p:sldId id="276" r:id="rId12"/>
    <p:sldId id="285" r:id="rId13"/>
    <p:sldId id="287" r:id="rId14"/>
    <p:sldId id="293" r:id="rId15"/>
    <p:sldId id="283" r:id="rId16"/>
    <p:sldId id="288" r:id="rId17"/>
    <p:sldId id="2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460" autoAdjust="0"/>
  </p:normalViewPr>
  <p:slideViewPr>
    <p:cSldViewPr snapToGrid="0">
      <p:cViewPr varScale="1">
        <p:scale>
          <a:sx n="49" d="100"/>
          <a:sy n="49" d="100"/>
        </p:scale>
        <p:origin x="15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772E0-3604-4E58-ABD4-B7B6F3AB24FA}"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382A6CE9-8BD3-4FE5-9F77-1EDADC0AA99F}">
      <dgm:prSet/>
      <dgm:spPr/>
      <dgm:t>
        <a:bodyPr/>
        <a:lstStyle/>
        <a:p>
          <a:pPr>
            <a:defRPr cap="all"/>
          </a:pPr>
          <a:r>
            <a:rPr lang="en-US"/>
            <a:t>Resting membrane potential (RMP)</a:t>
          </a:r>
        </a:p>
      </dgm:t>
    </dgm:pt>
    <dgm:pt modelId="{3982412B-FFB5-4BFF-8F09-5CCAAB51D069}" type="parTrans" cxnId="{49421611-53AF-4FF0-9A89-B44C731B3BFD}">
      <dgm:prSet/>
      <dgm:spPr/>
      <dgm:t>
        <a:bodyPr/>
        <a:lstStyle/>
        <a:p>
          <a:endParaRPr lang="en-US"/>
        </a:p>
      </dgm:t>
    </dgm:pt>
    <dgm:pt modelId="{A32C3EC5-254A-4C28-90E7-C3F8F9A7618E}" type="sibTrans" cxnId="{49421611-53AF-4FF0-9A89-B44C731B3BFD}">
      <dgm:prSet/>
      <dgm:spPr/>
      <dgm:t>
        <a:bodyPr/>
        <a:lstStyle/>
        <a:p>
          <a:endParaRPr lang="en-US"/>
        </a:p>
      </dgm:t>
    </dgm:pt>
    <dgm:pt modelId="{A27BA2EF-6440-45A0-946B-38554AC195EC}">
      <dgm:prSet/>
      <dgm:spPr/>
      <dgm:t>
        <a:bodyPr/>
        <a:lstStyle/>
        <a:p>
          <a:pPr>
            <a:defRPr cap="all"/>
          </a:pPr>
          <a:r>
            <a:rPr lang="en-US"/>
            <a:t>Electrochemical equilibrium </a:t>
          </a:r>
        </a:p>
      </dgm:t>
    </dgm:pt>
    <dgm:pt modelId="{50B61F77-94CE-4123-8B1C-B905F5083E5A}" type="parTrans" cxnId="{AD252883-0E19-4824-B6FB-FA1433FF182F}">
      <dgm:prSet/>
      <dgm:spPr/>
      <dgm:t>
        <a:bodyPr/>
        <a:lstStyle/>
        <a:p>
          <a:endParaRPr lang="en-US"/>
        </a:p>
      </dgm:t>
    </dgm:pt>
    <dgm:pt modelId="{0DA7A7CB-88F6-4704-80F9-8CCE96B4F4A8}" type="sibTrans" cxnId="{AD252883-0E19-4824-B6FB-FA1433FF182F}">
      <dgm:prSet/>
      <dgm:spPr/>
      <dgm:t>
        <a:bodyPr/>
        <a:lstStyle/>
        <a:p>
          <a:endParaRPr lang="en-US"/>
        </a:p>
      </dgm:t>
    </dgm:pt>
    <dgm:pt modelId="{A6003655-5458-4EF3-ACD1-B118AE63E31C}">
      <dgm:prSet/>
      <dgm:spPr/>
      <dgm:t>
        <a:bodyPr/>
        <a:lstStyle/>
        <a:p>
          <a:pPr>
            <a:defRPr cap="all"/>
          </a:pPr>
          <a:r>
            <a:rPr lang="en-US"/>
            <a:t>Gibbs - Donnan potential </a:t>
          </a:r>
        </a:p>
      </dgm:t>
    </dgm:pt>
    <dgm:pt modelId="{D81CCDD7-B3DF-47DB-8663-626B4A69A845}" type="parTrans" cxnId="{C0B776D8-B7C8-4471-979D-3DEED965262E}">
      <dgm:prSet/>
      <dgm:spPr/>
      <dgm:t>
        <a:bodyPr/>
        <a:lstStyle/>
        <a:p>
          <a:endParaRPr lang="en-US"/>
        </a:p>
      </dgm:t>
    </dgm:pt>
    <dgm:pt modelId="{B1108B07-92FC-4B72-BDE7-4B7E321E00F8}" type="sibTrans" cxnId="{C0B776D8-B7C8-4471-979D-3DEED965262E}">
      <dgm:prSet/>
      <dgm:spPr/>
      <dgm:t>
        <a:bodyPr/>
        <a:lstStyle/>
        <a:p>
          <a:endParaRPr lang="en-US"/>
        </a:p>
      </dgm:t>
    </dgm:pt>
    <dgm:pt modelId="{E249AB88-AA3D-49C3-BF93-F0B2589DDD35}">
      <dgm:prSet/>
      <dgm:spPr/>
      <dgm:t>
        <a:bodyPr/>
        <a:lstStyle/>
        <a:p>
          <a:pPr>
            <a:defRPr cap="all"/>
          </a:pPr>
          <a:r>
            <a:rPr lang="en-US"/>
            <a:t>Nernst equation (ion equilibrium potential )</a:t>
          </a:r>
        </a:p>
      </dgm:t>
    </dgm:pt>
    <dgm:pt modelId="{0F9B02C3-84AE-4C73-94BF-F500DC7FADB1}" type="parTrans" cxnId="{7F752674-EB39-4306-8917-4EA9EA2ED56F}">
      <dgm:prSet/>
      <dgm:spPr/>
      <dgm:t>
        <a:bodyPr/>
        <a:lstStyle/>
        <a:p>
          <a:endParaRPr lang="en-US"/>
        </a:p>
      </dgm:t>
    </dgm:pt>
    <dgm:pt modelId="{16193F82-252B-42D7-A03A-786ADB0A7EF5}" type="sibTrans" cxnId="{7F752674-EB39-4306-8917-4EA9EA2ED56F}">
      <dgm:prSet/>
      <dgm:spPr/>
      <dgm:t>
        <a:bodyPr/>
        <a:lstStyle/>
        <a:p>
          <a:endParaRPr lang="en-US"/>
        </a:p>
      </dgm:t>
    </dgm:pt>
    <dgm:pt modelId="{EC717B42-5232-4287-B3C8-234F14A90659}" type="pres">
      <dgm:prSet presAssocID="{B31772E0-3604-4E58-ABD4-B7B6F3AB24FA}" presName="root" presStyleCnt="0">
        <dgm:presLayoutVars>
          <dgm:dir/>
          <dgm:resizeHandles val="exact"/>
        </dgm:presLayoutVars>
      </dgm:prSet>
      <dgm:spPr/>
    </dgm:pt>
    <dgm:pt modelId="{6DA12FDE-CF91-4AF1-8AF2-5EFE9A7858BD}" type="pres">
      <dgm:prSet presAssocID="{382A6CE9-8BD3-4FE5-9F77-1EDADC0AA99F}" presName="compNode" presStyleCnt="0"/>
      <dgm:spPr/>
    </dgm:pt>
    <dgm:pt modelId="{B5CAFA44-E6BD-4A70-A6F3-75E71B090F06}" type="pres">
      <dgm:prSet presAssocID="{382A6CE9-8BD3-4FE5-9F77-1EDADC0AA99F}" presName="iconBgRect" presStyleLbl="bgShp" presStyleIdx="0" presStyleCnt="4"/>
      <dgm:spPr/>
    </dgm:pt>
    <dgm:pt modelId="{5EA80D6C-7D2B-4B9C-8CF3-CA60999F2372}" type="pres">
      <dgm:prSet presAssocID="{382A6CE9-8BD3-4FE5-9F77-1EDADC0AA99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cle Arm"/>
        </a:ext>
      </dgm:extLst>
    </dgm:pt>
    <dgm:pt modelId="{55422621-A930-4EFA-9060-159686FC0A87}" type="pres">
      <dgm:prSet presAssocID="{382A6CE9-8BD3-4FE5-9F77-1EDADC0AA99F}" presName="spaceRect" presStyleCnt="0"/>
      <dgm:spPr/>
    </dgm:pt>
    <dgm:pt modelId="{2E7129A7-AFCE-4105-B526-7EAF845F99CE}" type="pres">
      <dgm:prSet presAssocID="{382A6CE9-8BD3-4FE5-9F77-1EDADC0AA99F}" presName="textRect" presStyleLbl="revTx" presStyleIdx="0" presStyleCnt="4">
        <dgm:presLayoutVars>
          <dgm:chMax val="1"/>
          <dgm:chPref val="1"/>
        </dgm:presLayoutVars>
      </dgm:prSet>
      <dgm:spPr/>
    </dgm:pt>
    <dgm:pt modelId="{DD14AD37-F791-4337-919C-82226D988E9C}" type="pres">
      <dgm:prSet presAssocID="{A32C3EC5-254A-4C28-90E7-C3F8F9A7618E}" presName="sibTrans" presStyleCnt="0"/>
      <dgm:spPr/>
    </dgm:pt>
    <dgm:pt modelId="{CD5254F6-A77D-4DD0-9C70-6AFB262175D9}" type="pres">
      <dgm:prSet presAssocID="{A27BA2EF-6440-45A0-946B-38554AC195EC}" presName="compNode" presStyleCnt="0"/>
      <dgm:spPr/>
    </dgm:pt>
    <dgm:pt modelId="{16D7335F-FC65-4F91-9E66-191FC350E7A8}" type="pres">
      <dgm:prSet presAssocID="{A27BA2EF-6440-45A0-946B-38554AC195EC}" presName="iconBgRect" presStyleLbl="bgShp" presStyleIdx="1" presStyleCnt="4"/>
      <dgm:spPr/>
    </dgm:pt>
    <dgm:pt modelId="{7F90D8C6-5EDA-49BF-9A22-9A8B6364E59C}" type="pres">
      <dgm:prSet presAssocID="{A27BA2EF-6440-45A0-946B-38554AC195E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sk"/>
        </a:ext>
      </dgm:extLst>
    </dgm:pt>
    <dgm:pt modelId="{1304BA01-5447-4722-B0A1-78F6DE433A91}" type="pres">
      <dgm:prSet presAssocID="{A27BA2EF-6440-45A0-946B-38554AC195EC}" presName="spaceRect" presStyleCnt="0"/>
      <dgm:spPr/>
    </dgm:pt>
    <dgm:pt modelId="{804EEBD8-1D03-469C-B0A4-69A03D7AF7A5}" type="pres">
      <dgm:prSet presAssocID="{A27BA2EF-6440-45A0-946B-38554AC195EC}" presName="textRect" presStyleLbl="revTx" presStyleIdx="1" presStyleCnt="4">
        <dgm:presLayoutVars>
          <dgm:chMax val="1"/>
          <dgm:chPref val="1"/>
        </dgm:presLayoutVars>
      </dgm:prSet>
      <dgm:spPr/>
    </dgm:pt>
    <dgm:pt modelId="{B6F74994-61BC-40AF-ADF0-A35FB1895C7C}" type="pres">
      <dgm:prSet presAssocID="{0DA7A7CB-88F6-4704-80F9-8CCE96B4F4A8}" presName="sibTrans" presStyleCnt="0"/>
      <dgm:spPr/>
    </dgm:pt>
    <dgm:pt modelId="{C03327E7-9C02-465F-A4F1-0F6F80AF3DB2}" type="pres">
      <dgm:prSet presAssocID="{A6003655-5458-4EF3-ACD1-B118AE63E31C}" presName="compNode" presStyleCnt="0"/>
      <dgm:spPr/>
    </dgm:pt>
    <dgm:pt modelId="{84D1E009-B884-4C21-80AD-E09D4959CCD4}" type="pres">
      <dgm:prSet presAssocID="{A6003655-5458-4EF3-ACD1-B118AE63E31C}" presName="iconBgRect" presStyleLbl="bgShp" presStyleIdx="2" presStyleCnt="4"/>
      <dgm:spPr/>
    </dgm:pt>
    <dgm:pt modelId="{1762AC12-5692-495D-A2E8-0FB0EF43C57D}" type="pres">
      <dgm:prSet presAssocID="{A6003655-5458-4EF3-ACD1-B118AE63E3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ning"/>
        </a:ext>
      </dgm:extLst>
    </dgm:pt>
    <dgm:pt modelId="{CAF59A2D-9E90-4E11-9504-03142D1C3A6D}" type="pres">
      <dgm:prSet presAssocID="{A6003655-5458-4EF3-ACD1-B118AE63E31C}" presName="spaceRect" presStyleCnt="0"/>
      <dgm:spPr/>
    </dgm:pt>
    <dgm:pt modelId="{C81C2529-0894-4090-B544-C2F096E0BDB5}" type="pres">
      <dgm:prSet presAssocID="{A6003655-5458-4EF3-ACD1-B118AE63E31C}" presName="textRect" presStyleLbl="revTx" presStyleIdx="2" presStyleCnt="4">
        <dgm:presLayoutVars>
          <dgm:chMax val="1"/>
          <dgm:chPref val="1"/>
        </dgm:presLayoutVars>
      </dgm:prSet>
      <dgm:spPr/>
    </dgm:pt>
    <dgm:pt modelId="{0A38C5B5-62F1-4858-849C-AA1C6801CDF7}" type="pres">
      <dgm:prSet presAssocID="{B1108B07-92FC-4B72-BDE7-4B7E321E00F8}" presName="sibTrans" presStyleCnt="0"/>
      <dgm:spPr/>
    </dgm:pt>
    <dgm:pt modelId="{87CEA51D-C2A5-4C7F-8292-ADB20EA6EA4C}" type="pres">
      <dgm:prSet presAssocID="{E249AB88-AA3D-49C3-BF93-F0B2589DDD35}" presName="compNode" presStyleCnt="0"/>
      <dgm:spPr/>
    </dgm:pt>
    <dgm:pt modelId="{8778C1B6-A1D2-495A-92B7-430ED30BDBA1}" type="pres">
      <dgm:prSet presAssocID="{E249AB88-AA3D-49C3-BF93-F0B2589DDD35}" presName="iconBgRect" presStyleLbl="bgShp" presStyleIdx="3" presStyleCnt="4"/>
      <dgm:spPr/>
    </dgm:pt>
    <dgm:pt modelId="{E476A919-8409-46A0-BE6A-638CE9B3C618}" type="pres">
      <dgm:prSet presAssocID="{E249AB88-AA3D-49C3-BF93-F0B2589DDD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tom"/>
        </a:ext>
      </dgm:extLst>
    </dgm:pt>
    <dgm:pt modelId="{5ACA6581-1D67-4035-BD07-2C955E8CB477}" type="pres">
      <dgm:prSet presAssocID="{E249AB88-AA3D-49C3-BF93-F0B2589DDD35}" presName="spaceRect" presStyleCnt="0"/>
      <dgm:spPr/>
    </dgm:pt>
    <dgm:pt modelId="{8A350553-2B88-4EF9-8B0C-16488CA199D6}" type="pres">
      <dgm:prSet presAssocID="{E249AB88-AA3D-49C3-BF93-F0B2589DDD35}" presName="textRect" presStyleLbl="revTx" presStyleIdx="3" presStyleCnt="4">
        <dgm:presLayoutVars>
          <dgm:chMax val="1"/>
          <dgm:chPref val="1"/>
        </dgm:presLayoutVars>
      </dgm:prSet>
      <dgm:spPr/>
    </dgm:pt>
  </dgm:ptLst>
  <dgm:cxnLst>
    <dgm:cxn modelId="{49421611-53AF-4FF0-9A89-B44C731B3BFD}" srcId="{B31772E0-3604-4E58-ABD4-B7B6F3AB24FA}" destId="{382A6CE9-8BD3-4FE5-9F77-1EDADC0AA99F}" srcOrd="0" destOrd="0" parTransId="{3982412B-FFB5-4BFF-8F09-5CCAAB51D069}" sibTransId="{A32C3EC5-254A-4C28-90E7-C3F8F9A7618E}"/>
    <dgm:cxn modelId="{7F752674-EB39-4306-8917-4EA9EA2ED56F}" srcId="{B31772E0-3604-4E58-ABD4-B7B6F3AB24FA}" destId="{E249AB88-AA3D-49C3-BF93-F0B2589DDD35}" srcOrd="3" destOrd="0" parTransId="{0F9B02C3-84AE-4C73-94BF-F500DC7FADB1}" sibTransId="{16193F82-252B-42D7-A03A-786ADB0A7EF5}"/>
    <dgm:cxn modelId="{1C005D76-1984-47FC-A68A-9AA33F92ADE6}" type="presOf" srcId="{E249AB88-AA3D-49C3-BF93-F0B2589DDD35}" destId="{8A350553-2B88-4EF9-8B0C-16488CA199D6}" srcOrd="0" destOrd="0" presId="urn:microsoft.com/office/officeart/2018/5/layout/IconCircleLabelList"/>
    <dgm:cxn modelId="{3C001F57-A37B-47C2-96C1-80AC967674AF}" type="presOf" srcId="{A27BA2EF-6440-45A0-946B-38554AC195EC}" destId="{804EEBD8-1D03-469C-B0A4-69A03D7AF7A5}" srcOrd="0" destOrd="0" presId="urn:microsoft.com/office/officeart/2018/5/layout/IconCircleLabelList"/>
    <dgm:cxn modelId="{AD252883-0E19-4824-B6FB-FA1433FF182F}" srcId="{B31772E0-3604-4E58-ABD4-B7B6F3AB24FA}" destId="{A27BA2EF-6440-45A0-946B-38554AC195EC}" srcOrd="1" destOrd="0" parTransId="{50B61F77-94CE-4123-8B1C-B905F5083E5A}" sibTransId="{0DA7A7CB-88F6-4704-80F9-8CCE96B4F4A8}"/>
    <dgm:cxn modelId="{A61575B4-09D2-4E32-ABF3-99E912D3784A}" type="presOf" srcId="{B31772E0-3604-4E58-ABD4-B7B6F3AB24FA}" destId="{EC717B42-5232-4287-B3C8-234F14A90659}" srcOrd="0" destOrd="0" presId="urn:microsoft.com/office/officeart/2018/5/layout/IconCircleLabelList"/>
    <dgm:cxn modelId="{1C3E8CCF-8BB7-4BF4-B701-D4A2FF25A1BC}" type="presOf" srcId="{382A6CE9-8BD3-4FE5-9F77-1EDADC0AA99F}" destId="{2E7129A7-AFCE-4105-B526-7EAF845F99CE}" srcOrd="0" destOrd="0" presId="urn:microsoft.com/office/officeart/2018/5/layout/IconCircleLabelList"/>
    <dgm:cxn modelId="{C0B776D8-B7C8-4471-979D-3DEED965262E}" srcId="{B31772E0-3604-4E58-ABD4-B7B6F3AB24FA}" destId="{A6003655-5458-4EF3-ACD1-B118AE63E31C}" srcOrd="2" destOrd="0" parTransId="{D81CCDD7-B3DF-47DB-8663-626B4A69A845}" sibTransId="{B1108B07-92FC-4B72-BDE7-4B7E321E00F8}"/>
    <dgm:cxn modelId="{60A2A2FF-2FB5-45AC-AD05-2D131C405A0F}" type="presOf" srcId="{A6003655-5458-4EF3-ACD1-B118AE63E31C}" destId="{C81C2529-0894-4090-B544-C2F096E0BDB5}" srcOrd="0" destOrd="0" presId="urn:microsoft.com/office/officeart/2018/5/layout/IconCircleLabelList"/>
    <dgm:cxn modelId="{CE2A1360-9264-4805-B887-3EB98E3E08AE}" type="presParOf" srcId="{EC717B42-5232-4287-B3C8-234F14A90659}" destId="{6DA12FDE-CF91-4AF1-8AF2-5EFE9A7858BD}" srcOrd="0" destOrd="0" presId="urn:microsoft.com/office/officeart/2018/5/layout/IconCircleLabelList"/>
    <dgm:cxn modelId="{D0F13691-527D-4181-8F07-70F95E95821D}" type="presParOf" srcId="{6DA12FDE-CF91-4AF1-8AF2-5EFE9A7858BD}" destId="{B5CAFA44-E6BD-4A70-A6F3-75E71B090F06}" srcOrd="0" destOrd="0" presId="urn:microsoft.com/office/officeart/2018/5/layout/IconCircleLabelList"/>
    <dgm:cxn modelId="{45BC8578-9E55-465D-856E-FBDC78E05133}" type="presParOf" srcId="{6DA12FDE-CF91-4AF1-8AF2-5EFE9A7858BD}" destId="{5EA80D6C-7D2B-4B9C-8CF3-CA60999F2372}" srcOrd="1" destOrd="0" presId="urn:microsoft.com/office/officeart/2018/5/layout/IconCircleLabelList"/>
    <dgm:cxn modelId="{A554E4F3-15CD-427B-9490-6B30F4B507B0}" type="presParOf" srcId="{6DA12FDE-CF91-4AF1-8AF2-5EFE9A7858BD}" destId="{55422621-A930-4EFA-9060-159686FC0A87}" srcOrd="2" destOrd="0" presId="urn:microsoft.com/office/officeart/2018/5/layout/IconCircleLabelList"/>
    <dgm:cxn modelId="{01AB320F-07B6-432F-927D-BF568002F056}" type="presParOf" srcId="{6DA12FDE-CF91-4AF1-8AF2-5EFE9A7858BD}" destId="{2E7129A7-AFCE-4105-B526-7EAF845F99CE}" srcOrd="3" destOrd="0" presId="urn:microsoft.com/office/officeart/2018/5/layout/IconCircleLabelList"/>
    <dgm:cxn modelId="{01626517-6BDC-42E6-9D0F-EAF95D8A269A}" type="presParOf" srcId="{EC717B42-5232-4287-B3C8-234F14A90659}" destId="{DD14AD37-F791-4337-919C-82226D988E9C}" srcOrd="1" destOrd="0" presId="urn:microsoft.com/office/officeart/2018/5/layout/IconCircleLabelList"/>
    <dgm:cxn modelId="{4A581643-A7C7-4CAC-945E-0DBB83CF3F32}" type="presParOf" srcId="{EC717B42-5232-4287-B3C8-234F14A90659}" destId="{CD5254F6-A77D-4DD0-9C70-6AFB262175D9}" srcOrd="2" destOrd="0" presId="urn:microsoft.com/office/officeart/2018/5/layout/IconCircleLabelList"/>
    <dgm:cxn modelId="{94DB7BBA-CB77-452A-83A4-49BD61D78BFE}" type="presParOf" srcId="{CD5254F6-A77D-4DD0-9C70-6AFB262175D9}" destId="{16D7335F-FC65-4F91-9E66-191FC350E7A8}" srcOrd="0" destOrd="0" presId="urn:microsoft.com/office/officeart/2018/5/layout/IconCircleLabelList"/>
    <dgm:cxn modelId="{5CABB610-8E42-49CE-9C4B-74A632663FDC}" type="presParOf" srcId="{CD5254F6-A77D-4DD0-9C70-6AFB262175D9}" destId="{7F90D8C6-5EDA-49BF-9A22-9A8B6364E59C}" srcOrd="1" destOrd="0" presId="urn:microsoft.com/office/officeart/2018/5/layout/IconCircleLabelList"/>
    <dgm:cxn modelId="{DEF6E11D-DC2C-4C82-8ACD-90FCF3F4BE8A}" type="presParOf" srcId="{CD5254F6-A77D-4DD0-9C70-6AFB262175D9}" destId="{1304BA01-5447-4722-B0A1-78F6DE433A91}" srcOrd="2" destOrd="0" presId="urn:microsoft.com/office/officeart/2018/5/layout/IconCircleLabelList"/>
    <dgm:cxn modelId="{1D6ACC37-B1E4-4A17-AA88-B348FDE1A8BA}" type="presParOf" srcId="{CD5254F6-A77D-4DD0-9C70-6AFB262175D9}" destId="{804EEBD8-1D03-469C-B0A4-69A03D7AF7A5}" srcOrd="3" destOrd="0" presId="urn:microsoft.com/office/officeart/2018/5/layout/IconCircleLabelList"/>
    <dgm:cxn modelId="{0C720006-3DA4-42F6-8707-5FC8E95C1E24}" type="presParOf" srcId="{EC717B42-5232-4287-B3C8-234F14A90659}" destId="{B6F74994-61BC-40AF-ADF0-A35FB1895C7C}" srcOrd="3" destOrd="0" presId="urn:microsoft.com/office/officeart/2018/5/layout/IconCircleLabelList"/>
    <dgm:cxn modelId="{3D706CB0-8DD4-4D51-B630-B56A2ED192C4}" type="presParOf" srcId="{EC717B42-5232-4287-B3C8-234F14A90659}" destId="{C03327E7-9C02-465F-A4F1-0F6F80AF3DB2}" srcOrd="4" destOrd="0" presId="urn:microsoft.com/office/officeart/2018/5/layout/IconCircleLabelList"/>
    <dgm:cxn modelId="{7F5D4B29-CE25-426C-B225-DA18842230D4}" type="presParOf" srcId="{C03327E7-9C02-465F-A4F1-0F6F80AF3DB2}" destId="{84D1E009-B884-4C21-80AD-E09D4959CCD4}" srcOrd="0" destOrd="0" presId="urn:microsoft.com/office/officeart/2018/5/layout/IconCircleLabelList"/>
    <dgm:cxn modelId="{B03BE658-9093-4945-8841-77EDF6AFB3FE}" type="presParOf" srcId="{C03327E7-9C02-465F-A4F1-0F6F80AF3DB2}" destId="{1762AC12-5692-495D-A2E8-0FB0EF43C57D}" srcOrd="1" destOrd="0" presId="urn:microsoft.com/office/officeart/2018/5/layout/IconCircleLabelList"/>
    <dgm:cxn modelId="{ED000557-F1BE-4A34-B15C-752736F332AD}" type="presParOf" srcId="{C03327E7-9C02-465F-A4F1-0F6F80AF3DB2}" destId="{CAF59A2D-9E90-4E11-9504-03142D1C3A6D}" srcOrd="2" destOrd="0" presId="urn:microsoft.com/office/officeart/2018/5/layout/IconCircleLabelList"/>
    <dgm:cxn modelId="{74682C5D-DED1-4903-B28F-257C788CE814}" type="presParOf" srcId="{C03327E7-9C02-465F-A4F1-0F6F80AF3DB2}" destId="{C81C2529-0894-4090-B544-C2F096E0BDB5}" srcOrd="3" destOrd="0" presId="urn:microsoft.com/office/officeart/2018/5/layout/IconCircleLabelList"/>
    <dgm:cxn modelId="{94E77685-F74B-4C7C-A666-48BAFE0DBC27}" type="presParOf" srcId="{EC717B42-5232-4287-B3C8-234F14A90659}" destId="{0A38C5B5-62F1-4858-849C-AA1C6801CDF7}" srcOrd="5" destOrd="0" presId="urn:microsoft.com/office/officeart/2018/5/layout/IconCircleLabelList"/>
    <dgm:cxn modelId="{06A072FE-C7EA-4624-BDEA-67B4464E0E07}" type="presParOf" srcId="{EC717B42-5232-4287-B3C8-234F14A90659}" destId="{87CEA51D-C2A5-4C7F-8292-ADB20EA6EA4C}" srcOrd="6" destOrd="0" presId="urn:microsoft.com/office/officeart/2018/5/layout/IconCircleLabelList"/>
    <dgm:cxn modelId="{2A662E46-E993-4638-BDCE-23CDD9F35716}" type="presParOf" srcId="{87CEA51D-C2A5-4C7F-8292-ADB20EA6EA4C}" destId="{8778C1B6-A1D2-495A-92B7-430ED30BDBA1}" srcOrd="0" destOrd="0" presId="urn:microsoft.com/office/officeart/2018/5/layout/IconCircleLabelList"/>
    <dgm:cxn modelId="{71E21926-BDEC-4FEF-8E91-DF9348B24216}" type="presParOf" srcId="{87CEA51D-C2A5-4C7F-8292-ADB20EA6EA4C}" destId="{E476A919-8409-46A0-BE6A-638CE9B3C618}" srcOrd="1" destOrd="0" presId="urn:microsoft.com/office/officeart/2018/5/layout/IconCircleLabelList"/>
    <dgm:cxn modelId="{475504FE-B100-474B-BF83-2E7EDB35A4AB}" type="presParOf" srcId="{87CEA51D-C2A5-4C7F-8292-ADB20EA6EA4C}" destId="{5ACA6581-1D67-4035-BD07-2C955E8CB477}" srcOrd="2" destOrd="0" presId="urn:microsoft.com/office/officeart/2018/5/layout/IconCircleLabelList"/>
    <dgm:cxn modelId="{787112CC-B7FF-43F3-BA11-917BDA20AC8C}" type="presParOf" srcId="{87CEA51D-C2A5-4C7F-8292-ADB20EA6EA4C}" destId="{8A350553-2B88-4EF9-8B0C-16488CA199D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B731F-5789-483D-84D0-1C0D7664A57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8E93E78-BFFE-4C37-9443-1E1C1ECA887B}">
      <dgm:prSet/>
      <dgm:spPr/>
      <dgm:t>
        <a:bodyPr/>
        <a:lstStyle/>
        <a:p>
          <a:r>
            <a:rPr lang="en-US"/>
            <a:t>The neurons have far more potassium leakage channels than sodium leakage channels. Therefore, potassium diffuses out of the cell at a much faster rate than sodium leaks in. </a:t>
          </a:r>
        </a:p>
      </dgm:t>
    </dgm:pt>
    <dgm:pt modelId="{AF02AD57-5C48-49D6-8234-5E06627E7235}" type="parTrans" cxnId="{94FA89FA-662B-4BAD-AD1A-77D4F38170ED}">
      <dgm:prSet/>
      <dgm:spPr/>
      <dgm:t>
        <a:bodyPr/>
        <a:lstStyle/>
        <a:p>
          <a:endParaRPr lang="en-US"/>
        </a:p>
      </dgm:t>
    </dgm:pt>
    <dgm:pt modelId="{ED5920B6-3015-48D8-BE58-5DD1DA9DA31A}" type="sibTrans" cxnId="{94FA89FA-662B-4BAD-AD1A-77D4F38170ED}">
      <dgm:prSet/>
      <dgm:spPr/>
      <dgm:t>
        <a:bodyPr/>
        <a:lstStyle/>
        <a:p>
          <a:endParaRPr lang="en-US"/>
        </a:p>
      </dgm:t>
    </dgm:pt>
    <dgm:pt modelId="{882D4BBE-92F9-464A-8B07-50A0BD5BC3C5}">
      <dgm:prSet/>
      <dgm:spPr/>
      <dgm:t>
        <a:bodyPr/>
        <a:lstStyle/>
        <a:p>
          <a:r>
            <a:rPr lang="en-US"/>
            <a:t>Because more cations are leaving the cell than are entering, this causes the interior of the cell to be negatively charged relative to the outside of the cell. </a:t>
          </a:r>
        </a:p>
      </dgm:t>
    </dgm:pt>
    <dgm:pt modelId="{6D85CDD0-2ECA-4820-8E13-910D3A75BBB3}" type="parTrans" cxnId="{5BA59577-8B17-4C52-AC9E-962F507BFFB5}">
      <dgm:prSet/>
      <dgm:spPr/>
      <dgm:t>
        <a:bodyPr/>
        <a:lstStyle/>
        <a:p>
          <a:endParaRPr lang="en-US"/>
        </a:p>
      </dgm:t>
    </dgm:pt>
    <dgm:pt modelId="{43F291FC-AD94-4AC8-92A7-EBC226427123}" type="sibTrans" cxnId="{5BA59577-8B17-4C52-AC9E-962F507BFFB5}">
      <dgm:prSet/>
      <dgm:spPr/>
      <dgm:t>
        <a:bodyPr/>
        <a:lstStyle/>
        <a:p>
          <a:endParaRPr lang="en-US"/>
        </a:p>
      </dgm:t>
    </dgm:pt>
    <dgm:pt modelId="{BB59127C-C756-46C7-BC43-7918A5E6ED7E}">
      <dgm:prSet/>
      <dgm:spPr/>
      <dgm:t>
        <a:bodyPr/>
        <a:lstStyle/>
        <a:p>
          <a:r>
            <a:rPr lang="en-US"/>
            <a:t>The actions of the sodium potassium pump help to maintain the resting potential, once established. Recall that sodium potassium pumps brings two K+ ions into the cell while removing three Na+ ions per ATP consumed. As more cations are expelled from the cell than taken in, the inside of the cell remains negatively charged relative to the extracellular fluid.  </a:t>
          </a:r>
        </a:p>
      </dgm:t>
    </dgm:pt>
    <dgm:pt modelId="{4E9D3697-88B0-4288-84F0-65DF2E9A0900}" type="parTrans" cxnId="{258A3956-66DC-4F28-9948-952E1E479835}">
      <dgm:prSet/>
      <dgm:spPr/>
      <dgm:t>
        <a:bodyPr/>
        <a:lstStyle/>
        <a:p>
          <a:endParaRPr lang="en-US"/>
        </a:p>
      </dgm:t>
    </dgm:pt>
    <dgm:pt modelId="{EAFCC7A1-1FF1-41EC-91DE-E57A593E1846}" type="sibTrans" cxnId="{258A3956-66DC-4F28-9948-952E1E479835}">
      <dgm:prSet/>
      <dgm:spPr/>
      <dgm:t>
        <a:bodyPr/>
        <a:lstStyle/>
        <a:p>
          <a:endParaRPr lang="en-US"/>
        </a:p>
      </dgm:t>
    </dgm:pt>
    <dgm:pt modelId="{A4324EE8-64AF-4626-862C-13BBE211DEB0}" type="pres">
      <dgm:prSet presAssocID="{C16B731F-5789-483D-84D0-1C0D7664A578}" presName="root" presStyleCnt="0">
        <dgm:presLayoutVars>
          <dgm:dir/>
          <dgm:resizeHandles val="exact"/>
        </dgm:presLayoutVars>
      </dgm:prSet>
      <dgm:spPr/>
    </dgm:pt>
    <dgm:pt modelId="{DC3AADA0-5195-45A8-AABE-4C69EA56B82A}" type="pres">
      <dgm:prSet presAssocID="{68E93E78-BFFE-4C37-9443-1E1C1ECA887B}" presName="compNode" presStyleCnt="0"/>
      <dgm:spPr/>
    </dgm:pt>
    <dgm:pt modelId="{08C63D4F-959A-4032-BFA6-FAEA21BDA7CD}" type="pres">
      <dgm:prSet presAssocID="{68E93E78-BFFE-4C37-9443-1E1C1ECA887B}" presName="bgRect" presStyleLbl="bgShp" presStyleIdx="0" presStyleCnt="3"/>
      <dgm:spPr/>
    </dgm:pt>
    <dgm:pt modelId="{C2AE6601-6162-44BB-BC17-B952F3877598}" type="pres">
      <dgm:prSet presAssocID="{68E93E78-BFFE-4C37-9443-1E1C1ECA88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mach"/>
        </a:ext>
      </dgm:extLst>
    </dgm:pt>
    <dgm:pt modelId="{26DB5AB0-7A93-43E0-9A16-069E8855317E}" type="pres">
      <dgm:prSet presAssocID="{68E93E78-BFFE-4C37-9443-1E1C1ECA887B}" presName="spaceRect" presStyleCnt="0"/>
      <dgm:spPr/>
    </dgm:pt>
    <dgm:pt modelId="{01D6E6B2-6CEE-4E38-BC30-9E09D537BDD7}" type="pres">
      <dgm:prSet presAssocID="{68E93E78-BFFE-4C37-9443-1E1C1ECA887B}" presName="parTx" presStyleLbl="revTx" presStyleIdx="0" presStyleCnt="3">
        <dgm:presLayoutVars>
          <dgm:chMax val="0"/>
          <dgm:chPref val="0"/>
        </dgm:presLayoutVars>
      </dgm:prSet>
      <dgm:spPr/>
    </dgm:pt>
    <dgm:pt modelId="{35D67574-81B1-4F99-A8AA-576BC0E4B150}" type="pres">
      <dgm:prSet presAssocID="{ED5920B6-3015-48D8-BE58-5DD1DA9DA31A}" presName="sibTrans" presStyleCnt="0"/>
      <dgm:spPr/>
    </dgm:pt>
    <dgm:pt modelId="{1EF20E9D-8107-40EF-9F4C-25B2ED5B21D7}" type="pres">
      <dgm:prSet presAssocID="{882D4BBE-92F9-464A-8B07-50A0BD5BC3C5}" presName="compNode" presStyleCnt="0"/>
      <dgm:spPr/>
    </dgm:pt>
    <dgm:pt modelId="{2C8369E2-8242-4D3E-B789-C966CEE52133}" type="pres">
      <dgm:prSet presAssocID="{882D4BBE-92F9-464A-8B07-50A0BD5BC3C5}" presName="bgRect" presStyleLbl="bgShp" presStyleIdx="1" presStyleCnt="3"/>
      <dgm:spPr/>
    </dgm:pt>
    <dgm:pt modelId="{E2D3855A-5801-45CD-9A0E-D9DF72F0CA81}" type="pres">
      <dgm:prSet presAssocID="{882D4BBE-92F9-464A-8B07-50A0BD5BC3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C524D6BD-DF86-4973-8D85-79D08E2BE711}" type="pres">
      <dgm:prSet presAssocID="{882D4BBE-92F9-464A-8B07-50A0BD5BC3C5}" presName="spaceRect" presStyleCnt="0"/>
      <dgm:spPr/>
    </dgm:pt>
    <dgm:pt modelId="{5508D66A-3F5D-4727-8BAA-23EB06CCC84C}" type="pres">
      <dgm:prSet presAssocID="{882D4BBE-92F9-464A-8B07-50A0BD5BC3C5}" presName="parTx" presStyleLbl="revTx" presStyleIdx="1" presStyleCnt="3">
        <dgm:presLayoutVars>
          <dgm:chMax val="0"/>
          <dgm:chPref val="0"/>
        </dgm:presLayoutVars>
      </dgm:prSet>
      <dgm:spPr/>
    </dgm:pt>
    <dgm:pt modelId="{83FA89BE-4FF5-4C8D-AB69-ABEEEB651CF0}" type="pres">
      <dgm:prSet presAssocID="{43F291FC-AD94-4AC8-92A7-EBC226427123}" presName="sibTrans" presStyleCnt="0"/>
      <dgm:spPr/>
    </dgm:pt>
    <dgm:pt modelId="{A0BA9549-4994-4BB7-9BA9-7C48AB19B006}" type="pres">
      <dgm:prSet presAssocID="{BB59127C-C756-46C7-BC43-7918A5E6ED7E}" presName="compNode" presStyleCnt="0"/>
      <dgm:spPr/>
    </dgm:pt>
    <dgm:pt modelId="{5953B791-8F85-42F9-ABBA-BC61BCA146A5}" type="pres">
      <dgm:prSet presAssocID="{BB59127C-C756-46C7-BC43-7918A5E6ED7E}" presName="bgRect" presStyleLbl="bgShp" presStyleIdx="2" presStyleCnt="3"/>
      <dgm:spPr/>
    </dgm:pt>
    <dgm:pt modelId="{9A84DE71-3DBF-4A91-A3D3-99C475232639}" type="pres">
      <dgm:prSet presAssocID="{BB59127C-C756-46C7-BC43-7918A5E6ED7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2EE0EA78-358A-4E62-85C2-EC60281086BE}" type="pres">
      <dgm:prSet presAssocID="{BB59127C-C756-46C7-BC43-7918A5E6ED7E}" presName="spaceRect" presStyleCnt="0"/>
      <dgm:spPr/>
    </dgm:pt>
    <dgm:pt modelId="{8D788ADA-0429-4D55-988E-10CE4AEE97AF}" type="pres">
      <dgm:prSet presAssocID="{BB59127C-C756-46C7-BC43-7918A5E6ED7E}" presName="parTx" presStyleLbl="revTx" presStyleIdx="2" presStyleCnt="3">
        <dgm:presLayoutVars>
          <dgm:chMax val="0"/>
          <dgm:chPref val="0"/>
        </dgm:presLayoutVars>
      </dgm:prSet>
      <dgm:spPr/>
    </dgm:pt>
  </dgm:ptLst>
  <dgm:cxnLst>
    <dgm:cxn modelId="{170C2763-C739-4BAF-9A7D-BFAEEF4DF9D5}" type="presOf" srcId="{882D4BBE-92F9-464A-8B07-50A0BD5BC3C5}" destId="{5508D66A-3F5D-4727-8BAA-23EB06CCC84C}" srcOrd="0" destOrd="0" presId="urn:microsoft.com/office/officeart/2018/2/layout/IconVerticalSolidList"/>
    <dgm:cxn modelId="{258A3956-66DC-4F28-9948-952E1E479835}" srcId="{C16B731F-5789-483D-84D0-1C0D7664A578}" destId="{BB59127C-C756-46C7-BC43-7918A5E6ED7E}" srcOrd="2" destOrd="0" parTransId="{4E9D3697-88B0-4288-84F0-65DF2E9A0900}" sibTransId="{EAFCC7A1-1FF1-41EC-91DE-E57A593E1846}"/>
    <dgm:cxn modelId="{5BA59577-8B17-4C52-AC9E-962F507BFFB5}" srcId="{C16B731F-5789-483D-84D0-1C0D7664A578}" destId="{882D4BBE-92F9-464A-8B07-50A0BD5BC3C5}" srcOrd="1" destOrd="0" parTransId="{6D85CDD0-2ECA-4820-8E13-910D3A75BBB3}" sibTransId="{43F291FC-AD94-4AC8-92A7-EBC226427123}"/>
    <dgm:cxn modelId="{08EA159C-2334-406E-94AA-AA1E2301C4ED}" type="presOf" srcId="{68E93E78-BFFE-4C37-9443-1E1C1ECA887B}" destId="{01D6E6B2-6CEE-4E38-BC30-9E09D537BDD7}" srcOrd="0" destOrd="0" presId="urn:microsoft.com/office/officeart/2018/2/layout/IconVerticalSolidList"/>
    <dgm:cxn modelId="{289D0CB5-902D-45DE-961D-D463FF1A8378}" type="presOf" srcId="{C16B731F-5789-483D-84D0-1C0D7664A578}" destId="{A4324EE8-64AF-4626-862C-13BBE211DEB0}" srcOrd="0" destOrd="0" presId="urn:microsoft.com/office/officeart/2018/2/layout/IconVerticalSolidList"/>
    <dgm:cxn modelId="{086A35F6-E55B-4C25-AF67-D26C2CD31024}" type="presOf" srcId="{BB59127C-C756-46C7-BC43-7918A5E6ED7E}" destId="{8D788ADA-0429-4D55-988E-10CE4AEE97AF}" srcOrd="0" destOrd="0" presId="urn:microsoft.com/office/officeart/2018/2/layout/IconVerticalSolidList"/>
    <dgm:cxn modelId="{94FA89FA-662B-4BAD-AD1A-77D4F38170ED}" srcId="{C16B731F-5789-483D-84D0-1C0D7664A578}" destId="{68E93E78-BFFE-4C37-9443-1E1C1ECA887B}" srcOrd="0" destOrd="0" parTransId="{AF02AD57-5C48-49D6-8234-5E06627E7235}" sibTransId="{ED5920B6-3015-48D8-BE58-5DD1DA9DA31A}"/>
    <dgm:cxn modelId="{E9F63903-D8CB-4180-8678-ACC6D3008D02}" type="presParOf" srcId="{A4324EE8-64AF-4626-862C-13BBE211DEB0}" destId="{DC3AADA0-5195-45A8-AABE-4C69EA56B82A}" srcOrd="0" destOrd="0" presId="urn:microsoft.com/office/officeart/2018/2/layout/IconVerticalSolidList"/>
    <dgm:cxn modelId="{A8138893-32F5-417D-AD12-50505AC4E4BA}" type="presParOf" srcId="{DC3AADA0-5195-45A8-AABE-4C69EA56B82A}" destId="{08C63D4F-959A-4032-BFA6-FAEA21BDA7CD}" srcOrd="0" destOrd="0" presId="urn:microsoft.com/office/officeart/2018/2/layout/IconVerticalSolidList"/>
    <dgm:cxn modelId="{9A5BD1F4-6776-4A52-B7ED-F560733316E1}" type="presParOf" srcId="{DC3AADA0-5195-45A8-AABE-4C69EA56B82A}" destId="{C2AE6601-6162-44BB-BC17-B952F3877598}" srcOrd="1" destOrd="0" presId="urn:microsoft.com/office/officeart/2018/2/layout/IconVerticalSolidList"/>
    <dgm:cxn modelId="{49B80058-087C-42FF-84ED-CEF6FC722634}" type="presParOf" srcId="{DC3AADA0-5195-45A8-AABE-4C69EA56B82A}" destId="{26DB5AB0-7A93-43E0-9A16-069E8855317E}" srcOrd="2" destOrd="0" presId="urn:microsoft.com/office/officeart/2018/2/layout/IconVerticalSolidList"/>
    <dgm:cxn modelId="{A0B522A1-9BA6-4727-B274-830A0EAE27F5}" type="presParOf" srcId="{DC3AADA0-5195-45A8-AABE-4C69EA56B82A}" destId="{01D6E6B2-6CEE-4E38-BC30-9E09D537BDD7}" srcOrd="3" destOrd="0" presId="urn:microsoft.com/office/officeart/2018/2/layout/IconVerticalSolidList"/>
    <dgm:cxn modelId="{534C6830-5106-42DE-8CDC-BBC52A6642CC}" type="presParOf" srcId="{A4324EE8-64AF-4626-862C-13BBE211DEB0}" destId="{35D67574-81B1-4F99-A8AA-576BC0E4B150}" srcOrd="1" destOrd="0" presId="urn:microsoft.com/office/officeart/2018/2/layout/IconVerticalSolidList"/>
    <dgm:cxn modelId="{D6DFC9F6-D5A8-456B-9689-04DA84465915}" type="presParOf" srcId="{A4324EE8-64AF-4626-862C-13BBE211DEB0}" destId="{1EF20E9D-8107-40EF-9F4C-25B2ED5B21D7}" srcOrd="2" destOrd="0" presId="urn:microsoft.com/office/officeart/2018/2/layout/IconVerticalSolidList"/>
    <dgm:cxn modelId="{43C9BAB9-AD57-4BB1-8F9A-D7D3E3C94840}" type="presParOf" srcId="{1EF20E9D-8107-40EF-9F4C-25B2ED5B21D7}" destId="{2C8369E2-8242-4D3E-B789-C966CEE52133}" srcOrd="0" destOrd="0" presId="urn:microsoft.com/office/officeart/2018/2/layout/IconVerticalSolidList"/>
    <dgm:cxn modelId="{C3487F33-D7E5-4D88-9643-4890BB90BE25}" type="presParOf" srcId="{1EF20E9D-8107-40EF-9F4C-25B2ED5B21D7}" destId="{E2D3855A-5801-45CD-9A0E-D9DF72F0CA81}" srcOrd="1" destOrd="0" presId="urn:microsoft.com/office/officeart/2018/2/layout/IconVerticalSolidList"/>
    <dgm:cxn modelId="{82EC4073-DD36-4C6D-A267-AA19B3080BEF}" type="presParOf" srcId="{1EF20E9D-8107-40EF-9F4C-25B2ED5B21D7}" destId="{C524D6BD-DF86-4973-8D85-79D08E2BE711}" srcOrd="2" destOrd="0" presId="urn:microsoft.com/office/officeart/2018/2/layout/IconVerticalSolidList"/>
    <dgm:cxn modelId="{2B84DBB6-E10F-4008-A3D8-3637A0616DE2}" type="presParOf" srcId="{1EF20E9D-8107-40EF-9F4C-25B2ED5B21D7}" destId="{5508D66A-3F5D-4727-8BAA-23EB06CCC84C}" srcOrd="3" destOrd="0" presId="urn:microsoft.com/office/officeart/2018/2/layout/IconVerticalSolidList"/>
    <dgm:cxn modelId="{D4428F12-FFC0-4CC6-BABB-193E968F57FB}" type="presParOf" srcId="{A4324EE8-64AF-4626-862C-13BBE211DEB0}" destId="{83FA89BE-4FF5-4C8D-AB69-ABEEEB651CF0}" srcOrd="3" destOrd="0" presId="urn:microsoft.com/office/officeart/2018/2/layout/IconVerticalSolidList"/>
    <dgm:cxn modelId="{700F7C82-A5A8-4037-9E3A-2B68B51B15E6}" type="presParOf" srcId="{A4324EE8-64AF-4626-862C-13BBE211DEB0}" destId="{A0BA9549-4994-4BB7-9BA9-7C48AB19B006}" srcOrd="4" destOrd="0" presId="urn:microsoft.com/office/officeart/2018/2/layout/IconVerticalSolidList"/>
    <dgm:cxn modelId="{21CA327A-9A2A-4557-8E98-53ED2BF10559}" type="presParOf" srcId="{A0BA9549-4994-4BB7-9BA9-7C48AB19B006}" destId="{5953B791-8F85-42F9-ABBA-BC61BCA146A5}" srcOrd="0" destOrd="0" presId="urn:microsoft.com/office/officeart/2018/2/layout/IconVerticalSolidList"/>
    <dgm:cxn modelId="{EF67AB4D-48A3-4E6B-81D5-BD761FE35BF7}" type="presParOf" srcId="{A0BA9549-4994-4BB7-9BA9-7C48AB19B006}" destId="{9A84DE71-3DBF-4A91-A3D3-99C475232639}" srcOrd="1" destOrd="0" presId="urn:microsoft.com/office/officeart/2018/2/layout/IconVerticalSolidList"/>
    <dgm:cxn modelId="{A6C6C116-21E5-430D-BD8A-02220C3D7460}" type="presParOf" srcId="{A0BA9549-4994-4BB7-9BA9-7C48AB19B006}" destId="{2EE0EA78-358A-4E62-85C2-EC60281086BE}" srcOrd="2" destOrd="0" presId="urn:microsoft.com/office/officeart/2018/2/layout/IconVerticalSolidList"/>
    <dgm:cxn modelId="{5A5FDF8D-CA44-48C9-92FB-7218D522A9A4}" type="presParOf" srcId="{A0BA9549-4994-4BB7-9BA9-7C48AB19B006}" destId="{8D788ADA-0429-4D55-988E-10CE4AEE97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24FB9D-3887-4C71-AC08-7A1CC10987C9}"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5009AE9-147D-4EC2-940A-C37242FB240D}">
      <dgm:prSet/>
      <dgm:spPr/>
      <dgm:t>
        <a:bodyPr/>
        <a:lstStyle/>
        <a:p>
          <a:r>
            <a:rPr lang="en-US"/>
            <a:t>Sodium and potassium channels </a:t>
          </a:r>
        </a:p>
      </dgm:t>
    </dgm:pt>
    <dgm:pt modelId="{636197E9-10FD-4AFC-AB68-BF9D18D9F99E}" type="parTrans" cxnId="{229B9D77-284E-4993-A2FB-03C260492C72}">
      <dgm:prSet/>
      <dgm:spPr/>
      <dgm:t>
        <a:bodyPr/>
        <a:lstStyle/>
        <a:p>
          <a:endParaRPr lang="en-US"/>
        </a:p>
      </dgm:t>
    </dgm:pt>
    <dgm:pt modelId="{7D357B71-91DC-4462-991B-59DB4615509E}" type="sibTrans" cxnId="{229B9D77-284E-4993-A2FB-03C260492C72}">
      <dgm:prSet/>
      <dgm:spPr/>
      <dgm:t>
        <a:bodyPr/>
        <a:lstStyle/>
        <a:p>
          <a:endParaRPr lang="en-US"/>
        </a:p>
      </dgm:t>
    </dgm:pt>
    <dgm:pt modelId="{F3DFE1A5-91E5-49FA-8698-363796F119EE}">
      <dgm:prSet/>
      <dgm:spPr/>
      <dgm:t>
        <a:bodyPr/>
        <a:lstStyle/>
        <a:p>
          <a:r>
            <a:rPr lang="en-US"/>
            <a:t>Thermodynamic downhill</a:t>
          </a:r>
        </a:p>
      </dgm:t>
    </dgm:pt>
    <dgm:pt modelId="{7AC2E927-4B28-44A3-BCD1-CC6BE6BD4452}" type="parTrans" cxnId="{D6788761-5262-44AF-A97E-7AEB1D52E988}">
      <dgm:prSet/>
      <dgm:spPr/>
      <dgm:t>
        <a:bodyPr/>
        <a:lstStyle/>
        <a:p>
          <a:endParaRPr lang="en-US"/>
        </a:p>
      </dgm:t>
    </dgm:pt>
    <dgm:pt modelId="{8340FFCD-5F78-4FB4-BD6B-CD889772E781}" type="sibTrans" cxnId="{D6788761-5262-44AF-A97E-7AEB1D52E988}">
      <dgm:prSet/>
      <dgm:spPr/>
      <dgm:t>
        <a:bodyPr/>
        <a:lstStyle/>
        <a:p>
          <a:endParaRPr lang="en-US"/>
        </a:p>
      </dgm:t>
    </dgm:pt>
    <dgm:pt modelId="{B8DE28D0-2D40-4006-8221-3E313F966F81}">
      <dgm:prSet/>
      <dgm:spPr/>
      <dgm:t>
        <a:bodyPr/>
        <a:lstStyle/>
        <a:p>
          <a:r>
            <a:rPr lang="en-US"/>
            <a:t>No energy required </a:t>
          </a:r>
        </a:p>
      </dgm:t>
    </dgm:pt>
    <dgm:pt modelId="{EE4A94C0-5949-4828-B7F3-101FF8805AC0}" type="parTrans" cxnId="{7015E60B-284A-434C-92C4-995FADB25C77}">
      <dgm:prSet/>
      <dgm:spPr/>
      <dgm:t>
        <a:bodyPr/>
        <a:lstStyle/>
        <a:p>
          <a:endParaRPr lang="en-US"/>
        </a:p>
      </dgm:t>
    </dgm:pt>
    <dgm:pt modelId="{20272328-282B-406F-A04E-19DC613A62B8}" type="sibTrans" cxnId="{7015E60B-284A-434C-92C4-995FADB25C77}">
      <dgm:prSet/>
      <dgm:spPr/>
      <dgm:t>
        <a:bodyPr/>
        <a:lstStyle/>
        <a:p>
          <a:endParaRPr lang="en-US"/>
        </a:p>
      </dgm:t>
    </dgm:pt>
    <dgm:pt modelId="{42428DB0-9A31-418E-B5D6-537EC9D091B8}">
      <dgm:prSet/>
      <dgm:spPr/>
      <dgm:t>
        <a:bodyPr/>
        <a:lstStyle/>
        <a:p>
          <a:r>
            <a:rPr lang="en-US"/>
            <a:t>Sodium potassium pump</a:t>
          </a:r>
        </a:p>
      </dgm:t>
    </dgm:pt>
    <dgm:pt modelId="{C0E1F4C9-B8F4-4B9E-BD08-65EF1B72C15C}" type="parTrans" cxnId="{2CE0863A-0121-46F2-8023-D1FDA2DA2CE7}">
      <dgm:prSet/>
      <dgm:spPr/>
      <dgm:t>
        <a:bodyPr/>
        <a:lstStyle/>
        <a:p>
          <a:endParaRPr lang="en-US"/>
        </a:p>
      </dgm:t>
    </dgm:pt>
    <dgm:pt modelId="{8FD4A3D2-78BB-4417-AFEC-78D518E9582B}" type="sibTrans" cxnId="{2CE0863A-0121-46F2-8023-D1FDA2DA2CE7}">
      <dgm:prSet/>
      <dgm:spPr/>
      <dgm:t>
        <a:bodyPr/>
        <a:lstStyle/>
        <a:p>
          <a:endParaRPr lang="en-US"/>
        </a:p>
      </dgm:t>
    </dgm:pt>
    <dgm:pt modelId="{A873BC06-5DF8-401A-B2AF-C6D4DD1E9DA4}">
      <dgm:prSet/>
      <dgm:spPr/>
      <dgm:t>
        <a:bodyPr/>
        <a:lstStyle/>
        <a:p>
          <a:r>
            <a:rPr lang="en-US"/>
            <a:t>thermodynamic uphill</a:t>
          </a:r>
        </a:p>
      </dgm:t>
    </dgm:pt>
    <dgm:pt modelId="{EC155A67-2A4D-4DE8-A8FE-47F5DA6ADA5C}" type="parTrans" cxnId="{7CA6FE7B-F908-4592-82B3-04A5AF79A2C5}">
      <dgm:prSet/>
      <dgm:spPr/>
      <dgm:t>
        <a:bodyPr/>
        <a:lstStyle/>
        <a:p>
          <a:endParaRPr lang="en-US"/>
        </a:p>
      </dgm:t>
    </dgm:pt>
    <dgm:pt modelId="{4C059407-F1B1-4FE7-B73A-ECE188431030}" type="sibTrans" cxnId="{7CA6FE7B-F908-4592-82B3-04A5AF79A2C5}">
      <dgm:prSet/>
      <dgm:spPr/>
      <dgm:t>
        <a:bodyPr/>
        <a:lstStyle/>
        <a:p>
          <a:endParaRPr lang="en-US"/>
        </a:p>
      </dgm:t>
    </dgm:pt>
    <dgm:pt modelId="{192ABCE5-EAF9-4842-BD6E-CC784B09F345}">
      <dgm:prSet/>
      <dgm:spPr/>
      <dgm:t>
        <a:bodyPr/>
        <a:lstStyle/>
        <a:p>
          <a:r>
            <a:rPr lang="en-US"/>
            <a:t>It is required energy </a:t>
          </a:r>
          <a:r>
            <a:rPr lang="en-AU"/>
            <a:t>40% of the energy used in your body</a:t>
          </a:r>
          <a:endParaRPr lang="en-US"/>
        </a:p>
      </dgm:t>
    </dgm:pt>
    <dgm:pt modelId="{EA43B52C-1203-4318-97E1-58F856D9978C}" type="parTrans" cxnId="{74F3F2A3-5D72-4FE0-93A2-13D1512AA1B9}">
      <dgm:prSet/>
      <dgm:spPr/>
      <dgm:t>
        <a:bodyPr/>
        <a:lstStyle/>
        <a:p>
          <a:endParaRPr lang="en-US"/>
        </a:p>
      </dgm:t>
    </dgm:pt>
    <dgm:pt modelId="{8C7143CC-FFC2-43CB-BE8A-74F1E4698E67}" type="sibTrans" cxnId="{74F3F2A3-5D72-4FE0-93A2-13D1512AA1B9}">
      <dgm:prSet/>
      <dgm:spPr/>
      <dgm:t>
        <a:bodyPr/>
        <a:lstStyle/>
        <a:p>
          <a:endParaRPr lang="en-US"/>
        </a:p>
      </dgm:t>
    </dgm:pt>
    <dgm:pt modelId="{E0A3D840-58AC-47C5-A0DB-B0840ED85CF9}" type="pres">
      <dgm:prSet presAssocID="{0824FB9D-3887-4C71-AC08-7A1CC10987C9}" presName="diagram" presStyleCnt="0">
        <dgm:presLayoutVars>
          <dgm:dir/>
          <dgm:resizeHandles val="exact"/>
        </dgm:presLayoutVars>
      </dgm:prSet>
      <dgm:spPr/>
    </dgm:pt>
    <dgm:pt modelId="{DF00F647-BE93-4297-A38C-D7967A114120}" type="pres">
      <dgm:prSet presAssocID="{B5009AE9-147D-4EC2-940A-C37242FB240D}" presName="node" presStyleLbl="node1" presStyleIdx="0" presStyleCnt="6">
        <dgm:presLayoutVars>
          <dgm:bulletEnabled val="1"/>
        </dgm:presLayoutVars>
      </dgm:prSet>
      <dgm:spPr/>
    </dgm:pt>
    <dgm:pt modelId="{6FF26080-5607-4298-94CD-0C2C69FCD62B}" type="pres">
      <dgm:prSet presAssocID="{7D357B71-91DC-4462-991B-59DB4615509E}" presName="sibTrans" presStyleCnt="0"/>
      <dgm:spPr/>
    </dgm:pt>
    <dgm:pt modelId="{FF4328C1-0E2E-4D2B-A8BB-3B8E2D7330A0}" type="pres">
      <dgm:prSet presAssocID="{F3DFE1A5-91E5-49FA-8698-363796F119EE}" presName="node" presStyleLbl="node1" presStyleIdx="1" presStyleCnt="6">
        <dgm:presLayoutVars>
          <dgm:bulletEnabled val="1"/>
        </dgm:presLayoutVars>
      </dgm:prSet>
      <dgm:spPr/>
    </dgm:pt>
    <dgm:pt modelId="{E391D605-F219-4877-968B-060AA204390E}" type="pres">
      <dgm:prSet presAssocID="{8340FFCD-5F78-4FB4-BD6B-CD889772E781}" presName="sibTrans" presStyleCnt="0"/>
      <dgm:spPr/>
    </dgm:pt>
    <dgm:pt modelId="{027ED202-06CF-4523-AAD0-CEAB7C3250D2}" type="pres">
      <dgm:prSet presAssocID="{B8DE28D0-2D40-4006-8221-3E313F966F81}" presName="node" presStyleLbl="node1" presStyleIdx="2" presStyleCnt="6">
        <dgm:presLayoutVars>
          <dgm:bulletEnabled val="1"/>
        </dgm:presLayoutVars>
      </dgm:prSet>
      <dgm:spPr/>
    </dgm:pt>
    <dgm:pt modelId="{B9C04947-3E5C-46A2-8984-BE93FD370DE9}" type="pres">
      <dgm:prSet presAssocID="{20272328-282B-406F-A04E-19DC613A62B8}" presName="sibTrans" presStyleCnt="0"/>
      <dgm:spPr/>
    </dgm:pt>
    <dgm:pt modelId="{BB2457CA-1D6B-4867-895D-CD4B3348D9C9}" type="pres">
      <dgm:prSet presAssocID="{42428DB0-9A31-418E-B5D6-537EC9D091B8}" presName="node" presStyleLbl="node1" presStyleIdx="3" presStyleCnt="6">
        <dgm:presLayoutVars>
          <dgm:bulletEnabled val="1"/>
        </dgm:presLayoutVars>
      </dgm:prSet>
      <dgm:spPr/>
    </dgm:pt>
    <dgm:pt modelId="{8C158F78-72F5-4D93-8C81-B01286262277}" type="pres">
      <dgm:prSet presAssocID="{8FD4A3D2-78BB-4417-AFEC-78D518E9582B}" presName="sibTrans" presStyleCnt="0"/>
      <dgm:spPr/>
    </dgm:pt>
    <dgm:pt modelId="{2E0C0A59-56F5-447D-B09E-61ED00DC7B24}" type="pres">
      <dgm:prSet presAssocID="{A873BC06-5DF8-401A-B2AF-C6D4DD1E9DA4}" presName="node" presStyleLbl="node1" presStyleIdx="4" presStyleCnt="6">
        <dgm:presLayoutVars>
          <dgm:bulletEnabled val="1"/>
        </dgm:presLayoutVars>
      </dgm:prSet>
      <dgm:spPr/>
    </dgm:pt>
    <dgm:pt modelId="{67D1A6D1-BD05-4950-AB64-9B0992E7E28B}" type="pres">
      <dgm:prSet presAssocID="{4C059407-F1B1-4FE7-B73A-ECE188431030}" presName="sibTrans" presStyleCnt="0"/>
      <dgm:spPr/>
    </dgm:pt>
    <dgm:pt modelId="{539A5059-C448-43E6-AA59-7CC3604EEDCB}" type="pres">
      <dgm:prSet presAssocID="{192ABCE5-EAF9-4842-BD6E-CC784B09F345}" presName="node" presStyleLbl="node1" presStyleIdx="5" presStyleCnt="6">
        <dgm:presLayoutVars>
          <dgm:bulletEnabled val="1"/>
        </dgm:presLayoutVars>
      </dgm:prSet>
      <dgm:spPr/>
    </dgm:pt>
  </dgm:ptLst>
  <dgm:cxnLst>
    <dgm:cxn modelId="{7015E60B-284A-434C-92C4-995FADB25C77}" srcId="{0824FB9D-3887-4C71-AC08-7A1CC10987C9}" destId="{B8DE28D0-2D40-4006-8221-3E313F966F81}" srcOrd="2" destOrd="0" parTransId="{EE4A94C0-5949-4828-B7F3-101FF8805AC0}" sibTransId="{20272328-282B-406F-A04E-19DC613A62B8}"/>
    <dgm:cxn modelId="{2CE0863A-0121-46F2-8023-D1FDA2DA2CE7}" srcId="{0824FB9D-3887-4C71-AC08-7A1CC10987C9}" destId="{42428DB0-9A31-418E-B5D6-537EC9D091B8}" srcOrd="3" destOrd="0" parTransId="{C0E1F4C9-B8F4-4B9E-BD08-65EF1B72C15C}" sibTransId="{8FD4A3D2-78BB-4417-AFEC-78D518E9582B}"/>
    <dgm:cxn modelId="{D6788761-5262-44AF-A97E-7AEB1D52E988}" srcId="{0824FB9D-3887-4C71-AC08-7A1CC10987C9}" destId="{F3DFE1A5-91E5-49FA-8698-363796F119EE}" srcOrd="1" destOrd="0" parTransId="{7AC2E927-4B28-44A3-BCD1-CC6BE6BD4452}" sibTransId="{8340FFCD-5F78-4FB4-BD6B-CD889772E781}"/>
    <dgm:cxn modelId="{229B9D77-284E-4993-A2FB-03C260492C72}" srcId="{0824FB9D-3887-4C71-AC08-7A1CC10987C9}" destId="{B5009AE9-147D-4EC2-940A-C37242FB240D}" srcOrd="0" destOrd="0" parTransId="{636197E9-10FD-4AFC-AB68-BF9D18D9F99E}" sibTransId="{7D357B71-91DC-4462-991B-59DB4615509E}"/>
    <dgm:cxn modelId="{7CA6FE7B-F908-4592-82B3-04A5AF79A2C5}" srcId="{0824FB9D-3887-4C71-AC08-7A1CC10987C9}" destId="{A873BC06-5DF8-401A-B2AF-C6D4DD1E9DA4}" srcOrd="4" destOrd="0" parTransId="{EC155A67-2A4D-4DE8-A8FE-47F5DA6ADA5C}" sibTransId="{4C059407-F1B1-4FE7-B73A-ECE188431030}"/>
    <dgm:cxn modelId="{79643F99-87A0-4246-B0FB-2466FD4CDF22}" type="presOf" srcId="{42428DB0-9A31-418E-B5D6-537EC9D091B8}" destId="{BB2457CA-1D6B-4867-895D-CD4B3348D9C9}" srcOrd="0" destOrd="0" presId="urn:microsoft.com/office/officeart/2005/8/layout/default"/>
    <dgm:cxn modelId="{74F3F2A3-5D72-4FE0-93A2-13D1512AA1B9}" srcId="{0824FB9D-3887-4C71-AC08-7A1CC10987C9}" destId="{192ABCE5-EAF9-4842-BD6E-CC784B09F345}" srcOrd="5" destOrd="0" parTransId="{EA43B52C-1203-4318-97E1-58F856D9978C}" sibTransId="{8C7143CC-FFC2-43CB-BE8A-74F1E4698E67}"/>
    <dgm:cxn modelId="{05CE66AB-F282-4297-A547-59853B5C04B5}" type="presOf" srcId="{0824FB9D-3887-4C71-AC08-7A1CC10987C9}" destId="{E0A3D840-58AC-47C5-A0DB-B0840ED85CF9}" srcOrd="0" destOrd="0" presId="urn:microsoft.com/office/officeart/2005/8/layout/default"/>
    <dgm:cxn modelId="{38E0A6B3-7FEA-42CB-B52B-51AA96F6714D}" type="presOf" srcId="{B8DE28D0-2D40-4006-8221-3E313F966F81}" destId="{027ED202-06CF-4523-AAD0-CEAB7C3250D2}" srcOrd="0" destOrd="0" presId="urn:microsoft.com/office/officeart/2005/8/layout/default"/>
    <dgm:cxn modelId="{DDE503B5-B35B-4A78-B09F-22FADA1B4DFA}" type="presOf" srcId="{A873BC06-5DF8-401A-B2AF-C6D4DD1E9DA4}" destId="{2E0C0A59-56F5-447D-B09E-61ED00DC7B24}" srcOrd="0" destOrd="0" presId="urn:microsoft.com/office/officeart/2005/8/layout/default"/>
    <dgm:cxn modelId="{874151BD-FE1F-407C-896F-3861EC7DCAA1}" type="presOf" srcId="{F3DFE1A5-91E5-49FA-8698-363796F119EE}" destId="{FF4328C1-0E2E-4D2B-A8BB-3B8E2D7330A0}" srcOrd="0" destOrd="0" presId="urn:microsoft.com/office/officeart/2005/8/layout/default"/>
    <dgm:cxn modelId="{AEDBBCD2-49B3-4B6E-B6A9-9602E25BB80A}" type="presOf" srcId="{B5009AE9-147D-4EC2-940A-C37242FB240D}" destId="{DF00F647-BE93-4297-A38C-D7967A114120}" srcOrd="0" destOrd="0" presId="urn:microsoft.com/office/officeart/2005/8/layout/default"/>
    <dgm:cxn modelId="{B79080EC-8527-40E4-A75F-6268D4B1735C}" type="presOf" srcId="{192ABCE5-EAF9-4842-BD6E-CC784B09F345}" destId="{539A5059-C448-43E6-AA59-7CC3604EEDCB}" srcOrd="0" destOrd="0" presId="urn:microsoft.com/office/officeart/2005/8/layout/default"/>
    <dgm:cxn modelId="{EC71142F-7FB7-40E0-889B-692E9E20EA18}" type="presParOf" srcId="{E0A3D840-58AC-47C5-A0DB-B0840ED85CF9}" destId="{DF00F647-BE93-4297-A38C-D7967A114120}" srcOrd="0" destOrd="0" presId="urn:microsoft.com/office/officeart/2005/8/layout/default"/>
    <dgm:cxn modelId="{1E3D945C-7914-488D-A87E-B6F1D59C749A}" type="presParOf" srcId="{E0A3D840-58AC-47C5-A0DB-B0840ED85CF9}" destId="{6FF26080-5607-4298-94CD-0C2C69FCD62B}" srcOrd="1" destOrd="0" presId="urn:microsoft.com/office/officeart/2005/8/layout/default"/>
    <dgm:cxn modelId="{CD70ABA7-8BB0-4362-A47B-E2D39EE1C9C4}" type="presParOf" srcId="{E0A3D840-58AC-47C5-A0DB-B0840ED85CF9}" destId="{FF4328C1-0E2E-4D2B-A8BB-3B8E2D7330A0}" srcOrd="2" destOrd="0" presId="urn:microsoft.com/office/officeart/2005/8/layout/default"/>
    <dgm:cxn modelId="{DADE1733-7FCB-441E-8CC6-DC41A7EAB585}" type="presParOf" srcId="{E0A3D840-58AC-47C5-A0DB-B0840ED85CF9}" destId="{E391D605-F219-4877-968B-060AA204390E}" srcOrd="3" destOrd="0" presId="urn:microsoft.com/office/officeart/2005/8/layout/default"/>
    <dgm:cxn modelId="{D528E136-973A-44AD-9E9A-41D2D07B558F}" type="presParOf" srcId="{E0A3D840-58AC-47C5-A0DB-B0840ED85CF9}" destId="{027ED202-06CF-4523-AAD0-CEAB7C3250D2}" srcOrd="4" destOrd="0" presId="urn:microsoft.com/office/officeart/2005/8/layout/default"/>
    <dgm:cxn modelId="{D34C5030-E6FE-4F37-B4DD-CF7D1FADC7F1}" type="presParOf" srcId="{E0A3D840-58AC-47C5-A0DB-B0840ED85CF9}" destId="{B9C04947-3E5C-46A2-8984-BE93FD370DE9}" srcOrd="5" destOrd="0" presId="urn:microsoft.com/office/officeart/2005/8/layout/default"/>
    <dgm:cxn modelId="{D27B61C9-3875-40CB-B06B-2C3D826E64AF}" type="presParOf" srcId="{E0A3D840-58AC-47C5-A0DB-B0840ED85CF9}" destId="{BB2457CA-1D6B-4867-895D-CD4B3348D9C9}" srcOrd="6" destOrd="0" presId="urn:microsoft.com/office/officeart/2005/8/layout/default"/>
    <dgm:cxn modelId="{39A76F3C-EDB7-4E1C-B1A2-D1C90D858982}" type="presParOf" srcId="{E0A3D840-58AC-47C5-A0DB-B0840ED85CF9}" destId="{8C158F78-72F5-4D93-8C81-B01286262277}" srcOrd="7" destOrd="0" presId="urn:microsoft.com/office/officeart/2005/8/layout/default"/>
    <dgm:cxn modelId="{BC035A37-21DA-4B86-8136-F5C3AAF3A4B1}" type="presParOf" srcId="{E0A3D840-58AC-47C5-A0DB-B0840ED85CF9}" destId="{2E0C0A59-56F5-447D-B09E-61ED00DC7B24}" srcOrd="8" destOrd="0" presId="urn:microsoft.com/office/officeart/2005/8/layout/default"/>
    <dgm:cxn modelId="{3E7F574D-3F04-41D3-A265-370835D4ABFB}" type="presParOf" srcId="{E0A3D840-58AC-47C5-A0DB-B0840ED85CF9}" destId="{67D1A6D1-BD05-4950-AB64-9B0992E7E28B}" srcOrd="9" destOrd="0" presId="urn:microsoft.com/office/officeart/2005/8/layout/default"/>
    <dgm:cxn modelId="{9A4E669F-6316-41DB-881F-8DD1F42EC456}" type="presParOf" srcId="{E0A3D840-58AC-47C5-A0DB-B0840ED85CF9}" destId="{539A5059-C448-43E6-AA59-7CC3604EEDC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AFA44-E6BD-4A70-A6F3-75E71B090F06}">
      <dsp:nvSpPr>
        <dsp:cNvPr id="0" name=""/>
        <dsp:cNvSpPr/>
      </dsp:nvSpPr>
      <dsp:spPr>
        <a:xfrm>
          <a:off x="1009132" y="451498"/>
          <a:ext cx="1265714" cy="12657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80D6C-7D2B-4B9C-8CF3-CA60999F2372}">
      <dsp:nvSpPr>
        <dsp:cNvPr id="0" name=""/>
        <dsp:cNvSpPr/>
      </dsp:nvSpPr>
      <dsp:spPr>
        <a:xfrm>
          <a:off x="1278874" y="721240"/>
          <a:ext cx="726229" cy="7262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129A7-AFCE-4105-B526-7EAF845F99CE}">
      <dsp:nvSpPr>
        <dsp:cNvPr id="0" name=""/>
        <dsp:cNvSpPr/>
      </dsp:nvSpPr>
      <dsp:spPr>
        <a:xfrm>
          <a:off x="604518" y="2111451"/>
          <a:ext cx="20749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Resting membrane potential (RMP)</a:t>
          </a:r>
        </a:p>
      </dsp:txBody>
      <dsp:txXfrm>
        <a:off x="604518" y="2111451"/>
        <a:ext cx="2074942" cy="720000"/>
      </dsp:txXfrm>
    </dsp:sp>
    <dsp:sp modelId="{16D7335F-FC65-4F91-9E66-191FC350E7A8}">
      <dsp:nvSpPr>
        <dsp:cNvPr id="0" name=""/>
        <dsp:cNvSpPr/>
      </dsp:nvSpPr>
      <dsp:spPr>
        <a:xfrm>
          <a:off x="3447189" y="451498"/>
          <a:ext cx="1265714" cy="12657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90D8C6-5EDA-49BF-9A22-9A8B6364E59C}">
      <dsp:nvSpPr>
        <dsp:cNvPr id="0" name=""/>
        <dsp:cNvSpPr/>
      </dsp:nvSpPr>
      <dsp:spPr>
        <a:xfrm>
          <a:off x="3716931" y="721240"/>
          <a:ext cx="726229" cy="7262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4EEBD8-1D03-469C-B0A4-69A03D7AF7A5}">
      <dsp:nvSpPr>
        <dsp:cNvPr id="0" name=""/>
        <dsp:cNvSpPr/>
      </dsp:nvSpPr>
      <dsp:spPr>
        <a:xfrm>
          <a:off x="3042575" y="2111451"/>
          <a:ext cx="20749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Electrochemical equilibrium </a:t>
          </a:r>
        </a:p>
      </dsp:txBody>
      <dsp:txXfrm>
        <a:off x="3042575" y="2111451"/>
        <a:ext cx="2074942" cy="720000"/>
      </dsp:txXfrm>
    </dsp:sp>
    <dsp:sp modelId="{84D1E009-B884-4C21-80AD-E09D4959CCD4}">
      <dsp:nvSpPr>
        <dsp:cNvPr id="0" name=""/>
        <dsp:cNvSpPr/>
      </dsp:nvSpPr>
      <dsp:spPr>
        <a:xfrm>
          <a:off x="5885246" y="451498"/>
          <a:ext cx="1265714" cy="12657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2AC12-5692-495D-A2E8-0FB0EF43C57D}">
      <dsp:nvSpPr>
        <dsp:cNvPr id="0" name=""/>
        <dsp:cNvSpPr/>
      </dsp:nvSpPr>
      <dsp:spPr>
        <a:xfrm>
          <a:off x="6154988" y="721240"/>
          <a:ext cx="726229" cy="7262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1C2529-0894-4090-B544-C2F096E0BDB5}">
      <dsp:nvSpPr>
        <dsp:cNvPr id="0" name=""/>
        <dsp:cNvSpPr/>
      </dsp:nvSpPr>
      <dsp:spPr>
        <a:xfrm>
          <a:off x="5480632" y="2111451"/>
          <a:ext cx="20749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Gibbs - Donnan potential </a:t>
          </a:r>
        </a:p>
      </dsp:txBody>
      <dsp:txXfrm>
        <a:off x="5480632" y="2111451"/>
        <a:ext cx="2074942" cy="720000"/>
      </dsp:txXfrm>
    </dsp:sp>
    <dsp:sp modelId="{8778C1B6-A1D2-495A-92B7-430ED30BDBA1}">
      <dsp:nvSpPr>
        <dsp:cNvPr id="0" name=""/>
        <dsp:cNvSpPr/>
      </dsp:nvSpPr>
      <dsp:spPr>
        <a:xfrm>
          <a:off x="8323303" y="451498"/>
          <a:ext cx="1265714" cy="12657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6A919-8409-46A0-BE6A-638CE9B3C618}">
      <dsp:nvSpPr>
        <dsp:cNvPr id="0" name=""/>
        <dsp:cNvSpPr/>
      </dsp:nvSpPr>
      <dsp:spPr>
        <a:xfrm>
          <a:off x="8593045" y="721240"/>
          <a:ext cx="726229" cy="7262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350553-2B88-4EF9-8B0C-16488CA199D6}">
      <dsp:nvSpPr>
        <dsp:cNvPr id="0" name=""/>
        <dsp:cNvSpPr/>
      </dsp:nvSpPr>
      <dsp:spPr>
        <a:xfrm>
          <a:off x="7918689" y="2111451"/>
          <a:ext cx="20749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Nernst equation (ion equilibrium potential )</a:t>
          </a:r>
        </a:p>
      </dsp:txBody>
      <dsp:txXfrm>
        <a:off x="7918689" y="2111451"/>
        <a:ext cx="207494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63D4F-959A-4032-BFA6-FAEA21BDA7CD}">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AE6601-6162-44BB-BC17-B952F387759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D6E6B2-6CEE-4E38-BC30-9E09D537BDD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The neurons have far more potassium leakage channels than sodium leakage channels. Therefore, potassium diffuses out of the cell at a much faster rate than sodium leaks in. </a:t>
          </a:r>
        </a:p>
      </dsp:txBody>
      <dsp:txXfrm>
        <a:off x="1435590" y="531"/>
        <a:ext cx="9080009" cy="1242935"/>
      </dsp:txXfrm>
    </dsp:sp>
    <dsp:sp modelId="{2C8369E2-8242-4D3E-B789-C966CEE52133}">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D3855A-5801-45CD-9A0E-D9DF72F0CA8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08D66A-3F5D-4727-8BAA-23EB06CCC84C}">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Because more cations are leaving the cell than are entering, this causes the interior of the cell to be negatively charged relative to the outside of the cell. </a:t>
          </a:r>
        </a:p>
      </dsp:txBody>
      <dsp:txXfrm>
        <a:off x="1435590" y="1554201"/>
        <a:ext cx="9080009" cy="1242935"/>
      </dsp:txXfrm>
    </dsp:sp>
    <dsp:sp modelId="{5953B791-8F85-42F9-ABBA-BC61BCA146A5}">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4DE71-3DBF-4A91-A3D3-99C475232639}">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788ADA-0429-4D55-988E-10CE4AEE97AF}">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55650">
            <a:lnSpc>
              <a:spcPct val="90000"/>
            </a:lnSpc>
            <a:spcBef>
              <a:spcPct val="0"/>
            </a:spcBef>
            <a:spcAft>
              <a:spcPct val="35000"/>
            </a:spcAft>
            <a:buNone/>
          </a:pPr>
          <a:r>
            <a:rPr lang="en-US" sz="1700" kern="1200"/>
            <a:t>The actions of the sodium potassium pump help to maintain the resting potential, once established. Recall that sodium potassium pumps brings two K+ ions into the cell while removing three Na+ ions per ATP consumed. As more cations are expelled from the cell than taken in, the inside of the cell remains negatively charged relative to the extracellular fluid.  </a:t>
          </a:r>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0F647-BE93-4297-A38C-D7967A114120}">
      <dsp:nvSpPr>
        <dsp:cNvPr id="0" name=""/>
        <dsp:cNvSpPr/>
      </dsp:nvSpPr>
      <dsp:spPr>
        <a:xfrm>
          <a:off x="0" y="133588"/>
          <a:ext cx="3283267" cy="19699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Sodium and potassium channels </a:t>
          </a:r>
        </a:p>
      </dsp:txBody>
      <dsp:txXfrm>
        <a:off x="0" y="133588"/>
        <a:ext cx="3283267" cy="1969960"/>
      </dsp:txXfrm>
    </dsp:sp>
    <dsp:sp modelId="{FF4328C1-0E2E-4D2B-A8BB-3B8E2D7330A0}">
      <dsp:nvSpPr>
        <dsp:cNvPr id="0" name=""/>
        <dsp:cNvSpPr/>
      </dsp:nvSpPr>
      <dsp:spPr>
        <a:xfrm>
          <a:off x="3611594" y="133588"/>
          <a:ext cx="3283267" cy="1969960"/>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Thermodynamic downhill</a:t>
          </a:r>
        </a:p>
      </dsp:txBody>
      <dsp:txXfrm>
        <a:off x="3611594" y="133588"/>
        <a:ext cx="3283267" cy="1969960"/>
      </dsp:txXfrm>
    </dsp:sp>
    <dsp:sp modelId="{027ED202-06CF-4523-AAD0-CEAB7C3250D2}">
      <dsp:nvSpPr>
        <dsp:cNvPr id="0" name=""/>
        <dsp:cNvSpPr/>
      </dsp:nvSpPr>
      <dsp:spPr>
        <a:xfrm>
          <a:off x="7223188" y="133588"/>
          <a:ext cx="3283267" cy="1969960"/>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No energy required </a:t>
          </a:r>
        </a:p>
      </dsp:txBody>
      <dsp:txXfrm>
        <a:off x="7223188" y="133588"/>
        <a:ext cx="3283267" cy="1969960"/>
      </dsp:txXfrm>
    </dsp:sp>
    <dsp:sp modelId="{BB2457CA-1D6B-4867-895D-CD4B3348D9C9}">
      <dsp:nvSpPr>
        <dsp:cNvPr id="0" name=""/>
        <dsp:cNvSpPr/>
      </dsp:nvSpPr>
      <dsp:spPr>
        <a:xfrm>
          <a:off x="0" y="2431875"/>
          <a:ext cx="3283267" cy="1969960"/>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Sodium potassium pump</a:t>
          </a:r>
        </a:p>
      </dsp:txBody>
      <dsp:txXfrm>
        <a:off x="0" y="2431875"/>
        <a:ext cx="3283267" cy="1969960"/>
      </dsp:txXfrm>
    </dsp:sp>
    <dsp:sp modelId="{2E0C0A59-56F5-447D-B09E-61ED00DC7B24}">
      <dsp:nvSpPr>
        <dsp:cNvPr id="0" name=""/>
        <dsp:cNvSpPr/>
      </dsp:nvSpPr>
      <dsp:spPr>
        <a:xfrm>
          <a:off x="3611594" y="2431875"/>
          <a:ext cx="3283267" cy="1969960"/>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thermodynamic uphill</a:t>
          </a:r>
        </a:p>
      </dsp:txBody>
      <dsp:txXfrm>
        <a:off x="3611594" y="2431875"/>
        <a:ext cx="3283267" cy="1969960"/>
      </dsp:txXfrm>
    </dsp:sp>
    <dsp:sp modelId="{539A5059-C448-43E6-AA59-7CC3604EEDCB}">
      <dsp:nvSpPr>
        <dsp:cNvPr id="0" name=""/>
        <dsp:cNvSpPr/>
      </dsp:nvSpPr>
      <dsp:spPr>
        <a:xfrm>
          <a:off x="7223188" y="2431875"/>
          <a:ext cx="3283267" cy="196996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It is required energy </a:t>
          </a:r>
          <a:r>
            <a:rPr lang="en-AU" sz="3100" kern="1200"/>
            <a:t>40% of the energy used in your body</a:t>
          </a:r>
          <a:endParaRPr lang="en-US" sz="3100" kern="1200"/>
        </a:p>
      </dsp:txBody>
      <dsp:txXfrm>
        <a:off x="7223188" y="2431875"/>
        <a:ext cx="3283267" cy="196996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E894A-D0C8-45E7-B4FC-55E3821C1AB4}"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A4C33-BA93-4F5F-907B-EDA6CDC16307}" type="slidenum">
              <a:rPr lang="en-US" smtClean="0"/>
              <a:t>‹#›</a:t>
            </a:fld>
            <a:endParaRPr lang="en-US"/>
          </a:p>
        </p:txBody>
      </p:sp>
    </p:spTree>
    <p:extLst>
      <p:ext uri="{BB962C8B-B14F-4D97-AF65-F5344CB8AC3E}">
        <p14:creationId xmlns:p14="http://schemas.microsoft.com/office/powerpoint/2010/main" val="192470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B623AE6-9BEC-48FF-AA0E-C950EEA0C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646013-1970-4C51-8086-1F9C2267EC7D}" type="slidenum">
              <a:rPr lang="en-AU" altLang="en-US"/>
              <a:pPr eaLnBrk="1" hangingPunct="1"/>
              <a:t>4</a:t>
            </a:fld>
            <a:endParaRPr lang="en-AU" altLang="en-US"/>
          </a:p>
        </p:txBody>
      </p:sp>
      <p:sp>
        <p:nvSpPr>
          <p:cNvPr id="25603" name="Rectangle 2">
            <a:extLst>
              <a:ext uri="{FF2B5EF4-FFF2-40B4-BE49-F238E27FC236}">
                <a16:creationId xmlns:a16="http://schemas.microsoft.com/office/drawing/2014/main" id="{E1212486-47A9-4403-9FE4-24FA112E2CC7}"/>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941273B9-C341-48F9-BFB4-26C98C678E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AU" altLang="en-US" sz="900"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00BB5D4-984B-412B-B75D-C599CCDAB9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D18F8B-D32D-49A5-89B1-EEFE17DDA8C6}" type="slidenum">
              <a:rPr lang="en-AU" altLang="en-US"/>
              <a:pPr eaLnBrk="1" hangingPunct="1"/>
              <a:t>5</a:t>
            </a:fld>
            <a:endParaRPr lang="en-AU" altLang="en-US"/>
          </a:p>
        </p:txBody>
      </p:sp>
      <p:sp>
        <p:nvSpPr>
          <p:cNvPr id="26627" name="Rectangle 2">
            <a:extLst>
              <a:ext uri="{FF2B5EF4-FFF2-40B4-BE49-F238E27FC236}">
                <a16:creationId xmlns:a16="http://schemas.microsoft.com/office/drawing/2014/main" id="{89E48482-F9CF-420E-A2C0-CC67D3429399}"/>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7B29668F-2589-4CB2-8763-7623FE861A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AU" altLang="en-US" sz="900" u="sng" dirty="0">
              <a:latin typeface="Arial" panose="020B0604020202020204" pitchFamily="34" charset="0"/>
              <a:cs typeface="Arial" panose="020B0604020202020204" pitchFamily="34" charset="0"/>
            </a:endParaRPr>
          </a:p>
          <a:p>
            <a:pPr eaLnBrk="1" hangingPunct="1">
              <a:lnSpc>
                <a:spcPct val="80000"/>
              </a:lnSpc>
            </a:pPr>
            <a:endParaRPr lang="en-AU" altLang="en-US" sz="900"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A4C33-BA93-4F5F-907B-EDA6CDC16307}" type="slidenum">
              <a:rPr lang="en-US" smtClean="0"/>
              <a:t>7</a:t>
            </a:fld>
            <a:endParaRPr lang="en-US"/>
          </a:p>
        </p:txBody>
      </p:sp>
    </p:spTree>
    <p:extLst>
      <p:ext uri="{BB962C8B-B14F-4D97-AF65-F5344CB8AC3E}">
        <p14:creationId xmlns:p14="http://schemas.microsoft.com/office/powerpoint/2010/main" val="357405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A4C33-BA93-4F5F-907B-EDA6CDC16307}" type="slidenum">
              <a:rPr lang="en-US" smtClean="0"/>
              <a:t>16</a:t>
            </a:fld>
            <a:endParaRPr lang="en-US"/>
          </a:p>
        </p:txBody>
      </p:sp>
    </p:spTree>
    <p:extLst>
      <p:ext uri="{BB962C8B-B14F-4D97-AF65-F5344CB8AC3E}">
        <p14:creationId xmlns:p14="http://schemas.microsoft.com/office/powerpoint/2010/main" val="189066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0B22-F4FD-44E6-9765-AC8AD5811E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B14F0E-0445-4319-A89B-83AD96DA19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5D431-6788-46A2-A0B7-3429724A399D}"/>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5" name="Footer Placeholder 4">
            <a:extLst>
              <a:ext uri="{FF2B5EF4-FFF2-40B4-BE49-F238E27FC236}">
                <a16:creationId xmlns:a16="http://schemas.microsoft.com/office/drawing/2014/main" id="{01434D11-8F50-4053-8B1A-4CA198A59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CAAFA-C5E1-4C7F-8AF7-19B641B30785}"/>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62974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28C78-7B4D-4F54-BC0A-B99A7A75A5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FC8653-F2FF-4C63-A383-6C8E6F645D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51C7C-8F3B-4F0E-B652-CA5CA15FBC2C}"/>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5" name="Footer Placeholder 4">
            <a:extLst>
              <a:ext uri="{FF2B5EF4-FFF2-40B4-BE49-F238E27FC236}">
                <a16:creationId xmlns:a16="http://schemas.microsoft.com/office/drawing/2014/main" id="{3A3A5277-2944-4A62-A1E2-D0729BD76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6460A-BFAF-44A8-AF88-82B2EEFEAF6F}"/>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348117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C7149-25D3-47CC-B7BC-15328193E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C98691-B537-4A39-87AC-56A1C3DB52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1525A-1EC9-46FA-BF19-259D9A42AAF2}"/>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5" name="Footer Placeholder 4">
            <a:extLst>
              <a:ext uri="{FF2B5EF4-FFF2-40B4-BE49-F238E27FC236}">
                <a16:creationId xmlns:a16="http://schemas.microsoft.com/office/drawing/2014/main" id="{C65E8C33-7A55-445A-A2A5-9E70A1BF9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37437-16A0-4F76-A095-F8D2A3AB32D1}"/>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422555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4E54-5A44-419B-8906-34770D993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006D4-3928-46D7-B6D6-ED5075BBC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02B56-6205-4EA3-B699-874E1D8AB650}"/>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5" name="Footer Placeholder 4">
            <a:extLst>
              <a:ext uri="{FF2B5EF4-FFF2-40B4-BE49-F238E27FC236}">
                <a16:creationId xmlns:a16="http://schemas.microsoft.com/office/drawing/2014/main" id="{A44C94EE-51C2-4C51-82BF-2E7AA2D28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103A1-9BE3-437F-A139-6F4FDB69CB46}"/>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3528621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587C-22A7-4D82-A73D-B3B79BE377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84356-2755-4DF7-B5D7-6F2B0ACDB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C3BC71-5AC1-49BD-843C-4BC9F935A835}"/>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5" name="Footer Placeholder 4">
            <a:extLst>
              <a:ext uri="{FF2B5EF4-FFF2-40B4-BE49-F238E27FC236}">
                <a16:creationId xmlns:a16="http://schemas.microsoft.com/office/drawing/2014/main" id="{2FFE35AE-0B8B-4222-82FB-A77DE7842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63C8-18FF-4B6B-8B0A-969BD7CFE3D2}"/>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364523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C50-FE4C-401D-B881-53D64E663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84D08E-88D5-4FAF-8DD0-7EA1437106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62392-B45D-492E-B1CA-8D565215E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0CADDE-D6AD-4F30-9597-8CBFD4038B00}"/>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6" name="Footer Placeholder 5">
            <a:extLst>
              <a:ext uri="{FF2B5EF4-FFF2-40B4-BE49-F238E27FC236}">
                <a16:creationId xmlns:a16="http://schemas.microsoft.com/office/drawing/2014/main" id="{715572B4-DFB1-4E9F-A02B-1B724DFE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2A45E-DDA0-4083-BD59-305C4E4B7ACF}"/>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119466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3E7A-A470-4AD7-B1F3-9DF896597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0D1B44-C5F8-43AC-B7F2-1396C3894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2B279-2048-4606-8528-AE6EC5A9DF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8E9ADE-928B-44FF-9F57-9C91C4377B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265A10-9F59-4368-AB77-0792DB765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DC85E-A75B-453C-9D59-4BBB3F770ADB}"/>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8" name="Footer Placeholder 7">
            <a:extLst>
              <a:ext uri="{FF2B5EF4-FFF2-40B4-BE49-F238E27FC236}">
                <a16:creationId xmlns:a16="http://schemas.microsoft.com/office/drawing/2014/main" id="{27F92867-BDA3-42FA-8368-0751E4C902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0E84BF-0758-4FA9-B0B3-89BCF1D57ABB}"/>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369065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9260-0361-4DF3-A132-CE38F8B60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892CFF-256A-4E72-91A3-4DAEC7C082B6}"/>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4" name="Footer Placeholder 3">
            <a:extLst>
              <a:ext uri="{FF2B5EF4-FFF2-40B4-BE49-F238E27FC236}">
                <a16:creationId xmlns:a16="http://schemas.microsoft.com/office/drawing/2014/main" id="{D338D500-321C-4B92-BD89-FC7F714A0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723C8D-B4F7-4DB5-B257-5D22770C0D75}"/>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4152971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4EBE0-12A9-4A39-B1C0-6B2C4F540BCE}"/>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3" name="Footer Placeholder 2">
            <a:extLst>
              <a:ext uri="{FF2B5EF4-FFF2-40B4-BE49-F238E27FC236}">
                <a16:creationId xmlns:a16="http://schemas.microsoft.com/office/drawing/2014/main" id="{1E3039AC-78DF-4D0E-8E2C-D0384D4318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E8253-403E-49A1-BB66-6CA56F0164AA}"/>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88730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85FC-4EBF-4AD5-97E4-8962C56F8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0C09F2-B6AD-495F-81B5-4D109F90B6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D4EB99-BD0F-413E-B4D0-2743C5FCB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B8730-CB07-4FD2-9973-D2D80CD37DCE}"/>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6" name="Footer Placeholder 5">
            <a:extLst>
              <a:ext uri="{FF2B5EF4-FFF2-40B4-BE49-F238E27FC236}">
                <a16:creationId xmlns:a16="http://schemas.microsoft.com/office/drawing/2014/main" id="{92A9246B-8A1E-45B0-886F-8A201B73F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D70F7-51C3-400D-A0B1-EE9C6B979C75}"/>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239243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DBFC-77D4-4078-BCAF-E0004EF62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20229C-3814-4607-AF62-A3B4C2E1B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EFD15F-1CC1-491D-B304-AE3024961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6767D-D7C9-45DF-9CF2-927D9F24534A}"/>
              </a:ext>
            </a:extLst>
          </p:cNvPr>
          <p:cNvSpPr>
            <a:spLocks noGrp="1"/>
          </p:cNvSpPr>
          <p:nvPr>
            <p:ph type="dt" sz="half" idx="10"/>
          </p:nvPr>
        </p:nvSpPr>
        <p:spPr/>
        <p:txBody>
          <a:bodyPr/>
          <a:lstStyle/>
          <a:p>
            <a:fld id="{F2B28F97-E462-4C1E-AFCE-52E677B34C31}" type="datetimeFigureOut">
              <a:rPr lang="en-US" smtClean="0"/>
              <a:t>3/22/2021</a:t>
            </a:fld>
            <a:endParaRPr lang="en-US"/>
          </a:p>
        </p:txBody>
      </p:sp>
      <p:sp>
        <p:nvSpPr>
          <p:cNvPr id="6" name="Footer Placeholder 5">
            <a:extLst>
              <a:ext uri="{FF2B5EF4-FFF2-40B4-BE49-F238E27FC236}">
                <a16:creationId xmlns:a16="http://schemas.microsoft.com/office/drawing/2014/main" id="{93B6D9E2-F5B4-4790-9E53-DFD1A8628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0806B-E300-438A-862A-207957840D86}"/>
              </a:ext>
            </a:extLst>
          </p:cNvPr>
          <p:cNvSpPr>
            <a:spLocks noGrp="1"/>
          </p:cNvSpPr>
          <p:nvPr>
            <p:ph type="sldNum" sz="quarter" idx="12"/>
          </p:nvPr>
        </p:nvSpPr>
        <p:spPr/>
        <p:txBody>
          <a:bodyPr/>
          <a:lstStyle/>
          <a:p>
            <a:fld id="{60B66963-8415-449B-9BE6-E94E5D0D456D}" type="slidenum">
              <a:rPr lang="en-US" smtClean="0"/>
              <a:t>‹#›</a:t>
            </a:fld>
            <a:endParaRPr lang="en-US"/>
          </a:p>
        </p:txBody>
      </p:sp>
    </p:spTree>
    <p:extLst>
      <p:ext uri="{BB962C8B-B14F-4D97-AF65-F5344CB8AC3E}">
        <p14:creationId xmlns:p14="http://schemas.microsoft.com/office/powerpoint/2010/main" val="404458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19642E-397A-4E89-B0A6-C7BDEF144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56F3D-AD91-451E-ACF7-A30850EB0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A3D6-9C86-4B85-A2F2-1633226A6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28F97-E462-4C1E-AFCE-52E677B34C31}" type="datetimeFigureOut">
              <a:rPr lang="en-US" smtClean="0"/>
              <a:t>3/22/2021</a:t>
            </a:fld>
            <a:endParaRPr lang="en-US"/>
          </a:p>
        </p:txBody>
      </p:sp>
      <p:sp>
        <p:nvSpPr>
          <p:cNvPr id="5" name="Footer Placeholder 4">
            <a:extLst>
              <a:ext uri="{FF2B5EF4-FFF2-40B4-BE49-F238E27FC236}">
                <a16:creationId xmlns:a16="http://schemas.microsoft.com/office/drawing/2014/main" id="{81919C2E-C764-4238-83A6-7F322FDC0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A3F53-BEBB-45DD-9DC9-2B393F66D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66963-8415-449B-9BE6-E94E5D0D456D}" type="slidenum">
              <a:rPr lang="en-US" smtClean="0"/>
              <a:t>‹#›</a:t>
            </a:fld>
            <a:endParaRPr lang="en-US"/>
          </a:p>
        </p:txBody>
      </p:sp>
    </p:spTree>
    <p:extLst>
      <p:ext uri="{BB962C8B-B14F-4D97-AF65-F5344CB8AC3E}">
        <p14:creationId xmlns:p14="http://schemas.microsoft.com/office/powerpoint/2010/main" val="1047793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8AAF7446-70C1-4491-B96E-197BD4727D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CB3E1-A508-4ED3-9DE8-2C4FB3F503F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Excitable membrane physiology </a:t>
            </a:r>
          </a:p>
        </p:txBody>
      </p:sp>
      <p:sp>
        <p:nvSpPr>
          <p:cNvPr id="3" name="Subtitle 2">
            <a:extLst>
              <a:ext uri="{FF2B5EF4-FFF2-40B4-BE49-F238E27FC236}">
                <a16:creationId xmlns:a16="http://schemas.microsoft.com/office/drawing/2014/main" id="{2CB5CF03-C836-463F-BBB7-7A04B04F91D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 Arwa  rawashdeh </a:t>
            </a:r>
          </a:p>
        </p:txBody>
      </p:sp>
    </p:spTree>
    <p:extLst>
      <p:ext uri="{BB962C8B-B14F-4D97-AF65-F5344CB8AC3E}">
        <p14:creationId xmlns:p14="http://schemas.microsoft.com/office/powerpoint/2010/main" val="17953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25375" y="131153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9"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703265" y="105971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A175C43E-7F0A-4507-AF80-DD6CFC47D4FA}"/>
              </a:ext>
            </a:extLst>
          </p:cNvPr>
          <p:cNvSpPr>
            <a:spLocks noGrp="1"/>
          </p:cNvSpPr>
          <p:nvPr>
            <p:ph idx="1"/>
          </p:nvPr>
        </p:nvSpPr>
        <p:spPr>
          <a:xfrm>
            <a:off x="981135" y="1884564"/>
            <a:ext cx="5163106" cy="955913"/>
          </a:xfrm>
        </p:spPr>
        <p:txBody>
          <a:bodyPr>
            <a:noAutofit/>
          </a:bodyPr>
          <a:lstStyle/>
          <a:p>
            <a:pPr marL="0" indent="0">
              <a:buNone/>
            </a:pPr>
            <a:r>
              <a:rPr lang="en-US" sz="4800" b="1" dirty="0"/>
              <a:t>Electrochemical equilibrium </a:t>
            </a:r>
          </a:p>
        </p:txBody>
      </p:sp>
      <p:sp>
        <p:nvSpPr>
          <p:cNvPr id="31"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82856"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7" name="Graphic 6" descr="Flask">
            <a:extLst>
              <a:ext uri="{FF2B5EF4-FFF2-40B4-BE49-F238E27FC236}">
                <a16:creationId xmlns:a16="http://schemas.microsoft.com/office/drawing/2014/main" id="{E1EB4BF1-1D24-4C6E-A0B1-94DFF9B996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47011" y="2422740"/>
            <a:ext cx="2560931" cy="2560931"/>
          </a:xfrm>
          <a:prstGeom prst="rect">
            <a:avLst/>
          </a:prstGeom>
        </p:spPr>
      </p:pic>
    </p:spTree>
    <p:extLst>
      <p:ext uri="{BB962C8B-B14F-4D97-AF65-F5344CB8AC3E}">
        <p14:creationId xmlns:p14="http://schemas.microsoft.com/office/powerpoint/2010/main" val="1414499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a:extLst>
              <a:ext uri="{FF2B5EF4-FFF2-40B4-BE49-F238E27FC236}">
                <a16:creationId xmlns:a16="http://schemas.microsoft.com/office/drawing/2014/main" id="{9618B679-24FF-455E-8FF5-5D4A28D2DC1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br>
              <a:rPr lang="en-US" altLang="en-US" sz="3000" b="1" dirty="0">
                <a:solidFill>
                  <a:srgbClr val="FFFFFF"/>
                </a:solidFill>
              </a:rPr>
            </a:br>
            <a:r>
              <a:rPr lang="en-US" altLang="en-US" sz="3000" b="1" dirty="0">
                <a:solidFill>
                  <a:srgbClr val="FFFFFF"/>
                </a:solidFill>
              </a:rPr>
              <a:t>  1. Gibbs- </a:t>
            </a:r>
            <a:r>
              <a:rPr lang="en-US" altLang="en-US" sz="3000" b="1" dirty="0" err="1">
                <a:solidFill>
                  <a:srgbClr val="FFFFFF"/>
                </a:solidFill>
              </a:rPr>
              <a:t>Donnan</a:t>
            </a:r>
            <a:r>
              <a:rPr lang="en-US" altLang="en-US" sz="3000" b="1" dirty="0">
                <a:solidFill>
                  <a:srgbClr val="FFFFFF"/>
                </a:solidFill>
              </a:rPr>
              <a:t> potential </a:t>
            </a:r>
          </a:p>
        </p:txBody>
      </p:sp>
      <p:cxnSp>
        <p:nvCxnSpPr>
          <p:cNvPr id="137" name="Straight Connector 1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9C94210C-17F5-4259-99C0-B4EA85D32967}"/>
              </a:ext>
            </a:extLst>
          </p:cNvPr>
          <p:cNvPicPr>
            <a:picLocks noGrp="1" noChangeAspect="1"/>
          </p:cNvPicPr>
          <p:nvPr>
            <p:ph idx="1"/>
          </p:nvPr>
        </p:nvPicPr>
        <p:blipFill>
          <a:blip r:embed="rId2"/>
          <a:stretch>
            <a:fillRect/>
          </a:stretch>
        </p:blipFill>
        <p:spPr>
          <a:xfrm>
            <a:off x="331567" y="3117263"/>
            <a:ext cx="5455917" cy="2616746"/>
          </a:xfrm>
          <a:prstGeom prst="rect">
            <a:avLst/>
          </a:prstGeom>
        </p:spPr>
      </p:pic>
      <p:cxnSp>
        <p:nvCxnSpPr>
          <p:cNvPr id="139" name="Straight Connector 13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1AA899C-DCE6-47B6-8F10-A2059414AB13}"/>
              </a:ext>
            </a:extLst>
          </p:cNvPr>
          <p:cNvPicPr>
            <a:picLocks noChangeAspect="1"/>
          </p:cNvPicPr>
          <p:nvPr/>
        </p:nvPicPr>
        <p:blipFill>
          <a:blip r:embed="rId3"/>
          <a:stretch>
            <a:fillRect/>
          </a:stretch>
        </p:blipFill>
        <p:spPr>
          <a:xfrm>
            <a:off x="6445073" y="2976665"/>
            <a:ext cx="5455917" cy="23537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B86B9A4-6C66-437D-8E5A-A6AA39620411}"/>
              </a:ext>
            </a:extLst>
          </p:cNvPr>
          <p:cNvPicPr>
            <a:picLocks noGrp="1" noChangeAspect="1"/>
          </p:cNvPicPr>
          <p:nvPr>
            <p:ph idx="1"/>
          </p:nvPr>
        </p:nvPicPr>
        <p:blipFill>
          <a:blip r:embed="rId2"/>
          <a:stretch>
            <a:fillRect/>
          </a:stretch>
        </p:blipFill>
        <p:spPr>
          <a:xfrm>
            <a:off x="643467" y="1799163"/>
            <a:ext cx="5294716" cy="3259671"/>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0490831-4DF4-4BA8-9C96-317E1C4385AA}"/>
              </a:ext>
            </a:extLst>
          </p:cNvPr>
          <p:cNvPicPr>
            <a:picLocks noChangeAspect="1"/>
          </p:cNvPicPr>
          <p:nvPr/>
        </p:nvPicPr>
        <p:blipFill>
          <a:blip r:embed="rId3"/>
          <a:stretch>
            <a:fillRect/>
          </a:stretch>
        </p:blipFill>
        <p:spPr>
          <a:xfrm>
            <a:off x="6253817" y="1357443"/>
            <a:ext cx="5294715" cy="4143114"/>
          </a:xfrm>
          <a:prstGeom prst="rect">
            <a:avLst/>
          </a:prstGeom>
        </p:spPr>
      </p:pic>
    </p:spTree>
    <p:extLst>
      <p:ext uri="{BB962C8B-B14F-4D97-AF65-F5344CB8AC3E}">
        <p14:creationId xmlns:p14="http://schemas.microsoft.com/office/powerpoint/2010/main" val="11570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0681B08-883E-470E-B483-935ADF4A06C9}"/>
              </a:ext>
            </a:extLst>
          </p:cNvPr>
          <p:cNvPicPr>
            <a:picLocks noGrp="1" noChangeAspect="1"/>
          </p:cNvPicPr>
          <p:nvPr>
            <p:ph idx="1"/>
          </p:nvPr>
        </p:nvPicPr>
        <p:blipFill>
          <a:blip r:embed="rId2"/>
          <a:stretch>
            <a:fillRect/>
          </a:stretch>
        </p:blipFill>
        <p:spPr>
          <a:xfrm>
            <a:off x="2144889" y="643466"/>
            <a:ext cx="7902221" cy="5571067"/>
          </a:xfrm>
          <a:prstGeom prst="rect">
            <a:avLst/>
          </a:prstGeom>
        </p:spPr>
      </p:pic>
    </p:spTree>
    <p:extLst>
      <p:ext uri="{BB962C8B-B14F-4D97-AF65-F5344CB8AC3E}">
        <p14:creationId xmlns:p14="http://schemas.microsoft.com/office/powerpoint/2010/main" val="180628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6FE2C-D88D-4F35-9D35-95A8FEF87858}"/>
              </a:ext>
            </a:extLst>
          </p:cNvPr>
          <p:cNvSpPr>
            <a:spLocks noGrp="1"/>
          </p:cNvSpPr>
          <p:nvPr>
            <p:ph type="title"/>
          </p:nvPr>
        </p:nvSpPr>
        <p:spPr>
          <a:xfrm>
            <a:off x="795528" y="386930"/>
            <a:ext cx="10141799" cy="1300554"/>
          </a:xfrm>
        </p:spPr>
        <p:txBody>
          <a:bodyPr anchor="b">
            <a:normAutofit/>
          </a:bodyPr>
          <a:lstStyle/>
          <a:p>
            <a:r>
              <a:rPr lang="en-US" sz="4800"/>
              <a:t>2. Nernst equation </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14FFCE3-79CA-40E8-AFF6-9026B796FE22}"/>
              </a:ext>
            </a:extLst>
          </p:cNvPr>
          <p:cNvPicPr>
            <a:picLocks noChangeAspect="1"/>
          </p:cNvPicPr>
          <p:nvPr/>
        </p:nvPicPr>
        <p:blipFill rotWithShape="1">
          <a:blip r:embed="rId2"/>
          <a:srcRect r="9179" b="3"/>
          <a:stretch/>
        </p:blipFill>
        <p:spPr>
          <a:xfrm>
            <a:off x="2755925" y="2389218"/>
            <a:ext cx="5150277" cy="3714244"/>
          </a:xfrm>
          <a:prstGeom prst="rect">
            <a:avLst/>
          </a:prstGeom>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42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DD88B8-4990-419F-8435-8E9418013A60}"/>
              </a:ext>
            </a:extLst>
          </p:cNvPr>
          <p:cNvPicPr>
            <a:picLocks noGrp="1" noChangeAspect="1"/>
          </p:cNvPicPr>
          <p:nvPr>
            <p:ph idx="1"/>
          </p:nvPr>
        </p:nvPicPr>
        <p:blipFill>
          <a:blip r:embed="rId2"/>
          <a:stretch>
            <a:fillRect/>
          </a:stretch>
        </p:blipFill>
        <p:spPr>
          <a:xfrm>
            <a:off x="1077020" y="643466"/>
            <a:ext cx="10037959" cy="5571067"/>
          </a:xfrm>
          <a:prstGeom prst="rect">
            <a:avLst/>
          </a:prstGeom>
        </p:spPr>
      </p:pic>
    </p:spTree>
    <p:extLst>
      <p:ext uri="{BB962C8B-B14F-4D97-AF65-F5344CB8AC3E}">
        <p14:creationId xmlns:p14="http://schemas.microsoft.com/office/powerpoint/2010/main" val="373479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EA12-A8E2-48F8-90A6-2624F74241E0}"/>
              </a:ext>
            </a:extLst>
          </p:cNvPr>
          <p:cNvSpPr>
            <a:spLocks noGrp="1"/>
          </p:cNvSpPr>
          <p:nvPr>
            <p:ph type="title"/>
          </p:nvPr>
        </p:nvSpPr>
        <p:spPr/>
        <p:txBody>
          <a:bodyPr/>
          <a:lstStyle/>
          <a:p>
            <a:r>
              <a:rPr lang="en-US" dirty="0"/>
              <a:t>Nernst equation </a:t>
            </a:r>
          </a:p>
        </p:txBody>
      </p:sp>
      <p:pic>
        <p:nvPicPr>
          <p:cNvPr id="5" name="Content Placeholder 4">
            <a:extLst>
              <a:ext uri="{FF2B5EF4-FFF2-40B4-BE49-F238E27FC236}">
                <a16:creationId xmlns:a16="http://schemas.microsoft.com/office/drawing/2014/main" id="{DB150144-3BA3-4363-9474-F9A254B6D4F1}"/>
              </a:ext>
            </a:extLst>
          </p:cNvPr>
          <p:cNvPicPr>
            <a:picLocks noGrp="1" noChangeAspect="1"/>
          </p:cNvPicPr>
          <p:nvPr>
            <p:ph idx="1"/>
          </p:nvPr>
        </p:nvPicPr>
        <p:blipFill>
          <a:blip r:embed="rId3"/>
          <a:stretch>
            <a:fillRect/>
          </a:stretch>
        </p:blipFill>
        <p:spPr>
          <a:xfrm>
            <a:off x="956602" y="1589649"/>
            <a:ext cx="9397219" cy="4903226"/>
          </a:xfrm>
        </p:spPr>
      </p:pic>
    </p:spTree>
    <p:extLst>
      <p:ext uri="{BB962C8B-B14F-4D97-AF65-F5344CB8AC3E}">
        <p14:creationId xmlns:p14="http://schemas.microsoft.com/office/powerpoint/2010/main" val="395093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1C9612E-F443-46FC-B0A6-42C66B06A1B9}"/>
              </a:ext>
            </a:extLst>
          </p:cNvPr>
          <p:cNvPicPr>
            <a:picLocks noChangeAspect="1"/>
          </p:cNvPicPr>
          <p:nvPr/>
        </p:nvPicPr>
        <p:blipFill>
          <a:blip r:embed="rId2"/>
          <a:stretch>
            <a:fillRect/>
          </a:stretch>
        </p:blipFill>
        <p:spPr>
          <a:xfrm>
            <a:off x="942535" y="548641"/>
            <a:ext cx="10100603" cy="5755904"/>
          </a:xfrm>
          <a:prstGeom prst="rect">
            <a:avLst/>
          </a:prstGeom>
        </p:spPr>
      </p:pic>
    </p:spTree>
    <p:extLst>
      <p:ext uri="{BB962C8B-B14F-4D97-AF65-F5344CB8AC3E}">
        <p14:creationId xmlns:p14="http://schemas.microsoft.com/office/powerpoint/2010/main" val="376191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13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04" name="Rectangle 13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98" name="Title 1">
            <a:extLst>
              <a:ext uri="{FF2B5EF4-FFF2-40B4-BE49-F238E27FC236}">
                <a16:creationId xmlns:a16="http://schemas.microsoft.com/office/drawing/2014/main" id="{1FE96234-E6F7-4DED-BA6E-6E0960ABC71A}"/>
              </a:ext>
            </a:extLst>
          </p:cNvPr>
          <p:cNvSpPr>
            <a:spLocks noGrp="1"/>
          </p:cNvSpPr>
          <p:nvPr>
            <p:ph type="title"/>
          </p:nvPr>
        </p:nvSpPr>
        <p:spPr>
          <a:xfrm>
            <a:off x="3045213" y="731520"/>
            <a:ext cx="6089904" cy="1426464"/>
          </a:xfrm>
        </p:spPr>
        <p:txBody>
          <a:bodyPr>
            <a:normAutofit/>
          </a:bodyPr>
          <a:lstStyle/>
          <a:p>
            <a:pPr algn="ctr"/>
            <a:r>
              <a:rPr lang="en-US" altLang="en-US" b="1">
                <a:solidFill>
                  <a:srgbClr val="FFFFFF"/>
                </a:solidFill>
              </a:rPr>
              <a:t>objectives</a:t>
            </a:r>
          </a:p>
        </p:txBody>
      </p:sp>
      <p:sp>
        <p:nvSpPr>
          <p:cNvPr id="141" name="Rectangle 140">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3" name="Rectangle 14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05" name="Content Placeholder 2">
            <a:extLst>
              <a:ext uri="{FF2B5EF4-FFF2-40B4-BE49-F238E27FC236}">
                <a16:creationId xmlns:a16="http://schemas.microsoft.com/office/drawing/2014/main" id="{B5425D0A-7575-41E5-B1CD-0273AA599226}"/>
              </a:ext>
            </a:extLst>
          </p:cNvPr>
          <p:cNvGraphicFramePr>
            <a:graphicFrameLocks noGrp="1"/>
          </p:cNvGraphicFramePr>
          <p:nvPr>
            <p:ph idx="1"/>
            <p:extLst>
              <p:ext uri="{D42A27DB-BD31-4B8C-83A1-F6EECF244321}">
                <p14:modId xmlns:p14="http://schemas.microsoft.com/office/powerpoint/2010/main" val="936705766"/>
              </p:ext>
            </p:extLst>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DD2D5BC-E45A-4B37-8874-1D9A41E75D8C}"/>
              </a:ext>
            </a:extLst>
          </p:cNvPr>
          <p:cNvSpPr>
            <a:spLocks noGrp="1"/>
          </p:cNvSpPr>
          <p:nvPr>
            <p:ph type="title"/>
          </p:nvPr>
        </p:nvSpPr>
        <p:spPr/>
        <p:txBody>
          <a:bodyPr/>
          <a:lstStyle/>
          <a:p>
            <a:r>
              <a:rPr lang="en-US" altLang="en-US" b="1"/>
              <a:t>Membrane potential </a:t>
            </a:r>
          </a:p>
        </p:txBody>
      </p:sp>
      <p:sp>
        <p:nvSpPr>
          <p:cNvPr id="5123" name="Content Placeholder 2">
            <a:extLst>
              <a:ext uri="{FF2B5EF4-FFF2-40B4-BE49-F238E27FC236}">
                <a16:creationId xmlns:a16="http://schemas.microsoft.com/office/drawing/2014/main" id="{30D28A4D-6AB5-4D47-8732-E3012758F4F1}"/>
              </a:ext>
            </a:extLst>
          </p:cNvPr>
          <p:cNvSpPr>
            <a:spLocks noGrp="1"/>
          </p:cNvSpPr>
          <p:nvPr>
            <p:ph idx="1"/>
          </p:nvPr>
        </p:nvSpPr>
        <p:spPr>
          <a:xfrm>
            <a:off x="1524000" y="2332038"/>
            <a:ext cx="8229600" cy="4525962"/>
          </a:xfrm>
        </p:spPr>
        <p:txBody>
          <a:bodyPr/>
          <a:lstStyle/>
          <a:p>
            <a:r>
              <a:rPr lang="en-US" altLang="en-US" sz="4000"/>
              <a:t> Biological function and one of the examples is </a:t>
            </a:r>
          </a:p>
          <a:p>
            <a:pPr>
              <a:buFontTx/>
              <a:buNone/>
            </a:pPr>
            <a:r>
              <a:rPr lang="en-US" altLang="en-US" sz="4000"/>
              <a:t>          Action potential</a:t>
            </a:r>
          </a:p>
          <a:p>
            <a:r>
              <a:rPr lang="en-US" altLang="en-US" sz="4000"/>
              <a:t> Muscle contraction </a:t>
            </a:r>
          </a:p>
          <a:p>
            <a:r>
              <a:rPr lang="en-US" altLang="en-US" sz="4000"/>
              <a:t>Signal transduction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7" name="Picture 9">
            <a:extLst>
              <a:ext uri="{FF2B5EF4-FFF2-40B4-BE49-F238E27FC236}">
                <a16:creationId xmlns:a16="http://schemas.microsoft.com/office/drawing/2014/main" id="{60EEE1E1-AFA6-4F4B-928E-2B8EFED33B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1720" y="0"/>
            <a:ext cx="603504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8">
            <a:extLst>
              <a:ext uri="{FF2B5EF4-FFF2-40B4-BE49-F238E27FC236}">
                <a16:creationId xmlns:a16="http://schemas.microsoft.com/office/drawing/2014/main" id="{2C56A609-0F78-490E-BA2C-1668819EF02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4012822"/>
            <a:ext cx="5426764" cy="2523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12">
            <a:extLst>
              <a:ext uri="{FF2B5EF4-FFF2-40B4-BE49-F238E27FC236}">
                <a16:creationId xmlns:a16="http://schemas.microsoft.com/office/drawing/2014/main" id="{5A6F1E9B-B758-4706-9A9B-447B809C411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9214" y="0"/>
            <a:ext cx="5426764" cy="32269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a:extLst>
              <a:ext uri="{FF2B5EF4-FFF2-40B4-BE49-F238E27FC236}">
                <a16:creationId xmlns:a16="http://schemas.microsoft.com/office/drawing/2014/main" id="{3080A4F7-A437-45D3-B005-DC53E1F3D0FE}"/>
              </a:ext>
            </a:extLst>
          </p:cNvPr>
          <p:cNvSpPr>
            <a:spLocks noGrp="1" noChangeArrowheads="1"/>
          </p:cNvSpPr>
          <p:nvPr>
            <p:ph type="title"/>
          </p:nvPr>
        </p:nvSpPr>
        <p:spPr>
          <a:xfrm>
            <a:off x="9267909" y="2023110"/>
            <a:ext cx="2469624" cy="2846070"/>
          </a:xfrm>
        </p:spPr>
        <p:txBody>
          <a:bodyPr vert="horz" lIns="91440" tIns="45720" rIns="91440" bIns="45720" rtlCol="0" anchor="ctr">
            <a:normAutofit/>
          </a:bodyPr>
          <a:lstStyle/>
          <a:p>
            <a:r>
              <a:rPr lang="en-US" altLang="en-US" sz="2600" b="1" kern="1200">
                <a:solidFill>
                  <a:schemeClr val="tx1"/>
                </a:solidFill>
                <a:latin typeface="+mj-lt"/>
                <a:ea typeface="+mj-ea"/>
                <a:cs typeface="+mj-cs"/>
              </a:rPr>
              <a:t>Achieving resting membrane potential  and  Electrochemical equilibrium </a:t>
            </a:r>
          </a:p>
        </p:txBody>
      </p:sp>
      <p:sp>
        <p:nvSpPr>
          <p:cNvPr id="7171" name="Rectangle 3">
            <a:extLst>
              <a:ext uri="{FF2B5EF4-FFF2-40B4-BE49-F238E27FC236}">
                <a16:creationId xmlns:a16="http://schemas.microsoft.com/office/drawing/2014/main" id="{D08156F2-18C0-4DC0-A4FE-CDDB198BB88C}"/>
              </a:ext>
            </a:extLst>
          </p:cNvPr>
          <p:cNvSpPr>
            <a:spLocks noGrp="1" noChangeArrowheads="1"/>
          </p:cNvSpPr>
          <p:nvPr>
            <p:ph type="body" idx="1"/>
          </p:nvPr>
        </p:nvSpPr>
        <p:spPr>
          <a:xfrm>
            <a:off x="9267908" y="5086350"/>
            <a:ext cx="2446465" cy="1178298"/>
          </a:xfrm>
        </p:spPr>
        <p:txBody>
          <a:bodyPr vert="horz" lIns="91440" tIns="45720" rIns="91440" bIns="45720" rtlCol="0">
            <a:normAutofit/>
          </a:bodyPr>
          <a:lstStyle/>
          <a:p>
            <a:pPr marL="0" indent="0">
              <a:buNone/>
            </a:pPr>
            <a:r>
              <a:rPr lang="en-US" sz="1600" kern="1200">
                <a:solidFill>
                  <a:schemeClr val="tx1"/>
                </a:solidFill>
                <a:latin typeface="+mn-lt"/>
                <a:ea typeface="+mn-ea"/>
                <a:cs typeface="+mn-cs"/>
              </a:rPr>
              <a:t>"</a:t>
            </a:r>
            <a:endParaRPr lang="en-US" altLang="en-US" sz="1600" kern="1200">
              <a:solidFill>
                <a:schemeClr val="tx1"/>
              </a:solidFill>
              <a:latin typeface="+mn-lt"/>
              <a:ea typeface="+mn-ea"/>
              <a:cs typeface="+mn-cs"/>
            </a:endParaRPr>
          </a:p>
        </p:txBody>
      </p:sp>
      <p:sp>
        <p:nvSpPr>
          <p:cNvPr id="78" name="Rectangle 7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8" name="Rectangle 7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3" name="Picture 7">
            <a:extLst>
              <a:ext uri="{FF2B5EF4-FFF2-40B4-BE49-F238E27FC236}">
                <a16:creationId xmlns:a16="http://schemas.microsoft.com/office/drawing/2014/main" id="{61B0B9D1-E2ED-4B73-8D91-96AEEB0C89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6785" y="858525"/>
            <a:ext cx="7525210" cy="52119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8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0442C5-33A8-4F9C-A802-7AEF033D502E}"/>
              </a:ext>
            </a:extLst>
          </p:cNvPr>
          <p:cNvSpPr txBox="1"/>
          <p:nvPr/>
        </p:nvSpPr>
        <p:spPr>
          <a:xfrm>
            <a:off x="1259733" y="858524"/>
            <a:ext cx="6167336" cy="369332"/>
          </a:xfrm>
          <a:prstGeom prst="rect">
            <a:avLst/>
          </a:prstGeom>
          <a:noFill/>
        </p:spPr>
        <p:txBody>
          <a:bodyPr wrap="square">
            <a:spAutoFit/>
          </a:bodyPr>
          <a:lstStyle/>
          <a:p>
            <a:pPr>
              <a:spcAft>
                <a:spcPts val="600"/>
              </a:spcAft>
            </a:pPr>
            <a:r>
              <a:rPr lang="en-US" dirty="0"/>
              <a:t>resting sodium and potassium channels" or "leak channel</a:t>
            </a:r>
          </a:p>
        </p:txBody>
      </p:sp>
      <p:pic>
        <p:nvPicPr>
          <p:cNvPr id="3" name="Picture 2">
            <a:extLst>
              <a:ext uri="{FF2B5EF4-FFF2-40B4-BE49-F238E27FC236}">
                <a16:creationId xmlns:a16="http://schemas.microsoft.com/office/drawing/2014/main" id="{C548CD0D-84EA-4544-8B4B-4919EC4FB0C2}"/>
              </a:ext>
            </a:extLst>
          </p:cNvPr>
          <p:cNvPicPr>
            <a:picLocks noChangeAspect="1"/>
          </p:cNvPicPr>
          <p:nvPr/>
        </p:nvPicPr>
        <p:blipFill>
          <a:blip r:embed="rId4"/>
          <a:stretch>
            <a:fillRect/>
          </a:stretch>
        </p:blipFill>
        <p:spPr>
          <a:xfrm>
            <a:off x="103379" y="1505406"/>
            <a:ext cx="4060059" cy="41944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09655B-41F5-4FAF-AC75-47A864C6AF88}"/>
              </a:ext>
            </a:extLst>
          </p:cNvPr>
          <p:cNvPicPr>
            <a:picLocks noGrp="1" noChangeAspect="1"/>
          </p:cNvPicPr>
          <p:nvPr>
            <p:ph idx="1"/>
          </p:nvPr>
        </p:nvPicPr>
        <p:blipFill>
          <a:blip r:embed="rId2"/>
          <a:stretch>
            <a:fillRect/>
          </a:stretch>
        </p:blipFill>
        <p:spPr>
          <a:xfrm>
            <a:off x="1828800" y="836579"/>
            <a:ext cx="7976681" cy="5121679"/>
          </a:xfrm>
          <a:prstGeom prst="rect">
            <a:avLst/>
          </a:prstGeom>
        </p:spPr>
      </p:pic>
    </p:spTree>
    <p:extLst>
      <p:ext uri="{BB962C8B-B14F-4D97-AF65-F5344CB8AC3E}">
        <p14:creationId xmlns:p14="http://schemas.microsoft.com/office/powerpoint/2010/main" val="271678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41" name="Rectangle 3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53B1EA-E965-4075-9D1B-EB741C94E515}"/>
              </a:ext>
            </a:extLst>
          </p:cNvPr>
          <p:cNvSpPr>
            <a:spLocks noGrp="1"/>
          </p:cNvSpPr>
          <p:nvPr>
            <p:ph type="title"/>
          </p:nvPr>
        </p:nvSpPr>
        <p:spPr>
          <a:xfrm>
            <a:off x="1043631" y="809898"/>
            <a:ext cx="9942716" cy="1554480"/>
          </a:xfrm>
        </p:spPr>
        <p:txBody>
          <a:bodyPr anchor="ctr">
            <a:normAutofit/>
          </a:bodyPr>
          <a:lstStyle/>
          <a:p>
            <a:r>
              <a:rPr lang="en-US" sz="4800"/>
              <a:t>Excitable membrane tissue </a:t>
            </a:r>
          </a:p>
        </p:txBody>
      </p:sp>
      <p:sp>
        <p:nvSpPr>
          <p:cNvPr id="3" name="Content Placeholder 2">
            <a:extLst>
              <a:ext uri="{FF2B5EF4-FFF2-40B4-BE49-F238E27FC236}">
                <a16:creationId xmlns:a16="http://schemas.microsoft.com/office/drawing/2014/main" id="{C461308B-12E6-4DD9-888E-9CFA9CB8E13F}"/>
              </a:ext>
            </a:extLst>
          </p:cNvPr>
          <p:cNvSpPr>
            <a:spLocks noGrp="1"/>
          </p:cNvSpPr>
          <p:nvPr>
            <p:ph idx="1"/>
          </p:nvPr>
        </p:nvSpPr>
        <p:spPr>
          <a:xfrm>
            <a:off x="1045028" y="3017522"/>
            <a:ext cx="9941319" cy="3124658"/>
          </a:xfrm>
        </p:spPr>
        <p:txBody>
          <a:bodyPr anchor="ctr">
            <a:normAutofit/>
          </a:bodyPr>
          <a:lstStyle/>
          <a:p>
            <a:pPr marL="0" indent="0">
              <a:buNone/>
            </a:pPr>
            <a:r>
              <a:rPr lang="en-US" sz="2400" dirty="0"/>
              <a:t>neurons or nerves are identified as excitable cells because they can be electrically excited resulting in the generation of action potentials. Other examples of excitable cells are skeletal, smooth, and cardiac muscle cells </a:t>
            </a:r>
          </a:p>
        </p:txBody>
      </p:sp>
      <p:cxnSp>
        <p:nvCxnSpPr>
          <p:cNvPr id="39" name="Straight Connector 3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758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FA1C0D-8DA8-44AB-B34A-833F8EC86D38}"/>
              </a:ext>
            </a:extLst>
          </p:cNvPr>
          <p:cNvSpPr>
            <a:spLocks noGrp="1"/>
          </p:cNvSpPr>
          <p:nvPr>
            <p:ph type="title"/>
          </p:nvPr>
        </p:nvSpPr>
        <p:spPr>
          <a:xfrm>
            <a:off x="838200" y="365125"/>
            <a:ext cx="10515600" cy="1325563"/>
          </a:xfrm>
        </p:spPr>
        <p:txBody>
          <a:bodyPr>
            <a:normAutofit/>
          </a:bodyPr>
          <a:lstStyle/>
          <a:p>
            <a:pPr algn="ctr"/>
            <a:r>
              <a:rPr lang="en-US"/>
              <a:t>Resting membrane potential </a:t>
            </a:r>
          </a:p>
        </p:txBody>
      </p:sp>
      <p:graphicFrame>
        <p:nvGraphicFramePr>
          <p:cNvPr id="5" name="Content Placeholder 2">
            <a:extLst>
              <a:ext uri="{FF2B5EF4-FFF2-40B4-BE49-F238E27FC236}">
                <a16:creationId xmlns:a16="http://schemas.microsoft.com/office/drawing/2014/main" id="{AE0B3242-7945-4484-9A00-F60A82D46792}"/>
              </a:ext>
            </a:extLst>
          </p:cNvPr>
          <p:cNvGraphicFramePr>
            <a:graphicFrameLocks noGrp="1"/>
          </p:cNvGraphicFramePr>
          <p:nvPr>
            <p:ph idx="1"/>
            <p:extLst>
              <p:ext uri="{D42A27DB-BD31-4B8C-83A1-F6EECF244321}">
                <p14:modId xmlns:p14="http://schemas.microsoft.com/office/powerpoint/2010/main" val="33302365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44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1">
            <a:extLst>
              <a:ext uri="{FF2B5EF4-FFF2-40B4-BE49-F238E27FC236}">
                <a16:creationId xmlns:a16="http://schemas.microsoft.com/office/drawing/2014/main" id="{73914288-56EF-4F3E-A0E4-237962CD4564}"/>
              </a:ext>
            </a:extLst>
          </p:cNvPr>
          <p:cNvSpPr>
            <a:spLocks noGrp="1"/>
          </p:cNvSpPr>
          <p:nvPr>
            <p:ph type="title"/>
          </p:nvPr>
        </p:nvSpPr>
        <p:spPr>
          <a:xfrm>
            <a:off x="841248" y="334644"/>
            <a:ext cx="10509504" cy="1076914"/>
          </a:xfrm>
        </p:spPr>
        <p:txBody>
          <a:bodyPr anchor="ctr">
            <a:normAutofit/>
          </a:bodyPr>
          <a:lstStyle/>
          <a:p>
            <a:r>
              <a:rPr lang="en-US" altLang="en-US" sz="3400" b="1"/>
              <a:t>Sodium and potassium pump versus sodium and potassium channels </a:t>
            </a:r>
          </a:p>
        </p:txBody>
      </p:sp>
      <p:sp>
        <p:nvSpPr>
          <p:cNvPr id="75" name="Rectangle 7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221" name="Content Placeholder 2">
            <a:extLst>
              <a:ext uri="{FF2B5EF4-FFF2-40B4-BE49-F238E27FC236}">
                <a16:creationId xmlns:a16="http://schemas.microsoft.com/office/drawing/2014/main" id="{B5E4806E-A42D-4EBA-BF8E-77DC50867A8A}"/>
              </a:ext>
            </a:extLst>
          </p:cNvPr>
          <p:cNvGraphicFramePr>
            <a:graphicFrameLocks noGrp="1"/>
          </p:cNvGraphicFramePr>
          <p:nvPr>
            <p:ph idx="1"/>
            <p:extLst>
              <p:ext uri="{D42A27DB-BD31-4B8C-83A1-F6EECF244321}">
                <p14:modId xmlns:p14="http://schemas.microsoft.com/office/powerpoint/2010/main" val="1048060878"/>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C5823726B9434F9265DB64A8FFF9D7" ma:contentTypeVersion="2" ma:contentTypeDescription="Create a new document." ma:contentTypeScope="" ma:versionID="e48f093dee36ebeb48eac6a11b377fa5">
  <xsd:schema xmlns:xsd="http://www.w3.org/2001/XMLSchema" xmlns:xs="http://www.w3.org/2001/XMLSchema" xmlns:p="http://schemas.microsoft.com/office/2006/metadata/properties" xmlns:ns2="a079000d-8966-4c5a-9331-218429b85427" targetNamespace="http://schemas.microsoft.com/office/2006/metadata/properties" ma:root="true" ma:fieldsID="72d698c547c2428abc8b0b99b7bfee3f" ns2:_="">
    <xsd:import namespace="a079000d-8966-4c5a-9331-218429b8542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9000d-8966-4c5a-9331-218429b854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757197-748E-423A-B834-D2C57EBE9D70}"/>
</file>

<file path=customXml/itemProps2.xml><?xml version="1.0" encoding="utf-8"?>
<ds:datastoreItem xmlns:ds="http://schemas.openxmlformats.org/officeDocument/2006/customXml" ds:itemID="{54B8F07F-326B-4595-935C-D4D8CBC04272}"/>
</file>

<file path=customXml/itemProps3.xml><?xml version="1.0" encoding="utf-8"?>
<ds:datastoreItem xmlns:ds="http://schemas.openxmlformats.org/officeDocument/2006/customXml" ds:itemID="{2F5B738F-E175-44F9-A1B8-14A2D66EC1B7}"/>
</file>

<file path=docProps/app.xml><?xml version="1.0" encoding="utf-8"?>
<Properties xmlns="http://schemas.openxmlformats.org/officeDocument/2006/extended-properties" xmlns:vt="http://schemas.openxmlformats.org/officeDocument/2006/docPropsVTypes">
  <TotalTime>202</TotalTime>
  <Words>288</Words>
  <Application>Microsoft Office PowerPoint</Application>
  <PresentationFormat>Widescreen</PresentationFormat>
  <Paragraphs>36</Paragraphs>
  <Slides>17</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Excitable membrane physiology </vt:lpstr>
      <vt:lpstr>objectives</vt:lpstr>
      <vt:lpstr>Membrane potential </vt:lpstr>
      <vt:lpstr>PowerPoint Presentation</vt:lpstr>
      <vt:lpstr>Achieving resting membrane potential  and  Electrochemical equilibrium </vt:lpstr>
      <vt:lpstr>PowerPoint Presentation</vt:lpstr>
      <vt:lpstr>Excitable membrane tissue </vt:lpstr>
      <vt:lpstr>Resting membrane potential </vt:lpstr>
      <vt:lpstr>Sodium and potassium pump versus sodium and potassium channels </vt:lpstr>
      <vt:lpstr>PowerPoint Presentation</vt:lpstr>
      <vt:lpstr>   1. Gibbs- Donnan potential </vt:lpstr>
      <vt:lpstr>PowerPoint Presentation</vt:lpstr>
      <vt:lpstr>PowerPoint Presentation</vt:lpstr>
      <vt:lpstr>2. Nernst equation </vt:lpstr>
      <vt:lpstr>PowerPoint Presentation</vt:lpstr>
      <vt:lpstr>Nernst equation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arwa rawashdeh</dc:creator>
  <cp:lastModifiedBy>arwa rawashdeh</cp:lastModifiedBy>
  <cp:revision>16</cp:revision>
  <dcterms:created xsi:type="dcterms:W3CDTF">2021-03-22T13:23:08Z</dcterms:created>
  <dcterms:modified xsi:type="dcterms:W3CDTF">2021-03-22T16:45:44Z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0x0101007EC5823726B9434F9265DB64A8FFF9D7</vt:lpwstr>
  </property>
</Properties>
</file>