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4" r:id="rId6"/>
    <p:sldId id="260" r:id="rId7"/>
    <p:sldId id="265" r:id="rId8"/>
    <p:sldId id="266" r:id="rId9"/>
    <p:sldId id="267" r:id="rId10"/>
    <p:sldId id="272" r:id="rId11"/>
    <p:sldId id="269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27D4-AD61-3B7B-7128-9FC80C0F9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D0791-7F6D-B659-904C-A93CE888E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41F84-F792-B945-60A4-B34F6F9D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09B19-EF3A-45C8-8841-8AAD445B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13A07-3B54-22CE-ABB8-3DA7792E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5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1730-276C-40B0-203D-101C06E7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311E9-A27D-D855-768B-3F9992EA7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17D1E-C607-5D9A-BEF2-649D2DD6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29011-18AD-737E-32DB-F6E2CD05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908E-1AD1-90B1-6AA8-E7A1C4CB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4E914-A312-E434-2013-5FF3B0D51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83251-0941-F6AE-F6F8-41A596A3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F69D4-2162-4F2D-D01C-B85814F4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573EA-AC33-8271-2A2F-985665D2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4DF07-29E3-9D45-14DC-904DE174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7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7DA4-44B9-942F-ECD1-C0789868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3776-1CE2-C507-9D70-7D18FFD72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DD31B-4343-D07C-2B5F-3C4E0179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06D75-0069-817A-B716-C04D9F1C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7EB95-EB13-C85D-EEED-07B7AFE3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344A-51FE-9A84-D106-3873A5A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EC540-A807-DBD5-ABA7-8B9FDA81D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56341-4E6F-D925-4101-6C9A4AA6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88E71-E21B-33DD-D1F3-C1C4F55D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32BFF-95A5-7193-EFB5-E4480BF7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DD64-F3C8-B3B2-B383-6BEF8046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C96AA-25CC-F01B-FAF3-E7A193EC2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E7791-CB58-AC00-8D2F-A278A2850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36A24-33FA-888E-DC82-1F3498A1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EC7B0-1F20-F078-7AF4-3A99D7C0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E5915-D191-FBD0-18B6-63348BE3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3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1A3D-4D15-AAB2-963F-88EF2A0C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FBF41-981D-2CBA-ED75-A2C682DC2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92DA0-74C9-EFDF-9AFF-B68B6D635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7D82D-045D-53BB-D56D-96A339AE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B61D2-628C-70EB-B16E-71C7AF599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82F98-E63D-A1A4-259E-48B77180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0B5AF-4BE1-3A33-10BF-E020D65A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16FB7C-FADE-8831-0F11-2AAE169A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6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109D-3B9B-1B75-EBC4-E2285824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41661-5B0D-D6F8-3463-3908ADA4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90812-1771-E99E-ED29-F1749B7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F68ED-CF0A-E592-915D-CB8E56B6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52925-DDB7-46A4-98CE-B4E108D6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5907B-E97C-7DB7-CAE6-655395C6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B55C1-E377-814E-3E81-A79989E6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2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5A36-CC12-6197-BA06-AFE7221B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8754E-48A4-A6D2-5EB6-3D7AB4A0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76922-5B96-6D5C-E1F9-DAB73CBA1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42672-03B8-692B-2464-6039E140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9724E-9C2F-6C3A-4506-9D91C35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53C18-9EA5-D103-3FA5-5487499B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4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F0D6-780F-6B6C-ADA6-9A8AD53D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CA9CE-1FFA-F15C-E48B-5FEDD090E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EAB4B-3A9B-5133-AC21-BA72753A5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9EC5C-24DE-1A4D-7022-DB8017A7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F601A-32C0-0932-B950-DF83AA97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3E34E-053F-E9A9-A538-1B5A6D2A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C358B-2CB2-18AB-B352-CB5E7EF1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D7A52-362D-4D25-A5B6-A27A283ED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05409-C5C4-28AB-827C-EB1DC91CD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EF21-794B-4644-942C-008C81D3F98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1FD58-F665-84CD-74D2-CB333FF84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52EF4-B896-E884-1EA5-CB5C789D8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2BAB-8670-428A-870B-18BDD09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B38D-FD97-8F23-1482-635702A0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3F9CB-9328-C85A-E53D-028277746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8290" y="86651"/>
            <a:ext cx="4249390" cy="6406224"/>
          </a:xfrm>
          <a:prstGeom prst="rect">
            <a:avLst/>
          </a:prstGeom>
        </p:spPr>
      </p:pic>
      <p:pic>
        <p:nvPicPr>
          <p:cNvPr id="4" name="Picture 5" descr="BICEPS.jpg">
            <a:extLst>
              <a:ext uri="{FF2B5EF4-FFF2-40B4-BE49-F238E27FC236}">
                <a16:creationId xmlns:a16="http://schemas.microsoft.com/office/drawing/2014/main" id="{F9AC0B3D-BBEB-5556-78CE-A72F91E3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65759"/>
            <a:ext cx="6515099" cy="612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14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860C-1746-80F1-2EE1-756A2AC4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6F863-483D-5E78-3E0D-65675E376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DC4D9-DD27-77AB-339D-F3D710AD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242888"/>
            <a:ext cx="771144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6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3D6F-0713-31D7-2708-C708A15E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2035F-010E-4E8E-10BC-1A8B9B31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B1BCE-8BB0-1FAD-16EA-350631B65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76200"/>
            <a:ext cx="820674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6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D3D7-0411-7B2E-7CD6-C188F523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925BC-6140-65B8-BC18-83300CF8F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58F8E-2F89-3D4D-A545-865EAEE48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365125"/>
            <a:ext cx="6103619" cy="573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4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0D5C-DFB3-42F0-F40C-509DA169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A8CF-AA04-761C-E28E-9A519746F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A256E-8C3F-525B-F191-15C02A2F1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40" y="0"/>
            <a:ext cx="770382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6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7055-E368-B92C-92E4-0C7D58AB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011989-59BA-B415-F06E-4217A94FC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809" y="160097"/>
            <a:ext cx="7259965" cy="669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1E6B-8C0B-B0F9-617C-12C3D3E26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5A0D0-1D33-8E74-33E8-874535BA9C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iceps Brachii - Learn Muscles">
            <a:extLst>
              <a:ext uri="{FF2B5EF4-FFF2-40B4-BE49-F238E27FC236}">
                <a16:creationId xmlns:a16="http://schemas.microsoft.com/office/drawing/2014/main" id="{D6B04E88-64DF-2627-4EDB-714C738AA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937260"/>
            <a:ext cx="8867775" cy="50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2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302F-70A0-F4FA-E36D-7EDE9C82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16DDD5-B5CE-99E0-C740-7006899CA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1037"/>
            <a:ext cx="1090485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0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AD92-CF26-6820-0404-7E7AA0A9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721FBF-1642-4132-485B-4B33A4811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482" y="365125"/>
            <a:ext cx="10747035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1C56D1-7D01-43B0-8B40-62F8B917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II- Deep group of </a:t>
            </a:r>
            <a:br>
              <a:rPr lang="en-US" sz="44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flexors of forearm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94E04-2EA4-4242-933C-8B3F1EA56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are: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Flexor pollicis longus.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Flexor digitorum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profundus.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Pronator quadratus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7" name="صورة 18446">
            <a:extLst>
              <a:ext uri="{FF2B5EF4-FFF2-40B4-BE49-F238E27FC236}">
                <a16:creationId xmlns:a16="http://schemas.microsoft.com/office/drawing/2014/main" id="{339EE854-DB9B-4E36-B310-0C99C81ACB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420" y="455746"/>
            <a:ext cx="6213484" cy="5946507"/>
          </a:xfrm>
          <a:prstGeom prst="rect">
            <a:avLst/>
          </a:prstGeom>
          <a:noFill/>
          <a:ln w="9525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9189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B96B-B760-585B-FEE8-43CD84F9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8A0F-2B3A-6475-7C21-B9FD94081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B06A4-1C57-23E6-E012-73F2236D6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3" y="270998"/>
            <a:ext cx="11918713" cy="6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FFFC-6E42-D1A6-5500-E85F1CFC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864BE-C499-09CB-4EBD-8068EEE72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8E3F0-7AE1-265E-7B24-935668A51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660"/>
            <a:ext cx="10515600" cy="59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3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B3EC-3B0F-88A0-048F-ED1A4C51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429AE-5B1C-C756-D6C4-6A6B2B849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9992A-9560-C316-9D02-9588D893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0" y="792310"/>
            <a:ext cx="9624060" cy="53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4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30E0-B2CF-15DE-1211-2D251BBF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264BC-12CE-0C31-69CA-A9CCF7580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8C7B2-0664-6D3E-B98F-3CEBDC7F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30" y="681037"/>
            <a:ext cx="10035540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4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37F7881D3AB346AC7FF1627FAA5E54" ma:contentTypeVersion="2" ma:contentTypeDescription="Create a new document." ma:contentTypeScope="" ma:versionID="a3b107808922b795c7abe5a86ea120e5">
  <xsd:schema xmlns:xsd="http://www.w3.org/2001/XMLSchema" xmlns:xs="http://www.w3.org/2001/XMLSchema" xmlns:p="http://schemas.microsoft.com/office/2006/metadata/properties" xmlns:ns2="35b4e55e-3cc4-43d8-a927-145a80d331cb" targetNamespace="http://schemas.microsoft.com/office/2006/metadata/properties" ma:root="true" ma:fieldsID="7fdf3169b8494abeee455ece417aabc2" ns2:_="">
    <xsd:import namespace="35b4e55e-3cc4-43d8-a927-145a80d331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4e55e-3cc4-43d8-a927-145a80d331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DC03B1-645B-476B-8319-D0D64D1B95F9}"/>
</file>

<file path=customXml/itemProps2.xml><?xml version="1.0" encoding="utf-8"?>
<ds:datastoreItem xmlns:ds="http://schemas.openxmlformats.org/officeDocument/2006/customXml" ds:itemID="{DD5081E0-74D1-4245-A249-B80721A48542}"/>
</file>

<file path=customXml/itemProps3.xml><?xml version="1.0" encoding="utf-8"?>
<ds:datastoreItem xmlns:ds="http://schemas.openxmlformats.org/officeDocument/2006/customXml" ds:itemID="{4B68589E-C1F1-49C0-93E3-B803EFEABFD2}"/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21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II- Deep group of  flexors of forearm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Dalia Mahmoud Hasan</dc:creator>
  <cp:lastModifiedBy>Dalia Mahmoud Hasan</cp:lastModifiedBy>
  <cp:revision>2</cp:revision>
  <dcterms:created xsi:type="dcterms:W3CDTF">2022-05-30T17:34:39Z</dcterms:created>
  <dcterms:modified xsi:type="dcterms:W3CDTF">2022-06-01T16:39:42Z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0x0101005F37F7881D3AB346AC7FF1627FAA5E54</vt:lpwstr>
  </property>
</Properties>
</file>