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59" r:id="rId5"/>
    <p:sldId id="277" r:id="rId6"/>
    <p:sldId id="260" r:id="rId7"/>
    <p:sldId id="261" r:id="rId8"/>
    <p:sldId id="275" r:id="rId9"/>
    <p:sldId id="258" r:id="rId10"/>
    <p:sldId id="263" r:id="rId11"/>
    <p:sldId id="262" r:id="rId12"/>
    <p:sldId id="273" r:id="rId13"/>
    <p:sldId id="266" r:id="rId14"/>
    <p:sldId id="274" r:id="rId15"/>
    <p:sldId id="278" r:id="rId16"/>
    <p:sldId id="269" r:id="rId17"/>
    <p:sldId id="272" r:id="rId18"/>
    <p:sldId id="264" r:id="rId19"/>
    <p:sldId id="267" r:id="rId20"/>
    <p:sldId id="268" r:id="rId21"/>
    <p:sldId id="270" r:id="rId22"/>
    <p:sldId id="271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591B-9CEF-5448-9E05-0E348F42ADB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4C92-58C3-194E-B543-9B0D6B36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ubcutaneous-emphysema?lang=us" TargetMode="External" /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Relationship Id="rId4" Type="http://schemas.openxmlformats.org/officeDocument/2006/relationships/hyperlink" Target="https://radiopaedia.org/articles/pneumomediastinum?lang=us" TargetMode="Externa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Round opacity seen in the upper lobe of right lung with air </a:t>
            </a:r>
            <a:r>
              <a:rPr lang="en-GB" dirty="0" err="1"/>
              <a:t>Bronchogram</a:t>
            </a:r>
            <a:r>
              <a:rPr lang="en-GB" dirty="0"/>
              <a:t> </a:t>
            </a:r>
          </a:p>
          <a:p>
            <a:r>
              <a:rPr lang="en-GB" dirty="0"/>
              <a:t>Round pneumonia(streptococcus)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Widening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structures</a:t>
            </a:r>
            <a:r>
              <a:rPr lang="ar-SA" dirty="0"/>
              <a:t>  </a:t>
            </a:r>
            <a:r>
              <a:rPr lang="ar-SA" dirty="0" err="1"/>
              <a:t>extending</a:t>
            </a:r>
            <a:r>
              <a:rPr lang="ar-SA" dirty="0"/>
              <a:t> </a:t>
            </a:r>
            <a:r>
              <a:rPr lang="ar-SA" dirty="0" err="1"/>
              <a:t>superior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thoracic</a:t>
            </a:r>
            <a:r>
              <a:rPr lang="ar-SA" dirty="0"/>
              <a:t> </a:t>
            </a:r>
            <a:r>
              <a:rPr lang="ar-SA" dirty="0" err="1"/>
              <a:t>inlet</a:t>
            </a:r>
            <a:r>
              <a:rPr lang="ar-SA" dirty="0"/>
              <a:t> </a:t>
            </a:r>
          </a:p>
          <a:p>
            <a:r>
              <a:rPr lang="en-GB" dirty="0"/>
              <a:t>T</a:t>
            </a:r>
            <a:r>
              <a:rPr lang="ar-SA" dirty="0" err="1"/>
              <a:t>he</a:t>
            </a:r>
            <a:r>
              <a:rPr lang="ar-SA" dirty="0"/>
              <a:t> </a:t>
            </a:r>
            <a:r>
              <a:rPr lang="ar-SA" dirty="0" err="1"/>
              <a:t>mass</a:t>
            </a:r>
            <a:r>
              <a:rPr lang="ar-SA" dirty="0"/>
              <a:t> </a:t>
            </a:r>
            <a:r>
              <a:rPr lang="ar-SA" dirty="0" err="1"/>
              <a:t>continous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neck</a:t>
            </a:r>
            <a:endParaRPr lang="ar-SA" dirty="0"/>
          </a:p>
          <a:p>
            <a:r>
              <a:rPr lang="ar-SA" dirty="0"/>
              <a:t>(</a:t>
            </a:r>
            <a:r>
              <a:rPr lang="ar-SA" dirty="0" err="1"/>
              <a:t>Cervico</a:t>
            </a:r>
            <a:r>
              <a:rPr lang="ar-SA" dirty="0"/>
              <a:t> </a:t>
            </a:r>
            <a:r>
              <a:rPr lang="ar-SA" dirty="0" err="1"/>
              <a:t>thoracic</a:t>
            </a:r>
            <a:r>
              <a:rPr lang="ar-SA" dirty="0"/>
              <a:t> </a:t>
            </a:r>
            <a:r>
              <a:rPr lang="ar-SA" dirty="0" err="1"/>
              <a:t>sign</a:t>
            </a:r>
            <a:r>
              <a:rPr lang="ar-SA" dirty="0"/>
              <a:t> </a:t>
            </a:r>
          </a:p>
          <a:p>
            <a:r>
              <a:rPr lang="ar-SA" dirty="0" err="1"/>
              <a:t>Retrosternal</a:t>
            </a:r>
            <a:r>
              <a:rPr lang="ar-SA" dirty="0"/>
              <a:t> </a:t>
            </a:r>
            <a:r>
              <a:rPr lang="ar-SA" dirty="0" err="1"/>
              <a:t>goiter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 right sided pneumothorax with knife seen in lateral chest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Pulmonary </a:t>
            </a:r>
            <a:r>
              <a:rPr lang="ar-SA" dirty="0" err="1"/>
              <a:t>Ct</a:t>
            </a:r>
            <a:r>
              <a:rPr lang="ar-SA" dirty="0"/>
              <a:t> </a:t>
            </a:r>
            <a:r>
              <a:rPr lang="ar-SA" dirty="0" err="1"/>
              <a:t>angiography</a:t>
            </a:r>
            <a:r>
              <a:rPr lang="ar-SA" dirty="0"/>
              <a:t> </a:t>
            </a:r>
          </a:p>
          <a:p>
            <a:r>
              <a:rPr lang="en-GB" dirty="0"/>
              <a:t>E</a:t>
            </a:r>
            <a:r>
              <a:rPr lang="ar-SA" dirty="0" err="1"/>
              <a:t>vidence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felling</a:t>
            </a:r>
            <a:r>
              <a:rPr lang="ar-SA" dirty="0"/>
              <a:t> </a:t>
            </a:r>
            <a:r>
              <a:rPr lang="ar-SA" dirty="0" err="1"/>
              <a:t>defect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 </a:t>
            </a:r>
            <a:r>
              <a:rPr lang="ar-SA" dirty="0" err="1"/>
              <a:t>both</a:t>
            </a:r>
            <a:r>
              <a:rPr lang="ar-SA" dirty="0"/>
              <a:t> </a:t>
            </a:r>
            <a:r>
              <a:rPr lang="ar-SA" dirty="0" err="1"/>
              <a:t>pulmonary</a:t>
            </a:r>
            <a:r>
              <a:rPr lang="ar-SA" dirty="0"/>
              <a:t> </a:t>
            </a:r>
            <a:r>
              <a:rPr lang="ar-SA" dirty="0" err="1"/>
              <a:t>arteries</a:t>
            </a:r>
            <a:r>
              <a:rPr lang="ar-SA" dirty="0"/>
              <a:t> (Saddle </a:t>
            </a:r>
            <a:r>
              <a:rPr lang="ar-SA" dirty="0" err="1"/>
              <a:t>pulmonary</a:t>
            </a:r>
            <a:r>
              <a:rPr lang="ar-SA" dirty="0"/>
              <a:t> </a:t>
            </a:r>
            <a:r>
              <a:rPr lang="ar-SA" dirty="0" err="1"/>
              <a:t>embolism</a:t>
            </a:r>
            <a:r>
              <a:rPr lang="ar-SA" dirty="0"/>
              <a:t>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Peripherally calcified ascending aortic aneurysm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Bilateral</a:t>
            </a:r>
            <a:r>
              <a:rPr lang="ar-SA" dirty="0"/>
              <a:t> </a:t>
            </a:r>
            <a:r>
              <a:rPr lang="ar-SA" dirty="0" err="1"/>
              <a:t>granular</a:t>
            </a:r>
            <a:r>
              <a:rPr lang="ar-SA" dirty="0"/>
              <a:t>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air</a:t>
            </a:r>
            <a:r>
              <a:rPr lang="ar-SA" dirty="0"/>
              <a:t> </a:t>
            </a:r>
            <a:r>
              <a:rPr lang="ar-SA" dirty="0" err="1"/>
              <a:t>bronchogram</a:t>
            </a:r>
            <a:r>
              <a:rPr lang="ar-SA" dirty="0"/>
              <a:t> </a:t>
            </a:r>
          </a:p>
          <a:p>
            <a:r>
              <a:rPr lang="ar-SA" dirty="0" err="1"/>
              <a:t>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resolution </a:t>
            </a:r>
            <a:r>
              <a:rPr lang="en-GB" dirty="0" err="1"/>
              <a:t>ct</a:t>
            </a:r>
            <a:r>
              <a:rPr lang="en-GB" dirty="0"/>
              <a:t> scan </a:t>
            </a:r>
          </a:p>
          <a:p>
            <a:r>
              <a:rPr lang="en-GB" dirty="0"/>
              <a:t>Signet ring sign (</a:t>
            </a:r>
            <a:r>
              <a:rPr lang="en-GB" dirty="0" err="1"/>
              <a:t>broncheactasis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Triangular</a:t>
            </a:r>
            <a:r>
              <a:rPr lang="ar-SA" dirty="0"/>
              <a:t> </a:t>
            </a:r>
            <a:r>
              <a:rPr lang="ar-SA" dirty="0" err="1"/>
              <a:t>shaped</a:t>
            </a:r>
            <a:r>
              <a:rPr lang="ar-SA" dirty="0"/>
              <a:t>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medially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lower</a:t>
            </a:r>
            <a:r>
              <a:rPr lang="ar-SA" dirty="0"/>
              <a:t> </a:t>
            </a:r>
            <a:r>
              <a:rPr lang="ar-SA" dirty="0" err="1"/>
              <a:t>zone</a:t>
            </a:r>
            <a:r>
              <a:rPr lang="ar-SA" dirty="0"/>
              <a:t>,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effacement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heart</a:t>
            </a:r>
            <a:r>
              <a:rPr lang="ar-SA" dirty="0"/>
              <a:t> </a:t>
            </a:r>
            <a:r>
              <a:rPr lang="ar-SA" dirty="0" err="1"/>
              <a:t>border</a:t>
            </a:r>
            <a:r>
              <a:rPr lang="ar-SA" dirty="0"/>
              <a:t> </a:t>
            </a:r>
            <a:r>
              <a:rPr lang="ar-SA" dirty="0" err="1"/>
              <a:t>silhouette</a:t>
            </a:r>
            <a:r>
              <a:rPr lang="ar-SA" dirty="0"/>
              <a:t>.</a:t>
            </a:r>
          </a:p>
          <a:p>
            <a:r>
              <a:rPr lang="ar-SA" dirty="0" err="1"/>
              <a:t>Middle</a:t>
            </a:r>
            <a:r>
              <a:rPr lang="ar-SA" dirty="0"/>
              <a:t> </a:t>
            </a:r>
            <a:r>
              <a:rPr lang="ar-SA" dirty="0" err="1"/>
              <a:t>lobe</a:t>
            </a:r>
            <a:r>
              <a:rPr lang="ar-SA" dirty="0"/>
              <a:t> </a:t>
            </a:r>
            <a:r>
              <a:rPr lang="ar-SA" dirty="0" err="1"/>
              <a:t>collapse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Bilateral</a:t>
            </a:r>
            <a:r>
              <a:rPr lang="ar-SA" dirty="0"/>
              <a:t> </a:t>
            </a:r>
            <a:r>
              <a:rPr lang="ar-SA" dirty="0" err="1"/>
              <a:t>calcified</a:t>
            </a:r>
            <a:r>
              <a:rPr lang="ar-SA" dirty="0"/>
              <a:t> </a:t>
            </a:r>
            <a:r>
              <a:rPr lang="ar-SA" dirty="0" err="1"/>
              <a:t>granuloma</a:t>
            </a:r>
            <a:r>
              <a:rPr lang="ar-SA" dirty="0"/>
              <a:t> </a:t>
            </a:r>
            <a:r>
              <a:rPr lang="ar-SA" dirty="0" err="1"/>
              <a:t>more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sided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apical</a:t>
            </a:r>
            <a:r>
              <a:rPr lang="ar-SA" dirty="0"/>
              <a:t> </a:t>
            </a:r>
            <a:r>
              <a:rPr lang="ar-SA" dirty="0" err="1"/>
              <a:t>fibrosis</a:t>
            </a:r>
            <a:r>
              <a:rPr lang="ar-SA" dirty="0"/>
              <a:t> </a:t>
            </a:r>
            <a:r>
              <a:rPr lang="ar-SA" dirty="0" err="1"/>
              <a:t>changes</a:t>
            </a:r>
            <a:r>
              <a:rPr lang="ar-SA" dirty="0"/>
              <a:t> </a:t>
            </a:r>
            <a:r>
              <a:rPr lang="ar-SA" dirty="0" err="1"/>
              <a:t>and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volume</a:t>
            </a:r>
            <a:r>
              <a:rPr lang="ar-SA" dirty="0"/>
              <a:t> </a:t>
            </a:r>
            <a:r>
              <a:rPr lang="ar-SA" dirty="0" err="1"/>
              <a:t>loss</a:t>
            </a:r>
            <a:r>
              <a:rPr lang="ar-SA" dirty="0"/>
              <a:t> </a:t>
            </a:r>
            <a:r>
              <a:rPr lang="ar-SA" dirty="0" err="1"/>
              <a:t>more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sided</a:t>
            </a:r>
            <a:r>
              <a:rPr lang="ar-SA" dirty="0"/>
              <a:t> </a:t>
            </a:r>
          </a:p>
          <a:p>
            <a:r>
              <a:rPr lang="ar-SA" dirty="0" err="1"/>
              <a:t>Healed</a:t>
            </a:r>
            <a:r>
              <a:rPr lang="ar-SA" dirty="0"/>
              <a:t>  </a:t>
            </a:r>
            <a:r>
              <a:rPr lang="ar-SA" dirty="0" err="1"/>
              <a:t>Tb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8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Radiopaque</a:t>
            </a:r>
            <a:r>
              <a:rPr lang="ar-SA" dirty="0"/>
              <a:t> </a:t>
            </a:r>
            <a:r>
              <a:rPr lang="ar-SA" dirty="0" err="1"/>
              <a:t>foreign</a:t>
            </a:r>
            <a:r>
              <a:rPr lang="ar-SA" dirty="0"/>
              <a:t> </a:t>
            </a:r>
            <a:r>
              <a:rPr lang="ar-SA" dirty="0" err="1"/>
              <a:t>body</a:t>
            </a:r>
            <a:r>
              <a:rPr lang="ar-SA" dirty="0"/>
              <a:t> )</a:t>
            </a:r>
            <a:r>
              <a:rPr lang="ar-SA" dirty="0" err="1"/>
              <a:t>battery</a:t>
            </a:r>
            <a:r>
              <a:rPr lang="ar-SA" dirty="0"/>
              <a:t>( 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 </a:t>
            </a:r>
            <a:r>
              <a:rPr lang="ar-SA" dirty="0" err="1"/>
              <a:t>trachea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00000000000000000" pitchFamily="2" charset="0"/>
              </a:rPr>
              <a:t>.</a:t>
            </a:r>
          </a:p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Right upper lobe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opacification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 an elevated and medially oriented horizontal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fissue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Elevated right hilum.</a:t>
            </a:r>
            <a:endParaRPr lang="ar-SA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Loos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right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lung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volume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Left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lung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clear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5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Well defined opacity in the lower zone of right lung with air fluid level </a:t>
            </a:r>
          </a:p>
          <a:p>
            <a:r>
              <a:rPr lang="en-GB" dirty="0"/>
              <a:t>Pathology proved it as a hydatid cyst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Lucent left diaphragm and left deep sulcus sign indicating left pneumothorax. Left clavicle fracture.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00000000000000000" pitchFamily="2" charset="0"/>
              </a:rPr>
              <a:t>Large amount of air noted in the anterior and middle mediastinum especially in the left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00000000000000000" pitchFamily="2" charset="0"/>
              </a:rPr>
              <a:t>paracardiac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00000000000000000" pitchFamily="2" charset="0"/>
              </a:rPr>
              <a:t> region. There is mild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3"/>
              </a:rPr>
              <a:t>subcutaneous emphysema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noted along the left lateral chest wall underneath the axilla. Features are indicative of </a:t>
            </a:r>
            <a:r>
              <a:rPr lang="en-GB" b="0" i="0" u="none" strike="noStrike" dirty="0" err="1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4"/>
              </a:rPr>
              <a:t>pneumomediastinum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Central sub-diaphragmatic </a:t>
            </a:r>
            <a:r>
              <a:rPr lang="en-GB" dirty="0" err="1"/>
              <a:t>lucency</a:t>
            </a:r>
            <a:r>
              <a:rPr lang="en-GB" dirty="0"/>
              <a:t> (continuous diaphragm sign) in keeping with </a:t>
            </a:r>
            <a:r>
              <a:rPr lang="en-GB" dirty="0" err="1"/>
              <a:t>pneumoperitoneum</a:t>
            </a:r>
            <a:r>
              <a:rPr lang="en-GB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There is a moderate bilateral 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-apple-system"/>
              </a:rPr>
              <a:t>hilar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lymphadenopathy. There are diffused, multiple small nodular opacities predominantly located in the upper lung lobes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Opacity in the upper lobe of right lung with bulging of minor fissure </a:t>
            </a:r>
          </a:p>
          <a:p>
            <a:r>
              <a:rPr lang="en-GB" dirty="0"/>
              <a:t>(Bulging fissure sign )</a:t>
            </a:r>
          </a:p>
          <a:p>
            <a:r>
              <a:rPr lang="en-GB" dirty="0" err="1"/>
              <a:t>Klebsiella</a:t>
            </a:r>
            <a:r>
              <a:rPr lang="en-GB" dirty="0"/>
              <a:t> pneumonia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Well</a:t>
            </a:r>
            <a:r>
              <a:rPr lang="ar-SA" dirty="0"/>
              <a:t> defined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superior</a:t>
            </a:r>
            <a:r>
              <a:rPr lang="ar-SA" dirty="0"/>
              <a:t> </a:t>
            </a:r>
            <a:r>
              <a:rPr lang="ar-SA" dirty="0" err="1"/>
              <a:t>aspect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chest</a:t>
            </a:r>
            <a:r>
              <a:rPr lang="ar-SA" dirty="0"/>
              <a:t> </a:t>
            </a:r>
            <a:r>
              <a:rPr lang="ar-SA" dirty="0" err="1"/>
              <a:t>adjacent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paratracheal</a:t>
            </a:r>
            <a:r>
              <a:rPr lang="ar-SA" dirty="0"/>
              <a:t> </a:t>
            </a:r>
            <a:r>
              <a:rPr lang="ar-SA" dirty="0" err="1"/>
              <a:t>line</a:t>
            </a:r>
            <a:r>
              <a:rPr lang="ar-SA" dirty="0"/>
              <a:t> </a:t>
            </a:r>
            <a:r>
              <a:rPr lang="ar-SA" dirty="0" err="1"/>
              <a:t>extended</a:t>
            </a:r>
            <a:r>
              <a:rPr lang="ar-SA" dirty="0"/>
              <a:t> </a:t>
            </a:r>
            <a:r>
              <a:rPr lang="ar-SA" dirty="0" err="1"/>
              <a:t>above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clavicle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well</a:t>
            </a:r>
            <a:r>
              <a:rPr lang="ar-SA" dirty="0"/>
              <a:t> defined </a:t>
            </a:r>
            <a:r>
              <a:rPr lang="ar-SA" dirty="0" err="1"/>
              <a:t>superior</a:t>
            </a:r>
            <a:r>
              <a:rPr lang="ar-SA" dirty="0"/>
              <a:t> </a:t>
            </a:r>
            <a:r>
              <a:rPr lang="ar-SA" dirty="0" err="1"/>
              <a:t>and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wall</a:t>
            </a:r>
            <a:r>
              <a:rPr lang="ar-SA" dirty="0"/>
              <a:t> </a:t>
            </a:r>
          </a:p>
          <a:p>
            <a:r>
              <a:rPr lang="ar-SA" dirty="0"/>
              <a:t> </a:t>
            </a:r>
          </a:p>
          <a:p>
            <a:r>
              <a:rPr lang="ar-SA" dirty="0" err="1"/>
              <a:t>posterior</a:t>
            </a:r>
            <a:r>
              <a:rPr lang="ar-SA" dirty="0"/>
              <a:t> </a:t>
            </a:r>
            <a:r>
              <a:rPr lang="ar-SA" dirty="0" err="1"/>
              <a:t>mediastinum</a:t>
            </a:r>
            <a:r>
              <a:rPr lang="ar-SA" dirty="0"/>
              <a:t> (</a:t>
            </a:r>
          </a:p>
          <a:p>
            <a:endParaRPr lang="ar-SA" dirty="0"/>
          </a:p>
          <a:p>
            <a:r>
              <a:rPr lang="ar-SA" dirty="0" err="1"/>
              <a:t>Anterior</a:t>
            </a:r>
            <a:r>
              <a:rPr lang="ar-SA" dirty="0"/>
              <a:t> </a:t>
            </a:r>
            <a:r>
              <a:rPr lang="ar-SA" dirty="0" err="1"/>
              <a:t>mediastinum</a:t>
            </a:r>
            <a:r>
              <a:rPr lang="ar-SA" dirty="0"/>
              <a:t> </a:t>
            </a:r>
            <a:r>
              <a:rPr lang="ar-SA" dirty="0" err="1"/>
              <a:t>doesn’t</a:t>
            </a:r>
            <a:r>
              <a:rPr lang="ar-SA" dirty="0"/>
              <a:t> </a:t>
            </a:r>
            <a:r>
              <a:rPr lang="ar-SA" dirty="0" err="1"/>
              <a:t>extends</a:t>
            </a:r>
            <a:r>
              <a:rPr lang="ar-SA" dirty="0"/>
              <a:t> </a:t>
            </a:r>
            <a:r>
              <a:rPr lang="ar-SA" dirty="0" err="1"/>
              <a:t>above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clavicle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E4C92-58C3-194E-B543-9B0D6B36C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966E-65F2-A8D0-C607-03E474B39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ar-SA" dirty="0" err="1"/>
              <a:t>Chest</a:t>
            </a:r>
            <a:r>
              <a:rPr lang="ar-SA" dirty="0"/>
              <a:t>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CC9B7-0760-A790-2892-3705CCEB2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/>
              <a:t>Dr.Anwar</a:t>
            </a:r>
            <a:r>
              <a:rPr lang="ar-SA" dirty="0"/>
              <a:t> </a:t>
            </a:r>
            <a:r>
              <a:rPr lang="ar-SA" dirty="0" err="1"/>
              <a:t>Al-Naimat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6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16F1-028D-71E4-F713-FA4692E8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E63314-4197-5DDB-D9AC-918A34D27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357139"/>
            <a:ext cx="7746230" cy="6317673"/>
          </a:xfrm>
        </p:spPr>
      </p:pic>
    </p:spTree>
    <p:extLst>
      <p:ext uri="{BB962C8B-B14F-4D97-AF65-F5344CB8AC3E}">
        <p14:creationId xmlns:p14="http://schemas.microsoft.com/office/powerpoint/2010/main" val="382814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FED9-8309-BD9C-BAA2-974518DD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42DCF0-A8B0-635E-9BB4-95B40B887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5539" y="10069"/>
            <a:ext cx="7130473" cy="6847931"/>
          </a:xfrm>
        </p:spPr>
      </p:pic>
    </p:spTree>
    <p:extLst>
      <p:ext uri="{BB962C8B-B14F-4D97-AF65-F5344CB8AC3E}">
        <p14:creationId xmlns:p14="http://schemas.microsoft.com/office/powerpoint/2010/main" val="35688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FF68-597A-3AD5-89D6-EA318BEF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2C3057-48EF-9C6A-8A29-835542126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6085" y="591127"/>
            <a:ext cx="8680807" cy="6266873"/>
          </a:xfrm>
        </p:spPr>
      </p:pic>
    </p:spTree>
    <p:extLst>
      <p:ext uri="{BB962C8B-B14F-4D97-AF65-F5344CB8AC3E}">
        <p14:creationId xmlns:p14="http://schemas.microsoft.com/office/powerpoint/2010/main" val="250471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758F-EA02-E524-4BE6-8C122682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6AF220-BAB6-1BE9-245A-CA6D7D63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1" y="135467"/>
            <a:ext cx="9330266" cy="6625551"/>
          </a:xfrm>
        </p:spPr>
      </p:pic>
    </p:spTree>
    <p:extLst>
      <p:ext uri="{BB962C8B-B14F-4D97-AF65-F5344CB8AC3E}">
        <p14:creationId xmlns:p14="http://schemas.microsoft.com/office/powerpoint/2010/main" val="6323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2D36-CF6D-4BE9-8BE0-79335508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18E64F9-A5D9-E087-DD9C-A7E8EA19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3394" y="0"/>
            <a:ext cx="5871343" cy="68580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85783E-A579-3689-4735-4D7D7F403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" y="1"/>
            <a:ext cx="550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C522-4594-6FE4-4BF9-6CCBE2B3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F7CB0-55F6-59A8-D045-8118D6ED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3770" y="-98521"/>
            <a:ext cx="8373822" cy="6956521"/>
          </a:xfrm>
        </p:spPr>
      </p:pic>
    </p:spTree>
    <p:extLst>
      <p:ext uri="{BB962C8B-B14F-4D97-AF65-F5344CB8AC3E}">
        <p14:creationId xmlns:p14="http://schemas.microsoft.com/office/powerpoint/2010/main" val="161921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812B-EE7F-31B1-4811-04E67D90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09D3BE-89E8-22A0-C3F6-37B4B5669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879" y="-110836"/>
            <a:ext cx="7783176" cy="6822594"/>
          </a:xfrm>
        </p:spPr>
      </p:pic>
    </p:spTree>
    <p:extLst>
      <p:ext uri="{BB962C8B-B14F-4D97-AF65-F5344CB8AC3E}">
        <p14:creationId xmlns:p14="http://schemas.microsoft.com/office/powerpoint/2010/main" val="340251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5B82-5D48-AF85-AF78-FF83A1A6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2ACA90-9252-140C-A690-FA72E46A2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-191655"/>
            <a:ext cx="6095999" cy="7241310"/>
          </a:xfrm>
        </p:spPr>
      </p:pic>
    </p:spTree>
    <p:extLst>
      <p:ext uri="{BB962C8B-B14F-4D97-AF65-F5344CB8AC3E}">
        <p14:creationId xmlns:p14="http://schemas.microsoft.com/office/powerpoint/2010/main" val="341745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6756-974A-35EE-E963-FD21896F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B49507-F406-2B89-4D07-E1501A0FE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594" y="110836"/>
            <a:ext cx="8214206" cy="6541270"/>
          </a:xfrm>
        </p:spPr>
      </p:pic>
    </p:spTree>
    <p:extLst>
      <p:ext uri="{BB962C8B-B14F-4D97-AF65-F5344CB8AC3E}">
        <p14:creationId xmlns:p14="http://schemas.microsoft.com/office/powerpoint/2010/main" val="179124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83B3-F6EC-F702-6879-B7E34367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C25D09-4555-8ECE-48F2-D9D01FD38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3030" y="160097"/>
            <a:ext cx="8357370" cy="6697903"/>
          </a:xfrm>
        </p:spPr>
      </p:pic>
    </p:spTree>
    <p:extLst>
      <p:ext uri="{BB962C8B-B14F-4D97-AF65-F5344CB8AC3E}">
        <p14:creationId xmlns:p14="http://schemas.microsoft.com/office/powerpoint/2010/main" val="13929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EF8B-9265-5FD4-C2B6-F96E4A1D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896C120-D210-7926-4AA0-E7957D77A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44" y="283248"/>
            <a:ext cx="6064933" cy="632306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2B3BB70-F16D-7644-1DBE-A28F2D19E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376" y="197042"/>
            <a:ext cx="5221624" cy="64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08F4-6868-10AB-5923-422CC9DB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99098D-2763-9F9A-0AB3-EC5D65E07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8048" y="-1"/>
            <a:ext cx="6995007" cy="6945745"/>
          </a:xfrm>
        </p:spPr>
      </p:pic>
    </p:spTree>
    <p:extLst>
      <p:ext uri="{BB962C8B-B14F-4D97-AF65-F5344CB8AC3E}">
        <p14:creationId xmlns:p14="http://schemas.microsoft.com/office/powerpoint/2010/main" val="176578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793C-0D31-8D10-D290-BA23E16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D8AE685-8E4D-6ACE-3512-29DA1BE76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40"/>
            <a:ext cx="5061527" cy="6863440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EB8046E-6B35-7E83-6C54-8D69A14B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09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A0F7-2F5E-B5EC-8A73-75BB6320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DCEB88-746B-2A5E-7E7B-D2510F044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2933" y="184727"/>
            <a:ext cx="7081212" cy="6673273"/>
          </a:xfrm>
        </p:spPr>
      </p:pic>
    </p:spTree>
    <p:extLst>
      <p:ext uri="{BB962C8B-B14F-4D97-AF65-F5344CB8AC3E}">
        <p14:creationId xmlns:p14="http://schemas.microsoft.com/office/powerpoint/2010/main" val="333577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A766-A42E-6DCB-92C1-1336987C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26DB0F-83D0-EF34-4C39-8CF1C8533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97" y="36346"/>
            <a:ext cx="11822545" cy="7106442"/>
          </a:xfrm>
        </p:spPr>
      </p:pic>
    </p:spTree>
    <p:extLst>
      <p:ext uri="{BB962C8B-B14F-4D97-AF65-F5344CB8AC3E}">
        <p14:creationId xmlns:p14="http://schemas.microsoft.com/office/powerpoint/2010/main" val="410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058F-2697-7D75-DCCF-677732FE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632CD4-569B-DBC7-1FDE-6B107171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2933" y="0"/>
            <a:ext cx="7253625" cy="6858000"/>
          </a:xfrm>
        </p:spPr>
      </p:pic>
    </p:spTree>
    <p:extLst>
      <p:ext uri="{BB962C8B-B14F-4D97-AF65-F5344CB8AC3E}">
        <p14:creationId xmlns:p14="http://schemas.microsoft.com/office/powerpoint/2010/main" val="219334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CE4D-A81C-505D-CF3E-EE90F0B9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58F4EC-B09A-2083-E90E-A131D31EC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757" y="-75430"/>
            <a:ext cx="6896485" cy="6933430"/>
          </a:xfrm>
        </p:spPr>
      </p:pic>
    </p:spTree>
    <p:extLst>
      <p:ext uri="{BB962C8B-B14F-4D97-AF65-F5344CB8AC3E}">
        <p14:creationId xmlns:p14="http://schemas.microsoft.com/office/powerpoint/2010/main" val="1979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9FD6-E9D3-27EC-AE9A-F6ED354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5832B4-9D98-3F58-1D88-3394299F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7018" y="-79317"/>
            <a:ext cx="7696969" cy="7062007"/>
          </a:xfrm>
        </p:spPr>
      </p:pic>
    </p:spTree>
    <p:extLst>
      <p:ext uri="{BB962C8B-B14F-4D97-AF65-F5344CB8AC3E}">
        <p14:creationId xmlns:p14="http://schemas.microsoft.com/office/powerpoint/2010/main" val="1950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7264-CE37-D7BE-CCEA-38894BED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E402DE-BD40-D6FC-F368-2F611F317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3030" y="0"/>
            <a:ext cx="8357370" cy="6945746"/>
          </a:xfrm>
        </p:spPr>
      </p:pic>
    </p:spTree>
    <p:extLst>
      <p:ext uri="{BB962C8B-B14F-4D97-AF65-F5344CB8AC3E}">
        <p14:creationId xmlns:p14="http://schemas.microsoft.com/office/powerpoint/2010/main" val="18148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E7A5-4B83-7B01-00E2-13493561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BF67BA-C31F-ADA0-D8B7-A10B5D771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237" y="-26170"/>
            <a:ext cx="7918642" cy="6884170"/>
          </a:xfrm>
        </p:spPr>
      </p:pic>
    </p:spTree>
    <p:extLst>
      <p:ext uri="{BB962C8B-B14F-4D97-AF65-F5344CB8AC3E}">
        <p14:creationId xmlns:p14="http://schemas.microsoft.com/office/powerpoint/2010/main" val="378322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C0A1-DD21-FF0A-AF83-0999FBA0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7FED40-12BB-8505-02FD-129A6353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9724" y="0"/>
            <a:ext cx="7521112" cy="6858000"/>
          </a:xfrm>
        </p:spPr>
      </p:pic>
    </p:spTree>
    <p:extLst>
      <p:ext uri="{BB962C8B-B14F-4D97-AF65-F5344CB8AC3E}">
        <p14:creationId xmlns:p14="http://schemas.microsoft.com/office/powerpoint/2010/main" val="273861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2691-5B8B-916E-F191-754CB010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17F75C-9A4C-6ED3-1473-17D096920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58617"/>
            <a:ext cx="9150158" cy="6465455"/>
          </a:xfrm>
        </p:spPr>
      </p:pic>
    </p:spTree>
    <p:extLst>
      <p:ext uri="{BB962C8B-B14F-4D97-AF65-F5344CB8AC3E}">
        <p14:creationId xmlns:p14="http://schemas.microsoft.com/office/powerpoint/2010/main" val="411748801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TF10001025</vt:lpstr>
      <vt:lpstr> Chest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Anwaar Sami</dc:creator>
  <cp:lastModifiedBy>Anwaar Sami</cp:lastModifiedBy>
  <cp:revision>10</cp:revision>
  <dcterms:created xsi:type="dcterms:W3CDTF">2023-09-29T10:48:21Z</dcterms:created>
  <dcterms:modified xsi:type="dcterms:W3CDTF">2023-10-03T07:00:51Z</dcterms:modified>
</cp:coreProperties>
</file>