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data4.xml" ContentType="application/vnd.openxmlformats-officedocument.drawingml.diagramData+xml"/>
  <Override PartName="/ppt/diagrams/data3.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16"/>
  </p:notesMasterIdLst>
  <p:sldIdLst>
    <p:sldId id="279" r:id="rId2"/>
    <p:sldId id="280" r:id="rId3"/>
    <p:sldId id="267" r:id="rId4"/>
    <p:sldId id="269" r:id="rId5"/>
    <p:sldId id="268" r:id="rId6"/>
    <p:sldId id="270" r:id="rId7"/>
    <p:sldId id="275" r:id="rId8"/>
    <p:sldId id="273" r:id="rId9"/>
    <p:sldId id="272" r:id="rId10"/>
    <p:sldId id="274" r:id="rId11"/>
    <p:sldId id="276" r:id="rId12"/>
    <p:sldId id="281" r:id="rId13"/>
    <p:sldId id="277" r:id="rId14"/>
    <p:sldId id="27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41B616-D9BD-4709-BAED-FF0161DA5522}"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28D552F4-28B4-4BCD-92AD-EFCC938AF36A}">
      <dgm:prSet/>
      <dgm:spPr/>
      <dgm:t>
        <a:bodyPr/>
        <a:lstStyle/>
        <a:p>
          <a:r>
            <a:rPr lang="en-US"/>
            <a:t>Total blood volume </a:t>
          </a:r>
        </a:p>
      </dgm:t>
    </dgm:pt>
    <dgm:pt modelId="{FEF6B0CE-F6E1-40AF-B203-778679A5E5A0}" type="parTrans" cxnId="{3ECE68F7-4753-4FD9-BF21-F4A39FBB5E34}">
      <dgm:prSet/>
      <dgm:spPr/>
      <dgm:t>
        <a:bodyPr/>
        <a:lstStyle/>
        <a:p>
          <a:endParaRPr lang="en-US"/>
        </a:p>
      </dgm:t>
    </dgm:pt>
    <dgm:pt modelId="{FBCF2B9C-AE62-4AFF-A9CF-B3C77D577764}" type="sibTrans" cxnId="{3ECE68F7-4753-4FD9-BF21-F4A39FBB5E34}">
      <dgm:prSet/>
      <dgm:spPr/>
      <dgm:t>
        <a:bodyPr/>
        <a:lstStyle/>
        <a:p>
          <a:endParaRPr lang="en-US"/>
        </a:p>
      </dgm:t>
    </dgm:pt>
    <dgm:pt modelId="{0256C3B1-C7B5-4FD1-AE08-9B3C031BC094}">
      <dgm:prSet/>
      <dgm:spPr/>
      <dgm:t>
        <a:bodyPr/>
        <a:lstStyle/>
        <a:p>
          <a:r>
            <a:rPr lang="en-US"/>
            <a:t>Tonicity </a:t>
          </a:r>
        </a:p>
      </dgm:t>
    </dgm:pt>
    <dgm:pt modelId="{F55E1983-8A8B-428F-A8F3-1507B08A7F27}" type="parTrans" cxnId="{1F092C1E-18B8-4DA3-9282-83F7172E96F9}">
      <dgm:prSet/>
      <dgm:spPr/>
      <dgm:t>
        <a:bodyPr/>
        <a:lstStyle/>
        <a:p>
          <a:endParaRPr lang="en-US"/>
        </a:p>
      </dgm:t>
    </dgm:pt>
    <dgm:pt modelId="{A83B52D7-85FB-45E2-8052-D579ADFE09C7}" type="sibTrans" cxnId="{1F092C1E-18B8-4DA3-9282-83F7172E96F9}">
      <dgm:prSet/>
      <dgm:spPr/>
      <dgm:t>
        <a:bodyPr/>
        <a:lstStyle/>
        <a:p>
          <a:endParaRPr lang="en-US"/>
        </a:p>
      </dgm:t>
    </dgm:pt>
    <dgm:pt modelId="{AEAD855F-3B45-43CB-B124-226DAD635371}">
      <dgm:prSet/>
      <dgm:spPr/>
      <dgm:t>
        <a:bodyPr/>
        <a:lstStyle/>
        <a:p>
          <a:r>
            <a:rPr lang="en-US"/>
            <a:t>Oncotic or colloid osmotic pressure</a:t>
          </a:r>
        </a:p>
      </dgm:t>
    </dgm:pt>
    <dgm:pt modelId="{81D6F5EA-524F-4A90-BBD0-38D0778711B8}" type="parTrans" cxnId="{FFA341D5-1D3B-4E4E-9426-8B5D3AC699F4}">
      <dgm:prSet/>
      <dgm:spPr/>
      <dgm:t>
        <a:bodyPr/>
        <a:lstStyle/>
        <a:p>
          <a:endParaRPr lang="en-US"/>
        </a:p>
      </dgm:t>
    </dgm:pt>
    <dgm:pt modelId="{53D6AC70-F3C7-427D-A38F-C70C7BFB4A1F}" type="sibTrans" cxnId="{FFA341D5-1D3B-4E4E-9426-8B5D3AC699F4}">
      <dgm:prSet/>
      <dgm:spPr/>
      <dgm:t>
        <a:bodyPr/>
        <a:lstStyle/>
        <a:p>
          <a:endParaRPr lang="en-US"/>
        </a:p>
      </dgm:t>
    </dgm:pt>
    <dgm:pt modelId="{61DEB826-4F65-4A8E-9656-47ED694FC949}">
      <dgm:prSet/>
      <dgm:spPr/>
      <dgm:t>
        <a:bodyPr/>
        <a:lstStyle/>
        <a:p>
          <a:r>
            <a:rPr lang="en-US"/>
            <a:t>osmolarity</a:t>
          </a:r>
        </a:p>
      </dgm:t>
    </dgm:pt>
    <dgm:pt modelId="{19AAB13E-C5B4-48BD-870D-0AF09BD22FAB}" type="parTrans" cxnId="{08A238D5-E690-4CB9-8B19-FB67F5AFB72D}">
      <dgm:prSet/>
      <dgm:spPr/>
      <dgm:t>
        <a:bodyPr/>
        <a:lstStyle/>
        <a:p>
          <a:endParaRPr lang="en-US"/>
        </a:p>
      </dgm:t>
    </dgm:pt>
    <dgm:pt modelId="{B9380CEF-CF6F-4FF7-AC8F-EA10B8B1A8D1}" type="sibTrans" cxnId="{08A238D5-E690-4CB9-8B19-FB67F5AFB72D}">
      <dgm:prSet/>
      <dgm:spPr/>
      <dgm:t>
        <a:bodyPr/>
        <a:lstStyle/>
        <a:p>
          <a:endParaRPr lang="en-US"/>
        </a:p>
      </dgm:t>
    </dgm:pt>
    <dgm:pt modelId="{2DF407F5-ECB8-440C-A99D-327AC96FCE8A}" type="pres">
      <dgm:prSet presAssocID="{AF41B616-D9BD-4709-BAED-FF0161DA5522}" presName="linear" presStyleCnt="0">
        <dgm:presLayoutVars>
          <dgm:dir/>
          <dgm:animLvl val="lvl"/>
          <dgm:resizeHandles val="exact"/>
        </dgm:presLayoutVars>
      </dgm:prSet>
      <dgm:spPr/>
    </dgm:pt>
    <dgm:pt modelId="{C989AFF9-C93B-454F-A448-58E3AF8BFE1F}" type="pres">
      <dgm:prSet presAssocID="{28D552F4-28B4-4BCD-92AD-EFCC938AF36A}" presName="parentLin" presStyleCnt="0"/>
      <dgm:spPr/>
    </dgm:pt>
    <dgm:pt modelId="{1478C9E1-B583-42CC-AF72-C87EA4CB9167}" type="pres">
      <dgm:prSet presAssocID="{28D552F4-28B4-4BCD-92AD-EFCC938AF36A}" presName="parentLeftMargin" presStyleLbl="node1" presStyleIdx="0" presStyleCnt="4"/>
      <dgm:spPr/>
    </dgm:pt>
    <dgm:pt modelId="{A8891FA5-B40E-4F12-8262-59B64F7E5039}" type="pres">
      <dgm:prSet presAssocID="{28D552F4-28B4-4BCD-92AD-EFCC938AF36A}" presName="parentText" presStyleLbl="node1" presStyleIdx="0" presStyleCnt="4">
        <dgm:presLayoutVars>
          <dgm:chMax val="0"/>
          <dgm:bulletEnabled val="1"/>
        </dgm:presLayoutVars>
      </dgm:prSet>
      <dgm:spPr/>
    </dgm:pt>
    <dgm:pt modelId="{5BA93AAA-7713-427B-978B-8D8DB50DD97E}" type="pres">
      <dgm:prSet presAssocID="{28D552F4-28B4-4BCD-92AD-EFCC938AF36A}" presName="negativeSpace" presStyleCnt="0"/>
      <dgm:spPr/>
    </dgm:pt>
    <dgm:pt modelId="{47873AE4-C502-44B7-B435-B2D2C7A9AFC4}" type="pres">
      <dgm:prSet presAssocID="{28D552F4-28B4-4BCD-92AD-EFCC938AF36A}" presName="childText" presStyleLbl="conFgAcc1" presStyleIdx="0" presStyleCnt="4">
        <dgm:presLayoutVars>
          <dgm:bulletEnabled val="1"/>
        </dgm:presLayoutVars>
      </dgm:prSet>
      <dgm:spPr/>
    </dgm:pt>
    <dgm:pt modelId="{3315757C-47BC-4997-B48A-920826DD01D9}" type="pres">
      <dgm:prSet presAssocID="{FBCF2B9C-AE62-4AFF-A9CF-B3C77D577764}" presName="spaceBetweenRectangles" presStyleCnt="0"/>
      <dgm:spPr/>
    </dgm:pt>
    <dgm:pt modelId="{3E0274D6-A487-41AC-9DB5-E45C5606752D}" type="pres">
      <dgm:prSet presAssocID="{0256C3B1-C7B5-4FD1-AE08-9B3C031BC094}" presName="parentLin" presStyleCnt="0"/>
      <dgm:spPr/>
    </dgm:pt>
    <dgm:pt modelId="{763E4764-123A-40CE-BDF8-5C5C4C6B8F13}" type="pres">
      <dgm:prSet presAssocID="{0256C3B1-C7B5-4FD1-AE08-9B3C031BC094}" presName="parentLeftMargin" presStyleLbl="node1" presStyleIdx="0" presStyleCnt="4"/>
      <dgm:spPr/>
    </dgm:pt>
    <dgm:pt modelId="{22BC9820-96F0-475A-A07E-0FB412E5E235}" type="pres">
      <dgm:prSet presAssocID="{0256C3B1-C7B5-4FD1-AE08-9B3C031BC094}" presName="parentText" presStyleLbl="node1" presStyleIdx="1" presStyleCnt="4">
        <dgm:presLayoutVars>
          <dgm:chMax val="0"/>
          <dgm:bulletEnabled val="1"/>
        </dgm:presLayoutVars>
      </dgm:prSet>
      <dgm:spPr/>
    </dgm:pt>
    <dgm:pt modelId="{7A1A7159-459E-4D4F-96E8-87A6431D2D68}" type="pres">
      <dgm:prSet presAssocID="{0256C3B1-C7B5-4FD1-AE08-9B3C031BC094}" presName="negativeSpace" presStyleCnt="0"/>
      <dgm:spPr/>
    </dgm:pt>
    <dgm:pt modelId="{A4D0A819-7B14-4612-B089-00188FA05DFC}" type="pres">
      <dgm:prSet presAssocID="{0256C3B1-C7B5-4FD1-AE08-9B3C031BC094}" presName="childText" presStyleLbl="conFgAcc1" presStyleIdx="1" presStyleCnt="4">
        <dgm:presLayoutVars>
          <dgm:bulletEnabled val="1"/>
        </dgm:presLayoutVars>
      </dgm:prSet>
      <dgm:spPr/>
    </dgm:pt>
    <dgm:pt modelId="{C45F10E3-5F67-4076-A5AE-7A5EA59D9B36}" type="pres">
      <dgm:prSet presAssocID="{A83B52D7-85FB-45E2-8052-D579ADFE09C7}" presName="spaceBetweenRectangles" presStyleCnt="0"/>
      <dgm:spPr/>
    </dgm:pt>
    <dgm:pt modelId="{A281F1DF-AA1E-4691-9F04-D1B34076471D}" type="pres">
      <dgm:prSet presAssocID="{AEAD855F-3B45-43CB-B124-226DAD635371}" presName="parentLin" presStyleCnt="0"/>
      <dgm:spPr/>
    </dgm:pt>
    <dgm:pt modelId="{1A1E62E4-C130-482C-8188-3C312D11EAA2}" type="pres">
      <dgm:prSet presAssocID="{AEAD855F-3B45-43CB-B124-226DAD635371}" presName="parentLeftMargin" presStyleLbl="node1" presStyleIdx="1" presStyleCnt="4"/>
      <dgm:spPr/>
    </dgm:pt>
    <dgm:pt modelId="{0CB78C11-7746-4EBA-9953-64779E07FCCD}" type="pres">
      <dgm:prSet presAssocID="{AEAD855F-3B45-43CB-B124-226DAD635371}" presName="parentText" presStyleLbl="node1" presStyleIdx="2" presStyleCnt="4">
        <dgm:presLayoutVars>
          <dgm:chMax val="0"/>
          <dgm:bulletEnabled val="1"/>
        </dgm:presLayoutVars>
      </dgm:prSet>
      <dgm:spPr/>
    </dgm:pt>
    <dgm:pt modelId="{74A682D4-2618-45F4-B192-BE7C5C1D0E49}" type="pres">
      <dgm:prSet presAssocID="{AEAD855F-3B45-43CB-B124-226DAD635371}" presName="negativeSpace" presStyleCnt="0"/>
      <dgm:spPr/>
    </dgm:pt>
    <dgm:pt modelId="{16DCF257-A073-409F-805F-CD7D24B8DD73}" type="pres">
      <dgm:prSet presAssocID="{AEAD855F-3B45-43CB-B124-226DAD635371}" presName="childText" presStyleLbl="conFgAcc1" presStyleIdx="2" presStyleCnt="4">
        <dgm:presLayoutVars>
          <dgm:bulletEnabled val="1"/>
        </dgm:presLayoutVars>
      </dgm:prSet>
      <dgm:spPr/>
    </dgm:pt>
    <dgm:pt modelId="{4ADDFD8F-55D5-4711-A2CB-3F50626D6010}" type="pres">
      <dgm:prSet presAssocID="{53D6AC70-F3C7-427D-A38F-C70C7BFB4A1F}" presName="spaceBetweenRectangles" presStyleCnt="0"/>
      <dgm:spPr/>
    </dgm:pt>
    <dgm:pt modelId="{9F63D38B-3FB8-46E8-8DF8-C02693BECE50}" type="pres">
      <dgm:prSet presAssocID="{61DEB826-4F65-4A8E-9656-47ED694FC949}" presName="parentLin" presStyleCnt="0"/>
      <dgm:spPr/>
    </dgm:pt>
    <dgm:pt modelId="{9740CF9E-AD7C-454C-9AE8-A86AE41A70A5}" type="pres">
      <dgm:prSet presAssocID="{61DEB826-4F65-4A8E-9656-47ED694FC949}" presName="parentLeftMargin" presStyleLbl="node1" presStyleIdx="2" presStyleCnt="4"/>
      <dgm:spPr/>
    </dgm:pt>
    <dgm:pt modelId="{5F7538B0-B6D5-4519-AFC8-0E97AF6D5C7B}" type="pres">
      <dgm:prSet presAssocID="{61DEB826-4F65-4A8E-9656-47ED694FC949}" presName="parentText" presStyleLbl="node1" presStyleIdx="3" presStyleCnt="4">
        <dgm:presLayoutVars>
          <dgm:chMax val="0"/>
          <dgm:bulletEnabled val="1"/>
        </dgm:presLayoutVars>
      </dgm:prSet>
      <dgm:spPr/>
    </dgm:pt>
    <dgm:pt modelId="{F4F871A3-3F2D-4FF2-A888-C34C3A7FA31E}" type="pres">
      <dgm:prSet presAssocID="{61DEB826-4F65-4A8E-9656-47ED694FC949}" presName="negativeSpace" presStyleCnt="0"/>
      <dgm:spPr/>
    </dgm:pt>
    <dgm:pt modelId="{CC3194B5-98D0-4641-8A45-5E68BB1E3CDD}" type="pres">
      <dgm:prSet presAssocID="{61DEB826-4F65-4A8E-9656-47ED694FC949}" presName="childText" presStyleLbl="conFgAcc1" presStyleIdx="3" presStyleCnt="4">
        <dgm:presLayoutVars>
          <dgm:bulletEnabled val="1"/>
        </dgm:presLayoutVars>
      </dgm:prSet>
      <dgm:spPr/>
    </dgm:pt>
  </dgm:ptLst>
  <dgm:cxnLst>
    <dgm:cxn modelId="{E53AEC17-C15C-4DD5-B009-B1715C1D0AA6}" type="presOf" srcId="{AEAD855F-3B45-43CB-B124-226DAD635371}" destId="{1A1E62E4-C130-482C-8188-3C312D11EAA2}" srcOrd="0" destOrd="0" presId="urn:microsoft.com/office/officeart/2005/8/layout/list1"/>
    <dgm:cxn modelId="{1F092C1E-18B8-4DA3-9282-83F7172E96F9}" srcId="{AF41B616-D9BD-4709-BAED-FF0161DA5522}" destId="{0256C3B1-C7B5-4FD1-AE08-9B3C031BC094}" srcOrd="1" destOrd="0" parTransId="{F55E1983-8A8B-428F-A8F3-1507B08A7F27}" sibTransId="{A83B52D7-85FB-45E2-8052-D579ADFE09C7}"/>
    <dgm:cxn modelId="{31A3547C-C367-43B0-BB9D-5028190C759E}" type="presOf" srcId="{28D552F4-28B4-4BCD-92AD-EFCC938AF36A}" destId="{A8891FA5-B40E-4F12-8262-59B64F7E5039}" srcOrd="1" destOrd="0" presId="urn:microsoft.com/office/officeart/2005/8/layout/list1"/>
    <dgm:cxn modelId="{7136137D-34DD-4677-B3E5-0C45D0062578}" type="presOf" srcId="{0256C3B1-C7B5-4FD1-AE08-9B3C031BC094}" destId="{22BC9820-96F0-475A-A07E-0FB412E5E235}" srcOrd="1" destOrd="0" presId="urn:microsoft.com/office/officeart/2005/8/layout/list1"/>
    <dgm:cxn modelId="{EF39438B-3D79-4A84-9FA2-038F682D335B}" type="presOf" srcId="{61DEB826-4F65-4A8E-9656-47ED694FC949}" destId="{9740CF9E-AD7C-454C-9AE8-A86AE41A70A5}" srcOrd="0" destOrd="0" presId="urn:microsoft.com/office/officeart/2005/8/layout/list1"/>
    <dgm:cxn modelId="{C10B2E96-563A-41CD-B4E7-9D0271509AE0}" type="presOf" srcId="{AF41B616-D9BD-4709-BAED-FF0161DA5522}" destId="{2DF407F5-ECB8-440C-A99D-327AC96FCE8A}" srcOrd="0" destOrd="0" presId="urn:microsoft.com/office/officeart/2005/8/layout/list1"/>
    <dgm:cxn modelId="{77DFEAAD-A97B-429F-B011-A83EAC736EC1}" type="presOf" srcId="{AEAD855F-3B45-43CB-B124-226DAD635371}" destId="{0CB78C11-7746-4EBA-9953-64779E07FCCD}" srcOrd="1" destOrd="0" presId="urn:microsoft.com/office/officeart/2005/8/layout/list1"/>
    <dgm:cxn modelId="{9979C0BC-671D-4777-98BC-E74F3CAA6D69}" type="presOf" srcId="{61DEB826-4F65-4A8E-9656-47ED694FC949}" destId="{5F7538B0-B6D5-4519-AFC8-0E97AF6D5C7B}" srcOrd="1" destOrd="0" presId="urn:microsoft.com/office/officeart/2005/8/layout/list1"/>
    <dgm:cxn modelId="{3EFAC4CA-8CA5-4F31-A439-7B2FEB9720B3}" type="presOf" srcId="{28D552F4-28B4-4BCD-92AD-EFCC938AF36A}" destId="{1478C9E1-B583-42CC-AF72-C87EA4CB9167}" srcOrd="0" destOrd="0" presId="urn:microsoft.com/office/officeart/2005/8/layout/list1"/>
    <dgm:cxn modelId="{08A238D5-E690-4CB9-8B19-FB67F5AFB72D}" srcId="{AF41B616-D9BD-4709-BAED-FF0161DA5522}" destId="{61DEB826-4F65-4A8E-9656-47ED694FC949}" srcOrd="3" destOrd="0" parTransId="{19AAB13E-C5B4-48BD-870D-0AF09BD22FAB}" sibTransId="{B9380CEF-CF6F-4FF7-AC8F-EA10B8B1A8D1}"/>
    <dgm:cxn modelId="{FFA341D5-1D3B-4E4E-9426-8B5D3AC699F4}" srcId="{AF41B616-D9BD-4709-BAED-FF0161DA5522}" destId="{AEAD855F-3B45-43CB-B124-226DAD635371}" srcOrd="2" destOrd="0" parTransId="{81D6F5EA-524F-4A90-BBD0-38D0778711B8}" sibTransId="{53D6AC70-F3C7-427D-A38F-C70C7BFB4A1F}"/>
    <dgm:cxn modelId="{352CADDC-975C-4FC6-8BE4-C593A60E14FD}" type="presOf" srcId="{0256C3B1-C7B5-4FD1-AE08-9B3C031BC094}" destId="{763E4764-123A-40CE-BDF8-5C5C4C6B8F13}" srcOrd="0" destOrd="0" presId="urn:microsoft.com/office/officeart/2005/8/layout/list1"/>
    <dgm:cxn modelId="{3ECE68F7-4753-4FD9-BF21-F4A39FBB5E34}" srcId="{AF41B616-D9BD-4709-BAED-FF0161DA5522}" destId="{28D552F4-28B4-4BCD-92AD-EFCC938AF36A}" srcOrd="0" destOrd="0" parTransId="{FEF6B0CE-F6E1-40AF-B203-778679A5E5A0}" sibTransId="{FBCF2B9C-AE62-4AFF-A9CF-B3C77D577764}"/>
    <dgm:cxn modelId="{A0F3EEA2-3129-4BE8-BA1D-49E502127E6C}" type="presParOf" srcId="{2DF407F5-ECB8-440C-A99D-327AC96FCE8A}" destId="{C989AFF9-C93B-454F-A448-58E3AF8BFE1F}" srcOrd="0" destOrd="0" presId="urn:microsoft.com/office/officeart/2005/8/layout/list1"/>
    <dgm:cxn modelId="{87F5BBCD-3046-498D-B6C8-5A7B66C46773}" type="presParOf" srcId="{C989AFF9-C93B-454F-A448-58E3AF8BFE1F}" destId="{1478C9E1-B583-42CC-AF72-C87EA4CB9167}" srcOrd="0" destOrd="0" presId="urn:microsoft.com/office/officeart/2005/8/layout/list1"/>
    <dgm:cxn modelId="{7EC3E6A9-46C8-4B42-BCE0-571BD1ACAC67}" type="presParOf" srcId="{C989AFF9-C93B-454F-A448-58E3AF8BFE1F}" destId="{A8891FA5-B40E-4F12-8262-59B64F7E5039}" srcOrd="1" destOrd="0" presId="urn:microsoft.com/office/officeart/2005/8/layout/list1"/>
    <dgm:cxn modelId="{8A8EFC04-B52C-40B0-AF14-7F9202E48AB1}" type="presParOf" srcId="{2DF407F5-ECB8-440C-A99D-327AC96FCE8A}" destId="{5BA93AAA-7713-427B-978B-8D8DB50DD97E}" srcOrd="1" destOrd="0" presId="urn:microsoft.com/office/officeart/2005/8/layout/list1"/>
    <dgm:cxn modelId="{A1FC28F8-5550-4871-B1E9-4F2D55AFB404}" type="presParOf" srcId="{2DF407F5-ECB8-440C-A99D-327AC96FCE8A}" destId="{47873AE4-C502-44B7-B435-B2D2C7A9AFC4}" srcOrd="2" destOrd="0" presId="urn:microsoft.com/office/officeart/2005/8/layout/list1"/>
    <dgm:cxn modelId="{35257A5B-2131-42FC-816D-9FAD9B7FC76F}" type="presParOf" srcId="{2DF407F5-ECB8-440C-A99D-327AC96FCE8A}" destId="{3315757C-47BC-4997-B48A-920826DD01D9}" srcOrd="3" destOrd="0" presId="urn:microsoft.com/office/officeart/2005/8/layout/list1"/>
    <dgm:cxn modelId="{034507E6-3532-4629-B363-951673DB1E9B}" type="presParOf" srcId="{2DF407F5-ECB8-440C-A99D-327AC96FCE8A}" destId="{3E0274D6-A487-41AC-9DB5-E45C5606752D}" srcOrd="4" destOrd="0" presId="urn:microsoft.com/office/officeart/2005/8/layout/list1"/>
    <dgm:cxn modelId="{0B6C6894-44FA-4D21-AE1B-7F7A81E941EB}" type="presParOf" srcId="{3E0274D6-A487-41AC-9DB5-E45C5606752D}" destId="{763E4764-123A-40CE-BDF8-5C5C4C6B8F13}" srcOrd="0" destOrd="0" presId="urn:microsoft.com/office/officeart/2005/8/layout/list1"/>
    <dgm:cxn modelId="{04F026E5-7119-4582-AFF2-D4ACDE880028}" type="presParOf" srcId="{3E0274D6-A487-41AC-9DB5-E45C5606752D}" destId="{22BC9820-96F0-475A-A07E-0FB412E5E235}" srcOrd="1" destOrd="0" presId="urn:microsoft.com/office/officeart/2005/8/layout/list1"/>
    <dgm:cxn modelId="{03A71BD6-087B-4339-A28A-69B5F6952D61}" type="presParOf" srcId="{2DF407F5-ECB8-440C-A99D-327AC96FCE8A}" destId="{7A1A7159-459E-4D4F-96E8-87A6431D2D68}" srcOrd="5" destOrd="0" presId="urn:microsoft.com/office/officeart/2005/8/layout/list1"/>
    <dgm:cxn modelId="{0185D3DD-12EB-4FEE-BC46-E21A7F027AE6}" type="presParOf" srcId="{2DF407F5-ECB8-440C-A99D-327AC96FCE8A}" destId="{A4D0A819-7B14-4612-B089-00188FA05DFC}" srcOrd="6" destOrd="0" presId="urn:microsoft.com/office/officeart/2005/8/layout/list1"/>
    <dgm:cxn modelId="{697B6CE5-D1D9-4F0B-94AD-2D93F3D36353}" type="presParOf" srcId="{2DF407F5-ECB8-440C-A99D-327AC96FCE8A}" destId="{C45F10E3-5F67-4076-A5AE-7A5EA59D9B36}" srcOrd="7" destOrd="0" presId="urn:microsoft.com/office/officeart/2005/8/layout/list1"/>
    <dgm:cxn modelId="{B4EDD993-88DA-440B-A99A-ED997FA945BB}" type="presParOf" srcId="{2DF407F5-ECB8-440C-A99D-327AC96FCE8A}" destId="{A281F1DF-AA1E-4691-9F04-D1B34076471D}" srcOrd="8" destOrd="0" presId="urn:microsoft.com/office/officeart/2005/8/layout/list1"/>
    <dgm:cxn modelId="{001003EC-2DEF-4F81-A131-6EA267AB09C1}" type="presParOf" srcId="{A281F1DF-AA1E-4691-9F04-D1B34076471D}" destId="{1A1E62E4-C130-482C-8188-3C312D11EAA2}" srcOrd="0" destOrd="0" presId="urn:microsoft.com/office/officeart/2005/8/layout/list1"/>
    <dgm:cxn modelId="{AA635D50-312E-47DE-A6EF-A549CBFD9829}" type="presParOf" srcId="{A281F1DF-AA1E-4691-9F04-D1B34076471D}" destId="{0CB78C11-7746-4EBA-9953-64779E07FCCD}" srcOrd="1" destOrd="0" presId="urn:microsoft.com/office/officeart/2005/8/layout/list1"/>
    <dgm:cxn modelId="{FBCEC381-ACE0-46EA-8EDD-7D638E3462E9}" type="presParOf" srcId="{2DF407F5-ECB8-440C-A99D-327AC96FCE8A}" destId="{74A682D4-2618-45F4-B192-BE7C5C1D0E49}" srcOrd="9" destOrd="0" presId="urn:microsoft.com/office/officeart/2005/8/layout/list1"/>
    <dgm:cxn modelId="{0AA922C5-C953-443D-B203-F594FE90EE8E}" type="presParOf" srcId="{2DF407F5-ECB8-440C-A99D-327AC96FCE8A}" destId="{16DCF257-A073-409F-805F-CD7D24B8DD73}" srcOrd="10" destOrd="0" presId="urn:microsoft.com/office/officeart/2005/8/layout/list1"/>
    <dgm:cxn modelId="{0C840772-74BE-4184-A711-441BD0DBAF43}" type="presParOf" srcId="{2DF407F5-ECB8-440C-A99D-327AC96FCE8A}" destId="{4ADDFD8F-55D5-4711-A2CB-3F50626D6010}" srcOrd="11" destOrd="0" presId="urn:microsoft.com/office/officeart/2005/8/layout/list1"/>
    <dgm:cxn modelId="{FCBFBFD1-E61C-4246-A96A-B10A2FA121CD}" type="presParOf" srcId="{2DF407F5-ECB8-440C-A99D-327AC96FCE8A}" destId="{9F63D38B-3FB8-46E8-8DF8-C02693BECE50}" srcOrd="12" destOrd="0" presId="urn:microsoft.com/office/officeart/2005/8/layout/list1"/>
    <dgm:cxn modelId="{4C1EE93B-E9A7-4B08-93C6-E7810F090638}" type="presParOf" srcId="{9F63D38B-3FB8-46E8-8DF8-C02693BECE50}" destId="{9740CF9E-AD7C-454C-9AE8-A86AE41A70A5}" srcOrd="0" destOrd="0" presId="urn:microsoft.com/office/officeart/2005/8/layout/list1"/>
    <dgm:cxn modelId="{D523C13A-10F5-49A3-831D-91E296376C0D}" type="presParOf" srcId="{9F63D38B-3FB8-46E8-8DF8-C02693BECE50}" destId="{5F7538B0-B6D5-4519-AFC8-0E97AF6D5C7B}" srcOrd="1" destOrd="0" presId="urn:microsoft.com/office/officeart/2005/8/layout/list1"/>
    <dgm:cxn modelId="{C72D7FAC-3A49-4614-ACE0-EFEE92446057}" type="presParOf" srcId="{2DF407F5-ECB8-440C-A99D-327AC96FCE8A}" destId="{F4F871A3-3F2D-4FF2-A888-C34C3A7FA31E}" srcOrd="13" destOrd="0" presId="urn:microsoft.com/office/officeart/2005/8/layout/list1"/>
    <dgm:cxn modelId="{CC722BB1-1108-4C08-AEA3-E76D9B44D95D}" type="presParOf" srcId="{2DF407F5-ECB8-440C-A99D-327AC96FCE8A}" destId="{CC3194B5-98D0-4641-8A45-5E68BB1E3CD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E17C51-BB02-426C-92A8-B76D61B477E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D33251C-FB22-427D-ADD8-5277F106BE92}">
      <dgm:prSet/>
      <dgm:spPr/>
      <dgm:t>
        <a:bodyPr/>
        <a:lstStyle/>
        <a:p>
          <a:pPr>
            <a:lnSpc>
              <a:spcPct val="100000"/>
            </a:lnSpc>
          </a:pPr>
          <a:r>
            <a:rPr lang="en-US"/>
            <a:t>One pint (blood unit)= 500ml  or half a court ( one quart = 2 pints)</a:t>
          </a:r>
        </a:p>
      </dgm:t>
    </dgm:pt>
    <dgm:pt modelId="{6C9536C7-DAAA-4BD0-B5B6-76155FF3B993}" type="parTrans" cxnId="{44435CF7-5EAD-445E-8A4A-7DF446B88E94}">
      <dgm:prSet/>
      <dgm:spPr/>
      <dgm:t>
        <a:bodyPr/>
        <a:lstStyle/>
        <a:p>
          <a:endParaRPr lang="en-US"/>
        </a:p>
      </dgm:t>
    </dgm:pt>
    <dgm:pt modelId="{B5F1F937-FCD0-4148-82F7-69B32C6CDB1B}" type="sibTrans" cxnId="{44435CF7-5EAD-445E-8A4A-7DF446B88E94}">
      <dgm:prSet/>
      <dgm:spPr/>
      <dgm:t>
        <a:bodyPr/>
        <a:lstStyle/>
        <a:p>
          <a:pPr>
            <a:lnSpc>
              <a:spcPct val="100000"/>
            </a:lnSpc>
          </a:pPr>
          <a:endParaRPr lang="en-US"/>
        </a:p>
      </dgm:t>
    </dgm:pt>
    <dgm:pt modelId="{E5983AA4-1838-434E-B14F-AB5636601589}">
      <dgm:prSet/>
      <dgm:spPr/>
      <dgm:t>
        <a:bodyPr/>
        <a:lstStyle/>
        <a:p>
          <a:pPr>
            <a:lnSpc>
              <a:spcPct val="100000"/>
            </a:lnSpc>
          </a:pPr>
          <a:r>
            <a:rPr lang="en-US" dirty="0"/>
            <a:t>In this example you got 10pints in your blood . </a:t>
          </a:r>
        </a:p>
      </dgm:t>
    </dgm:pt>
    <dgm:pt modelId="{DC6A3C12-E33D-4DEE-AA36-CBCE7C32F453}" type="parTrans" cxnId="{3FAC4FF7-665F-43F4-82E1-1CCF4F7E99F4}">
      <dgm:prSet/>
      <dgm:spPr/>
      <dgm:t>
        <a:bodyPr/>
        <a:lstStyle/>
        <a:p>
          <a:endParaRPr lang="en-US"/>
        </a:p>
      </dgm:t>
    </dgm:pt>
    <dgm:pt modelId="{921D31EB-25B2-43E8-85A2-02D928F24E6B}" type="sibTrans" cxnId="{3FAC4FF7-665F-43F4-82E1-1CCF4F7E99F4}">
      <dgm:prSet/>
      <dgm:spPr/>
      <dgm:t>
        <a:bodyPr/>
        <a:lstStyle/>
        <a:p>
          <a:pPr>
            <a:lnSpc>
              <a:spcPct val="100000"/>
            </a:lnSpc>
          </a:pPr>
          <a:endParaRPr lang="en-US"/>
        </a:p>
      </dgm:t>
    </dgm:pt>
    <dgm:pt modelId="{8BA5C290-C949-4AFA-83A5-42468E1A4413}">
      <dgm:prSet/>
      <dgm:spPr/>
      <dgm:t>
        <a:bodyPr/>
        <a:lstStyle/>
        <a:p>
          <a:pPr>
            <a:lnSpc>
              <a:spcPct val="100000"/>
            </a:lnSpc>
          </a:pPr>
          <a:r>
            <a:rPr lang="en-US" dirty="0"/>
            <a:t>So, when you donate 1 pint you giving less than 1/10 of your blood body. </a:t>
          </a:r>
        </a:p>
      </dgm:t>
    </dgm:pt>
    <dgm:pt modelId="{B1A0DDA8-A2C0-4095-A504-8186181550C7}" type="parTrans" cxnId="{5B626343-6E80-413E-8229-FECDBB071AD3}">
      <dgm:prSet/>
      <dgm:spPr/>
      <dgm:t>
        <a:bodyPr/>
        <a:lstStyle/>
        <a:p>
          <a:endParaRPr lang="en-US"/>
        </a:p>
      </dgm:t>
    </dgm:pt>
    <dgm:pt modelId="{8022D3C8-26F1-4ADD-BAC1-703DC3B975DD}" type="sibTrans" cxnId="{5B626343-6E80-413E-8229-FECDBB071AD3}">
      <dgm:prSet/>
      <dgm:spPr/>
      <dgm:t>
        <a:bodyPr/>
        <a:lstStyle/>
        <a:p>
          <a:pPr>
            <a:lnSpc>
              <a:spcPct val="100000"/>
            </a:lnSpc>
          </a:pPr>
          <a:endParaRPr lang="en-US"/>
        </a:p>
      </dgm:t>
    </dgm:pt>
    <dgm:pt modelId="{C106B205-593B-4817-AD7F-D10EACBD61F2}">
      <dgm:prSet/>
      <dgm:spPr/>
      <dgm:t>
        <a:bodyPr/>
        <a:lstStyle/>
        <a:p>
          <a:pPr>
            <a:lnSpc>
              <a:spcPct val="100000"/>
            </a:lnSpc>
          </a:pPr>
          <a:r>
            <a:rPr lang="en-US" dirty="0"/>
            <a:t>If you gave twice that you will lose a liter of blood, half a court of blood then you need a medical attention.</a:t>
          </a:r>
        </a:p>
      </dgm:t>
    </dgm:pt>
    <dgm:pt modelId="{366C3606-AB94-4BE6-A654-BBC66C0B8EBE}" type="parTrans" cxnId="{82CCAC6F-3DEB-44FB-B77D-7B7FD84626BD}">
      <dgm:prSet/>
      <dgm:spPr/>
      <dgm:t>
        <a:bodyPr/>
        <a:lstStyle/>
        <a:p>
          <a:endParaRPr lang="en-US"/>
        </a:p>
      </dgm:t>
    </dgm:pt>
    <dgm:pt modelId="{52A8B5D0-28F9-4187-8CA3-C0574055525B}" type="sibTrans" cxnId="{82CCAC6F-3DEB-44FB-B77D-7B7FD84626BD}">
      <dgm:prSet/>
      <dgm:spPr/>
      <dgm:t>
        <a:bodyPr/>
        <a:lstStyle/>
        <a:p>
          <a:pPr>
            <a:lnSpc>
              <a:spcPct val="100000"/>
            </a:lnSpc>
          </a:pPr>
          <a:endParaRPr lang="en-US"/>
        </a:p>
      </dgm:t>
    </dgm:pt>
    <dgm:pt modelId="{BD49A6B4-682A-42D3-8EEF-DEB61ED01467}">
      <dgm:prSet/>
      <dgm:spPr/>
      <dgm:t>
        <a:bodyPr/>
        <a:lstStyle/>
        <a:p>
          <a:pPr>
            <a:lnSpc>
              <a:spcPct val="100000"/>
            </a:lnSpc>
          </a:pPr>
          <a:r>
            <a:rPr lang="en-US" dirty="0"/>
            <a:t>So, the person who less than 100 pounds doesn’t give blood. In other word when you donate blood you given 10% or less </a:t>
          </a:r>
        </a:p>
      </dgm:t>
    </dgm:pt>
    <dgm:pt modelId="{3AEB62DE-1DE8-4782-81F0-779C826FF7B5}" type="parTrans" cxnId="{11685672-5FE1-4DBF-881C-B0ED8802AD30}">
      <dgm:prSet/>
      <dgm:spPr/>
      <dgm:t>
        <a:bodyPr/>
        <a:lstStyle/>
        <a:p>
          <a:endParaRPr lang="en-US"/>
        </a:p>
      </dgm:t>
    </dgm:pt>
    <dgm:pt modelId="{8899372B-D5CA-4ECD-A8F6-1C6C38C447AD}" type="sibTrans" cxnId="{11685672-5FE1-4DBF-881C-B0ED8802AD30}">
      <dgm:prSet/>
      <dgm:spPr/>
      <dgm:t>
        <a:bodyPr/>
        <a:lstStyle/>
        <a:p>
          <a:endParaRPr lang="en-US"/>
        </a:p>
      </dgm:t>
    </dgm:pt>
    <dgm:pt modelId="{B7AF3C70-A74E-4C24-A352-E040F1E9B77E}" type="pres">
      <dgm:prSet presAssocID="{98E17C51-BB02-426C-92A8-B76D61B477E8}" presName="root" presStyleCnt="0">
        <dgm:presLayoutVars>
          <dgm:dir/>
          <dgm:resizeHandles val="exact"/>
        </dgm:presLayoutVars>
      </dgm:prSet>
      <dgm:spPr/>
    </dgm:pt>
    <dgm:pt modelId="{577B814C-A9BA-4AB0-B59B-4BD8EC3DDC87}" type="pres">
      <dgm:prSet presAssocID="{98E17C51-BB02-426C-92A8-B76D61B477E8}" presName="container" presStyleCnt="0">
        <dgm:presLayoutVars>
          <dgm:dir/>
          <dgm:resizeHandles val="exact"/>
        </dgm:presLayoutVars>
      </dgm:prSet>
      <dgm:spPr/>
    </dgm:pt>
    <dgm:pt modelId="{339EEE35-7796-4233-9721-D5D8B905A2BB}" type="pres">
      <dgm:prSet presAssocID="{9D33251C-FB22-427D-ADD8-5277F106BE92}" presName="compNode" presStyleCnt="0"/>
      <dgm:spPr/>
    </dgm:pt>
    <dgm:pt modelId="{EB50C7C1-0F02-4DDF-B6CE-341D883499E9}" type="pres">
      <dgm:prSet presAssocID="{9D33251C-FB22-427D-ADD8-5277F106BE92}" presName="iconBgRect" presStyleLbl="bgShp" presStyleIdx="0" presStyleCnt="5"/>
      <dgm:spPr/>
    </dgm:pt>
    <dgm:pt modelId="{A981C721-637D-4458-97EC-B679AA778382}" type="pres">
      <dgm:prSet presAssocID="{9D33251C-FB22-427D-ADD8-5277F106BE9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dney"/>
        </a:ext>
      </dgm:extLst>
    </dgm:pt>
    <dgm:pt modelId="{02CC6EAE-C054-45E2-B5E4-FB124C9C9908}" type="pres">
      <dgm:prSet presAssocID="{9D33251C-FB22-427D-ADD8-5277F106BE92}" presName="spaceRect" presStyleCnt="0"/>
      <dgm:spPr/>
    </dgm:pt>
    <dgm:pt modelId="{AAFCE9D7-C38D-46DA-9113-3450B15B9166}" type="pres">
      <dgm:prSet presAssocID="{9D33251C-FB22-427D-ADD8-5277F106BE92}" presName="textRect" presStyleLbl="revTx" presStyleIdx="0" presStyleCnt="5">
        <dgm:presLayoutVars>
          <dgm:chMax val="1"/>
          <dgm:chPref val="1"/>
        </dgm:presLayoutVars>
      </dgm:prSet>
      <dgm:spPr/>
    </dgm:pt>
    <dgm:pt modelId="{57154FD0-3E6A-428F-B83B-7DF2AD602A3D}" type="pres">
      <dgm:prSet presAssocID="{B5F1F937-FCD0-4148-82F7-69B32C6CDB1B}" presName="sibTrans" presStyleLbl="sibTrans2D1" presStyleIdx="0" presStyleCnt="0"/>
      <dgm:spPr/>
    </dgm:pt>
    <dgm:pt modelId="{78B4A44B-0BFC-4BB6-9E39-9C2C9D1B1B89}" type="pres">
      <dgm:prSet presAssocID="{E5983AA4-1838-434E-B14F-AB5636601589}" presName="compNode" presStyleCnt="0"/>
      <dgm:spPr/>
    </dgm:pt>
    <dgm:pt modelId="{D70513B6-1516-464E-AEB4-F666B54B134A}" type="pres">
      <dgm:prSet presAssocID="{E5983AA4-1838-434E-B14F-AB5636601589}" presName="iconBgRect" presStyleLbl="bgShp" presStyleIdx="1" presStyleCnt="5"/>
      <dgm:spPr/>
    </dgm:pt>
    <dgm:pt modelId="{95EA105F-3431-452A-9BC4-30E7F51B66BF}" type="pres">
      <dgm:prSet presAssocID="{E5983AA4-1838-434E-B14F-AB5636601589}" presName="iconRect" presStyleLbl="node1" presStyleIdx="1" presStyleCnt="5" custLinFactNeighborY="-843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V"/>
        </a:ext>
      </dgm:extLst>
    </dgm:pt>
    <dgm:pt modelId="{D07D9B01-66D1-4B9E-9DFF-21F9C96CD3D6}" type="pres">
      <dgm:prSet presAssocID="{E5983AA4-1838-434E-B14F-AB5636601589}" presName="spaceRect" presStyleCnt="0"/>
      <dgm:spPr/>
    </dgm:pt>
    <dgm:pt modelId="{E6970A1E-AEDA-44F7-B929-ADCFD31E0615}" type="pres">
      <dgm:prSet presAssocID="{E5983AA4-1838-434E-B14F-AB5636601589}" presName="textRect" presStyleLbl="revTx" presStyleIdx="1" presStyleCnt="5">
        <dgm:presLayoutVars>
          <dgm:chMax val="1"/>
          <dgm:chPref val="1"/>
        </dgm:presLayoutVars>
      </dgm:prSet>
      <dgm:spPr/>
    </dgm:pt>
    <dgm:pt modelId="{ACAF338A-E08E-452D-927F-914D13BED765}" type="pres">
      <dgm:prSet presAssocID="{921D31EB-25B2-43E8-85A2-02D928F24E6B}" presName="sibTrans" presStyleLbl="sibTrans2D1" presStyleIdx="0" presStyleCnt="0"/>
      <dgm:spPr/>
    </dgm:pt>
    <dgm:pt modelId="{193152EF-75FA-4504-837D-51C72E5A26C5}" type="pres">
      <dgm:prSet presAssocID="{8BA5C290-C949-4AFA-83A5-42468E1A4413}" presName="compNode" presStyleCnt="0"/>
      <dgm:spPr/>
    </dgm:pt>
    <dgm:pt modelId="{24CC14CB-D78B-4E71-A1F3-884D81A5C5C1}" type="pres">
      <dgm:prSet presAssocID="{8BA5C290-C949-4AFA-83A5-42468E1A4413}" presName="iconBgRect" presStyleLbl="bgShp" presStyleIdx="2" presStyleCnt="5"/>
      <dgm:spPr/>
    </dgm:pt>
    <dgm:pt modelId="{5C73544F-740F-4423-B45A-FD974BEA8254}" type="pres">
      <dgm:prSet presAssocID="{8BA5C290-C949-4AFA-83A5-42468E1A441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31942204-87E4-4A7D-83AC-E0F4DF36E16B}" type="pres">
      <dgm:prSet presAssocID="{8BA5C290-C949-4AFA-83A5-42468E1A4413}" presName="spaceRect" presStyleCnt="0"/>
      <dgm:spPr/>
    </dgm:pt>
    <dgm:pt modelId="{273FD51D-5ECA-4179-A1FE-F1A4615ABDD7}" type="pres">
      <dgm:prSet presAssocID="{8BA5C290-C949-4AFA-83A5-42468E1A4413}" presName="textRect" presStyleLbl="revTx" presStyleIdx="2" presStyleCnt="5">
        <dgm:presLayoutVars>
          <dgm:chMax val="1"/>
          <dgm:chPref val="1"/>
        </dgm:presLayoutVars>
      </dgm:prSet>
      <dgm:spPr/>
    </dgm:pt>
    <dgm:pt modelId="{9C13136D-595E-4D41-B6A5-7B0E5B185919}" type="pres">
      <dgm:prSet presAssocID="{8022D3C8-26F1-4ADD-BAC1-703DC3B975DD}" presName="sibTrans" presStyleLbl="sibTrans2D1" presStyleIdx="0" presStyleCnt="0"/>
      <dgm:spPr/>
    </dgm:pt>
    <dgm:pt modelId="{B975F889-8572-4A65-9970-73F6FB6D77DE}" type="pres">
      <dgm:prSet presAssocID="{C106B205-593B-4817-AD7F-D10EACBD61F2}" presName="compNode" presStyleCnt="0"/>
      <dgm:spPr/>
    </dgm:pt>
    <dgm:pt modelId="{60993C2B-7F7F-4640-A7FB-30E3A597A48B}" type="pres">
      <dgm:prSet presAssocID="{C106B205-593B-4817-AD7F-D10EACBD61F2}" presName="iconBgRect" presStyleLbl="bgShp" presStyleIdx="3" presStyleCnt="5"/>
      <dgm:spPr/>
    </dgm:pt>
    <dgm:pt modelId="{ADECDC34-CDDF-4A9A-8063-AF27966749A0}" type="pres">
      <dgm:prSet presAssocID="{C106B205-593B-4817-AD7F-D10EACBD61F2}" presName="iconRect" presStyleLbl="node1" presStyleIdx="3" presStyleCnt="5" custLinFactNeighborX="4077" custLinFactNeighborY="-1007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ientist"/>
        </a:ext>
      </dgm:extLst>
    </dgm:pt>
    <dgm:pt modelId="{826B095D-8AB5-434F-AEBC-3742D8AB8443}" type="pres">
      <dgm:prSet presAssocID="{C106B205-593B-4817-AD7F-D10EACBD61F2}" presName="spaceRect" presStyleCnt="0"/>
      <dgm:spPr/>
    </dgm:pt>
    <dgm:pt modelId="{B2822D60-1E91-4B92-849E-36D678017FDB}" type="pres">
      <dgm:prSet presAssocID="{C106B205-593B-4817-AD7F-D10EACBD61F2}" presName="textRect" presStyleLbl="revTx" presStyleIdx="3" presStyleCnt="5">
        <dgm:presLayoutVars>
          <dgm:chMax val="1"/>
          <dgm:chPref val="1"/>
        </dgm:presLayoutVars>
      </dgm:prSet>
      <dgm:spPr/>
    </dgm:pt>
    <dgm:pt modelId="{40FCD6F5-EC29-4666-8AC9-044A1989E876}" type="pres">
      <dgm:prSet presAssocID="{52A8B5D0-28F9-4187-8CA3-C0574055525B}" presName="sibTrans" presStyleLbl="sibTrans2D1" presStyleIdx="0" presStyleCnt="0"/>
      <dgm:spPr/>
    </dgm:pt>
    <dgm:pt modelId="{D1BAF986-C7CB-42F9-B7C1-F8695C5693FF}" type="pres">
      <dgm:prSet presAssocID="{BD49A6B4-682A-42D3-8EEF-DEB61ED01467}" presName="compNode" presStyleCnt="0"/>
      <dgm:spPr/>
    </dgm:pt>
    <dgm:pt modelId="{E1688C30-BCAD-49EC-B940-E33BE5FD371B}" type="pres">
      <dgm:prSet presAssocID="{BD49A6B4-682A-42D3-8EEF-DEB61ED01467}" presName="iconBgRect" presStyleLbl="bgShp" presStyleIdx="4" presStyleCnt="5"/>
      <dgm:spPr/>
    </dgm:pt>
    <dgm:pt modelId="{7D2BA443-B514-43E8-8E39-DB795FA860FD}" type="pres">
      <dgm:prSet presAssocID="{BD49A6B4-682A-42D3-8EEF-DEB61ED0146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ound"/>
        </a:ext>
      </dgm:extLst>
    </dgm:pt>
    <dgm:pt modelId="{DB21BBDB-F386-4F1A-836B-190D4C4997B6}" type="pres">
      <dgm:prSet presAssocID="{BD49A6B4-682A-42D3-8EEF-DEB61ED01467}" presName="spaceRect" presStyleCnt="0"/>
      <dgm:spPr/>
    </dgm:pt>
    <dgm:pt modelId="{FDD750B8-8D98-4545-A71B-A4176FD7545B}" type="pres">
      <dgm:prSet presAssocID="{BD49A6B4-682A-42D3-8EEF-DEB61ED01467}" presName="textRect" presStyleLbl="revTx" presStyleIdx="4" presStyleCnt="5">
        <dgm:presLayoutVars>
          <dgm:chMax val="1"/>
          <dgm:chPref val="1"/>
        </dgm:presLayoutVars>
      </dgm:prSet>
      <dgm:spPr/>
    </dgm:pt>
  </dgm:ptLst>
  <dgm:cxnLst>
    <dgm:cxn modelId="{38F95A01-6F4D-415E-AEA2-F3D73AAAB05F}" type="presOf" srcId="{52A8B5D0-28F9-4187-8CA3-C0574055525B}" destId="{40FCD6F5-EC29-4666-8AC9-044A1989E876}" srcOrd="0" destOrd="0" presId="urn:microsoft.com/office/officeart/2018/2/layout/IconCircleList"/>
    <dgm:cxn modelId="{D5E7F40C-9381-499F-8B8D-5C6E1D331D95}" type="presOf" srcId="{921D31EB-25B2-43E8-85A2-02D928F24E6B}" destId="{ACAF338A-E08E-452D-927F-914D13BED765}" srcOrd="0" destOrd="0" presId="urn:microsoft.com/office/officeart/2018/2/layout/IconCircleList"/>
    <dgm:cxn modelId="{22615A19-005F-40CA-9808-B988946F8BC8}" type="presOf" srcId="{8BA5C290-C949-4AFA-83A5-42468E1A4413}" destId="{273FD51D-5ECA-4179-A1FE-F1A4615ABDD7}" srcOrd="0" destOrd="0" presId="urn:microsoft.com/office/officeart/2018/2/layout/IconCircleList"/>
    <dgm:cxn modelId="{0CD4CA5C-3A90-49B0-A276-AF60FC9BE73E}" type="presOf" srcId="{8022D3C8-26F1-4ADD-BAC1-703DC3B975DD}" destId="{9C13136D-595E-4D41-B6A5-7B0E5B185919}" srcOrd="0" destOrd="0" presId="urn:microsoft.com/office/officeart/2018/2/layout/IconCircleList"/>
    <dgm:cxn modelId="{F9111D61-823D-413F-BDF0-9F18C057697A}" type="presOf" srcId="{9D33251C-FB22-427D-ADD8-5277F106BE92}" destId="{AAFCE9D7-C38D-46DA-9113-3450B15B9166}" srcOrd="0" destOrd="0" presId="urn:microsoft.com/office/officeart/2018/2/layout/IconCircleList"/>
    <dgm:cxn modelId="{5B626343-6E80-413E-8229-FECDBB071AD3}" srcId="{98E17C51-BB02-426C-92A8-B76D61B477E8}" destId="{8BA5C290-C949-4AFA-83A5-42468E1A4413}" srcOrd="2" destOrd="0" parTransId="{B1A0DDA8-A2C0-4095-A504-8186181550C7}" sibTransId="{8022D3C8-26F1-4ADD-BAC1-703DC3B975DD}"/>
    <dgm:cxn modelId="{4088FE68-130B-422A-BE38-0DF0B22BE9B5}" type="presOf" srcId="{B5F1F937-FCD0-4148-82F7-69B32C6CDB1B}" destId="{57154FD0-3E6A-428F-B83B-7DF2AD602A3D}" srcOrd="0" destOrd="0" presId="urn:microsoft.com/office/officeart/2018/2/layout/IconCircleList"/>
    <dgm:cxn modelId="{82CCAC6F-3DEB-44FB-B77D-7B7FD84626BD}" srcId="{98E17C51-BB02-426C-92A8-B76D61B477E8}" destId="{C106B205-593B-4817-AD7F-D10EACBD61F2}" srcOrd="3" destOrd="0" parTransId="{366C3606-AB94-4BE6-A654-BBC66C0B8EBE}" sibTransId="{52A8B5D0-28F9-4187-8CA3-C0574055525B}"/>
    <dgm:cxn modelId="{11685672-5FE1-4DBF-881C-B0ED8802AD30}" srcId="{98E17C51-BB02-426C-92A8-B76D61B477E8}" destId="{BD49A6B4-682A-42D3-8EEF-DEB61ED01467}" srcOrd="4" destOrd="0" parTransId="{3AEB62DE-1DE8-4782-81F0-779C826FF7B5}" sibTransId="{8899372B-D5CA-4ECD-A8F6-1C6C38C447AD}"/>
    <dgm:cxn modelId="{5AA12880-27FF-490F-8126-B541FD2C7878}" type="presOf" srcId="{C106B205-593B-4817-AD7F-D10EACBD61F2}" destId="{B2822D60-1E91-4B92-849E-36D678017FDB}" srcOrd="0" destOrd="0" presId="urn:microsoft.com/office/officeart/2018/2/layout/IconCircleList"/>
    <dgm:cxn modelId="{CCA08E90-98C1-4F99-84B9-BA9077FCA20A}" type="presOf" srcId="{98E17C51-BB02-426C-92A8-B76D61B477E8}" destId="{B7AF3C70-A74E-4C24-A352-E040F1E9B77E}" srcOrd="0" destOrd="0" presId="urn:microsoft.com/office/officeart/2018/2/layout/IconCircleList"/>
    <dgm:cxn modelId="{CC42CFB6-2BE8-4400-A31E-EBF96E242873}" type="presOf" srcId="{BD49A6B4-682A-42D3-8EEF-DEB61ED01467}" destId="{FDD750B8-8D98-4545-A71B-A4176FD7545B}" srcOrd="0" destOrd="0" presId="urn:microsoft.com/office/officeart/2018/2/layout/IconCircleList"/>
    <dgm:cxn modelId="{E046ABC1-F228-4D70-A2E1-2B5F2BB0CFD7}" type="presOf" srcId="{E5983AA4-1838-434E-B14F-AB5636601589}" destId="{E6970A1E-AEDA-44F7-B929-ADCFD31E0615}" srcOrd="0" destOrd="0" presId="urn:microsoft.com/office/officeart/2018/2/layout/IconCircleList"/>
    <dgm:cxn modelId="{44435CF7-5EAD-445E-8A4A-7DF446B88E94}" srcId="{98E17C51-BB02-426C-92A8-B76D61B477E8}" destId="{9D33251C-FB22-427D-ADD8-5277F106BE92}" srcOrd="0" destOrd="0" parTransId="{6C9536C7-DAAA-4BD0-B5B6-76155FF3B993}" sibTransId="{B5F1F937-FCD0-4148-82F7-69B32C6CDB1B}"/>
    <dgm:cxn modelId="{3FAC4FF7-665F-43F4-82E1-1CCF4F7E99F4}" srcId="{98E17C51-BB02-426C-92A8-B76D61B477E8}" destId="{E5983AA4-1838-434E-B14F-AB5636601589}" srcOrd="1" destOrd="0" parTransId="{DC6A3C12-E33D-4DEE-AA36-CBCE7C32F453}" sibTransId="{921D31EB-25B2-43E8-85A2-02D928F24E6B}"/>
    <dgm:cxn modelId="{07225104-7D06-4D05-A487-FD3333413FFB}" type="presParOf" srcId="{B7AF3C70-A74E-4C24-A352-E040F1E9B77E}" destId="{577B814C-A9BA-4AB0-B59B-4BD8EC3DDC87}" srcOrd="0" destOrd="0" presId="urn:microsoft.com/office/officeart/2018/2/layout/IconCircleList"/>
    <dgm:cxn modelId="{E0C81A94-4E35-4D6D-A53A-AADA50B37219}" type="presParOf" srcId="{577B814C-A9BA-4AB0-B59B-4BD8EC3DDC87}" destId="{339EEE35-7796-4233-9721-D5D8B905A2BB}" srcOrd="0" destOrd="0" presId="urn:microsoft.com/office/officeart/2018/2/layout/IconCircleList"/>
    <dgm:cxn modelId="{F4D0F901-4E71-4EAC-9A41-285D95DCE938}" type="presParOf" srcId="{339EEE35-7796-4233-9721-D5D8B905A2BB}" destId="{EB50C7C1-0F02-4DDF-B6CE-341D883499E9}" srcOrd="0" destOrd="0" presId="urn:microsoft.com/office/officeart/2018/2/layout/IconCircleList"/>
    <dgm:cxn modelId="{5A6BA395-2910-44D0-92BE-ACB7A0A10CE3}" type="presParOf" srcId="{339EEE35-7796-4233-9721-D5D8B905A2BB}" destId="{A981C721-637D-4458-97EC-B679AA778382}" srcOrd="1" destOrd="0" presId="urn:microsoft.com/office/officeart/2018/2/layout/IconCircleList"/>
    <dgm:cxn modelId="{08FA817C-04DD-4389-B691-0B076F039E8C}" type="presParOf" srcId="{339EEE35-7796-4233-9721-D5D8B905A2BB}" destId="{02CC6EAE-C054-45E2-B5E4-FB124C9C9908}" srcOrd="2" destOrd="0" presId="urn:microsoft.com/office/officeart/2018/2/layout/IconCircleList"/>
    <dgm:cxn modelId="{C0870C0C-00F4-4ABF-971F-0CEB34AAF246}" type="presParOf" srcId="{339EEE35-7796-4233-9721-D5D8B905A2BB}" destId="{AAFCE9D7-C38D-46DA-9113-3450B15B9166}" srcOrd="3" destOrd="0" presId="urn:microsoft.com/office/officeart/2018/2/layout/IconCircleList"/>
    <dgm:cxn modelId="{A271FA77-CBAC-42A4-A068-22307E5C0E9A}" type="presParOf" srcId="{577B814C-A9BA-4AB0-B59B-4BD8EC3DDC87}" destId="{57154FD0-3E6A-428F-B83B-7DF2AD602A3D}" srcOrd="1" destOrd="0" presId="urn:microsoft.com/office/officeart/2018/2/layout/IconCircleList"/>
    <dgm:cxn modelId="{827006EE-554B-4D94-A019-544D566A36C7}" type="presParOf" srcId="{577B814C-A9BA-4AB0-B59B-4BD8EC3DDC87}" destId="{78B4A44B-0BFC-4BB6-9E39-9C2C9D1B1B89}" srcOrd="2" destOrd="0" presId="urn:microsoft.com/office/officeart/2018/2/layout/IconCircleList"/>
    <dgm:cxn modelId="{DC79272D-155D-44FC-9F40-8890687D2111}" type="presParOf" srcId="{78B4A44B-0BFC-4BB6-9E39-9C2C9D1B1B89}" destId="{D70513B6-1516-464E-AEB4-F666B54B134A}" srcOrd="0" destOrd="0" presId="urn:microsoft.com/office/officeart/2018/2/layout/IconCircleList"/>
    <dgm:cxn modelId="{4D599009-005C-4E8A-A355-12B15E5002FF}" type="presParOf" srcId="{78B4A44B-0BFC-4BB6-9E39-9C2C9D1B1B89}" destId="{95EA105F-3431-452A-9BC4-30E7F51B66BF}" srcOrd="1" destOrd="0" presId="urn:microsoft.com/office/officeart/2018/2/layout/IconCircleList"/>
    <dgm:cxn modelId="{D20A477B-69AB-45FC-A015-81CA6DB9FACF}" type="presParOf" srcId="{78B4A44B-0BFC-4BB6-9E39-9C2C9D1B1B89}" destId="{D07D9B01-66D1-4B9E-9DFF-21F9C96CD3D6}" srcOrd="2" destOrd="0" presId="urn:microsoft.com/office/officeart/2018/2/layout/IconCircleList"/>
    <dgm:cxn modelId="{EA38E11C-CA7F-4604-8C73-325F99F6E4AF}" type="presParOf" srcId="{78B4A44B-0BFC-4BB6-9E39-9C2C9D1B1B89}" destId="{E6970A1E-AEDA-44F7-B929-ADCFD31E0615}" srcOrd="3" destOrd="0" presId="urn:microsoft.com/office/officeart/2018/2/layout/IconCircleList"/>
    <dgm:cxn modelId="{45E4EF55-C696-47D4-B49F-1CEE38AA5CEA}" type="presParOf" srcId="{577B814C-A9BA-4AB0-B59B-4BD8EC3DDC87}" destId="{ACAF338A-E08E-452D-927F-914D13BED765}" srcOrd="3" destOrd="0" presId="urn:microsoft.com/office/officeart/2018/2/layout/IconCircleList"/>
    <dgm:cxn modelId="{C732DB7C-2274-440F-9588-0A2C97765393}" type="presParOf" srcId="{577B814C-A9BA-4AB0-B59B-4BD8EC3DDC87}" destId="{193152EF-75FA-4504-837D-51C72E5A26C5}" srcOrd="4" destOrd="0" presId="urn:microsoft.com/office/officeart/2018/2/layout/IconCircleList"/>
    <dgm:cxn modelId="{47F12575-E4A8-427F-B77B-EB711195EF3F}" type="presParOf" srcId="{193152EF-75FA-4504-837D-51C72E5A26C5}" destId="{24CC14CB-D78B-4E71-A1F3-884D81A5C5C1}" srcOrd="0" destOrd="0" presId="urn:microsoft.com/office/officeart/2018/2/layout/IconCircleList"/>
    <dgm:cxn modelId="{ECB46B3A-1EB3-40C8-A1AD-5CBA5A7C074F}" type="presParOf" srcId="{193152EF-75FA-4504-837D-51C72E5A26C5}" destId="{5C73544F-740F-4423-B45A-FD974BEA8254}" srcOrd="1" destOrd="0" presId="urn:microsoft.com/office/officeart/2018/2/layout/IconCircleList"/>
    <dgm:cxn modelId="{0FAB52A3-204D-434F-9616-BF2BDC695B80}" type="presParOf" srcId="{193152EF-75FA-4504-837D-51C72E5A26C5}" destId="{31942204-87E4-4A7D-83AC-E0F4DF36E16B}" srcOrd="2" destOrd="0" presId="urn:microsoft.com/office/officeart/2018/2/layout/IconCircleList"/>
    <dgm:cxn modelId="{366C807A-374A-4DC3-8581-F1F393168377}" type="presParOf" srcId="{193152EF-75FA-4504-837D-51C72E5A26C5}" destId="{273FD51D-5ECA-4179-A1FE-F1A4615ABDD7}" srcOrd="3" destOrd="0" presId="urn:microsoft.com/office/officeart/2018/2/layout/IconCircleList"/>
    <dgm:cxn modelId="{9BCC86B6-6807-47F3-B8C8-8D48DAA90D9B}" type="presParOf" srcId="{577B814C-A9BA-4AB0-B59B-4BD8EC3DDC87}" destId="{9C13136D-595E-4D41-B6A5-7B0E5B185919}" srcOrd="5" destOrd="0" presId="urn:microsoft.com/office/officeart/2018/2/layout/IconCircleList"/>
    <dgm:cxn modelId="{C35A60E9-E980-40F6-91DD-520E8AD101AD}" type="presParOf" srcId="{577B814C-A9BA-4AB0-B59B-4BD8EC3DDC87}" destId="{B975F889-8572-4A65-9970-73F6FB6D77DE}" srcOrd="6" destOrd="0" presId="urn:microsoft.com/office/officeart/2018/2/layout/IconCircleList"/>
    <dgm:cxn modelId="{3901A17A-09ED-4057-8FEF-F8AA2B404A02}" type="presParOf" srcId="{B975F889-8572-4A65-9970-73F6FB6D77DE}" destId="{60993C2B-7F7F-4640-A7FB-30E3A597A48B}" srcOrd="0" destOrd="0" presId="urn:microsoft.com/office/officeart/2018/2/layout/IconCircleList"/>
    <dgm:cxn modelId="{2090B67D-38B2-4A9E-AE55-FD46831EB186}" type="presParOf" srcId="{B975F889-8572-4A65-9970-73F6FB6D77DE}" destId="{ADECDC34-CDDF-4A9A-8063-AF27966749A0}" srcOrd="1" destOrd="0" presId="urn:microsoft.com/office/officeart/2018/2/layout/IconCircleList"/>
    <dgm:cxn modelId="{EBCC0D23-E627-4825-B343-8B30F83D2C61}" type="presParOf" srcId="{B975F889-8572-4A65-9970-73F6FB6D77DE}" destId="{826B095D-8AB5-434F-AEBC-3742D8AB8443}" srcOrd="2" destOrd="0" presId="urn:microsoft.com/office/officeart/2018/2/layout/IconCircleList"/>
    <dgm:cxn modelId="{98BF794A-ED4B-42DE-8928-83C12DF0991E}" type="presParOf" srcId="{B975F889-8572-4A65-9970-73F6FB6D77DE}" destId="{B2822D60-1E91-4B92-849E-36D678017FDB}" srcOrd="3" destOrd="0" presId="urn:microsoft.com/office/officeart/2018/2/layout/IconCircleList"/>
    <dgm:cxn modelId="{95C88420-8779-4684-BA59-033283F74A4F}" type="presParOf" srcId="{577B814C-A9BA-4AB0-B59B-4BD8EC3DDC87}" destId="{40FCD6F5-EC29-4666-8AC9-044A1989E876}" srcOrd="7" destOrd="0" presId="urn:microsoft.com/office/officeart/2018/2/layout/IconCircleList"/>
    <dgm:cxn modelId="{48D6A250-5C12-4B25-B65A-74DEBADE1E33}" type="presParOf" srcId="{577B814C-A9BA-4AB0-B59B-4BD8EC3DDC87}" destId="{D1BAF986-C7CB-42F9-B7C1-F8695C5693FF}" srcOrd="8" destOrd="0" presId="urn:microsoft.com/office/officeart/2018/2/layout/IconCircleList"/>
    <dgm:cxn modelId="{436C4FB8-62C9-4FEC-9724-D643FC0DA7F6}" type="presParOf" srcId="{D1BAF986-C7CB-42F9-B7C1-F8695C5693FF}" destId="{E1688C30-BCAD-49EC-B940-E33BE5FD371B}" srcOrd="0" destOrd="0" presId="urn:microsoft.com/office/officeart/2018/2/layout/IconCircleList"/>
    <dgm:cxn modelId="{B2132C72-0119-40B6-A82D-238CC732DB31}" type="presParOf" srcId="{D1BAF986-C7CB-42F9-B7C1-F8695C5693FF}" destId="{7D2BA443-B514-43E8-8E39-DB795FA860FD}" srcOrd="1" destOrd="0" presId="urn:microsoft.com/office/officeart/2018/2/layout/IconCircleList"/>
    <dgm:cxn modelId="{FD437D5A-E136-404C-AB41-B3FA2C1BFA97}" type="presParOf" srcId="{D1BAF986-C7CB-42F9-B7C1-F8695C5693FF}" destId="{DB21BBDB-F386-4F1A-836B-190D4C4997B6}" srcOrd="2" destOrd="0" presId="urn:microsoft.com/office/officeart/2018/2/layout/IconCircleList"/>
    <dgm:cxn modelId="{5DCB6F73-4074-425B-BC7F-19309C24FE7E}" type="presParOf" srcId="{D1BAF986-C7CB-42F9-B7C1-F8695C5693FF}" destId="{FDD750B8-8D98-4545-A71B-A4176FD7545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2ACB24-64C0-4BAC-81E2-803C53EFD3DB}"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en-US"/>
        </a:p>
      </dgm:t>
    </dgm:pt>
    <dgm:pt modelId="{A226B7C3-A9D5-456C-8ECD-DF8BF1B86221}">
      <dgm:prSet/>
      <dgm:spPr/>
      <dgm:t>
        <a:bodyPr/>
        <a:lstStyle/>
        <a:p>
          <a:r>
            <a:rPr lang="en-US" dirty="0"/>
            <a:t>Primary polycythemia very rare: slow growing blood cancer  such as polycythemia vera</a:t>
          </a:r>
        </a:p>
      </dgm:t>
    </dgm:pt>
    <dgm:pt modelId="{88579E26-552D-422F-8185-373D21DC7503}" type="parTrans" cxnId="{1DF48E25-A634-4F55-866A-88AB1BAF7F02}">
      <dgm:prSet/>
      <dgm:spPr/>
      <dgm:t>
        <a:bodyPr/>
        <a:lstStyle/>
        <a:p>
          <a:endParaRPr lang="en-US"/>
        </a:p>
      </dgm:t>
    </dgm:pt>
    <dgm:pt modelId="{0E201AFA-E0BF-458B-A075-7BF93DEBF36E}" type="sibTrans" cxnId="{1DF48E25-A634-4F55-866A-88AB1BAF7F02}">
      <dgm:prSet/>
      <dgm:spPr/>
      <dgm:t>
        <a:bodyPr/>
        <a:lstStyle/>
        <a:p>
          <a:endParaRPr lang="en-US"/>
        </a:p>
      </dgm:t>
    </dgm:pt>
    <dgm:pt modelId="{2D509E0C-87AB-425B-8D91-84838B3E22E9}">
      <dgm:prSet/>
      <dgm:spPr/>
      <dgm:t>
        <a:bodyPr/>
        <a:lstStyle/>
        <a:p>
          <a:pPr marL="0" lvl="0" defTabSz="800100">
            <a:spcBef>
              <a:spcPct val="0"/>
            </a:spcBef>
            <a:spcAft>
              <a:spcPct val="35000"/>
            </a:spcAft>
            <a:buNone/>
          </a:pPr>
          <a:r>
            <a:rPr lang="en-US"/>
            <a:t>Secondary polycythemia </a:t>
          </a:r>
        </a:p>
        <a:p>
          <a:pPr marL="0" marR="0" lvl="0" indent="0" defTabSz="914400" eaLnBrk="1" fontAlgn="auto" latinLnBrk="0" hangingPunct="1">
            <a:spcBef>
              <a:spcPts val="0"/>
            </a:spcBef>
            <a:spcAft>
              <a:spcPts val="0"/>
            </a:spcAft>
            <a:buClrTx/>
            <a:buSzTx/>
            <a:buFontTx/>
            <a:buNone/>
            <a:tabLst/>
            <a:defRPr/>
          </a:pPr>
          <a:r>
            <a:rPr lang="en-US"/>
            <a:t>Exposure to low oxygen</a:t>
          </a:r>
        </a:p>
        <a:p>
          <a:pPr marL="0" lvl="0" defTabSz="800100">
            <a:spcBef>
              <a:spcPct val="0"/>
            </a:spcBef>
            <a:spcAft>
              <a:spcPct val="35000"/>
            </a:spcAft>
            <a:buNone/>
          </a:pPr>
          <a:r>
            <a:rPr lang="en-US"/>
            <a:t>1. living in high attitudes</a:t>
          </a:r>
        </a:p>
        <a:p>
          <a:pPr marL="0" lvl="0" defTabSz="800100">
            <a:spcBef>
              <a:spcPct val="0"/>
            </a:spcBef>
            <a:spcAft>
              <a:spcPct val="35000"/>
            </a:spcAft>
            <a:buNone/>
          </a:pPr>
          <a:r>
            <a:rPr lang="en-US"/>
            <a:t>2. Pulmonary disease  </a:t>
          </a:r>
        </a:p>
      </dgm:t>
    </dgm:pt>
    <dgm:pt modelId="{4FD66132-3B27-421A-8533-7542E9822F3E}" type="parTrans" cxnId="{A408DF92-B588-4147-A1E7-14FAE7AB9DA4}">
      <dgm:prSet/>
      <dgm:spPr/>
      <dgm:t>
        <a:bodyPr/>
        <a:lstStyle/>
        <a:p>
          <a:endParaRPr lang="en-US"/>
        </a:p>
      </dgm:t>
    </dgm:pt>
    <dgm:pt modelId="{E0B272BB-3623-4351-AF93-E6B824385D1D}" type="sibTrans" cxnId="{A408DF92-B588-4147-A1E7-14FAE7AB9DA4}">
      <dgm:prSet/>
      <dgm:spPr/>
      <dgm:t>
        <a:bodyPr/>
        <a:lstStyle/>
        <a:p>
          <a:endParaRPr lang="en-US"/>
        </a:p>
      </dgm:t>
    </dgm:pt>
    <dgm:pt modelId="{E15D97E6-6917-45E5-B2B0-7D57AE1C0B0A}" type="pres">
      <dgm:prSet presAssocID="{5A2ACB24-64C0-4BAC-81E2-803C53EFD3DB}" presName="root" presStyleCnt="0">
        <dgm:presLayoutVars>
          <dgm:dir/>
          <dgm:resizeHandles val="exact"/>
        </dgm:presLayoutVars>
      </dgm:prSet>
      <dgm:spPr/>
    </dgm:pt>
    <dgm:pt modelId="{556B1CCB-2E95-4A8A-984E-6B2E5CDD2322}" type="pres">
      <dgm:prSet presAssocID="{A226B7C3-A9D5-456C-8ECD-DF8BF1B86221}" presName="compNode" presStyleCnt="0"/>
      <dgm:spPr/>
    </dgm:pt>
    <dgm:pt modelId="{20A31F60-DF53-4053-A5F8-CC3728393671}" type="pres">
      <dgm:prSet presAssocID="{A226B7C3-A9D5-456C-8ECD-DF8BF1B86221}" presName="bgRect" presStyleLbl="bgShp" presStyleIdx="0" presStyleCnt="2"/>
      <dgm:spPr/>
    </dgm:pt>
    <dgm:pt modelId="{C7ADE92C-2B5A-4F9C-9A50-34D71961AF62}" type="pres">
      <dgm:prSet presAssocID="{A226B7C3-A9D5-456C-8ECD-DF8BF1B8622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edding Cake"/>
        </a:ext>
      </dgm:extLst>
    </dgm:pt>
    <dgm:pt modelId="{36916488-CEDC-4882-8DD7-C08FD3AE71F6}" type="pres">
      <dgm:prSet presAssocID="{A226B7C3-A9D5-456C-8ECD-DF8BF1B86221}" presName="spaceRect" presStyleCnt="0"/>
      <dgm:spPr/>
    </dgm:pt>
    <dgm:pt modelId="{A78F8C53-F26B-4D2C-892F-16A5CE4420F7}" type="pres">
      <dgm:prSet presAssocID="{A226B7C3-A9D5-456C-8ECD-DF8BF1B86221}" presName="parTx" presStyleLbl="revTx" presStyleIdx="0" presStyleCnt="2">
        <dgm:presLayoutVars>
          <dgm:chMax val="0"/>
          <dgm:chPref val="0"/>
        </dgm:presLayoutVars>
      </dgm:prSet>
      <dgm:spPr/>
    </dgm:pt>
    <dgm:pt modelId="{3CF3F984-A9B5-4DD9-8E0B-9C29FC5910E5}" type="pres">
      <dgm:prSet presAssocID="{0E201AFA-E0BF-458B-A075-7BF93DEBF36E}" presName="sibTrans" presStyleCnt="0"/>
      <dgm:spPr/>
    </dgm:pt>
    <dgm:pt modelId="{304F6205-5F0D-473B-9890-58CF6F4A3C0A}" type="pres">
      <dgm:prSet presAssocID="{2D509E0C-87AB-425B-8D91-84838B3E22E9}" presName="compNode" presStyleCnt="0"/>
      <dgm:spPr/>
    </dgm:pt>
    <dgm:pt modelId="{5492C825-37CA-4CF9-82C1-65849336BB93}" type="pres">
      <dgm:prSet presAssocID="{2D509E0C-87AB-425B-8D91-84838B3E22E9}" presName="bgRect" presStyleLbl="bgShp" presStyleIdx="1" presStyleCnt="2"/>
      <dgm:spPr/>
    </dgm:pt>
    <dgm:pt modelId="{98CAAFD8-EEA5-479E-A79B-79EDDA37F1D7}" type="pres">
      <dgm:prSet presAssocID="{2D509E0C-87AB-425B-8D91-84838B3E22E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ungs"/>
        </a:ext>
      </dgm:extLst>
    </dgm:pt>
    <dgm:pt modelId="{8A85CAB3-1FF6-4961-B6B5-9CB466218159}" type="pres">
      <dgm:prSet presAssocID="{2D509E0C-87AB-425B-8D91-84838B3E22E9}" presName="spaceRect" presStyleCnt="0"/>
      <dgm:spPr/>
    </dgm:pt>
    <dgm:pt modelId="{72AFF1F9-51EB-445F-B7F4-6B6EFDF72D43}" type="pres">
      <dgm:prSet presAssocID="{2D509E0C-87AB-425B-8D91-84838B3E22E9}" presName="parTx" presStyleLbl="revTx" presStyleIdx="1" presStyleCnt="2">
        <dgm:presLayoutVars>
          <dgm:chMax val="0"/>
          <dgm:chPref val="0"/>
        </dgm:presLayoutVars>
      </dgm:prSet>
      <dgm:spPr/>
    </dgm:pt>
  </dgm:ptLst>
  <dgm:cxnLst>
    <dgm:cxn modelId="{1DF48E25-A634-4F55-866A-88AB1BAF7F02}" srcId="{5A2ACB24-64C0-4BAC-81E2-803C53EFD3DB}" destId="{A226B7C3-A9D5-456C-8ECD-DF8BF1B86221}" srcOrd="0" destOrd="0" parTransId="{88579E26-552D-422F-8185-373D21DC7503}" sibTransId="{0E201AFA-E0BF-458B-A075-7BF93DEBF36E}"/>
    <dgm:cxn modelId="{820B907E-B76B-491E-8F01-BFBA67F2468E}" type="presOf" srcId="{5A2ACB24-64C0-4BAC-81E2-803C53EFD3DB}" destId="{E15D97E6-6917-45E5-B2B0-7D57AE1C0B0A}" srcOrd="0" destOrd="0" presId="urn:microsoft.com/office/officeart/2018/2/layout/IconVerticalSolidList"/>
    <dgm:cxn modelId="{A408DF92-B588-4147-A1E7-14FAE7AB9DA4}" srcId="{5A2ACB24-64C0-4BAC-81E2-803C53EFD3DB}" destId="{2D509E0C-87AB-425B-8D91-84838B3E22E9}" srcOrd="1" destOrd="0" parTransId="{4FD66132-3B27-421A-8533-7542E9822F3E}" sibTransId="{E0B272BB-3623-4351-AF93-E6B824385D1D}"/>
    <dgm:cxn modelId="{6DF15496-3895-4086-9A98-77E712402174}" type="presOf" srcId="{A226B7C3-A9D5-456C-8ECD-DF8BF1B86221}" destId="{A78F8C53-F26B-4D2C-892F-16A5CE4420F7}" srcOrd="0" destOrd="0" presId="urn:microsoft.com/office/officeart/2018/2/layout/IconVerticalSolidList"/>
    <dgm:cxn modelId="{D5CFC9EB-6E5A-45C7-BE90-AD5B50E34158}" type="presOf" srcId="{2D509E0C-87AB-425B-8D91-84838B3E22E9}" destId="{72AFF1F9-51EB-445F-B7F4-6B6EFDF72D43}" srcOrd="0" destOrd="0" presId="urn:microsoft.com/office/officeart/2018/2/layout/IconVerticalSolidList"/>
    <dgm:cxn modelId="{192F3512-421F-4EF0-AB4B-8451E826F56E}" type="presParOf" srcId="{E15D97E6-6917-45E5-B2B0-7D57AE1C0B0A}" destId="{556B1CCB-2E95-4A8A-984E-6B2E5CDD2322}" srcOrd="0" destOrd="0" presId="urn:microsoft.com/office/officeart/2018/2/layout/IconVerticalSolidList"/>
    <dgm:cxn modelId="{C998DDED-670A-426B-BA55-8A513DCAF105}" type="presParOf" srcId="{556B1CCB-2E95-4A8A-984E-6B2E5CDD2322}" destId="{20A31F60-DF53-4053-A5F8-CC3728393671}" srcOrd="0" destOrd="0" presId="urn:microsoft.com/office/officeart/2018/2/layout/IconVerticalSolidList"/>
    <dgm:cxn modelId="{B86E5650-B4F8-4B53-84A5-D87017DC3CE3}" type="presParOf" srcId="{556B1CCB-2E95-4A8A-984E-6B2E5CDD2322}" destId="{C7ADE92C-2B5A-4F9C-9A50-34D71961AF62}" srcOrd="1" destOrd="0" presId="urn:microsoft.com/office/officeart/2018/2/layout/IconVerticalSolidList"/>
    <dgm:cxn modelId="{478C7508-BDF0-4605-9A13-E2E50626ED7C}" type="presParOf" srcId="{556B1CCB-2E95-4A8A-984E-6B2E5CDD2322}" destId="{36916488-CEDC-4882-8DD7-C08FD3AE71F6}" srcOrd="2" destOrd="0" presId="urn:microsoft.com/office/officeart/2018/2/layout/IconVerticalSolidList"/>
    <dgm:cxn modelId="{49C97811-7EBB-4402-9FE2-F26953833F58}" type="presParOf" srcId="{556B1CCB-2E95-4A8A-984E-6B2E5CDD2322}" destId="{A78F8C53-F26B-4D2C-892F-16A5CE4420F7}" srcOrd="3" destOrd="0" presId="urn:microsoft.com/office/officeart/2018/2/layout/IconVerticalSolidList"/>
    <dgm:cxn modelId="{637756A8-1F76-4772-BC49-4B6B0B4314AD}" type="presParOf" srcId="{E15D97E6-6917-45E5-B2B0-7D57AE1C0B0A}" destId="{3CF3F984-A9B5-4DD9-8E0B-9C29FC5910E5}" srcOrd="1" destOrd="0" presId="urn:microsoft.com/office/officeart/2018/2/layout/IconVerticalSolidList"/>
    <dgm:cxn modelId="{50E7A006-CE53-4D56-BAC3-75BF94A99F90}" type="presParOf" srcId="{E15D97E6-6917-45E5-B2B0-7D57AE1C0B0A}" destId="{304F6205-5F0D-473B-9890-58CF6F4A3C0A}" srcOrd="2" destOrd="0" presId="urn:microsoft.com/office/officeart/2018/2/layout/IconVerticalSolidList"/>
    <dgm:cxn modelId="{FE3494E0-A390-4F70-A4B2-1BC7CA3068F4}" type="presParOf" srcId="{304F6205-5F0D-473B-9890-58CF6F4A3C0A}" destId="{5492C825-37CA-4CF9-82C1-65849336BB93}" srcOrd="0" destOrd="0" presId="urn:microsoft.com/office/officeart/2018/2/layout/IconVerticalSolidList"/>
    <dgm:cxn modelId="{E59EF6C6-AA7B-462F-8EEF-AD8A7835992E}" type="presParOf" srcId="{304F6205-5F0D-473B-9890-58CF6F4A3C0A}" destId="{98CAAFD8-EEA5-479E-A79B-79EDDA37F1D7}" srcOrd="1" destOrd="0" presId="urn:microsoft.com/office/officeart/2018/2/layout/IconVerticalSolidList"/>
    <dgm:cxn modelId="{7208F020-B292-479E-A8C3-72D2AB50B2FA}" type="presParOf" srcId="{304F6205-5F0D-473B-9890-58CF6F4A3C0A}" destId="{8A85CAB3-1FF6-4961-B6B5-9CB466218159}" srcOrd="2" destOrd="0" presId="urn:microsoft.com/office/officeart/2018/2/layout/IconVerticalSolidList"/>
    <dgm:cxn modelId="{E5E2FEC0-7EEA-413F-ADDE-115810B4FBC5}" type="presParOf" srcId="{304F6205-5F0D-473B-9890-58CF6F4A3C0A}" destId="{72AFF1F9-51EB-445F-B7F4-6B6EFDF72D4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A08737-CF98-4122-A3E0-8D43620AEE04}"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2C523805-B7B6-49B9-931C-AA28D03EACC4}">
      <dgm:prSet/>
      <dgm:spPr/>
      <dgm:t>
        <a:bodyPr/>
        <a:lstStyle/>
        <a:p>
          <a:r>
            <a:rPr lang="en-US" b="0" i="0" baseline="0"/>
            <a:t>The total solutes in the fluid is called tonicity</a:t>
          </a:r>
          <a:endParaRPr lang="en-US"/>
        </a:p>
      </dgm:t>
    </dgm:pt>
    <dgm:pt modelId="{17BCDF2A-2B51-4E8A-AC65-7E6856788F4E}" type="parTrans" cxnId="{5BA09963-6D51-4069-89F5-FECC81E32C93}">
      <dgm:prSet/>
      <dgm:spPr/>
      <dgm:t>
        <a:bodyPr/>
        <a:lstStyle/>
        <a:p>
          <a:endParaRPr lang="en-US"/>
        </a:p>
      </dgm:t>
    </dgm:pt>
    <dgm:pt modelId="{17E49303-144A-4F30-AEE6-1901302F168C}" type="sibTrans" cxnId="{5BA09963-6D51-4069-89F5-FECC81E32C93}">
      <dgm:prSet/>
      <dgm:spPr/>
      <dgm:t>
        <a:bodyPr/>
        <a:lstStyle/>
        <a:p>
          <a:endParaRPr lang="en-US"/>
        </a:p>
      </dgm:t>
    </dgm:pt>
    <dgm:pt modelId="{4522E4F8-8AC3-4F88-BD00-FFE544EB1B1E}">
      <dgm:prSet/>
      <dgm:spPr/>
      <dgm:t>
        <a:bodyPr/>
        <a:lstStyle/>
        <a:p>
          <a:r>
            <a:rPr lang="en-US" b="0" i="0" baseline="0" dirty="0"/>
            <a:t>The unit we used to quantify the tonicity is osmoles. osmole is a combination of two words osmosis and moles</a:t>
          </a:r>
          <a:endParaRPr lang="en-US" dirty="0"/>
        </a:p>
      </dgm:t>
    </dgm:pt>
    <dgm:pt modelId="{14F897AD-7731-4124-90B8-A57921D92D0C}" type="parTrans" cxnId="{210924D6-A1F0-4122-9FD2-AE1DB43BCB57}">
      <dgm:prSet/>
      <dgm:spPr/>
      <dgm:t>
        <a:bodyPr/>
        <a:lstStyle/>
        <a:p>
          <a:endParaRPr lang="en-US"/>
        </a:p>
      </dgm:t>
    </dgm:pt>
    <dgm:pt modelId="{6F5B95D2-82F5-4339-B759-738714261E91}" type="sibTrans" cxnId="{210924D6-A1F0-4122-9FD2-AE1DB43BCB57}">
      <dgm:prSet/>
      <dgm:spPr/>
      <dgm:t>
        <a:bodyPr/>
        <a:lstStyle/>
        <a:p>
          <a:endParaRPr lang="en-US"/>
        </a:p>
      </dgm:t>
    </dgm:pt>
    <dgm:pt modelId="{25A0FFF1-59D5-4905-9012-05A1165DBB0E}">
      <dgm:prSet/>
      <dgm:spPr/>
      <dgm:t>
        <a:bodyPr/>
        <a:lstStyle/>
        <a:p>
          <a:r>
            <a:rPr lang="en-US" b="0" i="0" baseline="0" dirty="0"/>
            <a:t>For each milli </a:t>
          </a:r>
          <a:r>
            <a:rPr lang="en-US" b="0" i="0" baseline="0" dirty="0" err="1"/>
            <a:t>osmo</a:t>
          </a:r>
          <a:r>
            <a:rPr lang="en-US" b="0" i="0" baseline="0" dirty="0"/>
            <a:t> of solute particle difference between inside and outside will create an osmotic pressure of  19.3 millimeters of mercury.</a:t>
          </a:r>
          <a:endParaRPr lang="en-US" dirty="0"/>
        </a:p>
      </dgm:t>
    </dgm:pt>
    <dgm:pt modelId="{54BCF0E7-54A4-412A-AA13-C60062451780}" type="parTrans" cxnId="{067BF50D-DA16-4042-9621-892E170FC566}">
      <dgm:prSet/>
      <dgm:spPr/>
      <dgm:t>
        <a:bodyPr/>
        <a:lstStyle/>
        <a:p>
          <a:endParaRPr lang="en-US"/>
        </a:p>
      </dgm:t>
    </dgm:pt>
    <dgm:pt modelId="{9F7A84B6-F8ED-41B8-8BFD-975764C604DB}" type="sibTrans" cxnId="{067BF50D-DA16-4042-9621-892E170FC566}">
      <dgm:prSet/>
      <dgm:spPr/>
      <dgm:t>
        <a:bodyPr/>
        <a:lstStyle/>
        <a:p>
          <a:endParaRPr lang="en-US"/>
        </a:p>
      </dgm:t>
    </dgm:pt>
    <dgm:pt modelId="{ADFB5F28-3742-4B99-A5EE-5687987C0979}">
      <dgm:prSet/>
      <dgm:spPr/>
      <dgm:t>
        <a:bodyPr/>
        <a:lstStyle/>
        <a:p>
          <a:r>
            <a:rPr lang="en-US" b="0" i="0" baseline="0" dirty="0"/>
            <a:t>282-300mosmol/L times 19.3/</a:t>
          </a:r>
          <a:r>
            <a:rPr lang="en-US" b="0" i="0" baseline="0" dirty="0" err="1"/>
            <a:t>mosmol</a:t>
          </a:r>
          <a:r>
            <a:rPr lang="en-US" b="0" i="0" baseline="0" dirty="0"/>
            <a:t>/L</a:t>
          </a:r>
          <a:endParaRPr lang="en-US" dirty="0"/>
        </a:p>
      </dgm:t>
    </dgm:pt>
    <dgm:pt modelId="{3AC264FE-CF32-484E-BA53-DD6F57CB5FD5}" type="parTrans" cxnId="{52156460-DCEF-45E3-BE3A-E26D9F884AC3}">
      <dgm:prSet/>
      <dgm:spPr/>
      <dgm:t>
        <a:bodyPr/>
        <a:lstStyle/>
        <a:p>
          <a:endParaRPr lang="en-US"/>
        </a:p>
      </dgm:t>
    </dgm:pt>
    <dgm:pt modelId="{66880E0D-9BF0-492E-9986-704FF5A581F0}" type="sibTrans" cxnId="{52156460-DCEF-45E3-BE3A-E26D9F884AC3}">
      <dgm:prSet/>
      <dgm:spPr/>
      <dgm:t>
        <a:bodyPr/>
        <a:lstStyle/>
        <a:p>
          <a:endParaRPr lang="en-US"/>
        </a:p>
      </dgm:t>
    </dgm:pt>
    <dgm:pt modelId="{D6858510-0CAA-435B-A0D3-69A70CEC8920}">
      <dgm:prSet/>
      <dgm:spPr/>
      <dgm:t>
        <a:bodyPr/>
        <a:lstStyle/>
        <a:p>
          <a:r>
            <a:rPr lang="en-US" b="0" i="0" baseline="0"/>
            <a:t>it will create 5443mmHg osmotic pressure which is very high</a:t>
          </a:r>
          <a:endParaRPr lang="en-US"/>
        </a:p>
      </dgm:t>
    </dgm:pt>
    <dgm:pt modelId="{E774137C-E3AF-4C88-BF5E-2739E2D75C3D}" type="parTrans" cxnId="{E910D066-23B9-46FD-ABB7-E6BDF818B5F5}">
      <dgm:prSet/>
      <dgm:spPr/>
      <dgm:t>
        <a:bodyPr/>
        <a:lstStyle/>
        <a:p>
          <a:endParaRPr lang="en-US"/>
        </a:p>
      </dgm:t>
    </dgm:pt>
    <dgm:pt modelId="{F8A39ED0-5874-445F-9A88-B1CD26DD3EFE}" type="sibTrans" cxnId="{E910D066-23B9-46FD-ABB7-E6BDF818B5F5}">
      <dgm:prSet/>
      <dgm:spPr/>
      <dgm:t>
        <a:bodyPr/>
        <a:lstStyle/>
        <a:p>
          <a:endParaRPr lang="en-US"/>
        </a:p>
      </dgm:t>
    </dgm:pt>
    <dgm:pt modelId="{AD83DC32-EDF3-4A8C-B8A1-A2703C0DB53E}" type="pres">
      <dgm:prSet presAssocID="{64A08737-CF98-4122-A3E0-8D43620AEE04}" presName="root" presStyleCnt="0">
        <dgm:presLayoutVars>
          <dgm:dir/>
          <dgm:resizeHandles val="exact"/>
        </dgm:presLayoutVars>
      </dgm:prSet>
      <dgm:spPr/>
    </dgm:pt>
    <dgm:pt modelId="{1E6DD989-1235-49AB-A737-D1FC7582AE1E}" type="pres">
      <dgm:prSet presAssocID="{2C523805-B7B6-49B9-931C-AA28D03EACC4}" presName="compNode" presStyleCnt="0"/>
      <dgm:spPr/>
    </dgm:pt>
    <dgm:pt modelId="{BA82C971-8EC0-422C-BECE-E8F4F323F5FB}" type="pres">
      <dgm:prSet presAssocID="{2C523805-B7B6-49B9-931C-AA28D03EACC4}" presName="bgRect" presStyleLbl="bgShp" presStyleIdx="0" presStyleCnt="5"/>
      <dgm:spPr/>
    </dgm:pt>
    <dgm:pt modelId="{8323FC15-C1DE-455D-BA52-8602F0C07F4E}" type="pres">
      <dgm:prSet presAssocID="{2C523805-B7B6-49B9-931C-AA28D03EACC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ter"/>
        </a:ext>
      </dgm:extLst>
    </dgm:pt>
    <dgm:pt modelId="{8869B3C7-517E-44A3-84AD-3191E422B41A}" type="pres">
      <dgm:prSet presAssocID="{2C523805-B7B6-49B9-931C-AA28D03EACC4}" presName="spaceRect" presStyleCnt="0"/>
      <dgm:spPr/>
    </dgm:pt>
    <dgm:pt modelId="{D07C1EDB-2076-4D0F-9166-33C7346E19C4}" type="pres">
      <dgm:prSet presAssocID="{2C523805-B7B6-49B9-931C-AA28D03EACC4}" presName="parTx" presStyleLbl="revTx" presStyleIdx="0" presStyleCnt="5">
        <dgm:presLayoutVars>
          <dgm:chMax val="0"/>
          <dgm:chPref val="0"/>
        </dgm:presLayoutVars>
      </dgm:prSet>
      <dgm:spPr/>
    </dgm:pt>
    <dgm:pt modelId="{454B785E-2BAB-4A0E-9CD9-65D5D519EE4B}" type="pres">
      <dgm:prSet presAssocID="{17E49303-144A-4F30-AEE6-1901302F168C}" presName="sibTrans" presStyleCnt="0"/>
      <dgm:spPr/>
    </dgm:pt>
    <dgm:pt modelId="{3D6AE4DC-8D61-4BC9-89D4-A5C8F84F7DD0}" type="pres">
      <dgm:prSet presAssocID="{4522E4F8-8AC3-4F88-BD00-FFE544EB1B1E}" presName="compNode" presStyleCnt="0"/>
      <dgm:spPr/>
    </dgm:pt>
    <dgm:pt modelId="{4F947783-55D6-498E-A686-D7C4F6671F09}" type="pres">
      <dgm:prSet presAssocID="{4522E4F8-8AC3-4F88-BD00-FFE544EB1B1E}" presName="bgRect" presStyleLbl="bgShp" presStyleIdx="1" presStyleCnt="5" custLinFactNeighborX="936" custLinFactNeighborY="7644"/>
      <dgm:spPr/>
    </dgm:pt>
    <dgm:pt modelId="{05A97B50-B1E9-4BD8-A8D9-CBF6148005E9}" type="pres">
      <dgm:prSet presAssocID="{4522E4F8-8AC3-4F88-BD00-FFE544EB1B1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aker"/>
        </a:ext>
      </dgm:extLst>
    </dgm:pt>
    <dgm:pt modelId="{8DA49985-C4B4-4607-A583-2D561D7F570C}" type="pres">
      <dgm:prSet presAssocID="{4522E4F8-8AC3-4F88-BD00-FFE544EB1B1E}" presName="spaceRect" presStyleCnt="0"/>
      <dgm:spPr/>
    </dgm:pt>
    <dgm:pt modelId="{BD0B413E-A0AA-4F78-AA98-4D4FE4C0DC88}" type="pres">
      <dgm:prSet presAssocID="{4522E4F8-8AC3-4F88-BD00-FFE544EB1B1E}" presName="parTx" presStyleLbl="revTx" presStyleIdx="1" presStyleCnt="5">
        <dgm:presLayoutVars>
          <dgm:chMax val="0"/>
          <dgm:chPref val="0"/>
        </dgm:presLayoutVars>
      </dgm:prSet>
      <dgm:spPr/>
    </dgm:pt>
    <dgm:pt modelId="{E32D3C13-6BD2-4DE5-8E15-F55D3F6A60FE}" type="pres">
      <dgm:prSet presAssocID="{6F5B95D2-82F5-4339-B759-738714261E91}" presName="sibTrans" presStyleCnt="0"/>
      <dgm:spPr/>
    </dgm:pt>
    <dgm:pt modelId="{93DC9C5B-80DB-485E-81CD-081BAB9E358F}" type="pres">
      <dgm:prSet presAssocID="{25A0FFF1-59D5-4905-9012-05A1165DBB0E}" presName="compNode" presStyleCnt="0"/>
      <dgm:spPr/>
    </dgm:pt>
    <dgm:pt modelId="{53D53CE4-9FE7-4AB5-BA87-005654E67BA6}" type="pres">
      <dgm:prSet presAssocID="{25A0FFF1-59D5-4905-9012-05A1165DBB0E}" presName="bgRect" presStyleLbl="bgShp" presStyleIdx="2" presStyleCnt="5"/>
      <dgm:spPr/>
    </dgm:pt>
    <dgm:pt modelId="{A857257D-5C53-4321-A4C6-80DB3E00F770}" type="pres">
      <dgm:prSet presAssocID="{25A0FFF1-59D5-4905-9012-05A1165DBB0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ientist"/>
        </a:ext>
      </dgm:extLst>
    </dgm:pt>
    <dgm:pt modelId="{291C4179-CB6E-4871-8411-8ADEE776BEC3}" type="pres">
      <dgm:prSet presAssocID="{25A0FFF1-59D5-4905-9012-05A1165DBB0E}" presName="spaceRect" presStyleCnt="0"/>
      <dgm:spPr/>
    </dgm:pt>
    <dgm:pt modelId="{986D4027-3C11-4204-962A-2B9E5C65AE6B}" type="pres">
      <dgm:prSet presAssocID="{25A0FFF1-59D5-4905-9012-05A1165DBB0E}" presName="parTx" presStyleLbl="revTx" presStyleIdx="2" presStyleCnt="5">
        <dgm:presLayoutVars>
          <dgm:chMax val="0"/>
          <dgm:chPref val="0"/>
        </dgm:presLayoutVars>
      </dgm:prSet>
      <dgm:spPr/>
    </dgm:pt>
    <dgm:pt modelId="{B085E236-B89B-40DE-ABDC-F1EE16956947}" type="pres">
      <dgm:prSet presAssocID="{9F7A84B6-F8ED-41B8-8BFD-975764C604DB}" presName="sibTrans" presStyleCnt="0"/>
      <dgm:spPr/>
    </dgm:pt>
    <dgm:pt modelId="{D8B8EDB1-098A-42A9-B7E8-512BB7949608}" type="pres">
      <dgm:prSet presAssocID="{ADFB5F28-3742-4B99-A5EE-5687987C0979}" presName="compNode" presStyleCnt="0"/>
      <dgm:spPr/>
    </dgm:pt>
    <dgm:pt modelId="{08EB1CC2-7FA7-4FD9-AB31-EE7FCF680FF1}" type="pres">
      <dgm:prSet presAssocID="{ADFB5F28-3742-4B99-A5EE-5687987C0979}" presName="bgRect" presStyleLbl="bgShp" presStyleIdx="3" presStyleCnt="5"/>
      <dgm:spPr/>
    </dgm:pt>
    <dgm:pt modelId="{60F7ADCF-08D4-411D-BD15-C14167EF74C7}" type="pres">
      <dgm:prSet presAssocID="{ADFB5F28-3742-4B99-A5EE-5687987C097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sketball"/>
        </a:ext>
      </dgm:extLst>
    </dgm:pt>
    <dgm:pt modelId="{20928793-9D81-462C-980D-B3CF675389F8}" type="pres">
      <dgm:prSet presAssocID="{ADFB5F28-3742-4B99-A5EE-5687987C0979}" presName="spaceRect" presStyleCnt="0"/>
      <dgm:spPr/>
    </dgm:pt>
    <dgm:pt modelId="{9D043ABF-2A7B-45FD-992E-EA58B315A2FE}" type="pres">
      <dgm:prSet presAssocID="{ADFB5F28-3742-4B99-A5EE-5687987C0979}" presName="parTx" presStyleLbl="revTx" presStyleIdx="3" presStyleCnt="5">
        <dgm:presLayoutVars>
          <dgm:chMax val="0"/>
          <dgm:chPref val="0"/>
        </dgm:presLayoutVars>
      </dgm:prSet>
      <dgm:spPr/>
    </dgm:pt>
    <dgm:pt modelId="{AE498A56-D893-4223-980C-E99B127DD279}" type="pres">
      <dgm:prSet presAssocID="{66880E0D-9BF0-492E-9986-704FF5A581F0}" presName="sibTrans" presStyleCnt="0"/>
      <dgm:spPr/>
    </dgm:pt>
    <dgm:pt modelId="{85E87B24-6078-43DE-B5D1-E2C8867B63A5}" type="pres">
      <dgm:prSet presAssocID="{D6858510-0CAA-435B-A0D3-69A70CEC8920}" presName="compNode" presStyleCnt="0"/>
      <dgm:spPr/>
    </dgm:pt>
    <dgm:pt modelId="{F97CA80A-9EAB-4849-BF5E-F21257CDC8D9}" type="pres">
      <dgm:prSet presAssocID="{D6858510-0CAA-435B-A0D3-69A70CEC8920}" presName="bgRect" presStyleLbl="bgShp" presStyleIdx="4" presStyleCnt="5"/>
      <dgm:spPr/>
    </dgm:pt>
    <dgm:pt modelId="{F8CC4DCE-5B87-45BA-8C2B-66906376FA4F}" type="pres">
      <dgm:prSet presAssocID="{D6858510-0CAA-435B-A0D3-69A70CEC892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ne Arrow: Straight"/>
        </a:ext>
      </dgm:extLst>
    </dgm:pt>
    <dgm:pt modelId="{6C90D2DE-7B24-4E0B-A88A-4E845A5FB225}" type="pres">
      <dgm:prSet presAssocID="{D6858510-0CAA-435B-A0D3-69A70CEC8920}" presName="spaceRect" presStyleCnt="0"/>
      <dgm:spPr/>
    </dgm:pt>
    <dgm:pt modelId="{035741EC-7BE8-4EDE-9DAE-E8FCF6AD66B1}" type="pres">
      <dgm:prSet presAssocID="{D6858510-0CAA-435B-A0D3-69A70CEC8920}" presName="parTx" presStyleLbl="revTx" presStyleIdx="4" presStyleCnt="5">
        <dgm:presLayoutVars>
          <dgm:chMax val="0"/>
          <dgm:chPref val="0"/>
        </dgm:presLayoutVars>
      </dgm:prSet>
      <dgm:spPr/>
    </dgm:pt>
  </dgm:ptLst>
  <dgm:cxnLst>
    <dgm:cxn modelId="{067BF50D-DA16-4042-9621-892E170FC566}" srcId="{64A08737-CF98-4122-A3E0-8D43620AEE04}" destId="{25A0FFF1-59D5-4905-9012-05A1165DBB0E}" srcOrd="2" destOrd="0" parTransId="{54BCF0E7-54A4-412A-AA13-C60062451780}" sibTransId="{9F7A84B6-F8ED-41B8-8BFD-975764C604DB}"/>
    <dgm:cxn modelId="{52156460-DCEF-45E3-BE3A-E26D9F884AC3}" srcId="{64A08737-CF98-4122-A3E0-8D43620AEE04}" destId="{ADFB5F28-3742-4B99-A5EE-5687987C0979}" srcOrd="3" destOrd="0" parTransId="{3AC264FE-CF32-484E-BA53-DD6F57CB5FD5}" sibTransId="{66880E0D-9BF0-492E-9986-704FF5A581F0}"/>
    <dgm:cxn modelId="{5BA09963-6D51-4069-89F5-FECC81E32C93}" srcId="{64A08737-CF98-4122-A3E0-8D43620AEE04}" destId="{2C523805-B7B6-49B9-931C-AA28D03EACC4}" srcOrd="0" destOrd="0" parTransId="{17BCDF2A-2B51-4E8A-AC65-7E6856788F4E}" sibTransId="{17E49303-144A-4F30-AEE6-1901302F168C}"/>
    <dgm:cxn modelId="{E910D066-23B9-46FD-ABB7-E6BDF818B5F5}" srcId="{64A08737-CF98-4122-A3E0-8D43620AEE04}" destId="{D6858510-0CAA-435B-A0D3-69A70CEC8920}" srcOrd="4" destOrd="0" parTransId="{E774137C-E3AF-4C88-BF5E-2739E2D75C3D}" sibTransId="{F8A39ED0-5874-445F-9A88-B1CD26DD3EFE}"/>
    <dgm:cxn modelId="{812E1B95-602B-4C48-90B1-1C1C54F734C9}" type="presOf" srcId="{4522E4F8-8AC3-4F88-BD00-FFE544EB1B1E}" destId="{BD0B413E-A0AA-4F78-AA98-4D4FE4C0DC88}" srcOrd="0" destOrd="0" presId="urn:microsoft.com/office/officeart/2018/2/layout/IconVerticalSolidList"/>
    <dgm:cxn modelId="{9726F195-08D2-4FAD-9ECC-33ABE3FEED58}" type="presOf" srcId="{D6858510-0CAA-435B-A0D3-69A70CEC8920}" destId="{035741EC-7BE8-4EDE-9DAE-E8FCF6AD66B1}" srcOrd="0" destOrd="0" presId="urn:microsoft.com/office/officeart/2018/2/layout/IconVerticalSolidList"/>
    <dgm:cxn modelId="{814141B7-DEC4-4D93-92E9-9130A7FD92B9}" type="presOf" srcId="{ADFB5F28-3742-4B99-A5EE-5687987C0979}" destId="{9D043ABF-2A7B-45FD-992E-EA58B315A2FE}" srcOrd="0" destOrd="0" presId="urn:microsoft.com/office/officeart/2018/2/layout/IconVerticalSolidList"/>
    <dgm:cxn modelId="{3C1C74CC-546E-4519-AE69-6C8A514070D4}" type="presOf" srcId="{25A0FFF1-59D5-4905-9012-05A1165DBB0E}" destId="{986D4027-3C11-4204-962A-2B9E5C65AE6B}" srcOrd="0" destOrd="0" presId="urn:microsoft.com/office/officeart/2018/2/layout/IconVerticalSolidList"/>
    <dgm:cxn modelId="{210924D6-A1F0-4122-9FD2-AE1DB43BCB57}" srcId="{64A08737-CF98-4122-A3E0-8D43620AEE04}" destId="{4522E4F8-8AC3-4F88-BD00-FFE544EB1B1E}" srcOrd="1" destOrd="0" parTransId="{14F897AD-7731-4124-90B8-A57921D92D0C}" sibTransId="{6F5B95D2-82F5-4339-B759-738714261E91}"/>
    <dgm:cxn modelId="{740FCFD8-FA47-44B4-8217-6A6191318744}" type="presOf" srcId="{2C523805-B7B6-49B9-931C-AA28D03EACC4}" destId="{D07C1EDB-2076-4D0F-9166-33C7346E19C4}" srcOrd="0" destOrd="0" presId="urn:microsoft.com/office/officeart/2018/2/layout/IconVerticalSolidList"/>
    <dgm:cxn modelId="{7B6E08F4-B30F-4AD7-BEF1-FE98ABDCCA91}" type="presOf" srcId="{64A08737-CF98-4122-A3E0-8D43620AEE04}" destId="{AD83DC32-EDF3-4A8C-B8A1-A2703C0DB53E}" srcOrd="0" destOrd="0" presId="urn:microsoft.com/office/officeart/2018/2/layout/IconVerticalSolidList"/>
    <dgm:cxn modelId="{5C427AD1-A108-4007-8509-F62AD449E42F}" type="presParOf" srcId="{AD83DC32-EDF3-4A8C-B8A1-A2703C0DB53E}" destId="{1E6DD989-1235-49AB-A737-D1FC7582AE1E}" srcOrd="0" destOrd="0" presId="urn:microsoft.com/office/officeart/2018/2/layout/IconVerticalSolidList"/>
    <dgm:cxn modelId="{4B057138-5CEA-43EA-B504-4C796D1CDD52}" type="presParOf" srcId="{1E6DD989-1235-49AB-A737-D1FC7582AE1E}" destId="{BA82C971-8EC0-422C-BECE-E8F4F323F5FB}" srcOrd="0" destOrd="0" presId="urn:microsoft.com/office/officeart/2018/2/layout/IconVerticalSolidList"/>
    <dgm:cxn modelId="{A2426ACD-454B-46FA-97B6-8B9ACBFB45F4}" type="presParOf" srcId="{1E6DD989-1235-49AB-A737-D1FC7582AE1E}" destId="{8323FC15-C1DE-455D-BA52-8602F0C07F4E}" srcOrd="1" destOrd="0" presId="urn:microsoft.com/office/officeart/2018/2/layout/IconVerticalSolidList"/>
    <dgm:cxn modelId="{84DF5432-7158-42C0-9888-603DDBEFABFA}" type="presParOf" srcId="{1E6DD989-1235-49AB-A737-D1FC7582AE1E}" destId="{8869B3C7-517E-44A3-84AD-3191E422B41A}" srcOrd="2" destOrd="0" presId="urn:microsoft.com/office/officeart/2018/2/layout/IconVerticalSolidList"/>
    <dgm:cxn modelId="{30A432FA-F952-4A32-8A86-3D6A100BC3D1}" type="presParOf" srcId="{1E6DD989-1235-49AB-A737-D1FC7582AE1E}" destId="{D07C1EDB-2076-4D0F-9166-33C7346E19C4}" srcOrd="3" destOrd="0" presId="urn:microsoft.com/office/officeart/2018/2/layout/IconVerticalSolidList"/>
    <dgm:cxn modelId="{9AFE8DC8-A60F-4204-8A3D-9A5B4D09468D}" type="presParOf" srcId="{AD83DC32-EDF3-4A8C-B8A1-A2703C0DB53E}" destId="{454B785E-2BAB-4A0E-9CD9-65D5D519EE4B}" srcOrd="1" destOrd="0" presId="urn:microsoft.com/office/officeart/2018/2/layout/IconVerticalSolidList"/>
    <dgm:cxn modelId="{1C326812-044E-48FF-988A-40C23F4409CA}" type="presParOf" srcId="{AD83DC32-EDF3-4A8C-B8A1-A2703C0DB53E}" destId="{3D6AE4DC-8D61-4BC9-89D4-A5C8F84F7DD0}" srcOrd="2" destOrd="0" presId="urn:microsoft.com/office/officeart/2018/2/layout/IconVerticalSolidList"/>
    <dgm:cxn modelId="{84CD3EA0-5E73-4884-AC41-506348691236}" type="presParOf" srcId="{3D6AE4DC-8D61-4BC9-89D4-A5C8F84F7DD0}" destId="{4F947783-55D6-498E-A686-D7C4F6671F09}" srcOrd="0" destOrd="0" presId="urn:microsoft.com/office/officeart/2018/2/layout/IconVerticalSolidList"/>
    <dgm:cxn modelId="{44043483-7036-4DB0-B219-AEDB43D9A301}" type="presParOf" srcId="{3D6AE4DC-8D61-4BC9-89D4-A5C8F84F7DD0}" destId="{05A97B50-B1E9-4BD8-A8D9-CBF6148005E9}" srcOrd="1" destOrd="0" presId="urn:microsoft.com/office/officeart/2018/2/layout/IconVerticalSolidList"/>
    <dgm:cxn modelId="{F6206E77-3F09-44DB-AE54-19C41C98F207}" type="presParOf" srcId="{3D6AE4DC-8D61-4BC9-89D4-A5C8F84F7DD0}" destId="{8DA49985-C4B4-4607-A583-2D561D7F570C}" srcOrd="2" destOrd="0" presId="urn:microsoft.com/office/officeart/2018/2/layout/IconVerticalSolidList"/>
    <dgm:cxn modelId="{860BB527-476E-4C68-8AE5-5832594D7106}" type="presParOf" srcId="{3D6AE4DC-8D61-4BC9-89D4-A5C8F84F7DD0}" destId="{BD0B413E-A0AA-4F78-AA98-4D4FE4C0DC88}" srcOrd="3" destOrd="0" presId="urn:microsoft.com/office/officeart/2018/2/layout/IconVerticalSolidList"/>
    <dgm:cxn modelId="{882F9104-DCDB-41BB-ABBC-CD20CBA0974C}" type="presParOf" srcId="{AD83DC32-EDF3-4A8C-B8A1-A2703C0DB53E}" destId="{E32D3C13-6BD2-4DE5-8E15-F55D3F6A60FE}" srcOrd="3" destOrd="0" presId="urn:microsoft.com/office/officeart/2018/2/layout/IconVerticalSolidList"/>
    <dgm:cxn modelId="{7C8E2308-C851-4978-86E1-6E75F09324AE}" type="presParOf" srcId="{AD83DC32-EDF3-4A8C-B8A1-A2703C0DB53E}" destId="{93DC9C5B-80DB-485E-81CD-081BAB9E358F}" srcOrd="4" destOrd="0" presId="urn:microsoft.com/office/officeart/2018/2/layout/IconVerticalSolidList"/>
    <dgm:cxn modelId="{A17019EE-1AEE-45CE-A0CE-768D9BD42F5A}" type="presParOf" srcId="{93DC9C5B-80DB-485E-81CD-081BAB9E358F}" destId="{53D53CE4-9FE7-4AB5-BA87-005654E67BA6}" srcOrd="0" destOrd="0" presId="urn:microsoft.com/office/officeart/2018/2/layout/IconVerticalSolidList"/>
    <dgm:cxn modelId="{7B565587-C582-4F57-8D96-E56A67DB42C6}" type="presParOf" srcId="{93DC9C5B-80DB-485E-81CD-081BAB9E358F}" destId="{A857257D-5C53-4321-A4C6-80DB3E00F770}" srcOrd="1" destOrd="0" presId="urn:microsoft.com/office/officeart/2018/2/layout/IconVerticalSolidList"/>
    <dgm:cxn modelId="{650BE640-FA65-4900-91E3-B4046F38594A}" type="presParOf" srcId="{93DC9C5B-80DB-485E-81CD-081BAB9E358F}" destId="{291C4179-CB6E-4871-8411-8ADEE776BEC3}" srcOrd="2" destOrd="0" presId="urn:microsoft.com/office/officeart/2018/2/layout/IconVerticalSolidList"/>
    <dgm:cxn modelId="{4FBA0E23-91CA-4AE8-A8A4-1F33C6A14EDF}" type="presParOf" srcId="{93DC9C5B-80DB-485E-81CD-081BAB9E358F}" destId="{986D4027-3C11-4204-962A-2B9E5C65AE6B}" srcOrd="3" destOrd="0" presId="urn:microsoft.com/office/officeart/2018/2/layout/IconVerticalSolidList"/>
    <dgm:cxn modelId="{6CE57034-AAC0-4FC8-B6DF-D4F555D58038}" type="presParOf" srcId="{AD83DC32-EDF3-4A8C-B8A1-A2703C0DB53E}" destId="{B085E236-B89B-40DE-ABDC-F1EE16956947}" srcOrd="5" destOrd="0" presId="urn:microsoft.com/office/officeart/2018/2/layout/IconVerticalSolidList"/>
    <dgm:cxn modelId="{A2039823-9975-4805-84AA-5AD19CB2E758}" type="presParOf" srcId="{AD83DC32-EDF3-4A8C-B8A1-A2703C0DB53E}" destId="{D8B8EDB1-098A-42A9-B7E8-512BB7949608}" srcOrd="6" destOrd="0" presId="urn:microsoft.com/office/officeart/2018/2/layout/IconVerticalSolidList"/>
    <dgm:cxn modelId="{8649CCB0-3823-44DA-88A4-F30ED42DAB58}" type="presParOf" srcId="{D8B8EDB1-098A-42A9-B7E8-512BB7949608}" destId="{08EB1CC2-7FA7-4FD9-AB31-EE7FCF680FF1}" srcOrd="0" destOrd="0" presId="urn:microsoft.com/office/officeart/2018/2/layout/IconVerticalSolidList"/>
    <dgm:cxn modelId="{07E4C227-813B-4F7F-9DA4-32AC9B9FAA7F}" type="presParOf" srcId="{D8B8EDB1-098A-42A9-B7E8-512BB7949608}" destId="{60F7ADCF-08D4-411D-BD15-C14167EF74C7}" srcOrd="1" destOrd="0" presId="urn:microsoft.com/office/officeart/2018/2/layout/IconVerticalSolidList"/>
    <dgm:cxn modelId="{89742F76-981A-4A70-BF30-BD2ADE5547B1}" type="presParOf" srcId="{D8B8EDB1-098A-42A9-B7E8-512BB7949608}" destId="{20928793-9D81-462C-980D-B3CF675389F8}" srcOrd="2" destOrd="0" presId="urn:microsoft.com/office/officeart/2018/2/layout/IconVerticalSolidList"/>
    <dgm:cxn modelId="{DDBB65D3-22EF-4406-880F-BBA7F1900FFD}" type="presParOf" srcId="{D8B8EDB1-098A-42A9-B7E8-512BB7949608}" destId="{9D043ABF-2A7B-45FD-992E-EA58B315A2FE}" srcOrd="3" destOrd="0" presId="urn:microsoft.com/office/officeart/2018/2/layout/IconVerticalSolidList"/>
    <dgm:cxn modelId="{35A16636-99CD-4C2A-A6AE-F117A16A0292}" type="presParOf" srcId="{AD83DC32-EDF3-4A8C-B8A1-A2703C0DB53E}" destId="{AE498A56-D893-4223-980C-E99B127DD279}" srcOrd="7" destOrd="0" presId="urn:microsoft.com/office/officeart/2018/2/layout/IconVerticalSolidList"/>
    <dgm:cxn modelId="{073C5AE4-4211-4317-B99F-39AB2D2B4295}" type="presParOf" srcId="{AD83DC32-EDF3-4A8C-B8A1-A2703C0DB53E}" destId="{85E87B24-6078-43DE-B5D1-E2C8867B63A5}" srcOrd="8" destOrd="0" presId="urn:microsoft.com/office/officeart/2018/2/layout/IconVerticalSolidList"/>
    <dgm:cxn modelId="{77A90F61-35AB-44E8-A045-5AF52236C1D6}" type="presParOf" srcId="{85E87B24-6078-43DE-B5D1-E2C8867B63A5}" destId="{F97CA80A-9EAB-4849-BF5E-F21257CDC8D9}" srcOrd="0" destOrd="0" presId="urn:microsoft.com/office/officeart/2018/2/layout/IconVerticalSolidList"/>
    <dgm:cxn modelId="{91BA5FEB-9B1E-4F60-968E-9127EB4C0F2D}" type="presParOf" srcId="{85E87B24-6078-43DE-B5D1-E2C8867B63A5}" destId="{F8CC4DCE-5B87-45BA-8C2B-66906376FA4F}" srcOrd="1" destOrd="0" presId="urn:microsoft.com/office/officeart/2018/2/layout/IconVerticalSolidList"/>
    <dgm:cxn modelId="{AD5A45BB-1BCE-4213-B4A5-26B9946A93E7}" type="presParOf" srcId="{85E87B24-6078-43DE-B5D1-E2C8867B63A5}" destId="{6C90D2DE-7B24-4E0B-A88A-4E845A5FB225}" srcOrd="2" destOrd="0" presId="urn:microsoft.com/office/officeart/2018/2/layout/IconVerticalSolidList"/>
    <dgm:cxn modelId="{6F7FEC40-8379-4FCD-BD8E-54FD695307A0}" type="presParOf" srcId="{85E87B24-6078-43DE-B5D1-E2C8867B63A5}" destId="{035741EC-7BE8-4EDE-9DAE-E8FCF6AD66B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31F90D-B58E-418B-92A7-364BC246D0C8}"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9BAE531C-8675-4F64-B98E-7A84FB307F9E}">
      <dgm:prSet/>
      <dgm:spPr/>
      <dgm:t>
        <a:bodyPr/>
        <a:lstStyle/>
        <a:p>
          <a:r>
            <a:rPr lang="en-US" dirty="0"/>
            <a:t>Physiological saline is 0.9% NaCl.  This means that 100 ml's of physiological saline contains 0.9 g of NaCl.  One liter of physiological saline must contain 9 g of NaCl.  We can determine the molarity of a physiological saline solution by dividing 9 g by 58 g... since we have 9 g of NaCl in a liter of physiological saline, but we have 58 grams of NaCl in a mole of NaCl.  When we divide 9 g by 58 g, we find that physiological saline contains 0.154 moles of NaCl per liter.  That means that physiological saline (0.9% NaCl) has a molarity of 0.154 molar.  We might express this as 0.154 M... or 154 millimolar (154 mM).</a:t>
          </a:r>
        </a:p>
      </dgm:t>
    </dgm:pt>
    <dgm:pt modelId="{4627706A-B73A-4BAD-B2C1-7D5BAAA097F5}" type="parTrans" cxnId="{83FE0270-0D4D-4642-B01B-71DEB9247794}">
      <dgm:prSet/>
      <dgm:spPr/>
      <dgm:t>
        <a:bodyPr/>
        <a:lstStyle/>
        <a:p>
          <a:endParaRPr lang="en-US"/>
        </a:p>
      </dgm:t>
    </dgm:pt>
    <dgm:pt modelId="{2C0F7E19-73C5-44A0-8419-D521BDBD2CD9}" type="sibTrans" cxnId="{83FE0270-0D4D-4642-B01B-71DEB9247794}">
      <dgm:prSet/>
      <dgm:spPr/>
      <dgm:t>
        <a:bodyPr/>
        <a:lstStyle/>
        <a:p>
          <a:endParaRPr lang="en-US"/>
        </a:p>
      </dgm:t>
    </dgm:pt>
    <dgm:pt modelId="{D9F48FF7-72E6-47BF-A91C-AEE96E31E87D}">
      <dgm:prSet/>
      <dgm:spPr/>
      <dgm:t>
        <a:bodyPr/>
        <a:lstStyle/>
        <a:p>
          <a:r>
            <a:rPr lang="en-US" dirty="0"/>
            <a:t>A 0.9% NaCl and a 0.154 M NaCl solution are the same thing. They are physiologic isotonic solution </a:t>
          </a:r>
        </a:p>
      </dgm:t>
    </dgm:pt>
    <dgm:pt modelId="{9FA37300-E86B-4195-944E-050E4E44CF1F}" type="parTrans" cxnId="{CC767382-050A-4DEE-AFF6-A3E4CB4126C2}">
      <dgm:prSet/>
      <dgm:spPr/>
      <dgm:t>
        <a:bodyPr/>
        <a:lstStyle/>
        <a:p>
          <a:endParaRPr lang="en-US"/>
        </a:p>
      </dgm:t>
    </dgm:pt>
    <dgm:pt modelId="{AE5AE439-3F7A-480C-8055-FB1AFF2DBA3B}" type="sibTrans" cxnId="{CC767382-050A-4DEE-AFF6-A3E4CB4126C2}">
      <dgm:prSet/>
      <dgm:spPr/>
      <dgm:t>
        <a:bodyPr/>
        <a:lstStyle/>
        <a:p>
          <a:endParaRPr lang="en-US"/>
        </a:p>
      </dgm:t>
    </dgm:pt>
    <dgm:pt modelId="{C576BA70-7C52-4758-8DFA-4D8D1DBBD7DE}" type="pres">
      <dgm:prSet presAssocID="{4E31F90D-B58E-418B-92A7-364BC246D0C8}" presName="root" presStyleCnt="0">
        <dgm:presLayoutVars>
          <dgm:dir/>
          <dgm:resizeHandles val="exact"/>
        </dgm:presLayoutVars>
      </dgm:prSet>
      <dgm:spPr/>
    </dgm:pt>
    <dgm:pt modelId="{941A2FA4-6174-4A78-9860-1AF9D96CE1EE}" type="pres">
      <dgm:prSet presAssocID="{9BAE531C-8675-4F64-B98E-7A84FB307F9E}" presName="compNode" presStyleCnt="0"/>
      <dgm:spPr/>
    </dgm:pt>
    <dgm:pt modelId="{52A734FA-C512-4980-940A-DD056AEA5587}" type="pres">
      <dgm:prSet presAssocID="{9BAE531C-8675-4F64-B98E-7A84FB307F9E}" presName="bgRect" presStyleLbl="bgShp" presStyleIdx="0" presStyleCnt="2"/>
      <dgm:spPr/>
    </dgm:pt>
    <dgm:pt modelId="{6FBC7AD0-7C3A-4D61-AE68-7A14EC3F622F}" type="pres">
      <dgm:prSet presAssocID="{9BAE531C-8675-4F64-B98E-7A84FB307F9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dney"/>
        </a:ext>
      </dgm:extLst>
    </dgm:pt>
    <dgm:pt modelId="{ED829815-98DD-4EA0-89BE-A53268296853}" type="pres">
      <dgm:prSet presAssocID="{9BAE531C-8675-4F64-B98E-7A84FB307F9E}" presName="spaceRect" presStyleCnt="0"/>
      <dgm:spPr/>
    </dgm:pt>
    <dgm:pt modelId="{7A0E8B6A-3848-4106-87C8-18287735BABE}" type="pres">
      <dgm:prSet presAssocID="{9BAE531C-8675-4F64-B98E-7A84FB307F9E}" presName="parTx" presStyleLbl="revTx" presStyleIdx="0" presStyleCnt="2">
        <dgm:presLayoutVars>
          <dgm:chMax val="0"/>
          <dgm:chPref val="0"/>
        </dgm:presLayoutVars>
      </dgm:prSet>
      <dgm:spPr/>
    </dgm:pt>
    <dgm:pt modelId="{F9815C64-0163-4C32-900D-CCC617AE32A7}" type="pres">
      <dgm:prSet presAssocID="{2C0F7E19-73C5-44A0-8419-D521BDBD2CD9}" presName="sibTrans" presStyleCnt="0"/>
      <dgm:spPr/>
    </dgm:pt>
    <dgm:pt modelId="{C3859BBB-6FEC-42D7-9C70-B7FBCAD4253D}" type="pres">
      <dgm:prSet presAssocID="{D9F48FF7-72E6-47BF-A91C-AEE96E31E87D}" presName="compNode" presStyleCnt="0"/>
      <dgm:spPr/>
    </dgm:pt>
    <dgm:pt modelId="{66EA4649-1093-4879-B566-34798DA7487B}" type="pres">
      <dgm:prSet presAssocID="{D9F48FF7-72E6-47BF-A91C-AEE96E31E87D}" presName="bgRect" presStyleLbl="bgShp" presStyleIdx="1" presStyleCnt="2"/>
      <dgm:spPr/>
    </dgm:pt>
    <dgm:pt modelId="{7E5451DF-E8A2-40C7-8F3C-12A969D06C62}" type="pres">
      <dgm:prSet presAssocID="{D9F48FF7-72E6-47BF-A91C-AEE96E31E87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3709C8F8-D6AC-4978-A32D-B82F8EC9CF63}" type="pres">
      <dgm:prSet presAssocID="{D9F48FF7-72E6-47BF-A91C-AEE96E31E87D}" presName="spaceRect" presStyleCnt="0"/>
      <dgm:spPr/>
    </dgm:pt>
    <dgm:pt modelId="{8916BEC0-34FE-46BF-BE64-42ACFF51E02C}" type="pres">
      <dgm:prSet presAssocID="{D9F48FF7-72E6-47BF-A91C-AEE96E31E87D}" presName="parTx" presStyleLbl="revTx" presStyleIdx="1" presStyleCnt="2">
        <dgm:presLayoutVars>
          <dgm:chMax val="0"/>
          <dgm:chPref val="0"/>
        </dgm:presLayoutVars>
      </dgm:prSet>
      <dgm:spPr/>
    </dgm:pt>
  </dgm:ptLst>
  <dgm:cxnLst>
    <dgm:cxn modelId="{83FE0270-0D4D-4642-B01B-71DEB9247794}" srcId="{4E31F90D-B58E-418B-92A7-364BC246D0C8}" destId="{9BAE531C-8675-4F64-B98E-7A84FB307F9E}" srcOrd="0" destOrd="0" parTransId="{4627706A-B73A-4BAD-B2C1-7D5BAAA097F5}" sibTransId="{2C0F7E19-73C5-44A0-8419-D521BDBD2CD9}"/>
    <dgm:cxn modelId="{CC767382-050A-4DEE-AFF6-A3E4CB4126C2}" srcId="{4E31F90D-B58E-418B-92A7-364BC246D0C8}" destId="{D9F48FF7-72E6-47BF-A91C-AEE96E31E87D}" srcOrd="1" destOrd="0" parTransId="{9FA37300-E86B-4195-944E-050E4E44CF1F}" sibTransId="{AE5AE439-3F7A-480C-8055-FB1AFF2DBA3B}"/>
    <dgm:cxn modelId="{7B25B288-A0FE-46EC-9B9C-9D8F54334AC6}" type="presOf" srcId="{4E31F90D-B58E-418B-92A7-364BC246D0C8}" destId="{C576BA70-7C52-4758-8DFA-4D8D1DBBD7DE}" srcOrd="0" destOrd="0" presId="urn:microsoft.com/office/officeart/2018/2/layout/IconVerticalSolidList"/>
    <dgm:cxn modelId="{16478ACE-5319-4769-8FB5-D5B124FA5234}" type="presOf" srcId="{9BAE531C-8675-4F64-B98E-7A84FB307F9E}" destId="{7A0E8B6A-3848-4106-87C8-18287735BABE}" srcOrd="0" destOrd="0" presId="urn:microsoft.com/office/officeart/2018/2/layout/IconVerticalSolidList"/>
    <dgm:cxn modelId="{4EE8FCF8-3370-4140-B78E-ABA21A4055B8}" type="presOf" srcId="{D9F48FF7-72E6-47BF-A91C-AEE96E31E87D}" destId="{8916BEC0-34FE-46BF-BE64-42ACFF51E02C}" srcOrd="0" destOrd="0" presId="urn:microsoft.com/office/officeart/2018/2/layout/IconVerticalSolidList"/>
    <dgm:cxn modelId="{17CC749D-9981-46B1-98AD-F083CC351D82}" type="presParOf" srcId="{C576BA70-7C52-4758-8DFA-4D8D1DBBD7DE}" destId="{941A2FA4-6174-4A78-9860-1AF9D96CE1EE}" srcOrd="0" destOrd="0" presId="urn:microsoft.com/office/officeart/2018/2/layout/IconVerticalSolidList"/>
    <dgm:cxn modelId="{8B644EF3-7F44-4C76-8134-B81EB3A7A1CD}" type="presParOf" srcId="{941A2FA4-6174-4A78-9860-1AF9D96CE1EE}" destId="{52A734FA-C512-4980-940A-DD056AEA5587}" srcOrd="0" destOrd="0" presId="urn:microsoft.com/office/officeart/2018/2/layout/IconVerticalSolidList"/>
    <dgm:cxn modelId="{BAB1C52B-463C-49AF-BB83-1E0E58032FB4}" type="presParOf" srcId="{941A2FA4-6174-4A78-9860-1AF9D96CE1EE}" destId="{6FBC7AD0-7C3A-4D61-AE68-7A14EC3F622F}" srcOrd="1" destOrd="0" presId="urn:microsoft.com/office/officeart/2018/2/layout/IconVerticalSolidList"/>
    <dgm:cxn modelId="{B19072FC-05E7-4A07-838F-A77E2DEDF23E}" type="presParOf" srcId="{941A2FA4-6174-4A78-9860-1AF9D96CE1EE}" destId="{ED829815-98DD-4EA0-89BE-A53268296853}" srcOrd="2" destOrd="0" presId="urn:microsoft.com/office/officeart/2018/2/layout/IconVerticalSolidList"/>
    <dgm:cxn modelId="{255BF222-F438-4605-B88B-115377FAA58A}" type="presParOf" srcId="{941A2FA4-6174-4A78-9860-1AF9D96CE1EE}" destId="{7A0E8B6A-3848-4106-87C8-18287735BABE}" srcOrd="3" destOrd="0" presId="urn:microsoft.com/office/officeart/2018/2/layout/IconVerticalSolidList"/>
    <dgm:cxn modelId="{A208ABE9-5209-4BB0-81DF-2F7F67769CBF}" type="presParOf" srcId="{C576BA70-7C52-4758-8DFA-4D8D1DBBD7DE}" destId="{F9815C64-0163-4C32-900D-CCC617AE32A7}" srcOrd="1" destOrd="0" presId="urn:microsoft.com/office/officeart/2018/2/layout/IconVerticalSolidList"/>
    <dgm:cxn modelId="{5E65A761-4B54-402D-9BA4-8C708DA35782}" type="presParOf" srcId="{C576BA70-7C52-4758-8DFA-4D8D1DBBD7DE}" destId="{C3859BBB-6FEC-42D7-9C70-B7FBCAD4253D}" srcOrd="2" destOrd="0" presId="urn:microsoft.com/office/officeart/2018/2/layout/IconVerticalSolidList"/>
    <dgm:cxn modelId="{6D707F76-E794-4222-AD84-AD3184663ABE}" type="presParOf" srcId="{C3859BBB-6FEC-42D7-9C70-B7FBCAD4253D}" destId="{66EA4649-1093-4879-B566-34798DA7487B}" srcOrd="0" destOrd="0" presId="urn:microsoft.com/office/officeart/2018/2/layout/IconVerticalSolidList"/>
    <dgm:cxn modelId="{47A1DDE9-3CD8-4A21-B4D9-C8E5E6505F75}" type="presParOf" srcId="{C3859BBB-6FEC-42D7-9C70-B7FBCAD4253D}" destId="{7E5451DF-E8A2-40C7-8F3C-12A969D06C62}" srcOrd="1" destOrd="0" presId="urn:microsoft.com/office/officeart/2018/2/layout/IconVerticalSolidList"/>
    <dgm:cxn modelId="{8F7AE1ED-4B9D-42B2-9950-369F8DD6F42C}" type="presParOf" srcId="{C3859BBB-6FEC-42D7-9C70-B7FBCAD4253D}" destId="{3709C8F8-D6AC-4978-A32D-B82F8EC9CF63}" srcOrd="2" destOrd="0" presId="urn:microsoft.com/office/officeart/2018/2/layout/IconVerticalSolidList"/>
    <dgm:cxn modelId="{7C58861B-FE88-4D88-A986-8F644F1670AF}" type="presParOf" srcId="{C3859BBB-6FEC-42D7-9C70-B7FBCAD4253D}" destId="{8916BEC0-34FE-46BF-BE64-42ACFF51E02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73AE4-C502-44B7-B435-B2D2C7A9AFC4}">
      <dsp:nvSpPr>
        <dsp:cNvPr id="0" name=""/>
        <dsp:cNvSpPr/>
      </dsp:nvSpPr>
      <dsp:spPr>
        <a:xfrm>
          <a:off x="0" y="1591086"/>
          <a:ext cx="6367912" cy="554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891FA5-B40E-4F12-8262-59B64F7E5039}">
      <dsp:nvSpPr>
        <dsp:cNvPr id="0" name=""/>
        <dsp:cNvSpPr/>
      </dsp:nvSpPr>
      <dsp:spPr>
        <a:xfrm>
          <a:off x="318395" y="1266366"/>
          <a:ext cx="4457539" cy="649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484" tIns="0" rIns="168484" bIns="0" numCol="1" spcCol="1270" anchor="ctr" anchorCtr="0">
          <a:noAutofit/>
        </a:bodyPr>
        <a:lstStyle/>
        <a:p>
          <a:pPr marL="0" lvl="0" indent="0" algn="l" defTabSz="977900">
            <a:lnSpc>
              <a:spcPct val="90000"/>
            </a:lnSpc>
            <a:spcBef>
              <a:spcPct val="0"/>
            </a:spcBef>
            <a:spcAft>
              <a:spcPct val="35000"/>
            </a:spcAft>
            <a:buNone/>
          </a:pPr>
          <a:r>
            <a:rPr lang="en-US" sz="2200" kern="1200"/>
            <a:t>Total blood volume </a:t>
          </a:r>
        </a:p>
      </dsp:txBody>
      <dsp:txXfrm>
        <a:off x="350098" y="1298069"/>
        <a:ext cx="4394133" cy="586034"/>
      </dsp:txXfrm>
    </dsp:sp>
    <dsp:sp modelId="{A4D0A819-7B14-4612-B089-00188FA05DFC}">
      <dsp:nvSpPr>
        <dsp:cNvPr id="0" name=""/>
        <dsp:cNvSpPr/>
      </dsp:nvSpPr>
      <dsp:spPr>
        <a:xfrm>
          <a:off x="0" y="2589006"/>
          <a:ext cx="6367912" cy="554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BC9820-96F0-475A-A07E-0FB412E5E235}">
      <dsp:nvSpPr>
        <dsp:cNvPr id="0" name=""/>
        <dsp:cNvSpPr/>
      </dsp:nvSpPr>
      <dsp:spPr>
        <a:xfrm>
          <a:off x="318395" y="2264286"/>
          <a:ext cx="4457539" cy="6494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484" tIns="0" rIns="168484" bIns="0" numCol="1" spcCol="1270" anchor="ctr" anchorCtr="0">
          <a:noAutofit/>
        </a:bodyPr>
        <a:lstStyle/>
        <a:p>
          <a:pPr marL="0" lvl="0" indent="0" algn="l" defTabSz="977900">
            <a:lnSpc>
              <a:spcPct val="90000"/>
            </a:lnSpc>
            <a:spcBef>
              <a:spcPct val="0"/>
            </a:spcBef>
            <a:spcAft>
              <a:spcPct val="35000"/>
            </a:spcAft>
            <a:buNone/>
          </a:pPr>
          <a:r>
            <a:rPr lang="en-US" sz="2200" kern="1200"/>
            <a:t>Tonicity </a:t>
          </a:r>
        </a:p>
      </dsp:txBody>
      <dsp:txXfrm>
        <a:off x="350098" y="2295989"/>
        <a:ext cx="4394133" cy="586034"/>
      </dsp:txXfrm>
    </dsp:sp>
    <dsp:sp modelId="{16DCF257-A073-409F-805F-CD7D24B8DD73}">
      <dsp:nvSpPr>
        <dsp:cNvPr id="0" name=""/>
        <dsp:cNvSpPr/>
      </dsp:nvSpPr>
      <dsp:spPr>
        <a:xfrm>
          <a:off x="0" y="3586926"/>
          <a:ext cx="6367912" cy="554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B78C11-7746-4EBA-9953-64779E07FCCD}">
      <dsp:nvSpPr>
        <dsp:cNvPr id="0" name=""/>
        <dsp:cNvSpPr/>
      </dsp:nvSpPr>
      <dsp:spPr>
        <a:xfrm>
          <a:off x="318395" y="3262206"/>
          <a:ext cx="4457539" cy="6494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484" tIns="0" rIns="168484" bIns="0" numCol="1" spcCol="1270" anchor="ctr" anchorCtr="0">
          <a:noAutofit/>
        </a:bodyPr>
        <a:lstStyle/>
        <a:p>
          <a:pPr marL="0" lvl="0" indent="0" algn="l" defTabSz="977900">
            <a:lnSpc>
              <a:spcPct val="90000"/>
            </a:lnSpc>
            <a:spcBef>
              <a:spcPct val="0"/>
            </a:spcBef>
            <a:spcAft>
              <a:spcPct val="35000"/>
            </a:spcAft>
            <a:buNone/>
          </a:pPr>
          <a:r>
            <a:rPr lang="en-US" sz="2200" kern="1200"/>
            <a:t>Oncotic or colloid osmotic pressure</a:t>
          </a:r>
        </a:p>
      </dsp:txBody>
      <dsp:txXfrm>
        <a:off x="350098" y="3293909"/>
        <a:ext cx="4394133" cy="586034"/>
      </dsp:txXfrm>
    </dsp:sp>
    <dsp:sp modelId="{CC3194B5-98D0-4641-8A45-5E68BB1E3CDD}">
      <dsp:nvSpPr>
        <dsp:cNvPr id="0" name=""/>
        <dsp:cNvSpPr/>
      </dsp:nvSpPr>
      <dsp:spPr>
        <a:xfrm>
          <a:off x="0" y="4584846"/>
          <a:ext cx="6367912" cy="554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7538B0-B6D5-4519-AFC8-0E97AF6D5C7B}">
      <dsp:nvSpPr>
        <dsp:cNvPr id="0" name=""/>
        <dsp:cNvSpPr/>
      </dsp:nvSpPr>
      <dsp:spPr>
        <a:xfrm>
          <a:off x="318395" y="4260126"/>
          <a:ext cx="4457539" cy="649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484" tIns="0" rIns="168484" bIns="0" numCol="1" spcCol="1270" anchor="ctr" anchorCtr="0">
          <a:noAutofit/>
        </a:bodyPr>
        <a:lstStyle/>
        <a:p>
          <a:pPr marL="0" lvl="0" indent="0" algn="l" defTabSz="977900">
            <a:lnSpc>
              <a:spcPct val="90000"/>
            </a:lnSpc>
            <a:spcBef>
              <a:spcPct val="0"/>
            </a:spcBef>
            <a:spcAft>
              <a:spcPct val="35000"/>
            </a:spcAft>
            <a:buNone/>
          </a:pPr>
          <a:r>
            <a:rPr lang="en-US" sz="2200" kern="1200"/>
            <a:t>osmolarity</a:t>
          </a:r>
        </a:p>
      </dsp:txBody>
      <dsp:txXfrm>
        <a:off x="350098" y="4291829"/>
        <a:ext cx="4394133"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0C7C1-0F02-4DDF-B6CE-341D883499E9}">
      <dsp:nvSpPr>
        <dsp:cNvPr id="0" name=""/>
        <dsp:cNvSpPr/>
      </dsp:nvSpPr>
      <dsp:spPr>
        <a:xfrm>
          <a:off x="288423" y="49088"/>
          <a:ext cx="1185040" cy="118504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81C721-637D-4458-97EC-B679AA778382}">
      <dsp:nvSpPr>
        <dsp:cNvPr id="0" name=""/>
        <dsp:cNvSpPr/>
      </dsp:nvSpPr>
      <dsp:spPr>
        <a:xfrm>
          <a:off x="537281" y="297947"/>
          <a:ext cx="687323" cy="6873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FCE9D7-C38D-46DA-9113-3450B15B9166}">
      <dsp:nvSpPr>
        <dsp:cNvPr id="0" name=""/>
        <dsp:cNvSpPr/>
      </dsp:nvSpPr>
      <dsp:spPr>
        <a:xfrm>
          <a:off x="1727401" y="49088"/>
          <a:ext cx="2793310" cy="1185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One pint (blood unit)= 500ml  or half a court ( one quart = 2 pints)</a:t>
          </a:r>
        </a:p>
      </dsp:txBody>
      <dsp:txXfrm>
        <a:off x="1727401" y="49088"/>
        <a:ext cx="2793310" cy="1185040"/>
      </dsp:txXfrm>
    </dsp:sp>
    <dsp:sp modelId="{D70513B6-1516-464E-AEB4-F666B54B134A}">
      <dsp:nvSpPr>
        <dsp:cNvPr id="0" name=""/>
        <dsp:cNvSpPr/>
      </dsp:nvSpPr>
      <dsp:spPr>
        <a:xfrm>
          <a:off x="5007425" y="49088"/>
          <a:ext cx="1185040" cy="118504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EA105F-3431-452A-9BC4-30E7F51B66BF}">
      <dsp:nvSpPr>
        <dsp:cNvPr id="0" name=""/>
        <dsp:cNvSpPr/>
      </dsp:nvSpPr>
      <dsp:spPr>
        <a:xfrm>
          <a:off x="5256283" y="239964"/>
          <a:ext cx="687323" cy="6873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970A1E-AEDA-44F7-B929-ADCFD31E0615}">
      <dsp:nvSpPr>
        <dsp:cNvPr id="0" name=""/>
        <dsp:cNvSpPr/>
      </dsp:nvSpPr>
      <dsp:spPr>
        <a:xfrm>
          <a:off x="6446403" y="49088"/>
          <a:ext cx="2793310" cy="1185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t>In this example you got 10pints in your blood . </a:t>
          </a:r>
        </a:p>
      </dsp:txBody>
      <dsp:txXfrm>
        <a:off x="6446403" y="49088"/>
        <a:ext cx="2793310" cy="1185040"/>
      </dsp:txXfrm>
    </dsp:sp>
    <dsp:sp modelId="{24CC14CB-D78B-4E71-A1F3-884D81A5C5C1}">
      <dsp:nvSpPr>
        <dsp:cNvPr id="0" name=""/>
        <dsp:cNvSpPr/>
      </dsp:nvSpPr>
      <dsp:spPr>
        <a:xfrm>
          <a:off x="288423" y="2175131"/>
          <a:ext cx="1185040" cy="118504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3544F-740F-4423-B45A-FD974BEA8254}">
      <dsp:nvSpPr>
        <dsp:cNvPr id="0" name=""/>
        <dsp:cNvSpPr/>
      </dsp:nvSpPr>
      <dsp:spPr>
        <a:xfrm>
          <a:off x="537281" y="2423989"/>
          <a:ext cx="687323" cy="6873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3FD51D-5ECA-4179-A1FE-F1A4615ABDD7}">
      <dsp:nvSpPr>
        <dsp:cNvPr id="0" name=""/>
        <dsp:cNvSpPr/>
      </dsp:nvSpPr>
      <dsp:spPr>
        <a:xfrm>
          <a:off x="1727401" y="2175131"/>
          <a:ext cx="2793310" cy="1185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t>So, when you donate 1 pint you giving less than 1/10 of your blood body. </a:t>
          </a:r>
        </a:p>
      </dsp:txBody>
      <dsp:txXfrm>
        <a:off x="1727401" y="2175131"/>
        <a:ext cx="2793310" cy="1185040"/>
      </dsp:txXfrm>
    </dsp:sp>
    <dsp:sp modelId="{60993C2B-7F7F-4640-A7FB-30E3A597A48B}">
      <dsp:nvSpPr>
        <dsp:cNvPr id="0" name=""/>
        <dsp:cNvSpPr/>
      </dsp:nvSpPr>
      <dsp:spPr>
        <a:xfrm>
          <a:off x="5007425" y="2175131"/>
          <a:ext cx="1185040" cy="118504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ECDC34-CDDF-4A9A-8063-AF27966749A0}">
      <dsp:nvSpPr>
        <dsp:cNvPr id="0" name=""/>
        <dsp:cNvSpPr/>
      </dsp:nvSpPr>
      <dsp:spPr>
        <a:xfrm>
          <a:off x="5284305" y="2354741"/>
          <a:ext cx="687323" cy="6873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822D60-1E91-4B92-849E-36D678017FDB}">
      <dsp:nvSpPr>
        <dsp:cNvPr id="0" name=""/>
        <dsp:cNvSpPr/>
      </dsp:nvSpPr>
      <dsp:spPr>
        <a:xfrm>
          <a:off x="6446403" y="2175131"/>
          <a:ext cx="2793310" cy="1185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t>If you gave twice that you will lose a liter of blood, half a court of blood then you need a medical attention.</a:t>
          </a:r>
        </a:p>
      </dsp:txBody>
      <dsp:txXfrm>
        <a:off x="6446403" y="2175131"/>
        <a:ext cx="2793310" cy="1185040"/>
      </dsp:txXfrm>
    </dsp:sp>
    <dsp:sp modelId="{E1688C30-BCAD-49EC-B940-E33BE5FD371B}">
      <dsp:nvSpPr>
        <dsp:cNvPr id="0" name=""/>
        <dsp:cNvSpPr/>
      </dsp:nvSpPr>
      <dsp:spPr>
        <a:xfrm>
          <a:off x="288423" y="4301173"/>
          <a:ext cx="1185040" cy="118504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2BA443-B514-43E8-8E39-DB795FA860FD}">
      <dsp:nvSpPr>
        <dsp:cNvPr id="0" name=""/>
        <dsp:cNvSpPr/>
      </dsp:nvSpPr>
      <dsp:spPr>
        <a:xfrm>
          <a:off x="537281" y="4550031"/>
          <a:ext cx="687323" cy="6873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D750B8-8D98-4545-A71B-A4176FD7545B}">
      <dsp:nvSpPr>
        <dsp:cNvPr id="0" name=""/>
        <dsp:cNvSpPr/>
      </dsp:nvSpPr>
      <dsp:spPr>
        <a:xfrm>
          <a:off x="1727401" y="4301173"/>
          <a:ext cx="2793310" cy="1185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t>So, the person who less than 100 pounds doesn’t give blood. In other word when you donate blood you given 10% or less </a:t>
          </a:r>
        </a:p>
      </dsp:txBody>
      <dsp:txXfrm>
        <a:off x="1727401" y="4301173"/>
        <a:ext cx="2793310" cy="1185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31F60-DF53-4053-A5F8-CC3728393671}">
      <dsp:nvSpPr>
        <dsp:cNvPr id="0" name=""/>
        <dsp:cNvSpPr/>
      </dsp:nvSpPr>
      <dsp:spPr>
        <a:xfrm>
          <a:off x="0" y="848106"/>
          <a:ext cx="5458837" cy="15657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ADE92C-2B5A-4F9C-9A50-34D71961AF62}">
      <dsp:nvSpPr>
        <dsp:cNvPr id="0" name=""/>
        <dsp:cNvSpPr/>
      </dsp:nvSpPr>
      <dsp:spPr>
        <a:xfrm>
          <a:off x="473634" y="1200396"/>
          <a:ext cx="861153" cy="8611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8F8C53-F26B-4D2C-892F-16A5CE4420F7}">
      <dsp:nvSpPr>
        <dsp:cNvPr id="0" name=""/>
        <dsp:cNvSpPr/>
      </dsp:nvSpPr>
      <dsp:spPr>
        <a:xfrm>
          <a:off x="1808423" y="848106"/>
          <a:ext cx="3650414" cy="1565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707" tIns="165707" rIns="165707" bIns="165707" numCol="1" spcCol="1270" anchor="ctr" anchorCtr="0">
          <a:noAutofit/>
        </a:bodyPr>
        <a:lstStyle/>
        <a:p>
          <a:pPr marL="0" lvl="0" indent="0" algn="l" defTabSz="800100">
            <a:lnSpc>
              <a:spcPct val="90000"/>
            </a:lnSpc>
            <a:spcBef>
              <a:spcPct val="0"/>
            </a:spcBef>
            <a:spcAft>
              <a:spcPct val="35000"/>
            </a:spcAft>
            <a:buNone/>
          </a:pPr>
          <a:r>
            <a:rPr lang="en-US" sz="1800" kern="1200" dirty="0"/>
            <a:t>Primary polycythemia very rare: slow growing blood cancer  such as polycythemia vera</a:t>
          </a:r>
        </a:p>
      </dsp:txBody>
      <dsp:txXfrm>
        <a:off x="1808423" y="848106"/>
        <a:ext cx="3650414" cy="1565734"/>
      </dsp:txXfrm>
    </dsp:sp>
    <dsp:sp modelId="{5492C825-37CA-4CF9-82C1-65849336BB93}">
      <dsp:nvSpPr>
        <dsp:cNvPr id="0" name=""/>
        <dsp:cNvSpPr/>
      </dsp:nvSpPr>
      <dsp:spPr>
        <a:xfrm>
          <a:off x="0" y="2805273"/>
          <a:ext cx="5458837" cy="15657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CAAFD8-EEA5-479E-A79B-79EDDA37F1D7}">
      <dsp:nvSpPr>
        <dsp:cNvPr id="0" name=""/>
        <dsp:cNvSpPr/>
      </dsp:nvSpPr>
      <dsp:spPr>
        <a:xfrm>
          <a:off x="473634" y="3157563"/>
          <a:ext cx="861153" cy="8611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AFF1F9-51EB-445F-B7F4-6B6EFDF72D43}">
      <dsp:nvSpPr>
        <dsp:cNvPr id="0" name=""/>
        <dsp:cNvSpPr/>
      </dsp:nvSpPr>
      <dsp:spPr>
        <a:xfrm>
          <a:off x="1808423" y="2805273"/>
          <a:ext cx="3650414" cy="1565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707" tIns="165707" rIns="165707" bIns="165707" numCol="1" spcCol="1270" anchor="ctr" anchorCtr="0">
          <a:noAutofit/>
        </a:bodyPr>
        <a:lstStyle/>
        <a:p>
          <a:pPr marL="0" lvl="0" algn="l" defTabSz="800100">
            <a:lnSpc>
              <a:spcPct val="90000"/>
            </a:lnSpc>
            <a:spcBef>
              <a:spcPct val="0"/>
            </a:spcBef>
            <a:spcAft>
              <a:spcPct val="35000"/>
            </a:spcAft>
            <a:buNone/>
          </a:pPr>
          <a:r>
            <a:rPr lang="en-US" sz="1800" kern="1200"/>
            <a:t>Secondary polycythemia </a:t>
          </a:r>
        </a:p>
        <a:p>
          <a:pPr marL="0" marR="0" lvl="0" indent="0" algn="l" defTabSz="914400" eaLnBrk="1" fontAlgn="auto" latinLnBrk="0" hangingPunct="1">
            <a:lnSpc>
              <a:spcPct val="90000"/>
            </a:lnSpc>
            <a:spcBef>
              <a:spcPct val="0"/>
            </a:spcBef>
            <a:spcAft>
              <a:spcPts val="0"/>
            </a:spcAft>
            <a:buClrTx/>
            <a:buSzTx/>
            <a:buFontTx/>
            <a:buNone/>
            <a:tabLst/>
            <a:defRPr/>
          </a:pPr>
          <a:r>
            <a:rPr lang="en-US" sz="1800" kern="1200"/>
            <a:t>Exposure to low oxygen</a:t>
          </a:r>
        </a:p>
        <a:p>
          <a:pPr marL="0" lvl="0" algn="l" defTabSz="800100">
            <a:lnSpc>
              <a:spcPct val="90000"/>
            </a:lnSpc>
            <a:spcBef>
              <a:spcPct val="0"/>
            </a:spcBef>
            <a:spcAft>
              <a:spcPct val="35000"/>
            </a:spcAft>
            <a:buNone/>
          </a:pPr>
          <a:r>
            <a:rPr lang="en-US" sz="1800" kern="1200"/>
            <a:t>1. living in high attitudes</a:t>
          </a:r>
        </a:p>
        <a:p>
          <a:pPr marL="0" lvl="0" algn="l" defTabSz="800100">
            <a:lnSpc>
              <a:spcPct val="90000"/>
            </a:lnSpc>
            <a:spcBef>
              <a:spcPct val="0"/>
            </a:spcBef>
            <a:spcAft>
              <a:spcPct val="35000"/>
            </a:spcAft>
            <a:buNone/>
          </a:pPr>
          <a:r>
            <a:rPr lang="en-US" sz="1800" kern="1200"/>
            <a:t>2. Pulmonary disease  </a:t>
          </a:r>
        </a:p>
      </dsp:txBody>
      <dsp:txXfrm>
        <a:off x="1808423" y="2805273"/>
        <a:ext cx="3650414" cy="15657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2C971-8EC0-422C-BECE-E8F4F323F5FB}">
      <dsp:nvSpPr>
        <dsp:cNvPr id="0" name=""/>
        <dsp:cNvSpPr/>
      </dsp:nvSpPr>
      <dsp:spPr>
        <a:xfrm>
          <a:off x="0" y="4320"/>
          <a:ext cx="10515600" cy="9202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23FC15-C1DE-455D-BA52-8602F0C07F4E}">
      <dsp:nvSpPr>
        <dsp:cNvPr id="0" name=""/>
        <dsp:cNvSpPr/>
      </dsp:nvSpPr>
      <dsp:spPr>
        <a:xfrm>
          <a:off x="278360" y="211365"/>
          <a:ext cx="506110" cy="5061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7C1EDB-2076-4D0F-9166-33C7346E19C4}">
      <dsp:nvSpPr>
        <dsp:cNvPr id="0" name=""/>
        <dsp:cNvSpPr/>
      </dsp:nvSpPr>
      <dsp:spPr>
        <a:xfrm>
          <a:off x="1062832" y="4320"/>
          <a:ext cx="9452767" cy="920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388" tIns="97388" rIns="97388" bIns="97388" numCol="1" spcCol="1270" anchor="ctr" anchorCtr="0">
          <a:noAutofit/>
        </a:bodyPr>
        <a:lstStyle/>
        <a:p>
          <a:pPr marL="0" lvl="0" indent="0" algn="l" defTabSz="844550">
            <a:lnSpc>
              <a:spcPct val="90000"/>
            </a:lnSpc>
            <a:spcBef>
              <a:spcPct val="0"/>
            </a:spcBef>
            <a:spcAft>
              <a:spcPct val="35000"/>
            </a:spcAft>
            <a:buNone/>
          </a:pPr>
          <a:r>
            <a:rPr lang="en-US" sz="1900" b="0" i="0" kern="1200" baseline="0"/>
            <a:t>The total solutes in the fluid is called tonicity</a:t>
          </a:r>
          <a:endParaRPr lang="en-US" sz="1900" kern="1200"/>
        </a:p>
      </dsp:txBody>
      <dsp:txXfrm>
        <a:off x="1062832" y="4320"/>
        <a:ext cx="9452767" cy="920201"/>
      </dsp:txXfrm>
    </dsp:sp>
    <dsp:sp modelId="{4F947783-55D6-498E-A686-D7C4F6671F09}">
      <dsp:nvSpPr>
        <dsp:cNvPr id="0" name=""/>
        <dsp:cNvSpPr/>
      </dsp:nvSpPr>
      <dsp:spPr>
        <a:xfrm>
          <a:off x="0" y="1224912"/>
          <a:ext cx="10515600" cy="9202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A97B50-B1E9-4BD8-A8D9-CBF6148005E9}">
      <dsp:nvSpPr>
        <dsp:cNvPr id="0" name=""/>
        <dsp:cNvSpPr/>
      </dsp:nvSpPr>
      <dsp:spPr>
        <a:xfrm>
          <a:off x="278360" y="1361617"/>
          <a:ext cx="506110" cy="5061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0B413E-A0AA-4F78-AA98-4D4FE4C0DC88}">
      <dsp:nvSpPr>
        <dsp:cNvPr id="0" name=""/>
        <dsp:cNvSpPr/>
      </dsp:nvSpPr>
      <dsp:spPr>
        <a:xfrm>
          <a:off x="1062832" y="1154571"/>
          <a:ext cx="9452767" cy="920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388" tIns="97388" rIns="97388" bIns="97388" numCol="1" spcCol="1270" anchor="ctr" anchorCtr="0">
          <a:noAutofit/>
        </a:bodyPr>
        <a:lstStyle/>
        <a:p>
          <a:pPr marL="0" lvl="0" indent="0" algn="l" defTabSz="844550">
            <a:lnSpc>
              <a:spcPct val="90000"/>
            </a:lnSpc>
            <a:spcBef>
              <a:spcPct val="0"/>
            </a:spcBef>
            <a:spcAft>
              <a:spcPct val="35000"/>
            </a:spcAft>
            <a:buNone/>
          </a:pPr>
          <a:r>
            <a:rPr lang="en-US" sz="1900" b="0" i="0" kern="1200" baseline="0" dirty="0"/>
            <a:t>The unit we used to quantify the tonicity is osmoles. osmole is a combination of two words osmosis and moles</a:t>
          </a:r>
          <a:endParaRPr lang="en-US" sz="1900" kern="1200" dirty="0"/>
        </a:p>
      </dsp:txBody>
      <dsp:txXfrm>
        <a:off x="1062832" y="1154571"/>
        <a:ext cx="9452767" cy="920201"/>
      </dsp:txXfrm>
    </dsp:sp>
    <dsp:sp modelId="{53D53CE4-9FE7-4AB5-BA87-005654E67BA6}">
      <dsp:nvSpPr>
        <dsp:cNvPr id="0" name=""/>
        <dsp:cNvSpPr/>
      </dsp:nvSpPr>
      <dsp:spPr>
        <a:xfrm>
          <a:off x="0" y="2304823"/>
          <a:ext cx="10515600" cy="9202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57257D-5C53-4321-A4C6-80DB3E00F770}">
      <dsp:nvSpPr>
        <dsp:cNvPr id="0" name=""/>
        <dsp:cNvSpPr/>
      </dsp:nvSpPr>
      <dsp:spPr>
        <a:xfrm>
          <a:off x="278360" y="2511869"/>
          <a:ext cx="506110" cy="5061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6D4027-3C11-4204-962A-2B9E5C65AE6B}">
      <dsp:nvSpPr>
        <dsp:cNvPr id="0" name=""/>
        <dsp:cNvSpPr/>
      </dsp:nvSpPr>
      <dsp:spPr>
        <a:xfrm>
          <a:off x="1062832" y="2304823"/>
          <a:ext cx="9452767" cy="920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388" tIns="97388" rIns="97388" bIns="97388" numCol="1" spcCol="1270" anchor="ctr" anchorCtr="0">
          <a:noAutofit/>
        </a:bodyPr>
        <a:lstStyle/>
        <a:p>
          <a:pPr marL="0" lvl="0" indent="0" algn="l" defTabSz="844550">
            <a:lnSpc>
              <a:spcPct val="90000"/>
            </a:lnSpc>
            <a:spcBef>
              <a:spcPct val="0"/>
            </a:spcBef>
            <a:spcAft>
              <a:spcPct val="35000"/>
            </a:spcAft>
            <a:buNone/>
          </a:pPr>
          <a:r>
            <a:rPr lang="en-US" sz="1900" b="0" i="0" kern="1200" baseline="0" dirty="0"/>
            <a:t>For each milli </a:t>
          </a:r>
          <a:r>
            <a:rPr lang="en-US" sz="1900" b="0" i="0" kern="1200" baseline="0" dirty="0" err="1"/>
            <a:t>osmo</a:t>
          </a:r>
          <a:r>
            <a:rPr lang="en-US" sz="1900" b="0" i="0" kern="1200" baseline="0" dirty="0"/>
            <a:t> of solute particle difference between inside and outside will create an osmotic pressure of  19.3 millimeters of mercury.</a:t>
          </a:r>
          <a:endParaRPr lang="en-US" sz="1900" kern="1200" dirty="0"/>
        </a:p>
      </dsp:txBody>
      <dsp:txXfrm>
        <a:off x="1062832" y="2304823"/>
        <a:ext cx="9452767" cy="920201"/>
      </dsp:txXfrm>
    </dsp:sp>
    <dsp:sp modelId="{08EB1CC2-7FA7-4FD9-AB31-EE7FCF680FF1}">
      <dsp:nvSpPr>
        <dsp:cNvPr id="0" name=""/>
        <dsp:cNvSpPr/>
      </dsp:nvSpPr>
      <dsp:spPr>
        <a:xfrm>
          <a:off x="0" y="3455075"/>
          <a:ext cx="10515600" cy="9202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F7ADCF-08D4-411D-BD15-C14167EF74C7}">
      <dsp:nvSpPr>
        <dsp:cNvPr id="0" name=""/>
        <dsp:cNvSpPr/>
      </dsp:nvSpPr>
      <dsp:spPr>
        <a:xfrm>
          <a:off x="278360" y="3662120"/>
          <a:ext cx="506110" cy="5061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043ABF-2A7B-45FD-992E-EA58B315A2FE}">
      <dsp:nvSpPr>
        <dsp:cNvPr id="0" name=""/>
        <dsp:cNvSpPr/>
      </dsp:nvSpPr>
      <dsp:spPr>
        <a:xfrm>
          <a:off x="1062832" y="3455075"/>
          <a:ext cx="9452767" cy="920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388" tIns="97388" rIns="97388" bIns="97388" numCol="1" spcCol="1270" anchor="ctr" anchorCtr="0">
          <a:noAutofit/>
        </a:bodyPr>
        <a:lstStyle/>
        <a:p>
          <a:pPr marL="0" lvl="0" indent="0" algn="l" defTabSz="844550">
            <a:lnSpc>
              <a:spcPct val="90000"/>
            </a:lnSpc>
            <a:spcBef>
              <a:spcPct val="0"/>
            </a:spcBef>
            <a:spcAft>
              <a:spcPct val="35000"/>
            </a:spcAft>
            <a:buNone/>
          </a:pPr>
          <a:r>
            <a:rPr lang="en-US" sz="1900" b="0" i="0" kern="1200" baseline="0" dirty="0"/>
            <a:t>282-300mosmol/L times 19.3/</a:t>
          </a:r>
          <a:r>
            <a:rPr lang="en-US" sz="1900" b="0" i="0" kern="1200" baseline="0" dirty="0" err="1"/>
            <a:t>mosmol</a:t>
          </a:r>
          <a:r>
            <a:rPr lang="en-US" sz="1900" b="0" i="0" kern="1200" baseline="0" dirty="0"/>
            <a:t>/L</a:t>
          </a:r>
          <a:endParaRPr lang="en-US" sz="1900" kern="1200" dirty="0"/>
        </a:p>
      </dsp:txBody>
      <dsp:txXfrm>
        <a:off x="1062832" y="3455075"/>
        <a:ext cx="9452767" cy="920201"/>
      </dsp:txXfrm>
    </dsp:sp>
    <dsp:sp modelId="{F97CA80A-9EAB-4849-BF5E-F21257CDC8D9}">
      <dsp:nvSpPr>
        <dsp:cNvPr id="0" name=""/>
        <dsp:cNvSpPr/>
      </dsp:nvSpPr>
      <dsp:spPr>
        <a:xfrm>
          <a:off x="0" y="4605327"/>
          <a:ext cx="10515600" cy="9202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CC4DCE-5B87-45BA-8C2B-66906376FA4F}">
      <dsp:nvSpPr>
        <dsp:cNvPr id="0" name=""/>
        <dsp:cNvSpPr/>
      </dsp:nvSpPr>
      <dsp:spPr>
        <a:xfrm>
          <a:off x="278360" y="4812372"/>
          <a:ext cx="506110" cy="5061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5741EC-7BE8-4EDE-9DAE-E8FCF6AD66B1}">
      <dsp:nvSpPr>
        <dsp:cNvPr id="0" name=""/>
        <dsp:cNvSpPr/>
      </dsp:nvSpPr>
      <dsp:spPr>
        <a:xfrm>
          <a:off x="1062832" y="4605327"/>
          <a:ext cx="9452767" cy="920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388" tIns="97388" rIns="97388" bIns="97388" numCol="1" spcCol="1270" anchor="ctr" anchorCtr="0">
          <a:noAutofit/>
        </a:bodyPr>
        <a:lstStyle/>
        <a:p>
          <a:pPr marL="0" lvl="0" indent="0" algn="l" defTabSz="844550">
            <a:lnSpc>
              <a:spcPct val="90000"/>
            </a:lnSpc>
            <a:spcBef>
              <a:spcPct val="0"/>
            </a:spcBef>
            <a:spcAft>
              <a:spcPct val="35000"/>
            </a:spcAft>
            <a:buNone/>
          </a:pPr>
          <a:r>
            <a:rPr lang="en-US" sz="1900" b="0" i="0" kern="1200" baseline="0"/>
            <a:t>it will create 5443mmHg osmotic pressure which is very high</a:t>
          </a:r>
          <a:endParaRPr lang="en-US" sz="1900" kern="1200"/>
        </a:p>
      </dsp:txBody>
      <dsp:txXfrm>
        <a:off x="1062832" y="4605327"/>
        <a:ext cx="9452767" cy="9202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734FA-C512-4980-940A-DD056AEA5587}">
      <dsp:nvSpPr>
        <dsp:cNvPr id="0" name=""/>
        <dsp:cNvSpPr/>
      </dsp:nvSpPr>
      <dsp:spPr>
        <a:xfrm>
          <a:off x="0" y="1045844"/>
          <a:ext cx="12188951" cy="19307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BC7AD0-7C3A-4D61-AE68-7A14EC3F622F}">
      <dsp:nvSpPr>
        <dsp:cNvPr id="0" name=""/>
        <dsp:cNvSpPr/>
      </dsp:nvSpPr>
      <dsp:spPr>
        <a:xfrm>
          <a:off x="584064" y="1480272"/>
          <a:ext cx="1061934" cy="10619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0E8B6A-3848-4106-87C8-18287735BABE}">
      <dsp:nvSpPr>
        <dsp:cNvPr id="0" name=""/>
        <dsp:cNvSpPr/>
      </dsp:nvSpPr>
      <dsp:spPr>
        <a:xfrm>
          <a:off x="2230063" y="1045844"/>
          <a:ext cx="9958887" cy="1930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342" tIns="204342" rIns="204342" bIns="204342" numCol="1" spcCol="1270" anchor="ctr" anchorCtr="0">
          <a:noAutofit/>
        </a:bodyPr>
        <a:lstStyle/>
        <a:p>
          <a:pPr marL="0" lvl="0" indent="0" algn="l" defTabSz="800100">
            <a:lnSpc>
              <a:spcPct val="90000"/>
            </a:lnSpc>
            <a:spcBef>
              <a:spcPct val="0"/>
            </a:spcBef>
            <a:spcAft>
              <a:spcPct val="35000"/>
            </a:spcAft>
            <a:buNone/>
          </a:pPr>
          <a:r>
            <a:rPr lang="en-US" sz="1800" kern="1200" dirty="0"/>
            <a:t>Physiological saline is 0.9% NaCl.  This means that 100 ml's of physiological saline contains 0.9 g of NaCl.  One liter of physiological saline must contain 9 g of NaCl.  We can determine the molarity of a physiological saline solution by dividing 9 g by 58 g... since we have 9 g of NaCl in a liter of physiological saline, but we have 58 grams of NaCl in a mole of NaCl.  When we divide 9 g by 58 g, we find that physiological saline contains 0.154 moles of NaCl per liter.  That means that physiological saline (0.9% NaCl) has a molarity of 0.154 molar.  We might express this as 0.154 M... or 154 millimolar (154 mM).</a:t>
          </a:r>
        </a:p>
      </dsp:txBody>
      <dsp:txXfrm>
        <a:off x="2230063" y="1045844"/>
        <a:ext cx="9958887" cy="1930790"/>
      </dsp:txXfrm>
    </dsp:sp>
    <dsp:sp modelId="{66EA4649-1093-4879-B566-34798DA7487B}">
      <dsp:nvSpPr>
        <dsp:cNvPr id="0" name=""/>
        <dsp:cNvSpPr/>
      </dsp:nvSpPr>
      <dsp:spPr>
        <a:xfrm>
          <a:off x="0" y="3459333"/>
          <a:ext cx="12188951" cy="19307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5451DF-E8A2-40C7-8F3C-12A969D06C62}">
      <dsp:nvSpPr>
        <dsp:cNvPr id="0" name=""/>
        <dsp:cNvSpPr/>
      </dsp:nvSpPr>
      <dsp:spPr>
        <a:xfrm>
          <a:off x="584064" y="3893761"/>
          <a:ext cx="1061934" cy="10619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16BEC0-34FE-46BF-BE64-42ACFF51E02C}">
      <dsp:nvSpPr>
        <dsp:cNvPr id="0" name=""/>
        <dsp:cNvSpPr/>
      </dsp:nvSpPr>
      <dsp:spPr>
        <a:xfrm>
          <a:off x="2230063" y="3459333"/>
          <a:ext cx="9958887" cy="1930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342" tIns="204342" rIns="204342" bIns="204342" numCol="1" spcCol="1270" anchor="ctr" anchorCtr="0">
          <a:noAutofit/>
        </a:bodyPr>
        <a:lstStyle/>
        <a:p>
          <a:pPr marL="0" lvl="0" indent="0" algn="l" defTabSz="800100">
            <a:lnSpc>
              <a:spcPct val="90000"/>
            </a:lnSpc>
            <a:spcBef>
              <a:spcPct val="0"/>
            </a:spcBef>
            <a:spcAft>
              <a:spcPct val="35000"/>
            </a:spcAft>
            <a:buNone/>
          </a:pPr>
          <a:r>
            <a:rPr lang="en-US" sz="1800" kern="1200" dirty="0"/>
            <a:t>A 0.9% NaCl and a 0.154 M NaCl solution are the same thing. They are physiologic isotonic solution </a:t>
          </a:r>
        </a:p>
      </dsp:txBody>
      <dsp:txXfrm>
        <a:off x="2230063" y="3459333"/>
        <a:ext cx="9958887" cy="193079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6A5E5-01E0-4451-B590-7A9FDD84EF7C}" type="datetimeFigureOut">
              <a:rPr lang="en-US" smtClean="0"/>
              <a:t>3/8/2021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EA256-8222-454E-A6DC-AF4FBE49658B}" type="slidenum">
              <a:rPr lang="en-US" smtClean="0"/>
              <a:t>‹#›</a:t>
            </a:fld>
            <a:endParaRPr lang="en-US"/>
          </a:p>
        </p:txBody>
      </p:sp>
    </p:spTree>
    <p:extLst>
      <p:ext uri="{BB962C8B-B14F-4D97-AF65-F5344CB8AC3E}">
        <p14:creationId xmlns:p14="http://schemas.microsoft.com/office/powerpoint/2010/main" val="118179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7395F3B-2CA9-48BB-B910-8DA6B3ABA6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a:extLst>
              <a:ext uri="{FF2B5EF4-FFF2-40B4-BE49-F238E27FC236}">
                <a16:creationId xmlns:a16="http://schemas.microsoft.com/office/drawing/2014/main" id="{00B34DD2-9650-4334-B138-D43DDDDC3A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p>
          <a:p>
            <a:pPr>
              <a:buFont typeface="Wingdings" panose="05000000000000000000" pitchFamily="2" charset="2"/>
              <a:buChar char="§"/>
            </a:pPr>
            <a:r>
              <a:rPr lang="en-US" altLang="en-US" dirty="0"/>
              <a:t>With polycythemia vera the bone marrow produces red blood cells without a stimulus from erythropoietin. The hematocrit is very high, even up to 60%. With the elevated hematocrit there is a feedback suppression of erythropoietin and the erythropoietin levels are very low</a:t>
            </a:r>
          </a:p>
          <a:p>
            <a:endParaRPr lang="en-US" altLang="en-US" dirty="0"/>
          </a:p>
          <a:p>
            <a:pPr eaLnBrk="1" hangingPunct="1">
              <a:spcBef>
                <a:spcPct val="0"/>
              </a:spcBef>
            </a:pPr>
            <a:r>
              <a:rPr lang="en-US" altLang="en-US" dirty="0"/>
              <a:t>Secondary polycythemia would have an elevated EPO level. to exposure to low oxygen. have increased HCT, and thus increased RBC count, but normal WBC count. The cells are normal so the MCV will be normal. </a:t>
            </a:r>
          </a:p>
          <a:p>
            <a:pPr eaLnBrk="1" hangingPunct="1">
              <a:spcBef>
                <a:spcPct val="0"/>
              </a:spcBef>
            </a:pPr>
            <a:endParaRPr lang="en-US" altLang="en-US" dirty="0"/>
          </a:p>
          <a:p>
            <a:pPr eaLnBrk="1" hangingPunct="1">
              <a:spcBef>
                <a:spcPct val="0"/>
              </a:spcBef>
            </a:pPr>
            <a:r>
              <a:rPr lang="en-US" altLang="en-US" dirty="0"/>
              <a:t>A patient suffering from an iron deficiency or anemia, a condition where the body does not have enough red blood cells, may receive a Red Blood Cell Transfusion. This type of transfusion increases a patient’s hemoglobin and iron levels, while improving the amount of oxygen in the body.</a:t>
            </a:r>
          </a:p>
          <a:p>
            <a:pPr eaLnBrk="1" hangingPunct="1">
              <a:spcBef>
                <a:spcPct val="0"/>
              </a:spcBef>
            </a:pPr>
            <a:endParaRPr lang="en-US" altLang="en-US" dirty="0"/>
          </a:p>
          <a:p>
            <a:r>
              <a:rPr lang="en-US" altLang="en-US" dirty="0"/>
              <a:t>Plasma is the liquid part of the body’s blood. It contains important proteins and other substances crucial to one’s overall health. Plasma transfusions are used for patients with liver failure, severe infections, and serious burns.</a:t>
            </a:r>
          </a:p>
          <a:p>
            <a:br>
              <a:rPr lang="en-US" altLang="en-US" dirty="0"/>
            </a:br>
            <a:r>
              <a:rPr lang="en-US" altLang="en-US" dirty="0"/>
              <a:t>Platelets are a component of blood that stops the body from bleeding. Often patients suffering from leukemia, or other types of cancer, have lower platelet counts as a side effect of their chemotherapy treatments. Patients who have illnesses that prevent the body from making enough platelets have to get regular transfusions to stay healthy.</a:t>
            </a:r>
          </a:p>
          <a:p>
            <a:br>
              <a:rPr lang="en-US" altLang="en-US" dirty="0"/>
            </a:br>
            <a:endParaRPr lang="en-US" altLang="en-US" dirty="0"/>
          </a:p>
          <a:p>
            <a:pPr eaLnBrk="1" hangingPunct="1">
              <a:spcBef>
                <a:spcPct val="0"/>
              </a:spcBef>
            </a:pPr>
            <a:endParaRPr lang="en-AU"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491E86-4D7F-43B4-A4E2-D817CFC7F0E3}"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FDF98-E504-47AF-9828-7E509C703976}" type="slidenum">
              <a:rPr lang="en-US" smtClean="0"/>
              <a:t>‹#›</a:t>
            </a:fld>
            <a:endParaRPr lang="en-US"/>
          </a:p>
        </p:txBody>
      </p:sp>
    </p:spTree>
    <p:extLst>
      <p:ext uri="{BB962C8B-B14F-4D97-AF65-F5344CB8AC3E}">
        <p14:creationId xmlns:p14="http://schemas.microsoft.com/office/powerpoint/2010/main" val="2605050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491E86-4D7F-43B4-A4E2-D817CFC7F0E3}"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FDF98-E504-47AF-9828-7E509C703976}" type="slidenum">
              <a:rPr lang="en-US" smtClean="0"/>
              <a:t>‹#›</a:t>
            </a:fld>
            <a:endParaRPr lang="en-US"/>
          </a:p>
        </p:txBody>
      </p:sp>
    </p:spTree>
    <p:extLst>
      <p:ext uri="{BB962C8B-B14F-4D97-AF65-F5344CB8AC3E}">
        <p14:creationId xmlns:p14="http://schemas.microsoft.com/office/powerpoint/2010/main" val="230938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491E86-4D7F-43B4-A4E2-D817CFC7F0E3}"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FDF98-E504-47AF-9828-7E509C703976}" type="slidenum">
              <a:rPr lang="en-US" smtClean="0"/>
              <a:t>‹#›</a:t>
            </a:fld>
            <a:endParaRPr lang="en-US"/>
          </a:p>
        </p:txBody>
      </p:sp>
    </p:spTree>
    <p:extLst>
      <p:ext uri="{BB962C8B-B14F-4D97-AF65-F5344CB8AC3E}">
        <p14:creationId xmlns:p14="http://schemas.microsoft.com/office/powerpoint/2010/main" val="158597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DEC9CCAE-D645-44AF-B4C4-C766EFE45E9A}"/>
              </a:ext>
            </a:extLst>
          </p:cNvPr>
          <p:cNvSpPr>
            <a:spLocks noGrp="1" noChangeArrowheads="1"/>
          </p:cNvSpPr>
          <p:nvPr>
            <p:ph type="dt" sz="half" idx="10"/>
          </p:nvPr>
        </p:nvSpPr>
        <p:spPr/>
        <p:txBody>
          <a:bodyPr/>
          <a:lstStyle>
            <a:lvl1pPr>
              <a:defRPr/>
            </a:lvl1pPr>
          </a:lstStyle>
          <a:p>
            <a:pPr>
              <a:defRPr/>
            </a:pPr>
            <a:fld id="{D0374B96-B6C4-4FE0-AF06-4E3D65BE98A4}" type="datetime1">
              <a:rPr lang="en-US"/>
              <a:pPr>
                <a:defRPr/>
              </a:pPr>
              <a:t>3/8/2021</a:t>
            </a:fld>
            <a:endParaRPr lang="en-AU"/>
          </a:p>
        </p:txBody>
      </p:sp>
      <p:sp>
        <p:nvSpPr>
          <p:cNvPr id="4" name="Rectangle 5">
            <a:extLst>
              <a:ext uri="{FF2B5EF4-FFF2-40B4-BE49-F238E27FC236}">
                <a16:creationId xmlns:a16="http://schemas.microsoft.com/office/drawing/2014/main" id="{F7409F47-F188-4D7F-9CCB-CA3ECDD5A577}"/>
              </a:ext>
            </a:extLst>
          </p:cNvPr>
          <p:cNvSpPr>
            <a:spLocks noGrp="1" noChangeArrowheads="1"/>
          </p:cNvSpPr>
          <p:nvPr>
            <p:ph type="ftr" sz="quarter" idx="11"/>
          </p:nvPr>
        </p:nvSpPr>
        <p:spPr/>
        <p:txBody>
          <a:bodyPr/>
          <a:lstStyle>
            <a:lvl1pPr>
              <a:defRPr/>
            </a:lvl1pPr>
          </a:lstStyle>
          <a:p>
            <a:pPr>
              <a:defRPr/>
            </a:pPr>
            <a:r>
              <a:rPr lang="en-US"/>
              <a:t>Medical Physiology/ First year 03/03/2015</a:t>
            </a:r>
            <a:endParaRPr lang="en-AU"/>
          </a:p>
        </p:txBody>
      </p:sp>
      <p:sp>
        <p:nvSpPr>
          <p:cNvPr id="5" name="Rectangle 6">
            <a:extLst>
              <a:ext uri="{FF2B5EF4-FFF2-40B4-BE49-F238E27FC236}">
                <a16:creationId xmlns:a16="http://schemas.microsoft.com/office/drawing/2014/main" id="{8F5BF0E7-0222-4A4D-BBF7-A8DAB3EAC875}"/>
              </a:ext>
            </a:extLst>
          </p:cNvPr>
          <p:cNvSpPr>
            <a:spLocks noGrp="1" noChangeArrowheads="1"/>
          </p:cNvSpPr>
          <p:nvPr>
            <p:ph type="sldNum" sz="quarter" idx="12"/>
          </p:nvPr>
        </p:nvSpPr>
        <p:spPr/>
        <p:txBody>
          <a:bodyPr/>
          <a:lstStyle>
            <a:lvl1pPr>
              <a:defRPr/>
            </a:lvl1pPr>
          </a:lstStyle>
          <a:p>
            <a:fld id="{74C36C24-CEFC-4FB6-A510-1BE3CA394A2A}" type="slidenum">
              <a:rPr lang="en-AU" altLang="en-US"/>
              <a:pPr/>
              <a:t>‹#›</a:t>
            </a:fld>
            <a:endParaRPr lang="en-AU" altLang="en-US"/>
          </a:p>
        </p:txBody>
      </p:sp>
    </p:spTree>
    <p:extLst>
      <p:ext uri="{BB962C8B-B14F-4D97-AF65-F5344CB8AC3E}">
        <p14:creationId xmlns:p14="http://schemas.microsoft.com/office/powerpoint/2010/main" val="3123874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491E86-4D7F-43B4-A4E2-D817CFC7F0E3}"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FDF98-E504-47AF-9828-7E509C703976}" type="slidenum">
              <a:rPr lang="en-US" smtClean="0"/>
              <a:t>‹#›</a:t>
            </a:fld>
            <a:endParaRPr lang="en-US"/>
          </a:p>
        </p:txBody>
      </p:sp>
    </p:spTree>
    <p:extLst>
      <p:ext uri="{BB962C8B-B14F-4D97-AF65-F5344CB8AC3E}">
        <p14:creationId xmlns:p14="http://schemas.microsoft.com/office/powerpoint/2010/main" val="392694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491E86-4D7F-43B4-A4E2-D817CFC7F0E3}"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FDF98-E504-47AF-9828-7E509C703976}" type="slidenum">
              <a:rPr lang="en-US" smtClean="0"/>
              <a:t>‹#›</a:t>
            </a:fld>
            <a:endParaRPr lang="en-US"/>
          </a:p>
        </p:txBody>
      </p:sp>
    </p:spTree>
    <p:extLst>
      <p:ext uri="{BB962C8B-B14F-4D97-AF65-F5344CB8AC3E}">
        <p14:creationId xmlns:p14="http://schemas.microsoft.com/office/powerpoint/2010/main" val="124185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491E86-4D7F-43B4-A4E2-D817CFC7F0E3}"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FDF98-E504-47AF-9828-7E509C703976}" type="slidenum">
              <a:rPr lang="en-US" smtClean="0"/>
              <a:t>‹#›</a:t>
            </a:fld>
            <a:endParaRPr lang="en-US"/>
          </a:p>
        </p:txBody>
      </p:sp>
    </p:spTree>
    <p:extLst>
      <p:ext uri="{BB962C8B-B14F-4D97-AF65-F5344CB8AC3E}">
        <p14:creationId xmlns:p14="http://schemas.microsoft.com/office/powerpoint/2010/main" val="2209731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491E86-4D7F-43B4-A4E2-D817CFC7F0E3}" type="datetimeFigureOut">
              <a:rPr lang="en-US" smtClean="0"/>
              <a:t>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FFDF98-E504-47AF-9828-7E509C703976}" type="slidenum">
              <a:rPr lang="en-US" smtClean="0"/>
              <a:t>‹#›</a:t>
            </a:fld>
            <a:endParaRPr lang="en-US"/>
          </a:p>
        </p:txBody>
      </p:sp>
    </p:spTree>
    <p:extLst>
      <p:ext uri="{BB962C8B-B14F-4D97-AF65-F5344CB8AC3E}">
        <p14:creationId xmlns:p14="http://schemas.microsoft.com/office/powerpoint/2010/main" val="4081658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491E86-4D7F-43B4-A4E2-D817CFC7F0E3}" type="datetimeFigureOut">
              <a:rPr lang="en-US" smtClean="0"/>
              <a:t>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FFDF98-E504-47AF-9828-7E509C703976}" type="slidenum">
              <a:rPr lang="en-US" smtClean="0"/>
              <a:t>‹#›</a:t>
            </a:fld>
            <a:endParaRPr lang="en-US"/>
          </a:p>
        </p:txBody>
      </p:sp>
    </p:spTree>
    <p:extLst>
      <p:ext uri="{BB962C8B-B14F-4D97-AF65-F5344CB8AC3E}">
        <p14:creationId xmlns:p14="http://schemas.microsoft.com/office/powerpoint/2010/main" val="294224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91E86-4D7F-43B4-A4E2-D817CFC7F0E3}" type="datetimeFigureOut">
              <a:rPr lang="en-US" smtClean="0"/>
              <a:t>3/8/2021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FFDF98-E504-47AF-9828-7E509C703976}" type="slidenum">
              <a:rPr lang="en-US" smtClean="0"/>
              <a:t>‹#›</a:t>
            </a:fld>
            <a:endParaRPr lang="en-US"/>
          </a:p>
        </p:txBody>
      </p:sp>
    </p:spTree>
    <p:extLst>
      <p:ext uri="{BB962C8B-B14F-4D97-AF65-F5344CB8AC3E}">
        <p14:creationId xmlns:p14="http://schemas.microsoft.com/office/powerpoint/2010/main" val="87908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491E86-4D7F-43B4-A4E2-D817CFC7F0E3}"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FDF98-E504-47AF-9828-7E509C703976}" type="slidenum">
              <a:rPr lang="en-US" smtClean="0"/>
              <a:t>‹#›</a:t>
            </a:fld>
            <a:endParaRPr lang="en-US"/>
          </a:p>
        </p:txBody>
      </p:sp>
    </p:spTree>
    <p:extLst>
      <p:ext uri="{BB962C8B-B14F-4D97-AF65-F5344CB8AC3E}">
        <p14:creationId xmlns:p14="http://schemas.microsoft.com/office/powerpoint/2010/main" val="4276759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491E86-4D7F-43B4-A4E2-D817CFC7F0E3}"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FDF98-E504-47AF-9828-7E509C703976}" type="slidenum">
              <a:rPr lang="en-US" smtClean="0"/>
              <a:t>‹#›</a:t>
            </a:fld>
            <a:endParaRPr lang="en-US"/>
          </a:p>
        </p:txBody>
      </p:sp>
    </p:spTree>
    <p:extLst>
      <p:ext uri="{BB962C8B-B14F-4D97-AF65-F5344CB8AC3E}">
        <p14:creationId xmlns:p14="http://schemas.microsoft.com/office/powerpoint/2010/main" val="375129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91E86-4D7F-43B4-A4E2-D817CFC7F0E3}" type="datetimeFigureOut">
              <a:rPr lang="en-US" smtClean="0"/>
              <a:t>3/8/2021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FDF98-E504-47AF-9828-7E509C703976}" type="slidenum">
              <a:rPr lang="en-US" smtClean="0"/>
              <a:t>‹#›</a:t>
            </a:fld>
            <a:endParaRPr lang="en-US"/>
          </a:p>
        </p:txBody>
      </p:sp>
    </p:spTree>
    <p:extLst>
      <p:ext uri="{BB962C8B-B14F-4D97-AF65-F5344CB8AC3E}">
        <p14:creationId xmlns:p14="http://schemas.microsoft.com/office/powerpoint/2010/main" val="214982249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emf"/><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ttern created by river delta taken from above">
            <a:extLst>
              <a:ext uri="{FF2B5EF4-FFF2-40B4-BE49-F238E27FC236}">
                <a16:creationId xmlns:a16="http://schemas.microsoft.com/office/drawing/2014/main" id="{A45D63BC-26ED-4004-81D4-931F50A87065}"/>
              </a:ext>
            </a:extLst>
          </p:cNvPr>
          <p:cNvPicPr>
            <a:picLocks noChangeAspect="1"/>
          </p:cNvPicPr>
          <p:nvPr/>
        </p:nvPicPr>
        <p:blipFill rotWithShape="1">
          <a:blip r:embed="rId2"/>
          <a:srcRect t="3880" b="21120"/>
          <a:stretch/>
        </p:blipFill>
        <p:spPr>
          <a:xfrm>
            <a:off x="-3047" y="10"/>
            <a:ext cx="12191999" cy="6857990"/>
          </a:xfrm>
          <a:prstGeom prst="rect">
            <a:avLst/>
          </a:prstGeom>
        </p:spPr>
      </p:pic>
      <p:sp>
        <p:nvSpPr>
          <p:cNvPr id="22" name="Rectangle 2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9170D1-F3D2-4E6C-9AE2-1FA1C62A1F98}"/>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Body fluid </a:t>
            </a:r>
          </a:p>
        </p:txBody>
      </p:sp>
      <p:sp>
        <p:nvSpPr>
          <p:cNvPr id="3" name="Subtitle 2">
            <a:extLst>
              <a:ext uri="{FF2B5EF4-FFF2-40B4-BE49-F238E27FC236}">
                <a16:creationId xmlns:a16="http://schemas.microsoft.com/office/drawing/2014/main" id="{5F14C5C0-DB82-4F86-9B89-C1F80556EE5E}"/>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a:solidFill>
                  <a:srgbClr val="FFFFFF"/>
                </a:solidFill>
              </a:rPr>
              <a:t>Dr .Arwa Rawashdeh </a:t>
            </a:r>
          </a:p>
        </p:txBody>
      </p:sp>
    </p:spTree>
    <p:extLst>
      <p:ext uri="{BB962C8B-B14F-4D97-AF65-F5344CB8AC3E}">
        <p14:creationId xmlns:p14="http://schemas.microsoft.com/office/powerpoint/2010/main" val="411227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4F24527-609D-4F80-8102-2A9FA61DAE78}"/>
              </a:ext>
            </a:extLst>
          </p:cNvPr>
          <p:cNvSpPr txBox="1"/>
          <p:nvPr/>
        </p:nvSpPr>
        <p:spPr>
          <a:xfrm>
            <a:off x="1043631" y="809898"/>
            <a:ext cx="9942716" cy="155448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kern="1200" dirty="0">
                <a:solidFill>
                  <a:schemeClr val="tx1"/>
                </a:solidFill>
                <a:latin typeface="+mj-lt"/>
                <a:ea typeface="+mj-ea"/>
                <a:cs typeface="+mj-cs"/>
              </a:rPr>
              <a:t>Oncotic or colloid osmotic  pressure </a:t>
            </a:r>
          </a:p>
        </p:txBody>
      </p:sp>
      <p:sp>
        <p:nvSpPr>
          <p:cNvPr id="51" name="TextBox 18">
            <a:extLst>
              <a:ext uri="{FF2B5EF4-FFF2-40B4-BE49-F238E27FC236}">
                <a16:creationId xmlns:a16="http://schemas.microsoft.com/office/drawing/2014/main" id="{E27CF78A-3A9A-49D5-91E3-41EB5F17145F}"/>
              </a:ext>
            </a:extLst>
          </p:cNvPr>
          <p:cNvSpPr txBox="1"/>
          <p:nvPr/>
        </p:nvSpPr>
        <p:spPr>
          <a:xfrm>
            <a:off x="1045028" y="3017522"/>
            <a:ext cx="9941319" cy="312465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a:t>blood plasma likes to any other  extracellular fluid except protein. The total amount of solute particles is small higher than intra and extra which make it hypertonic. </a:t>
            </a:r>
          </a:p>
          <a:p>
            <a:pPr indent="-228600">
              <a:lnSpc>
                <a:spcPct val="90000"/>
              </a:lnSpc>
              <a:spcAft>
                <a:spcPts val="600"/>
              </a:spcAft>
              <a:buFont typeface="Arial" panose="020B0604020202020204" pitchFamily="34" charset="0"/>
              <a:buChar char="•"/>
            </a:pPr>
            <a:endParaRPr lang="en-US" sz="2400"/>
          </a:p>
          <a:p>
            <a:pPr indent="-228600">
              <a:lnSpc>
                <a:spcPct val="90000"/>
              </a:lnSpc>
              <a:spcAft>
                <a:spcPts val="600"/>
              </a:spcAft>
              <a:buFont typeface="Arial" panose="020B0604020202020204" pitchFamily="34" charset="0"/>
              <a:buChar char="•"/>
            </a:pPr>
            <a:r>
              <a:rPr lang="en-US" sz="2400"/>
              <a:t>The difference will be around 20 millimeter of mercury (albumin)</a:t>
            </a:r>
          </a:p>
          <a:p>
            <a:pPr indent="-228600">
              <a:lnSpc>
                <a:spcPct val="90000"/>
              </a:lnSpc>
              <a:spcAft>
                <a:spcPts val="600"/>
              </a:spcAft>
              <a:buFont typeface="Arial" panose="020B0604020202020204" pitchFamily="34" charset="0"/>
              <a:buChar char="•"/>
            </a:pPr>
            <a:endParaRPr lang="en-US" sz="2400"/>
          </a:p>
          <a:p>
            <a:pPr indent="-228600">
              <a:lnSpc>
                <a:spcPct val="90000"/>
              </a:lnSpc>
              <a:spcAft>
                <a:spcPts val="600"/>
              </a:spcAft>
              <a:buFont typeface="Arial" panose="020B0604020202020204" pitchFamily="34" charset="0"/>
              <a:buChar char="•"/>
            </a:pPr>
            <a:r>
              <a:rPr lang="en-US" sz="2400"/>
              <a:t>Which means that the blood plasma is about 20 mmHg higher than it anywhere else and this is called osmotic pressure or colloid pressure</a:t>
            </a:r>
          </a:p>
        </p:txBody>
      </p:sp>
    </p:spTree>
    <p:extLst>
      <p:ext uri="{BB962C8B-B14F-4D97-AF65-F5344CB8AC3E}">
        <p14:creationId xmlns:p14="http://schemas.microsoft.com/office/powerpoint/2010/main" val="4181885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909337-5AD7-4ADE-A643-10992368A9D6}"/>
              </a:ext>
            </a:extLst>
          </p:cNvPr>
          <p:cNvSpPr txBox="1"/>
          <p:nvPr/>
        </p:nvSpPr>
        <p:spPr>
          <a:xfrm>
            <a:off x="836675" y="136949"/>
            <a:ext cx="6712574" cy="411691"/>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endParaRPr lang="en-US" sz="2400" b="1" dirty="0">
              <a:latin typeface="+mj-lt"/>
              <a:ea typeface="+mj-ea"/>
              <a:cs typeface="+mj-cs"/>
            </a:endParaRPr>
          </a:p>
        </p:txBody>
      </p:sp>
      <p:pic>
        <p:nvPicPr>
          <p:cNvPr id="36" name="Picture 7" descr="osmotic-pressure-blood-cells">
            <a:extLst>
              <a:ext uri="{FF2B5EF4-FFF2-40B4-BE49-F238E27FC236}">
                <a16:creationId xmlns:a16="http://schemas.microsoft.com/office/drawing/2014/main" id="{79E6704B-58BC-483D-BECD-4EC284890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1636" y="1580341"/>
            <a:ext cx="4193871"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a:extLst>
              <a:ext uri="{FF2B5EF4-FFF2-40B4-BE49-F238E27FC236}">
                <a16:creationId xmlns:a16="http://schemas.microsoft.com/office/drawing/2014/main" id="{54007EBA-6868-4B9A-8981-5CAF92122268}"/>
              </a:ext>
            </a:extLst>
          </p:cNvPr>
          <p:cNvPicPr>
            <a:picLocks noGrp="1" noChangeAspect="1"/>
          </p:cNvPicPr>
          <p:nvPr>
            <p:ph/>
          </p:nvPr>
        </p:nvPicPr>
        <p:blipFill>
          <a:blip r:embed="rId3"/>
          <a:stretch>
            <a:fillRect/>
          </a:stretch>
        </p:blipFill>
        <p:spPr>
          <a:xfrm>
            <a:off x="379687" y="1239060"/>
            <a:ext cx="7441949" cy="4038600"/>
          </a:xfrm>
        </p:spPr>
      </p:pic>
      <p:sp>
        <p:nvSpPr>
          <p:cNvPr id="12" name="TextBox 11">
            <a:extLst>
              <a:ext uri="{FF2B5EF4-FFF2-40B4-BE49-F238E27FC236}">
                <a16:creationId xmlns:a16="http://schemas.microsoft.com/office/drawing/2014/main" id="{CD31B083-4FD3-4ED3-8CE2-E15989F04316}"/>
              </a:ext>
            </a:extLst>
          </p:cNvPr>
          <p:cNvSpPr txBox="1"/>
          <p:nvPr/>
        </p:nvSpPr>
        <p:spPr>
          <a:xfrm>
            <a:off x="2725615" y="514422"/>
            <a:ext cx="6098344" cy="461665"/>
          </a:xfrm>
          <a:prstGeom prst="rect">
            <a:avLst/>
          </a:prstGeom>
          <a:noFill/>
        </p:spPr>
        <p:txBody>
          <a:bodyPr wrap="square">
            <a:spAutoFit/>
          </a:bodyPr>
          <a:lstStyle/>
          <a:p>
            <a:r>
              <a:rPr lang="en-US" sz="2400" b="1" dirty="0"/>
              <a:t>Osmolarity of the solutions </a:t>
            </a:r>
          </a:p>
        </p:txBody>
      </p:sp>
    </p:spTree>
    <p:extLst>
      <p:ext uri="{BB962C8B-B14F-4D97-AF65-F5344CB8AC3E}">
        <p14:creationId xmlns:p14="http://schemas.microsoft.com/office/powerpoint/2010/main" val="3597112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F27ED2-5E54-4866-B9B6-D80C89453C23}"/>
              </a:ext>
            </a:extLst>
          </p:cNvPr>
          <p:cNvSpPr txBox="1"/>
          <p:nvPr/>
        </p:nvSpPr>
        <p:spPr>
          <a:xfrm>
            <a:off x="784273" y="1756518"/>
            <a:ext cx="6098344" cy="646331"/>
          </a:xfrm>
          <a:prstGeom prst="rect">
            <a:avLst/>
          </a:prstGeom>
          <a:noFill/>
        </p:spPr>
        <p:txBody>
          <a:bodyPr wrap="square">
            <a:spAutoFit/>
          </a:bodyPr>
          <a:lstStyle/>
          <a:p>
            <a:r>
              <a:rPr lang="en-US" dirty="0"/>
              <a:t>4millimole of KCL will end up with 8 millimole of K and Cl 8 osmole</a:t>
            </a:r>
          </a:p>
        </p:txBody>
      </p:sp>
      <p:sp>
        <p:nvSpPr>
          <p:cNvPr id="6" name="TextBox 5">
            <a:extLst>
              <a:ext uri="{FF2B5EF4-FFF2-40B4-BE49-F238E27FC236}">
                <a16:creationId xmlns:a16="http://schemas.microsoft.com/office/drawing/2014/main" id="{1EAFCDB4-08C1-41B7-A64F-7898B9633027}"/>
              </a:ext>
            </a:extLst>
          </p:cNvPr>
          <p:cNvSpPr txBox="1"/>
          <p:nvPr/>
        </p:nvSpPr>
        <p:spPr>
          <a:xfrm>
            <a:off x="784273" y="3117184"/>
            <a:ext cx="6098344" cy="646331"/>
          </a:xfrm>
          <a:prstGeom prst="rect">
            <a:avLst/>
          </a:prstGeom>
          <a:noFill/>
        </p:spPr>
        <p:txBody>
          <a:bodyPr wrap="square">
            <a:spAutoFit/>
          </a:bodyPr>
          <a:lstStyle/>
          <a:p>
            <a:r>
              <a:rPr lang="en-US" dirty="0"/>
              <a:t>If we add 2 millimole cacl2 into water, you will end up with 6millosmole</a:t>
            </a:r>
          </a:p>
        </p:txBody>
      </p:sp>
      <p:sp>
        <p:nvSpPr>
          <p:cNvPr id="8" name="TextBox 7">
            <a:extLst>
              <a:ext uri="{FF2B5EF4-FFF2-40B4-BE49-F238E27FC236}">
                <a16:creationId xmlns:a16="http://schemas.microsoft.com/office/drawing/2014/main" id="{D36A6455-13D9-4AE7-9E39-3E7D47D95973}"/>
              </a:ext>
            </a:extLst>
          </p:cNvPr>
          <p:cNvSpPr txBox="1"/>
          <p:nvPr/>
        </p:nvSpPr>
        <p:spPr>
          <a:xfrm>
            <a:off x="784273" y="4624371"/>
            <a:ext cx="6098344" cy="646331"/>
          </a:xfrm>
          <a:prstGeom prst="rect">
            <a:avLst/>
          </a:prstGeom>
          <a:noFill/>
        </p:spPr>
        <p:txBody>
          <a:bodyPr wrap="square">
            <a:spAutoFit/>
          </a:bodyPr>
          <a:lstStyle/>
          <a:p>
            <a:pPr lvl="0"/>
            <a:r>
              <a:rPr lang="en-US" dirty="0"/>
              <a:t>If you add  5 millimole of glucose into water, it will stay as one particle so it will end up with 5 milliosmole</a:t>
            </a:r>
          </a:p>
        </p:txBody>
      </p:sp>
      <p:sp>
        <p:nvSpPr>
          <p:cNvPr id="10" name="TextBox 9">
            <a:extLst>
              <a:ext uri="{FF2B5EF4-FFF2-40B4-BE49-F238E27FC236}">
                <a16:creationId xmlns:a16="http://schemas.microsoft.com/office/drawing/2014/main" id="{25B8774E-EEB8-4765-93ED-3985CA04FA9C}"/>
              </a:ext>
            </a:extLst>
          </p:cNvPr>
          <p:cNvSpPr txBox="1"/>
          <p:nvPr/>
        </p:nvSpPr>
        <p:spPr>
          <a:xfrm>
            <a:off x="2655276" y="458327"/>
            <a:ext cx="6098344" cy="369332"/>
          </a:xfrm>
          <a:prstGeom prst="rect">
            <a:avLst/>
          </a:prstGeom>
          <a:noFill/>
        </p:spPr>
        <p:txBody>
          <a:bodyPr wrap="square">
            <a:spAutoFit/>
          </a:bodyPr>
          <a:lstStyle/>
          <a:p>
            <a:r>
              <a:rPr lang="en-US" b="1" i="1" dirty="0"/>
              <a:t>How to quantify numerically the tonicity of solution? </a:t>
            </a:r>
          </a:p>
        </p:txBody>
      </p:sp>
    </p:spTree>
    <p:extLst>
      <p:ext uri="{BB962C8B-B14F-4D97-AF65-F5344CB8AC3E}">
        <p14:creationId xmlns:p14="http://schemas.microsoft.com/office/powerpoint/2010/main" val="1253014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284E36-F473-4B95-9329-994A917B92AD}"/>
              </a:ext>
            </a:extLst>
          </p:cNvPr>
          <p:cNvSpPr txBox="1"/>
          <p:nvPr/>
        </p:nvSpPr>
        <p:spPr>
          <a:xfrm>
            <a:off x="1941207" y="2933911"/>
            <a:ext cx="8309586" cy="2756848"/>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1900" b="1" dirty="0"/>
              <a:t>How to compute the total osmolarity of 150 mM  </a:t>
            </a:r>
            <a:r>
              <a:rPr lang="en-US" sz="1900" b="1" dirty="0" err="1"/>
              <a:t>Nacl</a:t>
            </a:r>
            <a:r>
              <a:rPr lang="en-US" sz="1900" b="1" dirty="0"/>
              <a:t> solution?  </a:t>
            </a:r>
          </a:p>
          <a:p>
            <a:pPr indent="-228600">
              <a:lnSpc>
                <a:spcPct val="90000"/>
              </a:lnSpc>
              <a:spcAft>
                <a:spcPts val="600"/>
              </a:spcAft>
              <a:buFont typeface="Arial" panose="020B0604020202020204" pitchFamily="34" charset="0"/>
              <a:buChar char="•"/>
            </a:pPr>
            <a:endParaRPr lang="en-US" sz="1900" dirty="0"/>
          </a:p>
          <a:p>
            <a:pPr>
              <a:lnSpc>
                <a:spcPct val="90000"/>
              </a:lnSpc>
              <a:spcAft>
                <a:spcPts val="600"/>
              </a:spcAft>
            </a:pPr>
            <a:r>
              <a:rPr lang="en-US" sz="1900" dirty="0"/>
              <a:t>150 mM solution is equal to 0.15 M solution .</a:t>
            </a:r>
          </a:p>
          <a:p>
            <a:pPr>
              <a:lnSpc>
                <a:spcPct val="90000"/>
              </a:lnSpc>
              <a:spcAft>
                <a:spcPts val="600"/>
              </a:spcAft>
            </a:pPr>
            <a:endParaRPr lang="en-US" sz="1900" dirty="0"/>
          </a:p>
          <a:p>
            <a:pPr>
              <a:lnSpc>
                <a:spcPct val="90000"/>
              </a:lnSpc>
              <a:spcAft>
                <a:spcPts val="600"/>
              </a:spcAft>
            </a:pPr>
            <a:r>
              <a:rPr lang="en-US" sz="1900" dirty="0">
                <a:solidFill>
                  <a:srgbClr val="C00000"/>
                </a:solidFill>
              </a:rPr>
              <a:t>First of all,  what we mean by this question is the total of solute particle in a Liter of solution.</a:t>
            </a:r>
          </a:p>
          <a:p>
            <a:pPr>
              <a:lnSpc>
                <a:spcPct val="90000"/>
              </a:lnSpc>
              <a:spcAft>
                <a:spcPts val="600"/>
              </a:spcAft>
            </a:pPr>
            <a:endParaRPr lang="en-US" sz="1900" dirty="0">
              <a:solidFill>
                <a:srgbClr val="C00000"/>
              </a:solidFill>
            </a:endParaRPr>
          </a:p>
          <a:p>
            <a:pPr>
              <a:lnSpc>
                <a:spcPct val="90000"/>
              </a:lnSpc>
              <a:spcAft>
                <a:spcPts val="600"/>
              </a:spcAft>
            </a:pPr>
            <a:r>
              <a:rPr lang="en-US" sz="1900" dirty="0">
                <a:solidFill>
                  <a:srgbClr val="C00000"/>
                </a:solidFill>
              </a:rPr>
              <a:t> If you take 150 </a:t>
            </a:r>
            <a:r>
              <a:rPr lang="en-US" sz="1900" dirty="0" err="1">
                <a:solidFill>
                  <a:srgbClr val="C00000"/>
                </a:solidFill>
              </a:rPr>
              <a:t>mmole</a:t>
            </a:r>
            <a:r>
              <a:rPr lang="en-US" sz="1900" dirty="0">
                <a:solidFill>
                  <a:srgbClr val="C00000"/>
                </a:solidFill>
              </a:rPr>
              <a:t> of </a:t>
            </a:r>
            <a:r>
              <a:rPr lang="en-US" sz="1900" dirty="0" err="1">
                <a:solidFill>
                  <a:srgbClr val="C00000"/>
                </a:solidFill>
              </a:rPr>
              <a:t>Nacl</a:t>
            </a:r>
            <a:r>
              <a:rPr lang="en-US" sz="1900" dirty="0">
                <a:solidFill>
                  <a:srgbClr val="C00000"/>
                </a:solidFill>
              </a:rPr>
              <a:t> molecule in each salt particle you will multiply times two since it will break up into 150moml Na and 150mmol cl  for the total of 300 </a:t>
            </a:r>
            <a:r>
              <a:rPr lang="en-US" sz="1900" dirty="0" err="1">
                <a:solidFill>
                  <a:srgbClr val="C00000"/>
                </a:solidFill>
              </a:rPr>
              <a:t>mosmol</a:t>
            </a:r>
            <a:r>
              <a:rPr lang="en-US" sz="1900" dirty="0">
                <a:solidFill>
                  <a:srgbClr val="C00000"/>
                </a:solidFill>
              </a:rPr>
              <a:t>/L</a:t>
            </a:r>
          </a:p>
        </p:txBody>
      </p:sp>
      <p:sp>
        <p:nvSpPr>
          <p:cNvPr id="13" name="TextBox 12">
            <a:extLst>
              <a:ext uri="{FF2B5EF4-FFF2-40B4-BE49-F238E27FC236}">
                <a16:creationId xmlns:a16="http://schemas.microsoft.com/office/drawing/2014/main" id="{0E1F6563-ACF1-4016-9CBE-049C0F9965EC}"/>
              </a:ext>
            </a:extLst>
          </p:cNvPr>
          <p:cNvSpPr txBox="1"/>
          <p:nvPr/>
        </p:nvSpPr>
        <p:spPr>
          <a:xfrm>
            <a:off x="1293814" y="271464"/>
            <a:ext cx="10263188" cy="2429533"/>
          </a:xfrm>
          <a:prstGeom prst="rect">
            <a:avLst/>
          </a:prstGeom>
          <a:noFill/>
        </p:spPr>
        <p:txBody>
          <a:bodyPr wrap="square" anchor="t">
            <a:normAutofit/>
          </a:bodyPr>
          <a:lstStyle/>
          <a:p>
            <a:pPr>
              <a:lnSpc>
                <a:spcPct val="90000"/>
              </a:lnSpc>
              <a:spcAft>
                <a:spcPts val="600"/>
              </a:spcAft>
            </a:pPr>
            <a:r>
              <a:rPr lang="en-US" sz="2200" dirty="0"/>
              <a:t>mole/L of solution or M: Molarity - it is the # molecules of EACH solute found in a solution per unit of volume of solution. It is expressed in mole/ liter of solution</a:t>
            </a:r>
          </a:p>
          <a:p>
            <a:pPr>
              <a:lnSpc>
                <a:spcPct val="90000"/>
              </a:lnSpc>
              <a:spcAft>
                <a:spcPts val="600"/>
              </a:spcAft>
            </a:pPr>
            <a:r>
              <a:rPr lang="en-US" sz="2200" dirty="0"/>
              <a:t>       </a:t>
            </a:r>
          </a:p>
          <a:p>
            <a:pPr>
              <a:lnSpc>
                <a:spcPct val="90000"/>
              </a:lnSpc>
              <a:spcAft>
                <a:spcPts val="600"/>
              </a:spcAft>
            </a:pPr>
            <a:r>
              <a:rPr lang="en-US" sz="2200" dirty="0"/>
              <a:t>mole/kg of solvent or m: Molality - it is the # molecules of EACH solute found in a solution per unit of weight of solvent. It is expressed in mole / 1000g of solvent   </a:t>
            </a:r>
          </a:p>
        </p:txBody>
      </p:sp>
    </p:spTree>
    <p:extLst>
      <p:ext uri="{BB962C8B-B14F-4D97-AF65-F5344CB8AC3E}">
        <p14:creationId xmlns:p14="http://schemas.microsoft.com/office/powerpoint/2010/main" val="1938824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extBox 7">
            <a:extLst>
              <a:ext uri="{FF2B5EF4-FFF2-40B4-BE49-F238E27FC236}">
                <a16:creationId xmlns:a16="http://schemas.microsoft.com/office/drawing/2014/main" id="{72EC9B5E-04BC-486A-87B6-1F21D392B562}"/>
              </a:ext>
            </a:extLst>
          </p:cNvPr>
          <p:cNvGraphicFramePr/>
          <p:nvPr>
            <p:extLst>
              <p:ext uri="{D42A27DB-BD31-4B8C-83A1-F6EECF244321}">
                <p14:modId xmlns:p14="http://schemas.microsoft.com/office/powerpoint/2010/main" val="2708905270"/>
              </p:ext>
            </p:extLst>
          </p:nvPr>
        </p:nvGraphicFramePr>
        <p:xfrm>
          <a:off x="-1" y="422031"/>
          <a:ext cx="12188951" cy="6435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037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3CA6585-BDF4-45E6-8A09-8DAB171B7835}"/>
              </a:ext>
            </a:extLst>
          </p:cNvPr>
          <p:cNvSpPr>
            <a:spLocks noGrp="1"/>
          </p:cNvSpPr>
          <p:nvPr>
            <p:ph type="title"/>
          </p:nvPr>
        </p:nvSpPr>
        <p:spPr>
          <a:xfrm>
            <a:off x="786385" y="841248"/>
            <a:ext cx="3515244" cy="5340097"/>
          </a:xfrm>
        </p:spPr>
        <p:txBody>
          <a:bodyPr anchor="ctr">
            <a:normAutofit/>
          </a:bodyPr>
          <a:lstStyle/>
          <a:p>
            <a:r>
              <a:rPr lang="en-US" sz="4800">
                <a:solidFill>
                  <a:schemeClr val="bg1"/>
                </a:solidFill>
              </a:rPr>
              <a:t>Objectives </a:t>
            </a:r>
          </a:p>
        </p:txBody>
      </p:sp>
      <p:graphicFrame>
        <p:nvGraphicFramePr>
          <p:cNvPr id="16" name="Content Placeholder 2">
            <a:extLst>
              <a:ext uri="{FF2B5EF4-FFF2-40B4-BE49-F238E27FC236}">
                <a16:creationId xmlns:a16="http://schemas.microsoft.com/office/drawing/2014/main" id="{6ACBFE96-2081-4B7E-A5E4-FDD622C85835}"/>
              </a:ext>
            </a:extLst>
          </p:cNvPr>
          <p:cNvGraphicFramePr>
            <a:graphicFrameLocks noGrp="1"/>
          </p:cNvGraphicFramePr>
          <p:nvPr>
            <p:ph idx="1"/>
            <p:extLst>
              <p:ext uri="{D42A27DB-BD31-4B8C-83A1-F6EECF244321}">
                <p14:modId xmlns:p14="http://schemas.microsoft.com/office/powerpoint/2010/main" val="2807894002"/>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531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9" name="Rectangle 4">
            <a:extLst>
              <a:ext uri="{FF2B5EF4-FFF2-40B4-BE49-F238E27FC236}">
                <a16:creationId xmlns:a16="http://schemas.microsoft.com/office/drawing/2014/main" id="{014FEABA-AB9E-492B-8035-F077122DF659}"/>
              </a:ext>
            </a:extLst>
          </p:cNvPr>
          <p:cNvSpPr>
            <a:spLocks noChangeArrowheads="1"/>
          </p:cNvSpPr>
          <p:nvPr/>
        </p:nvSpPr>
        <p:spPr bwMode="auto">
          <a:xfrm>
            <a:off x="6582945" y="357480"/>
            <a:ext cx="4603001" cy="10878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2500" lnSpcReduction="1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spcAft>
                <a:spcPts val="600"/>
              </a:spcAft>
            </a:pPr>
            <a:r>
              <a:rPr lang="en-US" altLang="en-US" sz="2600" b="1" kern="1200" dirty="0">
                <a:solidFill>
                  <a:schemeClr val="tx1"/>
                </a:solidFill>
                <a:latin typeface="+mj-lt"/>
                <a:ea typeface="+mj-ea"/>
                <a:cs typeface="+mj-cs"/>
              </a:rPr>
              <a:t> Total blood volume</a:t>
            </a:r>
          </a:p>
          <a:p>
            <a:pPr eaLnBrk="1" hangingPunct="1">
              <a:lnSpc>
                <a:spcPct val="90000"/>
              </a:lnSpc>
              <a:spcBef>
                <a:spcPct val="0"/>
              </a:spcBef>
              <a:spcAft>
                <a:spcPts val="600"/>
              </a:spcAft>
            </a:pPr>
            <a:r>
              <a:rPr lang="en-US" altLang="en-US" sz="2600" b="1" kern="1200" dirty="0">
                <a:solidFill>
                  <a:schemeClr val="tx1"/>
                </a:solidFill>
                <a:latin typeface="+mj-lt"/>
                <a:ea typeface="+mj-ea"/>
                <a:cs typeface="+mj-cs"/>
              </a:rPr>
              <a:t>Hematocrit ( </a:t>
            </a:r>
            <a:r>
              <a:rPr lang="en-US" altLang="en-US" sz="2600" b="1" kern="1200" dirty="0" err="1">
                <a:solidFill>
                  <a:schemeClr val="tx1"/>
                </a:solidFill>
                <a:latin typeface="+mj-lt"/>
                <a:ea typeface="+mj-ea"/>
                <a:cs typeface="+mj-cs"/>
              </a:rPr>
              <a:t>Hct</a:t>
            </a:r>
            <a:r>
              <a:rPr lang="en-US" altLang="en-US" sz="2600" b="1" kern="1200" dirty="0">
                <a:solidFill>
                  <a:schemeClr val="tx1"/>
                </a:solidFill>
                <a:latin typeface="+mj-lt"/>
                <a:ea typeface="+mj-ea"/>
                <a:cs typeface="+mj-cs"/>
              </a:rPr>
              <a:t>)  or Packed cell volume ( PCV) </a:t>
            </a:r>
          </a:p>
        </p:txBody>
      </p:sp>
      <p:pic>
        <p:nvPicPr>
          <p:cNvPr id="3" name="Picture 2">
            <a:extLst>
              <a:ext uri="{FF2B5EF4-FFF2-40B4-BE49-F238E27FC236}">
                <a16:creationId xmlns:a16="http://schemas.microsoft.com/office/drawing/2014/main" id="{60B26467-334B-4805-B353-52EE55E27250}"/>
              </a:ext>
            </a:extLst>
          </p:cNvPr>
          <p:cNvPicPr>
            <a:picLocks noChangeAspect="1"/>
          </p:cNvPicPr>
          <p:nvPr/>
        </p:nvPicPr>
        <p:blipFill>
          <a:blip r:embed="rId3"/>
          <a:stretch>
            <a:fillRect/>
          </a:stretch>
        </p:blipFill>
        <p:spPr>
          <a:xfrm>
            <a:off x="680769" y="1584022"/>
            <a:ext cx="4932239" cy="4169664"/>
          </a:xfrm>
          <a:prstGeom prst="rect">
            <a:avLst/>
          </a:prstGeom>
        </p:spPr>
      </p:pic>
      <p:sp>
        <p:nvSpPr>
          <p:cNvPr id="14338" name="Rectangle 4">
            <a:extLst>
              <a:ext uri="{FF2B5EF4-FFF2-40B4-BE49-F238E27FC236}">
                <a16:creationId xmlns:a16="http://schemas.microsoft.com/office/drawing/2014/main" id="{DF02265B-4142-4D57-9046-5A355429BED5}"/>
              </a:ext>
            </a:extLst>
          </p:cNvPr>
          <p:cNvSpPr>
            <a:spLocks noChangeArrowheads="1"/>
          </p:cNvSpPr>
          <p:nvPr/>
        </p:nvSpPr>
        <p:spPr bwMode="auto">
          <a:xfrm>
            <a:off x="6693408" y="2359764"/>
            <a:ext cx="5498592" cy="44982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228600" eaLnBrk="1" hangingPunct="1">
              <a:lnSpc>
                <a:spcPct val="90000"/>
              </a:lnSpc>
              <a:spcBef>
                <a:spcPct val="50000"/>
              </a:spcBef>
              <a:buClr>
                <a:srgbClr val="F5B349"/>
              </a:buClr>
              <a:buFont typeface="Arial" panose="020B0604020202020204" pitchFamily="34" charset="0"/>
              <a:buChar char="•"/>
            </a:pPr>
            <a:r>
              <a:rPr lang="en-US" altLang="en-US" dirty="0">
                <a:latin typeface="+mn-lt"/>
                <a:cs typeface="+mn-cs"/>
              </a:rPr>
              <a:t> Blood volume = The blood cells 3% of body weight + blood plasma 5% of body weight =8% of our body weight expressed in kg </a:t>
            </a:r>
          </a:p>
          <a:p>
            <a:pPr indent="-228600" eaLnBrk="1" hangingPunct="1">
              <a:lnSpc>
                <a:spcPct val="90000"/>
              </a:lnSpc>
              <a:spcBef>
                <a:spcPct val="50000"/>
              </a:spcBef>
              <a:buClr>
                <a:srgbClr val="F5B349"/>
              </a:buClr>
              <a:buFont typeface="Arial" panose="020B0604020202020204" pitchFamily="34" charset="0"/>
              <a:buChar char="•"/>
            </a:pPr>
            <a:r>
              <a:rPr lang="en-US" altLang="en-US" dirty="0">
                <a:latin typeface="+mn-lt"/>
                <a:cs typeface="+mn-cs"/>
              </a:rPr>
              <a:t>8% × 70kg = to 5.6L = 5.6 kg </a:t>
            </a:r>
          </a:p>
          <a:p>
            <a:pPr eaLnBrk="1" hangingPunct="1">
              <a:lnSpc>
                <a:spcPct val="90000"/>
              </a:lnSpc>
              <a:spcBef>
                <a:spcPct val="50000"/>
              </a:spcBef>
              <a:buClr>
                <a:srgbClr val="F5B349"/>
              </a:buClr>
            </a:pPr>
            <a:endParaRPr lang="en-US" altLang="en-US" dirty="0">
              <a:latin typeface="+mn-lt"/>
              <a:cs typeface="+mn-cs"/>
            </a:endParaRPr>
          </a:p>
          <a:p>
            <a:pPr indent="-228600" eaLnBrk="1" hangingPunct="1">
              <a:lnSpc>
                <a:spcPct val="90000"/>
              </a:lnSpc>
              <a:spcBef>
                <a:spcPct val="50000"/>
              </a:spcBef>
              <a:buClr>
                <a:srgbClr val="F5B349"/>
              </a:buClr>
              <a:buFont typeface="Arial" panose="020B0604020202020204" pitchFamily="34" charset="0"/>
              <a:buChar char="•"/>
            </a:pPr>
            <a:r>
              <a:rPr lang="en-US" altLang="en-US" dirty="0">
                <a:latin typeface="+mn-lt"/>
                <a:cs typeface="+mn-cs"/>
              </a:rPr>
              <a:t>Total Blood Volume (TBV) = Plasma Volume / 1- Hematocrit (PCV)</a:t>
            </a:r>
          </a:p>
          <a:p>
            <a:pPr indent="-228600" eaLnBrk="1" hangingPunct="1">
              <a:lnSpc>
                <a:spcPct val="90000"/>
              </a:lnSpc>
              <a:buClr>
                <a:srgbClr val="F5B349"/>
              </a:buClr>
              <a:buFont typeface="Arial" panose="020B0604020202020204" pitchFamily="34" charset="0"/>
              <a:buChar char="•"/>
            </a:pPr>
            <a:r>
              <a:rPr lang="en-US" altLang="en-US" dirty="0">
                <a:latin typeface="+mn-lt"/>
                <a:cs typeface="+mn-cs"/>
              </a:rPr>
              <a:t>Total Blood Volume (TBV)= 2.8  / 1- 45%= 5.6L        </a:t>
            </a:r>
          </a:p>
          <a:p>
            <a:pPr indent="-228600" eaLnBrk="1" hangingPunct="1">
              <a:lnSpc>
                <a:spcPct val="90000"/>
              </a:lnSpc>
              <a:spcBef>
                <a:spcPct val="50000"/>
              </a:spcBef>
              <a:buClr>
                <a:srgbClr val="F5B349"/>
              </a:buClr>
              <a:buFont typeface="Arial" panose="020B0604020202020204" pitchFamily="34" charset="0"/>
              <a:buChar char="•"/>
            </a:pPr>
            <a:endParaRPr lang="en-US" altLang="en-US" dirty="0">
              <a:latin typeface="+mn-lt"/>
              <a:cs typeface="+mn-cs"/>
            </a:endParaRPr>
          </a:p>
          <a:p>
            <a:pPr indent="-228600" eaLnBrk="1" hangingPunct="1">
              <a:lnSpc>
                <a:spcPct val="90000"/>
              </a:lnSpc>
              <a:buClr>
                <a:srgbClr val="F5B349"/>
              </a:buClr>
              <a:buFont typeface="Arial" panose="020B0604020202020204" pitchFamily="34" charset="0"/>
              <a:buChar char="•"/>
            </a:pPr>
            <a:r>
              <a:rPr lang="en-US" dirty="0">
                <a:latin typeface="+mn-lt"/>
                <a:cs typeface="+mn-cs"/>
              </a:rPr>
              <a:t>Blood Plasma =55% × 5.6L    </a:t>
            </a:r>
          </a:p>
          <a:p>
            <a:pPr indent="-228600" eaLnBrk="1" hangingPunct="1">
              <a:lnSpc>
                <a:spcPct val="90000"/>
              </a:lnSpc>
              <a:buClr>
                <a:srgbClr val="F5B349"/>
              </a:buClr>
              <a:buFont typeface="Arial" panose="020B0604020202020204" pitchFamily="34" charset="0"/>
              <a:buChar char="•"/>
            </a:pPr>
            <a:r>
              <a:rPr lang="en-US" dirty="0">
                <a:latin typeface="+mn-lt"/>
                <a:cs typeface="+mn-cs"/>
              </a:rPr>
              <a:t>Blood cell  =45% ×  5.6L </a:t>
            </a:r>
          </a:p>
          <a:p>
            <a:pPr indent="-228600" eaLnBrk="1" hangingPunct="1">
              <a:lnSpc>
                <a:spcPct val="90000"/>
              </a:lnSpc>
              <a:spcBef>
                <a:spcPct val="50000"/>
              </a:spcBef>
              <a:buClr>
                <a:srgbClr val="F5B349"/>
              </a:buClr>
              <a:buFont typeface="Arial" panose="020B0604020202020204" pitchFamily="34" charset="0"/>
              <a:buChar char="•"/>
            </a:pPr>
            <a:endParaRPr lang="en-US" altLang="en-US" dirty="0">
              <a:latin typeface="+mn-lt"/>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2C8A27C-DDCB-40BC-A9DF-98B9D4D6A644}"/>
              </a:ext>
            </a:extLst>
          </p:cNvPr>
          <p:cNvSpPr txBox="1"/>
          <p:nvPr/>
        </p:nvSpPr>
        <p:spPr>
          <a:xfrm>
            <a:off x="5571405" y="161778"/>
            <a:ext cx="5458838"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altLang="en-US" sz="4400" b="1" kern="1200" dirty="0">
                <a:solidFill>
                  <a:schemeClr val="tx1"/>
                </a:solidFill>
                <a:latin typeface="+mj-lt"/>
                <a:ea typeface="+mj-ea"/>
                <a:cs typeface="+mj-cs"/>
              </a:rPr>
              <a:t>Blood Transfusion</a:t>
            </a:r>
            <a:endParaRPr lang="en-US" sz="4400" kern="1200" dirty="0">
              <a:solidFill>
                <a:schemeClr val="tx1"/>
              </a:solidFill>
              <a:latin typeface="+mj-lt"/>
              <a:ea typeface="+mj-ea"/>
              <a:cs typeface="+mj-cs"/>
            </a:endParaRPr>
          </a:p>
        </p:txBody>
      </p:sp>
      <p:pic>
        <p:nvPicPr>
          <p:cNvPr id="8" name="Content Placeholder 7">
            <a:extLst>
              <a:ext uri="{FF2B5EF4-FFF2-40B4-BE49-F238E27FC236}">
                <a16:creationId xmlns:a16="http://schemas.microsoft.com/office/drawing/2014/main" id="{B136418B-647B-426A-87AB-1B0337896195}"/>
              </a:ext>
            </a:extLst>
          </p:cNvPr>
          <p:cNvPicPr>
            <a:picLocks noGrp="1" noChangeAspect="1"/>
          </p:cNvPicPr>
          <p:nvPr>
            <p:ph/>
          </p:nvPr>
        </p:nvPicPr>
        <p:blipFill>
          <a:blip r:embed="rId2"/>
          <a:stretch>
            <a:fillRect/>
          </a:stretch>
        </p:blipFill>
        <p:spPr>
          <a:xfrm>
            <a:off x="703182" y="577229"/>
            <a:ext cx="3395205" cy="553379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0" name="TextBox 9">
            <a:extLst>
              <a:ext uri="{FF2B5EF4-FFF2-40B4-BE49-F238E27FC236}">
                <a16:creationId xmlns:a16="http://schemas.microsoft.com/office/drawing/2014/main" id="{64A0866D-5B71-4708-BC7A-58BA27CEFCFB}"/>
              </a:ext>
            </a:extLst>
          </p:cNvPr>
          <p:cNvSpPr txBox="1"/>
          <p:nvPr/>
        </p:nvSpPr>
        <p:spPr>
          <a:xfrm>
            <a:off x="4332849" y="1420837"/>
            <a:ext cx="7624689" cy="5275385"/>
          </a:xfrm>
          <a:prstGeom prst="rect">
            <a:avLst/>
          </a:prstGeom>
        </p:spPr>
        <p:txBody>
          <a:bodyPr vert="horz" lIns="91440" tIns="45720" rIns="91440" bIns="45720" rtlCol="0">
            <a:normAutofit lnSpcReduction="10000"/>
          </a:bodyPr>
          <a:lstStyle/>
          <a:p>
            <a:pPr>
              <a:lnSpc>
                <a:spcPct val="90000"/>
              </a:lnSpc>
              <a:spcAft>
                <a:spcPts val="600"/>
              </a:spcAft>
            </a:pPr>
            <a:r>
              <a:rPr lang="en-US" sz="2400" dirty="0"/>
              <a:t>Whole Blood transfusion increases a patient’s hemoglobin and iron levels</a:t>
            </a:r>
          </a:p>
          <a:p>
            <a:pPr>
              <a:lnSpc>
                <a:spcPct val="90000"/>
              </a:lnSpc>
              <a:spcAft>
                <a:spcPts val="600"/>
              </a:spcAft>
            </a:pPr>
            <a:r>
              <a:rPr lang="en-US" sz="2400" dirty="0"/>
              <a:t>A patient suffering from an iron deficiency or anemia. </a:t>
            </a: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endParaRPr lang="en-US" sz="2400" dirty="0"/>
          </a:p>
          <a:p>
            <a:pPr>
              <a:lnSpc>
                <a:spcPct val="90000"/>
              </a:lnSpc>
              <a:spcAft>
                <a:spcPts val="600"/>
              </a:spcAft>
            </a:pPr>
            <a:r>
              <a:rPr lang="en-US" sz="2400" dirty="0"/>
              <a:t>Plasma is the liquid part of the body’s blood. </a:t>
            </a:r>
          </a:p>
          <a:p>
            <a:pPr>
              <a:lnSpc>
                <a:spcPct val="90000"/>
              </a:lnSpc>
              <a:spcAft>
                <a:spcPts val="600"/>
              </a:spcAft>
            </a:pPr>
            <a:r>
              <a:rPr lang="en-US" sz="2400" dirty="0"/>
              <a:t>Plasma transfusions are used for patients with liver failure, severe infections, and serious burns.</a:t>
            </a:r>
          </a:p>
          <a:p>
            <a:pPr>
              <a:lnSpc>
                <a:spcPct val="90000"/>
              </a:lnSpc>
              <a:spcAft>
                <a:spcPts val="600"/>
              </a:spcAft>
            </a:pPr>
            <a:endParaRPr lang="en-US" sz="2400" dirty="0"/>
          </a:p>
          <a:p>
            <a:pPr>
              <a:lnSpc>
                <a:spcPct val="90000"/>
              </a:lnSpc>
              <a:spcAft>
                <a:spcPts val="600"/>
              </a:spcAft>
            </a:pPr>
            <a:r>
              <a:rPr lang="en-US" sz="2400" dirty="0"/>
              <a:t>Platelets are a component of blood that stops the body from bleeding. </a:t>
            </a:r>
          </a:p>
          <a:p>
            <a:pPr>
              <a:lnSpc>
                <a:spcPct val="90000"/>
              </a:lnSpc>
              <a:spcAft>
                <a:spcPts val="600"/>
              </a:spcAft>
            </a:pPr>
            <a:r>
              <a:rPr lang="en-US" sz="2400" dirty="0"/>
              <a:t>Patients who have illnesses like leukemia and chemotherapy treatment  must get regular platelet transfusions to stay healthy.</a:t>
            </a:r>
          </a:p>
          <a:p>
            <a:pPr>
              <a:lnSpc>
                <a:spcPct val="90000"/>
              </a:lnSpc>
              <a:spcAft>
                <a:spcPts val="600"/>
              </a:spcAft>
            </a:pPr>
            <a:br>
              <a:rPr lang="en-US" sz="1500" dirty="0"/>
            </a:br>
            <a:endParaRPr lang="en-US" sz="1500" dirty="0"/>
          </a:p>
        </p:txBody>
      </p:sp>
    </p:spTree>
    <p:extLst>
      <p:ext uri="{BB962C8B-B14F-4D97-AF65-F5344CB8AC3E}">
        <p14:creationId xmlns:p14="http://schemas.microsoft.com/office/powerpoint/2010/main" val="309789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extBox 3">
            <a:extLst>
              <a:ext uri="{FF2B5EF4-FFF2-40B4-BE49-F238E27FC236}">
                <a16:creationId xmlns:a16="http://schemas.microsoft.com/office/drawing/2014/main" id="{BCB9AFB6-9AB8-41F1-B9FD-DB7A79B93AAA}"/>
              </a:ext>
            </a:extLst>
          </p:cNvPr>
          <p:cNvGraphicFramePr/>
          <p:nvPr>
            <p:extLst>
              <p:ext uri="{D42A27DB-BD31-4B8C-83A1-F6EECF244321}">
                <p14:modId xmlns:p14="http://schemas.microsoft.com/office/powerpoint/2010/main" val="815802137"/>
              </p:ext>
            </p:extLst>
          </p:nvPr>
        </p:nvGraphicFramePr>
        <p:xfrm>
          <a:off x="2033954" y="936085"/>
          <a:ext cx="9528137" cy="5535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0626F6FC-D0AB-4135-9B05-05A8EFBEBB8D}"/>
              </a:ext>
            </a:extLst>
          </p:cNvPr>
          <p:cNvSpPr txBox="1"/>
          <p:nvPr/>
        </p:nvSpPr>
        <p:spPr>
          <a:xfrm>
            <a:off x="3046828" y="195337"/>
            <a:ext cx="6098344" cy="535531"/>
          </a:xfrm>
          <a:prstGeom prst="rect">
            <a:avLst/>
          </a:prstGeom>
          <a:noFill/>
        </p:spPr>
        <p:txBody>
          <a:bodyPr wrap="square">
            <a:spAutoFit/>
          </a:bodyPr>
          <a:lstStyle/>
          <a:p>
            <a:pPr>
              <a:lnSpc>
                <a:spcPct val="90000"/>
              </a:lnSpc>
              <a:spcBef>
                <a:spcPct val="0"/>
              </a:spcBef>
              <a:spcAft>
                <a:spcPts val="600"/>
              </a:spcAft>
            </a:pPr>
            <a:r>
              <a:rPr lang="en-US" altLang="en-US" sz="3200" b="1" kern="1200" dirty="0">
                <a:solidFill>
                  <a:schemeClr val="tx1"/>
                </a:solidFill>
                <a:latin typeface="+mj-lt"/>
                <a:ea typeface="+mj-ea"/>
                <a:cs typeface="+mj-cs"/>
              </a:rPr>
              <a:t>Blood Donation </a:t>
            </a:r>
            <a:endParaRPr lang="en-US" sz="3200" kern="1200" dirty="0">
              <a:solidFill>
                <a:schemeClr val="tx1"/>
              </a:solidFill>
              <a:latin typeface="+mj-lt"/>
              <a:ea typeface="+mj-ea"/>
              <a:cs typeface="+mj-cs"/>
            </a:endParaRPr>
          </a:p>
        </p:txBody>
      </p:sp>
    </p:spTree>
    <p:extLst>
      <p:ext uri="{BB962C8B-B14F-4D97-AF65-F5344CB8AC3E}">
        <p14:creationId xmlns:p14="http://schemas.microsoft.com/office/powerpoint/2010/main" val="92359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F7B378-AA58-46CC-9F41-0D781990F342}"/>
              </a:ext>
            </a:extLst>
          </p:cNvPr>
          <p:cNvSpPr txBox="1"/>
          <p:nvPr/>
        </p:nvSpPr>
        <p:spPr>
          <a:xfrm>
            <a:off x="5894962" y="479493"/>
            <a:ext cx="5458838"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Polycythemia </a:t>
            </a:r>
            <a:endParaRPr lang="en-US" sz="4400" kern="1200" dirty="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C237545D-3178-48B2-9FAF-A2828C4DB773}"/>
              </a:ext>
            </a:extLst>
          </p:cNvPr>
          <p:cNvPicPr>
            <a:picLocks noChangeAspect="1"/>
          </p:cNvPicPr>
          <p:nvPr/>
        </p:nvPicPr>
        <p:blipFill>
          <a:blip r:embed="rId2"/>
          <a:stretch>
            <a:fillRect/>
          </a:stretch>
        </p:blipFill>
        <p:spPr>
          <a:xfrm>
            <a:off x="1023652" y="511293"/>
            <a:ext cx="4136441"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graphicFrame>
        <p:nvGraphicFramePr>
          <p:cNvPr id="19" name="Content Placeholder 1">
            <a:extLst>
              <a:ext uri="{FF2B5EF4-FFF2-40B4-BE49-F238E27FC236}">
                <a16:creationId xmlns:a16="http://schemas.microsoft.com/office/drawing/2014/main" id="{BA8FD499-D199-4EB8-9FE6-FE5F462E14C3}"/>
              </a:ext>
            </a:extLst>
          </p:cNvPr>
          <p:cNvGraphicFramePr>
            <a:graphicFrameLocks noGrp="1"/>
          </p:cNvGraphicFramePr>
          <p:nvPr>
            <p:ph/>
            <p:extLst>
              <p:ext uri="{D42A27DB-BD31-4B8C-83A1-F6EECF244321}">
                <p14:modId xmlns:p14="http://schemas.microsoft.com/office/powerpoint/2010/main" val="1821651779"/>
              </p:ext>
            </p:extLst>
          </p:nvPr>
        </p:nvGraphicFramePr>
        <p:xfrm>
          <a:off x="5894962" y="1294228"/>
          <a:ext cx="5458838" cy="5219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286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857D521-E2DE-4EEC-A37A-2D21393A4519}"/>
              </a:ext>
            </a:extLst>
          </p:cNvPr>
          <p:cNvSpPr txBox="1"/>
          <p:nvPr/>
        </p:nvSpPr>
        <p:spPr>
          <a:xfrm>
            <a:off x="7239014" y="525982"/>
            <a:ext cx="4282983" cy="1200361"/>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altLang="en-US" sz="3600" b="1" i="0" u="none" strike="noStrike" cap="none" spc="0" normalizeH="0" baseline="0" noProof="0">
                <a:ln>
                  <a:noFill/>
                </a:ln>
                <a:effectLst/>
                <a:uLnTx/>
                <a:uFillTx/>
                <a:latin typeface="+mj-lt"/>
                <a:ea typeface="+mj-ea"/>
                <a:cs typeface="+mj-cs"/>
              </a:rPr>
              <a:t>Tonicity </a:t>
            </a:r>
            <a:endParaRPr kumimoji="0" lang="en-US" sz="3600" b="0" i="0" u="none" strike="noStrike" cap="none" spc="0" normalizeH="0" baseline="0" noProof="0">
              <a:ln>
                <a:noFill/>
              </a:ln>
              <a:effectLst/>
              <a:uLnTx/>
              <a:uFillTx/>
              <a:latin typeface="+mj-lt"/>
              <a:ea typeface="+mj-ea"/>
              <a:cs typeface="+mj-cs"/>
            </a:endParaRPr>
          </a:p>
        </p:txBody>
      </p:sp>
      <p:sp>
        <p:nvSpPr>
          <p:cNvPr id="10" name="TextBox 9">
            <a:extLst>
              <a:ext uri="{FF2B5EF4-FFF2-40B4-BE49-F238E27FC236}">
                <a16:creationId xmlns:a16="http://schemas.microsoft.com/office/drawing/2014/main" id="{CA0BF221-F429-4F8A-8295-A6449240C729}"/>
              </a:ext>
            </a:extLst>
          </p:cNvPr>
          <p:cNvSpPr txBox="1"/>
          <p:nvPr/>
        </p:nvSpPr>
        <p:spPr>
          <a:xfrm>
            <a:off x="6740699" y="2190915"/>
            <a:ext cx="4781297" cy="335212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dirty="0"/>
              <a:t>The Mole (Avogadro’s Number) = 6.022 x 1023 </a:t>
            </a:r>
          </a:p>
          <a:p>
            <a:pPr indent="-228600">
              <a:lnSpc>
                <a:spcPct val="90000"/>
              </a:lnSpc>
              <a:spcAft>
                <a:spcPts val="600"/>
              </a:spcAft>
              <a:buFont typeface="Arial" panose="020B0604020202020204" pitchFamily="34" charset="0"/>
              <a:buChar char="•"/>
            </a:pPr>
            <a:r>
              <a:rPr lang="en-US" dirty="0"/>
              <a:t>1 dozen cookies = 12 cookies</a:t>
            </a:r>
          </a:p>
          <a:p>
            <a:pPr indent="-228600">
              <a:lnSpc>
                <a:spcPct val="90000"/>
              </a:lnSpc>
              <a:spcAft>
                <a:spcPts val="600"/>
              </a:spcAft>
              <a:buFont typeface="Arial" panose="020B0604020202020204" pitchFamily="34" charset="0"/>
              <a:buChar char="•"/>
            </a:pPr>
            <a:r>
              <a:rPr lang="en-US" dirty="0"/>
              <a:t>1 mole of cookies = 6.02 X 1023 cookies</a:t>
            </a:r>
          </a:p>
        </p:txBody>
      </p:sp>
      <p:sp>
        <p:nvSpPr>
          <p:cNvPr id="16" name="TextBox 15">
            <a:extLst>
              <a:ext uri="{FF2B5EF4-FFF2-40B4-BE49-F238E27FC236}">
                <a16:creationId xmlns:a16="http://schemas.microsoft.com/office/drawing/2014/main" id="{A1392D3F-3F18-4A98-A3C7-48770AA4BFCD}"/>
              </a:ext>
            </a:extLst>
          </p:cNvPr>
          <p:cNvSpPr txBox="1"/>
          <p:nvPr/>
        </p:nvSpPr>
        <p:spPr>
          <a:xfrm>
            <a:off x="358507" y="4128874"/>
            <a:ext cx="5667933" cy="1631216"/>
          </a:xfrm>
          <a:prstGeom prst="rect">
            <a:avLst/>
          </a:prstGeom>
          <a:noFill/>
        </p:spPr>
        <p:txBody>
          <a:bodyPr wrap="square">
            <a:spAutoFit/>
          </a:bodyPr>
          <a:lstStyle/>
          <a:p>
            <a:pPr eaLnBrk="1" hangingPunct="1">
              <a:spcAft>
                <a:spcPts val="600"/>
              </a:spcAft>
            </a:pPr>
            <a:r>
              <a:rPr lang="en-AU" altLang="en-US" dirty="0">
                <a:latin typeface="Times New Roman" panose="02020603050405020304" pitchFamily="18" charset="0"/>
                <a:cs typeface="Times New Roman" panose="02020603050405020304" pitchFamily="18" charset="0"/>
              </a:rPr>
              <a:t>First, you need to find the molar mass of NaCl. To do that, just add up the masses of Na and Cl: </a:t>
            </a:r>
          </a:p>
          <a:p>
            <a:pPr eaLnBrk="1" hangingPunct="1">
              <a:spcAft>
                <a:spcPts val="600"/>
              </a:spcAft>
            </a:pPr>
            <a:endParaRPr lang="en-AU" altLang="en-US" dirty="0">
              <a:latin typeface="Times New Roman" panose="02020603050405020304" pitchFamily="18" charset="0"/>
              <a:cs typeface="Times New Roman" panose="02020603050405020304" pitchFamily="18" charset="0"/>
            </a:endParaRPr>
          </a:p>
          <a:p>
            <a:pPr eaLnBrk="1" hangingPunct="1">
              <a:spcAft>
                <a:spcPts val="600"/>
              </a:spcAft>
            </a:pPr>
            <a:r>
              <a:rPr lang="en-AU" altLang="en-US" dirty="0">
                <a:latin typeface="Times New Roman" panose="02020603050405020304" pitchFamily="18" charset="0"/>
                <a:cs typeface="Times New Roman" panose="02020603050405020304" pitchFamily="18" charset="0"/>
              </a:rPr>
              <a:t>22.989 g/mol + 35.453 g/mol = 58.442 g/mol. </a:t>
            </a:r>
            <a:br>
              <a:rPr lang="en-AU" altLang="en-US" dirty="0">
                <a:latin typeface="Times New Roman" panose="02020603050405020304" pitchFamily="18" charset="0"/>
                <a:cs typeface="Times New Roman" panose="02020603050405020304" pitchFamily="18" charset="0"/>
              </a:rPr>
            </a:br>
            <a:r>
              <a:rPr lang="en-AU" altLang="en-US" dirty="0">
                <a:latin typeface="Times New Roman" panose="02020603050405020304" pitchFamily="18" charset="0"/>
                <a:cs typeface="Times New Roman" panose="02020603050405020304" pitchFamily="18" charset="0"/>
              </a:rPr>
              <a:t>So 1 mole of table salt weights 58.442 grams</a:t>
            </a:r>
            <a:endParaRPr lang="en-US" altLang="en-US" dirty="0"/>
          </a:p>
        </p:txBody>
      </p:sp>
      <p:pic>
        <p:nvPicPr>
          <p:cNvPr id="11" name="Picture 10">
            <a:extLst>
              <a:ext uri="{FF2B5EF4-FFF2-40B4-BE49-F238E27FC236}">
                <a16:creationId xmlns:a16="http://schemas.microsoft.com/office/drawing/2014/main" id="{8E776757-C72F-4764-B354-2637337DA41F}"/>
              </a:ext>
            </a:extLst>
          </p:cNvPr>
          <p:cNvPicPr>
            <a:picLocks noChangeAspect="1"/>
          </p:cNvPicPr>
          <p:nvPr/>
        </p:nvPicPr>
        <p:blipFill>
          <a:blip r:embed="rId2"/>
          <a:stretch>
            <a:fillRect/>
          </a:stretch>
        </p:blipFill>
        <p:spPr>
          <a:xfrm>
            <a:off x="555726" y="441383"/>
            <a:ext cx="5273497" cy="2987299"/>
          </a:xfrm>
          <a:prstGeom prst="rect">
            <a:avLst/>
          </a:prstGeom>
        </p:spPr>
      </p:pic>
      <p:sp>
        <p:nvSpPr>
          <p:cNvPr id="22" name="TextBox 21">
            <a:extLst>
              <a:ext uri="{FF2B5EF4-FFF2-40B4-BE49-F238E27FC236}">
                <a16:creationId xmlns:a16="http://schemas.microsoft.com/office/drawing/2014/main" id="{80019FF2-72DB-4D25-A5CA-1F4D311F4384}"/>
              </a:ext>
            </a:extLst>
          </p:cNvPr>
          <p:cNvSpPr txBox="1"/>
          <p:nvPr/>
        </p:nvSpPr>
        <p:spPr>
          <a:xfrm>
            <a:off x="396863" y="3542955"/>
            <a:ext cx="6098344" cy="461665"/>
          </a:xfrm>
          <a:prstGeom prst="rect">
            <a:avLst/>
          </a:prstGeom>
          <a:noFill/>
        </p:spPr>
        <p:txBody>
          <a:bodyPr wrap="square">
            <a:spAutoFit/>
          </a:bodyPr>
          <a:lstStyle/>
          <a:p>
            <a:r>
              <a:rPr lang="en-US" sz="2400" b="1" dirty="0"/>
              <a:t>How much 1 mole of salt molecules weigh?</a:t>
            </a:r>
          </a:p>
        </p:txBody>
      </p:sp>
    </p:spTree>
    <p:extLst>
      <p:ext uri="{BB962C8B-B14F-4D97-AF65-F5344CB8AC3E}">
        <p14:creationId xmlns:p14="http://schemas.microsoft.com/office/powerpoint/2010/main" val="3787579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TextBox 5">
            <a:extLst>
              <a:ext uri="{FF2B5EF4-FFF2-40B4-BE49-F238E27FC236}">
                <a16:creationId xmlns:a16="http://schemas.microsoft.com/office/drawing/2014/main" id="{B47A9E60-03FD-4A15-A238-3D638DFFEA6A}"/>
              </a:ext>
            </a:extLst>
          </p:cNvPr>
          <p:cNvGraphicFramePr/>
          <p:nvPr>
            <p:extLst>
              <p:ext uri="{D42A27DB-BD31-4B8C-83A1-F6EECF244321}">
                <p14:modId xmlns:p14="http://schemas.microsoft.com/office/powerpoint/2010/main" val="3825168176"/>
              </p:ext>
            </p:extLst>
          </p:nvPr>
        </p:nvGraphicFramePr>
        <p:xfrm>
          <a:off x="838200" y="647114"/>
          <a:ext cx="10515600" cy="5529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5543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A4AB36-A8D8-4F53-9BEC-D1763FC5A0B6}"/>
              </a:ext>
            </a:extLst>
          </p:cNvPr>
          <p:cNvPicPr>
            <a:picLocks noChangeAspect="1"/>
          </p:cNvPicPr>
          <p:nvPr/>
        </p:nvPicPr>
        <p:blipFill rotWithShape="1">
          <a:blip r:embed="rId2"/>
          <a:srcRect t="603"/>
          <a:stretch/>
        </p:blipFill>
        <p:spPr>
          <a:xfrm>
            <a:off x="838200" y="469664"/>
            <a:ext cx="10515600" cy="5330606"/>
          </a:xfrm>
          <a:prstGeom prst="rect">
            <a:avLst/>
          </a:prstGeom>
        </p:spPr>
      </p:pic>
    </p:spTree>
    <p:extLst>
      <p:ext uri="{BB962C8B-B14F-4D97-AF65-F5344CB8AC3E}">
        <p14:creationId xmlns:p14="http://schemas.microsoft.com/office/powerpoint/2010/main" val="3814105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823726B9434F9265DB64A8FFF9D7" ma:contentTypeVersion="2" ma:contentTypeDescription="Create a new document." ma:contentTypeScope="" ma:versionID="e48f093dee36ebeb48eac6a11b377fa5">
  <xsd:schema xmlns:xsd="http://www.w3.org/2001/XMLSchema" xmlns:xs="http://www.w3.org/2001/XMLSchema" xmlns:p="http://schemas.microsoft.com/office/2006/metadata/properties" xmlns:ns2="a079000d-8966-4c5a-9331-218429b85427" targetNamespace="http://schemas.microsoft.com/office/2006/metadata/properties" ma:root="true" ma:fieldsID="72d698c547c2428abc8b0b99b7bfee3f" ns2:_="">
    <xsd:import namespace="a079000d-8966-4c5a-9331-218429b8542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9000d-8966-4c5a-9331-218429b854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8C49E8-50D1-4B72-BDC1-70C5C68D43C9}"/>
</file>

<file path=customXml/itemProps2.xml><?xml version="1.0" encoding="utf-8"?>
<ds:datastoreItem xmlns:ds="http://schemas.openxmlformats.org/officeDocument/2006/customXml" ds:itemID="{A7D56B14-220E-45E3-8FE5-F235AF9A6413}"/>
</file>

<file path=customXml/itemProps3.xml><?xml version="1.0" encoding="utf-8"?>
<ds:datastoreItem xmlns:ds="http://schemas.openxmlformats.org/officeDocument/2006/customXml" ds:itemID="{6F8DC355-7689-48B0-8D7B-003219050864}"/>
</file>

<file path=docProps/app.xml><?xml version="1.0" encoding="utf-8"?>
<Properties xmlns="http://schemas.openxmlformats.org/officeDocument/2006/extended-properties" xmlns:vt="http://schemas.openxmlformats.org/officeDocument/2006/docPropsVTypes">
  <Template>Office Theme</Template>
  <TotalTime>288</TotalTime>
  <Words>1173</Words>
  <Application>Microsoft Office PowerPoint</Application>
  <PresentationFormat>Widescreen</PresentationFormat>
  <Paragraphs>86</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Office Theme</vt:lpstr>
      <vt:lpstr>Body fluid </vt:lpstr>
      <vt:lpstr>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arwa rawashdeh</dc:creator>
  <cp:lastModifiedBy>arwa rawashdeh</cp:lastModifiedBy>
  <cp:revision>34</cp:revision>
  <dcterms:created xsi:type="dcterms:W3CDTF">2021-03-08T06:27:16Z</dcterms:created>
  <dcterms:modified xsi:type="dcterms:W3CDTF">2021-03-08T12:50:29Z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0x0101007EC5823726B9434F9265DB64A8FFF9D7</vt:lpwstr>
  </property>
</Properties>
</file>