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2"/>
  </p:notesMasterIdLst>
  <p:sldIdLst>
    <p:sldId id="256" r:id="rId2"/>
    <p:sldId id="266" r:id="rId3"/>
    <p:sldId id="268" r:id="rId4"/>
    <p:sldId id="297" r:id="rId5"/>
    <p:sldId id="267" r:id="rId6"/>
    <p:sldId id="298" r:id="rId7"/>
    <p:sldId id="257" r:id="rId8"/>
    <p:sldId id="259" r:id="rId9"/>
    <p:sldId id="265" r:id="rId10"/>
    <p:sldId id="299" r:id="rId11"/>
    <p:sldId id="271" r:id="rId12"/>
    <p:sldId id="264" r:id="rId13"/>
    <p:sldId id="300" r:id="rId14"/>
    <p:sldId id="305" r:id="rId15"/>
    <p:sldId id="301" r:id="rId16"/>
    <p:sldId id="302" r:id="rId17"/>
    <p:sldId id="303" r:id="rId18"/>
    <p:sldId id="304" r:id="rId19"/>
    <p:sldId id="273" r:id="rId20"/>
    <p:sldId id="269" r:id="rId21"/>
  </p:sldIdLst>
  <p:sldSz cx="9144000" cy="5143500" type="screen16x9"/>
  <p:notesSz cx="6858000" cy="9144000"/>
  <p:embeddedFontLst>
    <p:embeddedFont>
      <p:font typeface="Unica One" charset="0"/>
      <p:regular r:id="rId23"/>
    </p:embeddedFont>
    <p:embeddedFont>
      <p:font typeface="Quicksand" charset="0"/>
      <p:regular r:id="rId24"/>
      <p:bold r:id="rId25"/>
    </p:embeddedFont>
    <p:embeddedFont>
      <p:font typeface="Calibri"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F12E984-D960-4CBA-8931-A41E53282F44}">
  <a:tblStyle styleId="{FF12E984-D960-4CBA-8931-A41E53282F4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62" autoAdjust="0"/>
  </p:normalViewPr>
  <p:slideViewPr>
    <p:cSldViewPr snapToGrid="0">
      <p:cViewPr>
        <p:scale>
          <a:sx n="110" d="100"/>
          <a:sy n="110" d="100"/>
        </p:scale>
        <p:origin x="-7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464290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63109ae931_0_3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63109ae931_0_3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education about</a:t>
            </a:r>
          </a:p>
          <a:p>
            <a:pPr marL="0" lvl="0" indent="0" algn="l" rtl="0">
              <a:spcBef>
                <a:spcPts val="0"/>
              </a:spcBef>
              <a:spcAft>
                <a:spcPts val="0"/>
              </a:spcAft>
              <a:buNone/>
            </a:pPr>
            <a:r>
              <a:rPr lang="en-US" dirty="0" smtClean="0"/>
              <a:t>1. the importance of hand</a:t>
            </a:r>
          </a:p>
          <a:p>
            <a:pPr marL="0" lvl="0" indent="0" algn="l" rtl="0">
              <a:spcBef>
                <a:spcPts val="0"/>
              </a:spcBef>
              <a:spcAft>
                <a:spcPts val="0"/>
              </a:spcAft>
              <a:buNone/>
            </a:pPr>
            <a:r>
              <a:rPr lang="en-US" dirty="0" smtClean="0"/>
              <a:t>washing and oral and nasal</a:t>
            </a:r>
          </a:p>
          <a:p>
            <a:pPr marL="0" lvl="0" indent="0" algn="l" rtl="0">
              <a:spcBef>
                <a:spcPts val="0"/>
              </a:spcBef>
              <a:spcAft>
                <a:spcPts val="0"/>
              </a:spcAft>
              <a:buNone/>
            </a:pPr>
            <a:r>
              <a:rPr lang="en-US" dirty="0" smtClean="0"/>
              <a:t>hygiene (especially when</a:t>
            </a:r>
          </a:p>
          <a:p>
            <a:pPr marL="0" lvl="0" indent="0" algn="l" rtl="0">
              <a:spcBef>
                <a:spcPts val="0"/>
              </a:spcBef>
              <a:spcAft>
                <a:spcPts val="0"/>
              </a:spcAft>
              <a:buNone/>
            </a:pPr>
            <a:r>
              <a:rPr lang="en-US" dirty="0" smtClean="0"/>
              <a:t>sneezing, coughing, or blowing</a:t>
            </a:r>
          </a:p>
          <a:p>
            <a:pPr marL="0" lvl="0" indent="0" algn="l" rtl="0">
              <a:spcBef>
                <a:spcPts val="0"/>
              </a:spcBef>
              <a:spcAft>
                <a:spcPts val="0"/>
              </a:spcAft>
              <a:buNone/>
            </a:pPr>
            <a:r>
              <a:rPr lang="en-US" dirty="0" smtClean="0"/>
              <a:t>the nose)</a:t>
            </a:r>
          </a:p>
          <a:p>
            <a:pPr marL="0" lvl="0" indent="0" algn="l" rtl="0">
              <a:spcBef>
                <a:spcPts val="0"/>
              </a:spcBef>
              <a:spcAft>
                <a:spcPts val="0"/>
              </a:spcAft>
              <a:buNone/>
            </a:pPr>
            <a:r>
              <a:rPr lang="en-US" dirty="0" smtClean="0"/>
              <a:t>2. appropriate disposal of tissues</a:t>
            </a:r>
          </a:p>
          <a:p>
            <a:pPr marL="0" lvl="0" indent="0" algn="l" rtl="0">
              <a:spcBef>
                <a:spcPts val="0"/>
              </a:spcBef>
              <a:spcAft>
                <a:spcPts val="0"/>
              </a:spcAft>
              <a:buNone/>
            </a:pPr>
            <a:r>
              <a:rPr lang="en-US" dirty="0" smtClean="0"/>
              <a:t>3. avoiding close contact with</a:t>
            </a:r>
          </a:p>
          <a:p>
            <a:pPr marL="0" lvl="0" indent="0" algn="l" rtl="0">
              <a:spcBef>
                <a:spcPts val="0"/>
              </a:spcBef>
              <a:spcAft>
                <a:spcPts val="0"/>
              </a:spcAft>
              <a:buNone/>
            </a:pPr>
            <a:r>
              <a:rPr lang="en-US" dirty="0" smtClean="0"/>
              <a:t>others.</a:t>
            </a:r>
          </a:p>
          <a:p>
            <a:pPr marL="0" lvl="0" indent="0" algn="l" rtl="0">
              <a:spcBef>
                <a:spcPts val="0"/>
              </a:spcBef>
              <a:spcAft>
                <a:spcPts val="0"/>
              </a:spcAft>
              <a:buNone/>
            </a:pPr>
            <a:r>
              <a:rPr lang="en-US" dirty="0" smtClean="0"/>
              <a:t>4. expected duration of</a:t>
            </a:r>
          </a:p>
          <a:p>
            <a:pPr marL="0" lvl="0" indent="0" algn="l" rtl="0">
              <a:spcBef>
                <a:spcPts val="0"/>
              </a:spcBef>
              <a:spcAft>
                <a:spcPts val="0"/>
              </a:spcAft>
              <a:buNone/>
            </a:pPr>
            <a:r>
              <a:rPr lang="en-US" dirty="0" smtClean="0"/>
              <a:t>symptoms</a:t>
            </a:r>
          </a:p>
          <a:p>
            <a:pPr marL="0" lvl="0" indent="0" algn="l" rtl="0">
              <a:spcBef>
                <a:spcPts val="0"/>
              </a:spcBef>
              <a:spcAft>
                <a:spcPts val="0"/>
              </a:spcAft>
              <a:buNone/>
            </a:pPr>
            <a:r>
              <a:rPr lang="en-US" dirty="0" smtClean="0"/>
              <a:t>5. when to report worsening</a:t>
            </a:r>
          </a:p>
          <a:p>
            <a:pPr marL="0" lvl="0" indent="0" algn="l" rtl="0">
              <a:spcBef>
                <a:spcPts val="0"/>
              </a:spcBef>
              <a:spcAft>
                <a:spcPts val="0"/>
              </a:spcAft>
              <a:buNone/>
            </a:pPr>
            <a:r>
              <a:rPr lang="en-US" dirty="0" smtClean="0"/>
              <a:t>symptoms.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630d8f93a2_0_15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630d8f93a2_0_15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Ipratropium is a bronchodilator that is used to </a:t>
            </a:r>
            <a:r>
              <a:rPr lang="en-US" dirty="0" err="1" smtClean="0"/>
              <a:t>to</a:t>
            </a:r>
            <a:r>
              <a:rPr lang="en-US" dirty="0" smtClean="0"/>
              <a:t> prevent bronchospasm in people with COPD (chronic obstructive pulmonary disease), including bronchitis and emphysema.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r>
              <a:rPr lang="en-US" dirty="0" smtClean="0"/>
              <a:t>Viral pharyngitis typically resolves in 1-2 weeks, but </a:t>
            </a:r>
            <a:r>
              <a:rPr lang="en-US" dirty="0" err="1" smtClean="0"/>
              <a:t>immunocompromised</a:t>
            </a:r>
            <a:r>
              <a:rPr lang="en-US" dirty="0" smtClean="0"/>
              <a:t> persons may have a more severe.</a:t>
            </a:r>
          </a:p>
          <a:p>
            <a:r>
              <a:rPr lang="en-US" dirty="0" smtClean="0"/>
              <a:t>The history alone is rarely a reliable differentiator between viral and bacterial pharyngitis</a:t>
            </a:r>
          </a:p>
          <a:p>
            <a:r>
              <a:rPr lang="en-US" dirty="0" smtClean="0"/>
              <a:t>symptoms beyond 10 days or progressive worsening after the first 5-7 days suggests a bacterial illness.</a:t>
            </a:r>
          </a:p>
          <a:p>
            <a:endParaRPr lang="en-US" dirty="0" smtClean="0"/>
          </a:p>
          <a:p>
            <a:endParaRPr lang="en-US" dirty="0" smtClean="0"/>
          </a:p>
          <a:p>
            <a:endParaRPr lang="ar-SA" dirty="0"/>
          </a:p>
        </p:txBody>
      </p:sp>
    </p:spTree>
    <p:extLst>
      <p:ext uri="{BB962C8B-B14F-4D97-AF65-F5344CB8AC3E}">
        <p14:creationId xmlns:p14="http://schemas.microsoft.com/office/powerpoint/2010/main" val="527522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r>
              <a:rPr lang="en-US" dirty="0" smtClean="0"/>
              <a:t>It is usually benign but can have</a:t>
            </a:r>
          </a:p>
          <a:p>
            <a:r>
              <a:rPr lang="en-US" dirty="0" err="1" smtClean="0"/>
              <a:t>suppurative</a:t>
            </a:r>
            <a:r>
              <a:rPr lang="en-US" dirty="0" smtClean="0"/>
              <a:t> complications including</a:t>
            </a:r>
          </a:p>
          <a:p>
            <a:r>
              <a:rPr lang="en-US" dirty="0" smtClean="0"/>
              <a:t>acute otitis media, </a:t>
            </a:r>
            <a:r>
              <a:rPr lang="en-US" dirty="0" err="1" smtClean="0"/>
              <a:t>mastoiditis</a:t>
            </a:r>
            <a:r>
              <a:rPr lang="en-US" dirty="0" smtClean="0"/>
              <a:t>,</a:t>
            </a:r>
          </a:p>
          <a:p>
            <a:r>
              <a:rPr lang="en-US" dirty="0" smtClean="0"/>
              <a:t>bacterial meningitis, infective</a:t>
            </a:r>
          </a:p>
          <a:p>
            <a:r>
              <a:rPr lang="en-US" dirty="0" smtClean="0"/>
              <a:t>endocarditis, </a:t>
            </a:r>
            <a:r>
              <a:rPr lang="en-US" dirty="0" err="1" smtClean="0"/>
              <a:t>peritonsillar</a:t>
            </a:r>
            <a:r>
              <a:rPr lang="en-US" dirty="0" smtClean="0"/>
              <a:t> abscess,</a:t>
            </a:r>
          </a:p>
          <a:p>
            <a:r>
              <a:rPr lang="en-US" dirty="0" smtClean="0"/>
              <a:t>retropharyngeal abscess, bacteremia,</a:t>
            </a:r>
          </a:p>
          <a:p>
            <a:r>
              <a:rPr lang="en-US" dirty="0" smtClean="0"/>
              <a:t>cervical lymphadenitis, and</a:t>
            </a:r>
          </a:p>
          <a:p>
            <a:r>
              <a:rPr lang="en-US" dirty="0" smtClean="0"/>
              <a:t>pneumonia.</a:t>
            </a:r>
          </a:p>
          <a:p>
            <a:r>
              <a:rPr lang="en-US" dirty="0" smtClean="0"/>
              <a:t>★ Other complications include acute</a:t>
            </a:r>
          </a:p>
          <a:p>
            <a:r>
              <a:rPr lang="en-US" dirty="0" smtClean="0"/>
              <a:t>rheumatic fever, </a:t>
            </a:r>
            <a:r>
              <a:rPr lang="en-US" dirty="0" err="1" smtClean="0"/>
              <a:t>poststreptococcal</a:t>
            </a:r>
            <a:endParaRPr lang="en-US" dirty="0" smtClean="0"/>
          </a:p>
          <a:p>
            <a:r>
              <a:rPr lang="en-US" dirty="0" smtClean="0"/>
              <a:t>glomerulonephritis, toxic shock</a:t>
            </a:r>
          </a:p>
          <a:p>
            <a:r>
              <a:rPr lang="en-US" dirty="0" smtClean="0"/>
              <a:t>syndrome, and reactive arthritis</a:t>
            </a:r>
            <a:endParaRPr lang="ar-SA" dirty="0"/>
          </a:p>
        </p:txBody>
      </p:sp>
    </p:spTree>
    <p:extLst>
      <p:ext uri="{BB962C8B-B14F-4D97-AF65-F5344CB8AC3E}">
        <p14:creationId xmlns:p14="http://schemas.microsoft.com/office/powerpoint/2010/main" val="3563765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r>
              <a:rPr lang="en-US" dirty="0" smtClean="0"/>
              <a:t>Sydenham chorea (SC) is a neurological disorder of childhood resulting from infection via Group A beta-hemolytic streptococcus s characterized by rapid, irregular, and aimless involuntary movements of the arms and legs, trunk, and facial muscles. </a:t>
            </a:r>
            <a:endParaRPr lang="ar-SA" dirty="0"/>
          </a:p>
        </p:txBody>
      </p:sp>
    </p:spTree>
    <p:extLst>
      <p:ext uri="{BB962C8B-B14F-4D97-AF65-F5344CB8AC3E}">
        <p14:creationId xmlns:p14="http://schemas.microsoft.com/office/powerpoint/2010/main" val="2295683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smtClean="0"/>
              <a:t>Erythema </a:t>
            </a:r>
            <a:r>
              <a:rPr lang="en-US" dirty="0" err="1" smtClean="0"/>
              <a:t>marginatum</a:t>
            </a:r>
            <a:r>
              <a:rPr lang="en-US" dirty="0" smtClean="0"/>
              <a:t> is a rare skin rash that spreads on the trunk and limbs. The rash is round, with a pale-pink center, surrounded by a slightly raised red outline. </a:t>
            </a:r>
          </a:p>
          <a:p>
            <a:r>
              <a:rPr lang="en-US" dirty="0" smtClean="0"/>
              <a:t>The painless nodules are found over joints (such as the elbows, knees, ankles, and knuckles), the back of the scalp, and the vertebrae (backbone).</a:t>
            </a:r>
            <a:endParaRPr lang="ar-SA" dirty="0"/>
          </a:p>
        </p:txBody>
      </p:sp>
    </p:spTree>
    <p:extLst>
      <p:ext uri="{BB962C8B-B14F-4D97-AF65-F5344CB8AC3E}">
        <p14:creationId xmlns:p14="http://schemas.microsoft.com/office/powerpoint/2010/main" val="3288276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630d8f93a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630d8f93a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In patients with penicillin-sensitive streptococcal pharyngitis, symptomatic improvement is expected within 24-72 hours if antibiotic treatment is started in the first 24 hours after onset.</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63109ae931_0_1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63109ae931_0_1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3109ae931_0_1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63109ae931_0_1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Upper respiratory tract infection (URI) represents the most common acute illness evaluated in the outpatient setting.</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63109ae931_0_1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63109ae931_0_1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63109ae931_0_1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63109ae931_0_1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Epiglottits</a:t>
            </a:r>
            <a:r>
              <a:rPr lang="en-US" dirty="0" smtClean="0"/>
              <a:t> :</a:t>
            </a:r>
          </a:p>
          <a:p>
            <a:pPr marL="0" lvl="0" indent="0" algn="l" rtl="0">
              <a:spcBef>
                <a:spcPts val="0"/>
              </a:spcBef>
              <a:spcAft>
                <a:spcPts val="0"/>
              </a:spcAft>
              <a:buNone/>
            </a:pPr>
            <a:r>
              <a:rPr lang="en-US" dirty="0" smtClean="0"/>
              <a:t>This condition is more often found in children aged 1-5 years, who present with a sudden onset of the following symptoms:</a:t>
            </a:r>
          </a:p>
          <a:p>
            <a:pPr marL="0" lvl="0" indent="0" algn="l" rtl="0">
              <a:spcBef>
                <a:spcPts val="0"/>
              </a:spcBef>
              <a:spcAft>
                <a:spcPts val="0"/>
              </a:spcAft>
              <a:buNone/>
            </a:pPr>
            <a:r>
              <a:rPr lang="en-US" dirty="0" smtClean="0"/>
              <a:t> Sore throat</a:t>
            </a:r>
          </a:p>
          <a:p>
            <a:pPr marL="0" lvl="0" indent="0" algn="l" rtl="0">
              <a:spcBef>
                <a:spcPts val="0"/>
              </a:spcBef>
              <a:spcAft>
                <a:spcPts val="0"/>
              </a:spcAft>
              <a:buNone/>
            </a:pPr>
            <a:r>
              <a:rPr lang="en-US" dirty="0" smtClean="0"/>
              <a:t> difficulty or pain during swallowing, </a:t>
            </a:r>
            <a:r>
              <a:rPr lang="en-US" dirty="0" err="1" smtClean="0"/>
              <a:t>globus</a:t>
            </a:r>
            <a:r>
              <a:rPr lang="en-US" dirty="0" smtClean="0"/>
              <a:t> sensation of a lump in the throat</a:t>
            </a:r>
          </a:p>
          <a:p>
            <a:pPr marL="0" lvl="0" indent="0" algn="l" rtl="0">
              <a:spcBef>
                <a:spcPts val="0"/>
              </a:spcBef>
              <a:spcAft>
                <a:spcPts val="0"/>
              </a:spcAft>
              <a:buNone/>
            </a:pPr>
            <a:r>
              <a:rPr lang="en-US" dirty="0" smtClean="0"/>
              <a:t> Muffled dysphonia or loss of voice</a:t>
            </a:r>
          </a:p>
          <a:p>
            <a:pPr marL="0" lvl="0" indent="0" algn="l" rtl="0">
              <a:spcBef>
                <a:spcPts val="0"/>
              </a:spcBef>
              <a:spcAft>
                <a:spcPts val="0"/>
              </a:spcAft>
              <a:buNone/>
            </a:pPr>
            <a:r>
              <a:rPr lang="en-US" dirty="0" smtClean="0"/>
              <a:t> Dry cough or no cough, dyspnea</a:t>
            </a:r>
          </a:p>
          <a:p>
            <a:pPr marL="0" lvl="0" indent="0" algn="l" rtl="0">
              <a:spcBef>
                <a:spcPts val="0"/>
              </a:spcBef>
              <a:spcAft>
                <a:spcPts val="0"/>
              </a:spcAft>
              <a:buNone/>
            </a:pPr>
            <a:r>
              <a:rPr lang="en-US" dirty="0" smtClean="0"/>
              <a:t> Fever, fatigue or malaise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630d8f93a2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630d8f93a2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3109ae931_0_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3109ae931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3109ae931_0_1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3109ae931_0_1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 nasal congestion and postnasal drip in the setting of temporal triggers or seasonal triggers suggest non-infectious rhinitis</a:t>
            </a:r>
          </a:p>
          <a:p>
            <a:pPr marL="0" lvl="0" indent="0" algn="l" rtl="0">
              <a:spcBef>
                <a:spcPts val="0"/>
              </a:spcBef>
              <a:spcAft>
                <a:spcPts val="0"/>
              </a:spcAft>
              <a:buNone/>
            </a:pPr>
            <a:r>
              <a:rPr lang="en-US" dirty="0" smtClean="0"/>
              <a:t>○ headache or stiff neck suggesting meningitis</a:t>
            </a:r>
          </a:p>
          <a:p>
            <a:pPr marL="0" lvl="0" indent="0" algn="l" rtl="0">
              <a:spcBef>
                <a:spcPts val="0"/>
              </a:spcBef>
              <a:spcAft>
                <a:spcPts val="0"/>
              </a:spcAft>
              <a:buNone/>
            </a:pPr>
            <a:r>
              <a:rPr lang="en-US" dirty="0" smtClean="0"/>
              <a:t>symptoms worsen rapidly and usually peak at days 2-3, resolve or significantly improve by</a:t>
            </a:r>
          </a:p>
          <a:p>
            <a:pPr marL="0" lvl="0" indent="0" algn="l" rtl="0">
              <a:spcBef>
                <a:spcPts val="0"/>
              </a:spcBef>
              <a:spcAft>
                <a:spcPts val="0"/>
              </a:spcAft>
              <a:buNone/>
            </a:pPr>
            <a:r>
              <a:rPr lang="en-US" dirty="0" smtClean="0"/>
              <a:t>day 7, usually last 1-2 weeks,</a:t>
            </a:r>
          </a:p>
          <a:p>
            <a:pPr marL="0" lvl="0" indent="0" algn="l" rtl="0">
              <a:spcBef>
                <a:spcPts val="0"/>
              </a:spcBef>
              <a:spcAft>
                <a:spcPts val="0"/>
              </a:spcAft>
              <a:buNone/>
            </a:pPr>
            <a:r>
              <a:rPr lang="en-US" dirty="0" smtClean="0"/>
              <a:t>- Fever: Less common in adults but may be present in children with </a:t>
            </a:r>
            <a:r>
              <a:rPr lang="en-US" dirty="0" err="1" smtClean="0"/>
              <a:t>rhinoviral</a:t>
            </a:r>
            <a:r>
              <a:rPr lang="en-US" dirty="0" smtClean="0"/>
              <a:t> infections • Temperature of </a:t>
            </a:r>
            <a:r>
              <a:rPr lang="en-US" dirty="0" smtClean="0">
                <a:solidFill>
                  <a:srgbClr val="FF0000"/>
                </a:solidFill>
              </a:rPr>
              <a:t>38.3</a:t>
            </a:r>
            <a:r>
              <a:rPr lang="en-US" dirty="0" smtClean="0"/>
              <a:t>°C </a:t>
            </a:r>
            <a:r>
              <a:rPr lang="en-US" dirty="0" err="1" smtClean="0"/>
              <a:t>pr</a:t>
            </a:r>
            <a:r>
              <a:rPr lang="en-US" dirty="0" smtClean="0"/>
              <a:t> higher </a:t>
            </a:r>
          </a:p>
          <a:p>
            <a:pPr marL="0" lvl="0" indent="0" algn="l" rtl="0">
              <a:spcBef>
                <a:spcPts val="0"/>
              </a:spcBef>
              <a:spcAft>
                <a:spcPts val="0"/>
              </a:spcAft>
              <a:buNone/>
            </a:pP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63109ae931_0_1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63109ae931_0_1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t's marked by a severe hacking cough followed by a high-pitched intake of breath that sounds like "whoop."</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r>
              <a:rPr lang="en-US" dirty="0" smtClean="0"/>
              <a:t>Influenza: Rapid tests have over 70% sensitivity and more than 90% specificity</a:t>
            </a:r>
          </a:p>
          <a:p>
            <a:endParaRPr lang="ar-SA" dirty="0"/>
          </a:p>
        </p:txBody>
      </p:sp>
    </p:spTree>
    <p:extLst>
      <p:ext uri="{BB962C8B-B14F-4D97-AF65-F5344CB8AC3E}">
        <p14:creationId xmlns:p14="http://schemas.microsoft.com/office/powerpoint/2010/main" val="1033838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12852" y="1049375"/>
            <a:ext cx="45183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312848" y="3138925"/>
            <a:ext cx="45183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700"/>
              <a:buNone/>
              <a:defRPr sz="1700"/>
            </a:lvl1pPr>
            <a:lvl2pPr lvl="1" algn="ctr">
              <a:lnSpc>
                <a:spcPct val="100000"/>
              </a:lnSpc>
              <a:spcBef>
                <a:spcPts val="0"/>
              </a:spcBef>
              <a:spcAft>
                <a:spcPts val="0"/>
              </a:spcAft>
              <a:buSzPts val="1700"/>
              <a:buNone/>
              <a:defRPr sz="1700"/>
            </a:lvl2pPr>
            <a:lvl3pPr lvl="2" algn="ctr">
              <a:lnSpc>
                <a:spcPct val="100000"/>
              </a:lnSpc>
              <a:spcBef>
                <a:spcPts val="0"/>
              </a:spcBef>
              <a:spcAft>
                <a:spcPts val="0"/>
              </a:spcAft>
              <a:buSzPts val="1700"/>
              <a:buNone/>
              <a:defRPr sz="1700"/>
            </a:lvl3pPr>
            <a:lvl4pPr lvl="3" algn="ctr">
              <a:lnSpc>
                <a:spcPct val="100000"/>
              </a:lnSpc>
              <a:spcBef>
                <a:spcPts val="0"/>
              </a:spcBef>
              <a:spcAft>
                <a:spcPts val="0"/>
              </a:spcAft>
              <a:buSzPts val="1700"/>
              <a:buNone/>
              <a:defRPr sz="1700"/>
            </a:lvl4pPr>
            <a:lvl5pPr lvl="4" algn="ctr">
              <a:lnSpc>
                <a:spcPct val="100000"/>
              </a:lnSpc>
              <a:spcBef>
                <a:spcPts val="0"/>
              </a:spcBef>
              <a:spcAft>
                <a:spcPts val="0"/>
              </a:spcAft>
              <a:buSzPts val="1700"/>
              <a:buNone/>
              <a:defRPr sz="1700"/>
            </a:lvl5pPr>
            <a:lvl6pPr lvl="5" algn="ctr">
              <a:lnSpc>
                <a:spcPct val="100000"/>
              </a:lnSpc>
              <a:spcBef>
                <a:spcPts val="0"/>
              </a:spcBef>
              <a:spcAft>
                <a:spcPts val="0"/>
              </a:spcAft>
              <a:buSzPts val="1700"/>
              <a:buNone/>
              <a:defRPr sz="1700"/>
            </a:lvl6pPr>
            <a:lvl7pPr lvl="6" algn="ctr">
              <a:lnSpc>
                <a:spcPct val="100000"/>
              </a:lnSpc>
              <a:spcBef>
                <a:spcPts val="0"/>
              </a:spcBef>
              <a:spcAft>
                <a:spcPts val="0"/>
              </a:spcAft>
              <a:buSzPts val="1700"/>
              <a:buNone/>
              <a:defRPr sz="1700"/>
            </a:lvl7pPr>
            <a:lvl8pPr lvl="7" algn="ctr">
              <a:lnSpc>
                <a:spcPct val="100000"/>
              </a:lnSpc>
              <a:spcBef>
                <a:spcPts val="0"/>
              </a:spcBef>
              <a:spcAft>
                <a:spcPts val="0"/>
              </a:spcAft>
              <a:buSzPts val="1700"/>
              <a:buNone/>
              <a:defRPr sz="1700"/>
            </a:lvl8pPr>
            <a:lvl9pPr lvl="8" algn="ctr">
              <a:lnSpc>
                <a:spcPct val="100000"/>
              </a:lnSpc>
              <a:spcBef>
                <a:spcPts val="0"/>
              </a:spcBef>
              <a:spcAft>
                <a:spcPts val="0"/>
              </a:spcAft>
              <a:buSzPts val="1700"/>
              <a:buNone/>
              <a:defRPr sz="17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lumns 2">
  <p:cSld name="CUSTOM_3">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721175" y="543575"/>
            <a:ext cx="7701600" cy="4740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2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88" name="Google Shape;88;p16"/>
          <p:cNvSpPr txBox="1">
            <a:spLocks noGrp="1"/>
          </p:cNvSpPr>
          <p:nvPr>
            <p:ph type="title" idx="2"/>
          </p:nvPr>
        </p:nvSpPr>
        <p:spPr>
          <a:xfrm>
            <a:off x="1144325" y="3225888"/>
            <a:ext cx="1875900" cy="3471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89" name="Google Shape;89;p16"/>
          <p:cNvSpPr txBox="1">
            <a:spLocks noGrp="1"/>
          </p:cNvSpPr>
          <p:nvPr>
            <p:ph type="subTitle" idx="1"/>
          </p:nvPr>
        </p:nvSpPr>
        <p:spPr>
          <a:xfrm>
            <a:off x="721175" y="1951513"/>
            <a:ext cx="2298900" cy="1178100"/>
          </a:xfrm>
          <a:prstGeom prst="rect">
            <a:avLst/>
          </a:prstGeom>
        </p:spPr>
        <p:txBody>
          <a:bodyPr spcFirstLastPara="1" wrap="square" lIns="91425" tIns="91425" rIns="91425" bIns="0" anchor="b" anchorCtr="0">
            <a:noAutofit/>
          </a:bodyPr>
          <a:lstStyle>
            <a:lvl1pPr lvl="0" rtl="0">
              <a:spcBef>
                <a:spcPts val="0"/>
              </a:spcBef>
              <a:spcAft>
                <a:spcPts val="0"/>
              </a:spcAft>
              <a:buNone/>
              <a:defRPr sz="1300"/>
            </a:lvl1pPr>
            <a:lvl2pPr lvl="1" rtl="0">
              <a:spcBef>
                <a:spcPts val="1600"/>
              </a:spcBef>
              <a:spcAft>
                <a:spcPts val="0"/>
              </a:spcAft>
              <a:buNone/>
              <a:defRPr sz="1300"/>
            </a:lvl2pPr>
            <a:lvl3pPr lvl="2" rtl="0">
              <a:spcBef>
                <a:spcPts val="1600"/>
              </a:spcBef>
              <a:spcAft>
                <a:spcPts val="0"/>
              </a:spcAft>
              <a:buNone/>
              <a:defRPr sz="1300"/>
            </a:lvl3pPr>
            <a:lvl4pPr lvl="3" rtl="0">
              <a:spcBef>
                <a:spcPts val="1600"/>
              </a:spcBef>
              <a:spcAft>
                <a:spcPts val="0"/>
              </a:spcAft>
              <a:buNone/>
              <a:defRPr sz="1300"/>
            </a:lvl4pPr>
            <a:lvl5pPr lvl="4" rtl="0">
              <a:spcBef>
                <a:spcPts val="1600"/>
              </a:spcBef>
              <a:spcAft>
                <a:spcPts val="0"/>
              </a:spcAft>
              <a:buNone/>
              <a:defRPr sz="1300"/>
            </a:lvl5pPr>
            <a:lvl6pPr lvl="5" rtl="0">
              <a:spcBef>
                <a:spcPts val="1600"/>
              </a:spcBef>
              <a:spcAft>
                <a:spcPts val="0"/>
              </a:spcAft>
              <a:buNone/>
              <a:defRPr sz="1300"/>
            </a:lvl6pPr>
            <a:lvl7pPr lvl="6" rtl="0">
              <a:spcBef>
                <a:spcPts val="1600"/>
              </a:spcBef>
              <a:spcAft>
                <a:spcPts val="0"/>
              </a:spcAft>
              <a:buNone/>
              <a:defRPr sz="1300"/>
            </a:lvl7pPr>
            <a:lvl8pPr lvl="7" rtl="0">
              <a:spcBef>
                <a:spcPts val="1600"/>
              </a:spcBef>
              <a:spcAft>
                <a:spcPts val="0"/>
              </a:spcAft>
              <a:buNone/>
              <a:defRPr sz="1300"/>
            </a:lvl8pPr>
            <a:lvl9pPr lvl="8" rtl="0">
              <a:spcBef>
                <a:spcPts val="1600"/>
              </a:spcBef>
              <a:spcAft>
                <a:spcPts val="1600"/>
              </a:spcAft>
              <a:buNone/>
              <a:defRPr sz="1300"/>
            </a:lvl9pPr>
          </a:lstStyle>
          <a:p>
            <a:endParaRPr/>
          </a:p>
        </p:txBody>
      </p:sp>
      <p:sp>
        <p:nvSpPr>
          <p:cNvPr id="90" name="Google Shape;90;p16"/>
          <p:cNvSpPr txBox="1">
            <a:spLocks noGrp="1"/>
          </p:cNvSpPr>
          <p:nvPr>
            <p:ph type="title" idx="3"/>
          </p:nvPr>
        </p:nvSpPr>
        <p:spPr>
          <a:xfrm>
            <a:off x="6546875" y="3225888"/>
            <a:ext cx="1875900" cy="3471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91" name="Google Shape;91;p16"/>
          <p:cNvSpPr txBox="1">
            <a:spLocks noGrp="1"/>
          </p:cNvSpPr>
          <p:nvPr>
            <p:ph type="subTitle" idx="4"/>
          </p:nvPr>
        </p:nvSpPr>
        <p:spPr>
          <a:xfrm>
            <a:off x="6123875" y="1951513"/>
            <a:ext cx="2298900" cy="1178100"/>
          </a:xfrm>
          <a:prstGeom prst="rect">
            <a:avLst/>
          </a:prstGeom>
        </p:spPr>
        <p:txBody>
          <a:bodyPr spcFirstLastPara="1" wrap="square" lIns="91425" tIns="91425" rIns="91425" bIns="0" anchor="b" anchorCtr="0">
            <a:noAutofit/>
          </a:bodyPr>
          <a:lstStyle>
            <a:lvl1pPr lvl="0" rtl="0">
              <a:spcBef>
                <a:spcPts val="0"/>
              </a:spcBef>
              <a:spcAft>
                <a:spcPts val="0"/>
              </a:spcAft>
              <a:buNone/>
              <a:defRPr sz="1300"/>
            </a:lvl1pPr>
            <a:lvl2pPr lvl="1" rtl="0">
              <a:spcBef>
                <a:spcPts val="1600"/>
              </a:spcBef>
              <a:spcAft>
                <a:spcPts val="0"/>
              </a:spcAft>
              <a:buNone/>
              <a:defRPr sz="1300"/>
            </a:lvl2pPr>
            <a:lvl3pPr lvl="2" rtl="0">
              <a:spcBef>
                <a:spcPts val="1600"/>
              </a:spcBef>
              <a:spcAft>
                <a:spcPts val="0"/>
              </a:spcAft>
              <a:buNone/>
              <a:defRPr sz="1300"/>
            </a:lvl3pPr>
            <a:lvl4pPr lvl="3" rtl="0">
              <a:spcBef>
                <a:spcPts val="1600"/>
              </a:spcBef>
              <a:spcAft>
                <a:spcPts val="0"/>
              </a:spcAft>
              <a:buNone/>
              <a:defRPr sz="1300"/>
            </a:lvl4pPr>
            <a:lvl5pPr lvl="4" rtl="0">
              <a:spcBef>
                <a:spcPts val="1600"/>
              </a:spcBef>
              <a:spcAft>
                <a:spcPts val="0"/>
              </a:spcAft>
              <a:buNone/>
              <a:defRPr sz="1300"/>
            </a:lvl5pPr>
            <a:lvl6pPr lvl="5" rtl="0">
              <a:spcBef>
                <a:spcPts val="1600"/>
              </a:spcBef>
              <a:spcAft>
                <a:spcPts val="0"/>
              </a:spcAft>
              <a:buNone/>
              <a:defRPr sz="1300"/>
            </a:lvl6pPr>
            <a:lvl7pPr lvl="6" rtl="0">
              <a:spcBef>
                <a:spcPts val="1600"/>
              </a:spcBef>
              <a:spcAft>
                <a:spcPts val="0"/>
              </a:spcAft>
              <a:buNone/>
              <a:defRPr sz="1300"/>
            </a:lvl7pPr>
            <a:lvl8pPr lvl="7" rtl="0">
              <a:spcBef>
                <a:spcPts val="1600"/>
              </a:spcBef>
              <a:spcAft>
                <a:spcPts val="0"/>
              </a:spcAft>
              <a:buNone/>
              <a:defRPr sz="1300"/>
            </a:lvl8pPr>
            <a:lvl9pPr lvl="8" rtl="0">
              <a:spcBef>
                <a:spcPts val="1600"/>
              </a:spcBef>
              <a:spcAft>
                <a:spcPts val="1600"/>
              </a:spcAft>
              <a:buNone/>
              <a:defRPr sz="1300"/>
            </a:lvl9pPr>
          </a:lstStyle>
          <a:p>
            <a:endParaRPr/>
          </a:p>
        </p:txBody>
      </p:sp>
      <p:sp>
        <p:nvSpPr>
          <p:cNvPr id="92" name="Google Shape;92;p16"/>
          <p:cNvSpPr txBox="1">
            <a:spLocks noGrp="1"/>
          </p:cNvSpPr>
          <p:nvPr>
            <p:ph type="title" idx="5"/>
          </p:nvPr>
        </p:nvSpPr>
        <p:spPr>
          <a:xfrm>
            <a:off x="3845525" y="3225888"/>
            <a:ext cx="1875900" cy="3471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93" name="Google Shape;93;p16"/>
          <p:cNvSpPr txBox="1">
            <a:spLocks noGrp="1"/>
          </p:cNvSpPr>
          <p:nvPr>
            <p:ph type="subTitle" idx="6"/>
          </p:nvPr>
        </p:nvSpPr>
        <p:spPr>
          <a:xfrm>
            <a:off x="3422525" y="1951513"/>
            <a:ext cx="2298900" cy="1178100"/>
          </a:xfrm>
          <a:prstGeom prst="rect">
            <a:avLst/>
          </a:prstGeom>
        </p:spPr>
        <p:txBody>
          <a:bodyPr spcFirstLastPara="1" wrap="square" lIns="91425" tIns="91425" rIns="91425" bIns="0" anchor="b" anchorCtr="0">
            <a:noAutofit/>
          </a:bodyPr>
          <a:lstStyle>
            <a:lvl1pPr lvl="0" rtl="0">
              <a:spcBef>
                <a:spcPts val="0"/>
              </a:spcBef>
              <a:spcAft>
                <a:spcPts val="0"/>
              </a:spcAft>
              <a:buNone/>
              <a:defRPr sz="1300"/>
            </a:lvl1pPr>
            <a:lvl2pPr lvl="1" rtl="0">
              <a:spcBef>
                <a:spcPts val="1600"/>
              </a:spcBef>
              <a:spcAft>
                <a:spcPts val="0"/>
              </a:spcAft>
              <a:buNone/>
              <a:defRPr sz="1300"/>
            </a:lvl2pPr>
            <a:lvl3pPr lvl="2" rtl="0">
              <a:spcBef>
                <a:spcPts val="1600"/>
              </a:spcBef>
              <a:spcAft>
                <a:spcPts val="0"/>
              </a:spcAft>
              <a:buNone/>
              <a:defRPr sz="1300"/>
            </a:lvl3pPr>
            <a:lvl4pPr lvl="3" rtl="0">
              <a:spcBef>
                <a:spcPts val="1600"/>
              </a:spcBef>
              <a:spcAft>
                <a:spcPts val="0"/>
              </a:spcAft>
              <a:buNone/>
              <a:defRPr sz="1300"/>
            </a:lvl4pPr>
            <a:lvl5pPr lvl="4" rtl="0">
              <a:spcBef>
                <a:spcPts val="1600"/>
              </a:spcBef>
              <a:spcAft>
                <a:spcPts val="0"/>
              </a:spcAft>
              <a:buNone/>
              <a:defRPr sz="1300"/>
            </a:lvl5pPr>
            <a:lvl6pPr lvl="5" rtl="0">
              <a:spcBef>
                <a:spcPts val="1600"/>
              </a:spcBef>
              <a:spcAft>
                <a:spcPts val="0"/>
              </a:spcAft>
              <a:buNone/>
              <a:defRPr sz="1300"/>
            </a:lvl6pPr>
            <a:lvl7pPr lvl="6" rtl="0">
              <a:spcBef>
                <a:spcPts val="1600"/>
              </a:spcBef>
              <a:spcAft>
                <a:spcPts val="0"/>
              </a:spcAft>
              <a:buNone/>
              <a:defRPr sz="1300"/>
            </a:lvl7pPr>
            <a:lvl8pPr lvl="7" rtl="0">
              <a:spcBef>
                <a:spcPts val="1600"/>
              </a:spcBef>
              <a:spcAft>
                <a:spcPts val="0"/>
              </a:spcAft>
              <a:buNone/>
              <a:defRPr sz="1300"/>
            </a:lvl8pPr>
            <a:lvl9pPr lvl="8" rtl="0">
              <a:spcBef>
                <a:spcPts val="1600"/>
              </a:spcBef>
              <a:spcAft>
                <a:spcPts val="1600"/>
              </a:spcAft>
              <a:buNone/>
              <a:defRPr sz="13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2">
  <p:cSld name="CUSTOM_5">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1624424" y="1513575"/>
            <a:ext cx="1746300" cy="434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r" rtl="0">
              <a:spcBef>
                <a:spcPts val="0"/>
              </a:spcBef>
              <a:spcAft>
                <a:spcPts val="0"/>
              </a:spcAft>
              <a:buSzPts val="2200"/>
              <a:buNone/>
              <a:defRPr sz="2200"/>
            </a:lvl2pPr>
            <a:lvl3pPr lvl="2" algn="r" rtl="0">
              <a:spcBef>
                <a:spcPts val="0"/>
              </a:spcBef>
              <a:spcAft>
                <a:spcPts val="0"/>
              </a:spcAft>
              <a:buSzPts val="2200"/>
              <a:buNone/>
              <a:defRPr sz="2200"/>
            </a:lvl3pPr>
            <a:lvl4pPr lvl="3" algn="r" rtl="0">
              <a:spcBef>
                <a:spcPts val="0"/>
              </a:spcBef>
              <a:spcAft>
                <a:spcPts val="0"/>
              </a:spcAft>
              <a:buSzPts val="2200"/>
              <a:buNone/>
              <a:defRPr sz="2200"/>
            </a:lvl4pPr>
            <a:lvl5pPr lvl="4" algn="r" rtl="0">
              <a:spcBef>
                <a:spcPts val="0"/>
              </a:spcBef>
              <a:spcAft>
                <a:spcPts val="0"/>
              </a:spcAft>
              <a:buSzPts val="2200"/>
              <a:buNone/>
              <a:defRPr sz="2200"/>
            </a:lvl5pPr>
            <a:lvl6pPr lvl="5" algn="r" rtl="0">
              <a:spcBef>
                <a:spcPts val="0"/>
              </a:spcBef>
              <a:spcAft>
                <a:spcPts val="0"/>
              </a:spcAft>
              <a:buSzPts val="2200"/>
              <a:buNone/>
              <a:defRPr sz="2200"/>
            </a:lvl6pPr>
            <a:lvl7pPr lvl="6" algn="r" rtl="0">
              <a:spcBef>
                <a:spcPts val="0"/>
              </a:spcBef>
              <a:spcAft>
                <a:spcPts val="0"/>
              </a:spcAft>
              <a:buSzPts val="2200"/>
              <a:buNone/>
              <a:defRPr sz="2200"/>
            </a:lvl7pPr>
            <a:lvl8pPr lvl="7" algn="r" rtl="0">
              <a:spcBef>
                <a:spcPts val="0"/>
              </a:spcBef>
              <a:spcAft>
                <a:spcPts val="0"/>
              </a:spcAft>
              <a:buSzPts val="2200"/>
              <a:buNone/>
              <a:defRPr sz="2200"/>
            </a:lvl8pPr>
            <a:lvl9pPr lvl="8" algn="r" rtl="0">
              <a:spcBef>
                <a:spcPts val="0"/>
              </a:spcBef>
              <a:spcAft>
                <a:spcPts val="0"/>
              </a:spcAft>
              <a:buSzPts val="2200"/>
              <a:buNone/>
              <a:defRPr sz="2200"/>
            </a:lvl9pPr>
          </a:lstStyle>
          <a:p>
            <a:endParaRPr/>
          </a:p>
        </p:txBody>
      </p:sp>
      <p:sp>
        <p:nvSpPr>
          <p:cNvPr id="110" name="Google Shape;110;p18"/>
          <p:cNvSpPr txBox="1">
            <a:spLocks noGrp="1"/>
          </p:cNvSpPr>
          <p:nvPr>
            <p:ph type="subTitle" idx="1"/>
          </p:nvPr>
        </p:nvSpPr>
        <p:spPr>
          <a:xfrm>
            <a:off x="721175" y="2040525"/>
            <a:ext cx="2649600" cy="1589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300"/>
            </a:lvl1pPr>
            <a:lvl2pPr lvl="1" algn="r" rtl="0">
              <a:spcBef>
                <a:spcPts val="1600"/>
              </a:spcBef>
              <a:spcAft>
                <a:spcPts val="0"/>
              </a:spcAft>
              <a:buNone/>
              <a:defRPr sz="1300"/>
            </a:lvl2pPr>
            <a:lvl3pPr lvl="2" algn="r" rtl="0">
              <a:spcBef>
                <a:spcPts val="1600"/>
              </a:spcBef>
              <a:spcAft>
                <a:spcPts val="0"/>
              </a:spcAft>
              <a:buNone/>
              <a:defRPr sz="1300"/>
            </a:lvl3pPr>
            <a:lvl4pPr lvl="3" algn="r" rtl="0">
              <a:spcBef>
                <a:spcPts val="1600"/>
              </a:spcBef>
              <a:spcAft>
                <a:spcPts val="0"/>
              </a:spcAft>
              <a:buNone/>
              <a:defRPr sz="1300"/>
            </a:lvl4pPr>
            <a:lvl5pPr lvl="4" algn="r" rtl="0">
              <a:spcBef>
                <a:spcPts val="1600"/>
              </a:spcBef>
              <a:spcAft>
                <a:spcPts val="0"/>
              </a:spcAft>
              <a:buNone/>
              <a:defRPr sz="1300"/>
            </a:lvl5pPr>
            <a:lvl6pPr lvl="5" algn="r" rtl="0">
              <a:spcBef>
                <a:spcPts val="1600"/>
              </a:spcBef>
              <a:spcAft>
                <a:spcPts val="0"/>
              </a:spcAft>
              <a:buNone/>
              <a:defRPr sz="1300"/>
            </a:lvl6pPr>
            <a:lvl7pPr lvl="6" algn="r" rtl="0">
              <a:spcBef>
                <a:spcPts val="1600"/>
              </a:spcBef>
              <a:spcAft>
                <a:spcPts val="0"/>
              </a:spcAft>
              <a:buNone/>
              <a:defRPr sz="1300"/>
            </a:lvl7pPr>
            <a:lvl8pPr lvl="7" algn="r" rtl="0">
              <a:spcBef>
                <a:spcPts val="1600"/>
              </a:spcBef>
              <a:spcAft>
                <a:spcPts val="0"/>
              </a:spcAft>
              <a:buNone/>
              <a:defRPr sz="1300"/>
            </a:lvl8pPr>
            <a:lvl9pPr lvl="8" algn="r" rtl="0">
              <a:spcBef>
                <a:spcPts val="1600"/>
              </a:spcBef>
              <a:spcAft>
                <a:spcPts val="1600"/>
              </a:spcAft>
              <a:buNone/>
              <a:defRPr sz="13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0">
    <p:bg>
      <p:bgPr>
        <a:blipFill>
          <a:blip r:embed="rId2">
            <a:alphaModFix/>
          </a:blip>
          <a:stretch>
            <a:fillRect/>
          </a:stretch>
        </a:blipFill>
        <a:effectLst/>
      </p:bgPr>
    </p:bg>
    <p:spTree>
      <p:nvGrpSpPr>
        <p:cNvPr id="1" name="Shape 1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1175" y="543575"/>
            <a:ext cx="7701600" cy="474000"/>
          </a:xfrm>
          <a:prstGeom prst="rect">
            <a:avLst/>
          </a:prstGeom>
        </p:spPr>
        <p:txBody>
          <a:bodyPr spcFirstLastPara="1" wrap="square" lIns="91425" tIns="91425" rIns="91425" bIns="91425" anchor="ctr" anchorCtr="0">
            <a:noAutofit/>
          </a:bodyPr>
          <a:lstStyle>
            <a:lvl1pPr lvl="0">
              <a:spcBef>
                <a:spcPts val="0"/>
              </a:spcBef>
              <a:spcAft>
                <a:spcPts val="0"/>
              </a:spcAft>
              <a:buSzPts val="2200"/>
              <a:buNone/>
              <a:defRPr sz="2200"/>
            </a:lvl1pPr>
            <a:lvl2pPr lvl="1">
              <a:spcBef>
                <a:spcPts val="0"/>
              </a:spcBef>
              <a:spcAft>
                <a:spcPts val="0"/>
              </a:spcAft>
              <a:buSzPts val="2200"/>
              <a:buNone/>
              <a:defRPr sz="2200"/>
            </a:lvl2pPr>
            <a:lvl3pPr lvl="2">
              <a:spcBef>
                <a:spcPts val="0"/>
              </a:spcBef>
              <a:spcAft>
                <a:spcPts val="0"/>
              </a:spcAft>
              <a:buSzPts val="2200"/>
              <a:buNone/>
              <a:defRPr sz="2200"/>
            </a:lvl3pPr>
            <a:lvl4pPr lvl="3">
              <a:spcBef>
                <a:spcPts val="0"/>
              </a:spcBef>
              <a:spcAft>
                <a:spcPts val="0"/>
              </a:spcAft>
              <a:buSzPts val="2200"/>
              <a:buNone/>
              <a:defRPr sz="2200"/>
            </a:lvl4pPr>
            <a:lvl5pPr lvl="4">
              <a:spcBef>
                <a:spcPts val="0"/>
              </a:spcBef>
              <a:spcAft>
                <a:spcPts val="0"/>
              </a:spcAft>
              <a:buSzPts val="2200"/>
              <a:buNone/>
              <a:defRPr sz="2200"/>
            </a:lvl5pPr>
            <a:lvl6pPr lvl="5">
              <a:spcBef>
                <a:spcPts val="0"/>
              </a:spcBef>
              <a:spcAft>
                <a:spcPts val="0"/>
              </a:spcAft>
              <a:buSzPts val="2200"/>
              <a:buNone/>
              <a:defRPr sz="2200"/>
            </a:lvl6pPr>
            <a:lvl7pPr lvl="6">
              <a:spcBef>
                <a:spcPts val="0"/>
              </a:spcBef>
              <a:spcAft>
                <a:spcPts val="0"/>
              </a:spcAft>
              <a:buSzPts val="2200"/>
              <a:buNone/>
              <a:defRPr sz="2200"/>
            </a:lvl7pPr>
            <a:lvl8pPr lvl="7">
              <a:spcBef>
                <a:spcPts val="0"/>
              </a:spcBef>
              <a:spcAft>
                <a:spcPts val="0"/>
              </a:spcAft>
              <a:buSzPts val="2200"/>
              <a:buNone/>
              <a:defRPr sz="2200"/>
            </a:lvl8pPr>
            <a:lvl9pPr lvl="8">
              <a:spcBef>
                <a:spcPts val="0"/>
              </a:spcBef>
              <a:spcAft>
                <a:spcPts val="0"/>
              </a:spcAft>
              <a:buSzPts val="2200"/>
              <a:buNone/>
              <a:defRPr sz="2200"/>
            </a:lvl9pPr>
          </a:lstStyle>
          <a:p>
            <a:endParaRPr/>
          </a:p>
        </p:txBody>
      </p:sp>
      <p:sp>
        <p:nvSpPr>
          <p:cNvPr id="17" name="Google Shape;17;p4"/>
          <p:cNvSpPr txBox="1">
            <a:spLocks noGrp="1"/>
          </p:cNvSpPr>
          <p:nvPr>
            <p:ph type="body" idx="1"/>
          </p:nvPr>
        </p:nvSpPr>
        <p:spPr>
          <a:xfrm>
            <a:off x="721175" y="1152475"/>
            <a:ext cx="7701600" cy="3416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sz="1300"/>
            </a:lvl1pPr>
            <a:lvl2pPr marL="914400" lvl="1" indent="-311150">
              <a:spcBef>
                <a:spcPts val="1600"/>
              </a:spcBef>
              <a:spcAft>
                <a:spcPts val="0"/>
              </a:spcAft>
              <a:buSzPts val="1300"/>
              <a:buChar char="○"/>
              <a:defRPr sz="1300"/>
            </a:lvl2pPr>
            <a:lvl3pPr marL="1371600" lvl="2" indent="-311150">
              <a:spcBef>
                <a:spcPts val="1600"/>
              </a:spcBef>
              <a:spcAft>
                <a:spcPts val="0"/>
              </a:spcAft>
              <a:buSzPts val="1300"/>
              <a:buChar char="■"/>
              <a:defRPr sz="1300"/>
            </a:lvl3pPr>
            <a:lvl4pPr marL="1828800" lvl="3" indent="-311150">
              <a:spcBef>
                <a:spcPts val="1600"/>
              </a:spcBef>
              <a:spcAft>
                <a:spcPts val="0"/>
              </a:spcAft>
              <a:buSzPts val="1300"/>
              <a:buChar char="●"/>
              <a:defRPr sz="1300"/>
            </a:lvl4pPr>
            <a:lvl5pPr marL="2286000" lvl="4" indent="-311150">
              <a:spcBef>
                <a:spcPts val="1600"/>
              </a:spcBef>
              <a:spcAft>
                <a:spcPts val="0"/>
              </a:spcAft>
              <a:buSzPts val="1300"/>
              <a:buChar char="○"/>
              <a:defRPr sz="1300"/>
            </a:lvl5pPr>
            <a:lvl6pPr marL="2743200" lvl="5" indent="-311150">
              <a:spcBef>
                <a:spcPts val="1600"/>
              </a:spcBef>
              <a:spcAft>
                <a:spcPts val="0"/>
              </a:spcAft>
              <a:buSzPts val="1300"/>
              <a:buChar char="■"/>
              <a:defRPr sz="1300"/>
            </a:lvl6pPr>
            <a:lvl7pPr marL="3200400" lvl="6" indent="-311150">
              <a:spcBef>
                <a:spcPts val="1600"/>
              </a:spcBef>
              <a:spcAft>
                <a:spcPts val="0"/>
              </a:spcAft>
              <a:buSzPts val="1300"/>
              <a:buChar char="●"/>
              <a:defRPr sz="1300"/>
            </a:lvl7pPr>
            <a:lvl8pPr marL="3657600" lvl="7" indent="-311150">
              <a:spcBef>
                <a:spcPts val="1600"/>
              </a:spcBef>
              <a:spcAft>
                <a:spcPts val="0"/>
              </a:spcAft>
              <a:buSzPts val="1300"/>
              <a:buChar char="○"/>
              <a:defRPr sz="1300"/>
            </a:lvl8pPr>
            <a:lvl9pPr marL="4114800" lvl="8" indent="-311150">
              <a:spcBef>
                <a:spcPts val="1600"/>
              </a:spcBef>
              <a:spcAft>
                <a:spcPts val="1600"/>
              </a:spcAft>
              <a:buSzPts val="1300"/>
              <a:buChar char="■"/>
              <a:defRPr sz="13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1022988" y="2187875"/>
            <a:ext cx="2986800" cy="2061900"/>
          </a:xfrm>
          <a:prstGeom prst="rect">
            <a:avLst/>
          </a:prstGeom>
        </p:spPr>
        <p:txBody>
          <a:bodyPr spcFirstLastPara="1" wrap="square" lIns="91425" tIns="91425" rIns="91425" bIns="91425" anchor="t" anchorCtr="0">
            <a:noAutofit/>
          </a:bodyPr>
          <a:lstStyle>
            <a:lvl1pPr marL="457200" lvl="0" indent="-311150" algn="r">
              <a:spcBef>
                <a:spcPts val="0"/>
              </a:spcBef>
              <a:spcAft>
                <a:spcPts val="0"/>
              </a:spcAft>
              <a:buSzPts val="1300"/>
              <a:buChar char="●"/>
              <a:defRPr sz="1300"/>
            </a:lvl1pPr>
            <a:lvl2pPr marL="914400" lvl="1" indent="-311150" algn="r">
              <a:spcBef>
                <a:spcPts val="1600"/>
              </a:spcBef>
              <a:spcAft>
                <a:spcPts val="0"/>
              </a:spcAft>
              <a:buSzPts val="1300"/>
              <a:buChar char="○"/>
              <a:defRPr sz="1300"/>
            </a:lvl2pPr>
            <a:lvl3pPr marL="1371600" lvl="2" indent="-311150" algn="r">
              <a:spcBef>
                <a:spcPts val="1600"/>
              </a:spcBef>
              <a:spcAft>
                <a:spcPts val="0"/>
              </a:spcAft>
              <a:buSzPts val="1300"/>
              <a:buChar char="■"/>
              <a:defRPr sz="1300"/>
            </a:lvl3pPr>
            <a:lvl4pPr marL="1828800" lvl="3" indent="-311150" algn="r">
              <a:spcBef>
                <a:spcPts val="1600"/>
              </a:spcBef>
              <a:spcAft>
                <a:spcPts val="0"/>
              </a:spcAft>
              <a:buSzPts val="1300"/>
              <a:buChar char="●"/>
              <a:defRPr sz="1300"/>
            </a:lvl4pPr>
            <a:lvl5pPr marL="2286000" lvl="4" indent="-311150" algn="r">
              <a:spcBef>
                <a:spcPts val="1600"/>
              </a:spcBef>
              <a:spcAft>
                <a:spcPts val="0"/>
              </a:spcAft>
              <a:buSzPts val="1300"/>
              <a:buChar char="○"/>
              <a:defRPr sz="1300"/>
            </a:lvl5pPr>
            <a:lvl6pPr marL="2743200" lvl="5" indent="-311150" algn="r">
              <a:spcBef>
                <a:spcPts val="1600"/>
              </a:spcBef>
              <a:spcAft>
                <a:spcPts val="0"/>
              </a:spcAft>
              <a:buSzPts val="1300"/>
              <a:buChar char="■"/>
              <a:defRPr sz="1300"/>
            </a:lvl6pPr>
            <a:lvl7pPr marL="3200400" lvl="6" indent="-311150" algn="r">
              <a:spcBef>
                <a:spcPts val="1600"/>
              </a:spcBef>
              <a:spcAft>
                <a:spcPts val="0"/>
              </a:spcAft>
              <a:buSzPts val="1300"/>
              <a:buChar char="●"/>
              <a:defRPr sz="1300"/>
            </a:lvl7pPr>
            <a:lvl8pPr marL="3657600" lvl="7" indent="-311150" algn="r">
              <a:spcBef>
                <a:spcPts val="1600"/>
              </a:spcBef>
              <a:spcAft>
                <a:spcPts val="0"/>
              </a:spcAft>
              <a:buSzPts val="1300"/>
              <a:buChar char="○"/>
              <a:defRPr sz="1300"/>
            </a:lvl8pPr>
            <a:lvl9pPr marL="4114800" lvl="8" indent="-311150" algn="r">
              <a:spcBef>
                <a:spcPts val="1600"/>
              </a:spcBef>
              <a:spcAft>
                <a:spcPts val="1600"/>
              </a:spcAft>
              <a:buSzPts val="1300"/>
              <a:buChar char="■"/>
              <a:defRPr sz="1300"/>
            </a:lvl9pPr>
          </a:lstStyle>
          <a:p>
            <a:endParaRPr/>
          </a:p>
        </p:txBody>
      </p:sp>
      <p:sp>
        <p:nvSpPr>
          <p:cNvPr id="20" name="Google Shape;20;p5"/>
          <p:cNvSpPr txBox="1">
            <a:spLocks noGrp="1"/>
          </p:cNvSpPr>
          <p:nvPr>
            <p:ph type="body" idx="2"/>
          </p:nvPr>
        </p:nvSpPr>
        <p:spPr>
          <a:xfrm>
            <a:off x="5134213" y="2187875"/>
            <a:ext cx="2986800" cy="2061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sz="1300"/>
            </a:lvl1pPr>
            <a:lvl2pPr marL="914400" lvl="1" indent="-311150">
              <a:spcBef>
                <a:spcPts val="1600"/>
              </a:spcBef>
              <a:spcAft>
                <a:spcPts val="0"/>
              </a:spcAft>
              <a:buSzPts val="1300"/>
              <a:buChar char="○"/>
              <a:defRPr sz="1300"/>
            </a:lvl2pPr>
            <a:lvl3pPr marL="1371600" lvl="2" indent="-311150">
              <a:spcBef>
                <a:spcPts val="1600"/>
              </a:spcBef>
              <a:spcAft>
                <a:spcPts val="0"/>
              </a:spcAft>
              <a:buSzPts val="1300"/>
              <a:buChar char="■"/>
              <a:defRPr sz="1300"/>
            </a:lvl3pPr>
            <a:lvl4pPr marL="1828800" lvl="3" indent="-311150">
              <a:spcBef>
                <a:spcPts val="1600"/>
              </a:spcBef>
              <a:spcAft>
                <a:spcPts val="0"/>
              </a:spcAft>
              <a:buSzPts val="1300"/>
              <a:buChar char="●"/>
              <a:defRPr sz="1300"/>
            </a:lvl4pPr>
            <a:lvl5pPr marL="2286000" lvl="4" indent="-311150">
              <a:spcBef>
                <a:spcPts val="1600"/>
              </a:spcBef>
              <a:spcAft>
                <a:spcPts val="0"/>
              </a:spcAft>
              <a:buSzPts val="1300"/>
              <a:buChar char="○"/>
              <a:defRPr sz="1300"/>
            </a:lvl5pPr>
            <a:lvl6pPr marL="2743200" lvl="5" indent="-311150">
              <a:spcBef>
                <a:spcPts val="1600"/>
              </a:spcBef>
              <a:spcAft>
                <a:spcPts val="0"/>
              </a:spcAft>
              <a:buSzPts val="1300"/>
              <a:buChar char="■"/>
              <a:defRPr sz="1300"/>
            </a:lvl6pPr>
            <a:lvl7pPr marL="3200400" lvl="6" indent="-311150">
              <a:spcBef>
                <a:spcPts val="1600"/>
              </a:spcBef>
              <a:spcAft>
                <a:spcPts val="0"/>
              </a:spcAft>
              <a:buSzPts val="1300"/>
              <a:buChar char="●"/>
              <a:defRPr sz="1300"/>
            </a:lvl7pPr>
            <a:lvl8pPr marL="3657600" lvl="7" indent="-311150">
              <a:spcBef>
                <a:spcPts val="1600"/>
              </a:spcBef>
              <a:spcAft>
                <a:spcPts val="0"/>
              </a:spcAft>
              <a:buSzPts val="1300"/>
              <a:buChar char="○"/>
              <a:defRPr sz="1300"/>
            </a:lvl8pPr>
            <a:lvl9pPr marL="4114800" lvl="8" indent="-311150">
              <a:spcBef>
                <a:spcPts val="1600"/>
              </a:spcBef>
              <a:spcAft>
                <a:spcPts val="1600"/>
              </a:spcAft>
              <a:buSzPts val="1300"/>
              <a:buChar char="■"/>
              <a:defRPr sz="1300"/>
            </a:lvl9pPr>
          </a:lstStyle>
          <a:p>
            <a:endParaRPr/>
          </a:p>
        </p:txBody>
      </p:sp>
      <p:sp>
        <p:nvSpPr>
          <p:cNvPr id="21" name="Google Shape;21;p5"/>
          <p:cNvSpPr txBox="1">
            <a:spLocks noGrp="1"/>
          </p:cNvSpPr>
          <p:nvPr>
            <p:ph type="title"/>
          </p:nvPr>
        </p:nvSpPr>
        <p:spPr>
          <a:xfrm>
            <a:off x="721175" y="543575"/>
            <a:ext cx="7701600" cy="4740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2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22" name="Google Shape;22;p5"/>
          <p:cNvSpPr txBox="1">
            <a:spLocks noGrp="1"/>
          </p:cNvSpPr>
          <p:nvPr>
            <p:ph type="title" idx="3"/>
          </p:nvPr>
        </p:nvSpPr>
        <p:spPr>
          <a:xfrm>
            <a:off x="2214774" y="1728200"/>
            <a:ext cx="1794900" cy="3471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None/>
              <a:defRPr sz="1800"/>
            </a:lvl1pPr>
            <a:lvl2pPr lvl="1" algn="r" rtl="0">
              <a:spcBef>
                <a:spcPts val="0"/>
              </a:spcBef>
              <a:spcAft>
                <a:spcPts val="0"/>
              </a:spcAft>
              <a:buNone/>
              <a:defRPr sz="1800"/>
            </a:lvl2pPr>
            <a:lvl3pPr lvl="2" algn="r" rtl="0">
              <a:spcBef>
                <a:spcPts val="0"/>
              </a:spcBef>
              <a:spcAft>
                <a:spcPts val="0"/>
              </a:spcAft>
              <a:buNone/>
              <a:defRPr sz="1800"/>
            </a:lvl3pPr>
            <a:lvl4pPr lvl="3" algn="r" rtl="0">
              <a:spcBef>
                <a:spcPts val="0"/>
              </a:spcBef>
              <a:spcAft>
                <a:spcPts val="0"/>
              </a:spcAft>
              <a:buNone/>
              <a:defRPr sz="1800"/>
            </a:lvl4pPr>
            <a:lvl5pPr lvl="4" algn="r" rtl="0">
              <a:spcBef>
                <a:spcPts val="0"/>
              </a:spcBef>
              <a:spcAft>
                <a:spcPts val="0"/>
              </a:spcAft>
              <a:buNone/>
              <a:defRPr sz="1800"/>
            </a:lvl5pPr>
            <a:lvl6pPr lvl="5" algn="r" rtl="0">
              <a:spcBef>
                <a:spcPts val="0"/>
              </a:spcBef>
              <a:spcAft>
                <a:spcPts val="0"/>
              </a:spcAft>
              <a:buNone/>
              <a:defRPr sz="1800"/>
            </a:lvl6pPr>
            <a:lvl7pPr lvl="6" algn="r" rtl="0">
              <a:spcBef>
                <a:spcPts val="0"/>
              </a:spcBef>
              <a:spcAft>
                <a:spcPts val="0"/>
              </a:spcAft>
              <a:buNone/>
              <a:defRPr sz="1800"/>
            </a:lvl7pPr>
            <a:lvl8pPr lvl="7" algn="r" rtl="0">
              <a:spcBef>
                <a:spcPts val="0"/>
              </a:spcBef>
              <a:spcAft>
                <a:spcPts val="0"/>
              </a:spcAft>
              <a:buNone/>
              <a:defRPr sz="1800"/>
            </a:lvl8pPr>
            <a:lvl9pPr lvl="8" algn="r" rtl="0">
              <a:spcBef>
                <a:spcPts val="0"/>
              </a:spcBef>
              <a:spcAft>
                <a:spcPts val="0"/>
              </a:spcAft>
              <a:buNone/>
              <a:defRPr sz="1800"/>
            </a:lvl9pPr>
          </a:lstStyle>
          <a:p>
            <a:endParaRPr/>
          </a:p>
        </p:txBody>
      </p:sp>
      <p:sp>
        <p:nvSpPr>
          <p:cNvPr id="23" name="Google Shape;23;p5"/>
          <p:cNvSpPr txBox="1">
            <a:spLocks noGrp="1"/>
          </p:cNvSpPr>
          <p:nvPr>
            <p:ph type="title" idx="4"/>
          </p:nvPr>
        </p:nvSpPr>
        <p:spPr>
          <a:xfrm>
            <a:off x="5134224" y="1728200"/>
            <a:ext cx="1794900" cy="3471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1175" y="543575"/>
            <a:ext cx="7701600" cy="4740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2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721175" y="543575"/>
            <a:ext cx="6136800" cy="4056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1175" y="1233175"/>
            <a:ext cx="35895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 name="Google Shape;33;p9"/>
          <p:cNvSpPr txBox="1">
            <a:spLocks noGrp="1"/>
          </p:cNvSpPr>
          <p:nvPr>
            <p:ph type="subTitle" idx="1"/>
          </p:nvPr>
        </p:nvSpPr>
        <p:spPr>
          <a:xfrm>
            <a:off x="721175" y="2803075"/>
            <a:ext cx="35895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4" name="Google Shape;34;p9"/>
          <p:cNvSpPr txBox="1">
            <a:spLocks noGrp="1"/>
          </p:cNvSpPr>
          <p:nvPr>
            <p:ph type="body" idx="2"/>
          </p:nvPr>
        </p:nvSpPr>
        <p:spPr>
          <a:xfrm>
            <a:off x="4939500" y="724075"/>
            <a:ext cx="34833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body" idx="1"/>
          </p:nvPr>
        </p:nvSpPr>
        <p:spPr>
          <a:xfrm>
            <a:off x="721175"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1143000" y="1540225"/>
            <a:ext cx="6858000" cy="130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a:r>
              <a:t>xx%</a:t>
            </a:r>
          </a:p>
        </p:txBody>
      </p:sp>
      <p:sp>
        <p:nvSpPr>
          <p:cNvPr id="39" name="Google Shape;39;p11"/>
          <p:cNvSpPr txBox="1">
            <a:spLocks noGrp="1"/>
          </p:cNvSpPr>
          <p:nvPr>
            <p:ph type="body" idx="1"/>
          </p:nvPr>
        </p:nvSpPr>
        <p:spPr>
          <a:xfrm>
            <a:off x="2053050" y="2542625"/>
            <a:ext cx="5037900" cy="1300800"/>
          </a:xfrm>
          <a:prstGeom prst="rect">
            <a:avLst/>
          </a:prstGeom>
        </p:spPr>
        <p:txBody>
          <a:bodyPr spcFirstLastPara="1" wrap="square" lIns="91425" tIns="91425" rIns="91425" bIns="91425" anchor="t" anchorCtr="0">
            <a:noAutofit/>
          </a:bodyPr>
          <a:lstStyle>
            <a:lvl1pPr marL="457200" lvl="0" indent="-419100" algn="ctr">
              <a:spcBef>
                <a:spcPts val="0"/>
              </a:spcBef>
              <a:spcAft>
                <a:spcPts val="0"/>
              </a:spcAft>
              <a:buSzPts val="3000"/>
              <a:buChar char="●"/>
              <a:defRPr sz="3000"/>
            </a:lvl1pPr>
            <a:lvl2pPr marL="914400" lvl="1" indent="-419100" algn="ctr">
              <a:spcBef>
                <a:spcPts val="1600"/>
              </a:spcBef>
              <a:spcAft>
                <a:spcPts val="0"/>
              </a:spcAft>
              <a:buSzPts val="3000"/>
              <a:buChar char="○"/>
              <a:defRPr sz="3000"/>
            </a:lvl2pPr>
            <a:lvl3pPr marL="1371600" lvl="2" indent="-419100" algn="ctr">
              <a:spcBef>
                <a:spcPts val="1600"/>
              </a:spcBef>
              <a:spcAft>
                <a:spcPts val="0"/>
              </a:spcAft>
              <a:buSzPts val="3000"/>
              <a:buChar char="■"/>
              <a:defRPr sz="3000"/>
            </a:lvl3pPr>
            <a:lvl4pPr marL="1828800" lvl="3" indent="-419100" algn="ctr">
              <a:spcBef>
                <a:spcPts val="1600"/>
              </a:spcBef>
              <a:spcAft>
                <a:spcPts val="0"/>
              </a:spcAft>
              <a:buSzPts val="3000"/>
              <a:buChar char="●"/>
              <a:defRPr sz="3000"/>
            </a:lvl4pPr>
            <a:lvl5pPr marL="2286000" lvl="4" indent="-419100" algn="ctr">
              <a:spcBef>
                <a:spcPts val="1600"/>
              </a:spcBef>
              <a:spcAft>
                <a:spcPts val="0"/>
              </a:spcAft>
              <a:buSzPts val="3000"/>
              <a:buChar char="○"/>
              <a:defRPr sz="3000"/>
            </a:lvl5pPr>
            <a:lvl6pPr marL="2743200" lvl="5" indent="-419100" algn="ctr">
              <a:spcBef>
                <a:spcPts val="1600"/>
              </a:spcBef>
              <a:spcAft>
                <a:spcPts val="0"/>
              </a:spcAft>
              <a:buSzPts val="3000"/>
              <a:buChar char="■"/>
              <a:defRPr sz="3000"/>
            </a:lvl6pPr>
            <a:lvl7pPr marL="3200400" lvl="6" indent="-419100" algn="ctr">
              <a:spcBef>
                <a:spcPts val="1600"/>
              </a:spcBef>
              <a:spcAft>
                <a:spcPts val="0"/>
              </a:spcAft>
              <a:buSzPts val="3000"/>
              <a:buChar char="●"/>
              <a:defRPr sz="3000"/>
            </a:lvl7pPr>
            <a:lvl8pPr marL="3657600" lvl="7" indent="-419100" algn="ctr">
              <a:spcBef>
                <a:spcPts val="1600"/>
              </a:spcBef>
              <a:spcAft>
                <a:spcPts val="0"/>
              </a:spcAft>
              <a:buSzPts val="3000"/>
              <a:buChar char="○"/>
              <a:defRPr sz="3000"/>
            </a:lvl8pPr>
            <a:lvl9pPr marL="4114800" lvl="8" indent="-419100" algn="ctr">
              <a:spcBef>
                <a:spcPts val="1600"/>
              </a:spcBef>
              <a:spcAft>
                <a:spcPts val="1600"/>
              </a:spcAft>
              <a:buSzPts val="3000"/>
              <a:buChar char="■"/>
              <a:defRPr sz="3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800"/>
              <a:buFont typeface="Unica One"/>
              <a:buNone/>
              <a:defRPr sz="2800">
                <a:solidFill>
                  <a:srgbClr val="FFFFFF"/>
                </a:solidFill>
                <a:latin typeface="Unica One"/>
                <a:ea typeface="Unica One"/>
                <a:cs typeface="Unica One"/>
                <a:sym typeface="Unica One"/>
              </a:defRPr>
            </a:lvl1pPr>
            <a:lvl2pPr lvl="1">
              <a:spcBef>
                <a:spcPts val="0"/>
              </a:spcBef>
              <a:spcAft>
                <a:spcPts val="0"/>
              </a:spcAft>
              <a:buClr>
                <a:srgbClr val="FFFFFF"/>
              </a:buClr>
              <a:buSzPts val="2800"/>
              <a:buFont typeface="Unica One"/>
              <a:buNone/>
              <a:defRPr sz="2800">
                <a:solidFill>
                  <a:srgbClr val="FFFFFF"/>
                </a:solidFill>
                <a:latin typeface="Unica One"/>
                <a:ea typeface="Unica One"/>
                <a:cs typeface="Unica One"/>
                <a:sym typeface="Unica One"/>
              </a:defRPr>
            </a:lvl2pPr>
            <a:lvl3pPr lvl="2">
              <a:spcBef>
                <a:spcPts val="0"/>
              </a:spcBef>
              <a:spcAft>
                <a:spcPts val="0"/>
              </a:spcAft>
              <a:buClr>
                <a:srgbClr val="FFFFFF"/>
              </a:buClr>
              <a:buSzPts val="2800"/>
              <a:buFont typeface="Unica One"/>
              <a:buNone/>
              <a:defRPr sz="2800">
                <a:solidFill>
                  <a:srgbClr val="FFFFFF"/>
                </a:solidFill>
                <a:latin typeface="Unica One"/>
                <a:ea typeface="Unica One"/>
                <a:cs typeface="Unica One"/>
                <a:sym typeface="Unica One"/>
              </a:defRPr>
            </a:lvl3pPr>
            <a:lvl4pPr lvl="3">
              <a:spcBef>
                <a:spcPts val="0"/>
              </a:spcBef>
              <a:spcAft>
                <a:spcPts val="0"/>
              </a:spcAft>
              <a:buClr>
                <a:srgbClr val="FFFFFF"/>
              </a:buClr>
              <a:buSzPts val="2800"/>
              <a:buFont typeface="Unica One"/>
              <a:buNone/>
              <a:defRPr sz="2800">
                <a:solidFill>
                  <a:srgbClr val="FFFFFF"/>
                </a:solidFill>
                <a:latin typeface="Unica One"/>
                <a:ea typeface="Unica One"/>
                <a:cs typeface="Unica One"/>
                <a:sym typeface="Unica One"/>
              </a:defRPr>
            </a:lvl4pPr>
            <a:lvl5pPr lvl="4">
              <a:spcBef>
                <a:spcPts val="0"/>
              </a:spcBef>
              <a:spcAft>
                <a:spcPts val="0"/>
              </a:spcAft>
              <a:buClr>
                <a:srgbClr val="FFFFFF"/>
              </a:buClr>
              <a:buSzPts val="2800"/>
              <a:buFont typeface="Unica One"/>
              <a:buNone/>
              <a:defRPr sz="2800">
                <a:solidFill>
                  <a:srgbClr val="FFFFFF"/>
                </a:solidFill>
                <a:latin typeface="Unica One"/>
                <a:ea typeface="Unica One"/>
                <a:cs typeface="Unica One"/>
                <a:sym typeface="Unica One"/>
              </a:defRPr>
            </a:lvl5pPr>
            <a:lvl6pPr lvl="5">
              <a:spcBef>
                <a:spcPts val="0"/>
              </a:spcBef>
              <a:spcAft>
                <a:spcPts val="0"/>
              </a:spcAft>
              <a:buClr>
                <a:srgbClr val="FFFFFF"/>
              </a:buClr>
              <a:buSzPts val="2800"/>
              <a:buFont typeface="Unica One"/>
              <a:buNone/>
              <a:defRPr sz="2800">
                <a:solidFill>
                  <a:srgbClr val="FFFFFF"/>
                </a:solidFill>
                <a:latin typeface="Unica One"/>
                <a:ea typeface="Unica One"/>
                <a:cs typeface="Unica One"/>
                <a:sym typeface="Unica One"/>
              </a:defRPr>
            </a:lvl6pPr>
            <a:lvl7pPr lvl="6">
              <a:spcBef>
                <a:spcPts val="0"/>
              </a:spcBef>
              <a:spcAft>
                <a:spcPts val="0"/>
              </a:spcAft>
              <a:buClr>
                <a:srgbClr val="FFFFFF"/>
              </a:buClr>
              <a:buSzPts val="2800"/>
              <a:buFont typeface="Unica One"/>
              <a:buNone/>
              <a:defRPr sz="2800">
                <a:solidFill>
                  <a:srgbClr val="FFFFFF"/>
                </a:solidFill>
                <a:latin typeface="Unica One"/>
                <a:ea typeface="Unica One"/>
                <a:cs typeface="Unica One"/>
                <a:sym typeface="Unica One"/>
              </a:defRPr>
            </a:lvl7pPr>
            <a:lvl8pPr lvl="7">
              <a:spcBef>
                <a:spcPts val="0"/>
              </a:spcBef>
              <a:spcAft>
                <a:spcPts val="0"/>
              </a:spcAft>
              <a:buClr>
                <a:srgbClr val="FFFFFF"/>
              </a:buClr>
              <a:buSzPts val="2800"/>
              <a:buFont typeface="Unica One"/>
              <a:buNone/>
              <a:defRPr sz="2800">
                <a:solidFill>
                  <a:srgbClr val="FFFFFF"/>
                </a:solidFill>
                <a:latin typeface="Unica One"/>
                <a:ea typeface="Unica One"/>
                <a:cs typeface="Unica One"/>
                <a:sym typeface="Unica One"/>
              </a:defRPr>
            </a:lvl8pPr>
            <a:lvl9pPr lvl="8">
              <a:spcBef>
                <a:spcPts val="0"/>
              </a:spcBef>
              <a:spcAft>
                <a:spcPts val="0"/>
              </a:spcAft>
              <a:buClr>
                <a:srgbClr val="FFFFFF"/>
              </a:buClr>
              <a:buSzPts val="2800"/>
              <a:buFont typeface="Unica One"/>
              <a:buNone/>
              <a:defRPr sz="2800">
                <a:solidFill>
                  <a:srgbClr val="FFFFFF"/>
                </a:solidFill>
                <a:latin typeface="Unica One"/>
                <a:ea typeface="Unica One"/>
                <a:cs typeface="Unica One"/>
                <a:sym typeface="Unic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FFFFFF"/>
              </a:buClr>
              <a:buSzPts val="1800"/>
              <a:buFont typeface="Quicksand"/>
              <a:buChar char="●"/>
              <a:defRPr sz="1800">
                <a:solidFill>
                  <a:srgbClr val="FFFFFF"/>
                </a:solidFill>
                <a:latin typeface="Quicksand"/>
                <a:ea typeface="Quicksand"/>
                <a:cs typeface="Quicksand"/>
                <a:sym typeface="Quicksand"/>
              </a:defRPr>
            </a:lvl1pPr>
            <a:lvl2pPr marL="914400" lvl="1" indent="-317500">
              <a:lnSpc>
                <a:spcPct val="115000"/>
              </a:lnSpc>
              <a:spcBef>
                <a:spcPts val="1600"/>
              </a:spcBef>
              <a:spcAft>
                <a:spcPts val="0"/>
              </a:spcAft>
              <a:buClr>
                <a:srgbClr val="FFFFFF"/>
              </a:buClr>
              <a:buSzPts val="1400"/>
              <a:buFont typeface="Quicksand"/>
              <a:buChar char="○"/>
              <a:defRPr>
                <a:solidFill>
                  <a:srgbClr val="FFFFFF"/>
                </a:solidFill>
                <a:latin typeface="Quicksand"/>
                <a:ea typeface="Quicksand"/>
                <a:cs typeface="Quicksand"/>
                <a:sym typeface="Quicksand"/>
              </a:defRPr>
            </a:lvl2pPr>
            <a:lvl3pPr marL="1371600" lvl="2" indent="-317500">
              <a:lnSpc>
                <a:spcPct val="115000"/>
              </a:lnSpc>
              <a:spcBef>
                <a:spcPts val="1600"/>
              </a:spcBef>
              <a:spcAft>
                <a:spcPts val="0"/>
              </a:spcAft>
              <a:buClr>
                <a:srgbClr val="FFFFFF"/>
              </a:buClr>
              <a:buSzPts val="1400"/>
              <a:buFont typeface="Quicksand"/>
              <a:buChar char="■"/>
              <a:defRPr>
                <a:solidFill>
                  <a:srgbClr val="FFFFFF"/>
                </a:solidFill>
                <a:latin typeface="Quicksand"/>
                <a:ea typeface="Quicksand"/>
                <a:cs typeface="Quicksand"/>
                <a:sym typeface="Quicksand"/>
              </a:defRPr>
            </a:lvl3pPr>
            <a:lvl4pPr marL="1828800" lvl="3" indent="-317500">
              <a:lnSpc>
                <a:spcPct val="115000"/>
              </a:lnSpc>
              <a:spcBef>
                <a:spcPts val="1600"/>
              </a:spcBef>
              <a:spcAft>
                <a:spcPts val="0"/>
              </a:spcAft>
              <a:buClr>
                <a:srgbClr val="FFFFFF"/>
              </a:buClr>
              <a:buSzPts val="1400"/>
              <a:buFont typeface="Quicksand"/>
              <a:buChar char="●"/>
              <a:defRPr>
                <a:solidFill>
                  <a:srgbClr val="FFFFFF"/>
                </a:solidFill>
                <a:latin typeface="Quicksand"/>
                <a:ea typeface="Quicksand"/>
                <a:cs typeface="Quicksand"/>
                <a:sym typeface="Quicksand"/>
              </a:defRPr>
            </a:lvl4pPr>
            <a:lvl5pPr marL="2286000" lvl="4" indent="-317500">
              <a:lnSpc>
                <a:spcPct val="115000"/>
              </a:lnSpc>
              <a:spcBef>
                <a:spcPts val="1600"/>
              </a:spcBef>
              <a:spcAft>
                <a:spcPts val="0"/>
              </a:spcAft>
              <a:buClr>
                <a:srgbClr val="FFFFFF"/>
              </a:buClr>
              <a:buSzPts val="1400"/>
              <a:buFont typeface="Quicksand"/>
              <a:buChar char="○"/>
              <a:defRPr>
                <a:solidFill>
                  <a:srgbClr val="FFFFFF"/>
                </a:solidFill>
                <a:latin typeface="Quicksand"/>
                <a:ea typeface="Quicksand"/>
                <a:cs typeface="Quicksand"/>
                <a:sym typeface="Quicksand"/>
              </a:defRPr>
            </a:lvl5pPr>
            <a:lvl6pPr marL="2743200" lvl="5" indent="-317500">
              <a:lnSpc>
                <a:spcPct val="115000"/>
              </a:lnSpc>
              <a:spcBef>
                <a:spcPts val="1600"/>
              </a:spcBef>
              <a:spcAft>
                <a:spcPts val="0"/>
              </a:spcAft>
              <a:buClr>
                <a:srgbClr val="FFFFFF"/>
              </a:buClr>
              <a:buSzPts val="1400"/>
              <a:buFont typeface="Quicksand"/>
              <a:buChar char="■"/>
              <a:defRPr>
                <a:solidFill>
                  <a:srgbClr val="FFFFFF"/>
                </a:solidFill>
                <a:latin typeface="Quicksand"/>
                <a:ea typeface="Quicksand"/>
                <a:cs typeface="Quicksand"/>
                <a:sym typeface="Quicksand"/>
              </a:defRPr>
            </a:lvl6pPr>
            <a:lvl7pPr marL="3200400" lvl="6" indent="-317500">
              <a:lnSpc>
                <a:spcPct val="115000"/>
              </a:lnSpc>
              <a:spcBef>
                <a:spcPts val="1600"/>
              </a:spcBef>
              <a:spcAft>
                <a:spcPts val="0"/>
              </a:spcAft>
              <a:buClr>
                <a:srgbClr val="FFFFFF"/>
              </a:buClr>
              <a:buSzPts val="1400"/>
              <a:buFont typeface="Quicksand"/>
              <a:buChar char="●"/>
              <a:defRPr>
                <a:solidFill>
                  <a:srgbClr val="FFFFFF"/>
                </a:solidFill>
                <a:latin typeface="Quicksand"/>
                <a:ea typeface="Quicksand"/>
                <a:cs typeface="Quicksand"/>
                <a:sym typeface="Quicksand"/>
              </a:defRPr>
            </a:lvl7pPr>
            <a:lvl8pPr marL="3657600" lvl="7" indent="-317500">
              <a:lnSpc>
                <a:spcPct val="115000"/>
              </a:lnSpc>
              <a:spcBef>
                <a:spcPts val="1600"/>
              </a:spcBef>
              <a:spcAft>
                <a:spcPts val="0"/>
              </a:spcAft>
              <a:buClr>
                <a:srgbClr val="FFFFFF"/>
              </a:buClr>
              <a:buSzPts val="1400"/>
              <a:buFont typeface="Quicksand"/>
              <a:buChar char="○"/>
              <a:defRPr>
                <a:solidFill>
                  <a:srgbClr val="FFFFFF"/>
                </a:solidFill>
                <a:latin typeface="Quicksand"/>
                <a:ea typeface="Quicksand"/>
                <a:cs typeface="Quicksand"/>
                <a:sym typeface="Quicksand"/>
              </a:defRPr>
            </a:lvl8pPr>
            <a:lvl9pPr marL="4114800" lvl="8" indent="-317500">
              <a:lnSpc>
                <a:spcPct val="115000"/>
              </a:lnSpc>
              <a:spcBef>
                <a:spcPts val="1600"/>
              </a:spcBef>
              <a:spcAft>
                <a:spcPts val="1600"/>
              </a:spcAft>
              <a:buClr>
                <a:srgbClr val="FFFFFF"/>
              </a:buClr>
              <a:buSzPts val="1400"/>
              <a:buFont typeface="Quicksand"/>
              <a:buChar char="■"/>
              <a:defRPr>
                <a:solidFill>
                  <a:srgbClr val="FFFFFF"/>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62" r:id="rId10"/>
    <p:sldLayoutId id="2147483664" r:id="rId11"/>
    <p:sldLayoutId id="214748366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ctrTitle"/>
          </p:nvPr>
        </p:nvSpPr>
        <p:spPr>
          <a:xfrm>
            <a:off x="2338731" y="911352"/>
            <a:ext cx="45183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dirty="0" smtClean="0">
                <a:latin typeface="+mj-lt"/>
              </a:rPr>
              <a:t>U</a:t>
            </a:r>
            <a:r>
              <a:rPr lang="en" sz="4400" dirty="0" smtClean="0">
                <a:latin typeface="+mj-lt"/>
              </a:rPr>
              <a:t>pper respiratory infection</a:t>
            </a:r>
            <a:endParaRPr sz="4400" dirty="0">
              <a:latin typeface="+mj-lt"/>
            </a:endParaRPr>
          </a:p>
        </p:txBody>
      </p:sp>
      <p:sp>
        <p:nvSpPr>
          <p:cNvPr id="134" name="Google Shape;134;p26"/>
          <p:cNvSpPr txBox="1">
            <a:spLocks noGrp="1"/>
          </p:cNvSpPr>
          <p:nvPr>
            <p:ph type="subTitle" idx="1"/>
          </p:nvPr>
        </p:nvSpPr>
        <p:spPr>
          <a:xfrm>
            <a:off x="2312848" y="3138925"/>
            <a:ext cx="45183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M</a:t>
            </a:r>
            <a:r>
              <a:rPr lang="en" dirty="0" smtClean="0"/>
              <a:t>ohammed khaled abd-alfattah</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60790" y="690224"/>
            <a:ext cx="7701600" cy="474000"/>
          </a:xfrm>
        </p:spPr>
        <p:txBody>
          <a:bodyPr/>
          <a:lstStyle/>
          <a:p>
            <a:r>
              <a:rPr lang="en-US" sz="2800" b="1" dirty="0">
                <a:latin typeface="Adobe Hebrew" pitchFamily="18" charset="-79"/>
                <a:cs typeface="Adobe Hebrew" pitchFamily="18" charset="-79"/>
              </a:rPr>
              <a:t>Diagnosis</a:t>
            </a:r>
            <a:endParaRPr lang="ar-SA" dirty="0">
              <a:latin typeface="+mj-lt"/>
            </a:endParaRPr>
          </a:p>
        </p:txBody>
      </p:sp>
      <p:sp>
        <p:nvSpPr>
          <p:cNvPr id="4" name="عنوان فرعي 3"/>
          <p:cNvSpPr>
            <a:spLocks noGrp="1"/>
          </p:cNvSpPr>
          <p:nvPr>
            <p:ph type="subTitle" idx="1"/>
          </p:nvPr>
        </p:nvSpPr>
        <p:spPr>
          <a:xfrm>
            <a:off x="776375" y="1261614"/>
            <a:ext cx="6909759" cy="3881886"/>
          </a:xfrm>
        </p:spPr>
        <p:txBody>
          <a:bodyPr/>
          <a:lstStyle/>
          <a:p>
            <a:r>
              <a:rPr lang="en-US" sz="1600" b="1" dirty="0" smtClean="0">
                <a:latin typeface="+mj-lt"/>
              </a:rPr>
              <a:t>     testing </a:t>
            </a:r>
            <a:r>
              <a:rPr lang="en-US" sz="1600" b="1" dirty="0">
                <a:latin typeface="+mj-lt"/>
              </a:rPr>
              <a:t>usually not needed for </a:t>
            </a:r>
            <a:r>
              <a:rPr lang="en-US" sz="1600" b="1" dirty="0" smtClean="0">
                <a:latin typeface="+mj-lt"/>
              </a:rPr>
              <a:t>diagnosis but you can do several tests to exclude other suspected diagnosis or to confirm yours like :-</a:t>
            </a:r>
          </a:p>
          <a:p>
            <a:pPr>
              <a:buFont typeface="Wingdings" pitchFamily="2" charset="2"/>
              <a:buChar char="v"/>
            </a:pPr>
            <a:r>
              <a:rPr lang="en-US" sz="1600" b="1" dirty="0">
                <a:latin typeface="+mj-lt"/>
              </a:rPr>
              <a:t>rapid antigen detection testing or throat culture for </a:t>
            </a:r>
            <a:r>
              <a:rPr lang="en-US" sz="1600" b="1" dirty="0" smtClean="0">
                <a:latin typeface="+mj-lt"/>
              </a:rPr>
              <a:t>streptococcus.</a:t>
            </a:r>
          </a:p>
          <a:p>
            <a:pPr>
              <a:buFont typeface="Wingdings" pitchFamily="2" charset="2"/>
              <a:buChar char="v"/>
            </a:pPr>
            <a:r>
              <a:rPr lang="en-US" sz="1600" b="1" dirty="0">
                <a:latin typeface="+mj-lt"/>
              </a:rPr>
              <a:t>rapid antigen testing for </a:t>
            </a:r>
            <a:r>
              <a:rPr lang="en-US" sz="1600" b="1" dirty="0" smtClean="0">
                <a:latin typeface="+mj-lt"/>
              </a:rPr>
              <a:t>influenza</a:t>
            </a:r>
          </a:p>
          <a:p>
            <a:pPr>
              <a:buFont typeface="Wingdings" pitchFamily="2" charset="2"/>
              <a:buChar char="v"/>
            </a:pPr>
            <a:r>
              <a:rPr lang="en-US" sz="1600" b="1" dirty="0">
                <a:latin typeface="+mj-lt"/>
              </a:rPr>
              <a:t>Throat culture </a:t>
            </a:r>
            <a:r>
              <a:rPr lang="en-US" sz="1600" b="1" dirty="0" smtClean="0">
                <a:latin typeface="+mj-lt"/>
              </a:rPr>
              <a:t>for Neisseria </a:t>
            </a:r>
            <a:r>
              <a:rPr lang="en-US" sz="1600" b="1" dirty="0" err="1" smtClean="0">
                <a:latin typeface="+mj-lt"/>
              </a:rPr>
              <a:t>gonorrhoeae</a:t>
            </a:r>
            <a:r>
              <a:rPr lang="en-US" sz="1600" b="1" dirty="0" smtClean="0">
                <a:latin typeface="+mj-lt"/>
              </a:rPr>
              <a:t> in </a:t>
            </a:r>
            <a:r>
              <a:rPr lang="en-US" sz="1600" b="1" dirty="0">
                <a:latin typeface="+mj-lt"/>
              </a:rPr>
              <a:t>suspected to </a:t>
            </a:r>
            <a:r>
              <a:rPr lang="en-US" sz="1600" b="1" dirty="0" err="1">
                <a:latin typeface="+mj-lt"/>
              </a:rPr>
              <a:t>Gonococcal</a:t>
            </a:r>
            <a:r>
              <a:rPr lang="en-US" sz="1600" b="1" dirty="0">
                <a:latin typeface="+mj-lt"/>
              </a:rPr>
              <a:t> </a:t>
            </a:r>
            <a:r>
              <a:rPr lang="en-US" sz="1600" b="1" dirty="0" smtClean="0">
                <a:latin typeface="+mj-lt"/>
              </a:rPr>
              <a:t>pharyngitis.</a:t>
            </a:r>
          </a:p>
          <a:p>
            <a:pPr>
              <a:buFont typeface="Wingdings" pitchFamily="2" charset="2"/>
              <a:buChar char="v"/>
            </a:pPr>
            <a:r>
              <a:rPr lang="en-US" sz="1600" b="1" dirty="0">
                <a:latin typeface="+mj-lt"/>
              </a:rPr>
              <a:t> chest x-ray for </a:t>
            </a:r>
            <a:r>
              <a:rPr lang="en-US" sz="1600" b="1" dirty="0" smtClean="0">
                <a:latin typeface="+mj-lt"/>
              </a:rPr>
              <a:t>pneumonia in case of :</a:t>
            </a:r>
          </a:p>
          <a:p>
            <a:pPr marL="114300" indent="0"/>
            <a:r>
              <a:rPr lang="en-US" sz="1600" b="1" dirty="0" smtClean="0">
                <a:latin typeface="+mj-lt"/>
              </a:rPr>
              <a:t>                    - symptoms persisting more than 3 weeks.</a:t>
            </a:r>
          </a:p>
          <a:p>
            <a:pPr marL="114300" indent="0"/>
            <a:r>
              <a:rPr lang="en-US" sz="1600" b="1" dirty="0">
                <a:latin typeface="+mj-lt"/>
              </a:rPr>
              <a:t> </a:t>
            </a:r>
            <a:r>
              <a:rPr lang="en-US" sz="1600" b="1" dirty="0" smtClean="0">
                <a:latin typeface="+mj-lt"/>
              </a:rPr>
              <a:t>                   - URI with comorbid conditions. </a:t>
            </a:r>
          </a:p>
          <a:p>
            <a:pPr marL="114300" indent="0"/>
            <a:endParaRPr lang="en-US" sz="1600" b="1" dirty="0" smtClean="0">
              <a:latin typeface="+mj-lt"/>
            </a:endParaRPr>
          </a:p>
          <a:p>
            <a:pPr marL="114300" indent="0"/>
            <a:endParaRPr lang="en-US" sz="1600" b="1" dirty="0" smtClean="0">
              <a:latin typeface="+mj-lt"/>
            </a:endParaRPr>
          </a:p>
          <a:p>
            <a:endParaRPr lang="ar-SA" dirty="0">
              <a:latin typeface="+mj-lt"/>
            </a:endParaRPr>
          </a:p>
        </p:txBody>
      </p:sp>
    </p:spTree>
    <p:extLst>
      <p:ext uri="{BB962C8B-B14F-4D97-AF65-F5344CB8AC3E}">
        <p14:creationId xmlns:p14="http://schemas.microsoft.com/office/powerpoint/2010/main" val="579327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1"/>
          <p:cNvSpPr/>
          <p:nvPr/>
        </p:nvSpPr>
        <p:spPr>
          <a:xfrm rot="5400000">
            <a:off x="4386725" y="1511125"/>
            <a:ext cx="317100" cy="2467500"/>
          </a:xfrm>
          <a:prstGeom prst="roundRect">
            <a:avLst>
              <a:gd name="adj" fmla="val 24733"/>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11" name="Google Shape;511;p41"/>
          <p:cNvSpPr/>
          <p:nvPr/>
        </p:nvSpPr>
        <p:spPr>
          <a:xfrm rot="5400000">
            <a:off x="4177025" y="2466425"/>
            <a:ext cx="317100" cy="2886900"/>
          </a:xfrm>
          <a:prstGeom prst="roundRect">
            <a:avLst>
              <a:gd name="adj" fmla="val 24733"/>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12" name="Google Shape;512;p41"/>
          <p:cNvSpPr txBox="1">
            <a:spLocks noGrp="1"/>
          </p:cNvSpPr>
          <p:nvPr>
            <p:ph type="title"/>
          </p:nvPr>
        </p:nvSpPr>
        <p:spPr>
          <a:xfrm>
            <a:off x="721175" y="543575"/>
            <a:ext cx="7701600" cy="474000"/>
          </a:xfrm>
          <a:prstGeom prst="rect">
            <a:avLst/>
          </a:prstGeom>
        </p:spPr>
        <p:txBody>
          <a:bodyPr spcFirstLastPara="1" wrap="square" lIns="91425" tIns="91425" rIns="91425" bIns="91425" anchor="ctr" anchorCtr="0">
            <a:noAutofit/>
          </a:bodyPr>
          <a:lstStyle/>
          <a:p>
            <a:pPr lvl="0"/>
            <a:r>
              <a:rPr lang="en-US" sz="2400" b="1" dirty="0">
                <a:solidFill>
                  <a:schemeClr val="accent4"/>
                </a:solidFill>
                <a:latin typeface="AmaticSC-Bold"/>
              </a:rPr>
              <a:t>Management</a:t>
            </a:r>
            <a:endParaRPr dirty="0">
              <a:solidFill>
                <a:schemeClr val="accent4"/>
              </a:solidFill>
            </a:endParaRPr>
          </a:p>
        </p:txBody>
      </p:sp>
      <p:cxnSp>
        <p:nvCxnSpPr>
          <p:cNvPr id="513" name="Google Shape;513;p41"/>
          <p:cNvCxnSpPr/>
          <p:nvPr/>
        </p:nvCxnSpPr>
        <p:spPr>
          <a:xfrm>
            <a:off x="5428725" y="1738225"/>
            <a:ext cx="0" cy="3476400"/>
          </a:xfrm>
          <a:prstGeom prst="straightConnector1">
            <a:avLst/>
          </a:prstGeom>
          <a:noFill/>
          <a:ln w="19050" cap="flat" cmpd="sng">
            <a:solidFill>
              <a:srgbClr val="FFFFFF"/>
            </a:solidFill>
            <a:prstDash val="solid"/>
            <a:round/>
            <a:headEnd type="none" w="med" len="med"/>
            <a:tailEnd type="none" w="med" len="med"/>
          </a:ln>
        </p:spPr>
      </p:cxnSp>
      <p:sp>
        <p:nvSpPr>
          <p:cNvPr id="514" name="Google Shape;514;p41"/>
          <p:cNvSpPr/>
          <p:nvPr/>
        </p:nvSpPr>
        <p:spPr>
          <a:xfrm rot="5400000">
            <a:off x="4489775" y="449175"/>
            <a:ext cx="317100" cy="2261400"/>
          </a:xfrm>
          <a:prstGeom prst="roundRect">
            <a:avLst>
              <a:gd name="adj" fmla="val 24733"/>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515" name="Google Shape;515;p41"/>
          <p:cNvSpPr txBox="1"/>
          <p:nvPr/>
        </p:nvSpPr>
        <p:spPr>
          <a:xfrm>
            <a:off x="2995494" y="1414950"/>
            <a:ext cx="1920300" cy="347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700" dirty="0" smtClean="0">
                <a:solidFill>
                  <a:srgbClr val="FFFFFF"/>
                </a:solidFill>
                <a:latin typeface="+mj-lt"/>
                <a:ea typeface="Unica One"/>
                <a:cs typeface="Unica One"/>
                <a:sym typeface="Unica One"/>
              </a:rPr>
              <a:t>N</a:t>
            </a:r>
            <a:r>
              <a:rPr lang="en" sz="1700" dirty="0" smtClean="0">
                <a:solidFill>
                  <a:srgbClr val="FFFFFF"/>
                </a:solidFill>
                <a:latin typeface="+mj-lt"/>
                <a:ea typeface="Unica One"/>
                <a:cs typeface="Unica One"/>
                <a:sym typeface="Unica One"/>
              </a:rPr>
              <a:t>o antibiotic </a:t>
            </a:r>
            <a:endParaRPr sz="1700" dirty="0">
              <a:solidFill>
                <a:srgbClr val="FFFFFF"/>
              </a:solidFill>
              <a:latin typeface="+mj-lt"/>
              <a:ea typeface="Unica One"/>
              <a:cs typeface="Unica One"/>
              <a:sym typeface="Unica One"/>
            </a:endParaRPr>
          </a:p>
        </p:txBody>
      </p:sp>
      <p:sp>
        <p:nvSpPr>
          <p:cNvPr id="516" name="Google Shape;516;p41"/>
          <p:cNvSpPr txBox="1"/>
          <p:nvPr/>
        </p:nvSpPr>
        <p:spPr>
          <a:xfrm>
            <a:off x="2683679" y="1738225"/>
            <a:ext cx="2819974" cy="911540"/>
          </a:xfrm>
          <a:prstGeom prst="rect">
            <a:avLst/>
          </a:prstGeom>
          <a:noFill/>
          <a:ln>
            <a:noFill/>
          </a:ln>
        </p:spPr>
        <p:txBody>
          <a:bodyPr spcFirstLastPara="1" wrap="square" lIns="91425" tIns="91425" rIns="91425" bIns="91425" anchor="t" anchorCtr="0">
            <a:noAutofit/>
          </a:bodyPr>
          <a:lstStyle/>
          <a:p>
            <a:r>
              <a:rPr lang="en-US" sz="1100" dirty="0">
                <a:solidFill>
                  <a:schemeClr val="accent4"/>
                </a:solidFill>
              </a:rPr>
              <a:t>Do not prescribe antibiotics </a:t>
            </a:r>
            <a:r>
              <a:rPr lang="en-US" sz="1100" dirty="0" smtClean="0">
                <a:solidFill>
                  <a:schemeClr val="accent4"/>
                </a:solidFill>
              </a:rPr>
              <a:t>for treatment </a:t>
            </a:r>
            <a:r>
              <a:rPr lang="en-US" sz="1100" dirty="0">
                <a:solidFill>
                  <a:schemeClr val="accent4"/>
                </a:solidFill>
              </a:rPr>
              <a:t>of </a:t>
            </a:r>
            <a:r>
              <a:rPr lang="en-US" sz="1100" b="1" dirty="0">
                <a:solidFill>
                  <a:srgbClr val="FFC000"/>
                </a:solidFill>
              </a:rPr>
              <a:t>nonspecific</a:t>
            </a:r>
            <a:r>
              <a:rPr lang="en-US" sz="1100" dirty="0">
                <a:solidFill>
                  <a:srgbClr val="FFC000"/>
                </a:solidFill>
              </a:rPr>
              <a:t> </a:t>
            </a:r>
            <a:r>
              <a:rPr lang="en-US" sz="1100" dirty="0">
                <a:solidFill>
                  <a:schemeClr val="accent4"/>
                </a:solidFill>
              </a:rPr>
              <a:t>URIs, as they </a:t>
            </a:r>
            <a:r>
              <a:rPr lang="en-US" sz="1100" dirty="0" smtClean="0">
                <a:solidFill>
                  <a:schemeClr val="accent4"/>
                </a:solidFill>
              </a:rPr>
              <a:t>are likely </a:t>
            </a:r>
            <a:r>
              <a:rPr lang="en-US" sz="1100" dirty="0">
                <a:solidFill>
                  <a:schemeClr val="accent4"/>
                </a:solidFill>
              </a:rPr>
              <a:t>viral in origin (</a:t>
            </a:r>
            <a:r>
              <a:rPr lang="en-US" sz="1100" b="1" dirty="0" smtClean="0">
                <a:solidFill>
                  <a:srgbClr val="FFC000"/>
                </a:solidFill>
              </a:rPr>
              <a:t>Strong recommendation</a:t>
            </a:r>
            <a:r>
              <a:rPr lang="en-US" sz="1100" dirty="0">
                <a:solidFill>
                  <a:schemeClr val="accent4"/>
                </a:solidFill>
              </a:rPr>
              <a:t>).</a:t>
            </a:r>
            <a:endParaRPr sz="1100" dirty="0">
              <a:solidFill>
                <a:schemeClr val="accent4"/>
              </a:solidFill>
              <a:latin typeface="Quicksand"/>
              <a:ea typeface="Quicksand"/>
              <a:cs typeface="Quicksand"/>
              <a:sym typeface="Quicksand"/>
            </a:endParaRPr>
          </a:p>
        </p:txBody>
      </p:sp>
      <p:sp>
        <p:nvSpPr>
          <p:cNvPr id="517" name="Google Shape;517;p41"/>
          <p:cNvSpPr txBox="1"/>
          <p:nvPr/>
        </p:nvSpPr>
        <p:spPr>
          <a:xfrm>
            <a:off x="2651700" y="3736000"/>
            <a:ext cx="2618474" cy="347700"/>
          </a:xfrm>
          <a:prstGeom prst="rect">
            <a:avLst/>
          </a:prstGeom>
          <a:noFill/>
          <a:ln>
            <a:noFill/>
          </a:ln>
        </p:spPr>
        <p:txBody>
          <a:bodyPr spcFirstLastPara="1" wrap="square" lIns="91425" tIns="91425" rIns="91425" bIns="91425" anchor="ctr" anchorCtr="0">
            <a:noAutofit/>
          </a:bodyPr>
          <a:lstStyle/>
          <a:p>
            <a:pPr lvl="0" algn="r"/>
            <a:r>
              <a:rPr lang="en-US" sz="1700" dirty="0">
                <a:solidFill>
                  <a:srgbClr val="FFFFFF"/>
                </a:solidFill>
                <a:latin typeface="+mj-lt"/>
                <a:ea typeface="Unica One"/>
                <a:cs typeface="Unica One"/>
                <a:sym typeface="Unica One"/>
              </a:rPr>
              <a:t>Receiving </a:t>
            </a:r>
            <a:r>
              <a:rPr lang="en-US" sz="1700" dirty="0" smtClean="0">
                <a:solidFill>
                  <a:srgbClr val="FFFFFF"/>
                </a:solidFill>
                <a:latin typeface="+mj-lt"/>
                <a:ea typeface="Unica One"/>
                <a:cs typeface="Unica One"/>
                <a:sym typeface="Unica One"/>
              </a:rPr>
              <a:t>reassurance</a:t>
            </a:r>
            <a:endParaRPr sz="1700" dirty="0">
              <a:solidFill>
                <a:srgbClr val="FFFFFF"/>
              </a:solidFill>
              <a:latin typeface="+mj-lt"/>
              <a:ea typeface="Unica One"/>
              <a:cs typeface="Unica One"/>
              <a:sym typeface="Unica One"/>
            </a:endParaRPr>
          </a:p>
        </p:txBody>
      </p:sp>
      <p:sp>
        <p:nvSpPr>
          <p:cNvPr id="518" name="Google Shape;518;p41"/>
          <p:cNvSpPr txBox="1"/>
          <p:nvPr/>
        </p:nvSpPr>
        <p:spPr>
          <a:xfrm>
            <a:off x="2651700" y="4092624"/>
            <a:ext cx="2777024" cy="1050875"/>
          </a:xfrm>
          <a:prstGeom prst="rect">
            <a:avLst/>
          </a:prstGeom>
          <a:noFill/>
          <a:ln>
            <a:noFill/>
          </a:ln>
        </p:spPr>
        <p:txBody>
          <a:bodyPr spcFirstLastPara="1" wrap="square" lIns="91425" tIns="91425" rIns="91425" bIns="91425" anchor="t" anchorCtr="0">
            <a:noAutofit/>
          </a:bodyPr>
          <a:lstStyle/>
          <a:p>
            <a:pPr lvl="0"/>
            <a:r>
              <a:rPr lang="en-US" sz="1100" dirty="0">
                <a:solidFill>
                  <a:srgbClr val="FFFFFF"/>
                </a:solidFill>
                <a:latin typeface="+mj-lt"/>
                <a:ea typeface="Quicksand"/>
                <a:cs typeface="Quicksand"/>
                <a:sym typeface="Quicksand"/>
              </a:rPr>
              <a:t>Receiving information and reassurance is strongly associated with patient</a:t>
            </a:r>
          </a:p>
          <a:p>
            <a:pPr lvl="0"/>
            <a:r>
              <a:rPr lang="en-US" sz="1100" dirty="0">
                <a:solidFill>
                  <a:srgbClr val="FFFFFF"/>
                </a:solidFill>
                <a:latin typeface="+mj-lt"/>
                <a:ea typeface="Quicksand"/>
                <a:cs typeface="Quicksand"/>
                <a:sym typeface="Quicksand"/>
              </a:rPr>
              <a:t>satisfaction in patients with acute respiratory symptoms.</a:t>
            </a:r>
            <a:endParaRPr sz="1100" dirty="0">
              <a:solidFill>
                <a:srgbClr val="FFFFFF"/>
              </a:solidFill>
              <a:latin typeface="+mj-lt"/>
              <a:ea typeface="Quicksand"/>
              <a:cs typeface="Quicksand"/>
              <a:sym typeface="Quicksand"/>
            </a:endParaRPr>
          </a:p>
        </p:txBody>
      </p:sp>
      <p:sp>
        <p:nvSpPr>
          <p:cNvPr id="519" name="Google Shape;519;p41"/>
          <p:cNvSpPr txBox="1"/>
          <p:nvPr/>
        </p:nvSpPr>
        <p:spPr>
          <a:xfrm>
            <a:off x="3077103" y="2566026"/>
            <a:ext cx="2351621" cy="347700"/>
          </a:xfrm>
          <a:prstGeom prst="rect">
            <a:avLst/>
          </a:prstGeom>
          <a:noFill/>
          <a:ln>
            <a:noFill/>
          </a:ln>
        </p:spPr>
        <p:txBody>
          <a:bodyPr spcFirstLastPara="1" wrap="square" lIns="91425" tIns="91425" rIns="91425" bIns="91425" anchor="ctr" anchorCtr="0">
            <a:noAutofit/>
          </a:bodyPr>
          <a:lstStyle/>
          <a:p>
            <a:pPr lvl="0" algn="r"/>
            <a:r>
              <a:rPr lang="en-US" sz="1600" dirty="0" smtClean="0">
                <a:solidFill>
                  <a:srgbClr val="FFFFFF"/>
                </a:solidFill>
                <a:latin typeface="+mj-lt"/>
                <a:ea typeface="Unica One"/>
                <a:cs typeface="Unica One"/>
                <a:sym typeface="Unica One"/>
              </a:rPr>
              <a:t>No </a:t>
            </a:r>
            <a:r>
              <a:rPr lang="en-US" sz="1600" dirty="0">
                <a:solidFill>
                  <a:srgbClr val="FFFFFF"/>
                </a:solidFill>
                <a:latin typeface="+mj-lt"/>
                <a:ea typeface="Unica One"/>
                <a:cs typeface="Unica One"/>
                <a:sym typeface="Unica One"/>
              </a:rPr>
              <a:t>specific treatment</a:t>
            </a:r>
            <a:endParaRPr sz="1600" dirty="0">
              <a:solidFill>
                <a:srgbClr val="FFFFFF"/>
              </a:solidFill>
              <a:latin typeface="+mj-lt"/>
              <a:ea typeface="Unica One"/>
              <a:cs typeface="Unica One"/>
              <a:sym typeface="Unica One"/>
            </a:endParaRPr>
          </a:p>
        </p:txBody>
      </p:sp>
      <p:sp>
        <p:nvSpPr>
          <p:cNvPr id="520" name="Google Shape;520;p41"/>
          <p:cNvSpPr txBox="1"/>
          <p:nvPr/>
        </p:nvSpPr>
        <p:spPr>
          <a:xfrm>
            <a:off x="2651699" y="2927647"/>
            <a:ext cx="2851953" cy="747205"/>
          </a:xfrm>
          <a:prstGeom prst="rect">
            <a:avLst/>
          </a:prstGeom>
          <a:noFill/>
          <a:ln>
            <a:noFill/>
          </a:ln>
        </p:spPr>
        <p:txBody>
          <a:bodyPr spcFirstLastPara="1" wrap="square" lIns="91425" tIns="91425" rIns="91425" bIns="91425" anchor="t" anchorCtr="0">
            <a:noAutofit/>
          </a:bodyPr>
          <a:lstStyle/>
          <a:p>
            <a:pPr lvl="0"/>
            <a:r>
              <a:rPr lang="en-US" sz="1100" dirty="0">
                <a:solidFill>
                  <a:srgbClr val="FFFFFF"/>
                </a:solidFill>
                <a:latin typeface="+mj-lt"/>
                <a:ea typeface="Quicksand"/>
                <a:cs typeface="Quicksand"/>
                <a:sym typeface="Quicksand"/>
              </a:rPr>
              <a:t>In the vast majority of patients, no specific treatment is required, </a:t>
            </a:r>
            <a:r>
              <a:rPr lang="en-US" sz="1100" dirty="0" smtClean="0">
                <a:solidFill>
                  <a:srgbClr val="FFC000"/>
                </a:solidFill>
                <a:latin typeface="+mj-lt"/>
                <a:ea typeface="Quicksand"/>
                <a:cs typeface="Quicksand"/>
                <a:sym typeface="Quicksand"/>
              </a:rPr>
              <a:t>although rest</a:t>
            </a:r>
            <a:r>
              <a:rPr lang="en-US" sz="1100" dirty="0">
                <a:solidFill>
                  <a:srgbClr val="FFC000"/>
                </a:solidFill>
                <a:latin typeface="+mj-lt"/>
                <a:ea typeface="Quicksand"/>
                <a:cs typeface="Quicksand"/>
                <a:sym typeface="Quicksand"/>
              </a:rPr>
              <a:t>, hydration, and antipyretics are usually recommended</a:t>
            </a:r>
            <a:r>
              <a:rPr lang="en-US" sz="1100" dirty="0">
                <a:solidFill>
                  <a:srgbClr val="FFC000"/>
                </a:solidFill>
                <a:latin typeface="Quicksand"/>
                <a:ea typeface="Quicksand"/>
                <a:cs typeface="Quicksand"/>
                <a:sym typeface="Quicksand"/>
              </a:rPr>
              <a:t>.</a:t>
            </a:r>
            <a:endParaRPr sz="1100" dirty="0">
              <a:solidFill>
                <a:srgbClr val="FFC000"/>
              </a:solidFill>
              <a:latin typeface="Quicksand"/>
              <a:ea typeface="Quicksand"/>
              <a:cs typeface="Quicksand"/>
              <a:sym typeface="Quicksand"/>
            </a:endParaRPr>
          </a:p>
        </p:txBody>
      </p:sp>
      <p:pic>
        <p:nvPicPr>
          <p:cNvPr id="524" name="Google Shape;524;p41"/>
          <p:cNvPicPr preferRelativeResize="0"/>
          <p:nvPr/>
        </p:nvPicPr>
        <p:blipFill>
          <a:blip r:embed="rId3">
            <a:alphaModFix/>
          </a:blip>
          <a:stretch>
            <a:fillRect/>
          </a:stretch>
        </p:blipFill>
        <p:spPr>
          <a:xfrm rot="-7172729">
            <a:off x="5343573" y="1910897"/>
            <a:ext cx="537353" cy="947100"/>
          </a:xfrm>
          <a:prstGeom prst="rect">
            <a:avLst/>
          </a:prstGeom>
          <a:noFill/>
          <a:ln>
            <a:noFill/>
          </a:ln>
        </p:spPr>
      </p:pic>
      <p:pic>
        <p:nvPicPr>
          <p:cNvPr id="525" name="Google Shape;525;p41"/>
          <p:cNvPicPr preferRelativeResize="0"/>
          <p:nvPr/>
        </p:nvPicPr>
        <p:blipFill>
          <a:blip r:embed="rId4">
            <a:alphaModFix/>
          </a:blip>
          <a:stretch>
            <a:fillRect/>
          </a:stretch>
        </p:blipFill>
        <p:spPr>
          <a:xfrm rot="10800000">
            <a:off x="5070726" y="1067252"/>
            <a:ext cx="716002" cy="621301"/>
          </a:xfrm>
          <a:prstGeom prst="rect">
            <a:avLst/>
          </a:prstGeom>
          <a:noFill/>
          <a:ln>
            <a:noFill/>
          </a:ln>
        </p:spPr>
      </p:pic>
      <p:pic>
        <p:nvPicPr>
          <p:cNvPr id="526" name="Google Shape;526;p41"/>
          <p:cNvPicPr preferRelativeResize="0"/>
          <p:nvPr/>
        </p:nvPicPr>
        <p:blipFill>
          <a:blip r:embed="rId5">
            <a:alphaModFix/>
          </a:blip>
          <a:stretch>
            <a:fillRect/>
          </a:stretch>
        </p:blipFill>
        <p:spPr>
          <a:xfrm>
            <a:off x="5270174" y="3583940"/>
            <a:ext cx="317101" cy="317101"/>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grpSp>
        <p:nvGrpSpPr>
          <p:cNvPr id="263" name="Google Shape;263;p34"/>
          <p:cNvGrpSpPr/>
          <p:nvPr/>
        </p:nvGrpSpPr>
        <p:grpSpPr>
          <a:xfrm rot="2700000">
            <a:off x="3385883" y="1385674"/>
            <a:ext cx="2372160" cy="2372138"/>
            <a:chOff x="3222112" y="1221884"/>
            <a:chExt cx="2699776" cy="2699751"/>
          </a:xfrm>
        </p:grpSpPr>
        <p:sp>
          <p:nvSpPr>
            <p:cNvPr id="264" name="Google Shape;264;p34"/>
            <p:cNvSpPr/>
            <p:nvPr/>
          </p:nvSpPr>
          <p:spPr>
            <a:xfrm rot="-2700000">
              <a:off x="3211123" y="1583606"/>
              <a:ext cx="1219455" cy="474032"/>
            </a:xfrm>
            <a:custGeom>
              <a:avLst/>
              <a:gdLst/>
              <a:ahLst/>
              <a:cxnLst/>
              <a:rect l="l" t="t" r="r" b="b"/>
              <a:pathLst>
                <a:path w="156211" h="60723" extrusionOk="0">
                  <a:moveTo>
                    <a:pt x="1" y="1"/>
                  </a:moveTo>
                  <a:lnTo>
                    <a:pt x="1" y="60723"/>
                  </a:lnTo>
                  <a:cubicBezTo>
                    <a:pt x="23218" y="48102"/>
                    <a:pt x="49816" y="40935"/>
                    <a:pt x="78106" y="40935"/>
                  </a:cubicBezTo>
                  <a:cubicBezTo>
                    <a:pt x="106383" y="40935"/>
                    <a:pt x="132994" y="48102"/>
                    <a:pt x="156211" y="60723"/>
                  </a:cubicBezTo>
                  <a:lnTo>
                    <a:pt x="156211" y="1"/>
                  </a:lnTo>
                  <a:cubicBezTo>
                    <a:pt x="132994" y="12610"/>
                    <a:pt x="106383" y="19777"/>
                    <a:pt x="78106" y="19777"/>
                  </a:cubicBezTo>
                  <a:cubicBezTo>
                    <a:pt x="49816" y="19777"/>
                    <a:pt x="23218" y="12610"/>
                    <a:pt x="1" y="1"/>
                  </a:cubicBezTo>
                  <a:close/>
                </a:path>
              </a:pathLst>
            </a:custGeom>
            <a:solidFill>
              <a:srgbClr val="000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4"/>
            <p:cNvSpPr/>
            <p:nvPr/>
          </p:nvSpPr>
          <p:spPr>
            <a:xfrm rot="-2700000">
              <a:off x="4713423" y="3085881"/>
              <a:ext cx="1219455" cy="474032"/>
            </a:xfrm>
            <a:custGeom>
              <a:avLst/>
              <a:gdLst/>
              <a:ahLst/>
              <a:cxnLst/>
              <a:rect l="l" t="t" r="r" b="b"/>
              <a:pathLst>
                <a:path w="156211" h="60723" extrusionOk="0">
                  <a:moveTo>
                    <a:pt x="1" y="1"/>
                  </a:moveTo>
                  <a:lnTo>
                    <a:pt x="1" y="60723"/>
                  </a:lnTo>
                  <a:cubicBezTo>
                    <a:pt x="23218" y="48102"/>
                    <a:pt x="49816" y="40935"/>
                    <a:pt x="78106" y="40935"/>
                  </a:cubicBezTo>
                  <a:cubicBezTo>
                    <a:pt x="106383" y="40935"/>
                    <a:pt x="132994" y="48102"/>
                    <a:pt x="156211" y="60723"/>
                  </a:cubicBezTo>
                  <a:lnTo>
                    <a:pt x="156211" y="1"/>
                  </a:lnTo>
                  <a:cubicBezTo>
                    <a:pt x="132994" y="12610"/>
                    <a:pt x="106383" y="19777"/>
                    <a:pt x="78106" y="19777"/>
                  </a:cubicBezTo>
                  <a:cubicBezTo>
                    <a:pt x="49816" y="19777"/>
                    <a:pt x="23218" y="12610"/>
                    <a:pt x="1" y="1"/>
                  </a:cubicBezTo>
                  <a:close/>
                </a:path>
              </a:pathLst>
            </a:custGeom>
            <a:solidFill>
              <a:srgbClr val="000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4"/>
            <p:cNvSpPr/>
            <p:nvPr/>
          </p:nvSpPr>
          <p:spPr>
            <a:xfrm rot="2700000" flipH="1">
              <a:off x="4713423" y="1583606"/>
              <a:ext cx="1219455" cy="474032"/>
            </a:xfrm>
            <a:custGeom>
              <a:avLst/>
              <a:gdLst/>
              <a:ahLst/>
              <a:cxnLst/>
              <a:rect l="l" t="t" r="r" b="b"/>
              <a:pathLst>
                <a:path w="156211" h="60723" extrusionOk="0">
                  <a:moveTo>
                    <a:pt x="1" y="1"/>
                  </a:moveTo>
                  <a:lnTo>
                    <a:pt x="1" y="60723"/>
                  </a:lnTo>
                  <a:cubicBezTo>
                    <a:pt x="23218" y="48102"/>
                    <a:pt x="49816" y="40935"/>
                    <a:pt x="78106" y="40935"/>
                  </a:cubicBezTo>
                  <a:cubicBezTo>
                    <a:pt x="106383" y="40935"/>
                    <a:pt x="132994" y="48102"/>
                    <a:pt x="156211" y="60723"/>
                  </a:cubicBezTo>
                  <a:lnTo>
                    <a:pt x="156211" y="1"/>
                  </a:lnTo>
                  <a:cubicBezTo>
                    <a:pt x="132994" y="12610"/>
                    <a:pt x="106383" y="19777"/>
                    <a:pt x="78106" y="19777"/>
                  </a:cubicBezTo>
                  <a:cubicBezTo>
                    <a:pt x="49816" y="19777"/>
                    <a:pt x="23218" y="12610"/>
                    <a:pt x="1" y="1"/>
                  </a:cubicBezTo>
                  <a:close/>
                </a:path>
              </a:pathLst>
            </a:custGeom>
            <a:solidFill>
              <a:srgbClr val="000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4"/>
            <p:cNvSpPr/>
            <p:nvPr/>
          </p:nvSpPr>
          <p:spPr>
            <a:xfrm rot="2700000" flipH="1">
              <a:off x="3211123" y="3085881"/>
              <a:ext cx="1219455" cy="474032"/>
            </a:xfrm>
            <a:custGeom>
              <a:avLst/>
              <a:gdLst/>
              <a:ahLst/>
              <a:cxnLst/>
              <a:rect l="l" t="t" r="r" b="b"/>
              <a:pathLst>
                <a:path w="156211" h="60723" extrusionOk="0">
                  <a:moveTo>
                    <a:pt x="1" y="1"/>
                  </a:moveTo>
                  <a:lnTo>
                    <a:pt x="1" y="60723"/>
                  </a:lnTo>
                  <a:cubicBezTo>
                    <a:pt x="23218" y="48102"/>
                    <a:pt x="49816" y="40935"/>
                    <a:pt x="78106" y="40935"/>
                  </a:cubicBezTo>
                  <a:cubicBezTo>
                    <a:pt x="106383" y="40935"/>
                    <a:pt x="132994" y="48102"/>
                    <a:pt x="156211" y="60723"/>
                  </a:cubicBezTo>
                  <a:lnTo>
                    <a:pt x="156211" y="1"/>
                  </a:lnTo>
                  <a:cubicBezTo>
                    <a:pt x="132994" y="12610"/>
                    <a:pt x="106383" y="19777"/>
                    <a:pt x="78106" y="19777"/>
                  </a:cubicBezTo>
                  <a:cubicBezTo>
                    <a:pt x="49816" y="19777"/>
                    <a:pt x="23218" y="12610"/>
                    <a:pt x="1" y="1"/>
                  </a:cubicBezTo>
                  <a:close/>
                </a:path>
              </a:pathLst>
            </a:custGeom>
            <a:solidFill>
              <a:srgbClr val="000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 name="Google Shape;268;p34"/>
          <p:cNvSpPr/>
          <p:nvPr/>
        </p:nvSpPr>
        <p:spPr>
          <a:xfrm rot="5400000">
            <a:off x="7165325" y="388900"/>
            <a:ext cx="317100" cy="2197800"/>
          </a:xfrm>
          <a:prstGeom prst="roundRect">
            <a:avLst>
              <a:gd name="adj" fmla="val 24733"/>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4"/>
          <p:cNvSpPr txBox="1">
            <a:spLocks noGrp="1"/>
          </p:cNvSpPr>
          <p:nvPr>
            <p:ph type="title"/>
          </p:nvPr>
        </p:nvSpPr>
        <p:spPr>
          <a:xfrm>
            <a:off x="721175" y="543575"/>
            <a:ext cx="7701600" cy="47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latin typeface="+mj-lt"/>
              </a:rPr>
              <a:t>F</a:t>
            </a:r>
            <a:r>
              <a:rPr lang="en" dirty="0" smtClean="0">
                <a:latin typeface="+mj-lt"/>
              </a:rPr>
              <a:t>or syptoms relief :-</a:t>
            </a:r>
            <a:endParaRPr dirty="0">
              <a:latin typeface="+mj-lt"/>
            </a:endParaRPr>
          </a:p>
        </p:txBody>
      </p:sp>
      <p:sp>
        <p:nvSpPr>
          <p:cNvPr id="270" name="Google Shape;270;p34"/>
          <p:cNvSpPr txBox="1"/>
          <p:nvPr/>
        </p:nvSpPr>
        <p:spPr>
          <a:xfrm>
            <a:off x="6224974" y="1313950"/>
            <a:ext cx="1763085" cy="347700"/>
          </a:xfrm>
          <a:prstGeom prst="rect">
            <a:avLst/>
          </a:prstGeom>
          <a:noFill/>
          <a:ln>
            <a:noFill/>
          </a:ln>
        </p:spPr>
        <p:txBody>
          <a:bodyPr spcFirstLastPara="1" wrap="square" lIns="91425" tIns="91425" rIns="91425" bIns="91425" anchor="ctr" anchorCtr="0">
            <a:noAutofit/>
          </a:bodyPr>
          <a:lstStyle/>
          <a:p>
            <a:pPr lvl="0" algn="ctr"/>
            <a:r>
              <a:rPr lang="en-US" sz="1700" b="1" dirty="0">
                <a:solidFill>
                  <a:srgbClr val="FFFFFF"/>
                </a:solidFill>
                <a:latin typeface="+mj-lt"/>
                <a:ea typeface="Unica One"/>
                <a:cs typeface="Unica One"/>
                <a:sym typeface="Unica One"/>
              </a:rPr>
              <a:t>decongestants</a:t>
            </a:r>
            <a:endParaRPr sz="1700" b="1" dirty="0">
              <a:solidFill>
                <a:srgbClr val="FFFFFF"/>
              </a:solidFill>
              <a:latin typeface="+mj-lt"/>
              <a:ea typeface="Unica One"/>
              <a:cs typeface="Unica One"/>
              <a:sym typeface="Unica One"/>
            </a:endParaRPr>
          </a:p>
        </p:txBody>
      </p:sp>
      <p:sp>
        <p:nvSpPr>
          <p:cNvPr id="271" name="Google Shape;271;p34"/>
          <p:cNvSpPr txBox="1"/>
          <p:nvPr/>
        </p:nvSpPr>
        <p:spPr>
          <a:xfrm>
            <a:off x="6224975" y="1722550"/>
            <a:ext cx="1920300" cy="809100"/>
          </a:xfrm>
          <a:prstGeom prst="rect">
            <a:avLst/>
          </a:prstGeom>
          <a:noFill/>
          <a:ln>
            <a:noFill/>
          </a:ln>
        </p:spPr>
        <p:txBody>
          <a:bodyPr spcFirstLastPara="1" wrap="square" lIns="91425" tIns="91425" rIns="91425" bIns="91425" anchor="t" anchorCtr="0">
            <a:noAutofit/>
          </a:bodyPr>
          <a:lstStyle/>
          <a:p>
            <a:pPr lvl="0"/>
            <a:r>
              <a:rPr lang="en-US" sz="1200" dirty="0">
                <a:solidFill>
                  <a:schemeClr val="accent4"/>
                </a:solidFill>
              </a:rPr>
              <a:t>decongestants (nasal or oral) for short-term relief of nasal congestion</a:t>
            </a:r>
            <a:endParaRPr sz="1200" dirty="0">
              <a:solidFill>
                <a:schemeClr val="accent4"/>
              </a:solidFill>
              <a:latin typeface="Quicksand"/>
              <a:ea typeface="Quicksand"/>
              <a:cs typeface="Quicksand"/>
              <a:sym typeface="Quicksand"/>
            </a:endParaRPr>
          </a:p>
        </p:txBody>
      </p:sp>
      <p:sp>
        <p:nvSpPr>
          <p:cNvPr id="272" name="Google Shape;272;p34"/>
          <p:cNvSpPr/>
          <p:nvPr/>
        </p:nvSpPr>
        <p:spPr>
          <a:xfrm rot="5400000">
            <a:off x="7165325" y="2034000"/>
            <a:ext cx="317100" cy="2197800"/>
          </a:xfrm>
          <a:prstGeom prst="roundRect">
            <a:avLst>
              <a:gd name="adj" fmla="val 24733"/>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4"/>
          <p:cNvSpPr txBox="1"/>
          <p:nvPr/>
        </p:nvSpPr>
        <p:spPr>
          <a:xfrm>
            <a:off x="6224975" y="2959050"/>
            <a:ext cx="1536900" cy="347700"/>
          </a:xfrm>
          <a:prstGeom prst="rect">
            <a:avLst/>
          </a:prstGeom>
          <a:noFill/>
          <a:ln>
            <a:noFill/>
          </a:ln>
        </p:spPr>
        <p:txBody>
          <a:bodyPr spcFirstLastPara="1" wrap="square" lIns="91425" tIns="91425" rIns="91425" bIns="91425" anchor="ctr" anchorCtr="0">
            <a:noAutofit/>
          </a:bodyPr>
          <a:lstStyle/>
          <a:p>
            <a:pPr lvl="0" algn="ctr"/>
            <a:r>
              <a:rPr lang="en-US" sz="1700" b="1" dirty="0">
                <a:solidFill>
                  <a:srgbClr val="FFFFFF"/>
                </a:solidFill>
                <a:latin typeface="+mj-lt"/>
                <a:ea typeface="Unica One"/>
                <a:cs typeface="Unica One"/>
                <a:sym typeface="Unica One"/>
              </a:rPr>
              <a:t>ipratropium</a:t>
            </a:r>
            <a:endParaRPr sz="1700" b="1" dirty="0">
              <a:solidFill>
                <a:srgbClr val="FFFFFF"/>
              </a:solidFill>
              <a:latin typeface="+mj-lt"/>
              <a:ea typeface="Unica One"/>
              <a:cs typeface="Unica One"/>
              <a:sym typeface="Unica One"/>
            </a:endParaRPr>
          </a:p>
        </p:txBody>
      </p:sp>
      <p:sp>
        <p:nvSpPr>
          <p:cNvPr id="274" name="Google Shape;274;p34"/>
          <p:cNvSpPr txBox="1"/>
          <p:nvPr/>
        </p:nvSpPr>
        <p:spPr>
          <a:xfrm>
            <a:off x="6224975" y="3367650"/>
            <a:ext cx="1920300" cy="809100"/>
          </a:xfrm>
          <a:prstGeom prst="rect">
            <a:avLst/>
          </a:prstGeom>
          <a:noFill/>
          <a:ln>
            <a:noFill/>
          </a:ln>
        </p:spPr>
        <p:txBody>
          <a:bodyPr spcFirstLastPara="1" wrap="square" lIns="91425" tIns="91425" rIns="91425" bIns="91425" anchor="t" anchorCtr="0">
            <a:noAutofit/>
          </a:bodyPr>
          <a:lstStyle/>
          <a:p>
            <a:pPr lvl="0"/>
            <a:r>
              <a:rPr lang="en-US" sz="1200" dirty="0">
                <a:solidFill>
                  <a:schemeClr val="accent4"/>
                </a:solidFill>
              </a:rPr>
              <a:t>ipratropium nasal spray to improve </a:t>
            </a:r>
            <a:r>
              <a:rPr lang="en-US" sz="1200" dirty="0" smtClean="0">
                <a:solidFill>
                  <a:schemeClr val="accent4"/>
                </a:solidFill>
              </a:rPr>
              <a:t>rhinorrhea.</a:t>
            </a:r>
            <a:endParaRPr sz="1200" dirty="0">
              <a:solidFill>
                <a:schemeClr val="accent4"/>
              </a:solidFill>
              <a:latin typeface="Quicksand"/>
              <a:ea typeface="Quicksand"/>
              <a:cs typeface="Quicksand"/>
              <a:sym typeface="Quicksand"/>
            </a:endParaRPr>
          </a:p>
        </p:txBody>
      </p:sp>
      <p:sp>
        <p:nvSpPr>
          <p:cNvPr id="275" name="Google Shape;275;p34"/>
          <p:cNvSpPr/>
          <p:nvPr/>
        </p:nvSpPr>
        <p:spPr>
          <a:xfrm rot="5400000">
            <a:off x="1628742" y="356116"/>
            <a:ext cx="317100" cy="2263367"/>
          </a:xfrm>
          <a:prstGeom prst="roundRect">
            <a:avLst>
              <a:gd name="adj" fmla="val 24733"/>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4"/>
          <p:cNvSpPr txBox="1"/>
          <p:nvPr/>
        </p:nvSpPr>
        <p:spPr>
          <a:xfrm>
            <a:off x="1104181" y="1313950"/>
            <a:ext cx="1814794" cy="347700"/>
          </a:xfrm>
          <a:prstGeom prst="rect">
            <a:avLst/>
          </a:prstGeom>
          <a:noFill/>
          <a:ln>
            <a:noFill/>
          </a:ln>
        </p:spPr>
        <p:txBody>
          <a:bodyPr spcFirstLastPara="1" wrap="square" lIns="91425" tIns="91425" rIns="91425" bIns="91425" anchor="ctr" anchorCtr="0">
            <a:noAutofit/>
          </a:bodyPr>
          <a:lstStyle/>
          <a:p>
            <a:pPr lvl="0" algn="ctr"/>
            <a:r>
              <a:rPr lang="en-US" sz="1700" b="1" dirty="0" smtClean="0">
                <a:solidFill>
                  <a:schemeClr val="accent4"/>
                </a:solidFill>
                <a:latin typeface="Calibri"/>
                <a:cs typeface="Calibri"/>
              </a:rPr>
              <a:t>NSAID </a:t>
            </a:r>
            <a:endParaRPr sz="1700" b="1" dirty="0">
              <a:solidFill>
                <a:schemeClr val="accent4"/>
              </a:solidFill>
              <a:latin typeface="Unica One"/>
              <a:ea typeface="Unica One"/>
              <a:cs typeface="Unica One"/>
              <a:sym typeface="Unica One"/>
            </a:endParaRPr>
          </a:p>
        </p:txBody>
      </p:sp>
      <p:sp>
        <p:nvSpPr>
          <p:cNvPr id="277" name="Google Shape;277;p34"/>
          <p:cNvSpPr txBox="1"/>
          <p:nvPr/>
        </p:nvSpPr>
        <p:spPr>
          <a:xfrm>
            <a:off x="655608" y="1722549"/>
            <a:ext cx="2458527" cy="1089661"/>
          </a:xfrm>
          <a:prstGeom prst="rect">
            <a:avLst/>
          </a:prstGeom>
          <a:noFill/>
          <a:ln>
            <a:noFill/>
          </a:ln>
        </p:spPr>
        <p:txBody>
          <a:bodyPr spcFirstLastPara="1" wrap="square" lIns="91425" tIns="91425" rIns="91425" bIns="91425" anchor="t" anchorCtr="0">
            <a:noAutofit/>
          </a:bodyPr>
          <a:lstStyle/>
          <a:p>
            <a:r>
              <a:rPr lang="en-US" sz="1200" dirty="0">
                <a:solidFill>
                  <a:schemeClr val="accent4"/>
                </a:solidFill>
              </a:rPr>
              <a:t>acetaminophen (paracetamol) or nonsteroidal anti-inflammatory drugs (NSAIDs) to</a:t>
            </a:r>
          </a:p>
          <a:p>
            <a:r>
              <a:rPr lang="en-US" sz="1200" dirty="0">
                <a:solidFill>
                  <a:schemeClr val="accent4"/>
                </a:solidFill>
              </a:rPr>
              <a:t>reduce fever or </a:t>
            </a:r>
            <a:r>
              <a:rPr lang="en-US" sz="1200" dirty="0" smtClean="0">
                <a:solidFill>
                  <a:schemeClr val="accent4"/>
                </a:solidFill>
              </a:rPr>
              <a:t>discomfort.</a:t>
            </a:r>
            <a:endParaRPr sz="1200" dirty="0">
              <a:solidFill>
                <a:schemeClr val="accent4"/>
              </a:solidFill>
              <a:latin typeface="Quicksand"/>
              <a:ea typeface="Quicksand"/>
              <a:cs typeface="Quicksand"/>
              <a:sym typeface="Quicksand"/>
            </a:endParaRPr>
          </a:p>
        </p:txBody>
      </p:sp>
      <p:sp>
        <p:nvSpPr>
          <p:cNvPr id="278" name="Google Shape;278;p34"/>
          <p:cNvSpPr/>
          <p:nvPr/>
        </p:nvSpPr>
        <p:spPr>
          <a:xfrm rot="5400000">
            <a:off x="1568357" y="1940831"/>
            <a:ext cx="317100" cy="2384138"/>
          </a:xfrm>
          <a:prstGeom prst="roundRect">
            <a:avLst>
              <a:gd name="adj" fmla="val 24733"/>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4"/>
          <p:cNvSpPr txBox="1"/>
          <p:nvPr/>
        </p:nvSpPr>
        <p:spPr>
          <a:xfrm>
            <a:off x="534838" y="2959050"/>
            <a:ext cx="2384138" cy="387460"/>
          </a:xfrm>
          <a:prstGeom prst="rect">
            <a:avLst/>
          </a:prstGeom>
          <a:noFill/>
          <a:ln>
            <a:noFill/>
          </a:ln>
        </p:spPr>
        <p:txBody>
          <a:bodyPr spcFirstLastPara="1" wrap="square" lIns="91425" tIns="91425" rIns="91425" bIns="91425" anchor="ctr" anchorCtr="0">
            <a:noAutofit/>
          </a:bodyPr>
          <a:lstStyle/>
          <a:p>
            <a:pPr lvl="0" algn="r"/>
            <a:r>
              <a:rPr lang="en-US" sz="1600" b="1" dirty="0">
                <a:solidFill>
                  <a:schemeClr val="accent4"/>
                </a:solidFill>
                <a:latin typeface="Calibri"/>
                <a:cs typeface="Calibri"/>
              </a:rPr>
              <a:t>short term antihistamine</a:t>
            </a:r>
            <a:endParaRPr sz="1600" b="1" dirty="0">
              <a:solidFill>
                <a:schemeClr val="accent4"/>
              </a:solidFill>
              <a:latin typeface="Unica One"/>
              <a:ea typeface="Unica One"/>
              <a:cs typeface="Unica One"/>
              <a:sym typeface="Unica One"/>
            </a:endParaRPr>
          </a:p>
        </p:txBody>
      </p:sp>
      <p:sp>
        <p:nvSpPr>
          <p:cNvPr id="280" name="Google Shape;280;p34"/>
          <p:cNvSpPr txBox="1"/>
          <p:nvPr/>
        </p:nvSpPr>
        <p:spPr>
          <a:xfrm>
            <a:off x="732314" y="3346510"/>
            <a:ext cx="2381821" cy="1187097"/>
          </a:xfrm>
          <a:prstGeom prst="rect">
            <a:avLst/>
          </a:prstGeom>
          <a:noFill/>
          <a:ln>
            <a:noFill/>
          </a:ln>
        </p:spPr>
        <p:txBody>
          <a:bodyPr spcFirstLastPara="1" wrap="square" lIns="91425" tIns="91425" rIns="91425" bIns="91425" anchor="t" anchorCtr="0">
            <a:noAutofit/>
          </a:bodyPr>
          <a:lstStyle/>
          <a:p>
            <a:r>
              <a:rPr lang="en-US" sz="1200" dirty="0">
                <a:solidFill>
                  <a:schemeClr val="accent4"/>
                </a:solidFill>
              </a:rPr>
              <a:t>a nonprescription short term antihistamine/decongestant (such </a:t>
            </a:r>
            <a:r>
              <a:rPr lang="en-US" sz="1200" dirty="0" smtClean="0">
                <a:solidFill>
                  <a:schemeClr val="accent4"/>
                </a:solidFill>
              </a:rPr>
              <a:t>as dexbrompheniramine /pseudoephedrine</a:t>
            </a:r>
            <a:r>
              <a:rPr lang="en-US" sz="1200" dirty="0">
                <a:solidFill>
                  <a:schemeClr val="accent4"/>
                </a:solidFill>
              </a:rPr>
              <a:t>) </a:t>
            </a:r>
            <a:r>
              <a:rPr lang="en-US" sz="1200" dirty="0" smtClean="0">
                <a:solidFill>
                  <a:schemeClr val="accent4"/>
                </a:solidFill>
              </a:rPr>
              <a:t> which </a:t>
            </a:r>
            <a:r>
              <a:rPr lang="en-US" sz="1200" dirty="0">
                <a:solidFill>
                  <a:schemeClr val="accent4"/>
                </a:solidFill>
              </a:rPr>
              <a:t>may reduce </a:t>
            </a:r>
            <a:r>
              <a:rPr lang="en-US" sz="1200" dirty="0" smtClean="0">
                <a:solidFill>
                  <a:schemeClr val="accent4"/>
                </a:solidFill>
              </a:rPr>
              <a:t>cough.</a:t>
            </a:r>
            <a:endParaRPr sz="1200" dirty="0">
              <a:solidFill>
                <a:schemeClr val="accent4"/>
              </a:solidFill>
              <a:latin typeface="Quicksand"/>
              <a:ea typeface="Quicksand"/>
              <a:cs typeface="Quicksand"/>
              <a:sym typeface="Quicksand"/>
            </a:endParaRPr>
          </a:p>
        </p:txBody>
      </p:sp>
      <p:pic>
        <p:nvPicPr>
          <p:cNvPr id="281" name="Google Shape;281;p34"/>
          <p:cNvPicPr preferRelativeResize="0"/>
          <p:nvPr/>
        </p:nvPicPr>
        <p:blipFill>
          <a:blip r:embed="rId3">
            <a:alphaModFix/>
          </a:blip>
          <a:stretch>
            <a:fillRect/>
          </a:stretch>
        </p:blipFill>
        <p:spPr>
          <a:xfrm>
            <a:off x="3303788" y="1311938"/>
            <a:ext cx="877824" cy="877824"/>
          </a:xfrm>
          <a:prstGeom prst="rect">
            <a:avLst/>
          </a:prstGeom>
          <a:noFill/>
          <a:ln>
            <a:noFill/>
          </a:ln>
        </p:spPr>
      </p:pic>
      <p:pic>
        <p:nvPicPr>
          <p:cNvPr id="282" name="Google Shape;282;p34"/>
          <p:cNvPicPr preferRelativeResize="0"/>
          <p:nvPr/>
        </p:nvPicPr>
        <p:blipFill>
          <a:blip r:embed="rId4">
            <a:alphaModFix/>
          </a:blip>
          <a:stretch>
            <a:fillRect/>
          </a:stretch>
        </p:blipFill>
        <p:spPr>
          <a:xfrm>
            <a:off x="4956450" y="1313962"/>
            <a:ext cx="873776" cy="873776"/>
          </a:xfrm>
          <a:prstGeom prst="rect">
            <a:avLst/>
          </a:prstGeom>
          <a:noFill/>
          <a:ln>
            <a:noFill/>
          </a:ln>
        </p:spPr>
      </p:pic>
      <p:pic>
        <p:nvPicPr>
          <p:cNvPr id="283" name="Google Shape;283;p34"/>
          <p:cNvPicPr preferRelativeResize="0"/>
          <p:nvPr/>
        </p:nvPicPr>
        <p:blipFill>
          <a:blip r:embed="rId3">
            <a:alphaModFix/>
          </a:blip>
          <a:stretch>
            <a:fillRect/>
          </a:stretch>
        </p:blipFill>
        <p:spPr>
          <a:xfrm>
            <a:off x="4954426" y="2959050"/>
            <a:ext cx="877824" cy="877824"/>
          </a:xfrm>
          <a:prstGeom prst="rect">
            <a:avLst/>
          </a:prstGeom>
          <a:noFill/>
          <a:ln>
            <a:noFill/>
          </a:ln>
        </p:spPr>
      </p:pic>
      <p:pic>
        <p:nvPicPr>
          <p:cNvPr id="284" name="Google Shape;284;p34"/>
          <p:cNvPicPr preferRelativeResize="0"/>
          <p:nvPr/>
        </p:nvPicPr>
        <p:blipFill>
          <a:blip r:embed="rId4">
            <a:alphaModFix/>
          </a:blip>
          <a:stretch>
            <a:fillRect/>
          </a:stretch>
        </p:blipFill>
        <p:spPr>
          <a:xfrm>
            <a:off x="3305825" y="2961075"/>
            <a:ext cx="873776" cy="873776"/>
          </a:xfrm>
          <a:prstGeom prst="rect">
            <a:avLst/>
          </a:prstGeom>
          <a:noFill/>
          <a:ln>
            <a:noFill/>
          </a:ln>
        </p:spPr>
      </p:pic>
      <p:grpSp>
        <p:nvGrpSpPr>
          <p:cNvPr id="285" name="Google Shape;285;p34"/>
          <p:cNvGrpSpPr/>
          <p:nvPr/>
        </p:nvGrpSpPr>
        <p:grpSpPr>
          <a:xfrm>
            <a:off x="5199391" y="3212424"/>
            <a:ext cx="387888" cy="371082"/>
            <a:chOff x="3950316" y="3820307"/>
            <a:chExt cx="369805" cy="353782"/>
          </a:xfrm>
        </p:grpSpPr>
        <p:sp>
          <p:nvSpPr>
            <p:cNvPr id="286" name="Google Shape;286;p34"/>
            <p:cNvSpPr/>
            <p:nvPr/>
          </p:nvSpPr>
          <p:spPr>
            <a:xfrm>
              <a:off x="4040561" y="3880991"/>
              <a:ext cx="99802" cy="28383"/>
            </a:xfrm>
            <a:custGeom>
              <a:avLst/>
              <a:gdLst/>
              <a:ahLst/>
              <a:cxnLst/>
              <a:rect l="l" t="t" r="r" b="b"/>
              <a:pathLst>
                <a:path w="3133" h="891" extrusionOk="0">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4"/>
            <p:cNvSpPr/>
            <p:nvPr/>
          </p:nvSpPr>
          <p:spPr>
            <a:xfrm>
              <a:off x="3950316" y="3820307"/>
              <a:ext cx="369805" cy="353782"/>
            </a:xfrm>
            <a:custGeom>
              <a:avLst/>
              <a:gdLst/>
              <a:ahLst/>
              <a:cxnLst/>
              <a:rect l="l" t="t" r="r" b="b"/>
              <a:pathLst>
                <a:path w="11609" h="11106" extrusionOk="0">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4"/>
            <p:cNvSpPr/>
            <p:nvPr/>
          </p:nvSpPr>
          <p:spPr>
            <a:xfrm>
              <a:off x="4098219" y="3850602"/>
              <a:ext cx="101299" cy="195781"/>
            </a:xfrm>
            <a:custGeom>
              <a:avLst/>
              <a:gdLst/>
              <a:ahLst/>
              <a:cxnLst/>
              <a:rect l="l" t="t" r="r" b="b"/>
              <a:pathLst>
                <a:path w="3180" h="6146" extrusionOk="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4"/>
            <p:cNvSpPr/>
            <p:nvPr/>
          </p:nvSpPr>
          <p:spPr>
            <a:xfrm>
              <a:off x="3981789" y="3849136"/>
              <a:ext cx="103178" cy="198011"/>
            </a:xfrm>
            <a:custGeom>
              <a:avLst/>
              <a:gdLst/>
              <a:ahLst/>
              <a:cxnLst/>
              <a:rect l="l" t="t" r="r" b="b"/>
              <a:pathLst>
                <a:path w="3239" h="6216" extrusionOk="0">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34"/>
          <p:cNvGrpSpPr/>
          <p:nvPr/>
        </p:nvGrpSpPr>
        <p:grpSpPr>
          <a:xfrm>
            <a:off x="3607404" y="3212951"/>
            <a:ext cx="270576" cy="370012"/>
            <a:chOff x="897141" y="3359875"/>
            <a:chExt cx="257962" cy="352762"/>
          </a:xfrm>
        </p:grpSpPr>
        <p:sp>
          <p:nvSpPr>
            <p:cNvPr id="291" name="Google Shape;291;p34"/>
            <p:cNvSpPr/>
            <p:nvPr/>
          </p:nvSpPr>
          <p:spPr>
            <a:xfrm>
              <a:off x="897141" y="3359875"/>
              <a:ext cx="257962" cy="352762"/>
            </a:xfrm>
            <a:custGeom>
              <a:avLst/>
              <a:gdLst/>
              <a:ahLst/>
              <a:cxnLst/>
              <a:rect l="l" t="t" r="r" b="b"/>
              <a:pathLst>
                <a:path w="8098" h="11074" extrusionOk="0">
                  <a:moveTo>
                    <a:pt x="5204" y="334"/>
                  </a:moveTo>
                  <a:cubicBezTo>
                    <a:pt x="5240" y="334"/>
                    <a:pt x="5252" y="358"/>
                    <a:pt x="5252" y="382"/>
                  </a:cubicBezTo>
                  <a:lnTo>
                    <a:pt x="5252" y="810"/>
                  </a:lnTo>
                  <a:cubicBezTo>
                    <a:pt x="5252" y="834"/>
                    <a:pt x="5216" y="846"/>
                    <a:pt x="5204" y="846"/>
                  </a:cubicBezTo>
                  <a:lnTo>
                    <a:pt x="2870" y="846"/>
                  </a:lnTo>
                  <a:cubicBezTo>
                    <a:pt x="2865" y="848"/>
                    <a:pt x="2861" y="848"/>
                    <a:pt x="2857" y="848"/>
                  </a:cubicBezTo>
                  <a:cubicBezTo>
                    <a:pt x="2832" y="848"/>
                    <a:pt x="2823" y="817"/>
                    <a:pt x="2823" y="786"/>
                  </a:cubicBezTo>
                  <a:lnTo>
                    <a:pt x="2823" y="382"/>
                  </a:lnTo>
                  <a:cubicBezTo>
                    <a:pt x="2823" y="346"/>
                    <a:pt x="2858" y="334"/>
                    <a:pt x="2870" y="334"/>
                  </a:cubicBezTo>
                  <a:close/>
                  <a:moveTo>
                    <a:pt x="2882" y="1"/>
                  </a:moveTo>
                  <a:cubicBezTo>
                    <a:pt x="2680" y="1"/>
                    <a:pt x="2513" y="167"/>
                    <a:pt x="2513" y="382"/>
                  </a:cubicBezTo>
                  <a:lnTo>
                    <a:pt x="2513" y="810"/>
                  </a:lnTo>
                  <a:cubicBezTo>
                    <a:pt x="2513" y="1001"/>
                    <a:pt x="2656" y="1167"/>
                    <a:pt x="2858" y="1179"/>
                  </a:cubicBezTo>
                  <a:lnTo>
                    <a:pt x="2858" y="4811"/>
                  </a:lnTo>
                  <a:cubicBezTo>
                    <a:pt x="2858" y="4906"/>
                    <a:pt x="2835" y="4977"/>
                    <a:pt x="2799" y="5061"/>
                  </a:cubicBezTo>
                  <a:lnTo>
                    <a:pt x="1906" y="6728"/>
                  </a:lnTo>
                  <a:lnTo>
                    <a:pt x="965" y="8502"/>
                  </a:lnTo>
                  <a:lnTo>
                    <a:pt x="489" y="9383"/>
                  </a:lnTo>
                  <a:lnTo>
                    <a:pt x="120" y="10085"/>
                  </a:lnTo>
                  <a:cubicBezTo>
                    <a:pt x="1" y="10288"/>
                    <a:pt x="13" y="10538"/>
                    <a:pt x="132" y="10752"/>
                  </a:cubicBezTo>
                  <a:cubicBezTo>
                    <a:pt x="251" y="10954"/>
                    <a:pt x="477" y="11073"/>
                    <a:pt x="715" y="11073"/>
                  </a:cubicBezTo>
                  <a:lnTo>
                    <a:pt x="3668" y="11073"/>
                  </a:lnTo>
                  <a:cubicBezTo>
                    <a:pt x="3763" y="11073"/>
                    <a:pt x="3835" y="11002"/>
                    <a:pt x="3835" y="10919"/>
                  </a:cubicBezTo>
                  <a:cubicBezTo>
                    <a:pt x="3835" y="10823"/>
                    <a:pt x="3763" y="10752"/>
                    <a:pt x="3668" y="10752"/>
                  </a:cubicBezTo>
                  <a:lnTo>
                    <a:pt x="715" y="10752"/>
                  </a:lnTo>
                  <a:cubicBezTo>
                    <a:pt x="596" y="10752"/>
                    <a:pt x="477" y="10692"/>
                    <a:pt x="418" y="10585"/>
                  </a:cubicBezTo>
                  <a:cubicBezTo>
                    <a:pt x="358" y="10478"/>
                    <a:pt x="334" y="10347"/>
                    <a:pt x="394" y="10240"/>
                  </a:cubicBezTo>
                  <a:lnTo>
                    <a:pt x="727" y="9621"/>
                  </a:lnTo>
                  <a:lnTo>
                    <a:pt x="1168" y="9621"/>
                  </a:lnTo>
                  <a:cubicBezTo>
                    <a:pt x="1263" y="9621"/>
                    <a:pt x="1334" y="9549"/>
                    <a:pt x="1334" y="9454"/>
                  </a:cubicBezTo>
                  <a:cubicBezTo>
                    <a:pt x="1334" y="9371"/>
                    <a:pt x="1263" y="9287"/>
                    <a:pt x="1168" y="9287"/>
                  </a:cubicBezTo>
                  <a:lnTo>
                    <a:pt x="894" y="9287"/>
                  </a:lnTo>
                  <a:lnTo>
                    <a:pt x="1191" y="8728"/>
                  </a:lnTo>
                  <a:lnTo>
                    <a:pt x="1632" y="8728"/>
                  </a:lnTo>
                  <a:cubicBezTo>
                    <a:pt x="1727" y="8728"/>
                    <a:pt x="1799" y="8656"/>
                    <a:pt x="1799" y="8561"/>
                  </a:cubicBezTo>
                  <a:cubicBezTo>
                    <a:pt x="1799" y="8478"/>
                    <a:pt x="1727" y="8394"/>
                    <a:pt x="1632" y="8394"/>
                  </a:cubicBezTo>
                  <a:lnTo>
                    <a:pt x="1370" y="8394"/>
                  </a:lnTo>
                  <a:lnTo>
                    <a:pt x="1668" y="7835"/>
                  </a:lnTo>
                  <a:lnTo>
                    <a:pt x="2108" y="7835"/>
                  </a:lnTo>
                  <a:cubicBezTo>
                    <a:pt x="2204" y="7835"/>
                    <a:pt x="2275" y="7763"/>
                    <a:pt x="2275" y="7668"/>
                  </a:cubicBezTo>
                  <a:cubicBezTo>
                    <a:pt x="2275" y="7585"/>
                    <a:pt x="2204" y="7502"/>
                    <a:pt x="2108" y="7502"/>
                  </a:cubicBezTo>
                  <a:lnTo>
                    <a:pt x="1834" y="7502"/>
                  </a:lnTo>
                  <a:lnTo>
                    <a:pt x="2132" y="6942"/>
                  </a:lnTo>
                  <a:lnTo>
                    <a:pt x="2585" y="6942"/>
                  </a:lnTo>
                  <a:cubicBezTo>
                    <a:pt x="2668" y="6942"/>
                    <a:pt x="2751" y="6870"/>
                    <a:pt x="2751" y="6775"/>
                  </a:cubicBezTo>
                  <a:cubicBezTo>
                    <a:pt x="2751" y="6692"/>
                    <a:pt x="2668" y="6609"/>
                    <a:pt x="2585" y="6609"/>
                  </a:cubicBezTo>
                  <a:lnTo>
                    <a:pt x="2311" y="6609"/>
                  </a:lnTo>
                  <a:lnTo>
                    <a:pt x="3085" y="5180"/>
                  </a:lnTo>
                  <a:cubicBezTo>
                    <a:pt x="3144" y="5061"/>
                    <a:pt x="3192" y="4930"/>
                    <a:pt x="3192" y="4775"/>
                  </a:cubicBezTo>
                  <a:lnTo>
                    <a:pt x="3192" y="1144"/>
                  </a:lnTo>
                  <a:lnTo>
                    <a:pt x="4930" y="1144"/>
                  </a:lnTo>
                  <a:lnTo>
                    <a:pt x="4930" y="4775"/>
                  </a:lnTo>
                  <a:cubicBezTo>
                    <a:pt x="4930" y="4918"/>
                    <a:pt x="4966" y="5061"/>
                    <a:pt x="5037" y="5180"/>
                  </a:cubicBezTo>
                  <a:lnTo>
                    <a:pt x="7716" y="10216"/>
                  </a:lnTo>
                  <a:cubicBezTo>
                    <a:pt x="7776" y="10323"/>
                    <a:pt x="7776" y="10454"/>
                    <a:pt x="7704" y="10550"/>
                  </a:cubicBezTo>
                  <a:cubicBezTo>
                    <a:pt x="7645" y="10657"/>
                    <a:pt x="7526" y="10716"/>
                    <a:pt x="7407" y="10716"/>
                  </a:cubicBezTo>
                  <a:lnTo>
                    <a:pt x="4430" y="10716"/>
                  </a:lnTo>
                  <a:cubicBezTo>
                    <a:pt x="4335" y="10716"/>
                    <a:pt x="4263" y="10788"/>
                    <a:pt x="4263" y="10883"/>
                  </a:cubicBezTo>
                  <a:cubicBezTo>
                    <a:pt x="4263" y="10978"/>
                    <a:pt x="4335" y="11050"/>
                    <a:pt x="4430" y="11050"/>
                  </a:cubicBezTo>
                  <a:lnTo>
                    <a:pt x="7407" y="11050"/>
                  </a:lnTo>
                  <a:cubicBezTo>
                    <a:pt x="7645" y="11050"/>
                    <a:pt x="7871" y="10931"/>
                    <a:pt x="7990" y="10716"/>
                  </a:cubicBezTo>
                  <a:cubicBezTo>
                    <a:pt x="8097" y="10538"/>
                    <a:pt x="8097" y="10288"/>
                    <a:pt x="7990" y="10085"/>
                  </a:cubicBezTo>
                  <a:lnTo>
                    <a:pt x="5311" y="5049"/>
                  </a:lnTo>
                  <a:cubicBezTo>
                    <a:pt x="5263" y="4977"/>
                    <a:pt x="5252" y="4882"/>
                    <a:pt x="5252" y="4799"/>
                  </a:cubicBezTo>
                  <a:lnTo>
                    <a:pt x="5252" y="1167"/>
                  </a:lnTo>
                  <a:cubicBezTo>
                    <a:pt x="5442" y="1155"/>
                    <a:pt x="5597" y="989"/>
                    <a:pt x="5597" y="798"/>
                  </a:cubicBezTo>
                  <a:lnTo>
                    <a:pt x="5597" y="382"/>
                  </a:lnTo>
                  <a:cubicBezTo>
                    <a:pt x="5597" y="167"/>
                    <a:pt x="5430" y="1"/>
                    <a:pt x="5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4"/>
            <p:cNvSpPr/>
            <p:nvPr/>
          </p:nvSpPr>
          <p:spPr>
            <a:xfrm>
              <a:off x="945688" y="3593691"/>
              <a:ext cx="160485" cy="89736"/>
            </a:xfrm>
            <a:custGeom>
              <a:avLst/>
              <a:gdLst/>
              <a:ahLst/>
              <a:cxnLst/>
              <a:rect l="l" t="t" r="r" b="b"/>
              <a:pathLst>
                <a:path w="5038" h="2817" extrusionOk="0">
                  <a:moveTo>
                    <a:pt x="2535" y="339"/>
                  </a:moveTo>
                  <a:cubicBezTo>
                    <a:pt x="2817" y="339"/>
                    <a:pt x="3097" y="363"/>
                    <a:pt x="3370" y="412"/>
                  </a:cubicBezTo>
                  <a:lnTo>
                    <a:pt x="3513" y="447"/>
                  </a:lnTo>
                  <a:cubicBezTo>
                    <a:pt x="3608" y="459"/>
                    <a:pt x="3668" y="519"/>
                    <a:pt x="3716" y="602"/>
                  </a:cubicBezTo>
                  <a:lnTo>
                    <a:pt x="4680" y="2424"/>
                  </a:lnTo>
                  <a:cubicBezTo>
                    <a:pt x="4692" y="2459"/>
                    <a:pt x="4680" y="2471"/>
                    <a:pt x="4680" y="2483"/>
                  </a:cubicBezTo>
                  <a:cubicBezTo>
                    <a:pt x="4680" y="2495"/>
                    <a:pt x="4668" y="2519"/>
                    <a:pt x="4632" y="2519"/>
                  </a:cubicBezTo>
                  <a:lnTo>
                    <a:pt x="406" y="2519"/>
                  </a:lnTo>
                  <a:cubicBezTo>
                    <a:pt x="382" y="2519"/>
                    <a:pt x="358" y="2495"/>
                    <a:pt x="358" y="2483"/>
                  </a:cubicBezTo>
                  <a:cubicBezTo>
                    <a:pt x="358" y="2471"/>
                    <a:pt x="346" y="2459"/>
                    <a:pt x="358" y="2424"/>
                  </a:cubicBezTo>
                  <a:lnTo>
                    <a:pt x="1334" y="602"/>
                  </a:lnTo>
                  <a:cubicBezTo>
                    <a:pt x="1358" y="507"/>
                    <a:pt x="1430" y="459"/>
                    <a:pt x="1513" y="447"/>
                  </a:cubicBezTo>
                  <a:cubicBezTo>
                    <a:pt x="1847" y="375"/>
                    <a:pt x="2192" y="339"/>
                    <a:pt x="2535" y="339"/>
                  </a:cubicBezTo>
                  <a:close/>
                  <a:moveTo>
                    <a:pt x="2520" y="0"/>
                  </a:moveTo>
                  <a:cubicBezTo>
                    <a:pt x="2155" y="0"/>
                    <a:pt x="1791" y="42"/>
                    <a:pt x="1430" y="126"/>
                  </a:cubicBezTo>
                  <a:cubicBezTo>
                    <a:pt x="1275" y="162"/>
                    <a:pt x="1120" y="281"/>
                    <a:pt x="1037" y="435"/>
                  </a:cubicBezTo>
                  <a:lnTo>
                    <a:pt x="60" y="2269"/>
                  </a:lnTo>
                  <a:cubicBezTo>
                    <a:pt x="1" y="2388"/>
                    <a:pt x="1" y="2531"/>
                    <a:pt x="84" y="2638"/>
                  </a:cubicBezTo>
                  <a:cubicBezTo>
                    <a:pt x="156" y="2757"/>
                    <a:pt x="275" y="2817"/>
                    <a:pt x="406" y="2817"/>
                  </a:cubicBezTo>
                  <a:lnTo>
                    <a:pt x="4632" y="2817"/>
                  </a:lnTo>
                  <a:cubicBezTo>
                    <a:pt x="4763" y="2817"/>
                    <a:pt x="4882" y="2745"/>
                    <a:pt x="4954" y="2638"/>
                  </a:cubicBezTo>
                  <a:cubicBezTo>
                    <a:pt x="5037" y="2519"/>
                    <a:pt x="5037" y="2388"/>
                    <a:pt x="4978" y="2269"/>
                  </a:cubicBezTo>
                  <a:lnTo>
                    <a:pt x="4001" y="435"/>
                  </a:lnTo>
                  <a:cubicBezTo>
                    <a:pt x="3918" y="269"/>
                    <a:pt x="3763" y="162"/>
                    <a:pt x="3585" y="126"/>
                  </a:cubicBezTo>
                  <a:lnTo>
                    <a:pt x="3442" y="90"/>
                  </a:lnTo>
                  <a:cubicBezTo>
                    <a:pt x="3136" y="30"/>
                    <a:pt x="2828" y="0"/>
                    <a:pt x="25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4"/>
            <p:cNvSpPr/>
            <p:nvPr/>
          </p:nvSpPr>
          <p:spPr>
            <a:xfrm>
              <a:off x="1045076" y="3638256"/>
              <a:ext cx="27332" cy="27714"/>
            </a:xfrm>
            <a:custGeom>
              <a:avLst/>
              <a:gdLst/>
              <a:ahLst/>
              <a:cxnLst/>
              <a:rect l="l" t="t" r="r" b="b"/>
              <a:pathLst>
                <a:path w="858" h="870" extrusionOk="0">
                  <a:moveTo>
                    <a:pt x="429" y="310"/>
                  </a:moveTo>
                  <a:cubicBezTo>
                    <a:pt x="488" y="310"/>
                    <a:pt x="548" y="358"/>
                    <a:pt x="548" y="429"/>
                  </a:cubicBezTo>
                  <a:cubicBezTo>
                    <a:pt x="548" y="489"/>
                    <a:pt x="500" y="548"/>
                    <a:pt x="429" y="548"/>
                  </a:cubicBezTo>
                  <a:cubicBezTo>
                    <a:pt x="369" y="548"/>
                    <a:pt x="310" y="501"/>
                    <a:pt x="310" y="429"/>
                  </a:cubicBezTo>
                  <a:cubicBezTo>
                    <a:pt x="322" y="370"/>
                    <a:pt x="369" y="310"/>
                    <a:pt x="429" y="310"/>
                  </a:cubicBezTo>
                  <a:close/>
                  <a:moveTo>
                    <a:pt x="429" y="1"/>
                  </a:moveTo>
                  <a:cubicBezTo>
                    <a:pt x="191" y="1"/>
                    <a:pt x="0" y="191"/>
                    <a:pt x="0" y="429"/>
                  </a:cubicBezTo>
                  <a:cubicBezTo>
                    <a:pt x="0" y="668"/>
                    <a:pt x="191" y="870"/>
                    <a:pt x="429" y="870"/>
                  </a:cubicBezTo>
                  <a:cubicBezTo>
                    <a:pt x="667" y="870"/>
                    <a:pt x="858" y="668"/>
                    <a:pt x="858" y="429"/>
                  </a:cubicBezTo>
                  <a:cubicBezTo>
                    <a:pt x="858" y="191"/>
                    <a:pt x="667" y="1"/>
                    <a:pt x="4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4"/>
            <p:cNvSpPr/>
            <p:nvPr/>
          </p:nvSpPr>
          <p:spPr>
            <a:xfrm>
              <a:off x="976046" y="3643194"/>
              <a:ext cx="28096" cy="27332"/>
            </a:xfrm>
            <a:custGeom>
              <a:avLst/>
              <a:gdLst/>
              <a:ahLst/>
              <a:cxnLst/>
              <a:rect l="l" t="t" r="r" b="b"/>
              <a:pathLst>
                <a:path w="882" h="858" extrusionOk="0">
                  <a:moveTo>
                    <a:pt x="453" y="310"/>
                  </a:moveTo>
                  <a:cubicBezTo>
                    <a:pt x="512" y="310"/>
                    <a:pt x="572" y="346"/>
                    <a:pt x="572" y="429"/>
                  </a:cubicBezTo>
                  <a:cubicBezTo>
                    <a:pt x="572" y="489"/>
                    <a:pt x="524" y="548"/>
                    <a:pt x="453" y="548"/>
                  </a:cubicBezTo>
                  <a:cubicBezTo>
                    <a:pt x="393" y="548"/>
                    <a:pt x="334" y="501"/>
                    <a:pt x="334" y="429"/>
                  </a:cubicBezTo>
                  <a:cubicBezTo>
                    <a:pt x="334" y="358"/>
                    <a:pt x="393" y="310"/>
                    <a:pt x="453" y="310"/>
                  </a:cubicBezTo>
                  <a:close/>
                  <a:moveTo>
                    <a:pt x="453" y="1"/>
                  </a:moveTo>
                  <a:cubicBezTo>
                    <a:pt x="215" y="1"/>
                    <a:pt x="24" y="191"/>
                    <a:pt x="24" y="429"/>
                  </a:cubicBezTo>
                  <a:cubicBezTo>
                    <a:pt x="0" y="667"/>
                    <a:pt x="215" y="858"/>
                    <a:pt x="453" y="858"/>
                  </a:cubicBezTo>
                  <a:cubicBezTo>
                    <a:pt x="691" y="858"/>
                    <a:pt x="881" y="667"/>
                    <a:pt x="881" y="429"/>
                  </a:cubicBezTo>
                  <a:cubicBezTo>
                    <a:pt x="881" y="191"/>
                    <a:pt x="691" y="1"/>
                    <a:pt x="4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4"/>
            <p:cNvSpPr/>
            <p:nvPr/>
          </p:nvSpPr>
          <p:spPr>
            <a:xfrm>
              <a:off x="1004493" y="3613218"/>
              <a:ext cx="31505" cy="31154"/>
            </a:xfrm>
            <a:custGeom>
              <a:avLst/>
              <a:gdLst/>
              <a:ahLst/>
              <a:cxnLst/>
              <a:rect l="l" t="t" r="r" b="b"/>
              <a:pathLst>
                <a:path w="989" h="978" extrusionOk="0">
                  <a:moveTo>
                    <a:pt x="500" y="322"/>
                  </a:moveTo>
                  <a:cubicBezTo>
                    <a:pt x="584" y="322"/>
                    <a:pt x="655" y="406"/>
                    <a:pt x="655" y="489"/>
                  </a:cubicBezTo>
                  <a:cubicBezTo>
                    <a:pt x="655" y="584"/>
                    <a:pt x="584" y="656"/>
                    <a:pt x="500" y="656"/>
                  </a:cubicBezTo>
                  <a:cubicBezTo>
                    <a:pt x="405" y="656"/>
                    <a:pt x="334" y="584"/>
                    <a:pt x="334" y="489"/>
                  </a:cubicBezTo>
                  <a:cubicBezTo>
                    <a:pt x="334" y="406"/>
                    <a:pt x="405" y="322"/>
                    <a:pt x="500" y="322"/>
                  </a:cubicBezTo>
                  <a:close/>
                  <a:moveTo>
                    <a:pt x="500" y="1"/>
                  </a:moveTo>
                  <a:cubicBezTo>
                    <a:pt x="227" y="1"/>
                    <a:pt x="0" y="227"/>
                    <a:pt x="0" y="489"/>
                  </a:cubicBezTo>
                  <a:cubicBezTo>
                    <a:pt x="0" y="763"/>
                    <a:pt x="227" y="977"/>
                    <a:pt x="500" y="977"/>
                  </a:cubicBezTo>
                  <a:cubicBezTo>
                    <a:pt x="762" y="977"/>
                    <a:pt x="989" y="763"/>
                    <a:pt x="989" y="489"/>
                  </a:cubicBezTo>
                  <a:cubicBezTo>
                    <a:pt x="989" y="227"/>
                    <a:pt x="762" y="1"/>
                    <a:pt x="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4"/>
            <p:cNvSpPr/>
            <p:nvPr/>
          </p:nvSpPr>
          <p:spPr>
            <a:xfrm>
              <a:off x="991209" y="3555975"/>
              <a:ext cx="31505" cy="31122"/>
            </a:xfrm>
            <a:custGeom>
              <a:avLst/>
              <a:gdLst/>
              <a:ahLst/>
              <a:cxnLst/>
              <a:rect l="l" t="t" r="r" b="b"/>
              <a:pathLst>
                <a:path w="989" h="977" extrusionOk="0">
                  <a:moveTo>
                    <a:pt x="513" y="322"/>
                  </a:moveTo>
                  <a:cubicBezTo>
                    <a:pt x="596" y="322"/>
                    <a:pt x="679" y="393"/>
                    <a:pt x="679" y="488"/>
                  </a:cubicBezTo>
                  <a:cubicBezTo>
                    <a:pt x="679" y="572"/>
                    <a:pt x="596" y="655"/>
                    <a:pt x="513" y="655"/>
                  </a:cubicBezTo>
                  <a:cubicBezTo>
                    <a:pt x="417" y="655"/>
                    <a:pt x="346" y="572"/>
                    <a:pt x="346" y="488"/>
                  </a:cubicBezTo>
                  <a:cubicBezTo>
                    <a:pt x="346" y="393"/>
                    <a:pt x="417" y="322"/>
                    <a:pt x="513" y="322"/>
                  </a:cubicBezTo>
                  <a:close/>
                  <a:moveTo>
                    <a:pt x="501" y="0"/>
                  </a:moveTo>
                  <a:cubicBezTo>
                    <a:pt x="227" y="0"/>
                    <a:pt x="1" y="214"/>
                    <a:pt x="1" y="488"/>
                  </a:cubicBezTo>
                  <a:cubicBezTo>
                    <a:pt x="1" y="750"/>
                    <a:pt x="227" y="976"/>
                    <a:pt x="501" y="976"/>
                  </a:cubicBezTo>
                  <a:cubicBezTo>
                    <a:pt x="763" y="976"/>
                    <a:pt x="989" y="750"/>
                    <a:pt x="989" y="488"/>
                  </a:cubicBezTo>
                  <a:cubicBezTo>
                    <a:pt x="989" y="214"/>
                    <a:pt x="763"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4"/>
            <p:cNvSpPr/>
            <p:nvPr/>
          </p:nvSpPr>
          <p:spPr>
            <a:xfrm>
              <a:off x="1023447" y="3528261"/>
              <a:ext cx="31505" cy="31154"/>
            </a:xfrm>
            <a:custGeom>
              <a:avLst/>
              <a:gdLst/>
              <a:ahLst/>
              <a:cxnLst/>
              <a:rect l="l" t="t" r="r" b="b"/>
              <a:pathLst>
                <a:path w="989" h="978" extrusionOk="0">
                  <a:moveTo>
                    <a:pt x="501" y="311"/>
                  </a:moveTo>
                  <a:cubicBezTo>
                    <a:pt x="584" y="311"/>
                    <a:pt x="655" y="394"/>
                    <a:pt x="655" y="477"/>
                  </a:cubicBezTo>
                  <a:cubicBezTo>
                    <a:pt x="655" y="572"/>
                    <a:pt x="584" y="644"/>
                    <a:pt x="501" y="644"/>
                  </a:cubicBezTo>
                  <a:cubicBezTo>
                    <a:pt x="405" y="644"/>
                    <a:pt x="334" y="572"/>
                    <a:pt x="334" y="477"/>
                  </a:cubicBezTo>
                  <a:cubicBezTo>
                    <a:pt x="334" y="394"/>
                    <a:pt x="405" y="311"/>
                    <a:pt x="501" y="311"/>
                  </a:cubicBezTo>
                  <a:close/>
                  <a:moveTo>
                    <a:pt x="501" y="1"/>
                  </a:moveTo>
                  <a:cubicBezTo>
                    <a:pt x="227" y="1"/>
                    <a:pt x="1" y="215"/>
                    <a:pt x="1" y="489"/>
                  </a:cubicBezTo>
                  <a:cubicBezTo>
                    <a:pt x="1" y="763"/>
                    <a:pt x="227" y="977"/>
                    <a:pt x="501" y="977"/>
                  </a:cubicBezTo>
                  <a:cubicBezTo>
                    <a:pt x="763" y="977"/>
                    <a:pt x="989" y="763"/>
                    <a:pt x="989" y="489"/>
                  </a:cubicBezTo>
                  <a:cubicBezTo>
                    <a:pt x="989" y="227"/>
                    <a:pt x="763" y="1"/>
                    <a:pt x="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4"/>
            <p:cNvSpPr/>
            <p:nvPr/>
          </p:nvSpPr>
          <p:spPr>
            <a:xfrm>
              <a:off x="1008284" y="3488442"/>
              <a:ext cx="28096" cy="27714"/>
            </a:xfrm>
            <a:custGeom>
              <a:avLst/>
              <a:gdLst/>
              <a:ahLst/>
              <a:cxnLst/>
              <a:rect l="l" t="t" r="r" b="b"/>
              <a:pathLst>
                <a:path w="882" h="870" extrusionOk="0">
                  <a:moveTo>
                    <a:pt x="441" y="310"/>
                  </a:moveTo>
                  <a:cubicBezTo>
                    <a:pt x="500" y="310"/>
                    <a:pt x="560" y="358"/>
                    <a:pt x="560" y="429"/>
                  </a:cubicBezTo>
                  <a:cubicBezTo>
                    <a:pt x="560" y="513"/>
                    <a:pt x="512" y="548"/>
                    <a:pt x="441" y="548"/>
                  </a:cubicBezTo>
                  <a:cubicBezTo>
                    <a:pt x="381" y="548"/>
                    <a:pt x="322" y="513"/>
                    <a:pt x="322" y="429"/>
                  </a:cubicBezTo>
                  <a:cubicBezTo>
                    <a:pt x="322" y="370"/>
                    <a:pt x="358" y="310"/>
                    <a:pt x="441" y="310"/>
                  </a:cubicBezTo>
                  <a:close/>
                  <a:moveTo>
                    <a:pt x="441" y="1"/>
                  </a:moveTo>
                  <a:cubicBezTo>
                    <a:pt x="203" y="1"/>
                    <a:pt x="0" y="191"/>
                    <a:pt x="0" y="429"/>
                  </a:cubicBezTo>
                  <a:cubicBezTo>
                    <a:pt x="0" y="668"/>
                    <a:pt x="203" y="870"/>
                    <a:pt x="441" y="870"/>
                  </a:cubicBezTo>
                  <a:cubicBezTo>
                    <a:pt x="679" y="870"/>
                    <a:pt x="870" y="668"/>
                    <a:pt x="870" y="429"/>
                  </a:cubicBezTo>
                  <a:cubicBezTo>
                    <a:pt x="881" y="191"/>
                    <a:pt x="691" y="1"/>
                    <a:pt x="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34"/>
          <p:cNvGrpSpPr/>
          <p:nvPr/>
        </p:nvGrpSpPr>
        <p:grpSpPr>
          <a:xfrm>
            <a:off x="3543677" y="1558885"/>
            <a:ext cx="398046" cy="383945"/>
            <a:chOff x="1284212" y="1963766"/>
            <a:chExt cx="379489" cy="366046"/>
          </a:xfrm>
        </p:grpSpPr>
        <p:sp>
          <p:nvSpPr>
            <p:cNvPr id="300" name="Google Shape;300;p34"/>
            <p:cNvSpPr/>
            <p:nvPr/>
          </p:nvSpPr>
          <p:spPr>
            <a:xfrm>
              <a:off x="1436861" y="2112975"/>
              <a:ext cx="69444" cy="68902"/>
            </a:xfrm>
            <a:custGeom>
              <a:avLst/>
              <a:gdLst/>
              <a:ahLst/>
              <a:cxnLst/>
              <a:rect l="l" t="t" r="r" b="b"/>
              <a:pathLst>
                <a:path w="2180" h="2163" extrusionOk="0">
                  <a:moveTo>
                    <a:pt x="1086" y="1"/>
                  </a:moveTo>
                  <a:cubicBezTo>
                    <a:pt x="526" y="1"/>
                    <a:pt x="0" y="443"/>
                    <a:pt x="0" y="1079"/>
                  </a:cubicBezTo>
                  <a:cubicBezTo>
                    <a:pt x="0" y="1675"/>
                    <a:pt x="501" y="2163"/>
                    <a:pt x="1096" y="2163"/>
                  </a:cubicBezTo>
                  <a:cubicBezTo>
                    <a:pt x="1703" y="2163"/>
                    <a:pt x="2179" y="1675"/>
                    <a:pt x="2179" y="1079"/>
                  </a:cubicBezTo>
                  <a:cubicBezTo>
                    <a:pt x="2144" y="1020"/>
                    <a:pt x="2144" y="960"/>
                    <a:pt x="2132" y="889"/>
                  </a:cubicBezTo>
                  <a:cubicBezTo>
                    <a:pt x="2121" y="802"/>
                    <a:pt x="2040" y="744"/>
                    <a:pt x="1963" y="744"/>
                  </a:cubicBezTo>
                  <a:cubicBezTo>
                    <a:pt x="1955" y="744"/>
                    <a:pt x="1948" y="745"/>
                    <a:pt x="1941" y="746"/>
                  </a:cubicBezTo>
                  <a:cubicBezTo>
                    <a:pt x="1846" y="770"/>
                    <a:pt x="1786" y="853"/>
                    <a:pt x="1810" y="948"/>
                  </a:cubicBezTo>
                  <a:cubicBezTo>
                    <a:pt x="1883" y="1428"/>
                    <a:pt x="1488" y="1811"/>
                    <a:pt x="1059" y="1811"/>
                  </a:cubicBezTo>
                  <a:cubicBezTo>
                    <a:pt x="923" y="1811"/>
                    <a:pt x="784" y="1772"/>
                    <a:pt x="655" y="1687"/>
                  </a:cubicBezTo>
                  <a:cubicBezTo>
                    <a:pt x="48" y="1282"/>
                    <a:pt x="346" y="329"/>
                    <a:pt x="1072" y="329"/>
                  </a:cubicBezTo>
                  <a:cubicBezTo>
                    <a:pt x="1239" y="329"/>
                    <a:pt x="1405" y="389"/>
                    <a:pt x="1536" y="496"/>
                  </a:cubicBezTo>
                  <a:cubicBezTo>
                    <a:pt x="1567" y="522"/>
                    <a:pt x="1605" y="534"/>
                    <a:pt x="1642" y="534"/>
                  </a:cubicBezTo>
                  <a:cubicBezTo>
                    <a:pt x="1692" y="534"/>
                    <a:pt x="1741" y="513"/>
                    <a:pt x="1774" y="472"/>
                  </a:cubicBezTo>
                  <a:cubicBezTo>
                    <a:pt x="1834" y="389"/>
                    <a:pt x="1822" y="294"/>
                    <a:pt x="1751" y="234"/>
                  </a:cubicBezTo>
                  <a:cubicBezTo>
                    <a:pt x="1545" y="73"/>
                    <a:pt x="1313" y="1"/>
                    <a:pt x="1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4"/>
            <p:cNvSpPr/>
            <p:nvPr/>
          </p:nvSpPr>
          <p:spPr>
            <a:xfrm>
              <a:off x="1284212" y="1963766"/>
              <a:ext cx="379489" cy="366046"/>
            </a:xfrm>
            <a:custGeom>
              <a:avLst/>
              <a:gdLst/>
              <a:ahLst/>
              <a:cxnLst/>
              <a:rect l="l" t="t" r="r" b="b"/>
              <a:pathLst>
                <a:path w="11913" h="11491" extrusionOk="0">
                  <a:moveTo>
                    <a:pt x="1031" y="2185"/>
                  </a:moveTo>
                  <a:cubicBezTo>
                    <a:pt x="1151" y="2185"/>
                    <a:pt x="1275" y="2224"/>
                    <a:pt x="1387" y="2311"/>
                  </a:cubicBezTo>
                  <a:cubicBezTo>
                    <a:pt x="1625" y="2489"/>
                    <a:pt x="1673" y="2834"/>
                    <a:pt x="1506" y="3084"/>
                  </a:cubicBezTo>
                  <a:cubicBezTo>
                    <a:pt x="1389" y="3256"/>
                    <a:pt x="1207" y="3337"/>
                    <a:pt x="1026" y="3337"/>
                  </a:cubicBezTo>
                  <a:cubicBezTo>
                    <a:pt x="767" y="3337"/>
                    <a:pt x="510" y="3171"/>
                    <a:pt x="447" y="2870"/>
                  </a:cubicBezTo>
                  <a:cubicBezTo>
                    <a:pt x="376" y="2492"/>
                    <a:pt x="689" y="2185"/>
                    <a:pt x="1031" y="2185"/>
                  </a:cubicBezTo>
                  <a:close/>
                  <a:moveTo>
                    <a:pt x="4269" y="3025"/>
                  </a:moveTo>
                  <a:cubicBezTo>
                    <a:pt x="4364" y="3073"/>
                    <a:pt x="5435" y="3680"/>
                    <a:pt x="5519" y="3739"/>
                  </a:cubicBezTo>
                  <a:lnTo>
                    <a:pt x="4269" y="4454"/>
                  </a:lnTo>
                  <a:lnTo>
                    <a:pt x="4269" y="3025"/>
                  </a:lnTo>
                  <a:close/>
                  <a:moveTo>
                    <a:pt x="7448" y="3025"/>
                  </a:moveTo>
                  <a:lnTo>
                    <a:pt x="7448" y="4454"/>
                  </a:lnTo>
                  <a:lnTo>
                    <a:pt x="6197" y="3739"/>
                  </a:lnTo>
                  <a:lnTo>
                    <a:pt x="7448" y="3025"/>
                  </a:lnTo>
                  <a:close/>
                  <a:moveTo>
                    <a:pt x="2550" y="2268"/>
                  </a:moveTo>
                  <a:cubicBezTo>
                    <a:pt x="2817" y="2268"/>
                    <a:pt x="3085" y="2336"/>
                    <a:pt x="3328" y="2477"/>
                  </a:cubicBezTo>
                  <a:cubicBezTo>
                    <a:pt x="3697" y="2692"/>
                    <a:pt x="3566" y="2608"/>
                    <a:pt x="3935" y="2811"/>
                  </a:cubicBezTo>
                  <a:lnTo>
                    <a:pt x="3935" y="4644"/>
                  </a:lnTo>
                  <a:lnTo>
                    <a:pt x="2328" y="5573"/>
                  </a:lnTo>
                  <a:lnTo>
                    <a:pt x="1744" y="5240"/>
                  </a:lnTo>
                  <a:cubicBezTo>
                    <a:pt x="1375" y="5037"/>
                    <a:pt x="1125" y="4692"/>
                    <a:pt x="1006" y="4275"/>
                  </a:cubicBezTo>
                  <a:cubicBezTo>
                    <a:pt x="947" y="4085"/>
                    <a:pt x="923" y="3870"/>
                    <a:pt x="959" y="3680"/>
                  </a:cubicBezTo>
                  <a:lnTo>
                    <a:pt x="959" y="3680"/>
                  </a:lnTo>
                  <a:cubicBezTo>
                    <a:pt x="981" y="3681"/>
                    <a:pt x="1003" y="3682"/>
                    <a:pt x="1025" y="3682"/>
                  </a:cubicBezTo>
                  <a:cubicBezTo>
                    <a:pt x="1659" y="3682"/>
                    <a:pt x="2129" y="3028"/>
                    <a:pt x="1875" y="2418"/>
                  </a:cubicBezTo>
                  <a:cubicBezTo>
                    <a:pt x="2090" y="2319"/>
                    <a:pt x="2320" y="2268"/>
                    <a:pt x="2550" y="2268"/>
                  </a:cubicBezTo>
                  <a:close/>
                  <a:moveTo>
                    <a:pt x="9186" y="2275"/>
                  </a:moveTo>
                  <a:cubicBezTo>
                    <a:pt x="10067" y="2275"/>
                    <a:pt x="10781" y="2977"/>
                    <a:pt x="10781" y="3858"/>
                  </a:cubicBezTo>
                  <a:cubicBezTo>
                    <a:pt x="10781" y="4418"/>
                    <a:pt x="10460" y="4954"/>
                    <a:pt x="9972" y="5240"/>
                  </a:cubicBezTo>
                  <a:lnTo>
                    <a:pt x="9400" y="5573"/>
                  </a:lnTo>
                  <a:cubicBezTo>
                    <a:pt x="9186" y="5454"/>
                    <a:pt x="7983" y="4751"/>
                    <a:pt x="7793" y="4644"/>
                  </a:cubicBezTo>
                  <a:lnTo>
                    <a:pt x="7793" y="2834"/>
                  </a:lnTo>
                  <a:cubicBezTo>
                    <a:pt x="8245" y="2596"/>
                    <a:pt x="8567" y="2275"/>
                    <a:pt x="9186" y="2275"/>
                  </a:cubicBezTo>
                  <a:close/>
                  <a:moveTo>
                    <a:pt x="3935" y="5013"/>
                  </a:moveTo>
                  <a:lnTo>
                    <a:pt x="3935" y="6478"/>
                  </a:lnTo>
                  <a:lnTo>
                    <a:pt x="2673" y="5751"/>
                  </a:lnTo>
                  <a:lnTo>
                    <a:pt x="3935" y="5013"/>
                  </a:lnTo>
                  <a:close/>
                  <a:moveTo>
                    <a:pt x="7793" y="5037"/>
                  </a:moveTo>
                  <a:cubicBezTo>
                    <a:pt x="7948" y="5120"/>
                    <a:pt x="8900" y="5668"/>
                    <a:pt x="9055" y="5763"/>
                  </a:cubicBezTo>
                  <a:lnTo>
                    <a:pt x="7793" y="6490"/>
                  </a:lnTo>
                  <a:lnTo>
                    <a:pt x="7793" y="5037"/>
                  </a:lnTo>
                  <a:close/>
                  <a:moveTo>
                    <a:pt x="5852" y="3918"/>
                  </a:moveTo>
                  <a:lnTo>
                    <a:pt x="7448" y="4823"/>
                  </a:lnTo>
                  <a:lnTo>
                    <a:pt x="7448" y="6668"/>
                  </a:lnTo>
                  <a:lnTo>
                    <a:pt x="5852" y="7573"/>
                  </a:lnTo>
                  <a:lnTo>
                    <a:pt x="4257" y="6668"/>
                  </a:lnTo>
                  <a:lnTo>
                    <a:pt x="4257" y="4823"/>
                  </a:lnTo>
                  <a:lnTo>
                    <a:pt x="5852" y="3918"/>
                  </a:lnTo>
                  <a:close/>
                  <a:moveTo>
                    <a:pt x="7448" y="7061"/>
                  </a:moveTo>
                  <a:lnTo>
                    <a:pt x="7448" y="8490"/>
                  </a:lnTo>
                  <a:cubicBezTo>
                    <a:pt x="7352" y="8442"/>
                    <a:pt x="6281" y="7835"/>
                    <a:pt x="6197" y="7776"/>
                  </a:cubicBezTo>
                  <a:lnTo>
                    <a:pt x="7448" y="7061"/>
                  </a:lnTo>
                  <a:close/>
                  <a:moveTo>
                    <a:pt x="4269" y="7073"/>
                  </a:moveTo>
                  <a:lnTo>
                    <a:pt x="5519" y="7787"/>
                  </a:lnTo>
                  <a:lnTo>
                    <a:pt x="4269" y="8502"/>
                  </a:lnTo>
                  <a:lnTo>
                    <a:pt x="4269" y="7073"/>
                  </a:lnTo>
                  <a:close/>
                  <a:moveTo>
                    <a:pt x="9376" y="5954"/>
                  </a:moveTo>
                  <a:lnTo>
                    <a:pt x="9960" y="6287"/>
                  </a:lnTo>
                  <a:cubicBezTo>
                    <a:pt x="10329" y="6490"/>
                    <a:pt x="10579" y="6835"/>
                    <a:pt x="10710" y="7252"/>
                  </a:cubicBezTo>
                  <a:cubicBezTo>
                    <a:pt x="10746" y="7430"/>
                    <a:pt x="10757" y="7609"/>
                    <a:pt x="10757" y="7787"/>
                  </a:cubicBezTo>
                  <a:cubicBezTo>
                    <a:pt x="10736" y="7786"/>
                    <a:pt x="10714" y="7785"/>
                    <a:pt x="10693" y="7785"/>
                  </a:cubicBezTo>
                  <a:cubicBezTo>
                    <a:pt x="10049" y="7785"/>
                    <a:pt x="9612" y="8474"/>
                    <a:pt x="9888" y="9085"/>
                  </a:cubicBezTo>
                  <a:cubicBezTo>
                    <a:pt x="9662" y="9190"/>
                    <a:pt x="9412" y="9249"/>
                    <a:pt x="9161" y="9249"/>
                  </a:cubicBezTo>
                  <a:cubicBezTo>
                    <a:pt x="8898" y="9249"/>
                    <a:pt x="8632" y="9184"/>
                    <a:pt x="8388" y="9038"/>
                  </a:cubicBezTo>
                  <a:cubicBezTo>
                    <a:pt x="8007" y="8811"/>
                    <a:pt x="8138" y="8907"/>
                    <a:pt x="7769" y="8692"/>
                  </a:cubicBezTo>
                  <a:lnTo>
                    <a:pt x="7769" y="6883"/>
                  </a:lnTo>
                  <a:lnTo>
                    <a:pt x="9376" y="5954"/>
                  </a:lnTo>
                  <a:close/>
                  <a:moveTo>
                    <a:pt x="10731" y="8111"/>
                  </a:moveTo>
                  <a:cubicBezTo>
                    <a:pt x="10841" y="8111"/>
                    <a:pt x="10950" y="8142"/>
                    <a:pt x="11043" y="8204"/>
                  </a:cubicBezTo>
                  <a:cubicBezTo>
                    <a:pt x="11484" y="8502"/>
                    <a:pt x="11329" y="9157"/>
                    <a:pt x="10841" y="9264"/>
                  </a:cubicBezTo>
                  <a:cubicBezTo>
                    <a:pt x="10802" y="9271"/>
                    <a:pt x="10764" y="9275"/>
                    <a:pt x="10726" y="9275"/>
                  </a:cubicBezTo>
                  <a:cubicBezTo>
                    <a:pt x="10276" y="9275"/>
                    <a:pt x="9982" y="8767"/>
                    <a:pt x="10246" y="8371"/>
                  </a:cubicBezTo>
                  <a:cubicBezTo>
                    <a:pt x="10358" y="8199"/>
                    <a:pt x="10545" y="8111"/>
                    <a:pt x="10731" y="8111"/>
                  </a:cubicBezTo>
                  <a:close/>
                  <a:moveTo>
                    <a:pt x="5852" y="7978"/>
                  </a:moveTo>
                  <a:cubicBezTo>
                    <a:pt x="6043" y="8097"/>
                    <a:pt x="7233" y="8764"/>
                    <a:pt x="7448" y="8883"/>
                  </a:cubicBezTo>
                  <a:lnTo>
                    <a:pt x="7448" y="9585"/>
                  </a:lnTo>
                  <a:cubicBezTo>
                    <a:pt x="7448" y="10466"/>
                    <a:pt x="6733" y="11181"/>
                    <a:pt x="5852" y="11181"/>
                  </a:cubicBezTo>
                  <a:cubicBezTo>
                    <a:pt x="4971" y="11181"/>
                    <a:pt x="4257" y="10466"/>
                    <a:pt x="4257" y="9585"/>
                  </a:cubicBezTo>
                  <a:lnTo>
                    <a:pt x="4257" y="8883"/>
                  </a:lnTo>
                  <a:lnTo>
                    <a:pt x="5852" y="7978"/>
                  </a:lnTo>
                  <a:close/>
                  <a:moveTo>
                    <a:pt x="5852" y="1"/>
                  </a:moveTo>
                  <a:cubicBezTo>
                    <a:pt x="4792" y="1"/>
                    <a:pt x="3935" y="870"/>
                    <a:pt x="3935" y="1918"/>
                  </a:cubicBezTo>
                  <a:lnTo>
                    <a:pt x="3935" y="2430"/>
                  </a:lnTo>
                  <a:cubicBezTo>
                    <a:pt x="3649" y="2263"/>
                    <a:pt x="3757" y="2322"/>
                    <a:pt x="3483" y="2180"/>
                  </a:cubicBezTo>
                  <a:cubicBezTo>
                    <a:pt x="3183" y="2005"/>
                    <a:pt x="2854" y="1922"/>
                    <a:pt x="2529" y="1922"/>
                  </a:cubicBezTo>
                  <a:cubicBezTo>
                    <a:pt x="2235" y="1922"/>
                    <a:pt x="1945" y="1990"/>
                    <a:pt x="1685" y="2120"/>
                  </a:cubicBezTo>
                  <a:cubicBezTo>
                    <a:pt x="1491" y="1915"/>
                    <a:pt x="1256" y="1827"/>
                    <a:pt x="1027" y="1827"/>
                  </a:cubicBezTo>
                  <a:cubicBezTo>
                    <a:pt x="497" y="1827"/>
                    <a:pt x="0" y="2303"/>
                    <a:pt x="125" y="2918"/>
                  </a:cubicBezTo>
                  <a:cubicBezTo>
                    <a:pt x="185" y="3215"/>
                    <a:pt x="375" y="3454"/>
                    <a:pt x="625" y="3573"/>
                  </a:cubicBezTo>
                  <a:cubicBezTo>
                    <a:pt x="530" y="4335"/>
                    <a:pt x="887" y="5109"/>
                    <a:pt x="1578" y="5501"/>
                  </a:cubicBezTo>
                  <a:cubicBezTo>
                    <a:pt x="1816" y="5644"/>
                    <a:pt x="1744" y="5597"/>
                    <a:pt x="1983" y="5728"/>
                  </a:cubicBezTo>
                  <a:lnTo>
                    <a:pt x="1578" y="5954"/>
                  </a:lnTo>
                  <a:cubicBezTo>
                    <a:pt x="982" y="6299"/>
                    <a:pt x="613" y="6942"/>
                    <a:pt x="613" y="7633"/>
                  </a:cubicBezTo>
                  <a:cubicBezTo>
                    <a:pt x="613" y="8633"/>
                    <a:pt x="1375" y="9466"/>
                    <a:pt x="2375" y="9538"/>
                  </a:cubicBezTo>
                  <a:lnTo>
                    <a:pt x="2387" y="9538"/>
                  </a:lnTo>
                  <a:cubicBezTo>
                    <a:pt x="2471" y="9538"/>
                    <a:pt x="2554" y="9478"/>
                    <a:pt x="2554" y="9395"/>
                  </a:cubicBezTo>
                  <a:cubicBezTo>
                    <a:pt x="2566" y="9300"/>
                    <a:pt x="2495" y="9216"/>
                    <a:pt x="2399" y="9216"/>
                  </a:cubicBezTo>
                  <a:cubicBezTo>
                    <a:pt x="1578" y="9145"/>
                    <a:pt x="959" y="8454"/>
                    <a:pt x="959" y="7633"/>
                  </a:cubicBezTo>
                  <a:cubicBezTo>
                    <a:pt x="959" y="7073"/>
                    <a:pt x="1268" y="6537"/>
                    <a:pt x="1756" y="6252"/>
                  </a:cubicBezTo>
                  <a:lnTo>
                    <a:pt x="2340" y="5918"/>
                  </a:lnTo>
                  <a:lnTo>
                    <a:pt x="3947" y="6847"/>
                  </a:lnTo>
                  <a:lnTo>
                    <a:pt x="3947" y="8657"/>
                  </a:lnTo>
                  <a:cubicBezTo>
                    <a:pt x="3411" y="8954"/>
                    <a:pt x="3280" y="9061"/>
                    <a:pt x="3030" y="9157"/>
                  </a:cubicBezTo>
                  <a:cubicBezTo>
                    <a:pt x="2935" y="9180"/>
                    <a:pt x="2887" y="9276"/>
                    <a:pt x="2911" y="9359"/>
                  </a:cubicBezTo>
                  <a:cubicBezTo>
                    <a:pt x="2932" y="9443"/>
                    <a:pt x="3008" y="9480"/>
                    <a:pt x="3082" y="9480"/>
                  </a:cubicBezTo>
                  <a:cubicBezTo>
                    <a:pt x="3093" y="9480"/>
                    <a:pt x="3103" y="9480"/>
                    <a:pt x="3114" y="9478"/>
                  </a:cubicBezTo>
                  <a:cubicBezTo>
                    <a:pt x="3423" y="9395"/>
                    <a:pt x="3578" y="9252"/>
                    <a:pt x="3947" y="9061"/>
                  </a:cubicBezTo>
                  <a:lnTo>
                    <a:pt x="3947" y="9573"/>
                  </a:lnTo>
                  <a:cubicBezTo>
                    <a:pt x="3947" y="10621"/>
                    <a:pt x="4816" y="11490"/>
                    <a:pt x="5864" y="11490"/>
                  </a:cubicBezTo>
                  <a:cubicBezTo>
                    <a:pt x="6924" y="11490"/>
                    <a:pt x="7793" y="10621"/>
                    <a:pt x="7793" y="9573"/>
                  </a:cubicBezTo>
                  <a:lnTo>
                    <a:pt x="7793" y="9085"/>
                  </a:lnTo>
                  <a:cubicBezTo>
                    <a:pt x="8269" y="9347"/>
                    <a:pt x="8591" y="9585"/>
                    <a:pt x="9186" y="9585"/>
                  </a:cubicBezTo>
                  <a:cubicBezTo>
                    <a:pt x="9495" y="9585"/>
                    <a:pt x="9829" y="9514"/>
                    <a:pt x="10115" y="9359"/>
                  </a:cubicBezTo>
                  <a:cubicBezTo>
                    <a:pt x="10277" y="9521"/>
                    <a:pt x="10500" y="9615"/>
                    <a:pt x="10736" y="9615"/>
                  </a:cubicBezTo>
                  <a:cubicBezTo>
                    <a:pt x="10794" y="9615"/>
                    <a:pt x="10853" y="9609"/>
                    <a:pt x="10912" y="9597"/>
                  </a:cubicBezTo>
                  <a:cubicBezTo>
                    <a:pt x="11781" y="9419"/>
                    <a:pt x="11912" y="8216"/>
                    <a:pt x="11091" y="7847"/>
                  </a:cubicBezTo>
                  <a:cubicBezTo>
                    <a:pt x="11162" y="7121"/>
                    <a:pt x="10805" y="6371"/>
                    <a:pt x="10138" y="5990"/>
                  </a:cubicBezTo>
                  <a:cubicBezTo>
                    <a:pt x="9900" y="5847"/>
                    <a:pt x="9972" y="5894"/>
                    <a:pt x="9734" y="5763"/>
                  </a:cubicBezTo>
                  <a:lnTo>
                    <a:pt x="10138" y="5537"/>
                  </a:lnTo>
                  <a:cubicBezTo>
                    <a:pt x="11067" y="5013"/>
                    <a:pt x="11377" y="3823"/>
                    <a:pt x="10853" y="2906"/>
                  </a:cubicBezTo>
                  <a:cubicBezTo>
                    <a:pt x="10507" y="2311"/>
                    <a:pt x="9876" y="1941"/>
                    <a:pt x="9174" y="1941"/>
                  </a:cubicBezTo>
                  <a:cubicBezTo>
                    <a:pt x="8471" y="1941"/>
                    <a:pt x="8067" y="2311"/>
                    <a:pt x="7769" y="2442"/>
                  </a:cubicBezTo>
                  <a:cubicBezTo>
                    <a:pt x="7757" y="2025"/>
                    <a:pt x="7805" y="1834"/>
                    <a:pt x="7733" y="1525"/>
                  </a:cubicBezTo>
                  <a:cubicBezTo>
                    <a:pt x="7711" y="1438"/>
                    <a:pt x="7640" y="1380"/>
                    <a:pt x="7546" y="1380"/>
                  </a:cubicBezTo>
                  <a:cubicBezTo>
                    <a:pt x="7537" y="1380"/>
                    <a:pt x="7528" y="1381"/>
                    <a:pt x="7519" y="1382"/>
                  </a:cubicBezTo>
                  <a:cubicBezTo>
                    <a:pt x="7436" y="1406"/>
                    <a:pt x="7376" y="1489"/>
                    <a:pt x="7388" y="1596"/>
                  </a:cubicBezTo>
                  <a:cubicBezTo>
                    <a:pt x="7448" y="1858"/>
                    <a:pt x="7412" y="2013"/>
                    <a:pt x="7436" y="2632"/>
                  </a:cubicBezTo>
                  <a:lnTo>
                    <a:pt x="5840" y="3549"/>
                  </a:lnTo>
                  <a:lnTo>
                    <a:pt x="4245" y="2632"/>
                  </a:lnTo>
                  <a:lnTo>
                    <a:pt x="4245" y="1941"/>
                  </a:lnTo>
                  <a:cubicBezTo>
                    <a:pt x="4245" y="1060"/>
                    <a:pt x="4959" y="346"/>
                    <a:pt x="5840" y="346"/>
                  </a:cubicBezTo>
                  <a:cubicBezTo>
                    <a:pt x="6364" y="346"/>
                    <a:pt x="6840" y="596"/>
                    <a:pt x="7150" y="1025"/>
                  </a:cubicBezTo>
                  <a:cubicBezTo>
                    <a:pt x="7186" y="1076"/>
                    <a:pt x="7241" y="1100"/>
                    <a:pt x="7294" y="1100"/>
                  </a:cubicBezTo>
                  <a:cubicBezTo>
                    <a:pt x="7328" y="1100"/>
                    <a:pt x="7360" y="1091"/>
                    <a:pt x="7388" y="1072"/>
                  </a:cubicBezTo>
                  <a:cubicBezTo>
                    <a:pt x="7459" y="1013"/>
                    <a:pt x="7471" y="906"/>
                    <a:pt x="7436" y="834"/>
                  </a:cubicBezTo>
                  <a:cubicBezTo>
                    <a:pt x="7078" y="310"/>
                    <a:pt x="6483" y="1"/>
                    <a:pt x="58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34"/>
          <p:cNvGrpSpPr/>
          <p:nvPr/>
        </p:nvGrpSpPr>
        <p:grpSpPr>
          <a:xfrm>
            <a:off x="5247117" y="1566448"/>
            <a:ext cx="292428" cy="368809"/>
            <a:chOff x="8010427" y="3348503"/>
            <a:chExt cx="278795" cy="351615"/>
          </a:xfrm>
        </p:grpSpPr>
        <p:sp>
          <p:nvSpPr>
            <p:cNvPr id="303" name="Google Shape;303;p34"/>
            <p:cNvSpPr/>
            <p:nvPr/>
          </p:nvSpPr>
          <p:spPr>
            <a:xfrm>
              <a:off x="8010427" y="3348503"/>
              <a:ext cx="278795" cy="351615"/>
            </a:xfrm>
            <a:custGeom>
              <a:avLst/>
              <a:gdLst/>
              <a:ahLst/>
              <a:cxnLst/>
              <a:rect l="l" t="t" r="r" b="b"/>
              <a:pathLst>
                <a:path w="8752" h="11038" extrusionOk="0">
                  <a:moveTo>
                    <a:pt x="6216" y="322"/>
                  </a:moveTo>
                  <a:cubicBezTo>
                    <a:pt x="6323" y="322"/>
                    <a:pt x="6406" y="405"/>
                    <a:pt x="6406" y="512"/>
                  </a:cubicBezTo>
                  <a:lnTo>
                    <a:pt x="6406" y="1215"/>
                  </a:lnTo>
                  <a:cubicBezTo>
                    <a:pt x="6406" y="1310"/>
                    <a:pt x="6323" y="1405"/>
                    <a:pt x="6216" y="1405"/>
                  </a:cubicBezTo>
                  <a:lnTo>
                    <a:pt x="5311" y="1405"/>
                  </a:lnTo>
                  <a:cubicBezTo>
                    <a:pt x="5216" y="1405"/>
                    <a:pt x="5144" y="1477"/>
                    <a:pt x="5144" y="1572"/>
                  </a:cubicBezTo>
                  <a:cubicBezTo>
                    <a:pt x="5144" y="1893"/>
                    <a:pt x="4882" y="2144"/>
                    <a:pt x="4561" y="2144"/>
                  </a:cubicBezTo>
                  <a:lnTo>
                    <a:pt x="4203" y="2144"/>
                  </a:lnTo>
                  <a:cubicBezTo>
                    <a:pt x="3882" y="2144"/>
                    <a:pt x="3632" y="1882"/>
                    <a:pt x="3632" y="1572"/>
                  </a:cubicBezTo>
                  <a:cubicBezTo>
                    <a:pt x="3632" y="1477"/>
                    <a:pt x="3549" y="1405"/>
                    <a:pt x="3465" y="1405"/>
                  </a:cubicBezTo>
                  <a:lnTo>
                    <a:pt x="2560" y="1405"/>
                  </a:lnTo>
                  <a:cubicBezTo>
                    <a:pt x="2453" y="1405"/>
                    <a:pt x="2358" y="1310"/>
                    <a:pt x="2358" y="1215"/>
                  </a:cubicBezTo>
                  <a:lnTo>
                    <a:pt x="2346" y="512"/>
                  </a:lnTo>
                  <a:cubicBezTo>
                    <a:pt x="2346" y="405"/>
                    <a:pt x="2441" y="322"/>
                    <a:pt x="2537" y="322"/>
                  </a:cubicBezTo>
                  <a:close/>
                  <a:moveTo>
                    <a:pt x="2525" y="0"/>
                  </a:moveTo>
                  <a:cubicBezTo>
                    <a:pt x="2239" y="0"/>
                    <a:pt x="2025" y="227"/>
                    <a:pt x="2025" y="512"/>
                  </a:cubicBezTo>
                  <a:lnTo>
                    <a:pt x="632" y="512"/>
                  </a:lnTo>
                  <a:cubicBezTo>
                    <a:pt x="274" y="512"/>
                    <a:pt x="1" y="798"/>
                    <a:pt x="1" y="1143"/>
                  </a:cubicBezTo>
                  <a:lnTo>
                    <a:pt x="1" y="7656"/>
                  </a:lnTo>
                  <a:cubicBezTo>
                    <a:pt x="1" y="7739"/>
                    <a:pt x="72" y="7823"/>
                    <a:pt x="155" y="7823"/>
                  </a:cubicBezTo>
                  <a:cubicBezTo>
                    <a:pt x="251" y="7823"/>
                    <a:pt x="322" y="7739"/>
                    <a:pt x="322" y="7656"/>
                  </a:cubicBezTo>
                  <a:lnTo>
                    <a:pt x="322" y="1143"/>
                  </a:lnTo>
                  <a:cubicBezTo>
                    <a:pt x="322" y="965"/>
                    <a:pt x="477" y="822"/>
                    <a:pt x="655" y="822"/>
                  </a:cubicBezTo>
                  <a:lnTo>
                    <a:pt x="1036" y="822"/>
                  </a:lnTo>
                  <a:lnTo>
                    <a:pt x="1036" y="9918"/>
                  </a:lnTo>
                  <a:cubicBezTo>
                    <a:pt x="1036" y="10002"/>
                    <a:pt x="1108" y="10085"/>
                    <a:pt x="1203" y="10085"/>
                  </a:cubicBezTo>
                  <a:lnTo>
                    <a:pt x="7573" y="10085"/>
                  </a:lnTo>
                  <a:cubicBezTo>
                    <a:pt x="7656" y="10085"/>
                    <a:pt x="7728" y="10002"/>
                    <a:pt x="7728" y="9918"/>
                  </a:cubicBezTo>
                  <a:lnTo>
                    <a:pt x="7728" y="822"/>
                  </a:lnTo>
                  <a:lnTo>
                    <a:pt x="8121" y="822"/>
                  </a:lnTo>
                  <a:cubicBezTo>
                    <a:pt x="8299" y="822"/>
                    <a:pt x="8442" y="965"/>
                    <a:pt x="8442" y="1143"/>
                  </a:cubicBezTo>
                  <a:lnTo>
                    <a:pt x="8442" y="10395"/>
                  </a:lnTo>
                  <a:cubicBezTo>
                    <a:pt x="8442" y="10573"/>
                    <a:pt x="8299" y="10716"/>
                    <a:pt x="8121" y="10716"/>
                  </a:cubicBezTo>
                  <a:lnTo>
                    <a:pt x="667" y="10716"/>
                  </a:lnTo>
                  <a:cubicBezTo>
                    <a:pt x="489" y="10716"/>
                    <a:pt x="334" y="10573"/>
                    <a:pt x="334" y="10395"/>
                  </a:cubicBezTo>
                  <a:lnTo>
                    <a:pt x="334" y="8418"/>
                  </a:lnTo>
                  <a:cubicBezTo>
                    <a:pt x="334" y="8323"/>
                    <a:pt x="263" y="8251"/>
                    <a:pt x="167" y="8251"/>
                  </a:cubicBezTo>
                  <a:cubicBezTo>
                    <a:pt x="84" y="8251"/>
                    <a:pt x="12" y="8323"/>
                    <a:pt x="12" y="8418"/>
                  </a:cubicBezTo>
                  <a:lnTo>
                    <a:pt x="12" y="10395"/>
                  </a:lnTo>
                  <a:cubicBezTo>
                    <a:pt x="12" y="10752"/>
                    <a:pt x="298" y="11037"/>
                    <a:pt x="644" y="11037"/>
                  </a:cubicBezTo>
                  <a:lnTo>
                    <a:pt x="8109" y="11037"/>
                  </a:lnTo>
                  <a:cubicBezTo>
                    <a:pt x="8466" y="11037"/>
                    <a:pt x="8740" y="10752"/>
                    <a:pt x="8740" y="10395"/>
                  </a:cubicBezTo>
                  <a:lnTo>
                    <a:pt x="8740" y="1143"/>
                  </a:lnTo>
                  <a:cubicBezTo>
                    <a:pt x="8752" y="810"/>
                    <a:pt x="8454" y="512"/>
                    <a:pt x="8109" y="512"/>
                  </a:cubicBezTo>
                  <a:lnTo>
                    <a:pt x="7299" y="512"/>
                  </a:lnTo>
                  <a:cubicBezTo>
                    <a:pt x="7216" y="512"/>
                    <a:pt x="7144" y="584"/>
                    <a:pt x="7144" y="679"/>
                  </a:cubicBezTo>
                  <a:cubicBezTo>
                    <a:pt x="7144" y="762"/>
                    <a:pt x="7216" y="834"/>
                    <a:pt x="7299" y="834"/>
                  </a:cubicBezTo>
                  <a:lnTo>
                    <a:pt x="7406" y="834"/>
                  </a:lnTo>
                  <a:lnTo>
                    <a:pt x="7406" y="9764"/>
                  </a:lnTo>
                  <a:lnTo>
                    <a:pt x="1370" y="9764"/>
                  </a:lnTo>
                  <a:lnTo>
                    <a:pt x="1370" y="834"/>
                  </a:lnTo>
                  <a:lnTo>
                    <a:pt x="2037" y="834"/>
                  </a:lnTo>
                  <a:lnTo>
                    <a:pt x="2037" y="1215"/>
                  </a:lnTo>
                  <a:cubicBezTo>
                    <a:pt x="2037" y="1489"/>
                    <a:pt x="2263" y="1715"/>
                    <a:pt x="2537" y="1715"/>
                  </a:cubicBezTo>
                  <a:lnTo>
                    <a:pt x="3299" y="1715"/>
                  </a:lnTo>
                  <a:cubicBezTo>
                    <a:pt x="3370" y="2132"/>
                    <a:pt x="3751" y="2465"/>
                    <a:pt x="4192" y="2465"/>
                  </a:cubicBezTo>
                  <a:lnTo>
                    <a:pt x="4549" y="2465"/>
                  </a:lnTo>
                  <a:cubicBezTo>
                    <a:pt x="5001" y="2465"/>
                    <a:pt x="5370" y="2132"/>
                    <a:pt x="5442" y="1715"/>
                  </a:cubicBezTo>
                  <a:lnTo>
                    <a:pt x="6204" y="1715"/>
                  </a:lnTo>
                  <a:cubicBezTo>
                    <a:pt x="6489" y="1715"/>
                    <a:pt x="6704" y="1489"/>
                    <a:pt x="6704" y="1215"/>
                  </a:cubicBezTo>
                  <a:lnTo>
                    <a:pt x="6704" y="512"/>
                  </a:lnTo>
                  <a:cubicBezTo>
                    <a:pt x="6704" y="227"/>
                    <a:pt x="6489" y="0"/>
                    <a:pt x="6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4"/>
            <p:cNvSpPr/>
            <p:nvPr/>
          </p:nvSpPr>
          <p:spPr>
            <a:xfrm>
              <a:off x="8078692" y="3438653"/>
              <a:ext cx="142264" cy="100216"/>
            </a:xfrm>
            <a:custGeom>
              <a:avLst/>
              <a:gdLst/>
              <a:ahLst/>
              <a:cxnLst/>
              <a:rect l="l" t="t" r="r" b="b"/>
              <a:pathLst>
                <a:path w="4466" h="3146" extrusionOk="0">
                  <a:moveTo>
                    <a:pt x="2742" y="1"/>
                  </a:moveTo>
                  <a:cubicBezTo>
                    <a:pt x="2676" y="1"/>
                    <a:pt x="2609" y="43"/>
                    <a:pt x="2584" y="123"/>
                  </a:cubicBezTo>
                  <a:lnTo>
                    <a:pt x="1989" y="2433"/>
                  </a:lnTo>
                  <a:lnTo>
                    <a:pt x="1429" y="778"/>
                  </a:lnTo>
                  <a:cubicBezTo>
                    <a:pt x="1403" y="705"/>
                    <a:pt x="1335" y="665"/>
                    <a:pt x="1268" y="665"/>
                  </a:cubicBezTo>
                  <a:cubicBezTo>
                    <a:pt x="1216" y="665"/>
                    <a:pt x="1163" y="690"/>
                    <a:pt x="1132" y="742"/>
                  </a:cubicBezTo>
                  <a:lnTo>
                    <a:pt x="656" y="1600"/>
                  </a:lnTo>
                  <a:lnTo>
                    <a:pt x="155" y="1600"/>
                  </a:lnTo>
                  <a:cubicBezTo>
                    <a:pt x="72" y="1600"/>
                    <a:pt x="1" y="1671"/>
                    <a:pt x="1" y="1754"/>
                  </a:cubicBezTo>
                  <a:cubicBezTo>
                    <a:pt x="1" y="1850"/>
                    <a:pt x="72" y="1921"/>
                    <a:pt x="155" y="1921"/>
                  </a:cubicBezTo>
                  <a:lnTo>
                    <a:pt x="739" y="1921"/>
                  </a:lnTo>
                  <a:cubicBezTo>
                    <a:pt x="798" y="1921"/>
                    <a:pt x="846" y="1897"/>
                    <a:pt x="894" y="1838"/>
                  </a:cubicBezTo>
                  <a:lnTo>
                    <a:pt x="1227" y="1219"/>
                  </a:lnTo>
                  <a:lnTo>
                    <a:pt x="1858" y="3040"/>
                  </a:lnTo>
                  <a:cubicBezTo>
                    <a:pt x="1887" y="3110"/>
                    <a:pt x="1951" y="3146"/>
                    <a:pt x="2013" y="3146"/>
                  </a:cubicBezTo>
                  <a:cubicBezTo>
                    <a:pt x="2079" y="3146"/>
                    <a:pt x="2143" y="3107"/>
                    <a:pt x="2168" y="3028"/>
                  </a:cubicBezTo>
                  <a:lnTo>
                    <a:pt x="2763" y="683"/>
                  </a:lnTo>
                  <a:lnTo>
                    <a:pt x="3168" y="1802"/>
                  </a:lnTo>
                  <a:cubicBezTo>
                    <a:pt x="3192" y="1861"/>
                    <a:pt x="3251" y="1909"/>
                    <a:pt x="3311" y="1909"/>
                  </a:cubicBezTo>
                  <a:lnTo>
                    <a:pt x="4287" y="1909"/>
                  </a:lnTo>
                  <a:cubicBezTo>
                    <a:pt x="4370" y="1909"/>
                    <a:pt x="4442" y="1838"/>
                    <a:pt x="4442" y="1742"/>
                  </a:cubicBezTo>
                  <a:cubicBezTo>
                    <a:pt x="4466" y="1671"/>
                    <a:pt x="4382" y="1600"/>
                    <a:pt x="4299" y="1600"/>
                  </a:cubicBezTo>
                  <a:lnTo>
                    <a:pt x="3454" y="1600"/>
                  </a:lnTo>
                  <a:lnTo>
                    <a:pt x="2894" y="111"/>
                  </a:lnTo>
                  <a:cubicBezTo>
                    <a:pt x="2865" y="37"/>
                    <a:pt x="2804" y="1"/>
                    <a:pt x="27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4"/>
            <p:cNvSpPr/>
            <p:nvPr/>
          </p:nvSpPr>
          <p:spPr>
            <a:xfrm>
              <a:off x="8079074" y="3574928"/>
              <a:ext cx="141882" cy="10257"/>
            </a:xfrm>
            <a:custGeom>
              <a:avLst/>
              <a:gdLst/>
              <a:ahLst/>
              <a:cxnLst/>
              <a:rect l="l" t="t" r="r" b="b"/>
              <a:pathLst>
                <a:path w="4454" h="322" extrusionOk="0">
                  <a:moveTo>
                    <a:pt x="167" y="0"/>
                  </a:moveTo>
                  <a:cubicBezTo>
                    <a:pt x="72" y="0"/>
                    <a:pt x="1" y="72"/>
                    <a:pt x="1" y="155"/>
                  </a:cubicBezTo>
                  <a:cubicBezTo>
                    <a:pt x="1" y="250"/>
                    <a:pt x="72" y="322"/>
                    <a:pt x="167" y="322"/>
                  </a:cubicBezTo>
                  <a:lnTo>
                    <a:pt x="4287" y="322"/>
                  </a:lnTo>
                  <a:cubicBezTo>
                    <a:pt x="4370" y="322"/>
                    <a:pt x="4454" y="250"/>
                    <a:pt x="4454" y="155"/>
                  </a:cubicBezTo>
                  <a:cubicBezTo>
                    <a:pt x="4454" y="72"/>
                    <a:pt x="4370" y="0"/>
                    <a:pt x="4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4"/>
            <p:cNvSpPr/>
            <p:nvPr/>
          </p:nvSpPr>
          <p:spPr>
            <a:xfrm>
              <a:off x="8079074" y="3619685"/>
              <a:ext cx="141882" cy="10640"/>
            </a:xfrm>
            <a:custGeom>
              <a:avLst/>
              <a:gdLst/>
              <a:ahLst/>
              <a:cxnLst/>
              <a:rect l="l" t="t" r="r" b="b"/>
              <a:pathLst>
                <a:path w="4454" h="334" extrusionOk="0">
                  <a:moveTo>
                    <a:pt x="167" y="0"/>
                  </a:moveTo>
                  <a:cubicBezTo>
                    <a:pt x="72" y="0"/>
                    <a:pt x="1" y="84"/>
                    <a:pt x="1" y="167"/>
                  </a:cubicBezTo>
                  <a:cubicBezTo>
                    <a:pt x="1" y="262"/>
                    <a:pt x="72" y="334"/>
                    <a:pt x="167" y="334"/>
                  </a:cubicBezTo>
                  <a:lnTo>
                    <a:pt x="4287" y="334"/>
                  </a:lnTo>
                  <a:cubicBezTo>
                    <a:pt x="4370" y="334"/>
                    <a:pt x="4454" y="262"/>
                    <a:pt x="4454" y="167"/>
                  </a:cubicBezTo>
                  <a:cubicBezTo>
                    <a:pt x="4454" y="84"/>
                    <a:pt x="4370" y="0"/>
                    <a:pt x="4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1008" y="983411"/>
            <a:ext cx="7784471" cy="681487"/>
          </a:xfrm>
        </p:spPr>
        <p:txBody>
          <a:bodyPr/>
          <a:lstStyle/>
          <a:p>
            <a:pPr marL="342900" indent="-342900">
              <a:buFont typeface="Wingdings" pitchFamily="2" charset="2"/>
              <a:buChar char="q"/>
            </a:pPr>
            <a:r>
              <a:rPr lang="en-US" b="1" dirty="0">
                <a:latin typeface="+mj-lt"/>
              </a:rPr>
              <a:t>What are the potential complications of upper respiratory tract infection (URI</a:t>
            </a:r>
            <a:r>
              <a:rPr lang="en-US" b="1" dirty="0" smtClean="0">
                <a:latin typeface="+mj-lt"/>
              </a:rPr>
              <a:t>)?</a:t>
            </a:r>
            <a:endParaRPr lang="en-US" dirty="0">
              <a:latin typeface="+mj-lt"/>
            </a:endParaRPr>
          </a:p>
        </p:txBody>
      </p:sp>
      <p:sp>
        <p:nvSpPr>
          <p:cNvPr id="3" name="مستطيل 2"/>
          <p:cNvSpPr/>
          <p:nvPr/>
        </p:nvSpPr>
        <p:spPr>
          <a:xfrm>
            <a:off x="1337095" y="1918178"/>
            <a:ext cx="5063705" cy="1815882"/>
          </a:xfrm>
          <a:prstGeom prst="rect">
            <a:avLst/>
          </a:prstGeom>
        </p:spPr>
        <p:txBody>
          <a:bodyPr wrap="square">
            <a:spAutoFit/>
          </a:bodyPr>
          <a:lstStyle/>
          <a:p>
            <a:pPr marL="285750" indent="-285750">
              <a:buClr>
                <a:schemeClr val="accent4"/>
              </a:buClr>
              <a:buFont typeface="Wingdings" pitchFamily="2" charset="2"/>
              <a:buChar char="Ø"/>
            </a:pPr>
            <a:r>
              <a:rPr lang="en-US" sz="1600" b="1" dirty="0">
                <a:solidFill>
                  <a:schemeClr val="accent4"/>
                </a:solidFill>
              </a:rPr>
              <a:t>Otitis media.</a:t>
            </a:r>
          </a:p>
          <a:p>
            <a:pPr marL="285750" indent="-285750">
              <a:buClr>
                <a:schemeClr val="accent4"/>
              </a:buClr>
              <a:buFont typeface="Wingdings" pitchFamily="2" charset="2"/>
              <a:buChar char="Ø"/>
            </a:pPr>
            <a:r>
              <a:rPr lang="en-US" sz="1600" b="1" dirty="0">
                <a:solidFill>
                  <a:schemeClr val="accent4"/>
                </a:solidFill>
              </a:rPr>
              <a:t>Bronchitis.</a:t>
            </a:r>
          </a:p>
          <a:p>
            <a:pPr marL="285750" indent="-285750">
              <a:buClr>
                <a:schemeClr val="accent4"/>
              </a:buClr>
              <a:buFont typeface="Wingdings" pitchFamily="2" charset="2"/>
              <a:buChar char="Ø"/>
            </a:pPr>
            <a:r>
              <a:rPr lang="en-US" sz="1600" b="1" dirty="0" smtClean="0">
                <a:solidFill>
                  <a:schemeClr val="accent4"/>
                </a:solidFill>
              </a:rPr>
              <a:t>COPD.</a:t>
            </a:r>
            <a:endParaRPr lang="en-US" sz="1600" b="1" dirty="0">
              <a:solidFill>
                <a:schemeClr val="accent4"/>
              </a:solidFill>
            </a:endParaRPr>
          </a:p>
          <a:p>
            <a:pPr marL="285750" indent="-285750">
              <a:buClr>
                <a:schemeClr val="accent4"/>
              </a:buClr>
              <a:buFont typeface="Wingdings" pitchFamily="2" charset="2"/>
              <a:buChar char="Ø"/>
            </a:pPr>
            <a:r>
              <a:rPr lang="en-US" sz="1600" b="1" dirty="0">
                <a:solidFill>
                  <a:schemeClr val="accent4"/>
                </a:solidFill>
              </a:rPr>
              <a:t>Pneumonia.</a:t>
            </a:r>
          </a:p>
          <a:p>
            <a:pPr marL="285750" indent="-285750">
              <a:buClr>
                <a:schemeClr val="accent4"/>
              </a:buClr>
              <a:buFont typeface="Wingdings" pitchFamily="2" charset="2"/>
              <a:buChar char="Ø"/>
            </a:pPr>
            <a:r>
              <a:rPr lang="en-US" sz="1600" b="1" dirty="0" smtClean="0">
                <a:solidFill>
                  <a:schemeClr val="accent4"/>
                </a:solidFill>
              </a:rPr>
              <a:t>acute bacterial sinusitis</a:t>
            </a:r>
          </a:p>
          <a:p>
            <a:pPr marL="285750" indent="-285750">
              <a:buClr>
                <a:schemeClr val="accent4"/>
              </a:buClr>
              <a:buFont typeface="Wingdings" pitchFamily="2" charset="2"/>
              <a:buChar char="Ø"/>
            </a:pPr>
            <a:r>
              <a:rPr lang="en-US" sz="1600" b="1" dirty="0" smtClean="0">
                <a:solidFill>
                  <a:schemeClr val="accent4"/>
                </a:solidFill>
              </a:rPr>
              <a:t>Sepsis</a:t>
            </a:r>
            <a:r>
              <a:rPr lang="en-US" sz="1600" b="1" dirty="0">
                <a:solidFill>
                  <a:schemeClr val="accent4"/>
                </a:solidFill>
              </a:rPr>
              <a:t>.</a:t>
            </a:r>
          </a:p>
          <a:p>
            <a:pPr marL="285750" indent="-285750">
              <a:buClr>
                <a:schemeClr val="accent4"/>
              </a:buClr>
              <a:buFont typeface="Wingdings" pitchFamily="2" charset="2"/>
              <a:buChar char="Ø"/>
            </a:pPr>
            <a:r>
              <a:rPr lang="en-US" sz="1600" b="1" dirty="0">
                <a:solidFill>
                  <a:schemeClr val="accent4"/>
                </a:solidFill>
              </a:rPr>
              <a:t>Meningitis</a:t>
            </a:r>
            <a:r>
              <a:rPr lang="en-US" sz="1600" b="1" dirty="0" smtClean="0">
                <a:solidFill>
                  <a:schemeClr val="accent4"/>
                </a:solidFill>
              </a:rPr>
              <a:t>.</a:t>
            </a:r>
            <a:endParaRPr lang="en-US" sz="1600" b="1" dirty="0">
              <a:solidFill>
                <a:schemeClr val="accent4"/>
              </a:solidFill>
            </a:endParaRPr>
          </a:p>
        </p:txBody>
      </p:sp>
    </p:spTree>
    <p:extLst>
      <p:ext uri="{BB962C8B-B14F-4D97-AF65-F5344CB8AC3E}">
        <p14:creationId xmlns:p14="http://schemas.microsoft.com/office/powerpoint/2010/main" val="1786788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1393" y="422805"/>
            <a:ext cx="7701600" cy="474000"/>
          </a:xfrm>
        </p:spPr>
        <p:txBody>
          <a:bodyPr/>
          <a:lstStyle/>
          <a:p>
            <a:r>
              <a:rPr lang="en-US" dirty="0">
                <a:latin typeface="+mj-lt"/>
              </a:rPr>
              <a:t>viral VS bacterial </a:t>
            </a:r>
            <a:r>
              <a:rPr lang="en-US" dirty="0" smtClean="0">
                <a:latin typeface="+mj-lt"/>
              </a:rPr>
              <a:t>pharyngitis </a:t>
            </a:r>
            <a:endParaRPr lang="ar-SA" dirty="0">
              <a:latin typeface="+mj-lt"/>
            </a:endParaRP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68" y="1107502"/>
            <a:ext cx="5900469" cy="3319014"/>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4852" y="348377"/>
            <a:ext cx="4697607" cy="2621265"/>
          </a:xfrm>
          <a:prstGeom prst="rect">
            <a:avLst/>
          </a:prstGeom>
        </p:spPr>
      </p:pic>
    </p:spTree>
    <p:extLst>
      <p:ext uri="{BB962C8B-B14F-4D97-AF65-F5344CB8AC3E}">
        <p14:creationId xmlns:p14="http://schemas.microsoft.com/office/powerpoint/2010/main" val="1868348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latin typeface="+mj-lt"/>
              </a:rPr>
              <a:t>Streptococcal</a:t>
            </a:r>
            <a:r>
              <a:rPr lang="en-US" b="1" dirty="0" smtClean="0"/>
              <a:t> </a:t>
            </a:r>
            <a:r>
              <a:rPr lang="en-US" b="1" dirty="0" smtClean="0">
                <a:latin typeface="+mj-lt"/>
              </a:rPr>
              <a:t>pharyngitis</a:t>
            </a:r>
            <a:endParaRPr lang="ar-SA" b="1" dirty="0">
              <a:latin typeface="+mj-lt"/>
            </a:endParaRPr>
          </a:p>
        </p:txBody>
      </p:sp>
      <p:sp>
        <p:nvSpPr>
          <p:cNvPr id="3" name="مستطيل 2"/>
          <p:cNvSpPr/>
          <p:nvPr/>
        </p:nvSpPr>
        <p:spPr>
          <a:xfrm>
            <a:off x="1354346" y="1253512"/>
            <a:ext cx="6780364" cy="2677656"/>
          </a:xfrm>
          <a:prstGeom prst="rect">
            <a:avLst/>
          </a:prstGeom>
        </p:spPr>
        <p:txBody>
          <a:bodyPr wrap="square">
            <a:spAutoFit/>
          </a:bodyPr>
          <a:lstStyle/>
          <a:p>
            <a:pPr marL="285750" indent="-285750">
              <a:buClr>
                <a:schemeClr val="accent4"/>
              </a:buClr>
              <a:buFont typeface="Wingdings" pitchFamily="2" charset="2"/>
              <a:buChar char="v"/>
            </a:pPr>
            <a:r>
              <a:rPr lang="en-US" dirty="0">
                <a:solidFill>
                  <a:schemeClr val="accent4"/>
                </a:solidFill>
              </a:rPr>
              <a:t>pharyngitis</a:t>
            </a:r>
            <a:r>
              <a:rPr lang="en-US" b="1" dirty="0"/>
              <a:t> </a:t>
            </a:r>
            <a:r>
              <a:rPr lang="en-US" dirty="0" smtClean="0">
                <a:solidFill>
                  <a:schemeClr val="accent4"/>
                </a:solidFill>
              </a:rPr>
              <a:t>is </a:t>
            </a:r>
            <a:r>
              <a:rPr lang="en-US" dirty="0">
                <a:solidFill>
                  <a:schemeClr val="accent4"/>
                </a:solidFill>
              </a:rPr>
              <a:t>most often viral in origin. Recognition of group A streptococcal pharyngitis is vital because serious complications may follow untreated disease. </a:t>
            </a:r>
            <a:endParaRPr lang="en-US" dirty="0" smtClean="0">
              <a:solidFill>
                <a:schemeClr val="accent4"/>
              </a:solidFill>
            </a:endParaRPr>
          </a:p>
          <a:p>
            <a:endParaRPr lang="en-US" dirty="0" smtClean="0">
              <a:solidFill>
                <a:schemeClr val="accent4"/>
              </a:solidFill>
            </a:endParaRPr>
          </a:p>
          <a:p>
            <a:pPr marL="285750" indent="-285750">
              <a:buClr>
                <a:schemeClr val="accent4"/>
              </a:buClr>
              <a:buFont typeface="Wingdings" pitchFamily="2" charset="2"/>
              <a:buChar char="v"/>
            </a:pPr>
            <a:r>
              <a:rPr lang="en-US" b="1" dirty="0">
                <a:solidFill>
                  <a:schemeClr val="accent4"/>
                </a:solidFill>
              </a:rPr>
              <a:t>Streptococcal pharyngitis</a:t>
            </a:r>
            <a:r>
              <a:rPr lang="en-US" dirty="0">
                <a:solidFill>
                  <a:schemeClr val="accent4"/>
                </a:solidFill>
              </a:rPr>
              <a:t>, also known as </a:t>
            </a:r>
            <a:r>
              <a:rPr lang="en-US" b="1" dirty="0">
                <a:solidFill>
                  <a:schemeClr val="accent4"/>
                </a:solidFill>
              </a:rPr>
              <a:t>strep throat</a:t>
            </a:r>
            <a:r>
              <a:rPr lang="en-US" dirty="0">
                <a:solidFill>
                  <a:schemeClr val="accent4"/>
                </a:solidFill>
              </a:rPr>
              <a:t>, is an infection of the back of the throat including the tonsils caused by group A </a:t>
            </a:r>
            <a:r>
              <a:rPr lang="en-US" b="1" dirty="0">
                <a:solidFill>
                  <a:schemeClr val="accent4"/>
                </a:solidFill>
              </a:rPr>
              <a:t>streptococcus</a:t>
            </a:r>
            <a:r>
              <a:rPr lang="en-US" dirty="0">
                <a:solidFill>
                  <a:schemeClr val="accent4"/>
                </a:solidFill>
              </a:rPr>
              <a:t> (GAS). Common symptoms include fever, </a:t>
            </a:r>
            <a:r>
              <a:rPr lang="en-US" b="1" dirty="0">
                <a:solidFill>
                  <a:schemeClr val="accent4"/>
                </a:solidFill>
              </a:rPr>
              <a:t>sore throat</a:t>
            </a:r>
            <a:r>
              <a:rPr lang="en-US" dirty="0">
                <a:solidFill>
                  <a:schemeClr val="accent4"/>
                </a:solidFill>
              </a:rPr>
              <a:t>, red tonsils, and enlarged lymph nodes in the neck. A headache, and nausea or vomiting may also occur.</a:t>
            </a:r>
            <a:endParaRPr lang="en-US" dirty="0" smtClean="0">
              <a:solidFill>
                <a:schemeClr val="accent4"/>
              </a:solidFill>
            </a:endParaRPr>
          </a:p>
          <a:p>
            <a:endParaRPr lang="ar-SA" dirty="0">
              <a:solidFill>
                <a:schemeClr val="accent4"/>
              </a:solidFill>
            </a:endParaRPr>
          </a:p>
          <a:p>
            <a:pPr marL="285750" indent="-285750">
              <a:buClr>
                <a:schemeClr val="accent4"/>
              </a:buClr>
              <a:buFont typeface="Wingdings" pitchFamily="2" charset="2"/>
              <a:buChar char="v"/>
            </a:pPr>
            <a:r>
              <a:rPr lang="en-US" dirty="0">
                <a:solidFill>
                  <a:schemeClr val="accent4"/>
                </a:solidFill>
              </a:rPr>
              <a:t>Mortality from group A streptococcal pharyngitis is rare, but serious morbidity or death may result from one of its complications</a:t>
            </a:r>
            <a:r>
              <a:rPr lang="en-US" dirty="0" smtClean="0">
                <a:solidFill>
                  <a:schemeClr val="accent4"/>
                </a:solidFill>
              </a:rPr>
              <a:t>.</a:t>
            </a:r>
          </a:p>
          <a:p>
            <a:pPr>
              <a:buClr>
                <a:schemeClr val="accent4"/>
              </a:buClr>
            </a:pPr>
            <a:r>
              <a:rPr lang="en-US" dirty="0" smtClean="0">
                <a:solidFill>
                  <a:schemeClr val="accent4"/>
                </a:solidFill>
              </a:rPr>
              <a:t> </a:t>
            </a:r>
          </a:p>
          <a:p>
            <a:pPr marL="285750" indent="-285750">
              <a:buClr>
                <a:schemeClr val="accent4"/>
              </a:buClr>
              <a:buFont typeface="Wingdings" pitchFamily="2" charset="2"/>
              <a:buChar char="v"/>
            </a:pPr>
            <a:r>
              <a:rPr lang="en-US" dirty="0" smtClean="0">
                <a:solidFill>
                  <a:schemeClr val="accent4"/>
                </a:solidFill>
              </a:rPr>
              <a:t>Its common </a:t>
            </a:r>
            <a:r>
              <a:rPr lang="en-US" dirty="0">
                <a:solidFill>
                  <a:schemeClr val="accent4"/>
                </a:solidFill>
              </a:rPr>
              <a:t>illness in children aged </a:t>
            </a:r>
            <a:r>
              <a:rPr lang="en-US" dirty="0" smtClean="0">
                <a:solidFill>
                  <a:schemeClr val="accent4"/>
                </a:solidFill>
              </a:rPr>
              <a:t>5-15 years</a:t>
            </a:r>
            <a:r>
              <a:rPr lang="en-US" dirty="0">
                <a:solidFill>
                  <a:schemeClr val="accent4"/>
                </a:solidFill>
              </a:rPr>
              <a:t>.</a:t>
            </a:r>
            <a:endParaRPr lang="ar-SA" dirty="0">
              <a:solidFill>
                <a:schemeClr val="accent4"/>
              </a:solidFill>
            </a:endParaRPr>
          </a:p>
        </p:txBody>
      </p:sp>
    </p:spTree>
    <p:extLst>
      <p:ext uri="{BB962C8B-B14F-4D97-AF65-F5344CB8AC3E}">
        <p14:creationId xmlns:p14="http://schemas.microsoft.com/office/powerpoint/2010/main" val="3169665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latin typeface="+mj-lt"/>
              </a:rPr>
              <a:t>modified centor criteria</a:t>
            </a:r>
            <a:endParaRPr lang="ar-SA" dirty="0">
              <a:latin typeface="+mj-lt"/>
            </a:endParaRPr>
          </a:p>
        </p:txBody>
      </p:sp>
      <p:sp>
        <p:nvSpPr>
          <p:cNvPr id="3" name="مستطيل 2"/>
          <p:cNvSpPr/>
          <p:nvPr/>
        </p:nvSpPr>
        <p:spPr>
          <a:xfrm>
            <a:off x="1457863" y="1132959"/>
            <a:ext cx="6918385" cy="738664"/>
          </a:xfrm>
          <a:prstGeom prst="rect">
            <a:avLst/>
          </a:prstGeom>
        </p:spPr>
        <p:txBody>
          <a:bodyPr wrap="square">
            <a:spAutoFit/>
          </a:bodyPr>
          <a:lstStyle/>
          <a:p>
            <a:r>
              <a:rPr lang="en-US" dirty="0">
                <a:solidFill>
                  <a:schemeClr val="accent4"/>
                </a:solidFill>
              </a:rPr>
              <a:t>The Modified Centor Score (also known as the </a:t>
            </a:r>
            <a:r>
              <a:rPr lang="en-US" dirty="0" err="1">
                <a:solidFill>
                  <a:schemeClr val="accent4"/>
                </a:solidFill>
              </a:rPr>
              <a:t>McIssac</a:t>
            </a:r>
            <a:r>
              <a:rPr lang="en-US" dirty="0">
                <a:solidFill>
                  <a:schemeClr val="accent4"/>
                </a:solidFill>
              </a:rPr>
              <a:t> </a:t>
            </a:r>
            <a:r>
              <a:rPr lang="en-US" dirty="0" smtClean="0">
                <a:solidFill>
                  <a:schemeClr val="accent4"/>
                </a:solidFill>
              </a:rPr>
              <a:t>Score) </a:t>
            </a:r>
            <a:r>
              <a:rPr lang="en-US" dirty="0">
                <a:solidFill>
                  <a:schemeClr val="accent4"/>
                </a:solidFill>
              </a:rPr>
              <a:t>helps predict the probability of streptococcal pharyngitis by taking into consideration risk factors such as patient's age, symptoms, and physical exam.</a:t>
            </a:r>
            <a:endParaRPr lang="ar-SA" dirty="0">
              <a:solidFill>
                <a:schemeClr val="accent4"/>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958" y="2006886"/>
            <a:ext cx="3717985" cy="2514862"/>
          </a:xfrm>
          <a:prstGeom prst="rect">
            <a:avLst/>
          </a:prstGeom>
        </p:spPr>
      </p:pic>
      <p:sp>
        <p:nvSpPr>
          <p:cNvPr id="5" name="مربع نص 4"/>
          <p:cNvSpPr txBox="1"/>
          <p:nvPr/>
        </p:nvSpPr>
        <p:spPr>
          <a:xfrm>
            <a:off x="4977441" y="2216989"/>
            <a:ext cx="3847381" cy="1600438"/>
          </a:xfrm>
          <a:prstGeom prst="rect">
            <a:avLst/>
          </a:prstGeom>
          <a:noFill/>
        </p:spPr>
        <p:txBody>
          <a:bodyPr wrap="square" rtlCol="1">
            <a:spAutoFit/>
          </a:bodyPr>
          <a:lstStyle/>
          <a:p>
            <a:endParaRPr lang="en-US" dirty="0" smtClean="0">
              <a:solidFill>
                <a:schemeClr val="accent4"/>
              </a:solidFill>
            </a:endParaRPr>
          </a:p>
          <a:p>
            <a:r>
              <a:rPr lang="en-US" dirty="0" smtClean="0">
                <a:solidFill>
                  <a:schemeClr val="accent4"/>
                </a:solidFill>
              </a:rPr>
              <a:t>(0-1)                 no further tests&amp; no antibiotic.</a:t>
            </a:r>
          </a:p>
          <a:p>
            <a:r>
              <a:rPr lang="en-US" dirty="0" smtClean="0">
                <a:solidFill>
                  <a:schemeClr val="accent4"/>
                </a:solidFill>
              </a:rPr>
              <a:t>(4)                   Treat with antibiotic without                                                   </a:t>
            </a:r>
            <a:r>
              <a:rPr lang="en-US" dirty="0" smtClean="0">
                <a:solidFill>
                  <a:schemeClr val="accent2">
                    <a:lumMod val="50000"/>
                    <a:lumOff val="50000"/>
                  </a:schemeClr>
                </a:solidFill>
              </a:rPr>
              <a:t>. </a:t>
            </a:r>
            <a:r>
              <a:rPr lang="en-US" dirty="0" smtClean="0">
                <a:solidFill>
                  <a:schemeClr val="accent4"/>
                </a:solidFill>
              </a:rPr>
              <a:t>                      further testing.</a:t>
            </a:r>
          </a:p>
          <a:p>
            <a:r>
              <a:rPr lang="en-US" dirty="0" smtClean="0">
                <a:solidFill>
                  <a:schemeClr val="accent4"/>
                </a:solidFill>
              </a:rPr>
              <a:t>(2-3)                 rapid antigen test :-</a:t>
            </a:r>
          </a:p>
          <a:p>
            <a:r>
              <a:rPr lang="en-US" dirty="0">
                <a:solidFill>
                  <a:schemeClr val="accent2">
                    <a:lumMod val="50000"/>
                    <a:lumOff val="50000"/>
                  </a:schemeClr>
                </a:solidFill>
              </a:rPr>
              <a:t>.</a:t>
            </a:r>
            <a:r>
              <a:rPr lang="en-US" dirty="0" smtClean="0">
                <a:solidFill>
                  <a:schemeClr val="accent4"/>
                </a:solidFill>
              </a:rPr>
              <a:t>                       * negative = throat culture</a:t>
            </a:r>
          </a:p>
          <a:p>
            <a:r>
              <a:rPr lang="en-US" dirty="0" smtClean="0">
                <a:solidFill>
                  <a:schemeClr val="accent2">
                    <a:lumMod val="50000"/>
                    <a:lumOff val="50000"/>
                  </a:schemeClr>
                </a:solidFill>
              </a:rPr>
              <a:t>.                       </a:t>
            </a:r>
            <a:r>
              <a:rPr lang="en-US" dirty="0" smtClean="0">
                <a:solidFill>
                  <a:schemeClr val="accent4"/>
                </a:solidFill>
              </a:rPr>
              <a:t>*</a:t>
            </a:r>
            <a:r>
              <a:rPr lang="en-US" dirty="0" smtClean="0">
                <a:solidFill>
                  <a:schemeClr val="accent2">
                    <a:lumMod val="50000"/>
                    <a:lumOff val="50000"/>
                  </a:schemeClr>
                </a:solidFill>
              </a:rPr>
              <a:t> </a:t>
            </a:r>
            <a:r>
              <a:rPr lang="en-US" dirty="0" smtClean="0">
                <a:solidFill>
                  <a:schemeClr val="accent4"/>
                </a:solidFill>
              </a:rPr>
              <a:t>positive =treat with antibiotic</a:t>
            </a:r>
            <a:endParaRPr lang="ar-SA" dirty="0">
              <a:solidFill>
                <a:schemeClr val="accent4"/>
              </a:solidFill>
            </a:endParaRPr>
          </a:p>
        </p:txBody>
      </p:sp>
      <p:cxnSp>
        <p:nvCxnSpPr>
          <p:cNvPr id="7" name="رابط كسهم مستقيم 6"/>
          <p:cNvCxnSpPr/>
          <p:nvPr/>
        </p:nvCxnSpPr>
        <p:spPr>
          <a:xfrm>
            <a:off x="5520905" y="2587925"/>
            <a:ext cx="707366" cy="862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895" y="2681164"/>
            <a:ext cx="940280" cy="347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895" y="3090485"/>
            <a:ext cx="94456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ربع نص 7"/>
          <p:cNvSpPr txBox="1"/>
          <p:nvPr/>
        </p:nvSpPr>
        <p:spPr>
          <a:xfrm>
            <a:off x="4977441" y="2051405"/>
            <a:ext cx="1121435" cy="307777"/>
          </a:xfrm>
          <a:prstGeom prst="rect">
            <a:avLst/>
          </a:prstGeom>
          <a:noFill/>
        </p:spPr>
        <p:txBody>
          <a:bodyPr wrap="square" rtlCol="1">
            <a:spAutoFit/>
          </a:bodyPr>
          <a:lstStyle/>
          <a:p>
            <a:r>
              <a:rPr lang="en-US" b="1" dirty="0" smtClean="0">
                <a:solidFill>
                  <a:schemeClr val="accent4"/>
                </a:solidFill>
              </a:rPr>
              <a:t> If its :-</a:t>
            </a:r>
            <a:endParaRPr lang="ar-SA" b="1" dirty="0">
              <a:solidFill>
                <a:schemeClr val="accent4"/>
              </a:solidFill>
            </a:endParaRPr>
          </a:p>
        </p:txBody>
      </p:sp>
    </p:spTree>
    <p:extLst>
      <p:ext uri="{BB962C8B-B14F-4D97-AF65-F5344CB8AC3E}">
        <p14:creationId xmlns:p14="http://schemas.microsoft.com/office/powerpoint/2010/main" val="3724661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6952891" y="1240573"/>
            <a:ext cx="1906438" cy="3323987"/>
          </a:xfrm>
          <a:prstGeom prst="rect">
            <a:avLst/>
          </a:prstGeom>
          <a:noFill/>
        </p:spPr>
        <p:txBody>
          <a:bodyPr wrap="square" rtlCol="1">
            <a:spAutoFit/>
          </a:bodyPr>
          <a:lstStyle/>
          <a:p>
            <a:r>
              <a:rPr lang="en-US" b="1" dirty="0" err="1">
                <a:solidFill>
                  <a:schemeClr val="accent4"/>
                </a:solidFill>
              </a:rPr>
              <a:t>strept</a:t>
            </a:r>
            <a:r>
              <a:rPr lang="en-US" b="1" dirty="0">
                <a:solidFill>
                  <a:schemeClr val="accent4"/>
                </a:solidFill>
              </a:rPr>
              <a:t> can cause </a:t>
            </a:r>
            <a:r>
              <a:rPr lang="en-US" b="1" dirty="0" smtClean="0">
                <a:solidFill>
                  <a:schemeClr val="accent4"/>
                </a:solidFill>
              </a:rPr>
              <a:t>several complications </a:t>
            </a:r>
            <a:r>
              <a:rPr lang="en-US" b="1" dirty="0">
                <a:solidFill>
                  <a:schemeClr val="accent4"/>
                </a:solidFill>
              </a:rPr>
              <a:t>include acute</a:t>
            </a:r>
          </a:p>
          <a:p>
            <a:r>
              <a:rPr lang="en-US" b="1" u="sng" dirty="0">
                <a:solidFill>
                  <a:srgbClr val="FF0000"/>
                </a:solidFill>
              </a:rPr>
              <a:t>rheumatic fever</a:t>
            </a:r>
            <a:r>
              <a:rPr lang="en-US" b="1" dirty="0">
                <a:solidFill>
                  <a:schemeClr val="accent4"/>
                </a:solidFill>
              </a:rPr>
              <a:t>, </a:t>
            </a:r>
            <a:r>
              <a:rPr lang="en-US" b="1" dirty="0" smtClean="0">
                <a:solidFill>
                  <a:schemeClr val="accent4"/>
                </a:solidFill>
              </a:rPr>
              <a:t>post streptococcal</a:t>
            </a:r>
            <a:endParaRPr lang="en-US" b="1" dirty="0">
              <a:solidFill>
                <a:schemeClr val="accent4"/>
              </a:solidFill>
            </a:endParaRPr>
          </a:p>
          <a:p>
            <a:r>
              <a:rPr lang="en-US" b="1" dirty="0">
                <a:solidFill>
                  <a:schemeClr val="accent4"/>
                </a:solidFill>
              </a:rPr>
              <a:t>glomerulonephritis, toxic shock</a:t>
            </a:r>
          </a:p>
          <a:p>
            <a:r>
              <a:rPr lang="en-US" b="1" dirty="0">
                <a:solidFill>
                  <a:schemeClr val="accent4"/>
                </a:solidFill>
              </a:rPr>
              <a:t>syndrome, and reactive </a:t>
            </a:r>
            <a:r>
              <a:rPr lang="en-US" b="1" dirty="0" smtClean="0">
                <a:solidFill>
                  <a:schemeClr val="accent4"/>
                </a:solidFill>
              </a:rPr>
              <a:t>arthritis.</a:t>
            </a:r>
          </a:p>
          <a:p>
            <a:endParaRPr lang="en-US" b="1" dirty="0" smtClean="0">
              <a:solidFill>
                <a:schemeClr val="accent4"/>
              </a:solidFill>
            </a:endParaRPr>
          </a:p>
          <a:p>
            <a:r>
              <a:rPr lang="en-US" b="1" dirty="0" smtClean="0">
                <a:solidFill>
                  <a:schemeClr val="accent4"/>
                </a:solidFill>
              </a:rPr>
              <a:t>- </a:t>
            </a:r>
            <a:r>
              <a:rPr lang="en-US" b="1" dirty="0" err="1">
                <a:solidFill>
                  <a:schemeClr val="accent4"/>
                </a:solidFill>
              </a:rPr>
              <a:t>Rheu.Fevere</a:t>
            </a:r>
            <a:r>
              <a:rPr lang="en-US" b="1" dirty="0">
                <a:solidFill>
                  <a:schemeClr val="accent4"/>
                </a:solidFill>
              </a:rPr>
              <a:t> treated mainly by </a:t>
            </a:r>
            <a:r>
              <a:rPr lang="en-US" b="1" dirty="0" err="1">
                <a:solidFill>
                  <a:schemeClr val="accent4"/>
                </a:solidFill>
              </a:rPr>
              <a:t>penicilline</a:t>
            </a:r>
            <a:r>
              <a:rPr lang="en-US" dirty="0">
                <a:solidFill>
                  <a:schemeClr val="accent4"/>
                </a:solidFill>
              </a:rPr>
              <a:t>..</a:t>
            </a:r>
          </a:p>
          <a:p>
            <a:endParaRPr lang="ar-SA" b="1" dirty="0">
              <a:solidFill>
                <a:schemeClr val="accent4"/>
              </a:solidFill>
            </a:endParaRP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78" y="526211"/>
            <a:ext cx="6523246" cy="4132053"/>
          </a:xfrm>
          <a:prstGeom prst="rect">
            <a:avLst/>
          </a:prstGeom>
        </p:spPr>
      </p:pic>
    </p:spTree>
    <p:extLst>
      <p:ext uri="{BB962C8B-B14F-4D97-AF65-F5344CB8AC3E}">
        <p14:creationId xmlns:p14="http://schemas.microsoft.com/office/powerpoint/2010/main" val="708964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2203"/>
            <a:ext cx="4389663" cy="3042982"/>
          </a:xfrm>
          <a:prstGeom prst="rect">
            <a:avLst/>
          </a:prstGeom>
        </p:spPr>
      </p:pic>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3840" y="1132203"/>
            <a:ext cx="4064116" cy="3042982"/>
          </a:xfrm>
          <a:prstGeom prst="rect">
            <a:avLst/>
          </a:prstGeom>
        </p:spPr>
      </p:pic>
    </p:spTree>
    <p:extLst>
      <p:ext uri="{BB962C8B-B14F-4D97-AF65-F5344CB8AC3E}">
        <p14:creationId xmlns:p14="http://schemas.microsoft.com/office/powerpoint/2010/main" val="3643506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43"/>
          <p:cNvSpPr/>
          <p:nvPr/>
        </p:nvSpPr>
        <p:spPr>
          <a:xfrm>
            <a:off x="4706424" y="1943044"/>
            <a:ext cx="3169313" cy="2322426"/>
          </a:xfrm>
          <a:prstGeom prst="roundRect">
            <a:avLst>
              <a:gd name="adj" fmla="val 8057"/>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3"/>
          <p:cNvSpPr/>
          <p:nvPr/>
        </p:nvSpPr>
        <p:spPr>
          <a:xfrm>
            <a:off x="732249" y="1112808"/>
            <a:ext cx="2813207" cy="380442"/>
          </a:xfrm>
          <a:prstGeom prst="roundRect">
            <a:avLst>
              <a:gd name="adj" fmla="val 23212"/>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3"/>
          <p:cNvSpPr/>
          <p:nvPr/>
        </p:nvSpPr>
        <p:spPr>
          <a:xfrm>
            <a:off x="2241872" y="2478463"/>
            <a:ext cx="1204400" cy="1150600"/>
          </a:xfrm>
          <a:prstGeom prst="roundRect">
            <a:avLst>
              <a:gd name="adj" fmla="val 10723"/>
            </a:avLst>
          </a:prstGeom>
          <a:solidFill>
            <a:srgbClr val="000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3"/>
          <p:cNvSpPr/>
          <p:nvPr/>
        </p:nvSpPr>
        <p:spPr>
          <a:xfrm>
            <a:off x="1456043" y="3910370"/>
            <a:ext cx="1184100" cy="800400"/>
          </a:xfrm>
          <a:prstGeom prst="roundRect">
            <a:avLst>
              <a:gd name="adj" fmla="val 10723"/>
            </a:avLst>
          </a:prstGeom>
          <a:solidFill>
            <a:srgbClr val="3EC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3"/>
          <p:cNvSpPr txBox="1">
            <a:spLocks noGrp="1"/>
          </p:cNvSpPr>
          <p:nvPr>
            <p:ph type="title"/>
          </p:nvPr>
        </p:nvSpPr>
        <p:spPr>
          <a:xfrm>
            <a:off x="712548" y="319288"/>
            <a:ext cx="7701600" cy="474000"/>
          </a:xfrm>
          <a:prstGeom prst="rect">
            <a:avLst/>
          </a:prstGeom>
        </p:spPr>
        <p:txBody>
          <a:bodyPr spcFirstLastPara="1" wrap="square" lIns="91425" tIns="91425" rIns="91425" bIns="91425" anchor="ctr" anchorCtr="0">
            <a:noAutofit/>
          </a:bodyPr>
          <a:lstStyle/>
          <a:p>
            <a:pPr lvl="0"/>
            <a:r>
              <a:rPr lang="en-US" dirty="0">
                <a:latin typeface="+mj-lt"/>
              </a:rPr>
              <a:t>Management</a:t>
            </a:r>
            <a:endParaRPr dirty="0">
              <a:latin typeface="+mj-lt"/>
            </a:endParaRPr>
          </a:p>
        </p:txBody>
      </p:sp>
      <p:sp>
        <p:nvSpPr>
          <p:cNvPr id="558" name="Google Shape;558;p43"/>
          <p:cNvSpPr/>
          <p:nvPr/>
        </p:nvSpPr>
        <p:spPr>
          <a:xfrm>
            <a:off x="3781050" y="1186950"/>
            <a:ext cx="57900" cy="3413100"/>
          </a:xfrm>
          <a:prstGeom prst="roundRect">
            <a:avLst>
              <a:gd name="adj" fmla="val 50000"/>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3"/>
          <p:cNvSpPr txBox="1"/>
          <p:nvPr/>
        </p:nvSpPr>
        <p:spPr>
          <a:xfrm>
            <a:off x="4795559" y="2043713"/>
            <a:ext cx="3321898" cy="2381638"/>
          </a:xfrm>
          <a:prstGeom prst="rect">
            <a:avLst/>
          </a:prstGeom>
          <a:noFill/>
          <a:ln>
            <a:noFill/>
          </a:ln>
        </p:spPr>
        <p:txBody>
          <a:bodyPr spcFirstLastPara="1" wrap="square" lIns="91425" tIns="91425" rIns="91425" bIns="91425" anchor="t" anchorCtr="0">
            <a:noAutofit/>
          </a:bodyPr>
          <a:lstStyle/>
          <a:p>
            <a:pPr marL="285750" lvl="0" indent="-285750">
              <a:buClr>
                <a:schemeClr val="accent4"/>
              </a:buClr>
              <a:buFont typeface="Wingdings" pitchFamily="2" charset="2"/>
              <a:buChar char="q"/>
            </a:pPr>
            <a:r>
              <a:rPr lang="en-US" sz="1600" b="1" dirty="0">
                <a:solidFill>
                  <a:srgbClr val="FFFFFF"/>
                </a:solidFill>
                <a:latin typeface="Quicksand"/>
                <a:ea typeface="Quicksand"/>
                <a:cs typeface="Quicksand"/>
                <a:sym typeface="Quicksand"/>
              </a:rPr>
              <a:t>cephalexin</a:t>
            </a:r>
          </a:p>
          <a:p>
            <a:pPr marL="285750" lvl="0" indent="-285750">
              <a:buClr>
                <a:schemeClr val="accent4"/>
              </a:buClr>
              <a:buFont typeface="Wingdings" pitchFamily="2" charset="2"/>
              <a:buChar char="q"/>
            </a:pPr>
            <a:r>
              <a:rPr lang="en-US" sz="1600" b="1" dirty="0" smtClean="0">
                <a:solidFill>
                  <a:srgbClr val="FFFFFF"/>
                </a:solidFill>
                <a:latin typeface="Quicksand"/>
                <a:ea typeface="Quicksand"/>
                <a:cs typeface="Quicksand"/>
                <a:sym typeface="Quicksand"/>
              </a:rPr>
              <a:t> </a:t>
            </a:r>
            <a:r>
              <a:rPr lang="en-US" sz="1600" b="1" dirty="0" err="1">
                <a:solidFill>
                  <a:srgbClr val="FFFFFF"/>
                </a:solidFill>
                <a:latin typeface="Quicksand"/>
                <a:ea typeface="Quicksand"/>
                <a:cs typeface="Quicksand"/>
                <a:sym typeface="Quicksand"/>
              </a:rPr>
              <a:t>cefadroxil</a:t>
            </a:r>
            <a:endParaRPr lang="en-US" sz="1600" b="1" dirty="0">
              <a:solidFill>
                <a:srgbClr val="FFFFFF"/>
              </a:solidFill>
              <a:latin typeface="Quicksand"/>
              <a:ea typeface="Quicksand"/>
              <a:cs typeface="Quicksand"/>
              <a:sym typeface="Quicksand"/>
            </a:endParaRPr>
          </a:p>
          <a:p>
            <a:pPr marL="285750" lvl="0" indent="-285750">
              <a:buClr>
                <a:schemeClr val="accent4"/>
              </a:buClr>
              <a:buFont typeface="Wingdings" pitchFamily="2" charset="2"/>
              <a:buChar char="q"/>
            </a:pPr>
            <a:r>
              <a:rPr lang="en-US" sz="1600" b="1" dirty="0" smtClean="0">
                <a:solidFill>
                  <a:srgbClr val="FFFFFF"/>
                </a:solidFill>
                <a:latin typeface="Quicksand"/>
                <a:ea typeface="Quicksand"/>
                <a:cs typeface="Quicksand"/>
                <a:sym typeface="Quicksand"/>
              </a:rPr>
              <a:t>clindamycin</a:t>
            </a:r>
            <a:endParaRPr lang="en-US" sz="1600" b="1" dirty="0">
              <a:solidFill>
                <a:srgbClr val="FFFFFF"/>
              </a:solidFill>
              <a:latin typeface="Quicksand"/>
              <a:ea typeface="Quicksand"/>
              <a:cs typeface="Quicksand"/>
              <a:sym typeface="Quicksand"/>
            </a:endParaRPr>
          </a:p>
          <a:p>
            <a:pPr marL="285750" lvl="0" indent="-285750">
              <a:buClr>
                <a:schemeClr val="accent4"/>
              </a:buClr>
              <a:buFont typeface="Wingdings" pitchFamily="2" charset="2"/>
              <a:buChar char="q"/>
            </a:pPr>
            <a:r>
              <a:rPr lang="en-US" sz="1600" b="1" dirty="0" smtClean="0">
                <a:solidFill>
                  <a:srgbClr val="FFFFFF"/>
                </a:solidFill>
                <a:latin typeface="Quicksand"/>
                <a:ea typeface="Quicksand"/>
                <a:cs typeface="Quicksand"/>
                <a:sym typeface="Quicksand"/>
              </a:rPr>
              <a:t>azithromycin</a:t>
            </a:r>
            <a:endParaRPr lang="en-US" sz="1600" b="1" dirty="0">
              <a:solidFill>
                <a:srgbClr val="FFFFFF"/>
              </a:solidFill>
              <a:latin typeface="Quicksand"/>
              <a:ea typeface="Quicksand"/>
              <a:cs typeface="Quicksand"/>
              <a:sym typeface="Quicksand"/>
            </a:endParaRPr>
          </a:p>
          <a:p>
            <a:pPr marL="285750" lvl="0" indent="-285750">
              <a:buClr>
                <a:schemeClr val="accent4"/>
              </a:buClr>
              <a:buFont typeface="Wingdings" pitchFamily="2" charset="2"/>
              <a:buChar char="q"/>
            </a:pPr>
            <a:r>
              <a:rPr lang="en-US" sz="1600" b="1" dirty="0" smtClean="0">
                <a:solidFill>
                  <a:srgbClr val="FFFFFF"/>
                </a:solidFill>
                <a:latin typeface="Quicksand"/>
                <a:ea typeface="Quicksand"/>
                <a:cs typeface="Quicksand"/>
                <a:sym typeface="Quicksand"/>
              </a:rPr>
              <a:t>clarithromycin</a:t>
            </a:r>
            <a:endParaRPr sz="1600" b="1" dirty="0">
              <a:solidFill>
                <a:srgbClr val="FFFFFF"/>
              </a:solidFill>
              <a:latin typeface="Quicksand"/>
              <a:ea typeface="Quicksand"/>
              <a:cs typeface="Quicksand"/>
              <a:sym typeface="Quicksand"/>
            </a:endParaRPr>
          </a:p>
        </p:txBody>
      </p:sp>
      <p:sp>
        <p:nvSpPr>
          <p:cNvPr id="563" name="Google Shape;563;p43"/>
          <p:cNvSpPr txBox="1"/>
          <p:nvPr/>
        </p:nvSpPr>
        <p:spPr>
          <a:xfrm>
            <a:off x="757763" y="1112808"/>
            <a:ext cx="2787694" cy="380442"/>
          </a:xfrm>
          <a:prstGeom prst="rect">
            <a:avLst/>
          </a:prstGeom>
          <a:noFill/>
          <a:ln>
            <a:noFill/>
          </a:ln>
        </p:spPr>
        <p:txBody>
          <a:bodyPr spcFirstLastPara="1" wrap="square" lIns="91425" tIns="91425" rIns="91425" bIns="91425" anchor="ctr" anchorCtr="0">
            <a:noAutofit/>
          </a:bodyPr>
          <a:lstStyle/>
          <a:p>
            <a:pPr lvl="0" algn="ctr"/>
            <a:r>
              <a:rPr lang="en-US" dirty="0">
                <a:solidFill>
                  <a:schemeClr val="accent4"/>
                </a:solidFill>
              </a:rPr>
              <a:t>patient is not allergic to penicillin</a:t>
            </a:r>
            <a:endParaRPr dirty="0">
              <a:solidFill>
                <a:schemeClr val="accent4"/>
              </a:solidFill>
              <a:latin typeface="Unica One"/>
              <a:ea typeface="Unica One"/>
              <a:cs typeface="Unica One"/>
              <a:sym typeface="Unica One"/>
            </a:endParaRPr>
          </a:p>
        </p:txBody>
      </p:sp>
      <p:sp>
        <p:nvSpPr>
          <p:cNvPr id="564" name="Google Shape;564;p43"/>
          <p:cNvSpPr txBox="1"/>
          <p:nvPr/>
        </p:nvSpPr>
        <p:spPr>
          <a:xfrm>
            <a:off x="868500" y="1467025"/>
            <a:ext cx="2780474" cy="733638"/>
          </a:xfrm>
          <a:prstGeom prst="rect">
            <a:avLst/>
          </a:prstGeom>
          <a:noFill/>
          <a:ln>
            <a:noFill/>
          </a:ln>
        </p:spPr>
        <p:txBody>
          <a:bodyPr spcFirstLastPara="1" wrap="square" lIns="91425" tIns="91425" rIns="91425" bIns="91425" anchor="t" anchorCtr="0">
            <a:noAutofit/>
          </a:bodyPr>
          <a:lstStyle/>
          <a:p>
            <a:r>
              <a:rPr lang="en-US" sz="1100" dirty="0">
                <a:solidFill>
                  <a:schemeClr val="accent4"/>
                </a:solidFill>
              </a:rPr>
              <a:t>The preferred antibiotic regimens for treatment of acute GABHS pharyngitis if </a:t>
            </a:r>
            <a:r>
              <a:rPr lang="en-US" sz="1100" dirty="0" smtClean="0">
                <a:solidFill>
                  <a:schemeClr val="accent4"/>
                </a:solidFill>
              </a:rPr>
              <a:t>the patient </a:t>
            </a:r>
            <a:r>
              <a:rPr lang="en-US" sz="1100" dirty="0">
                <a:solidFill>
                  <a:schemeClr val="accent4"/>
                </a:solidFill>
              </a:rPr>
              <a:t>is not allergic to penicillin are 1 of</a:t>
            </a:r>
            <a:r>
              <a:rPr lang="en-US" sz="1100" dirty="0" smtClean="0">
                <a:solidFill>
                  <a:schemeClr val="accent4"/>
                </a:solidFill>
              </a:rPr>
              <a:t>::-</a:t>
            </a:r>
            <a:endParaRPr sz="1100" dirty="0">
              <a:solidFill>
                <a:schemeClr val="accent4"/>
              </a:solidFill>
              <a:latin typeface="Quicksand"/>
              <a:ea typeface="Quicksand"/>
              <a:cs typeface="Quicksand"/>
              <a:sym typeface="Quicksand"/>
            </a:endParaRPr>
          </a:p>
        </p:txBody>
      </p:sp>
      <p:sp>
        <p:nvSpPr>
          <p:cNvPr id="566" name="Google Shape;566;p43"/>
          <p:cNvSpPr txBox="1"/>
          <p:nvPr/>
        </p:nvSpPr>
        <p:spPr>
          <a:xfrm>
            <a:off x="1459676" y="4023323"/>
            <a:ext cx="1204400" cy="518798"/>
          </a:xfrm>
          <a:prstGeom prst="rect">
            <a:avLst/>
          </a:prstGeom>
          <a:noFill/>
          <a:ln>
            <a:noFill/>
          </a:ln>
        </p:spPr>
        <p:txBody>
          <a:bodyPr spcFirstLastPara="1" wrap="square" lIns="91425" tIns="91425" rIns="91425" bIns="91425" anchor="ctr" anchorCtr="0">
            <a:noAutofit/>
          </a:bodyPr>
          <a:lstStyle/>
          <a:p>
            <a:pPr lvl="0" algn="ctr"/>
            <a:r>
              <a:rPr lang="en-US" b="1" dirty="0" smtClean="0">
                <a:solidFill>
                  <a:schemeClr val="accent4"/>
                </a:solidFill>
              </a:rPr>
              <a:t>amoxicillin</a:t>
            </a:r>
            <a:endParaRPr b="1" dirty="0">
              <a:solidFill>
                <a:schemeClr val="accent4"/>
              </a:solidFill>
              <a:latin typeface="Unica One"/>
              <a:ea typeface="Unica One"/>
              <a:cs typeface="Unica One"/>
              <a:sym typeface="Unica One"/>
            </a:endParaRPr>
          </a:p>
        </p:txBody>
      </p:sp>
      <p:sp>
        <p:nvSpPr>
          <p:cNvPr id="567" name="Google Shape;567;p43"/>
          <p:cNvSpPr/>
          <p:nvPr/>
        </p:nvSpPr>
        <p:spPr>
          <a:xfrm>
            <a:off x="732250" y="2468363"/>
            <a:ext cx="1184100" cy="1160700"/>
          </a:xfrm>
          <a:prstGeom prst="roundRect">
            <a:avLst>
              <a:gd name="adj" fmla="val 10723"/>
            </a:avLst>
          </a:prstGeom>
          <a:solidFill>
            <a:srgbClr val="000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3"/>
          <p:cNvSpPr txBox="1"/>
          <p:nvPr/>
        </p:nvSpPr>
        <p:spPr>
          <a:xfrm>
            <a:off x="757750" y="2667563"/>
            <a:ext cx="1133100" cy="762300"/>
          </a:xfrm>
          <a:prstGeom prst="rect">
            <a:avLst/>
          </a:prstGeom>
          <a:noFill/>
          <a:ln>
            <a:noFill/>
          </a:ln>
        </p:spPr>
        <p:txBody>
          <a:bodyPr spcFirstLastPara="1" wrap="square" lIns="91425" tIns="91425" rIns="91425" bIns="91425" anchor="ctr" anchorCtr="0">
            <a:noAutofit/>
          </a:bodyPr>
          <a:lstStyle/>
          <a:p>
            <a:pPr lvl="0" algn="ctr"/>
            <a:r>
              <a:rPr lang="en-US" b="1" dirty="0">
                <a:solidFill>
                  <a:schemeClr val="accent4"/>
                </a:solidFill>
              </a:rPr>
              <a:t>penicillin </a:t>
            </a:r>
            <a:r>
              <a:rPr lang="en-US" b="1" dirty="0" smtClean="0">
                <a:solidFill>
                  <a:schemeClr val="accent4"/>
                </a:solidFill>
              </a:rPr>
              <a:t>V</a:t>
            </a:r>
          </a:p>
          <a:p>
            <a:pPr lvl="0" algn="ctr"/>
            <a:r>
              <a:rPr lang="en-US" sz="1100" dirty="0" smtClean="0">
                <a:solidFill>
                  <a:schemeClr val="accent4"/>
                </a:solidFill>
                <a:latin typeface="Quicksand"/>
                <a:ea typeface="Quicksand"/>
                <a:cs typeface="Quicksand"/>
                <a:sym typeface="Quicksand"/>
              </a:rPr>
              <a:t>Drug of choice</a:t>
            </a:r>
            <a:endParaRPr sz="1100" dirty="0">
              <a:solidFill>
                <a:schemeClr val="accent4"/>
              </a:solidFill>
              <a:latin typeface="Quicksand"/>
              <a:ea typeface="Quicksand"/>
              <a:cs typeface="Quicksand"/>
              <a:sym typeface="Quicksand"/>
            </a:endParaRPr>
          </a:p>
        </p:txBody>
      </p:sp>
      <p:sp>
        <p:nvSpPr>
          <p:cNvPr id="570" name="Google Shape;570;p43"/>
          <p:cNvSpPr txBox="1"/>
          <p:nvPr/>
        </p:nvSpPr>
        <p:spPr>
          <a:xfrm>
            <a:off x="2313172" y="2664557"/>
            <a:ext cx="1133100" cy="762300"/>
          </a:xfrm>
          <a:prstGeom prst="rect">
            <a:avLst/>
          </a:prstGeom>
          <a:noFill/>
          <a:ln>
            <a:noFill/>
          </a:ln>
        </p:spPr>
        <p:txBody>
          <a:bodyPr spcFirstLastPara="1" wrap="square" lIns="91425" tIns="91425" rIns="91425" bIns="91425" anchor="ctr" anchorCtr="0">
            <a:noAutofit/>
          </a:bodyPr>
          <a:lstStyle/>
          <a:p>
            <a:pPr lvl="0" algn="ctr"/>
            <a:r>
              <a:rPr lang="en-US" b="1" dirty="0" err="1">
                <a:solidFill>
                  <a:schemeClr val="accent4"/>
                </a:solidFill>
              </a:rPr>
              <a:t>benzathine</a:t>
            </a:r>
            <a:r>
              <a:rPr lang="en-US" b="1" dirty="0">
                <a:solidFill>
                  <a:schemeClr val="accent4"/>
                </a:solidFill>
              </a:rPr>
              <a:t> penicillin G</a:t>
            </a:r>
            <a:endParaRPr b="1" dirty="0">
              <a:solidFill>
                <a:schemeClr val="accent4"/>
              </a:solidFill>
              <a:latin typeface="Quicksand"/>
              <a:ea typeface="Quicksand"/>
              <a:cs typeface="Quicksand"/>
              <a:sym typeface="Quicksand"/>
            </a:endParaRPr>
          </a:p>
        </p:txBody>
      </p:sp>
      <p:sp>
        <p:nvSpPr>
          <p:cNvPr id="571" name="Google Shape;571;p43"/>
          <p:cNvSpPr/>
          <p:nvPr/>
        </p:nvSpPr>
        <p:spPr>
          <a:xfrm>
            <a:off x="4159284" y="1186950"/>
            <a:ext cx="4263600" cy="306300"/>
          </a:xfrm>
          <a:prstGeom prst="roundRect">
            <a:avLst>
              <a:gd name="adj" fmla="val 23212"/>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3"/>
          <p:cNvSpPr txBox="1"/>
          <p:nvPr/>
        </p:nvSpPr>
        <p:spPr>
          <a:xfrm>
            <a:off x="5355231" y="1201200"/>
            <a:ext cx="1871700" cy="277800"/>
          </a:xfrm>
          <a:prstGeom prst="rect">
            <a:avLst/>
          </a:prstGeom>
          <a:noFill/>
          <a:ln>
            <a:noFill/>
          </a:ln>
        </p:spPr>
        <p:txBody>
          <a:bodyPr spcFirstLastPara="1" wrap="square" lIns="91425" tIns="91425" rIns="91425" bIns="91425" anchor="ctr" anchorCtr="0">
            <a:noAutofit/>
          </a:bodyPr>
          <a:lstStyle/>
          <a:p>
            <a:pPr lvl="0" algn="ctr"/>
            <a:r>
              <a:rPr lang="en-US" dirty="0">
                <a:solidFill>
                  <a:schemeClr val="accent4"/>
                </a:solidFill>
              </a:rPr>
              <a:t>If allergic to penicillin:</a:t>
            </a:r>
            <a:endParaRPr dirty="0">
              <a:solidFill>
                <a:schemeClr val="accent4"/>
              </a:solidFill>
              <a:latin typeface="Unica One"/>
              <a:ea typeface="Unica One"/>
              <a:cs typeface="Unica One"/>
              <a:sym typeface="Unica One"/>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6"/>
          <p:cNvSpPr txBox="1">
            <a:spLocks noGrp="1"/>
          </p:cNvSpPr>
          <p:nvPr>
            <p:ph type="title"/>
          </p:nvPr>
        </p:nvSpPr>
        <p:spPr>
          <a:xfrm>
            <a:off x="108616" y="232857"/>
            <a:ext cx="7701600" cy="47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dirty="0" smtClean="0"/>
              <a:t>I</a:t>
            </a:r>
            <a:r>
              <a:rPr lang="en" sz="2800" dirty="0" smtClean="0">
                <a:latin typeface="Source Sans Pro Semibold" pitchFamily="34" charset="0"/>
              </a:rPr>
              <a:t>ntroduction</a:t>
            </a:r>
            <a:r>
              <a:rPr lang="en" sz="2800" dirty="0" smtClean="0"/>
              <a:t> </a:t>
            </a:r>
            <a:endParaRPr sz="2800" dirty="0"/>
          </a:p>
        </p:txBody>
      </p:sp>
      <p:sp>
        <p:nvSpPr>
          <p:cNvPr id="326" name="Google Shape;326;p36"/>
          <p:cNvSpPr txBox="1">
            <a:spLocks noGrp="1"/>
          </p:cNvSpPr>
          <p:nvPr>
            <p:ph type="body" idx="1"/>
          </p:nvPr>
        </p:nvSpPr>
        <p:spPr>
          <a:xfrm>
            <a:off x="0" y="932729"/>
            <a:ext cx="7701600" cy="2141700"/>
          </a:xfrm>
          <a:prstGeom prst="rect">
            <a:avLst/>
          </a:prstGeom>
        </p:spPr>
        <p:txBody>
          <a:bodyPr spcFirstLastPara="1" wrap="square" lIns="91425" tIns="91425" rIns="91425" bIns="91425" anchor="t" anchorCtr="0">
            <a:noAutofit/>
          </a:bodyPr>
          <a:lstStyle/>
          <a:p>
            <a:pPr marL="146050" indent="0">
              <a:buNone/>
            </a:pPr>
            <a:r>
              <a:rPr lang="en" dirty="0" smtClean="0"/>
              <a:t> </a:t>
            </a:r>
            <a:endParaRPr lang="ar-SA" dirty="0"/>
          </a:p>
          <a:p>
            <a:pPr marL="146050" indent="0">
              <a:buNone/>
            </a:pPr>
            <a:r>
              <a:rPr lang="en-US" b="1" dirty="0"/>
              <a:t>upper respiratory tract infection (URTI) is an illness caused by an acute infection, which involves the upper respiratory tract, including the nose, sinuses, pharynx, or larynx. This commonly includes nasal obstruction, sore throat, tonsillitis, pharyngitis, laryngitis, sinusitis, </a:t>
            </a:r>
            <a:r>
              <a:rPr lang="en-US" b="1" dirty="0" smtClean="0"/>
              <a:t>and </a:t>
            </a:r>
            <a:r>
              <a:rPr lang="en-US" b="1" dirty="0"/>
              <a:t>the common cold. </a:t>
            </a:r>
            <a:endParaRPr lang="en-US" b="1" dirty="0" smtClean="0"/>
          </a:p>
          <a:p>
            <a:endParaRPr lang="ar-SA" dirty="0"/>
          </a:p>
          <a:p>
            <a:pPr marL="146050" indent="0">
              <a:buNone/>
            </a:pPr>
            <a:r>
              <a:rPr lang="en-US" b="1" dirty="0"/>
              <a:t>URIs range from the common cold—typically a mild, self- limited—to life-threatening illnesses such </a:t>
            </a:r>
            <a:r>
              <a:rPr lang="en-US" b="1" dirty="0" smtClean="0"/>
              <a:t>as epiglottis and its  </a:t>
            </a:r>
            <a:r>
              <a:rPr lang="en-US" b="1" dirty="0"/>
              <a:t>generally self-limiting and mild, but may last for &gt; 10 days. The </a:t>
            </a:r>
            <a:r>
              <a:rPr lang="en-US" b="1" dirty="0" smtClean="0"/>
              <a:t>cough can </a:t>
            </a:r>
            <a:r>
              <a:rPr lang="en-US" b="1" dirty="0"/>
              <a:t>last for 2-3 weeks</a:t>
            </a:r>
            <a:r>
              <a:rPr lang="en-US" b="1" dirty="0" smtClean="0"/>
              <a:t>.</a:t>
            </a:r>
          </a:p>
          <a:p>
            <a:pPr marL="146050" indent="0">
              <a:buNone/>
            </a:pPr>
            <a:endParaRPr lang="en-US" b="1" dirty="0"/>
          </a:p>
          <a:p>
            <a:pPr marL="146050" indent="0">
              <a:buNone/>
            </a:pPr>
            <a:endParaRPr lang="en-US" b="1" dirty="0"/>
          </a:p>
          <a:p>
            <a:pPr marL="0" lvl="0" indent="0" algn="l">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3" name="Google Shape;403;p39"/>
          <p:cNvSpPr/>
          <p:nvPr/>
        </p:nvSpPr>
        <p:spPr>
          <a:xfrm rot="5400000">
            <a:off x="4543050" y="1559775"/>
            <a:ext cx="57900" cy="3413100"/>
          </a:xfrm>
          <a:prstGeom prst="roundRect">
            <a:avLst>
              <a:gd name="adj" fmla="val 50000"/>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92;p48"/>
          <p:cNvSpPr txBox="1">
            <a:spLocks noGrp="1"/>
          </p:cNvSpPr>
          <p:nvPr>
            <p:ph type="title"/>
          </p:nvPr>
        </p:nvSpPr>
        <p:spPr>
          <a:xfrm>
            <a:off x="3968268" y="3687841"/>
            <a:ext cx="1746300" cy="68881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500" b="1" dirty="0"/>
              <a:t>DO YOU HAVE QUESTIONS?</a:t>
            </a:r>
            <a:endParaRPr sz="1500" b="1" dirty="0"/>
          </a:p>
        </p:txBody>
      </p:sp>
      <p:sp>
        <p:nvSpPr>
          <p:cNvPr id="2" name="عنصر نائب للنص 1"/>
          <p:cNvSpPr>
            <a:spLocks noGrp="1"/>
          </p:cNvSpPr>
          <p:nvPr>
            <p:ph type="subTitle" idx="1"/>
          </p:nvPr>
        </p:nvSpPr>
        <p:spPr>
          <a:xfrm>
            <a:off x="2584479" y="3295275"/>
            <a:ext cx="4523687" cy="1589400"/>
          </a:xfrm>
        </p:spPr>
        <p:txBody>
          <a:bodyPr/>
          <a:lstStyle/>
          <a:p>
            <a:pPr marL="38100" indent="0" algn="l">
              <a:buNone/>
            </a:pPr>
            <a:r>
              <a:rPr lang="en-US" sz="2000" b="1" dirty="0" smtClean="0">
                <a:solidFill>
                  <a:schemeClr val="accent4"/>
                </a:solidFill>
                <a:effectLst>
                  <a:outerShdw blurRad="38100" dist="38100" dir="2700000" algn="tl">
                    <a:srgbClr val="000000">
                      <a:alpha val="43137"/>
                    </a:srgbClr>
                  </a:outerShdw>
                </a:effectLst>
              </a:rPr>
              <a:t>Mohammed Khalid abd-alfattah</a:t>
            </a:r>
            <a:endParaRPr lang="ar-SA" sz="2000" b="1" dirty="0">
              <a:solidFill>
                <a:schemeClr val="accent4"/>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975" y="1703388"/>
            <a:ext cx="3335338" cy="232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grpSp>
        <p:nvGrpSpPr>
          <p:cNvPr id="355" name="Google Shape;355;p38"/>
          <p:cNvGrpSpPr/>
          <p:nvPr/>
        </p:nvGrpSpPr>
        <p:grpSpPr>
          <a:xfrm>
            <a:off x="3745564" y="1603852"/>
            <a:ext cx="1794160" cy="1797209"/>
            <a:chOff x="3745564" y="1603852"/>
            <a:chExt cx="1794160" cy="1797209"/>
          </a:xfrm>
        </p:grpSpPr>
        <p:sp>
          <p:nvSpPr>
            <p:cNvPr id="356" name="Google Shape;356;p38"/>
            <p:cNvSpPr/>
            <p:nvPr/>
          </p:nvSpPr>
          <p:spPr>
            <a:xfrm rot="2700000">
              <a:off x="4472656" y="2717536"/>
              <a:ext cx="763264" cy="238948"/>
            </a:xfrm>
            <a:custGeom>
              <a:avLst/>
              <a:gdLst/>
              <a:ahLst/>
              <a:cxnLst/>
              <a:rect l="l" t="t" r="r" b="b"/>
              <a:pathLst>
                <a:path w="156211" h="60723" extrusionOk="0">
                  <a:moveTo>
                    <a:pt x="1" y="1"/>
                  </a:moveTo>
                  <a:lnTo>
                    <a:pt x="1" y="60723"/>
                  </a:lnTo>
                  <a:cubicBezTo>
                    <a:pt x="23218" y="48102"/>
                    <a:pt x="49816" y="40935"/>
                    <a:pt x="78106" y="40935"/>
                  </a:cubicBezTo>
                  <a:cubicBezTo>
                    <a:pt x="106383" y="40935"/>
                    <a:pt x="132994" y="48102"/>
                    <a:pt x="156211" y="60723"/>
                  </a:cubicBezTo>
                  <a:lnTo>
                    <a:pt x="156211" y="1"/>
                  </a:lnTo>
                  <a:cubicBezTo>
                    <a:pt x="132994" y="12610"/>
                    <a:pt x="106383" y="19777"/>
                    <a:pt x="78106" y="19777"/>
                  </a:cubicBezTo>
                  <a:cubicBezTo>
                    <a:pt x="49816" y="19777"/>
                    <a:pt x="23218" y="12610"/>
                    <a:pt x="1" y="1"/>
                  </a:cubicBezTo>
                  <a:close/>
                </a:path>
              </a:pathLst>
            </a:custGeom>
            <a:solidFill>
              <a:srgbClr val="000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8"/>
            <p:cNvSpPr/>
            <p:nvPr/>
          </p:nvSpPr>
          <p:spPr>
            <a:xfrm rot="-2700000" flipH="1">
              <a:off x="4394574" y="2008202"/>
              <a:ext cx="1242651" cy="238948"/>
            </a:xfrm>
            <a:custGeom>
              <a:avLst/>
              <a:gdLst/>
              <a:ahLst/>
              <a:cxnLst/>
              <a:rect l="l" t="t" r="r" b="b"/>
              <a:pathLst>
                <a:path w="156211" h="60723" extrusionOk="0">
                  <a:moveTo>
                    <a:pt x="1" y="1"/>
                  </a:moveTo>
                  <a:lnTo>
                    <a:pt x="1" y="60723"/>
                  </a:lnTo>
                  <a:cubicBezTo>
                    <a:pt x="23218" y="48102"/>
                    <a:pt x="49816" y="40935"/>
                    <a:pt x="78106" y="40935"/>
                  </a:cubicBezTo>
                  <a:cubicBezTo>
                    <a:pt x="106383" y="40935"/>
                    <a:pt x="132994" y="48102"/>
                    <a:pt x="156211" y="60723"/>
                  </a:cubicBezTo>
                  <a:lnTo>
                    <a:pt x="156211" y="1"/>
                  </a:lnTo>
                  <a:cubicBezTo>
                    <a:pt x="132994" y="12610"/>
                    <a:pt x="106383" y="19777"/>
                    <a:pt x="78106" y="19777"/>
                  </a:cubicBezTo>
                  <a:cubicBezTo>
                    <a:pt x="49816" y="19777"/>
                    <a:pt x="23218" y="12610"/>
                    <a:pt x="1" y="1"/>
                  </a:cubicBezTo>
                  <a:close/>
                </a:path>
              </a:pathLst>
            </a:custGeom>
            <a:solidFill>
              <a:srgbClr val="000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8"/>
            <p:cNvSpPr/>
            <p:nvPr/>
          </p:nvSpPr>
          <p:spPr>
            <a:xfrm rot="-2700000" flipH="1">
              <a:off x="3674834" y="2822395"/>
              <a:ext cx="1059843" cy="238948"/>
            </a:xfrm>
            <a:custGeom>
              <a:avLst/>
              <a:gdLst/>
              <a:ahLst/>
              <a:cxnLst/>
              <a:rect l="l" t="t" r="r" b="b"/>
              <a:pathLst>
                <a:path w="156211" h="60723" extrusionOk="0">
                  <a:moveTo>
                    <a:pt x="1" y="1"/>
                  </a:moveTo>
                  <a:lnTo>
                    <a:pt x="1" y="60723"/>
                  </a:lnTo>
                  <a:cubicBezTo>
                    <a:pt x="23218" y="48102"/>
                    <a:pt x="49816" y="40935"/>
                    <a:pt x="78106" y="40935"/>
                  </a:cubicBezTo>
                  <a:cubicBezTo>
                    <a:pt x="106383" y="40935"/>
                    <a:pt x="132994" y="48102"/>
                    <a:pt x="156211" y="60723"/>
                  </a:cubicBezTo>
                  <a:lnTo>
                    <a:pt x="156211" y="1"/>
                  </a:lnTo>
                  <a:cubicBezTo>
                    <a:pt x="132994" y="12610"/>
                    <a:pt x="106383" y="19777"/>
                    <a:pt x="78106" y="19777"/>
                  </a:cubicBezTo>
                  <a:cubicBezTo>
                    <a:pt x="49816" y="19777"/>
                    <a:pt x="23218" y="12610"/>
                    <a:pt x="1" y="1"/>
                  </a:cubicBezTo>
                  <a:close/>
                </a:path>
              </a:pathLst>
            </a:custGeom>
            <a:solidFill>
              <a:srgbClr val="000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8"/>
            <p:cNvSpPr/>
            <p:nvPr/>
          </p:nvSpPr>
          <p:spPr>
            <a:xfrm rot="2700000">
              <a:off x="3828995" y="2136693"/>
              <a:ext cx="879245" cy="238948"/>
            </a:xfrm>
            <a:custGeom>
              <a:avLst/>
              <a:gdLst/>
              <a:ahLst/>
              <a:cxnLst/>
              <a:rect l="l" t="t" r="r" b="b"/>
              <a:pathLst>
                <a:path w="156211" h="60723" extrusionOk="0">
                  <a:moveTo>
                    <a:pt x="1" y="1"/>
                  </a:moveTo>
                  <a:lnTo>
                    <a:pt x="1" y="60723"/>
                  </a:lnTo>
                  <a:cubicBezTo>
                    <a:pt x="23218" y="48102"/>
                    <a:pt x="49816" y="40935"/>
                    <a:pt x="78106" y="40935"/>
                  </a:cubicBezTo>
                  <a:cubicBezTo>
                    <a:pt x="106383" y="40935"/>
                    <a:pt x="132994" y="48102"/>
                    <a:pt x="156211" y="60723"/>
                  </a:cubicBezTo>
                  <a:lnTo>
                    <a:pt x="156211" y="1"/>
                  </a:lnTo>
                  <a:cubicBezTo>
                    <a:pt x="132994" y="12610"/>
                    <a:pt x="106383" y="19777"/>
                    <a:pt x="78106" y="19777"/>
                  </a:cubicBezTo>
                  <a:cubicBezTo>
                    <a:pt x="49816" y="19777"/>
                    <a:pt x="23218" y="12610"/>
                    <a:pt x="1" y="1"/>
                  </a:cubicBezTo>
                  <a:close/>
                </a:path>
              </a:pathLst>
            </a:custGeom>
            <a:solidFill>
              <a:srgbClr val="000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0" name="Google Shape;360;p38"/>
          <p:cNvPicPr preferRelativeResize="0"/>
          <p:nvPr/>
        </p:nvPicPr>
        <p:blipFill>
          <a:blip r:embed="rId3">
            <a:alphaModFix/>
          </a:blip>
          <a:stretch>
            <a:fillRect/>
          </a:stretch>
        </p:blipFill>
        <p:spPr>
          <a:xfrm rot="10800000">
            <a:off x="4255638" y="2251725"/>
            <a:ext cx="640081" cy="640081"/>
          </a:xfrm>
          <a:prstGeom prst="rect">
            <a:avLst/>
          </a:prstGeom>
          <a:noFill/>
          <a:ln>
            <a:noFill/>
          </a:ln>
        </p:spPr>
      </p:pic>
      <p:sp>
        <p:nvSpPr>
          <p:cNvPr id="361" name="Google Shape;361;p38"/>
          <p:cNvSpPr/>
          <p:nvPr/>
        </p:nvSpPr>
        <p:spPr>
          <a:xfrm rot="5400000">
            <a:off x="5761925" y="2844775"/>
            <a:ext cx="57900" cy="834600"/>
          </a:xfrm>
          <a:prstGeom prst="roundRect">
            <a:avLst>
              <a:gd name="adj" fmla="val 50000"/>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8"/>
          <p:cNvSpPr/>
          <p:nvPr/>
        </p:nvSpPr>
        <p:spPr>
          <a:xfrm rot="5400000">
            <a:off x="5761925" y="1144125"/>
            <a:ext cx="57900" cy="834600"/>
          </a:xfrm>
          <a:prstGeom prst="roundRect">
            <a:avLst>
              <a:gd name="adj" fmla="val 50000"/>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8"/>
          <p:cNvSpPr/>
          <p:nvPr/>
        </p:nvSpPr>
        <p:spPr>
          <a:xfrm rot="5400000">
            <a:off x="3344125" y="2844775"/>
            <a:ext cx="57900" cy="834600"/>
          </a:xfrm>
          <a:prstGeom prst="roundRect">
            <a:avLst>
              <a:gd name="adj" fmla="val 50000"/>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8"/>
          <p:cNvSpPr/>
          <p:nvPr/>
        </p:nvSpPr>
        <p:spPr>
          <a:xfrm rot="5400000">
            <a:off x="3344125" y="1144125"/>
            <a:ext cx="57900" cy="834600"/>
          </a:xfrm>
          <a:prstGeom prst="roundRect">
            <a:avLst>
              <a:gd name="adj" fmla="val 50000"/>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5" name="Google Shape;365;p38"/>
          <p:cNvPicPr preferRelativeResize="0"/>
          <p:nvPr/>
        </p:nvPicPr>
        <p:blipFill>
          <a:blip r:embed="rId4">
            <a:alphaModFix/>
          </a:blip>
          <a:stretch>
            <a:fillRect/>
          </a:stretch>
        </p:blipFill>
        <p:spPr>
          <a:xfrm>
            <a:off x="3455838" y="1444913"/>
            <a:ext cx="658370" cy="658370"/>
          </a:xfrm>
          <a:prstGeom prst="rect">
            <a:avLst/>
          </a:prstGeom>
          <a:noFill/>
          <a:ln>
            <a:noFill/>
          </a:ln>
        </p:spPr>
      </p:pic>
      <p:pic>
        <p:nvPicPr>
          <p:cNvPr id="366" name="Google Shape;366;p38"/>
          <p:cNvPicPr preferRelativeResize="0"/>
          <p:nvPr/>
        </p:nvPicPr>
        <p:blipFill>
          <a:blip r:embed="rId3">
            <a:alphaModFix/>
          </a:blip>
          <a:stretch>
            <a:fillRect/>
          </a:stretch>
        </p:blipFill>
        <p:spPr>
          <a:xfrm>
            <a:off x="5239178" y="1362812"/>
            <a:ext cx="539495" cy="539495"/>
          </a:xfrm>
          <a:prstGeom prst="rect">
            <a:avLst/>
          </a:prstGeom>
          <a:noFill/>
          <a:ln>
            <a:noFill/>
          </a:ln>
        </p:spPr>
      </p:pic>
      <p:pic>
        <p:nvPicPr>
          <p:cNvPr id="367" name="Google Shape;367;p38"/>
          <p:cNvPicPr preferRelativeResize="0"/>
          <p:nvPr/>
        </p:nvPicPr>
        <p:blipFill>
          <a:blip r:embed="rId3">
            <a:alphaModFix/>
          </a:blip>
          <a:stretch>
            <a:fillRect/>
          </a:stretch>
        </p:blipFill>
        <p:spPr>
          <a:xfrm>
            <a:off x="3153013" y="3107662"/>
            <a:ext cx="886969" cy="886969"/>
          </a:xfrm>
          <a:prstGeom prst="rect">
            <a:avLst/>
          </a:prstGeom>
          <a:noFill/>
          <a:ln>
            <a:noFill/>
          </a:ln>
        </p:spPr>
      </p:pic>
      <p:pic>
        <p:nvPicPr>
          <p:cNvPr id="368" name="Google Shape;368;p38"/>
          <p:cNvPicPr preferRelativeResize="0"/>
          <p:nvPr/>
        </p:nvPicPr>
        <p:blipFill>
          <a:blip r:embed="rId4">
            <a:alphaModFix/>
          </a:blip>
          <a:stretch>
            <a:fillRect/>
          </a:stretch>
        </p:blipFill>
        <p:spPr>
          <a:xfrm>
            <a:off x="4961413" y="2970713"/>
            <a:ext cx="658370" cy="658370"/>
          </a:xfrm>
          <a:prstGeom prst="rect">
            <a:avLst/>
          </a:prstGeom>
          <a:noFill/>
          <a:ln>
            <a:noFill/>
          </a:ln>
        </p:spPr>
      </p:pic>
      <p:sp>
        <p:nvSpPr>
          <p:cNvPr id="369" name="Google Shape;369;p38"/>
          <p:cNvSpPr txBox="1">
            <a:spLocks noGrp="1"/>
          </p:cNvSpPr>
          <p:nvPr>
            <p:ph type="title"/>
          </p:nvPr>
        </p:nvSpPr>
        <p:spPr>
          <a:xfrm>
            <a:off x="353955" y="318870"/>
            <a:ext cx="7701600" cy="474000"/>
          </a:xfrm>
          <a:prstGeom prst="rect">
            <a:avLst/>
          </a:prstGeom>
        </p:spPr>
        <p:txBody>
          <a:bodyPr spcFirstLastPara="1" wrap="square" lIns="91425" tIns="91425" rIns="91425" bIns="91425" anchor="ctr" anchorCtr="0">
            <a:noAutofit/>
          </a:bodyPr>
          <a:lstStyle/>
          <a:p>
            <a:pPr lvl="0"/>
            <a:r>
              <a:rPr lang="en-US" b="1" dirty="0">
                <a:latin typeface="Source Sans Pro Semibold" pitchFamily="34" charset="0"/>
              </a:rPr>
              <a:t>COMMON URI TERMS </a:t>
            </a:r>
            <a:r>
              <a:rPr lang="en-US" b="1" dirty="0" smtClean="0">
                <a:latin typeface="Source Sans Pro Semibold" pitchFamily="34" charset="0"/>
              </a:rPr>
              <a:t>YOU HAVE TO KNOW</a:t>
            </a:r>
            <a:endParaRPr dirty="0">
              <a:latin typeface="Source Sans Pro Semibold" pitchFamily="34" charset="0"/>
            </a:endParaRPr>
          </a:p>
        </p:txBody>
      </p:sp>
      <p:sp>
        <p:nvSpPr>
          <p:cNvPr id="370" name="Google Shape;370;p38"/>
          <p:cNvSpPr/>
          <p:nvPr/>
        </p:nvSpPr>
        <p:spPr>
          <a:xfrm rot="5400000">
            <a:off x="7132950" y="5586825"/>
            <a:ext cx="317100" cy="2197800"/>
          </a:xfrm>
          <a:prstGeom prst="roundRect">
            <a:avLst>
              <a:gd name="adj" fmla="val 24733"/>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8"/>
          <p:cNvSpPr txBox="1"/>
          <p:nvPr/>
        </p:nvSpPr>
        <p:spPr>
          <a:xfrm>
            <a:off x="6318950" y="3088225"/>
            <a:ext cx="1920300" cy="347700"/>
          </a:xfrm>
          <a:prstGeom prst="rect">
            <a:avLst/>
          </a:prstGeom>
          <a:noFill/>
          <a:ln>
            <a:noFill/>
          </a:ln>
        </p:spPr>
        <p:txBody>
          <a:bodyPr spcFirstLastPara="1" wrap="square" lIns="91425" tIns="91425" rIns="91425" bIns="91425" anchor="ctr" anchorCtr="0">
            <a:noAutofit/>
          </a:bodyPr>
          <a:lstStyle/>
          <a:p>
            <a:endParaRPr lang="ar-SA" sz="1800" dirty="0"/>
          </a:p>
          <a:p>
            <a:r>
              <a:rPr lang="en-US" sz="1600" b="1" dirty="0">
                <a:solidFill>
                  <a:schemeClr val="accent4"/>
                </a:solidFill>
              </a:rPr>
              <a:t>Pharyngitis: </a:t>
            </a:r>
            <a:endParaRPr lang="en-US" sz="1600" dirty="0">
              <a:solidFill>
                <a:schemeClr val="accent4"/>
              </a:solidFill>
            </a:endParaRPr>
          </a:p>
          <a:p>
            <a:pPr marL="0" lvl="0" indent="0" algn="l" rtl="0">
              <a:spcBef>
                <a:spcPts val="0"/>
              </a:spcBef>
              <a:spcAft>
                <a:spcPts val="0"/>
              </a:spcAft>
              <a:buNone/>
            </a:pPr>
            <a:endParaRPr sz="1700" dirty="0">
              <a:solidFill>
                <a:srgbClr val="FFFFFF"/>
              </a:solidFill>
              <a:latin typeface="Unica One"/>
              <a:ea typeface="Unica One"/>
              <a:cs typeface="Unica One"/>
              <a:sym typeface="Unica One"/>
            </a:endParaRPr>
          </a:p>
        </p:txBody>
      </p:sp>
      <p:sp>
        <p:nvSpPr>
          <p:cNvPr id="372" name="Google Shape;372;p38"/>
          <p:cNvSpPr txBox="1"/>
          <p:nvPr/>
        </p:nvSpPr>
        <p:spPr>
          <a:xfrm>
            <a:off x="6318950" y="3371550"/>
            <a:ext cx="1920300" cy="809100"/>
          </a:xfrm>
          <a:prstGeom prst="rect">
            <a:avLst/>
          </a:prstGeom>
          <a:noFill/>
          <a:ln>
            <a:noFill/>
          </a:ln>
        </p:spPr>
        <p:txBody>
          <a:bodyPr spcFirstLastPara="1" wrap="square" lIns="91425" tIns="91425" rIns="91425" bIns="91425" anchor="t" anchorCtr="0">
            <a:noAutofit/>
          </a:bodyPr>
          <a:lstStyle/>
          <a:p>
            <a:r>
              <a:rPr lang="en-US" sz="1200" dirty="0" smtClean="0">
                <a:solidFill>
                  <a:schemeClr val="accent4"/>
                </a:solidFill>
              </a:rPr>
              <a:t>Inflammation </a:t>
            </a:r>
            <a:r>
              <a:rPr lang="en-US" sz="1200" dirty="0">
                <a:solidFill>
                  <a:schemeClr val="accent4"/>
                </a:solidFill>
              </a:rPr>
              <a:t>of the pharynx, </a:t>
            </a:r>
            <a:r>
              <a:rPr lang="en-US" sz="1200" dirty="0" err="1">
                <a:solidFill>
                  <a:schemeClr val="accent4"/>
                </a:solidFill>
              </a:rPr>
              <a:t>hypopharynx</a:t>
            </a:r>
            <a:r>
              <a:rPr lang="en-US" sz="1200" dirty="0">
                <a:solidFill>
                  <a:schemeClr val="accent4"/>
                </a:solidFill>
              </a:rPr>
              <a:t>, uvula, and tonsils </a:t>
            </a:r>
          </a:p>
        </p:txBody>
      </p:sp>
      <p:sp>
        <p:nvSpPr>
          <p:cNvPr id="373" name="Google Shape;373;p38"/>
          <p:cNvSpPr txBox="1"/>
          <p:nvPr/>
        </p:nvSpPr>
        <p:spPr>
          <a:xfrm>
            <a:off x="3513973" y="1600248"/>
            <a:ext cx="542100" cy="34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Unica One"/>
                <a:ea typeface="Unica One"/>
                <a:cs typeface="Unica One"/>
                <a:sym typeface="Unica One"/>
              </a:rPr>
              <a:t>01</a:t>
            </a:r>
            <a:endParaRPr sz="2400">
              <a:solidFill>
                <a:srgbClr val="FFFFFF"/>
              </a:solidFill>
              <a:latin typeface="Unica One"/>
              <a:ea typeface="Unica One"/>
              <a:cs typeface="Unica One"/>
              <a:sym typeface="Unica One"/>
            </a:endParaRPr>
          </a:p>
        </p:txBody>
      </p:sp>
      <p:sp>
        <p:nvSpPr>
          <p:cNvPr id="374" name="Google Shape;374;p38"/>
          <p:cNvSpPr txBox="1"/>
          <p:nvPr/>
        </p:nvSpPr>
        <p:spPr>
          <a:xfrm>
            <a:off x="5237875" y="1502960"/>
            <a:ext cx="542100" cy="25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Unica One"/>
                <a:ea typeface="Unica One"/>
                <a:cs typeface="Unica One"/>
                <a:sym typeface="Unica One"/>
              </a:rPr>
              <a:t>02</a:t>
            </a:r>
            <a:endParaRPr sz="2400">
              <a:solidFill>
                <a:srgbClr val="FFFFFF"/>
              </a:solidFill>
              <a:latin typeface="Unica One"/>
              <a:ea typeface="Unica One"/>
              <a:cs typeface="Unica One"/>
              <a:sym typeface="Unica One"/>
            </a:endParaRPr>
          </a:p>
        </p:txBody>
      </p:sp>
      <p:sp>
        <p:nvSpPr>
          <p:cNvPr id="375" name="Google Shape;375;p38"/>
          <p:cNvSpPr txBox="1"/>
          <p:nvPr/>
        </p:nvSpPr>
        <p:spPr>
          <a:xfrm>
            <a:off x="5019548" y="3141348"/>
            <a:ext cx="542100" cy="31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Unica One"/>
                <a:ea typeface="Unica One"/>
                <a:cs typeface="Unica One"/>
                <a:sym typeface="Unica One"/>
              </a:rPr>
              <a:t>03</a:t>
            </a:r>
            <a:endParaRPr sz="2400">
              <a:solidFill>
                <a:srgbClr val="FFFFFF"/>
              </a:solidFill>
              <a:latin typeface="Unica One"/>
              <a:ea typeface="Unica One"/>
              <a:cs typeface="Unica One"/>
              <a:sym typeface="Unica One"/>
            </a:endParaRPr>
          </a:p>
        </p:txBody>
      </p:sp>
      <p:sp>
        <p:nvSpPr>
          <p:cNvPr id="376" name="Google Shape;376;p38"/>
          <p:cNvSpPr txBox="1"/>
          <p:nvPr/>
        </p:nvSpPr>
        <p:spPr>
          <a:xfrm>
            <a:off x="3325447" y="3291047"/>
            <a:ext cx="542100" cy="52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rgbClr val="FFFFFF"/>
                </a:solidFill>
                <a:latin typeface="Unica One"/>
                <a:ea typeface="Unica One"/>
                <a:cs typeface="Unica One"/>
                <a:sym typeface="Unica One"/>
              </a:rPr>
              <a:t>04</a:t>
            </a:r>
            <a:endParaRPr sz="2400" dirty="0">
              <a:solidFill>
                <a:srgbClr val="FFFFFF"/>
              </a:solidFill>
              <a:latin typeface="Unica One"/>
              <a:ea typeface="Unica One"/>
              <a:cs typeface="Unica One"/>
              <a:sym typeface="Unica One"/>
            </a:endParaRPr>
          </a:p>
        </p:txBody>
      </p:sp>
      <p:sp>
        <p:nvSpPr>
          <p:cNvPr id="377" name="Google Shape;377;p38"/>
          <p:cNvSpPr txBox="1"/>
          <p:nvPr/>
        </p:nvSpPr>
        <p:spPr>
          <a:xfrm>
            <a:off x="6318950" y="1258278"/>
            <a:ext cx="1920300" cy="347700"/>
          </a:xfrm>
          <a:prstGeom prst="rect">
            <a:avLst/>
          </a:prstGeom>
          <a:noFill/>
          <a:ln>
            <a:noFill/>
          </a:ln>
        </p:spPr>
        <p:txBody>
          <a:bodyPr spcFirstLastPara="1" wrap="square" lIns="91425" tIns="91425" rIns="91425" bIns="91425" anchor="ctr" anchorCtr="0">
            <a:noAutofit/>
          </a:bodyPr>
          <a:lstStyle/>
          <a:p>
            <a:endParaRPr lang="ar-SA" sz="1800" dirty="0"/>
          </a:p>
          <a:p>
            <a:r>
              <a:rPr lang="en-US" sz="1600" b="1" dirty="0">
                <a:solidFill>
                  <a:schemeClr val="accent4"/>
                </a:solidFill>
              </a:rPr>
              <a:t>sinusitis</a:t>
            </a:r>
            <a:r>
              <a:rPr lang="en-US" sz="1600" dirty="0">
                <a:solidFill>
                  <a:schemeClr val="accent4"/>
                </a:solidFill>
              </a:rPr>
              <a:t>: </a:t>
            </a:r>
          </a:p>
        </p:txBody>
      </p:sp>
      <p:sp>
        <p:nvSpPr>
          <p:cNvPr id="378" name="Google Shape;378;p38"/>
          <p:cNvSpPr txBox="1"/>
          <p:nvPr/>
        </p:nvSpPr>
        <p:spPr>
          <a:xfrm>
            <a:off x="6318950" y="1608679"/>
            <a:ext cx="1920300" cy="809100"/>
          </a:xfrm>
          <a:prstGeom prst="rect">
            <a:avLst/>
          </a:prstGeom>
          <a:noFill/>
          <a:ln>
            <a:noFill/>
          </a:ln>
        </p:spPr>
        <p:txBody>
          <a:bodyPr spcFirstLastPara="1" wrap="square" lIns="91425" tIns="91425" rIns="91425" bIns="91425" anchor="t" anchorCtr="0">
            <a:noAutofit/>
          </a:bodyPr>
          <a:lstStyle/>
          <a:p>
            <a:r>
              <a:rPr lang="en-US" sz="1200" dirty="0" smtClean="0">
                <a:solidFill>
                  <a:schemeClr val="accent4"/>
                </a:solidFill>
              </a:rPr>
              <a:t>Inflammation </a:t>
            </a:r>
            <a:r>
              <a:rPr lang="en-US" sz="1200" dirty="0">
                <a:solidFill>
                  <a:schemeClr val="accent4"/>
                </a:solidFill>
              </a:rPr>
              <a:t>of the nares and </a:t>
            </a:r>
            <a:r>
              <a:rPr lang="en-US" sz="1200" dirty="0" err="1">
                <a:solidFill>
                  <a:schemeClr val="accent4"/>
                </a:solidFill>
              </a:rPr>
              <a:t>paranasal</a:t>
            </a:r>
            <a:r>
              <a:rPr lang="en-US" sz="1200" dirty="0">
                <a:solidFill>
                  <a:schemeClr val="accent4"/>
                </a:solidFill>
              </a:rPr>
              <a:t> sinuses, including frontal, </a:t>
            </a:r>
            <a:r>
              <a:rPr lang="en-US" sz="1200" dirty="0" err="1">
                <a:solidFill>
                  <a:schemeClr val="accent4"/>
                </a:solidFill>
              </a:rPr>
              <a:t>ethmoid</a:t>
            </a:r>
            <a:r>
              <a:rPr lang="en-US" sz="1200" dirty="0">
                <a:solidFill>
                  <a:schemeClr val="accent4"/>
                </a:solidFill>
              </a:rPr>
              <a:t>, maxillary, and sphenoid </a:t>
            </a:r>
          </a:p>
        </p:txBody>
      </p:sp>
      <p:sp>
        <p:nvSpPr>
          <p:cNvPr id="379" name="Google Shape;379;p38"/>
          <p:cNvSpPr txBox="1"/>
          <p:nvPr/>
        </p:nvSpPr>
        <p:spPr>
          <a:xfrm>
            <a:off x="850412" y="1300835"/>
            <a:ext cx="2043675" cy="473263"/>
          </a:xfrm>
          <a:prstGeom prst="rect">
            <a:avLst/>
          </a:prstGeom>
          <a:noFill/>
          <a:ln>
            <a:noFill/>
          </a:ln>
        </p:spPr>
        <p:txBody>
          <a:bodyPr spcFirstLastPara="1" wrap="square" lIns="91425" tIns="91425" rIns="91425" bIns="91425" anchor="ctr" anchorCtr="0">
            <a:noAutofit/>
          </a:bodyPr>
          <a:lstStyle/>
          <a:p>
            <a:pPr lvl="0" algn="r"/>
            <a:r>
              <a:rPr lang="en-US" sz="1600" b="1" dirty="0">
                <a:solidFill>
                  <a:srgbClr val="FFFFFF"/>
                </a:solidFill>
                <a:latin typeface="+mj-lt"/>
                <a:ea typeface="Unica One"/>
                <a:cs typeface="Unica One"/>
                <a:sym typeface="Unica One"/>
              </a:rPr>
              <a:t>Rhinitis</a:t>
            </a:r>
            <a:r>
              <a:rPr lang="en-US" sz="1700" b="1" dirty="0">
                <a:solidFill>
                  <a:srgbClr val="FFFFFF"/>
                </a:solidFill>
                <a:latin typeface="+mj-lt"/>
                <a:ea typeface="Unica One"/>
                <a:cs typeface="Unica One"/>
                <a:sym typeface="Unica One"/>
              </a:rPr>
              <a:t>:</a:t>
            </a:r>
            <a:endParaRPr sz="1700" b="1" dirty="0">
              <a:solidFill>
                <a:srgbClr val="FFFFFF"/>
              </a:solidFill>
              <a:latin typeface="+mj-lt"/>
              <a:ea typeface="Unica One"/>
              <a:cs typeface="Unica One"/>
              <a:sym typeface="Unica One"/>
            </a:endParaRPr>
          </a:p>
        </p:txBody>
      </p:sp>
      <p:sp>
        <p:nvSpPr>
          <p:cNvPr id="380" name="Google Shape;380;p38"/>
          <p:cNvSpPr txBox="1"/>
          <p:nvPr/>
        </p:nvSpPr>
        <p:spPr>
          <a:xfrm>
            <a:off x="1016781" y="1616742"/>
            <a:ext cx="1920300" cy="704008"/>
          </a:xfrm>
          <a:prstGeom prst="rect">
            <a:avLst/>
          </a:prstGeom>
          <a:noFill/>
          <a:ln>
            <a:noFill/>
          </a:ln>
        </p:spPr>
        <p:txBody>
          <a:bodyPr spcFirstLastPara="1" wrap="square" lIns="91425" tIns="91425" rIns="91425" bIns="91425" anchor="t" anchorCtr="0">
            <a:noAutofit/>
          </a:bodyPr>
          <a:lstStyle/>
          <a:p>
            <a:r>
              <a:rPr lang="en-US" sz="1200" dirty="0" smtClean="0">
                <a:solidFill>
                  <a:schemeClr val="accent4"/>
                </a:solidFill>
              </a:rPr>
              <a:t>Inflammation </a:t>
            </a:r>
            <a:r>
              <a:rPr lang="en-US" sz="1200" dirty="0">
                <a:solidFill>
                  <a:schemeClr val="accent4"/>
                </a:solidFill>
              </a:rPr>
              <a:t>of the nasal </a:t>
            </a:r>
            <a:r>
              <a:rPr lang="en-US" sz="1200" dirty="0" smtClean="0">
                <a:solidFill>
                  <a:schemeClr val="accent4"/>
                </a:solidFill>
              </a:rPr>
              <a:t>mucosa. </a:t>
            </a:r>
            <a:endParaRPr lang="en-US" sz="1200" dirty="0">
              <a:solidFill>
                <a:schemeClr val="accent4"/>
              </a:solidFill>
            </a:endParaRPr>
          </a:p>
        </p:txBody>
      </p:sp>
      <p:sp>
        <p:nvSpPr>
          <p:cNvPr id="381" name="Google Shape;381;p38"/>
          <p:cNvSpPr txBox="1"/>
          <p:nvPr/>
        </p:nvSpPr>
        <p:spPr>
          <a:xfrm>
            <a:off x="912100" y="3088225"/>
            <a:ext cx="1920300" cy="347700"/>
          </a:xfrm>
          <a:prstGeom prst="rect">
            <a:avLst/>
          </a:prstGeom>
          <a:noFill/>
          <a:ln>
            <a:noFill/>
          </a:ln>
        </p:spPr>
        <p:txBody>
          <a:bodyPr spcFirstLastPara="1" wrap="square" lIns="91425" tIns="91425" rIns="91425" bIns="91425" anchor="ctr" anchorCtr="0">
            <a:noAutofit/>
          </a:bodyPr>
          <a:lstStyle/>
          <a:p>
            <a:r>
              <a:rPr lang="en-US" sz="1600" b="1" dirty="0" err="1" smtClean="0">
                <a:solidFill>
                  <a:schemeClr val="accent4"/>
                </a:solidFill>
                <a:latin typeface="+mj-lt"/>
              </a:rPr>
              <a:t>Nasopharyngitis</a:t>
            </a:r>
            <a:r>
              <a:rPr lang="en-US" sz="1600" b="1" dirty="0" smtClean="0">
                <a:solidFill>
                  <a:schemeClr val="accent4"/>
                </a:solidFill>
                <a:latin typeface="+mj-lt"/>
              </a:rPr>
              <a:t> </a:t>
            </a:r>
            <a:endParaRPr lang="en-US" sz="1600" dirty="0">
              <a:solidFill>
                <a:schemeClr val="accent4"/>
              </a:solidFill>
              <a:latin typeface="+mj-lt"/>
            </a:endParaRPr>
          </a:p>
        </p:txBody>
      </p:sp>
      <p:sp>
        <p:nvSpPr>
          <p:cNvPr id="382" name="Google Shape;382;p38"/>
          <p:cNvSpPr txBox="1"/>
          <p:nvPr/>
        </p:nvSpPr>
        <p:spPr>
          <a:xfrm>
            <a:off x="912100" y="3371550"/>
            <a:ext cx="1920300" cy="809100"/>
          </a:xfrm>
          <a:prstGeom prst="rect">
            <a:avLst/>
          </a:prstGeom>
          <a:noFill/>
          <a:ln>
            <a:noFill/>
          </a:ln>
        </p:spPr>
        <p:txBody>
          <a:bodyPr spcFirstLastPara="1" wrap="square" lIns="91425" tIns="91425" rIns="91425" bIns="91425" anchor="t" anchorCtr="0">
            <a:noAutofit/>
          </a:bodyPr>
          <a:lstStyle/>
          <a:p>
            <a:r>
              <a:rPr lang="en-US" sz="1200" dirty="0" smtClean="0">
                <a:solidFill>
                  <a:schemeClr val="accent4"/>
                </a:solidFill>
              </a:rPr>
              <a:t>Inflammation </a:t>
            </a:r>
            <a:r>
              <a:rPr lang="en-US" sz="1200" dirty="0">
                <a:solidFill>
                  <a:schemeClr val="accent4"/>
                </a:solidFill>
              </a:rPr>
              <a:t>of the nares, pharynx, </a:t>
            </a:r>
            <a:r>
              <a:rPr lang="en-US" sz="1200" dirty="0" err="1">
                <a:solidFill>
                  <a:schemeClr val="accent4"/>
                </a:solidFill>
              </a:rPr>
              <a:t>hypopharynx</a:t>
            </a:r>
            <a:r>
              <a:rPr lang="en-US" sz="1200" dirty="0">
                <a:solidFill>
                  <a:schemeClr val="accent4"/>
                </a:solidFill>
              </a:rPr>
              <a:t>, uvula, and tonsils </a:t>
            </a:r>
          </a:p>
        </p:txBody>
      </p:sp>
      <p:grpSp>
        <p:nvGrpSpPr>
          <p:cNvPr id="383" name="Google Shape;383;p38"/>
          <p:cNvGrpSpPr/>
          <p:nvPr/>
        </p:nvGrpSpPr>
        <p:grpSpPr>
          <a:xfrm>
            <a:off x="4374709" y="2374896"/>
            <a:ext cx="394532" cy="393707"/>
            <a:chOff x="3541011" y="1508594"/>
            <a:chExt cx="350166" cy="349434"/>
          </a:xfrm>
        </p:grpSpPr>
        <p:sp>
          <p:nvSpPr>
            <p:cNvPr id="384" name="Google Shape;384;p38"/>
            <p:cNvSpPr/>
            <p:nvPr/>
          </p:nvSpPr>
          <p:spPr>
            <a:xfrm>
              <a:off x="3600879" y="1568270"/>
              <a:ext cx="230049" cy="289758"/>
            </a:xfrm>
            <a:custGeom>
              <a:avLst/>
              <a:gdLst/>
              <a:ahLst/>
              <a:cxnLst/>
              <a:rect l="l" t="t" r="r" b="b"/>
              <a:pathLst>
                <a:path w="7228" h="9104" extrusionOk="0">
                  <a:moveTo>
                    <a:pt x="3810" y="3781"/>
                  </a:moveTo>
                  <a:cubicBezTo>
                    <a:pt x="4001" y="3781"/>
                    <a:pt x="4156" y="3936"/>
                    <a:pt x="4156" y="4138"/>
                  </a:cubicBezTo>
                  <a:lnTo>
                    <a:pt x="4156" y="4472"/>
                  </a:lnTo>
                  <a:cubicBezTo>
                    <a:pt x="4144" y="4757"/>
                    <a:pt x="3906" y="4995"/>
                    <a:pt x="3632" y="4995"/>
                  </a:cubicBezTo>
                  <a:cubicBezTo>
                    <a:pt x="3334" y="4995"/>
                    <a:pt x="3108" y="4757"/>
                    <a:pt x="3108" y="4472"/>
                  </a:cubicBezTo>
                  <a:lnTo>
                    <a:pt x="3108" y="4138"/>
                  </a:lnTo>
                  <a:cubicBezTo>
                    <a:pt x="3108" y="3936"/>
                    <a:pt x="3275" y="3781"/>
                    <a:pt x="3465" y="3781"/>
                  </a:cubicBezTo>
                  <a:close/>
                  <a:moveTo>
                    <a:pt x="3787" y="5329"/>
                  </a:moveTo>
                  <a:lnTo>
                    <a:pt x="3787" y="5400"/>
                  </a:lnTo>
                  <a:cubicBezTo>
                    <a:pt x="3810" y="5460"/>
                    <a:pt x="3822" y="5519"/>
                    <a:pt x="3846" y="5567"/>
                  </a:cubicBezTo>
                  <a:lnTo>
                    <a:pt x="3632" y="5781"/>
                  </a:lnTo>
                  <a:lnTo>
                    <a:pt x="3596" y="5781"/>
                  </a:lnTo>
                  <a:lnTo>
                    <a:pt x="3370" y="5567"/>
                  </a:lnTo>
                  <a:cubicBezTo>
                    <a:pt x="3406" y="5519"/>
                    <a:pt x="3417" y="5460"/>
                    <a:pt x="3417" y="5400"/>
                  </a:cubicBezTo>
                  <a:lnTo>
                    <a:pt x="3417" y="5329"/>
                  </a:lnTo>
                  <a:close/>
                  <a:moveTo>
                    <a:pt x="3617" y="361"/>
                  </a:moveTo>
                  <a:cubicBezTo>
                    <a:pt x="4471" y="361"/>
                    <a:pt x="5286" y="670"/>
                    <a:pt x="5918" y="1257"/>
                  </a:cubicBezTo>
                  <a:cubicBezTo>
                    <a:pt x="6573" y="1888"/>
                    <a:pt x="6942" y="2733"/>
                    <a:pt x="6942" y="3638"/>
                  </a:cubicBezTo>
                  <a:cubicBezTo>
                    <a:pt x="6906" y="4281"/>
                    <a:pt x="6692" y="4936"/>
                    <a:pt x="6323" y="5484"/>
                  </a:cubicBezTo>
                  <a:cubicBezTo>
                    <a:pt x="5953" y="6019"/>
                    <a:pt x="5430" y="6436"/>
                    <a:pt x="4822" y="6674"/>
                  </a:cubicBezTo>
                  <a:cubicBezTo>
                    <a:pt x="4620" y="6758"/>
                    <a:pt x="4501" y="6948"/>
                    <a:pt x="4501" y="7139"/>
                  </a:cubicBezTo>
                  <a:lnTo>
                    <a:pt x="4501" y="7591"/>
                  </a:lnTo>
                  <a:cubicBezTo>
                    <a:pt x="4501" y="7662"/>
                    <a:pt x="4489" y="7722"/>
                    <a:pt x="4441" y="7781"/>
                  </a:cubicBezTo>
                  <a:lnTo>
                    <a:pt x="4287" y="8032"/>
                  </a:lnTo>
                  <a:cubicBezTo>
                    <a:pt x="4263" y="8043"/>
                    <a:pt x="4251" y="8079"/>
                    <a:pt x="4251" y="8091"/>
                  </a:cubicBezTo>
                  <a:lnTo>
                    <a:pt x="3025" y="8091"/>
                  </a:lnTo>
                  <a:cubicBezTo>
                    <a:pt x="3013" y="8079"/>
                    <a:pt x="3013" y="8043"/>
                    <a:pt x="3001" y="8032"/>
                  </a:cubicBezTo>
                  <a:lnTo>
                    <a:pt x="2834" y="7781"/>
                  </a:lnTo>
                  <a:cubicBezTo>
                    <a:pt x="2786" y="7722"/>
                    <a:pt x="2775" y="7651"/>
                    <a:pt x="2775" y="7591"/>
                  </a:cubicBezTo>
                  <a:lnTo>
                    <a:pt x="2775" y="6067"/>
                  </a:lnTo>
                  <a:cubicBezTo>
                    <a:pt x="2775" y="5996"/>
                    <a:pt x="2822" y="5936"/>
                    <a:pt x="2882" y="5900"/>
                  </a:cubicBezTo>
                  <a:lnTo>
                    <a:pt x="3167" y="5769"/>
                  </a:lnTo>
                  <a:lnTo>
                    <a:pt x="3417" y="6019"/>
                  </a:lnTo>
                  <a:cubicBezTo>
                    <a:pt x="3477" y="6079"/>
                    <a:pt x="3560" y="6127"/>
                    <a:pt x="3656" y="6127"/>
                  </a:cubicBezTo>
                  <a:cubicBezTo>
                    <a:pt x="3751" y="6127"/>
                    <a:pt x="3834" y="6103"/>
                    <a:pt x="3894" y="6019"/>
                  </a:cubicBezTo>
                  <a:lnTo>
                    <a:pt x="4144" y="5769"/>
                  </a:lnTo>
                  <a:lnTo>
                    <a:pt x="4429" y="5900"/>
                  </a:lnTo>
                  <a:cubicBezTo>
                    <a:pt x="4489" y="5936"/>
                    <a:pt x="4537" y="5996"/>
                    <a:pt x="4537" y="6067"/>
                  </a:cubicBezTo>
                  <a:lnTo>
                    <a:pt x="4537" y="6198"/>
                  </a:lnTo>
                  <a:cubicBezTo>
                    <a:pt x="4537" y="6293"/>
                    <a:pt x="4608" y="6365"/>
                    <a:pt x="4703" y="6365"/>
                  </a:cubicBezTo>
                  <a:cubicBezTo>
                    <a:pt x="4787" y="6365"/>
                    <a:pt x="4858" y="6293"/>
                    <a:pt x="4858" y="6198"/>
                  </a:cubicBezTo>
                  <a:lnTo>
                    <a:pt x="4858" y="6067"/>
                  </a:lnTo>
                  <a:cubicBezTo>
                    <a:pt x="4858" y="5877"/>
                    <a:pt x="4763" y="5698"/>
                    <a:pt x="4584" y="5626"/>
                  </a:cubicBezTo>
                  <a:lnTo>
                    <a:pt x="4179" y="5412"/>
                  </a:lnTo>
                  <a:lnTo>
                    <a:pt x="4179" y="5400"/>
                  </a:lnTo>
                  <a:lnTo>
                    <a:pt x="4179" y="5162"/>
                  </a:lnTo>
                  <a:cubicBezTo>
                    <a:pt x="4382" y="5007"/>
                    <a:pt x="4525" y="4757"/>
                    <a:pt x="4525" y="4472"/>
                  </a:cubicBezTo>
                  <a:lnTo>
                    <a:pt x="4525" y="4138"/>
                  </a:lnTo>
                  <a:cubicBezTo>
                    <a:pt x="4525" y="3757"/>
                    <a:pt x="4227" y="3448"/>
                    <a:pt x="3834" y="3448"/>
                  </a:cubicBezTo>
                  <a:lnTo>
                    <a:pt x="3489" y="3448"/>
                  </a:lnTo>
                  <a:cubicBezTo>
                    <a:pt x="3120" y="3448"/>
                    <a:pt x="2810" y="3745"/>
                    <a:pt x="2810" y="4138"/>
                  </a:cubicBezTo>
                  <a:lnTo>
                    <a:pt x="2810" y="4472"/>
                  </a:lnTo>
                  <a:cubicBezTo>
                    <a:pt x="2810" y="4757"/>
                    <a:pt x="2941" y="4995"/>
                    <a:pt x="3156" y="5162"/>
                  </a:cubicBezTo>
                  <a:lnTo>
                    <a:pt x="3156" y="5400"/>
                  </a:lnTo>
                  <a:lnTo>
                    <a:pt x="3156" y="5412"/>
                  </a:lnTo>
                  <a:lnTo>
                    <a:pt x="2751" y="5626"/>
                  </a:lnTo>
                  <a:cubicBezTo>
                    <a:pt x="2572" y="5710"/>
                    <a:pt x="2465" y="5877"/>
                    <a:pt x="2465" y="6067"/>
                  </a:cubicBezTo>
                  <a:lnTo>
                    <a:pt x="2465" y="6674"/>
                  </a:lnTo>
                  <a:cubicBezTo>
                    <a:pt x="1882" y="6460"/>
                    <a:pt x="1381" y="6055"/>
                    <a:pt x="1012" y="5567"/>
                  </a:cubicBezTo>
                  <a:cubicBezTo>
                    <a:pt x="572" y="4984"/>
                    <a:pt x="369" y="4281"/>
                    <a:pt x="381" y="3567"/>
                  </a:cubicBezTo>
                  <a:cubicBezTo>
                    <a:pt x="393" y="2745"/>
                    <a:pt x="727" y="1959"/>
                    <a:pt x="1310" y="1364"/>
                  </a:cubicBezTo>
                  <a:cubicBezTo>
                    <a:pt x="1882" y="769"/>
                    <a:pt x="2655" y="412"/>
                    <a:pt x="3477" y="364"/>
                  </a:cubicBezTo>
                  <a:cubicBezTo>
                    <a:pt x="3524" y="362"/>
                    <a:pt x="3571" y="361"/>
                    <a:pt x="3617" y="361"/>
                  </a:cubicBezTo>
                  <a:close/>
                  <a:moveTo>
                    <a:pt x="4144" y="8424"/>
                  </a:moveTo>
                  <a:lnTo>
                    <a:pt x="4144" y="8782"/>
                  </a:lnTo>
                  <a:lnTo>
                    <a:pt x="3108" y="8794"/>
                  </a:lnTo>
                  <a:cubicBezTo>
                    <a:pt x="3108" y="8794"/>
                    <a:pt x="3096" y="8794"/>
                    <a:pt x="3096" y="8782"/>
                  </a:cubicBezTo>
                  <a:lnTo>
                    <a:pt x="3096" y="8424"/>
                  </a:lnTo>
                  <a:close/>
                  <a:moveTo>
                    <a:pt x="3635" y="0"/>
                  </a:moveTo>
                  <a:cubicBezTo>
                    <a:pt x="3563" y="0"/>
                    <a:pt x="3490" y="2"/>
                    <a:pt x="3417" y="7"/>
                  </a:cubicBezTo>
                  <a:cubicBezTo>
                    <a:pt x="2513" y="54"/>
                    <a:pt x="1667" y="435"/>
                    <a:pt x="1024" y="1114"/>
                  </a:cubicBezTo>
                  <a:cubicBezTo>
                    <a:pt x="381" y="1769"/>
                    <a:pt x="24" y="2626"/>
                    <a:pt x="12" y="3531"/>
                  </a:cubicBezTo>
                  <a:cubicBezTo>
                    <a:pt x="0" y="4341"/>
                    <a:pt x="238" y="5103"/>
                    <a:pt x="691" y="5734"/>
                  </a:cubicBezTo>
                  <a:cubicBezTo>
                    <a:pt x="1131" y="6317"/>
                    <a:pt x="1739" y="6781"/>
                    <a:pt x="2405" y="7019"/>
                  </a:cubicBezTo>
                  <a:lnTo>
                    <a:pt x="2405" y="7603"/>
                  </a:lnTo>
                  <a:cubicBezTo>
                    <a:pt x="2405" y="7734"/>
                    <a:pt x="2453" y="7865"/>
                    <a:pt x="2524" y="7972"/>
                  </a:cubicBezTo>
                  <a:lnTo>
                    <a:pt x="2691" y="8222"/>
                  </a:lnTo>
                  <a:cubicBezTo>
                    <a:pt x="2739" y="8282"/>
                    <a:pt x="2751" y="8353"/>
                    <a:pt x="2751" y="8413"/>
                  </a:cubicBezTo>
                  <a:lnTo>
                    <a:pt x="2751" y="8770"/>
                  </a:lnTo>
                  <a:cubicBezTo>
                    <a:pt x="2751" y="8948"/>
                    <a:pt x="2894" y="9103"/>
                    <a:pt x="3072" y="9103"/>
                  </a:cubicBezTo>
                  <a:lnTo>
                    <a:pt x="4108" y="9103"/>
                  </a:lnTo>
                  <a:cubicBezTo>
                    <a:pt x="4287" y="9103"/>
                    <a:pt x="4429" y="8948"/>
                    <a:pt x="4429" y="8770"/>
                  </a:cubicBezTo>
                  <a:lnTo>
                    <a:pt x="4429" y="8413"/>
                  </a:lnTo>
                  <a:cubicBezTo>
                    <a:pt x="4429" y="8341"/>
                    <a:pt x="4441" y="8282"/>
                    <a:pt x="4489" y="8222"/>
                  </a:cubicBezTo>
                  <a:lnTo>
                    <a:pt x="4656" y="7972"/>
                  </a:lnTo>
                  <a:cubicBezTo>
                    <a:pt x="4727" y="7865"/>
                    <a:pt x="4775" y="7734"/>
                    <a:pt x="4775" y="7603"/>
                  </a:cubicBezTo>
                  <a:lnTo>
                    <a:pt x="4775" y="7150"/>
                  </a:lnTo>
                  <a:cubicBezTo>
                    <a:pt x="4775" y="7079"/>
                    <a:pt x="4822" y="7008"/>
                    <a:pt x="4894" y="6984"/>
                  </a:cubicBezTo>
                  <a:cubicBezTo>
                    <a:pt x="5561" y="6734"/>
                    <a:pt x="6132" y="6269"/>
                    <a:pt x="6549" y="5698"/>
                  </a:cubicBezTo>
                  <a:cubicBezTo>
                    <a:pt x="6966" y="5079"/>
                    <a:pt x="7180" y="4388"/>
                    <a:pt x="7180" y="3638"/>
                  </a:cubicBezTo>
                  <a:cubicBezTo>
                    <a:pt x="7227" y="2614"/>
                    <a:pt x="6823" y="1674"/>
                    <a:pt x="6096" y="995"/>
                  </a:cubicBezTo>
                  <a:cubicBezTo>
                    <a:pt x="5422" y="354"/>
                    <a:pt x="4564" y="0"/>
                    <a:pt x="36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8"/>
            <p:cNvSpPr/>
            <p:nvPr/>
          </p:nvSpPr>
          <p:spPr>
            <a:xfrm>
              <a:off x="3541011" y="1677980"/>
              <a:ext cx="48919" cy="10630"/>
            </a:xfrm>
            <a:custGeom>
              <a:avLst/>
              <a:gdLst/>
              <a:ahLst/>
              <a:cxnLst/>
              <a:rect l="l" t="t" r="r" b="b"/>
              <a:pathLst>
                <a:path w="1537" h="334" extrusionOk="0">
                  <a:moveTo>
                    <a:pt x="167" y="1"/>
                  </a:moveTo>
                  <a:cubicBezTo>
                    <a:pt x="72" y="1"/>
                    <a:pt x="0" y="72"/>
                    <a:pt x="0" y="167"/>
                  </a:cubicBezTo>
                  <a:cubicBezTo>
                    <a:pt x="0" y="251"/>
                    <a:pt x="72" y="334"/>
                    <a:pt x="167" y="334"/>
                  </a:cubicBezTo>
                  <a:lnTo>
                    <a:pt x="1369" y="334"/>
                  </a:lnTo>
                  <a:cubicBezTo>
                    <a:pt x="1465" y="334"/>
                    <a:pt x="1536" y="251"/>
                    <a:pt x="1536" y="167"/>
                  </a:cubicBezTo>
                  <a:cubicBezTo>
                    <a:pt x="1536" y="72"/>
                    <a:pt x="1465" y="1"/>
                    <a:pt x="13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8"/>
            <p:cNvSpPr/>
            <p:nvPr/>
          </p:nvSpPr>
          <p:spPr>
            <a:xfrm>
              <a:off x="3842259" y="1677980"/>
              <a:ext cx="48919" cy="10630"/>
            </a:xfrm>
            <a:custGeom>
              <a:avLst/>
              <a:gdLst/>
              <a:ahLst/>
              <a:cxnLst/>
              <a:rect l="l" t="t" r="r" b="b"/>
              <a:pathLst>
                <a:path w="1537" h="334" extrusionOk="0">
                  <a:moveTo>
                    <a:pt x="167" y="1"/>
                  </a:moveTo>
                  <a:cubicBezTo>
                    <a:pt x="72" y="1"/>
                    <a:pt x="1" y="72"/>
                    <a:pt x="1" y="167"/>
                  </a:cubicBezTo>
                  <a:cubicBezTo>
                    <a:pt x="1" y="251"/>
                    <a:pt x="72" y="334"/>
                    <a:pt x="167" y="334"/>
                  </a:cubicBezTo>
                  <a:lnTo>
                    <a:pt x="1370" y="334"/>
                  </a:lnTo>
                  <a:cubicBezTo>
                    <a:pt x="1465" y="334"/>
                    <a:pt x="1537" y="251"/>
                    <a:pt x="1537" y="167"/>
                  </a:cubicBezTo>
                  <a:cubicBezTo>
                    <a:pt x="1537" y="72"/>
                    <a:pt x="1465" y="1"/>
                    <a:pt x="13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8"/>
            <p:cNvSpPr/>
            <p:nvPr/>
          </p:nvSpPr>
          <p:spPr>
            <a:xfrm>
              <a:off x="3711161" y="1508594"/>
              <a:ext cx="10248" cy="48537"/>
            </a:xfrm>
            <a:custGeom>
              <a:avLst/>
              <a:gdLst/>
              <a:ahLst/>
              <a:cxnLst/>
              <a:rect l="l" t="t" r="r" b="b"/>
              <a:pathLst>
                <a:path w="322" h="1525" extrusionOk="0">
                  <a:moveTo>
                    <a:pt x="167" y="1"/>
                  </a:moveTo>
                  <a:cubicBezTo>
                    <a:pt x="72" y="1"/>
                    <a:pt x="0" y="72"/>
                    <a:pt x="0" y="155"/>
                  </a:cubicBezTo>
                  <a:lnTo>
                    <a:pt x="0" y="1370"/>
                  </a:lnTo>
                  <a:cubicBezTo>
                    <a:pt x="0" y="1453"/>
                    <a:pt x="72" y="1525"/>
                    <a:pt x="167" y="1525"/>
                  </a:cubicBezTo>
                  <a:cubicBezTo>
                    <a:pt x="250" y="1525"/>
                    <a:pt x="322" y="1453"/>
                    <a:pt x="322" y="1370"/>
                  </a:cubicBezTo>
                  <a:lnTo>
                    <a:pt x="322" y="155"/>
                  </a:lnTo>
                  <a:cubicBezTo>
                    <a:pt x="310" y="60"/>
                    <a:pt x="250" y="1"/>
                    <a:pt x="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8"/>
            <p:cNvSpPr/>
            <p:nvPr/>
          </p:nvSpPr>
          <p:spPr>
            <a:xfrm>
              <a:off x="3633470" y="1792018"/>
              <a:ext cx="22757" cy="29249"/>
            </a:xfrm>
            <a:custGeom>
              <a:avLst/>
              <a:gdLst/>
              <a:ahLst/>
              <a:cxnLst/>
              <a:rect l="l" t="t" r="r" b="b"/>
              <a:pathLst>
                <a:path w="715" h="919" extrusionOk="0">
                  <a:moveTo>
                    <a:pt x="525" y="1"/>
                  </a:moveTo>
                  <a:cubicBezTo>
                    <a:pt x="470" y="1"/>
                    <a:pt x="413" y="30"/>
                    <a:pt x="381" y="85"/>
                  </a:cubicBezTo>
                  <a:lnTo>
                    <a:pt x="48" y="680"/>
                  </a:lnTo>
                  <a:cubicBezTo>
                    <a:pt x="0" y="751"/>
                    <a:pt x="24" y="859"/>
                    <a:pt x="107" y="894"/>
                  </a:cubicBezTo>
                  <a:cubicBezTo>
                    <a:pt x="131" y="918"/>
                    <a:pt x="167" y="918"/>
                    <a:pt x="179" y="918"/>
                  </a:cubicBezTo>
                  <a:cubicBezTo>
                    <a:pt x="238" y="918"/>
                    <a:pt x="286" y="882"/>
                    <a:pt x="310" y="835"/>
                  </a:cubicBezTo>
                  <a:lnTo>
                    <a:pt x="655" y="240"/>
                  </a:lnTo>
                  <a:cubicBezTo>
                    <a:pt x="715" y="156"/>
                    <a:pt x="679" y="61"/>
                    <a:pt x="608" y="25"/>
                  </a:cubicBezTo>
                  <a:cubicBezTo>
                    <a:pt x="583" y="9"/>
                    <a:pt x="554" y="1"/>
                    <a:pt x="5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8"/>
            <p:cNvSpPr/>
            <p:nvPr/>
          </p:nvSpPr>
          <p:spPr>
            <a:xfrm>
              <a:off x="3775962" y="1545195"/>
              <a:ext cx="22757" cy="28995"/>
            </a:xfrm>
            <a:custGeom>
              <a:avLst/>
              <a:gdLst/>
              <a:ahLst/>
              <a:cxnLst/>
              <a:rect l="l" t="t" r="r" b="b"/>
              <a:pathLst>
                <a:path w="715" h="911" extrusionOk="0">
                  <a:moveTo>
                    <a:pt x="534" y="1"/>
                  </a:moveTo>
                  <a:cubicBezTo>
                    <a:pt x="476" y="1"/>
                    <a:pt x="418" y="28"/>
                    <a:pt x="393" y="77"/>
                  </a:cubicBezTo>
                  <a:lnTo>
                    <a:pt x="48" y="672"/>
                  </a:lnTo>
                  <a:cubicBezTo>
                    <a:pt x="0" y="744"/>
                    <a:pt x="36" y="851"/>
                    <a:pt x="107" y="898"/>
                  </a:cubicBezTo>
                  <a:cubicBezTo>
                    <a:pt x="131" y="910"/>
                    <a:pt x="167" y="910"/>
                    <a:pt x="179" y="910"/>
                  </a:cubicBezTo>
                  <a:cubicBezTo>
                    <a:pt x="238" y="910"/>
                    <a:pt x="286" y="887"/>
                    <a:pt x="310" y="839"/>
                  </a:cubicBezTo>
                  <a:lnTo>
                    <a:pt x="655" y="244"/>
                  </a:lnTo>
                  <a:cubicBezTo>
                    <a:pt x="714" y="172"/>
                    <a:pt x="691" y="65"/>
                    <a:pt x="607" y="17"/>
                  </a:cubicBezTo>
                  <a:cubicBezTo>
                    <a:pt x="585" y="6"/>
                    <a:pt x="560"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8"/>
            <p:cNvSpPr/>
            <p:nvPr/>
          </p:nvSpPr>
          <p:spPr>
            <a:xfrm>
              <a:off x="3577390" y="1601498"/>
              <a:ext cx="31095" cy="21197"/>
            </a:xfrm>
            <a:custGeom>
              <a:avLst/>
              <a:gdLst/>
              <a:ahLst/>
              <a:cxnLst/>
              <a:rect l="l" t="t" r="r" b="b"/>
              <a:pathLst>
                <a:path w="977" h="666" extrusionOk="0">
                  <a:moveTo>
                    <a:pt x="199" y="1"/>
                  </a:moveTo>
                  <a:cubicBezTo>
                    <a:pt x="141" y="1"/>
                    <a:pt x="80" y="33"/>
                    <a:pt x="48" y="82"/>
                  </a:cubicBezTo>
                  <a:cubicBezTo>
                    <a:pt x="0" y="153"/>
                    <a:pt x="36" y="261"/>
                    <a:pt x="107" y="308"/>
                  </a:cubicBezTo>
                  <a:lnTo>
                    <a:pt x="703" y="642"/>
                  </a:lnTo>
                  <a:cubicBezTo>
                    <a:pt x="738" y="665"/>
                    <a:pt x="762" y="665"/>
                    <a:pt x="774" y="665"/>
                  </a:cubicBezTo>
                  <a:cubicBezTo>
                    <a:pt x="834" y="665"/>
                    <a:pt x="881" y="630"/>
                    <a:pt x="917" y="594"/>
                  </a:cubicBezTo>
                  <a:cubicBezTo>
                    <a:pt x="976" y="499"/>
                    <a:pt x="941" y="415"/>
                    <a:pt x="869" y="368"/>
                  </a:cubicBezTo>
                  <a:lnTo>
                    <a:pt x="274" y="22"/>
                  </a:lnTo>
                  <a:cubicBezTo>
                    <a:pt x="252" y="7"/>
                    <a:pt x="226" y="1"/>
                    <a:pt x="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8"/>
            <p:cNvSpPr/>
            <p:nvPr/>
          </p:nvSpPr>
          <p:spPr>
            <a:xfrm>
              <a:off x="3823703" y="1743608"/>
              <a:ext cx="31095" cy="21197"/>
            </a:xfrm>
            <a:custGeom>
              <a:avLst/>
              <a:gdLst/>
              <a:ahLst/>
              <a:cxnLst/>
              <a:rect l="l" t="t" r="r" b="b"/>
              <a:pathLst>
                <a:path w="977" h="666" extrusionOk="0">
                  <a:moveTo>
                    <a:pt x="199" y="1"/>
                  </a:moveTo>
                  <a:cubicBezTo>
                    <a:pt x="141" y="1"/>
                    <a:pt x="81" y="33"/>
                    <a:pt x="48" y="82"/>
                  </a:cubicBezTo>
                  <a:cubicBezTo>
                    <a:pt x="0" y="153"/>
                    <a:pt x="36" y="260"/>
                    <a:pt x="107" y="308"/>
                  </a:cubicBezTo>
                  <a:lnTo>
                    <a:pt x="703" y="641"/>
                  </a:lnTo>
                  <a:cubicBezTo>
                    <a:pt x="738" y="665"/>
                    <a:pt x="762" y="665"/>
                    <a:pt x="774" y="665"/>
                  </a:cubicBezTo>
                  <a:cubicBezTo>
                    <a:pt x="834" y="665"/>
                    <a:pt x="881" y="629"/>
                    <a:pt x="917" y="594"/>
                  </a:cubicBezTo>
                  <a:cubicBezTo>
                    <a:pt x="977" y="510"/>
                    <a:pt x="953" y="415"/>
                    <a:pt x="869" y="368"/>
                  </a:cubicBezTo>
                  <a:lnTo>
                    <a:pt x="274" y="22"/>
                  </a:lnTo>
                  <a:cubicBezTo>
                    <a:pt x="252" y="7"/>
                    <a:pt x="226" y="1"/>
                    <a:pt x="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8"/>
            <p:cNvSpPr/>
            <p:nvPr/>
          </p:nvSpPr>
          <p:spPr>
            <a:xfrm>
              <a:off x="3775962" y="1792018"/>
              <a:ext cx="22757" cy="29249"/>
            </a:xfrm>
            <a:custGeom>
              <a:avLst/>
              <a:gdLst/>
              <a:ahLst/>
              <a:cxnLst/>
              <a:rect l="l" t="t" r="r" b="b"/>
              <a:pathLst>
                <a:path w="715" h="919" extrusionOk="0">
                  <a:moveTo>
                    <a:pt x="190" y="1"/>
                  </a:moveTo>
                  <a:cubicBezTo>
                    <a:pt x="160" y="1"/>
                    <a:pt x="132" y="9"/>
                    <a:pt x="107" y="25"/>
                  </a:cubicBezTo>
                  <a:cubicBezTo>
                    <a:pt x="36" y="61"/>
                    <a:pt x="0" y="168"/>
                    <a:pt x="48" y="240"/>
                  </a:cubicBezTo>
                  <a:lnTo>
                    <a:pt x="393" y="835"/>
                  </a:lnTo>
                  <a:cubicBezTo>
                    <a:pt x="417" y="882"/>
                    <a:pt x="476" y="918"/>
                    <a:pt x="524" y="918"/>
                  </a:cubicBezTo>
                  <a:cubicBezTo>
                    <a:pt x="548" y="918"/>
                    <a:pt x="583" y="918"/>
                    <a:pt x="595" y="894"/>
                  </a:cubicBezTo>
                  <a:cubicBezTo>
                    <a:pt x="691" y="859"/>
                    <a:pt x="714" y="751"/>
                    <a:pt x="667" y="680"/>
                  </a:cubicBezTo>
                  <a:lnTo>
                    <a:pt x="333" y="85"/>
                  </a:lnTo>
                  <a:cubicBezTo>
                    <a:pt x="302" y="30"/>
                    <a:pt x="245" y="1"/>
                    <a:pt x="1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8"/>
            <p:cNvSpPr/>
            <p:nvPr/>
          </p:nvSpPr>
          <p:spPr>
            <a:xfrm>
              <a:off x="3633470" y="1545195"/>
              <a:ext cx="22757" cy="28995"/>
            </a:xfrm>
            <a:custGeom>
              <a:avLst/>
              <a:gdLst/>
              <a:ahLst/>
              <a:cxnLst/>
              <a:rect l="l" t="t" r="r" b="b"/>
              <a:pathLst>
                <a:path w="715" h="911" extrusionOk="0">
                  <a:moveTo>
                    <a:pt x="181" y="1"/>
                  </a:moveTo>
                  <a:cubicBezTo>
                    <a:pt x="155" y="1"/>
                    <a:pt x="130" y="6"/>
                    <a:pt x="107" y="17"/>
                  </a:cubicBezTo>
                  <a:cubicBezTo>
                    <a:pt x="24" y="65"/>
                    <a:pt x="0" y="172"/>
                    <a:pt x="48" y="244"/>
                  </a:cubicBezTo>
                  <a:lnTo>
                    <a:pt x="381" y="839"/>
                  </a:lnTo>
                  <a:cubicBezTo>
                    <a:pt x="417" y="887"/>
                    <a:pt x="477" y="910"/>
                    <a:pt x="524" y="910"/>
                  </a:cubicBezTo>
                  <a:cubicBezTo>
                    <a:pt x="548" y="910"/>
                    <a:pt x="584" y="910"/>
                    <a:pt x="596" y="898"/>
                  </a:cubicBezTo>
                  <a:cubicBezTo>
                    <a:pt x="679" y="851"/>
                    <a:pt x="715" y="744"/>
                    <a:pt x="667" y="672"/>
                  </a:cubicBezTo>
                  <a:lnTo>
                    <a:pt x="322" y="77"/>
                  </a:lnTo>
                  <a:cubicBezTo>
                    <a:pt x="297" y="28"/>
                    <a:pt x="238" y="1"/>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8"/>
            <p:cNvSpPr/>
            <p:nvPr/>
          </p:nvSpPr>
          <p:spPr>
            <a:xfrm>
              <a:off x="3823703" y="1601498"/>
              <a:ext cx="31095" cy="21197"/>
            </a:xfrm>
            <a:custGeom>
              <a:avLst/>
              <a:gdLst/>
              <a:ahLst/>
              <a:cxnLst/>
              <a:rect l="l" t="t" r="r" b="b"/>
              <a:pathLst>
                <a:path w="977" h="666" extrusionOk="0">
                  <a:moveTo>
                    <a:pt x="778" y="1"/>
                  </a:moveTo>
                  <a:cubicBezTo>
                    <a:pt x="751" y="1"/>
                    <a:pt x="725" y="7"/>
                    <a:pt x="703" y="22"/>
                  </a:cubicBezTo>
                  <a:lnTo>
                    <a:pt x="107" y="368"/>
                  </a:lnTo>
                  <a:cubicBezTo>
                    <a:pt x="36" y="415"/>
                    <a:pt x="0" y="511"/>
                    <a:pt x="48" y="594"/>
                  </a:cubicBezTo>
                  <a:cubicBezTo>
                    <a:pt x="84" y="630"/>
                    <a:pt x="143" y="665"/>
                    <a:pt x="179" y="665"/>
                  </a:cubicBezTo>
                  <a:cubicBezTo>
                    <a:pt x="215" y="665"/>
                    <a:pt x="238" y="665"/>
                    <a:pt x="262" y="653"/>
                  </a:cubicBezTo>
                  <a:lnTo>
                    <a:pt x="857" y="308"/>
                  </a:lnTo>
                  <a:cubicBezTo>
                    <a:pt x="953" y="249"/>
                    <a:pt x="977" y="153"/>
                    <a:pt x="929" y="82"/>
                  </a:cubicBezTo>
                  <a:cubicBezTo>
                    <a:pt x="896" y="33"/>
                    <a:pt x="836"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8"/>
            <p:cNvSpPr/>
            <p:nvPr/>
          </p:nvSpPr>
          <p:spPr>
            <a:xfrm>
              <a:off x="3577390" y="1743608"/>
              <a:ext cx="31095" cy="21197"/>
            </a:xfrm>
            <a:custGeom>
              <a:avLst/>
              <a:gdLst/>
              <a:ahLst/>
              <a:cxnLst/>
              <a:rect l="l" t="t" r="r" b="b"/>
              <a:pathLst>
                <a:path w="977" h="666" extrusionOk="0">
                  <a:moveTo>
                    <a:pt x="778" y="1"/>
                  </a:moveTo>
                  <a:cubicBezTo>
                    <a:pt x="751" y="1"/>
                    <a:pt x="725" y="7"/>
                    <a:pt x="703" y="22"/>
                  </a:cubicBezTo>
                  <a:lnTo>
                    <a:pt x="107" y="368"/>
                  </a:lnTo>
                  <a:cubicBezTo>
                    <a:pt x="36" y="415"/>
                    <a:pt x="0" y="510"/>
                    <a:pt x="48" y="594"/>
                  </a:cubicBezTo>
                  <a:cubicBezTo>
                    <a:pt x="84" y="629"/>
                    <a:pt x="143" y="665"/>
                    <a:pt x="179" y="665"/>
                  </a:cubicBezTo>
                  <a:cubicBezTo>
                    <a:pt x="214" y="665"/>
                    <a:pt x="238" y="665"/>
                    <a:pt x="262" y="653"/>
                  </a:cubicBezTo>
                  <a:lnTo>
                    <a:pt x="857" y="308"/>
                  </a:lnTo>
                  <a:cubicBezTo>
                    <a:pt x="941" y="260"/>
                    <a:pt x="976" y="153"/>
                    <a:pt x="929" y="82"/>
                  </a:cubicBezTo>
                  <a:cubicBezTo>
                    <a:pt x="896" y="33"/>
                    <a:pt x="835"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8"/>
            <p:cNvSpPr/>
            <p:nvPr/>
          </p:nvSpPr>
          <p:spPr>
            <a:xfrm>
              <a:off x="3732358" y="1593032"/>
              <a:ext cx="71294" cy="62255"/>
            </a:xfrm>
            <a:custGeom>
              <a:avLst/>
              <a:gdLst/>
              <a:ahLst/>
              <a:cxnLst/>
              <a:rect l="l" t="t" r="r" b="b"/>
              <a:pathLst>
                <a:path w="2240" h="1956" extrusionOk="0">
                  <a:moveTo>
                    <a:pt x="186" y="1"/>
                  </a:moveTo>
                  <a:cubicBezTo>
                    <a:pt x="103" y="1"/>
                    <a:pt x="34" y="47"/>
                    <a:pt x="13" y="122"/>
                  </a:cubicBezTo>
                  <a:cubicBezTo>
                    <a:pt x="1" y="217"/>
                    <a:pt x="48" y="300"/>
                    <a:pt x="132" y="324"/>
                  </a:cubicBezTo>
                  <a:cubicBezTo>
                    <a:pt x="930" y="527"/>
                    <a:pt x="1584" y="1098"/>
                    <a:pt x="1894" y="1848"/>
                  </a:cubicBezTo>
                  <a:cubicBezTo>
                    <a:pt x="1918" y="1908"/>
                    <a:pt x="1977" y="1955"/>
                    <a:pt x="2037" y="1955"/>
                  </a:cubicBezTo>
                  <a:cubicBezTo>
                    <a:pt x="2061" y="1955"/>
                    <a:pt x="2084" y="1955"/>
                    <a:pt x="2096" y="1943"/>
                  </a:cubicBezTo>
                  <a:cubicBezTo>
                    <a:pt x="2192" y="1908"/>
                    <a:pt x="2239" y="1824"/>
                    <a:pt x="2192" y="1729"/>
                  </a:cubicBezTo>
                  <a:cubicBezTo>
                    <a:pt x="1846" y="884"/>
                    <a:pt x="1108" y="229"/>
                    <a:pt x="215" y="3"/>
                  </a:cubicBezTo>
                  <a:cubicBezTo>
                    <a:pt x="205" y="1"/>
                    <a:pt x="196" y="1"/>
                    <a:pt x="1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grpSp>
        <p:nvGrpSpPr>
          <p:cNvPr id="355" name="Google Shape;355;p38"/>
          <p:cNvGrpSpPr/>
          <p:nvPr/>
        </p:nvGrpSpPr>
        <p:grpSpPr>
          <a:xfrm>
            <a:off x="3745564" y="1603852"/>
            <a:ext cx="1794160" cy="1797209"/>
            <a:chOff x="3745564" y="1603852"/>
            <a:chExt cx="1794160" cy="1797209"/>
          </a:xfrm>
        </p:grpSpPr>
        <p:sp>
          <p:nvSpPr>
            <p:cNvPr id="356" name="Google Shape;356;p38"/>
            <p:cNvSpPr/>
            <p:nvPr/>
          </p:nvSpPr>
          <p:spPr>
            <a:xfrm rot="2700000">
              <a:off x="4472656" y="2717536"/>
              <a:ext cx="763264" cy="238948"/>
            </a:xfrm>
            <a:custGeom>
              <a:avLst/>
              <a:gdLst/>
              <a:ahLst/>
              <a:cxnLst/>
              <a:rect l="l" t="t" r="r" b="b"/>
              <a:pathLst>
                <a:path w="156211" h="60723" extrusionOk="0">
                  <a:moveTo>
                    <a:pt x="1" y="1"/>
                  </a:moveTo>
                  <a:lnTo>
                    <a:pt x="1" y="60723"/>
                  </a:lnTo>
                  <a:cubicBezTo>
                    <a:pt x="23218" y="48102"/>
                    <a:pt x="49816" y="40935"/>
                    <a:pt x="78106" y="40935"/>
                  </a:cubicBezTo>
                  <a:cubicBezTo>
                    <a:pt x="106383" y="40935"/>
                    <a:pt x="132994" y="48102"/>
                    <a:pt x="156211" y="60723"/>
                  </a:cubicBezTo>
                  <a:lnTo>
                    <a:pt x="156211" y="1"/>
                  </a:lnTo>
                  <a:cubicBezTo>
                    <a:pt x="132994" y="12610"/>
                    <a:pt x="106383" y="19777"/>
                    <a:pt x="78106" y="19777"/>
                  </a:cubicBezTo>
                  <a:cubicBezTo>
                    <a:pt x="49816" y="19777"/>
                    <a:pt x="23218" y="12610"/>
                    <a:pt x="1" y="1"/>
                  </a:cubicBezTo>
                  <a:close/>
                </a:path>
              </a:pathLst>
            </a:custGeom>
            <a:solidFill>
              <a:srgbClr val="000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8"/>
            <p:cNvSpPr/>
            <p:nvPr/>
          </p:nvSpPr>
          <p:spPr>
            <a:xfrm rot="-2700000" flipH="1">
              <a:off x="4394574" y="2008202"/>
              <a:ext cx="1242651" cy="238948"/>
            </a:xfrm>
            <a:custGeom>
              <a:avLst/>
              <a:gdLst/>
              <a:ahLst/>
              <a:cxnLst/>
              <a:rect l="l" t="t" r="r" b="b"/>
              <a:pathLst>
                <a:path w="156211" h="60723" extrusionOk="0">
                  <a:moveTo>
                    <a:pt x="1" y="1"/>
                  </a:moveTo>
                  <a:lnTo>
                    <a:pt x="1" y="60723"/>
                  </a:lnTo>
                  <a:cubicBezTo>
                    <a:pt x="23218" y="48102"/>
                    <a:pt x="49816" y="40935"/>
                    <a:pt x="78106" y="40935"/>
                  </a:cubicBezTo>
                  <a:cubicBezTo>
                    <a:pt x="106383" y="40935"/>
                    <a:pt x="132994" y="48102"/>
                    <a:pt x="156211" y="60723"/>
                  </a:cubicBezTo>
                  <a:lnTo>
                    <a:pt x="156211" y="1"/>
                  </a:lnTo>
                  <a:cubicBezTo>
                    <a:pt x="132994" y="12610"/>
                    <a:pt x="106383" y="19777"/>
                    <a:pt x="78106" y="19777"/>
                  </a:cubicBezTo>
                  <a:cubicBezTo>
                    <a:pt x="49816" y="19777"/>
                    <a:pt x="23218" y="12610"/>
                    <a:pt x="1" y="1"/>
                  </a:cubicBezTo>
                  <a:close/>
                </a:path>
              </a:pathLst>
            </a:custGeom>
            <a:solidFill>
              <a:srgbClr val="000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8"/>
            <p:cNvSpPr/>
            <p:nvPr/>
          </p:nvSpPr>
          <p:spPr>
            <a:xfrm rot="-2700000" flipH="1">
              <a:off x="3674834" y="2822395"/>
              <a:ext cx="1059843" cy="238948"/>
            </a:xfrm>
            <a:custGeom>
              <a:avLst/>
              <a:gdLst/>
              <a:ahLst/>
              <a:cxnLst/>
              <a:rect l="l" t="t" r="r" b="b"/>
              <a:pathLst>
                <a:path w="156211" h="60723" extrusionOk="0">
                  <a:moveTo>
                    <a:pt x="1" y="1"/>
                  </a:moveTo>
                  <a:lnTo>
                    <a:pt x="1" y="60723"/>
                  </a:lnTo>
                  <a:cubicBezTo>
                    <a:pt x="23218" y="48102"/>
                    <a:pt x="49816" y="40935"/>
                    <a:pt x="78106" y="40935"/>
                  </a:cubicBezTo>
                  <a:cubicBezTo>
                    <a:pt x="106383" y="40935"/>
                    <a:pt x="132994" y="48102"/>
                    <a:pt x="156211" y="60723"/>
                  </a:cubicBezTo>
                  <a:lnTo>
                    <a:pt x="156211" y="1"/>
                  </a:lnTo>
                  <a:cubicBezTo>
                    <a:pt x="132994" y="12610"/>
                    <a:pt x="106383" y="19777"/>
                    <a:pt x="78106" y="19777"/>
                  </a:cubicBezTo>
                  <a:cubicBezTo>
                    <a:pt x="49816" y="19777"/>
                    <a:pt x="23218" y="12610"/>
                    <a:pt x="1" y="1"/>
                  </a:cubicBezTo>
                  <a:close/>
                </a:path>
              </a:pathLst>
            </a:custGeom>
            <a:solidFill>
              <a:srgbClr val="000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8"/>
            <p:cNvSpPr/>
            <p:nvPr/>
          </p:nvSpPr>
          <p:spPr>
            <a:xfrm rot="2700000">
              <a:off x="3828995" y="2136693"/>
              <a:ext cx="879245" cy="238948"/>
            </a:xfrm>
            <a:custGeom>
              <a:avLst/>
              <a:gdLst/>
              <a:ahLst/>
              <a:cxnLst/>
              <a:rect l="l" t="t" r="r" b="b"/>
              <a:pathLst>
                <a:path w="156211" h="60723" extrusionOk="0">
                  <a:moveTo>
                    <a:pt x="1" y="1"/>
                  </a:moveTo>
                  <a:lnTo>
                    <a:pt x="1" y="60723"/>
                  </a:lnTo>
                  <a:cubicBezTo>
                    <a:pt x="23218" y="48102"/>
                    <a:pt x="49816" y="40935"/>
                    <a:pt x="78106" y="40935"/>
                  </a:cubicBezTo>
                  <a:cubicBezTo>
                    <a:pt x="106383" y="40935"/>
                    <a:pt x="132994" y="48102"/>
                    <a:pt x="156211" y="60723"/>
                  </a:cubicBezTo>
                  <a:lnTo>
                    <a:pt x="156211" y="1"/>
                  </a:lnTo>
                  <a:cubicBezTo>
                    <a:pt x="132994" y="12610"/>
                    <a:pt x="106383" y="19777"/>
                    <a:pt x="78106" y="19777"/>
                  </a:cubicBezTo>
                  <a:cubicBezTo>
                    <a:pt x="49816" y="19777"/>
                    <a:pt x="23218" y="12610"/>
                    <a:pt x="1" y="1"/>
                  </a:cubicBezTo>
                  <a:close/>
                </a:path>
              </a:pathLst>
            </a:custGeom>
            <a:solidFill>
              <a:srgbClr val="0000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0" name="Google Shape;360;p38"/>
          <p:cNvPicPr preferRelativeResize="0"/>
          <p:nvPr/>
        </p:nvPicPr>
        <p:blipFill>
          <a:blip r:embed="rId3">
            <a:alphaModFix/>
          </a:blip>
          <a:stretch>
            <a:fillRect/>
          </a:stretch>
        </p:blipFill>
        <p:spPr>
          <a:xfrm rot="10800000">
            <a:off x="4255638" y="2251725"/>
            <a:ext cx="640081" cy="640081"/>
          </a:xfrm>
          <a:prstGeom prst="rect">
            <a:avLst/>
          </a:prstGeom>
          <a:noFill/>
          <a:ln>
            <a:noFill/>
          </a:ln>
        </p:spPr>
      </p:pic>
      <p:sp>
        <p:nvSpPr>
          <p:cNvPr id="361" name="Google Shape;361;p38"/>
          <p:cNvSpPr/>
          <p:nvPr/>
        </p:nvSpPr>
        <p:spPr>
          <a:xfrm rot="5400000">
            <a:off x="5761925" y="2844775"/>
            <a:ext cx="57900" cy="834600"/>
          </a:xfrm>
          <a:prstGeom prst="roundRect">
            <a:avLst>
              <a:gd name="adj" fmla="val 50000"/>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8"/>
          <p:cNvSpPr/>
          <p:nvPr/>
        </p:nvSpPr>
        <p:spPr>
          <a:xfrm rot="5400000">
            <a:off x="5761925" y="1144125"/>
            <a:ext cx="57900" cy="834600"/>
          </a:xfrm>
          <a:prstGeom prst="roundRect">
            <a:avLst>
              <a:gd name="adj" fmla="val 50000"/>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8"/>
          <p:cNvSpPr/>
          <p:nvPr/>
        </p:nvSpPr>
        <p:spPr>
          <a:xfrm rot="5400000">
            <a:off x="3344125" y="2844775"/>
            <a:ext cx="57900" cy="834600"/>
          </a:xfrm>
          <a:prstGeom prst="roundRect">
            <a:avLst>
              <a:gd name="adj" fmla="val 50000"/>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8"/>
          <p:cNvSpPr/>
          <p:nvPr/>
        </p:nvSpPr>
        <p:spPr>
          <a:xfrm rot="5400000">
            <a:off x="3344125" y="1144125"/>
            <a:ext cx="57900" cy="834600"/>
          </a:xfrm>
          <a:prstGeom prst="roundRect">
            <a:avLst>
              <a:gd name="adj" fmla="val 50000"/>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5" name="Google Shape;365;p38"/>
          <p:cNvPicPr preferRelativeResize="0"/>
          <p:nvPr/>
        </p:nvPicPr>
        <p:blipFill>
          <a:blip r:embed="rId4">
            <a:alphaModFix/>
          </a:blip>
          <a:stretch>
            <a:fillRect/>
          </a:stretch>
        </p:blipFill>
        <p:spPr>
          <a:xfrm>
            <a:off x="3455838" y="1444913"/>
            <a:ext cx="658370" cy="658370"/>
          </a:xfrm>
          <a:prstGeom prst="rect">
            <a:avLst/>
          </a:prstGeom>
          <a:noFill/>
          <a:ln>
            <a:noFill/>
          </a:ln>
        </p:spPr>
      </p:pic>
      <p:pic>
        <p:nvPicPr>
          <p:cNvPr id="366" name="Google Shape;366;p38"/>
          <p:cNvPicPr preferRelativeResize="0"/>
          <p:nvPr/>
        </p:nvPicPr>
        <p:blipFill>
          <a:blip r:embed="rId3">
            <a:alphaModFix/>
          </a:blip>
          <a:stretch>
            <a:fillRect/>
          </a:stretch>
        </p:blipFill>
        <p:spPr>
          <a:xfrm>
            <a:off x="5239178" y="1362812"/>
            <a:ext cx="539495" cy="539495"/>
          </a:xfrm>
          <a:prstGeom prst="rect">
            <a:avLst/>
          </a:prstGeom>
          <a:noFill/>
          <a:ln>
            <a:noFill/>
          </a:ln>
        </p:spPr>
      </p:pic>
      <p:pic>
        <p:nvPicPr>
          <p:cNvPr id="367" name="Google Shape;367;p38"/>
          <p:cNvPicPr preferRelativeResize="0"/>
          <p:nvPr/>
        </p:nvPicPr>
        <p:blipFill>
          <a:blip r:embed="rId3">
            <a:alphaModFix/>
          </a:blip>
          <a:stretch>
            <a:fillRect/>
          </a:stretch>
        </p:blipFill>
        <p:spPr>
          <a:xfrm>
            <a:off x="3153013" y="3107662"/>
            <a:ext cx="886969" cy="886969"/>
          </a:xfrm>
          <a:prstGeom prst="rect">
            <a:avLst/>
          </a:prstGeom>
          <a:noFill/>
          <a:ln>
            <a:noFill/>
          </a:ln>
        </p:spPr>
      </p:pic>
      <p:pic>
        <p:nvPicPr>
          <p:cNvPr id="368" name="Google Shape;368;p38"/>
          <p:cNvPicPr preferRelativeResize="0"/>
          <p:nvPr/>
        </p:nvPicPr>
        <p:blipFill>
          <a:blip r:embed="rId4">
            <a:alphaModFix/>
          </a:blip>
          <a:stretch>
            <a:fillRect/>
          </a:stretch>
        </p:blipFill>
        <p:spPr>
          <a:xfrm>
            <a:off x="4961413" y="2970713"/>
            <a:ext cx="658370" cy="658370"/>
          </a:xfrm>
          <a:prstGeom prst="rect">
            <a:avLst/>
          </a:prstGeom>
          <a:noFill/>
          <a:ln>
            <a:noFill/>
          </a:ln>
        </p:spPr>
      </p:pic>
      <p:sp>
        <p:nvSpPr>
          <p:cNvPr id="369" name="Google Shape;369;p38"/>
          <p:cNvSpPr txBox="1">
            <a:spLocks noGrp="1"/>
          </p:cNvSpPr>
          <p:nvPr>
            <p:ph type="title"/>
          </p:nvPr>
        </p:nvSpPr>
        <p:spPr>
          <a:xfrm>
            <a:off x="353955" y="302035"/>
            <a:ext cx="7701600" cy="474000"/>
          </a:xfrm>
          <a:prstGeom prst="rect">
            <a:avLst/>
          </a:prstGeom>
        </p:spPr>
        <p:txBody>
          <a:bodyPr spcFirstLastPara="1" wrap="square" lIns="91425" tIns="91425" rIns="91425" bIns="91425" anchor="ctr" anchorCtr="0">
            <a:noAutofit/>
          </a:bodyPr>
          <a:lstStyle/>
          <a:p>
            <a:pPr lvl="0"/>
            <a:r>
              <a:rPr lang="en-US" b="1" dirty="0">
                <a:latin typeface="Source Sans Pro Semibold" pitchFamily="34" charset="0"/>
              </a:rPr>
              <a:t>COMMON URI TERMS YOU HAVE TO KNOW</a:t>
            </a:r>
            <a:endParaRPr dirty="0"/>
          </a:p>
        </p:txBody>
      </p:sp>
      <p:sp>
        <p:nvSpPr>
          <p:cNvPr id="370" name="Google Shape;370;p38"/>
          <p:cNvSpPr/>
          <p:nvPr/>
        </p:nvSpPr>
        <p:spPr>
          <a:xfrm rot="5400000">
            <a:off x="7132950" y="5586825"/>
            <a:ext cx="317100" cy="2197800"/>
          </a:xfrm>
          <a:prstGeom prst="roundRect">
            <a:avLst>
              <a:gd name="adj" fmla="val 24733"/>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8"/>
          <p:cNvSpPr txBox="1"/>
          <p:nvPr/>
        </p:nvSpPr>
        <p:spPr>
          <a:xfrm>
            <a:off x="6318950" y="3088225"/>
            <a:ext cx="1920300" cy="347700"/>
          </a:xfrm>
          <a:prstGeom prst="rect">
            <a:avLst/>
          </a:prstGeom>
          <a:noFill/>
          <a:ln>
            <a:noFill/>
          </a:ln>
        </p:spPr>
        <p:txBody>
          <a:bodyPr spcFirstLastPara="1" wrap="square" lIns="91425" tIns="91425" rIns="91425" bIns="91425" anchor="ctr" anchorCtr="0">
            <a:noAutofit/>
          </a:bodyPr>
          <a:lstStyle/>
          <a:p>
            <a:endParaRPr lang="ar-SA" sz="1800" dirty="0"/>
          </a:p>
          <a:p>
            <a:r>
              <a:rPr lang="en-US" sz="1600" b="1" dirty="0">
                <a:solidFill>
                  <a:schemeClr val="accent4"/>
                </a:solidFill>
              </a:rPr>
              <a:t>Laryngotracheitis </a:t>
            </a:r>
            <a:endParaRPr lang="en-US" sz="1600" dirty="0">
              <a:solidFill>
                <a:schemeClr val="accent4"/>
              </a:solidFill>
            </a:endParaRPr>
          </a:p>
          <a:p>
            <a:pPr marL="0" lvl="0" indent="0" algn="l" rtl="0">
              <a:spcBef>
                <a:spcPts val="0"/>
              </a:spcBef>
              <a:spcAft>
                <a:spcPts val="0"/>
              </a:spcAft>
              <a:buNone/>
            </a:pPr>
            <a:endParaRPr sz="1600" dirty="0">
              <a:solidFill>
                <a:srgbClr val="FFFFFF"/>
              </a:solidFill>
              <a:latin typeface="Unica One"/>
              <a:ea typeface="Unica One"/>
              <a:cs typeface="Unica One"/>
              <a:sym typeface="Unica One"/>
            </a:endParaRPr>
          </a:p>
        </p:txBody>
      </p:sp>
      <p:sp>
        <p:nvSpPr>
          <p:cNvPr id="372" name="Google Shape;372;p38"/>
          <p:cNvSpPr txBox="1"/>
          <p:nvPr/>
        </p:nvSpPr>
        <p:spPr>
          <a:xfrm>
            <a:off x="6318950" y="3371550"/>
            <a:ext cx="1920300" cy="809100"/>
          </a:xfrm>
          <a:prstGeom prst="rect">
            <a:avLst/>
          </a:prstGeom>
          <a:noFill/>
          <a:ln>
            <a:noFill/>
          </a:ln>
        </p:spPr>
        <p:txBody>
          <a:bodyPr spcFirstLastPara="1" wrap="square" lIns="91425" tIns="91425" rIns="91425" bIns="91425" anchor="t" anchorCtr="0">
            <a:noAutofit/>
          </a:bodyPr>
          <a:lstStyle/>
          <a:p>
            <a:pPr lvl="0"/>
            <a:r>
              <a:rPr lang="en-US" sz="1200" dirty="0">
                <a:solidFill>
                  <a:srgbClr val="FFFFFF"/>
                </a:solidFill>
                <a:latin typeface="+mj-lt"/>
                <a:ea typeface="Quicksand"/>
                <a:cs typeface="Quicksand"/>
                <a:sym typeface="Quicksand"/>
              </a:rPr>
              <a:t>Inflammation of the larynx, trachea, and subglottic area</a:t>
            </a:r>
            <a:endParaRPr sz="1200" dirty="0">
              <a:solidFill>
                <a:srgbClr val="FFFFFF"/>
              </a:solidFill>
              <a:latin typeface="+mj-lt"/>
              <a:ea typeface="Quicksand"/>
              <a:cs typeface="Quicksand"/>
              <a:sym typeface="Quicksand"/>
            </a:endParaRPr>
          </a:p>
        </p:txBody>
      </p:sp>
      <p:sp>
        <p:nvSpPr>
          <p:cNvPr id="373" name="Google Shape;373;p38"/>
          <p:cNvSpPr txBox="1"/>
          <p:nvPr/>
        </p:nvSpPr>
        <p:spPr>
          <a:xfrm>
            <a:off x="3513973" y="1600248"/>
            <a:ext cx="542100" cy="34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rgbClr val="FFFFFF"/>
                </a:solidFill>
                <a:latin typeface="Unica One"/>
                <a:ea typeface="Unica One"/>
                <a:cs typeface="Unica One"/>
                <a:sym typeface="Unica One"/>
              </a:rPr>
              <a:t>05</a:t>
            </a:r>
          </a:p>
        </p:txBody>
      </p:sp>
      <p:sp>
        <p:nvSpPr>
          <p:cNvPr id="374" name="Google Shape;374;p38"/>
          <p:cNvSpPr txBox="1"/>
          <p:nvPr/>
        </p:nvSpPr>
        <p:spPr>
          <a:xfrm>
            <a:off x="5237875" y="1502960"/>
            <a:ext cx="542100" cy="25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rgbClr val="FFFFFF"/>
                </a:solidFill>
                <a:latin typeface="Unica One"/>
                <a:ea typeface="Unica One"/>
                <a:cs typeface="Unica One"/>
                <a:sym typeface="Unica One"/>
              </a:rPr>
              <a:t>06</a:t>
            </a:r>
            <a:endParaRPr sz="2400" dirty="0">
              <a:solidFill>
                <a:srgbClr val="FFFFFF"/>
              </a:solidFill>
              <a:latin typeface="Unica One"/>
              <a:ea typeface="Unica One"/>
              <a:cs typeface="Unica One"/>
              <a:sym typeface="Unica One"/>
            </a:endParaRPr>
          </a:p>
        </p:txBody>
      </p:sp>
      <p:sp>
        <p:nvSpPr>
          <p:cNvPr id="375" name="Google Shape;375;p38"/>
          <p:cNvSpPr txBox="1"/>
          <p:nvPr/>
        </p:nvSpPr>
        <p:spPr>
          <a:xfrm>
            <a:off x="5019548" y="3141348"/>
            <a:ext cx="542100" cy="31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rgbClr val="FFFFFF"/>
                </a:solidFill>
                <a:latin typeface="Unica One"/>
                <a:ea typeface="Unica One"/>
                <a:cs typeface="Unica One"/>
                <a:sym typeface="Unica One"/>
              </a:rPr>
              <a:t>07</a:t>
            </a:r>
            <a:endParaRPr sz="2400" dirty="0">
              <a:solidFill>
                <a:srgbClr val="FFFFFF"/>
              </a:solidFill>
              <a:latin typeface="Unica One"/>
              <a:ea typeface="Unica One"/>
              <a:cs typeface="Unica One"/>
              <a:sym typeface="Unica One"/>
            </a:endParaRPr>
          </a:p>
        </p:txBody>
      </p:sp>
      <p:sp>
        <p:nvSpPr>
          <p:cNvPr id="376" name="Google Shape;376;p38"/>
          <p:cNvSpPr txBox="1"/>
          <p:nvPr/>
        </p:nvSpPr>
        <p:spPr>
          <a:xfrm>
            <a:off x="3325447" y="3291047"/>
            <a:ext cx="542100" cy="520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rgbClr val="FFFFFF"/>
                </a:solidFill>
                <a:latin typeface="Unica One"/>
                <a:ea typeface="Unica One"/>
                <a:cs typeface="Unica One"/>
                <a:sym typeface="Unica One"/>
              </a:rPr>
              <a:t>08</a:t>
            </a:r>
            <a:endParaRPr sz="2400" dirty="0">
              <a:solidFill>
                <a:srgbClr val="FFFFFF"/>
              </a:solidFill>
              <a:latin typeface="Unica One"/>
              <a:ea typeface="Unica One"/>
              <a:cs typeface="Unica One"/>
              <a:sym typeface="Unica One"/>
            </a:endParaRPr>
          </a:p>
        </p:txBody>
      </p:sp>
      <p:sp>
        <p:nvSpPr>
          <p:cNvPr id="377" name="Google Shape;377;p38"/>
          <p:cNvSpPr txBox="1"/>
          <p:nvPr/>
        </p:nvSpPr>
        <p:spPr>
          <a:xfrm>
            <a:off x="6318949" y="1387563"/>
            <a:ext cx="2256879" cy="347700"/>
          </a:xfrm>
          <a:prstGeom prst="rect">
            <a:avLst/>
          </a:prstGeom>
          <a:noFill/>
          <a:ln>
            <a:noFill/>
          </a:ln>
        </p:spPr>
        <p:txBody>
          <a:bodyPr spcFirstLastPara="1" wrap="square" lIns="91425" tIns="91425" rIns="91425" bIns="91425" anchor="ctr" anchorCtr="0">
            <a:noAutofit/>
          </a:bodyPr>
          <a:lstStyle/>
          <a:p>
            <a:endParaRPr lang="ar-SA" sz="1800" dirty="0"/>
          </a:p>
          <a:p>
            <a:r>
              <a:rPr lang="en-US" sz="1600" b="1" dirty="0">
                <a:solidFill>
                  <a:schemeClr val="accent4"/>
                </a:solidFill>
              </a:rPr>
              <a:t>Laryngitis</a:t>
            </a:r>
            <a:r>
              <a:rPr lang="en-US" sz="1600" dirty="0">
                <a:solidFill>
                  <a:schemeClr val="accent4"/>
                </a:solidFill>
              </a:rPr>
              <a:t>: </a:t>
            </a:r>
          </a:p>
          <a:p>
            <a:pPr marL="0" lvl="0" indent="0" algn="l" rtl="0">
              <a:spcBef>
                <a:spcPts val="0"/>
              </a:spcBef>
              <a:spcAft>
                <a:spcPts val="0"/>
              </a:spcAft>
              <a:buNone/>
            </a:pPr>
            <a:endParaRPr sz="1700" dirty="0">
              <a:solidFill>
                <a:srgbClr val="FFFFFF"/>
              </a:solidFill>
              <a:latin typeface="Unica One"/>
              <a:ea typeface="Unica One"/>
              <a:cs typeface="Unica One"/>
              <a:sym typeface="Unica One"/>
            </a:endParaRPr>
          </a:p>
        </p:txBody>
      </p:sp>
      <p:sp>
        <p:nvSpPr>
          <p:cNvPr id="378" name="Google Shape;378;p38"/>
          <p:cNvSpPr txBox="1"/>
          <p:nvPr/>
        </p:nvSpPr>
        <p:spPr>
          <a:xfrm>
            <a:off x="6318950" y="1670888"/>
            <a:ext cx="1920300" cy="809100"/>
          </a:xfrm>
          <a:prstGeom prst="rect">
            <a:avLst/>
          </a:prstGeom>
          <a:noFill/>
          <a:ln>
            <a:noFill/>
          </a:ln>
        </p:spPr>
        <p:txBody>
          <a:bodyPr spcFirstLastPara="1" wrap="square" lIns="91425" tIns="91425" rIns="91425" bIns="91425" anchor="t" anchorCtr="0">
            <a:noAutofit/>
          </a:bodyPr>
          <a:lstStyle/>
          <a:p>
            <a:r>
              <a:rPr lang="en-US" sz="1200" dirty="0" smtClean="0">
                <a:solidFill>
                  <a:schemeClr val="accent4"/>
                </a:solidFill>
              </a:rPr>
              <a:t>Inflammation </a:t>
            </a:r>
            <a:r>
              <a:rPr lang="en-US" sz="1200" dirty="0">
                <a:solidFill>
                  <a:schemeClr val="accent4"/>
                </a:solidFill>
              </a:rPr>
              <a:t>of the larynx </a:t>
            </a:r>
          </a:p>
        </p:txBody>
      </p:sp>
      <p:sp>
        <p:nvSpPr>
          <p:cNvPr id="379" name="Google Shape;379;p38"/>
          <p:cNvSpPr txBox="1"/>
          <p:nvPr/>
        </p:nvSpPr>
        <p:spPr>
          <a:xfrm>
            <a:off x="912100" y="1387563"/>
            <a:ext cx="1920300" cy="347700"/>
          </a:xfrm>
          <a:prstGeom prst="rect">
            <a:avLst/>
          </a:prstGeom>
          <a:noFill/>
          <a:ln>
            <a:noFill/>
          </a:ln>
        </p:spPr>
        <p:txBody>
          <a:bodyPr spcFirstLastPara="1" wrap="square" lIns="91425" tIns="91425" rIns="91425" bIns="91425" anchor="ctr" anchorCtr="0">
            <a:noAutofit/>
          </a:bodyPr>
          <a:lstStyle/>
          <a:p>
            <a:endParaRPr lang="ar-SA" sz="1800" dirty="0"/>
          </a:p>
          <a:p>
            <a:pPr algn="r"/>
            <a:r>
              <a:rPr lang="en-US" sz="1600" b="1" dirty="0">
                <a:solidFill>
                  <a:schemeClr val="accent4"/>
                </a:solidFill>
              </a:rPr>
              <a:t>Epiglottitis </a:t>
            </a:r>
            <a:endParaRPr lang="en-US" sz="1600" dirty="0">
              <a:solidFill>
                <a:schemeClr val="accent4"/>
              </a:solidFill>
            </a:endParaRPr>
          </a:p>
          <a:p>
            <a:pPr marL="0" lvl="0" indent="0" algn="r" rtl="0">
              <a:spcBef>
                <a:spcPts val="0"/>
              </a:spcBef>
              <a:spcAft>
                <a:spcPts val="0"/>
              </a:spcAft>
              <a:buNone/>
            </a:pPr>
            <a:endParaRPr sz="1700" dirty="0">
              <a:solidFill>
                <a:srgbClr val="FFFFFF"/>
              </a:solidFill>
              <a:latin typeface="Unica One"/>
              <a:ea typeface="Unica One"/>
              <a:cs typeface="Unica One"/>
              <a:sym typeface="Unica One"/>
            </a:endParaRPr>
          </a:p>
        </p:txBody>
      </p:sp>
      <p:sp>
        <p:nvSpPr>
          <p:cNvPr id="380" name="Google Shape;380;p38"/>
          <p:cNvSpPr txBox="1"/>
          <p:nvPr/>
        </p:nvSpPr>
        <p:spPr>
          <a:xfrm>
            <a:off x="912100" y="1670888"/>
            <a:ext cx="1920300" cy="809100"/>
          </a:xfrm>
          <a:prstGeom prst="rect">
            <a:avLst/>
          </a:prstGeom>
          <a:noFill/>
          <a:ln>
            <a:noFill/>
          </a:ln>
        </p:spPr>
        <p:txBody>
          <a:bodyPr spcFirstLastPara="1" wrap="square" lIns="91425" tIns="91425" rIns="91425" bIns="91425" anchor="t" anchorCtr="0">
            <a:noAutofit/>
          </a:bodyPr>
          <a:lstStyle/>
          <a:p>
            <a:pPr algn="r"/>
            <a:r>
              <a:rPr lang="en-US" sz="1200" dirty="0" smtClean="0">
                <a:solidFill>
                  <a:schemeClr val="accent4"/>
                </a:solidFill>
              </a:rPr>
              <a:t>Inflammation </a:t>
            </a:r>
            <a:r>
              <a:rPr lang="en-US" sz="1200" dirty="0">
                <a:solidFill>
                  <a:schemeClr val="accent4"/>
                </a:solidFill>
              </a:rPr>
              <a:t>of the superior portion of the larynx and </a:t>
            </a:r>
            <a:r>
              <a:rPr lang="en-US" sz="1200" dirty="0" err="1">
                <a:solidFill>
                  <a:schemeClr val="accent4"/>
                </a:solidFill>
              </a:rPr>
              <a:t>supraglottic</a:t>
            </a:r>
            <a:r>
              <a:rPr lang="en-US" sz="1200" dirty="0">
                <a:solidFill>
                  <a:schemeClr val="accent4"/>
                </a:solidFill>
              </a:rPr>
              <a:t> area </a:t>
            </a:r>
          </a:p>
        </p:txBody>
      </p:sp>
      <p:sp>
        <p:nvSpPr>
          <p:cNvPr id="381" name="Google Shape;381;p38"/>
          <p:cNvSpPr txBox="1"/>
          <p:nvPr/>
        </p:nvSpPr>
        <p:spPr>
          <a:xfrm>
            <a:off x="912100" y="3088225"/>
            <a:ext cx="1920300" cy="347700"/>
          </a:xfrm>
          <a:prstGeom prst="rect">
            <a:avLst/>
          </a:prstGeom>
          <a:noFill/>
          <a:ln>
            <a:noFill/>
          </a:ln>
        </p:spPr>
        <p:txBody>
          <a:bodyPr spcFirstLastPara="1" wrap="square" lIns="91425" tIns="91425" rIns="91425" bIns="91425" anchor="ctr" anchorCtr="0">
            <a:noAutofit/>
          </a:bodyPr>
          <a:lstStyle/>
          <a:p>
            <a:r>
              <a:rPr lang="en-US" sz="1600" b="1" dirty="0" err="1" smtClean="0">
                <a:solidFill>
                  <a:schemeClr val="accent4"/>
                </a:solidFill>
              </a:rPr>
              <a:t>Tracheitis</a:t>
            </a:r>
            <a:r>
              <a:rPr lang="en-US" sz="1800" b="1" dirty="0">
                <a:solidFill>
                  <a:schemeClr val="accent4"/>
                </a:solidFill>
              </a:rPr>
              <a:t>: </a:t>
            </a:r>
            <a:endParaRPr lang="en-US" sz="1800" dirty="0">
              <a:solidFill>
                <a:schemeClr val="accent4"/>
              </a:solidFill>
            </a:endParaRPr>
          </a:p>
        </p:txBody>
      </p:sp>
      <p:sp>
        <p:nvSpPr>
          <p:cNvPr id="382" name="Google Shape;382;p38"/>
          <p:cNvSpPr txBox="1"/>
          <p:nvPr/>
        </p:nvSpPr>
        <p:spPr>
          <a:xfrm>
            <a:off x="912100" y="3371550"/>
            <a:ext cx="1920300" cy="809100"/>
          </a:xfrm>
          <a:prstGeom prst="rect">
            <a:avLst/>
          </a:prstGeom>
          <a:noFill/>
          <a:ln>
            <a:noFill/>
          </a:ln>
        </p:spPr>
        <p:txBody>
          <a:bodyPr spcFirstLastPara="1" wrap="square" lIns="91425" tIns="91425" rIns="91425" bIns="91425" anchor="t" anchorCtr="0">
            <a:noAutofit/>
          </a:bodyPr>
          <a:lstStyle/>
          <a:p>
            <a:r>
              <a:rPr lang="en-US" sz="1200" dirty="0" smtClean="0">
                <a:solidFill>
                  <a:schemeClr val="accent4"/>
                </a:solidFill>
              </a:rPr>
              <a:t>Inflammation </a:t>
            </a:r>
            <a:r>
              <a:rPr lang="en-US" sz="1200" dirty="0">
                <a:solidFill>
                  <a:schemeClr val="accent4"/>
                </a:solidFill>
              </a:rPr>
              <a:t>of the trachea and subglottic area </a:t>
            </a:r>
          </a:p>
        </p:txBody>
      </p:sp>
      <p:grpSp>
        <p:nvGrpSpPr>
          <p:cNvPr id="383" name="Google Shape;383;p38"/>
          <p:cNvGrpSpPr/>
          <p:nvPr/>
        </p:nvGrpSpPr>
        <p:grpSpPr>
          <a:xfrm>
            <a:off x="4374709" y="2374896"/>
            <a:ext cx="394532" cy="393707"/>
            <a:chOff x="3541011" y="1508594"/>
            <a:chExt cx="350166" cy="349434"/>
          </a:xfrm>
        </p:grpSpPr>
        <p:sp>
          <p:nvSpPr>
            <p:cNvPr id="384" name="Google Shape;384;p38"/>
            <p:cNvSpPr/>
            <p:nvPr/>
          </p:nvSpPr>
          <p:spPr>
            <a:xfrm>
              <a:off x="3600879" y="1568270"/>
              <a:ext cx="230049" cy="289758"/>
            </a:xfrm>
            <a:custGeom>
              <a:avLst/>
              <a:gdLst/>
              <a:ahLst/>
              <a:cxnLst/>
              <a:rect l="l" t="t" r="r" b="b"/>
              <a:pathLst>
                <a:path w="7228" h="9104" extrusionOk="0">
                  <a:moveTo>
                    <a:pt x="3810" y="3781"/>
                  </a:moveTo>
                  <a:cubicBezTo>
                    <a:pt x="4001" y="3781"/>
                    <a:pt x="4156" y="3936"/>
                    <a:pt x="4156" y="4138"/>
                  </a:cubicBezTo>
                  <a:lnTo>
                    <a:pt x="4156" y="4472"/>
                  </a:lnTo>
                  <a:cubicBezTo>
                    <a:pt x="4144" y="4757"/>
                    <a:pt x="3906" y="4995"/>
                    <a:pt x="3632" y="4995"/>
                  </a:cubicBezTo>
                  <a:cubicBezTo>
                    <a:pt x="3334" y="4995"/>
                    <a:pt x="3108" y="4757"/>
                    <a:pt x="3108" y="4472"/>
                  </a:cubicBezTo>
                  <a:lnTo>
                    <a:pt x="3108" y="4138"/>
                  </a:lnTo>
                  <a:cubicBezTo>
                    <a:pt x="3108" y="3936"/>
                    <a:pt x="3275" y="3781"/>
                    <a:pt x="3465" y="3781"/>
                  </a:cubicBezTo>
                  <a:close/>
                  <a:moveTo>
                    <a:pt x="3787" y="5329"/>
                  </a:moveTo>
                  <a:lnTo>
                    <a:pt x="3787" y="5400"/>
                  </a:lnTo>
                  <a:cubicBezTo>
                    <a:pt x="3810" y="5460"/>
                    <a:pt x="3822" y="5519"/>
                    <a:pt x="3846" y="5567"/>
                  </a:cubicBezTo>
                  <a:lnTo>
                    <a:pt x="3632" y="5781"/>
                  </a:lnTo>
                  <a:lnTo>
                    <a:pt x="3596" y="5781"/>
                  </a:lnTo>
                  <a:lnTo>
                    <a:pt x="3370" y="5567"/>
                  </a:lnTo>
                  <a:cubicBezTo>
                    <a:pt x="3406" y="5519"/>
                    <a:pt x="3417" y="5460"/>
                    <a:pt x="3417" y="5400"/>
                  </a:cubicBezTo>
                  <a:lnTo>
                    <a:pt x="3417" y="5329"/>
                  </a:lnTo>
                  <a:close/>
                  <a:moveTo>
                    <a:pt x="3617" y="361"/>
                  </a:moveTo>
                  <a:cubicBezTo>
                    <a:pt x="4471" y="361"/>
                    <a:pt x="5286" y="670"/>
                    <a:pt x="5918" y="1257"/>
                  </a:cubicBezTo>
                  <a:cubicBezTo>
                    <a:pt x="6573" y="1888"/>
                    <a:pt x="6942" y="2733"/>
                    <a:pt x="6942" y="3638"/>
                  </a:cubicBezTo>
                  <a:cubicBezTo>
                    <a:pt x="6906" y="4281"/>
                    <a:pt x="6692" y="4936"/>
                    <a:pt x="6323" y="5484"/>
                  </a:cubicBezTo>
                  <a:cubicBezTo>
                    <a:pt x="5953" y="6019"/>
                    <a:pt x="5430" y="6436"/>
                    <a:pt x="4822" y="6674"/>
                  </a:cubicBezTo>
                  <a:cubicBezTo>
                    <a:pt x="4620" y="6758"/>
                    <a:pt x="4501" y="6948"/>
                    <a:pt x="4501" y="7139"/>
                  </a:cubicBezTo>
                  <a:lnTo>
                    <a:pt x="4501" y="7591"/>
                  </a:lnTo>
                  <a:cubicBezTo>
                    <a:pt x="4501" y="7662"/>
                    <a:pt x="4489" y="7722"/>
                    <a:pt x="4441" y="7781"/>
                  </a:cubicBezTo>
                  <a:lnTo>
                    <a:pt x="4287" y="8032"/>
                  </a:lnTo>
                  <a:cubicBezTo>
                    <a:pt x="4263" y="8043"/>
                    <a:pt x="4251" y="8079"/>
                    <a:pt x="4251" y="8091"/>
                  </a:cubicBezTo>
                  <a:lnTo>
                    <a:pt x="3025" y="8091"/>
                  </a:lnTo>
                  <a:cubicBezTo>
                    <a:pt x="3013" y="8079"/>
                    <a:pt x="3013" y="8043"/>
                    <a:pt x="3001" y="8032"/>
                  </a:cubicBezTo>
                  <a:lnTo>
                    <a:pt x="2834" y="7781"/>
                  </a:lnTo>
                  <a:cubicBezTo>
                    <a:pt x="2786" y="7722"/>
                    <a:pt x="2775" y="7651"/>
                    <a:pt x="2775" y="7591"/>
                  </a:cubicBezTo>
                  <a:lnTo>
                    <a:pt x="2775" y="6067"/>
                  </a:lnTo>
                  <a:cubicBezTo>
                    <a:pt x="2775" y="5996"/>
                    <a:pt x="2822" y="5936"/>
                    <a:pt x="2882" y="5900"/>
                  </a:cubicBezTo>
                  <a:lnTo>
                    <a:pt x="3167" y="5769"/>
                  </a:lnTo>
                  <a:lnTo>
                    <a:pt x="3417" y="6019"/>
                  </a:lnTo>
                  <a:cubicBezTo>
                    <a:pt x="3477" y="6079"/>
                    <a:pt x="3560" y="6127"/>
                    <a:pt x="3656" y="6127"/>
                  </a:cubicBezTo>
                  <a:cubicBezTo>
                    <a:pt x="3751" y="6127"/>
                    <a:pt x="3834" y="6103"/>
                    <a:pt x="3894" y="6019"/>
                  </a:cubicBezTo>
                  <a:lnTo>
                    <a:pt x="4144" y="5769"/>
                  </a:lnTo>
                  <a:lnTo>
                    <a:pt x="4429" y="5900"/>
                  </a:lnTo>
                  <a:cubicBezTo>
                    <a:pt x="4489" y="5936"/>
                    <a:pt x="4537" y="5996"/>
                    <a:pt x="4537" y="6067"/>
                  </a:cubicBezTo>
                  <a:lnTo>
                    <a:pt x="4537" y="6198"/>
                  </a:lnTo>
                  <a:cubicBezTo>
                    <a:pt x="4537" y="6293"/>
                    <a:pt x="4608" y="6365"/>
                    <a:pt x="4703" y="6365"/>
                  </a:cubicBezTo>
                  <a:cubicBezTo>
                    <a:pt x="4787" y="6365"/>
                    <a:pt x="4858" y="6293"/>
                    <a:pt x="4858" y="6198"/>
                  </a:cubicBezTo>
                  <a:lnTo>
                    <a:pt x="4858" y="6067"/>
                  </a:lnTo>
                  <a:cubicBezTo>
                    <a:pt x="4858" y="5877"/>
                    <a:pt x="4763" y="5698"/>
                    <a:pt x="4584" y="5626"/>
                  </a:cubicBezTo>
                  <a:lnTo>
                    <a:pt x="4179" y="5412"/>
                  </a:lnTo>
                  <a:lnTo>
                    <a:pt x="4179" y="5400"/>
                  </a:lnTo>
                  <a:lnTo>
                    <a:pt x="4179" y="5162"/>
                  </a:lnTo>
                  <a:cubicBezTo>
                    <a:pt x="4382" y="5007"/>
                    <a:pt x="4525" y="4757"/>
                    <a:pt x="4525" y="4472"/>
                  </a:cubicBezTo>
                  <a:lnTo>
                    <a:pt x="4525" y="4138"/>
                  </a:lnTo>
                  <a:cubicBezTo>
                    <a:pt x="4525" y="3757"/>
                    <a:pt x="4227" y="3448"/>
                    <a:pt x="3834" y="3448"/>
                  </a:cubicBezTo>
                  <a:lnTo>
                    <a:pt x="3489" y="3448"/>
                  </a:lnTo>
                  <a:cubicBezTo>
                    <a:pt x="3120" y="3448"/>
                    <a:pt x="2810" y="3745"/>
                    <a:pt x="2810" y="4138"/>
                  </a:cubicBezTo>
                  <a:lnTo>
                    <a:pt x="2810" y="4472"/>
                  </a:lnTo>
                  <a:cubicBezTo>
                    <a:pt x="2810" y="4757"/>
                    <a:pt x="2941" y="4995"/>
                    <a:pt x="3156" y="5162"/>
                  </a:cubicBezTo>
                  <a:lnTo>
                    <a:pt x="3156" y="5400"/>
                  </a:lnTo>
                  <a:lnTo>
                    <a:pt x="3156" y="5412"/>
                  </a:lnTo>
                  <a:lnTo>
                    <a:pt x="2751" y="5626"/>
                  </a:lnTo>
                  <a:cubicBezTo>
                    <a:pt x="2572" y="5710"/>
                    <a:pt x="2465" y="5877"/>
                    <a:pt x="2465" y="6067"/>
                  </a:cubicBezTo>
                  <a:lnTo>
                    <a:pt x="2465" y="6674"/>
                  </a:lnTo>
                  <a:cubicBezTo>
                    <a:pt x="1882" y="6460"/>
                    <a:pt x="1381" y="6055"/>
                    <a:pt x="1012" y="5567"/>
                  </a:cubicBezTo>
                  <a:cubicBezTo>
                    <a:pt x="572" y="4984"/>
                    <a:pt x="369" y="4281"/>
                    <a:pt x="381" y="3567"/>
                  </a:cubicBezTo>
                  <a:cubicBezTo>
                    <a:pt x="393" y="2745"/>
                    <a:pt x="727" y="1959"/>
                    <a:pt x="1310" y="1364"/>
                  </a:cubicBezTo>
                  <a:cubicBezTo>
                    <a:pt x="1882" y="769"/>
                    <a:pt x="2655" y="412"/>
                    <a:pt x="3477" y="364"/>
                  </a:cubicBezTo>
                  <a:cubicBezTo>
                    <a:pt x="3524" y="362"/>
                    <a:pt x="3571" y="361"/>
                    <a:pt x="3617" y="361"/>
                  </a:cubicBezTo>
                  <a:close/>
                  <a:moveTo>
                    <a:pt x="4144" y="8424"/>
                  </a:moveTo>
                  <a:lnTo>
                    <a:pt x="4144" y="8782"/>
                  </a:lnTo>
                  <a:lnTo>
                    <a:pt x="3108" y="8794"/>
                  </a:lnTo>
                  <a:cubicBezTo>
                    <a:pt x="3108" y="8794"/>
                    <a:pt x="3096" y="8794"/>
                    <a:pt x="3096" y="8782"/>
                  </a:cubicBezTo>
                  <a:lnTo>
                    <a:pt x="3096" y="8424"/>
                  </a:lnTo>
                  <a:close/>
                  <a:moveTo>
                    <a:pt x="3635" y="0"/>
                  </a:moveTo>
                  <a:cubicBezTo>
                    <a:pt x="3563" y="0"/>
                    <a:pt x="3490" y="2"/>
                    <a:pt x="3417" y="7"/>
                  </a:cubicBezTo>
                  <a:cubicBezTo>
                    <a:pt x="2513" y="54"/>
                    <a:pt x="1667" y="435"/>
                    <a:pt x="1024" y="1114"/>
                  </a:cubicBezTo>
                  <a:cubicBezTo>
                    <a:pt x="381" y="1769"/>
                    <a:pt x="24" y="2626"/>
                    <a:pt x="12" y="3531"/>
                  </a:cubicBezTo>
                  <a:cubicBezTo>
                    <a:pt x="0" y="4341"/>
                    <a:pt x="238" y="5103"/>
                    <a:pt x="691" y="5734"/>
                  </a:cubicBezTo>
                  <a:cubicBezTo>
                    <a:pt x="1131" y="6317"/>
                    <a:pt x="1739" y="6781"/>
                    <a:pt x="2405" y="7019"/>
                  </a:cubicBezTo>
                  <a:lnTo>
                    <a:pt x="2405" y="7603"/>
                  </a:lnTo>
                  <a:cubicBezTo>
                    <a:pt x="2405" y="7734"/>
                    <a:pt x="2453" y="7865"/>
                    <a:pt x="2524" y="7972"/>
                  </a:cubicBezTo>
                  <a:lnTo>
                    <a:pt x="2691" y="8222"/>
                  </a:lnTo>
                  <a:cubicBezTo>
                    <a:pt x="2739" y="8282"/>
                    <a:pt x="2751" y="8353"/>
                    <a:pt x="2751" y="8413"/>
                  </a:cubicBezTo>
                  <a:lnTo>
                    <a:pt x="2751" y="8770"/>
                  </a:lnTo>
                  <a:cubicBezTo>
                    <a:pt x="2751" y="8948"/>
                    <a:pt x="2894" y="9103"/>
                    <a:pt x="3072" y="9103"/>
                  </a:cubicBezTo>
                  <a:lnTo>
                    <a:pt x="4108" y="9103"/>
                  </a:lnTo>
                  <a:cubicBezTo>
                    <a:pt x="4287" y="9103"/>
                    <a:pt x="4429" y="8948"/>
                    <a:pt x="4429" y="8770"/>
                  </a:cubicBezTo>
                  <a:lnTo>
                    <a:pt x="4429" y="8413"/>
                  </a:lnTo>
                  <a:cubicBezTo>
                    <a:pt x="4429" y="8341"/>
                    <a:pt x="4441" y="8282"/>
                    <a:pt x="4489" y="8222"/>
                  </a:cubicBezTo>
                  <a:lnTo>
                    <a:pt x="4656" y="7972"/>
                  </a:lnTo>
                  <a:cubicBezTo>
                    <a:pt x="4727" y="7865"/>
                    <a:pt x="4775" y="7734"/>
                    <a:pt x="4775" y="7603"/>
                  </a:cubicBezTo>
                  <a:lnTo>
                    <a:pt x="4775" y="7150"/>
                  </a:lnTo>
                  <a:cubicBezTo>
                    <a:pt x="4775" y="7079"/>
                    <a:pt x="4822" y="7008"/>
                    <a:pt x="4894" y="6984"/>
                  </a:cubicBezTo>
                  <a:cubicBezTo>
                    <a:pt x="5561" y="6734"/>
                    <a:pt x="6132" y="6269"/>
                    <a:pt x="6549" y="5698"/>
                  </a:cubicBezTo>
                  <a:cubicBezTo>
                    <a:pt x="6966" y="5079"/>
                    <a:pt x="7180" y="4388"/>
                    <a:pt x="7180" y="3638"/>
                  </a:cubicBezTo>
                  <a:cubicBezTo>
                    <a:pt x="7227" y="2614"/>
                    <a:pt x="6823" y="1674"/>
                    <a:pt x="6096" y="995"/>
                  </a:cubicBezTo>
                  <a:cubicBezTo>
                    <a:pt x="5422" y="354"/>
                    <a:pt x="4564" y="0"/>
                    <a:pt x="36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8"/>
            <p:cNvSpPr/>
            <p:nvPr/>
          </p:nvSpPr>
          <p:spPr>
            <a:xfrm>
              <a:off x="3541011" y="1677980"/>
              <a:ext cx="48919" cy="10630"/>
            </a:xfrm>
            <a:custGeom>
              <a:avLst/>
              <a:gdLst/>
              <a:ahLst/>
              <a:cxnLst/>
              <a:rect l="l" t="t" r="r" b="b"/>
              <a:pathLst>
                <a:path w="1537" h="334" extrusionOk="0">
                  <a:moveTo>
                    <a:pt x="167" y="1"/>
                  </a:moveTo>
                  <a:cubicBezTo>
                    <a:pt x="72" y="1"/>
                    <a:pt x="0" y="72"/>
                    <a:pt x="0" y="167"/>
                  </a:cubicBezTo>
                  <a:cubicBezTo>
                    <a:pt x="0" y="251"/>
                    <a:pt x="72" y="334"/>
                    <a:pt x="167" y="334"/>
                  </a:cubicBezTo>
                  <a:lnTo>
                    <a:pt x="1369" y="334"/>
                  </a:lnTo>
                  <a:cubicBezTo>
                    <a:pt x="1465" y="334"/>
                    <a:pt x="1536" y="251"/>
                    <a:pt x="1536" y="167"/>
                  </a:cubicBezTo>
                  <a:cubicBezTo>
                    <a:pt x="1536" y="72"/>
                    <a:pt x="1465" y="1"/>
                    <a:pt x="13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8"/>
            <p:cNvSpPr/>
            <p:nvPr/>
          </p:nvSpPr>
          <p:spPr>
            <a:xfrm>
              <a:off x="3842259" y="1677980"/>
              <a:ext cx="48919" cy="10630"/>
            </a:xfrm>
            <a:custGeom>
              <a:avLst/>
              <a:gdLst/>
              <a:ahLst/>
              <a:cxnLst/>
              <a:rect l="l" t="t" r="r" b="b"/>
              <a:pathLst>
                <a:path w="1537" h="334" extrusionOk="0">
                  <a:moveTo>
                    <a:pt x="167" y="1"/>
                  </a:moveTo>
                  <a:cubicBezTo>
                    <a:pt x="72" y="1"/>
                    <a:pt x="1" y="72"/>
                    <a:pt x="1" y="167"/>
                  </a:cubicBezTo>
                  <a:cubicBezTo>
                    <a:pt x="1" y="251"/>
                    <a:pt x="72" y="334"/>
                    <a:pt x="167" y="334"/>
                  </a:cubicBezTo>
                  <a:lnTo>
                    <a:pt x="1370" y="334"/>
                  </a:lnTo>
                  <a:cubicBezTo>
                    <a:pt x="1465" y="334"/>
                    <a:pt x="1537" y="251"/>
                    <a:pt x="1537" y="167"/>
                  </a:cubicBezTo>
                  <a:cubicBezTo>
                    <a:pt x="1537" y="72"/>
                    <a:pt x="1465" y="1"/>
                    <a:pt x="13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8"/>
            <p:cNvSpPr/>
            <p:nvPr/>
          </p:nvSpPr>
          <p:spPr>
            <a:xfrm>
              <a:off x="3711161" y="1508594"/>
              <a:ext cx="10248" cy="48537"/>
            </a:xfrm>
            <a:custGeom>
              <a:avLst/>
              <a:gdLst/>
              <a:ahLst/>
              <a:cxnLst/>
              <a:rect l="l" t="t" r="r" b="b"/>
              <a:pathLst>
                <a:path w="322" h="1525" extrusionOk="0">
                  <a:moveTo>
                    <a:pt x="167" y="1"/>
                  </a:moveTo>
                  <a:cubicBezTo>
                    <a:pt x="72" y="1"/>
                    <a:pt x="0" y="72"/>
                    <a:pt x="0" y="155"/>
                  </a:cubicBezTo>
                  <a:lnTo>
                    <a:pt x="0" y="1370"/>
                  </a:lnTo>
                  <a:cubicBezTo>
                    <a:pt x="0" y="1453"/>
                    <a:pt x="72" y="1525"/>
                    <a:pt x="167" y="1525"/>
                  </a:cubicBezTo>
                  <a:cubicBezTo>
                    <a:pt x="250" y="1525"/>
                    <a:pt x="322" y="1453"/>
                    <a:pt x="322" y="1370"/>
                  </a:cubicBezTo>
                  <a:lnTo>
                    <a:pt x="322" y="155"/>
                  </a:lnTo>
                  <a:cubicBezTo>
                    <a:pt x="310" y="60"/>
                    <a:pt x="250" y="1"/>
                    <a:pt x="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8"/>
            <p:cNvSpPr/>
            <p:nvPr/>
          </p:nvSpPr>
          <p:spPr>
            <a:xfrm>
              <a:off x="3633470" y="1792018"/>
              <a:ext cx="22757" cy="29249"/>
            </a:xfrm>
            <a:custGeom>
              <a:avLst/>
              <a:gdLst/>
              <a:ahLst/>
              <a:cxnLst/>
              <a:rect l="l" t="t" r="r" b="b"/>
              <a:pathLst>
                <a:path w="715" h="919" extrusionOk="0">
                  <a:moveTo>
                    <a:pt x="525" y="1"/>
                  </a:moveTo>
                  <a:cubicBezTo>
                    <a:pt x="470" y="1"/>
                    <a:pt x="413" y="30"/>
                    <a:pt x="381" y="85"/>
                  </a:cubicBezTo>
                  <a:lnTo>
                    <a:pt x="48" y="680"/>
                  </a:lnTo>
                  <a:cubicBezTo>
                    <a:pt x="0" y="751"/>
                    <a:pt x="24" y="859"/>
                    <a:pt x="107" y="894"/>
                  </a:cubicBezTo>
                  <a:cubicBezTo>
                    <a:pt x="131" y="918"/>
                    <a:pt x="167" y="918"/>
                    <a:pt x="179" y="918"/>
                  </a:cubicBezTo>
                  <a:cubicBezTo>
                    <a:pt x="238" y="918"/>
                    <a:pt x="286" y="882"/>
                    <a:pt x="310" y="835"/>
                  </a:cubicBezTo>
                  <a:lnTo>
                    <a:pt x="655" y="240"/>
                  </a:lnTo>
                  <a:cubicBezTo>
                    <a:pt x="715" y="156"/>
                    <a:pt x="679" y="61"/>
                    <a:pt x="608" y="25"/>
                  </a:cubicBezTo>
                  <a:cubicBezTo>
                    <a:pt x="583" y="9"/>
                    <a:pt x="554" y="1"/>
                    <a:pt x="5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8"/>
            <p:cNvSpPr/>
            <p:nvPr/>
          </p:nvSpPr>
          <p:spPr>
            <a:xfrm>
              <a:off x="3775962" y="1545195"/>
              <a:ext cx="22757" cy="28995"/>
            </a:xfrm>
            <a:custGeom>
              <a:avLst/>
              <a:gdLst/>
              <a:ahLst/>
              <a:cxnLst/>
              <a:rect l="l" t="t" r="r" b="b"/>
              <a:pathLst>
                <a:path w="715" h="911" extrusionOk="0">
                  <a:moveTo>
                    <a:pt x="534" y="1"/>
                  </a:moveTo>
                  <a:cubicBezTo>
                    <a:pt x="476" y="1"/>
                    <a:pt x="418" y="28"/>
                    <a:pt x="393" y="77"/>
                  </a:cubicBezTo>
                  <a:lnTo>
                    <a:pt x="48" y="672"/>
                  </a:lnTo>
                  <a:cubicBezTo>
                    <a:pt x="0" y="744"/>
                    <a:pt x="36" y="851"/>
                    <a:pt x="107" y="898"/>
                  </a:cubicBezTo>
                  <a:cubicBezTo>
                    <a:pt x="131" y="910"/>
                    <a:pt x="167" y="910"/>
                    <a:pt x="179" y="910"/>
                  </a:cubicBezTo>
                  <a:cubicBezTo>
                    <a:pt x="238" y="910"/>
                    <a:pt x="286" y="887"/>
                    <a:pt x="310" y="839"/>
                  </a:cubicBezTo>
                  <a:lnTo>
                    <a:pt x="655" y="244"/>
                  </a:lnTo>
                  <a:cubicBezTo>
                    <a:pt x="714" y="172"/>
                    <a:pt x="691" y="65"/>
                    <a:pt x="607" y="17"/>
                  </a:cubicBezTo>
                  <a:cubicBezTo>
                    <a:pt x="585" y="6"/>
                    <a:pt x="560"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8"/>
            <p:cNvSpPr/>
            <p:nvPr/>
          </p:nvSpPr>
          <p:spPr>
            <a:xfrm>
              <a:off x="3577390" y="1601498"/>
              <a:ext cx="31095" cy="21197"/>
            </a:xfrm>
            <a:custGeom>
              <a:avLst/>
              <a:gdLst/>
              <a:ahLst/>
              <a:cxnLst/>
              <a:rect l="l" t="t" r="r" b="b"/>
              <a:pathLst>
                <a:path w="977" h="666" extrusionOk="0">
                  <a:moveTo>
                    <a:pt x="199" y="1"/>
                  </a:moveTo>
                  <a:cubicBezTo>
                    <a:pt x="141" y="1"/>
                    <a:pt x="80" y="33"/>
                    <a:pt x="48" y="82"/>
                  </a:cubicBezTo>
                  <a:cubicBezTo>
                    <a:pt x="0" y="153"/>
                    <a:pt x="36" y="261"/>
                    <a:pt x="107" y="308"/>
                  </a:cubicBezTo>
                  <a:lnTo>
                    <a:pt x="703" y="642"/>
                  </a:lnTo>
                  <a:cubicBezTo>
                    <a:pt x="738" y="665"/>
                    <a:pt x="762" y="665"/>
                    <a:pt x="774" y="665"/>
                  </a:cubicBezTo>
                  <a:cubicBezTo>
                    <a:pt x="834" y="665"/>
                    <a:pt x="881" y="630"/>
                    <a:pt x="917" y="594"/>
                  </a:cubicBezTo>
                  <a:cubicBezTo>
                    <a:pt x="976" y="499"/>
                    <a:pt x="941" y="415"/>
                    <a:pt x="869" y="368"/>
                  </a:cubicBezTo>
                  <a:lnTo>
                    <a:pt x="274" y="22"/>
                  </a:lnTo>
                  <a:cubicBezTo>
                    <a:pt x="252" y="7"/>
                    <a:pt x="226" y="1"/>
                    <a:pt x="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8"/>
            <p:cNvSpPr/>
            <p:nvPr/>
          </p:nvSpPr>
          <p:spPr>
            <a:xfrm>
              <a:off x="3823703" y="1743608"/>
              <a:ext cx="31095" cy="21197"/>
            </a:xfrm>
            <a:custGeom>
              <a:avLst/>
              <a:gdLst/>
              <a:ahLst/>
              <a:cxnLst/>
              <a:rect l="l" t="t" r="r" b="b"/>
              <a:pathLst>
                <a:path w="977" h="666" extrusionOk="0">
                  <a:moveTo>
                    <a:pt x="199" y="1"/>
                  </a:moveTo>
                  <a:cubicBezTo>
                    <a:pt x="141" y="1"/>
                    <a:pt x="81" y="33"/>
                    <a:pt x="48" y="82"/>
                  </a:cubicBezTo>
                  <a:cubicBezTo>
                    <a:pt x="0" y="153"/>
                    <a:pt x="36" y="260"/>
                    <a:pt x="107" y="308"/>
                  </a:cubicBezTo>
                  <a:lnTo>
                    <a:pt x="703" y="641"/>
                  </a:lnTo>
                  <a:cubicBezTo>
                    <a:pt x="738" y="665"/>
                    <a:pt x="762" y="665"/>
                    <a:pt x="774" y="665"/>
                  </a:cubicBezTo>
                  <a:cubicBezTo>
                    <a:pt x="834" y="665"/>
                    <a:pt x="881" y="629"/>
                    <a:pt x="917" y="594"/>
                  </a:cubicBezTo>
                  <a:cubicBezTo>
                    <a:pt x="977" y="510"/>
                    <a:pt x="953" y="415"/>
                    <a:pt x="869" y="368"/>
                  </a:cubicBezTo>
                  <a:lnTo>
                    <a:pt x="274" y="22"/>
                  </a:lnTo>
                  <a:cubicBezTo>
                    <a:pt x="252" y="7"/>
                    <a:pt x="226" y="1"/>
                    <a:pt x="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8"/>
            <p:cNvSpPr/>
            <p:nvPr/>
          </p:nvSpPr>
          <p:spPr>
            <a:xfrm>
              <a:off x="3775962" y="1792018"/>
              <a:ext cx="22757" cy="29249"/>
            </a:xfrm>
            <a:custGeom>
              <a:avLst/>
              <a:gdLst/>
              <a:ahLst/>
              <a:cxnLst/>
              <a:rect l="l" t="t" r="r" b="b"/>
              <a:pathLst>
                <a:path w="715" h="919" extrusionOk="0">
                  <a:moveTo>
                    <a:pt x="190" y="1"/>
                  </a:moveTo>
                  <a:cubicBezTo>
                    <a:pt x="160" y="1"/>
                    <a:pt x="132" y="9"/>
                    <a:pt x="107" y="25"/>
                  </a:cubicBezTo>
                  <a:cubicBezTo>
                    <a:pt x="36" y="61"/>
                    <a:pt x="0" y="168"/>
                    <a:pt x="48" y="240"/>
                  </a:cubicBezTo>
                  <a:lnTo>
                    <a:pt x="393" y="835"/>
                  </a:lnTo>
                  <a:cubicBezTo>
                    <a:pt x="417" y="882"/>
                    <a:pt x="476" y="918"/>
                    <a:pt x="524" y="918"/>
                  </a:cubicBezTo>
                  <a:cubicBezTo>
                    <a:pt x="548" y="918"/>
                    <a:pt x="583" y="918"/>
                    <a:pt x="595" y="894"/>
                  </a:cubicBezTo>
                  <a:cubicBezTo>
                    <a:pt x="691" y="859"/>
                    <a:pt x="714" y="751"/>
                    <a:pt x="667" y="680"/>
                  </a:cubicBezTo>
                  <a:lnTo>
                    <a:pt x="333" y="85"/>
                  </a:lnTo>
                  <a:cubicBezTo>
                    <a:pt x="302" y="30"/>
                    <a:pt x="245" y="1"/>
                    <a:pt x="1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8"/>
            <p:cNvSpPr/>
            <p:nvPr/>
          </p:nvSpPr>
          <p:spPr>
            <a:xfrm>
              <a:off x="3633470" y="1545195"/>
              <a:ext cx="22757" cy="28995"/>
            </a:xfrm>
            <a:custGeom>
              <a:avLst/>
              <a:gdLst/>
              <a:ahLst/>
              <a:cxnLst/>
              <a:rect l="l" t="t" r="r" b="b"/>
              <a:pathLst>
                <a:path w="715" h="911" extrusionOk="0">
                  <a:moveTo>
                    <a:pt x="181" y="1"/>
                  </a:moveTo>
                  <a:cubicBezTo>
                    <a:pt x="155" y="1"/>
                    <a:pt x="130" y="6"/>
                    <a:pt x="107" y="17"/>
                  </a:cubicBezTo>
                  <a:cubicBezTo>
                    <a:pt x="24" y="65"/>
                    <a:pt x="0" y="172"/>
                    <a:pt x="48" y="244"/>
                  </a:cubicBezTo>
                  <a:lnTo>
                    <a:pt x="381" y="839"/>
                  </a:lnTo>
                  <a:cubicBezTo>
                    <a:pt x="417" y="887"/>
                    <a:pt x="477" y="910"/>
                    <a:pt x="524" y="910"/>
                  </a:cubicBezTo>
                  <a:cubicBezTo>
                    <a:pt x="548" y="910"/>
                    <a:pt x="584" y="910"/>
                    <a:pt x="596" y="898"/>
                  </a:cubicBezTo>
                  <a:cubicBezTo>
                    <a:pt x="679" y="851"/>
                    <a:pt x="715" y="744"/>
                    <a:pt x="667" y="672"/>
                  </a:cubicBezTo>
                  <a:lnTo>
                    <a:pt x="322" y="77"/>
                  </a:lnTo>
                  <a:cubicBezTo>
                    <a:pt x="297" y="28"/>
                    <a:pt x="238" y="1"/>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8"/>
            <p:cNvSpPr/>
            <p:nvPr/>
          </p:nvSpPr>
          <p:spPr>
            <a:xfrm>
              <a:off x="3823703" y="1601498"/>
              <a:ext cx="31095" cy="21197"/>
            </a:xfrm>
            <a:custGeom>
              <a:avLst/>
              <a:gdLst/>
              <a:ahLst/>
              <a:cxnLst/>
              <a:rect l="l" t="t" r="r" b="b"/>
              <a:pathLst>
                <a:path w="977" h="666" extrusionOk="0">
                  <a:moveTo>
                    <a:pt x="778" y="1"/>
                  </a:moveTo>
                  <a:cubicBezTo>
                    <a:pt x="751" y="1"/>
                    <a:pt x="725" y="7"/>
                    <a:pt x="703" y="22"/>
                  </a:cubicBezTo>
                  <a:lnTo>
                    <a:pt x="107" y="368"/>
                  </a:lnTo>
                  <a:cubicBezTo>
                    <a:pt x="36" y="415"/>
                    <a:pt x="0" y="511"/>
                    <a:pt x="48" y="594"/>
                  </a:cubicBezTo>
                  <a:cubicBezTo>
                    <a:pt x="84" y="630"/>
                    <a:pt x="143" y="665"/>
                    <a:pt x="179" y="665"/>
                  </a:cubicBezTo>
                  <a:cubicBezTo>
                    <a:pt x="215" y="665"/>
                    <a:pt x="238" y="665"/>
                    <a:pt x="262" y="653"/>
                  </a:cubicBezTo>
                  <a:lnTo>
                    <a:pt x="857" y="308"/>
                  </a:lnTo>
                  <a:cubicBezTo>
                    <a:pt x="953" y="249"/>
                    <a:pt x="977" y="153"/>
                    <a:pt x="929" y="82"/>
                  </a:cubicBezTo>
                  <a:cubicBezTo>
                    <a:pt x="896" y="33"/>
                    <a:pt x="836"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8"/>
            <p:cNvSpPr/>
            <p:nvPr/>
          </p:nvSpPr>
          <p:spPr>
            <a:xfrm>
              <a:off x="3577390" y="1743608"/>
              <a:ext cx="31095" cy="21197"/>
            </a:xfrm>
            <a:custGeom>
              <a:avLst/>
              <a:gdLst/>
              <a:ahLst/>
              <a:cxnLst/>
              <a:rect l="l" t="t" r="r" b="b"/>
              <a:pathLst>
                <a:path w="977" h="666" extrusionOk="0">
                  <a:moveTo>
                    <a:pt x="778" y="1"/>
                  </a:moveTo>
                  <a:cubicBezTo>
                    <a:pt x="751" y="1"/>
                    <a:pt x="725" y="7"/>
                    <a:pt x="703" y="22"/>
                  </a:cubicBezTo>
                  <a:lnTo>
                    <a:pt x="107" y="368"/>
                  </a:lnTo>
                  <a:cubicBezTo>
                    <a:pt x="36" y="415"/>
                    <a:pt x="0" y="510"/>
                    <a:pt x="48" y="594"/>
                  </a:cubicBezTo>
                  <a:cubicBezTo>
                    <a:pt x="84" y="629"/>
                    <a:pt x="143" y="665"/>
                    <a:pt x="179" y="665"/>
                  </a:cubicBezTo>
                  <a:cubicBezTo>
                    <a:pt x="214" y="665"/>
                    <a:pt x="238" y="665"/>
                    <a:pt x="262" y="653"/>
                  </a:cubicBezTo>
                  <a:lnTo>
                    <a:pt x="857" y="308"/>
                  </a:lnTo>
                  <a:cubicBezTo>
                    <a:pt x="941" y="260"/>
                    <a:pt x="976" y="153"/>
                    <a:pt x="929" y="82"/>
                  </a:cubicBezTo>
                  <a:cubicBezTo>
                    <a:pt x="896" y="33"/>
                    <a:pt x="835" y="1"/>
                    <a:pt x="7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8"/>
            <p:cNvSpPr/>
            <p:nvPr/>
          </p:nvSpPr>
          <p:spPr>
            <a:xfrm>
              <a:off x="3732358" y="1593032"/>
              <a:ext cx="71294" cy="62255"/>
            </a:xfrm>
            <a:custGeom>
              <a:avLst/>
              <a:gdLst/>
              <a:ahLst/>
              <a:cxnLst/>
              <a:rect l="l" t="t" r="r" b="b"/>
              <a:pathLst>
                <a:path w="2240" h="1956" extrusionOk="0">
                  <a:moveTo>
                    <a:pt x="186" y="1"/>
                  </a:moveTo>
                  <a:cubicBezTo>
                    <a:pt x="103" y="1"/>
                    <a:pt x="34" y="47"/>
                    <a:pt x="13" y="122"/>
                  </a:cubicBezTo>
                  <a:cubicBezTo>
                    <a:pt x="1" y="217"/>
                    <a:pt x="48" y="300"/>
                    <a:pt x="132" y="324"/>
                  </a:cubicBezTo>
                  <a:cubicBezTo>
                    <a:pt x="930" y="527"/>
                    <a:pt x="1584" y="1098"/>
                    <a:pt x="1894" y="1848"/>
                  </a:cubicBezTo>
                  <a:cubicBezTo>
                    <a:pt x="1918" y="1908"/>
                    <a:pt x="1977" y="1955"/>
                    <a:pt x="2037" y="1955"/>
                  </a:cubicBezTo>
                  <a:cubicBezTo>
                    <a:pt x="2061" y="1955"/>
                    <a:pt x="2084" y="1955"/>
                    <a:pt x="2096" y="1943"/>
                  </a:cubicBezTo>
                  <a:cubicBezTo>
                    <a:pt x="2192" y="1908"/>
                    <a:pt x="2239" y="1824"/>
                    <a:pt x="2192" y="1729"/>
                  </a:cubicBezTo>
                  <a:cubicBezTo>
                    <a:pt x="1846" y="884"/>
                    <a:pt x="1108" y="229"/>
                    <a:pt x="215" y="3"/>
                  </a:cubicBezTo>
                  <a:cubicBezTo>
                    <a:pt x="205" y="1"/>
                    <a:pt x="196" y="1"/>
                    <a:pt x="1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40440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47" name="Google Shape;347;p37"/>
          <p:cNvSpPr txBox="1"/>
          <p:nvPr/>
        </p:nvSpPr>
        <p:spPr>
          <a:xfrm>
            <a:off x="5465363" y="3078375"/>
            <a:ext cx="901500" cy="17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700" dirty="0">
              <a:solidFill>
                <a:srgbClr val="000082"/>
              </a:solidFill>
              <a:latin typeface="Unica One"/>
              <a:ea typeface="Unica One"/>
              <a:cs typeface="Unica One"/>
              <a:sym typeface="Unica One"/>
            </a:endParaRPr>
          </a:p>
        </p:txBody>
      </p:sp>
      <p:sp>
        <p:nvSpPr>
          <p:cNvPr id="348" name="Google Shape;348;p37"/>
          <p:cNvSpPr txBox="1">
            <a:spLocks noGrp="1"/>
          </p:cNvSpPr>
          <p:nvPr>
            <p:ph type="title"/>
          </p:nvPr>
        </p:nvSpPr>
        <p:spPr>
          <a:xfrm>
            <a:off x="2708502" y="237458"/>
            <a:ext cx="1746300" cy="434700"/>
          </a:xfrm>
          <a:prstGeom prst="rect">
            <a:avLst/>
          </a:prstGeom>
        </p:spPr>
        <p:txBody>
          <a:bodyPr spcFirstLastPara="1" wrap="square" lIns="91425" tIns="91425" rIns="91425" bIns="91425" anchor="ctr" anchorCtr="0">
            <a:noAutofit/>
          </a:bodyPr>
          <a:lstStyle/>
          <a:p>
            <a:pPr lvl="0"/>
            <a:r>
              <a:rPr lang="en-US" b="1" dirty="0">
                <a:latin typeface="+mj-lt"/>
              </a:rPr>
              <a:t>ETIOLOGY </a:t>
            </a:r>
            <a:endParaRPr dirty="0">
              <a:latin typeface="+mj-lt"/>
            </a:endParaRPr>
          </a:p>
        </p:txBody>
      </p:sp>
      <p:sp>
        <p:nvSpPr>
          <p:cNvPr id="349" name="Google Shape;349;p37"/>
          <p:cNvSpPr txBox="1">
            <a:spLocks noGrp="1"/>
          </p:cNvSpPr>
          <p:nvPr>
            <p:ph type="subTitle" idx="1"/>
          </p:nvPr>
        </p:nvSpPr>
        <p:spPr>
          <a:xfrm>
            <a:off x="2558625" y="946511"/>
            <a:ext cx="4566793" cy="3772137"/>
          </a:xfrm>
          <a:prstGeom prst="rect">
            <a:avLst/>
          </a:prstGeom>
        </p:spPr>
        <p:txBody>
          <a:bodyPr spcFirstLastPara="1" wrap="square" lIns="91425" tIns="91425" rIns="91425" bIns="91425" anchor="t" anchorCtr="0">
            <a:noAutofit/>
          </a:bodyPr>
          <a:lstStyle/>
          <a:p>
            <a:pPr marL="0" lvl="0" indent="0" algn="l">
              <a:spcAft>
                <a:spcPts val="1600"/>
              </a:spcAft>
            </a:pPr>
            <a:r>
              <a:rPr lang="en-US" b="1" dirty="0">
                <a:solidFill>
                  <a:schemeClr val="accent4"/>
                </a:solidFill>
              </a:rPr>
              <a:t>Most URIs are viral in origin. </a:t>
            </a:r>
            <a:endParaRPr lang="en-US" b="1" dirty="0" smtClean="0">
              <a:solidFill>
                <a:schemeClr val="accent4"/>
              </a:solidFill>
            </a:endParaRPr>
          </a:p>
          <a:p>
            <a:pPr algn="l">
              <a:buFont typeface="Wingdings" pitchFamily="2" charset="2"/>
              <a:buChar char="v"/>
            </a:pPr>
            <a:r>
              <a:rPr lang="en-US" sz="1400" dirty="0">
                <a:solidFill>
                  <a:schemeClr val="accent4"/>
                </a:solidFill>
                <a:latin typeface="Calibri"/>
                <a:cs typeface="Calibri"/>
              </a:rPr>
              <a:t>generally viral in origin, leading causes include</a:t>
            </a:r>
            <a:r>
              <a:rPr lang="en-US" sz="1400" dirty="0" smtClean="0">
                <a:solidFill>
                  <a:schemeClr val="accent4"/>
                </a:solidFill>
                <a:latin typeface="Calibri"/>
                <a:cs typeface="Calibri"/>
              </a:rPr>
              <a:t>:</a:t>
            </a:r>
            <a:endParaRPr lang="en-US" sz="1400" dirty="0">
              <a:solidFill>
                <a:schemeClr val="accent4"/>
              </a:solidFill>
              <a:latin typeface="Calibri"/>
              <a:cs typeface="Calibri"/>
            </a:endParaRPr>
          </a:p>
          <a:p>
            <a:pPr algn="l"/>
            <a:r>
              <a:rPr lang="en-US" sz="1400" dirty="0" smtClean="0">
                <a:solidFill>
                  <a:schemeClr val="accent4"/>
                </a:solidFill>
                <a:latin typeface="ArialMT"/>
              </a:rPr>
              <a:t>    ○ </a:t>
            </a:r>
            <a:r>
              <a:rPr lang="en-US" sz="1400" dirty="0">
                <a:solidFill>
                  <a:schemeClr val="accent4"/>
                </a:solidFill>
                <a:latin typeface="Calibri"/>
                <a:cs typeface="Calibri"/>
              </a:rPr>
              <a:t>rhinovirus (up to 50%)</a:t>
            </a:r>
          </a:p>
          <a:p>
            <a:pPr algn="l"/>
            <a:r>
              <a:rPr lang="en-US" sz="1400" dirty="0" smtClean="0">
                <a:solidFill>
                  <a:schemeClr val="accent4"/>
                </a:solidFill>
                <a:latin typeface="ArialMT"/>
              </a:rPr>
              <a:t>    ○ </a:t>
            </a:r>
            <a:r>
              <a:rPr lang="en-US" sz="1400" dirty="0">
                <a:solidFill>
                  <a:schemeClr val="accent4"/>
                </a:solidFill>
                <a:latin typeface="Calibri"/>
                <a:cs typeface="Calibri"/>
              </a:rPr>
              <a:t>coronavirus (10%-15%)</a:t>
            </a:r>
          </a:p>
          <a:p>
            <a:pPr algn="l"/>
            <a:r>
              <a:rPr lang="en-US" sz="1400" dirty="0" smtClean="0">
                <a:solidFill>
                  <a:schemeClr val="accent4"/>
                </a:solidFill>
                <a:latin typeface="ArialMT"/>
              </a:rPr>
              <a:t>    ○ </a:t>
            </a:r>
            <a:r>
              <a:rPr lang="en-US" sz="1400" dirty="0">
                <a:solidFill>
                  <a:schemeClr val="accent4"/>
                </a:solidFill>
                <a:latin typeface="Calibri"/>
                <a:cs typeface="Calibri"/>
              </a:rPr>
              <a:t>influenza (5%-15%)</a:t>
            </a:r>
          </a:p>
          <a:p>
            <a:pPr algn="l"/>
            <a:r>
              <a:rPr lang="en-US" sz="1400" dirty="0" smtClean="0">
                <a:solidFill>
                  <a:schemeClr val="accent4"/>
                </a:solidFill>
                <a:latin typeface="ArialMT"/>
              </a:rPr>
              <a:t>    ○ </a:t>
            </a:r>
            <a:r>
              <a:rPr lang="en-US" sz="1400" dirty="0">
                <a:solidFill>
                  <a:schemeClr val="accent4"/>
                </a:solidFill>
                <a:latin typeface="Calibri"/>
                <a:cs typeface="Calibri"/>
              </a:rPr>
              <a:t>respiratory syncytial virus and </a:t>
            </a:r>
            <a:r>
              <a:rPr lang="en-US" sz="1400" dirty="0" err="1">
                <a:solidFill>
                  <a:schemeClr val="accent4"/>
                </a:solidFill>
                <a:latin typeface="Calibri"/>
                <a:cs typeface="Calibri"/>
              </a:rPr>
              <a:t>parainfluenza</a:t>
            </a:r>
            <a:r>
              <a:rPr lang="en-US" sz="1400" dirty="0">
                <a:solidFill>
                  <a:schemeClr val="accent4"/>
                </a:solidFill>
                <a:latin typeface="Calibri"/>
                <a:cs typeface="Calibri"/>
              </a:rPr>
              <a:t> (5%)</a:t>
            </a:r>
          </a:p>
          <a:p>
            <a:pPr algn="l">
              <a:buFont typeface="Wingdings" pitchFamily="2" charset="2"/>
              <a:buChar char="v"/>
            </a:pPr>
            <a:endParaRPr lang="en-US" sz="1400" dirty="0" smtClean="0">
              <a:solidFill>
                <a:schemeClr val="accent4"/>
              </a:solidFill>
              <a:latin typeface="ArialMT"/>
            </a:endParaRPr>
          </a:p>
          <a:p>
            <a:pPr algn="l">
              <a:buFont typeface="Wingdings" pitchFamily="2" charset="2"/>
              <a:buChar char="v"/>
            </a:pPr>
            <a:r>
              <a:rPr lang="en-US" sz="1400" dirty="0" smtClean="0">
                <a:solidFill>
                  <a:schemeClr val="accent4"/>
                </a:solidFill>
                <a:latin typeface="ArialMT"/>
              </a:rPr>
              <a:t> </a:t>
            </a:r>
            <a:r>
              <a:rPr lang="en-US" sz="1400" dirty="0">
                <a:solidFill>
                  <a:schemeClr val="accent4"/>
                </a:solidFill>
                <a:latin typeface="Calibri"/>
                <a:cs typeface="Calibri"/>
              </a:rPr>
              <a:t>less common causes include:</a:t>
            </a:r>
          </a:p>
          <a:p>
            <a:pPr algn="l"/>
            <a:r>
              <a:rPr lang="en-US" sz="1400" dirty="0" smtClean="0">
                <a:solidFill>
                  <a:schemeClr val="accent4"/>
                </a:solidFill>
                <a:latin typeface="ArialMT"/>
              </a:rPr>
              <a:t>    ○ </a:t>
            </a:r>
            <a:r>
              <a:rPr lang="en-US" sz="1400" dirty="0">
                <a:solidFill>
                  <a:schemeClr val="accent4"/>
                </a:solidFill>
                <a:latin typeface="Calibri"/>
                <a:cs typeface="Calibri"/>
              </a:rPr>
              <a:t>adenovirus</a:t>
            </a:r>
          </a:p>
          <a:p>
            <a:pPr algn="l"/>
            <a:r>
              <a:rPr lang="en-US" sz="1400" dirty="0" smtClean="0">
                <a:solidFill>
                  <a:schemeClr val="accent4"/>
                </a:solidFill>
                <a:latin typeface="ArialMT"/>
              </a:rPr>
              <a:t>    ○ </a:t>
            </a:r>
            <a:r>
              <a:rPr lang="en-US" sz="1400" dirty="0" err="1">
                <a:solidFill>
                  <a:schemeClr val="accent4"/>
                </a:solidFill>
                <a:latin typeface="Calibri"/>
                <a:cs typeface="Calibri"/>
              </a:rPr>
              <a:t>enterovirus</a:t>
            </a:r>
            <a:endParaRPr lang="en-US" sz="1400" dirty="0">
              <a:solidFill>
                <a:schemeClr val="accent4"/>
              </a:solidFill>
              <a:latin typeface="Calibri"/>
              <a:cs typeface="Calibri"/>
            </a:endParaRPr>
          </a:p>
          <a:p>
            <a:pPr algn="l"/>
            <a:r>
              <a:rPr lang="en-US" sz="1400" dirty="0" smtClean="0">
                <a:solidFill>
                  <a:schemeClr val="accent4"/>
                </a:solidFill>
                <a:latin typeface="ArialMT"/>
              </a:rPr>
              <a:t>    ○ </a:t>
            </a:r>
            <a:r>
              <a:rPr lang="en-US" sz="1400" dirty="0">
                <a:solidFill>
                  <a:schemeClr val="accent4"/>
                </a:solidFill>
                <a:latin typeface="Calibri"/>
                <a:cs typeface="Calibri"/>
              </a:rPr>
              <a:t>human </a:t>
            </a:r>
            <a:r>
              <a:rPr lang="en-US" sz="1400" dirty="0" err="1">
                <a:solidFill>
                  <a:schemeClr val="accent4"/>
                </a:solidFill>
                <a:latin typeface="Calibri"/>
                <a:cs typeface="Calibri"/>
              </a:rPr>
              <a:t>metapneumovirus</a:t>
            </a:r>
            <a:endParaRPr b="1" dirty="0">
              <a:solidFill>
                <a:schemeClr val="accent4"/>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1832" y="120881"/>
            <a:ext cx="7701600" cy="474000"/>
          </a:xfrm>
        </p:spPr>
        <p:txBody>
          <a:bodyPr/>
          <a:lstStyle/>
          <a:p>
            <a:r>
              <a:rPr lang="en-US" sz="2800" b="1" dirty="0" smtClean="0">
                <a:latin typeface="+mj-lt"/>
              </a:rPr>
              <a:t>Risk factors</a:t>
            </a:r>
            <a:endParaRPr lang="ar-SA" sz="2800" b="1" dirty="0">
              <a:latin typeface="+mj-lt"/>
            </a:endParaRPr>
          </a:p>
        </p:txBody>
      </p:sp>
      <p:sp>
        <p:nvSpPr>
          <p:cNvPr id="3" name="عنصر نائب للنص 2"/>
          <p:cNvSpPr>
            <a:spLocks noGrp="1"/>
          </p:cNvSpPr>
          <p:nvPr>
            <p:ph type="body" idx="1"/>
          </p:nvPr>
        </p:nvSpPr>
        <p:spPr>
          <a:xfrm>
            <a:off x="238096" y="885056"/>
            <a:ext cx="7701600" cy="3416400"/>
          </a:xfrm>
        </p:spPr>
        <p:txBody>
          <a:bodyPr/>
          <a:lstStyle/>
          <a:p>
            <a:pPr>
              <a:buFont typeface="Wingdings" pitchFamily="2" charset="2"/>
              <a:buChar char="Ø"/>
            </a:pPr>
            <a:r>
              <a:rPr lang="en-US" b="1" dirty="0"/>
              <a:t>exposure to someone with common cold</a:t>
            </a:r>
          </a:p>
          <a:p>
            <a:pPr>
              <a:buFont typeface="Wingdings" pitchFamily="2" charset="2"/>
              <a:buChar char="Ø"/>
            </a:pPr>
            <a:r>
              <a:rPr lang="en-US" b="1" dirty="0" smtClean="0"/>
              <a:t> </a:t>
            </a:r>
            <a:r>
              <a:rPr lang="en-US" b="1" dirty="0"/>
              <a:t>younger age (infants and young children at higher risk)</a:t>
            </a:r>
          </a:p>
          <a:p>
            <a:pPr>
              <a:buFont typeface="Wingdings" pitchFamily="2" charset="2"/>
              <a:buChar char="Ø"/>
            </a:pPr>
            <a:r>
              <a:rPr lang="en-US" b="1" dirty="0" smtClean="0"/>
              <a:t> weakened immune system or use of drugs that weaken immune system</a:t>
            </a:r>
          </a:p>
          <a:p>
            <a:pPr>
              <a:buFont typeface="Wingdings" pitchFamily="2" charset="2"/>
              <a:buChar char="Ø"/>
            </a:pPr>
            <a:r>
              <a:rPr lang="en-US" b="1" dirty="0" smtClean="0"/>
              <a:t> </a:t>
            </a:r>
            <a:r>
              <a:rPr lang="en-US" b="1" dirty="0"/>
              <a:t>smoking (also increased risk of more severe symptoms)</a:t>
            </a:r>
          </a:p>
          <a:p>
            <a:pPr>
              <a:buFont typeface="Wingdings" pitchFamily="2" charset="2"/>
              <a:buChar char="Ø"/>
            </a:pPr>
            <a:r>
              <a:rPr lang="en-US" b="1" dirty="0" smtClean="0"/>
              <a:t> </a:t>
            </a:r>
            <a:r>
              <a:rPr lang="en-US" b="1" dirty="0"/>
              <a:t>heavy physical training (while moderate physical activity is thought to potentially be</a:t>
            </a:r>
          </a:p>
          <a:p>
            <a:pPr marL="146050" indent="0">
              <a:buNone/>
            </a:pPr>
            <a:r>
              <a:rPr lang="en-US" b="1" dirty="0" smtClean="0"/>
              <a:t>                                                  protective</a:t>
            </a:r>
            <a:r>
              <a:rPr lang="en-US" b="1" dirty="0"/>
              <a:t>)</a:t>
            </a:r>
          </a:p>
          <a:p>
            <a:pPr>
              <a:buFont typeface="Wingdings" pitchFamily="2" charset="2"/>
              <a:buChar char="Ø"/>
            </a:pPr>
            <a:r>
              <a:rPr lang="en-US" b="1" dirty="0" smtClean="0"/>
              <a:t> autumnal time of year (for rhinovirus, other viruses may have other patterns of</a:t>
            </a:r>
          </a:p>
          <a:p>
            <a:pPr marL="146050" indent="0">
              <a:buNone/>
            </a:pPr>
            <a:r>
              <a:rPr lang="en-US" b="1" dirty="0" smtClean="0"/>
              <a:t>                                                 seasonality</a:t>
            </a:r>
            <a:r>
              <a:rPr lang="en-US" b="1" dirty="0"/>
              <a:t>)</a:t>
            </a:r>
          </a:p>
          <a:p>
            <a:pPr>
              <a:buFont typeface="Wingdings" pitchFamily="2" charset="2"/>
              <a:buChar char="Ø"/>
            </a:pPr>
            <a:r>
              <a:rPr lang="en-US" b="1" dirty="0" smtClean="0"/>
              <a:t>genetic </a:t>
            </a:r>
            <a:r>
              <a:rPr lang="en-US" b="1" dirty="0"/>
              <a:t>factors might increase susceptibility</a:t>
            </a:r>
          </a:p>
          <a:p>
            <a:pPr>
              <a:buFont typeface="Wingdings" pitchFamily="2" charset="2"/>
              <a:buChar char="Ø"/>
            </a:pPr>
            <a:r>
              <a:rPr lang="en-US" b="1" dirty="0" smtClean="0"/>
              <a:t> </a:t>
            </a:r>
            <a:r>
              <a:rPr lang="en-US" b="1" dirty="0"/>
              <a:t>sleep duration &lt; 6 hours nightly may increase susceptibility to developing cold after</a:t>
            </a:r>
          </a:p>
          <a:p>
            <a:pPr marL="146050" indent="0">
              <a:buNone/>
            </a:pPr>
            <a:r>
              <a:rPr lang="en-US" b="1" dirty="0" smtClean="0"/>
              <a:t>        exposure </a:t>
            </a:r>
            <a:r>
              <a:rPr lang="en-US" b="1" dirty="0"/>
              <a:t>to rhinovirus (level 2)</a:t>
            </a:r>
            <a:endParaRPr lang="ar-SA" b="1" dirty="0"/>
          </a:p>
        </p:txBody>
      </p:sp>
    </p:spTree>
    <p:extLst>
      <p:ext uri="{BB962C8B-B14F-4D97-AF65-F5344CB8AC3E}">
        <p14:creationId xmlns:p14="http://schemas.microsoft.com/office/powerpoint/2010/main" val="218357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289854" y="414179"/>
            <a:ext cx="7701600" cy="474000"/>
          </a:xfrm>
          <a:prstGeom prst="rect">
            <a:avLst/>
          </a:prstGeom>
        </p:spPr>
        <p:txBody>
          <a:bodyPr spcFirstLastPara="1" wrap="square" lIns="91425" tIns="91425" rIns="91425" bIns="91425" anchor="ctr" anchorCtr="0">
            <a:noAutofit/>
          </a:bodyPr>
          <a:lstStyle/>
          <a:p>
            <a:pPr lvl="0"/>
            <a:r>
              <a:rPr lang="en-US" sz="2800" b="1" dirty="0">
                <a:latin typeface="+mj-lt"/>
              </a:rPr>
              <a:t>Incidence</a:t>
            </a:r>
            <a:endParaRPr dirty="0">
              <a:latin typeface="+mj-lt"/>
            </a:endParaRPr>
          </a:p>
        </p:txBody>
      </p:sp>
      <p:sp>
        <p:nvSpPr>
          <p:cNvPr id="140" name="Google Shape;140;p27"/>
          <p:cNvSpPr txBox="1">
            <a:spLocks noGrp="1"/>
          </p:cNvSpPr>
          <p:nvPr>
            <p:ph type="body" idx="1"/>
          </p:nvPr>
        </p:nvSpPr>
        <p:spPr>
          <a:xfrm>
            <a:off x="220843" y="1350883"/>
            <a:ext cx="7701600" cy="3416400"/>
          </a:xfrm>
          <a:prstGeom prst="rect">
            <a:avLst/>
          </a:prstGeom>
        </p:spPr>
        <p:txBody>
          <a:bodyPr spcFirstLastPara="1" wrap="square" lIns="91425" tIns="91425" rIns="91425" bIns="91425" anchor="t" anchorCtr="0">
            <a:noAutofit/>
          </a:bodyPr>
          <a:lstStyle/>
          <a:p>
            <a:pPr marL="171450" lvl="0" indent="-171450">
              <a:buClr>
                <a:schemeClr val="accent4"/>
              </a:buClr>
              <a:buSzPts val="1100"/>
              <a:buFont typeface="Wingdings" pitchFamily="2" charset="2"/>
              <a:buChar char="q"/>
            </a:pPr>
            <a:r>
              <a:rPr lang="en-US" sz="1600" b="1" dirty="0" smtClean="0">
                <a:latin typeface="+mj-lt"/>
              </a:rPr>
              <a:t>URI </a:t>
            </a:r>
            <a:r>
              <a:rPr lang="en-US" sz="1600" b="1" dirty="0">
                <a:latin typeface="+mj-lt"/>
              </a:rPr>
              <a:t>is reported to be most common acute illness in United </a:t>
            </a:r>
            <a:r>
              <a:rPr lang="en-US" sz="1600" b="1" dirty="0" smtClean="0">
                <a:latin typeface="+mj-lt"/>
              </a:rPr>
              <a:t>States.</a:t>
            </a:r>
          </a:p>
          <a:p>
            <a:pPr marL="171450" lvl="0" indent="-171450">
              <a:buClr>
                <a:schemeClr val="accent4"/>
              </a:buClr>
              <a:buSzPts val="1100"/>
              <a:buFont typeface="Wingdings" pitchFamily="2" charset="2"/>
              <a:buChar char="q"/>
            </a:pPr>
            <a:r>
              <a:rPr lang="en-US" sz="1600" b="1" dirty="0">
                <a:latin typeface="+mj-lt"/>
              </a:rPr>
              <a:t>Although URIs may occur year round, </a:t>
            </a:r>
            <a:r>
              <a:rPr lang="en-US" sz="1600" b="1" dirty="0" smtClean="0">
                <a:latin typeface="+mj-lt"/>
              </a:rPr>
              <a:t>mostly its occur </a:t>
            </a:r>
            <a:r>
              <a:rPr lang="en-US" sz="1600" b="1" dirty="0">
                <a:latin typeface="+mj-lt"/>
              </a:rPr>
              <a:t>during fall and winter</a:t>
            </a:r>
            <a:r>
              <a:rPr lang="en-US" sz="1600" b="1" dirty="0" smtClean="0">
                <a:latin typeface="+mj-lt"/>
              </a:rPr>
              <a:t>.</a:t>
            </a:r>
          </a:p>
          <a:p>
            <a:pPr marL="171450" lvl="0" indent="-171450">
              <a:buClr>
                <a:schemeClr val="accent4"/>
              </a:buClr>
              <a:buSzPts val="1100"/>
              <a:buFont typeface="Wingdings" pitchFamily="2" charset="2"/>
              <a:buChar char="q"/>
            </a:pPr>
            <a:r>
              <a:rPr lang="en-US" sz="1600" b="1" dirty="0">
                <a:latin typeface="+mj-lt"/>
              </a:rPr>
              <a:t>URI was specific diagnosis in 33% of patients presenting with cough in </a:t>
            </a:r>
            <a:r>
              <a:rPr lang="en-US" sz="1600" b="1" dirty="0" smtClean="0">
                <a:latin typeface="+mj-lt"/>
              </a:rPr>
              <a:t>study of </a:t>
            </a:r>
            <a:r>
              <a:rPr lang="en-US" sz="1600" b="1" dirty="0">
                <a:latin typeface="+mj-lt"/>
              </a:rPr>
              <a:t>267,897 patient encounters (including all age groups) with 54 </a:t>
            </a:r>
            <a:r>
              <a:rPr lang="en-US" sz="1600" b="1" dirty="0" smtClean="0">
                <a:latin typeface="+mj-lt"/>
              </a:rPr>
              <a:t>Dutch family </a:t>
            </a:r>
            <a:r>
              <a:rPr lang="en-US" sz="1600" b="1" dirty="0">
                <a:latin typeface="+mj-lt"/>
              </a:rPr>
              <a:t>physicians over 10 years.</a:t>
            </a:r>
            <a:endParaRPr sz="1600" b="1" dirty="0">
              <a:solidFill>
                <a:srgbClr val="FFFFFF"/>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p:nvPr/>
        </p:nvSpPr>
        <p:spPr>
          <a:xfrm rot="5400000">
            <a:off x="5800038" y="-147083"/>
            <a:ext cx="317100" cy="2197800"/>
          </a:xfrm>
          <a:prstGeom prst="roundRect">
            <a:avLst>
              <a:gd name="adj" fmla="val 24733"/>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9"/>
          <p:cNvSpPr/>
          <p:nvPr/>
        </p:nvSpPr>
        <p:spPr>
          <a:xfrm rot="5400000">
            <a:off x="2812760" y="-147083"/>
            <a:ext cx="317100" cy="2197800"/>
          </a:xfrm>
          <a:prstGeom prst="roundRect">
            <a:avLst>
              <a:gd name="adj" fmla="val 24733"/>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9"/>
          <p:cNvSpPr txBox="1">
            <a:spLocks noGrp="1"/>
          </p:cNvSpPr>
          <p:nvPr>
            <p:ph type="body" idx="1"/>
          </p:nvPr>
        </p:nvSpPr>
        <p:spPr>
          <a:xfrm>
            <a:off x="1049604" y="1235075"/>
            <a:ext cx="2986800" cy="2932206"/>
          </a:xfrm>
          <a:prstGeom prst="rect">
            <a:avLst/>
          </a:prstGeom>
        </p:spPr>
        <p:txBody>
          <a:bodyPr spcFirstLastPara="1" wrap="square" lIns="91425" tIns="91425" rIns="91425" bIns="91425" anchor="t" anchorCtr="0">
            <a:noAutofit/>
          </a:bodyPr>
          <a:lstStyle/>
          <a:p>
            <a:pPr marL="0" lvl="0" indent="0" algn="r">
              <a:buNone/>
            </a:pPr>
            <a:r>
              <a:rPr lang="en-US" b="1" dirty="0" smtClean="0"/>
              <a:t> - Itchy</a:t>
            </a:r>
            <a:r>
              <a:rPr lang="en-US" b="1" dirty="0"/>
              <a:t>, watery </a:t>
            </a:r>
            <a:r>
              <a:rPr lang="en-US" b="1" dirty="0" smtClean="0"/>
              <a:t>eyes</a:t>
            </a:r>
          </a:p>
          <a:p>
            <a:pPr marL="0" lvl="0" indent="0" algn="l" rtl="1">
              <a:buNone/>
            </a:pPr>
            <a:r>
              <a:rPr lang="ar-JO" b="1" dirty="0"/>
              <a:t> </a:t>
            </a:r>
            <a:r>
              <a:rPr lang="en-US" b="1" dirty="0" smtClean="0"/>
              <a:t>                          - </a:t>
            </a:r>
            <a:r>
              <a:rPr lang="en-US" b="1" dirty="0"/>
              <a:t>Nasal </a:t>
            </a:r>
            <a:r>
              <a:rPr lang="en-US" b="1" dirty="0" smtClean="0"/>
              <a:t>discharge  </a:t>
            </a:r>
          </a:p>
          <a:p>
            <a:pPr marL="0" lvl="0" indent="0" algn="l" rtl="1">
              <a:buNone/>
            </a:pPr>
            <a:r>
              <a:rPr lang="en-US" b="1" dirty="0"/>
              <a:t> </a:t>
            </a:r>
            <a:r>
              <a:rPr lang="en-US" b="1" dirty="0" smtClean="0"/>
              <a:t>                         -Nasal congestion</a:t>
            </a:r>
          </a:p>
          <a:p>
            <a:pPr marL="0" lvl="0" indent="0" algn="l" rtl="1">
              <a:buNone/>
            </a:pPr>
            <a:r>
              <a:rPr lang="en-US" b="1" dirty="0" smtClean="0"/>
              <a:t>                          -  Sneezing        </a:t>
            </a:r>
          </a:p>
          <a:p>
            <a:pPr marL="0" lvl="0" indent="0" algn="l" rtl="1">
              <a:buNone/>
            </a:pPr>
            <a:r>
              <a:rPr lang="en-US" b="1" dirty="0" smtClean="0"/>
              <a:t>                        - </a:t>
            </a:r>
            <a:r>
              <a:rPr lang="en-US" b="1" dirty="0"/>
              <a:t>Sore </a:t>
            </a:r>
            <a:r>
              <a:rPr lang="en-US" b="1" dirty="0" smtClean="0"/>
              <a:t>throat more                               than 5 days</a:t>
            </a:r>
          </a:p>
          <a:p>
            <a:pPr marL="0" lvl="0" indent="0" algn="l" rtl="1">
              <a:buNone/>
            </a:pPr>
            <a:r>
              <a:rPr lang="en-US" b="1" dirty="0" smtClean="0"/>
              <a:t>                        - Cough</a:t>
            </a:r>
          </a:p>
          <a:p>
            <a:pPr marL="0" lvl="0" indent="0" algn="l" rtl="1">
              <a:buNone/>
            </a:pPr>
            <a:r>
              <a:rPr lang="en-US" b="1" dirty="0" smtClean="0"/>
              <a:t>                        - Headache</a:t>
            </a:r>
          </a:p>
          <a:p>
            <a:pPr marL="0" lvl="0" indent="0" algn="l" rtl="1">
              <a:buNone/>
            </a:pPr>
            <a:r>
              <a:rPr lang="en-US" b="1" dirty="0"/>
              <a:t> </a:t>
            </a:r>
            <a:r>
              <a:rPr lang="en-US" b="1" dirty="0" smtClean="0"/>
              <a:t>                       - high temperature </a:t>
            </a:r>
          </a:p>
          <a:p>
            <a:pPr marL="0" lvl="0" indent="0" algn="l" rtl="1">
              <a:buNone/>
            </a:pPr>
            <a:r>
              <a:rPr lang="en-US" b="1" dirty="0" smtClean="0"/>
              <a:t>                        - Duration</a:t>
            </a:r>
          </a:p>
          <a:p>
            <a:pPr marL="0" lvl="0" indent="0" algn="l" rtl="1">
              <a:buNone/>
            </a:pPr>
            <a:r>
              <a:rPr lang="en-US" b="1" dirty="0" smtClean="0"/>
              <a:t>                        - Malaise</a:t>
            </a:r>
          </a:p>
          <a:p>
            <a:pPr marL="0" lvl="0" indent="0" algn="l" rtl="1">
              <a:buNone/>
            </a:pPr>
            <a:r>
              <a:rPr lang="en-US" b="1" dirty="0" smtClean="0"/>
              <a:t>                        - Fatigue</a:t>
            </a:r>
            <a:r>
              <a:rPr lang="en-US" b="1" dirty="0"/>
              <a:t>, weakness</a:t>
            </a:r>
            <a:endParaRPr b="1" dirty="0"/>
          </a:p>
        </p:txBody>
      </p:sp>
      <p:sp>
        <p:nvSpPr>
          <p:cNvPr id="168" name="Google Shape;168;p29"/>
          <p:cNvSpPr txBox="1">
            <a:spLocks noGrp="1"/>
          </p:cNvSpPr>
          <p:nvPr>
            <p:ph type="body" idx="2"/>
          </p:nvPr>
        </p:nvSpPr>
        <p:spPr>
          <a:xfrm>
            <a:off x="4747549" y="1209854"/>
            <a:ext cx="4241176" cy="3873261"/>
          </a:xfrm>
          <a:prstGeom prst="rect">
            <a:avLst/>
          </a:prstGeom>
        </p:spPr>
        <p:txBody>
          <a:bodyPr spcFirstLastPara="1" wrap="square" lIns="91425" tIns="91425" rIns="91425" bIns="91425" anchor="t" anchorCtr="0">
            <a:noAutofit/>
          </a:bodyPr>
          <a:lstStyle/>
          <a:p>
            <a:pPr marL="0" lvl="0" indent="0">
              <a:buNone/>
            </a:pPr>
            <a:r>
              <a:rPr lang="en-US" b="1" dirty="0" smtClean="0">
                <a:latin typeface="+mj-lt"/>
              </a:rPr>
              <a:t>Findings include :-</a:t>
            </a:r>
          </a:p>
          <a:p>
            <a:pPr marL="0" lvl="0" indent="0">
              <a:buNone/>
            </a:pPr>
            <a:r>
              <a:rPr lang="en-US" b="1" dirty="0" smtClean="0">
                <a:latin typeface="+mj-lt"/>
              </a:rPr>
              <a:t>- Nasal </a:t>
            </a:r>
            <a:r>
              <a:rPr lang="en-US" b="1" dirty="0">
                <a:latin typeface="+mj-lt"/>
              </a:rPr>
              <a:t>mucosal erythema and edema are common</a:t>
            </a:r>
          </a:p>
          <a:p>
            <a:pPr marL="0" lvl="0" indent="0">
              <a:buNone/>
            </a:pPr>
            <a:r>
              <a:rPr lang="en-US" b="1" dirty="0" smtClean="0">
                <a:latin typeface="+mj-lt"/>
              </a:rPr>
              <a:t>- Nasal </a:t>
            </a:r>
            <a:r>
              <a:rPr lang="en-US" b="1" dirty="0">
                <a:latin typeface="+mj-lt"/>
              </a:rPr>
              <a:t>discharge: Profuse discharge is more characteristic of viral infections than bacterial infections; initially clear secretions typically become cloudy white, yellow, or green over several days, even in viral </a:t>
            </a:r>
            <a:r>
              <a:rPr lang="en-US" b="1" dirty="0" smtClean="0">
                <a:latin typeface="+mj-lt"/>
              </a:rPr>
              <a:t>infections.</a:t>
            </a:r>
            <a:endParaRPr lang="en-US" b="1" dirty="0">
              <a:latin typeface="+mj-lt"/>
            </a:endParaRPr>
          </a:p>
          <a:p>
            <a:pPr marL="0" lvl="0" indent="0">
              <a:buNone/>
            </a:pPr>
            <a:r>
              <a:rPr lang="en-US" b="1" dirty="0" smtClean="0">
                <a:latin typeface="+mj-lt"/>
              </a:rPr>
              <a:t>- Foul breath</a:t>
            </a:r>
          </a:p>
          <a:p>
            <a:pPr marL="0" lvl="0" indent="0">
              <a:buNone/>
            </a:pPr>
            <a:r>
              <a:rPr lang="en-US" b="1" dirty="0" smtClean="0">
                <a:latin typeface="+mj-lt"/>
              </a:rPr>
              <a:t>- Fever.</a:t>
            </a:r>
          </a:p>
          <a:p>
            <a:pPr marL="0" lvl="0" indent="0">
              <a:buNone/>
            </a:pPr>
            <a:r>
              <a:rPr lang="en-US" b="1" dirty="0" smtClean="0">
                <a:latin typeface="+mj-lt"/>
              </a:rPr>
              <a:t>-  </a:t>
            </a:r>
            <a:r>
              <a:rPr lang="en-US" b="1" dirty="0">
                <a:latin typeface="+mj-lt"/>
              </a:rPr>
              <a:t>Erythema, swelling, or exudates of the tonsils or </a:t>
            </a:r>
            <a:r>
              <a:rPr lang="en-US" b="1" dirty="0" smtClean="0">
                <a:latin typeface="+mj-lt"/>
              </a:rPr>
              <a:t>    pharynx</a:t>
            </a:r>
            <a:endParaRPr lang="en-US" b="1" dirty="0">
              <a:latin typeface="+mj-lt"/>
            </a:endParaRPr>
          </a:p>
          <a:p>
            <a:pPr marL="0" lvl="0" indent="0">
              <a:buNone/>
            </a:pPr>
            <a:r>
              <a:rPr lang="en-US" b="1" dirty="0">
                <a:latin typeface="+mj-lt"/>
              </a:rPr>
              <a:t>-</a:t>
            </a:r>
            <a:r>
              <a:rPr lang="en-US" b="1" dirty="0" smtClean="0">
                <a:latin typeface="+mj-lt"/>
              </a:rPr>
              <a:t> </a:t>
            </a:r>
            <a:r>
              <a:rPr lang="en-US" b="1" dirty="0">
                <a:latin typeface="+mj-lt"/>
              </a:rPr>
              <a:t>Tender anterior cervical </a:t>
            </a:r>
            <a:r>
              <a:rPr lang="en-US" b="1" dirty="0" smtClean="0">
                <a:latin typeface="+mj-lt"/>
              </a:rPr>
              <a:t>nodes</a:t>
            </a:r>
            <a:endParaRPr lang="en-US" b="1" dirty="0">
              <a:latin typeface="+mj-lt"/>
            </a:endParaRPr>
          </a:p>
        </p:txBody>
      </p:sp>
      <p:sp>
        <p:nvSpPr>
          <p:cNvPr id="170" name="Google Shape;170;p29"/>
          <p:cNvSpPr txBox="1">
            <a:spLocks noGrp="1"/>
          </p:cNvSpPr>
          <p:nvPr>
            <p:ph type="title" idx="3"/>
          </p:nvPr>
        </p:nvSpPr>
        <p:spPr>
          <a:xfrm>
            <a:off x="2214925" y="797773"/>
            <a:ext cx="1794900" cy="34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mj-lt"/>
              </a:rPr>
              <a:t>history</a:t>
            </a:r>
            <a:endParaRPr dirty="0">
              <a:latin typeface="+mj-lt"/>
            </a:endParaRPr>
          </a:p>
        </p:txBody>
      </p:sp>
      <p:sp>
        <p:nvSpPr>
          <p:cNvPr id="171" name="Google Shape;171;p29"/>
          <p:cNvSpPr txBox="1">
            <a:spLocks noGrp="1"/>
          </p:cNvSpPr>
          <p:nvPr>
            <p:ph type="title" idx="4"/>
          </p:nvPr>
        </p:nvSpPr>
        <p:spPr>
          <a:xfrm>
            <a:off x="5061138" y="777679"/>
            <a:ext cx="1794900" cy="34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mj-lt"/>
              </a:rPr>
              <a:t>examination</a:t>
            </a:r>
            <a:endParaRPr dirty="0">
              <a:latin typeface="+mj-lt"/>
            </a:endParaRPr>
          </a:p>
        </p:txBody>
      </p:sp>
      <p:sp>
        <p:nvSpPr>
          <p:cNvPr id="172" name="Google Shape;172;p29"/>
          <p:cNvSpPr/>
          <p:nvPr/>
        </p:nvSpPr>
        <p:spPr>
          <a:xfrm>
            <a:off x="4463817" y="347534"/>
            <a:ext cx="45719" cy="4247071"/>
          </a:xfrm>
          <a:prstGeom prst="roundRect">
            <a:avLst>
              <a:gd name="adj" fmla="val 50000"/>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 name="Google Shape;174;p29"/>
          <p:cNvPicPr preferRelativeResize="0"/>
          <p:nvPr/>
        </p:nvPicPr>
        <p:blipFill>
          <a:blip r:embed="rId3">
            <a:alphaModFix/>
          </a:blip>
          <a:stretch>
            <a:fillRect/>
          </a:stretch>
        </p:blipFill>
        <p:spPr>
          <a:xfrm rot="-1976576">
            <a:off x="297933" y="601912"/>
            <a:ext cx="537352" cy="947099"/>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5"/>
          <p:cNvSpPr/>
          <p:nvPr/>
        </p:nvSpPr>
        <p:spPr>
          <a:xfrm rot="5400000">
            <a:off x="7344807" y="2647329"/>
            <a:ext cx="317099" cy="2401391"/>
          </a:xfrm>
          <a:prstGeom prst="roundRect">
            <a:avLst>
              <a:gd name="adj" fmla="val 24733"/>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rot="5400000">
            <a:off x="4463975" y="2749124"/>
            <a:ext cx="317100" cy="2197800"/>
          </a:xfrm>
          <a:prstGeom prst="roundRect">
            <a:avLst>
              <a:gd name="adj" fmla="val 24733"/>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rot="5400000">
            <a:off x="1762625" y="2749124"/>
            <a:ext cx="317100" cy="2197800"/>
          </a:xfrm>
          <a:prstGeom prst="roundRect">
            <a:avLst>
              <a:gd name="adj" fmla="val 24733"/>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txBox="1">
            <a:spLocks noGrp="1"/>
          </p:cNvSpPr>
          <p:nvPr>
            <p:ph type="title"/>
          </p:nvPr>
        </p:nvSpPr>
        <p:spPr>
          <a:xfrm>
            <a:off x="694087" y="690223"/>
            <a:ext cx="7701600" cy="474000"/>
          </a:xfrm>
          <a:prstGeom prst="rect">
            <a:avLst/>
          </a:prstGeom>
        </p:spPr>
        <p:txBody>
          <a:bodyPr spcFirstLastPara="1" wrap="square" lIns="91425" tIns="91425" rIns="91425" bIns="91425" anchor="ctr" anchorCtr="0">
            <a:noAutofit/>
          </a:bodyPr>
          <a:lstStyle/>
          <a:p>
            <a:pPr lvl="0"/>
            <a:r>
              <a:rPr lang="en-US" sz="2800" b="1" dirty="0" smtClean="0">
                <a:solidFill>
                  <a:schemeClr val="accent4"/>
                </a:solidFill>
                <a:latin typeface="Adobe Hebrew" pitchFamily="18" charset="-79"/>
                <a:cs typeface="Adobe Hebrew" pitchFamily="18" charset="-79"/>
              </a:rPr>
              <a:t>Diagnosis</a:t>
            </a:r>
            <a:endParaRPr sz="2400" dirty="0">
              <a:solidFill>
                <a:schemeClr val="accent4"/>
              </a:solidFill>
              <a:latin typeface="Adobe Hebrew" pitchFamily="18" charset="-79"/>
              <a:cs typeface="Adobe Hebrew" pitchFamily="18" charset="-79"/>
            </a:endParaRPr>
          </a:p>
        </p:txBody>
      </p:sp>
      <p:sp>
        <p:nvSpPr>
          <p:cNvPr id="315" name="Google Shape;315;p35"/>
          <p:cNvSpPr txBox="1">
            <a:spLocks noGrp="1"/>
          </p:cNvSpPr>
          <p:nvPr>
            <p:ph type="title" idx="2"/>
          </p:nvPr>
        </p:nvSpPr>
        <p:spPr>
          <a:xfrm>
            <a:off x="707216" y="3659474"/>
            <a:ext cx="2312859" cy="347100"/>
          </a:xfrm>
          <a:prstGeom prst="rect">
            <a:avLst/>
          </a:prstGeom>
        </p:spPr>
        <p:txBody>
          <a:bodyPr spcFirstLastPara="1" wrap="square" lIns="91425" tIns="91425" rIns="91425" bIns="91425" anchor="ctr" anchorCtr="0">
            <a:noAutofit/>
          </a:bodyPr>
          <a:lstStyle/>
          <a:p>
            <a:pPr lvl="0"/>
            <a:r>
              <a:rPr lang="en-US" sz="1600" dirty="0">
                <a:latin typeface="+mj-lt"/>
              </a:rPr>
              <a:t>more serious illness</a:t>
            </a:r>
            <a:endParaRPr sz="1600" dirty="0">
              <a:latin typeface="+mj-lt"/>
            </a:endParaRPr>
          </a:p>
        </p:txBody>
      </p:sp>
      <p:sp>
        <p:nvSpPr>
          <p:cNvPr id="316" name="Google Shape;316;p35"/>
          <p:cNvSpPr txBox="1">
            <a:spLocks noGrp="1"/>
          </p:cNvSpPr>
          <p:nvPr>
            <p:ph type="subTitle" idx="1"/>
          </p:nvPr>
        </p:nvSpPr>
        <p:spPr>
          <a:xfrm>
            <a:off x="977550" y="2276518"/>
            <a:ext cx="2298900" cy="1412956"/>
          </a:xfrm>
          <a:prstGeom prst="rect">
            <a:avLst/>
          </a:prstGeom>
        </p:spPr>
        <p:txBody>
          <a:bodyPr spcFirstLastPara="1" wrap="square" lIns="91425" tIns="91425" rIns="91425" bIns="0" anchor="b" anchorCtr="0">
            <a:noAutofit/>
          </a:bodyPr>
          <a:lstStyle/>
          <a:p>
            <a:r>
              <a:rPr lang="en-US" sz="1400" b="1" dirty="0">
                <a:latin typeface="+mj-lt"/>
              </a:rPr>
              <a:t>such </a:t>
            </a:r>
            <a:r>
              <a:rPr lang="en-US" sz="1400" b="1" dirty="0" smtClean="0">
                <a:latin typeface="+mj-lt"/>
              </a:rPr>
              <a:t>as :-</a:t>
            </a:r>
            <a:endParaRPr lang="en-US" sz="1400" b="1" dirty="0">
              <a:latin typeface="+mj-lt"/>
            </a:endParaRPr>
          </a:p>
          <a:p>
            <a:r>
              <a:rPr lang="en-US" sz="1400" b="1" dirty="0">
                <a:latin typeface="+mj-lt"/>
              </a:rPr>
              <a:t>■ pneumonia</a:t>
            </a:r>
          </a:p>
          <a:p>
            <a:r>
              <a:rPr lang="en-US" sz="1400" b="1" dirty="0">
                <a:latin typeface="+mj-lt"/>
              </a:rPr>
              <a:t>■ epiglottitis</a:t>
            </a:r>
          </a:p>
          <a:p>
            <a:r>
              <a:rPr lang="en-US" sz="1400" b="1" dirty="0">
                <a:latin typeface="+mj-lt"/>
              </a:rPr>
              <a:t>■ pertussis (whooping cough)</a:t>
            </a:r>
          </a:p>
          <a:p>
            <a:r>
              <a:rPr lang="en-US" sz="1400" b="1" dirty="0">
                <a:latin typeface="+mj-lt"/>
              </a:rPr>
              <a:t>■ meningitis</a:t>
            </a:r>
            <a:endParaRPr sz="1400" b="1" dirty="0">
              <a:latin typeface="+mj-lt"/>
            </a:endParaRPr>
          </a:p>
        </p:txBody>
      </p:sp>
      <p:sp>
        <p:nvSpPr>
          <p:cNvPr id="317" name="Google Shape;317;p35"/>
          <p:cNvSpPr txBox="1">
            <a:spLocks noGrp="1"/>
          </p:cNvSpPr>
          <p:nvPr>
            <p:ph type="title" idx="3"/>
          </p:nvPr>
        </p:nvSpPr>
        <p:spPr>
          <a:xfrm>
            <a:off x="6167887" y="3674474"/>
            <a:ext cx="2579298" cy="347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1400" dirty="0" smtClean="0">
                <a:latin typeface="+mj-lt"/>
              </a:rPr>
              <a:t>B</a:t>
            </a:r>
            <a:r>
              <a:rPr lang="en" sz="1400" dirty="0" smtClean="0">
                <a:latin typeface="+mj-lt"/>
              </a:rPr>
              <a:t>acterial respiratory infection</a:t>
            </a:r>
            <a:endParaRPr sz="1400" dirty="0">
              <a:latin typeface="+mj-lt"/>
            </a:endParaRPr>
          </a:p>
        </p:txBody>
      </p:sp>
      <p:sp>
        <p:nvSpPr>
          <p:cNvPr id="318" name="Google Shape;318;p35"/>
          <p:cNvSpPr txBox="1">
            <a:spLocks noGrp="1"/>
          </p:cNvSpPr>
          <p:nvPr>
            <p:ph type="subTitle" idx="4"/>
          </p:nvPr>
        </p:nvSpPr>
        <p:spPr>
          <a:xfrm>
            <a:off x="6405152" y="2417339"/>
            <a:ext cx="2298900" cy="1178100"/>
          </a:xfrm>
          <a:prstGeom prst="rect">
            <a:avLst/>
          </a:prstGeom>
        </p:spPr>
        <p:txBody>
          <a:bodyPr spcFirstLastPara="1" wrap="square" lIns="91425" tIns="91425" rIns="91425" bIns="0" anchor="b" anchorCtr="0">
            <a:noAutofit/>
          </a:bodyPr>
          <a:lstStyle/>
          <a:p>
            <a:pPr marL="0" lvl="0" indent="0">
              <a:spcAft>
                <a:spcPts val="1600"/>
              </a:spcAft>
            </a:pPr>
            <a:r>
              <a:rPr lang="en-US" b="1" dirty="0">
                <a:latin typeface="+mj-lt"/>
              </a:rPr>
              <a:t>respiratory infections in which antibiotics may be warranted, such as </a:t>
            </a:r>
            <a:r>
              <a:rPr lang="en-US" b="1" dirty="0" smtClean="0">
                <a:latin typeface="+mj-lt"/>
              </a:rPr>
              <a:t>bacterial sinusitis</a:t>
            </a:r>
            <a:endParaRPr b="1" dirty="0">
              <a:latin typeface="+mj-lt"/>
            </a:endParaRPr>
          </a:p>
        </p:txBody>
      </p:sp>
      <p:sp>
        <p:nvSpPr>
          <p:cNvPr id="319" name="Google Shape;319;p35"/>
          <p:cNvSpPr txBox="1">
            <a:spLocks noGrp="1"/>
          </p:cNvSpPr>
          <p:nvPr>
            <p:ph type="title" idx="5"/>
          </p:nvPr>
        </p:nvSpPr>
        <p:spPr>
          <a:xfrm>
            <a:off x="3523625" y="3689473"/>
            <a:ext cx="2197800" cy="332088"/>
          </a:xfrm>
          <a:prstGeom prst="rect">
            <a:avLst/>
          </a:prstGeom>
        </p:spPr>
        <p:txBody>
          <a:bodyPr spcFirstLastPara="1" wrap="square" lIns="91425" tIns="91425" rIns="91425" bIns="91425" anchor="ctr" anchorCtr="0">
            <a:noAutofit/>
          </a:bodyPr>
          <a:lstStyle/>
          <a:p>
            <a:pPr lvl="0"/>
            <a:r>
              <a:rPr lang="en-US" sz="1600" dirty="0">
                <a:latin typeface="+mj-lt"/>
              </a:rPr>
              <a:t>noninfectious rhinitis</a:t>
            </a:r>
            <a:endParaRPr sz="1600" dirty="0">
              <a:latin typeface="+mj-lt"/>
            </a:endParaRPr>
          </a:p>
        </p:txBody>
      </p:sp>
      <p:sp>
        <p:nvSpPr>
          <p:cNvPr id="320" name="Google Shape;320;p35"/>
          <p:cNvSpPr txBox="1">
            <a:spLocks noGrp="1"/>
          </p:cNvSpPr>
          <p:nvPr>
            <p:ph type="subTitle" idx="6"/>
          </p:nvPr>
        </p:nvSpPr>
        <p:spPr>
          <a:xfrm>
            <a:off x="3629558" y="2222681"/>
            <a:ext cx="2477943" cy="1335319"/>
          </a:xfrm>
          <a:prstGeom prst="rect">
            <a:avLst/>
          </a:prstGeom>
        </p:spPr>
        <p:txBody>
          <a:bodyPr spcFirstLastPara="1" wrap="square" lIns="91425" tIns="91425" rIns="91425" bIns="0" anchor="b" anchorCtr="0">
            <a:noAutofit/>
          </a:bodyPr>
          <a:lstStyle/>
          <a:p>
            <a:pPr marL="0" lvl="0" indent="0"/>
            <a:r>
              <a:rPr lang="en-US" b="1" dirty="0">
                <a:latin typeface="+mj-lt"/>
              </a:rPr>
              <a:t>● nasal congestion and postnasal drip in the setting of temporal triggers or seasonal triggers suggest non-infectious rhinitis</a:t>
            </a:r>
          </a:p>
        </p:txBody>
      </p:sp>
      <p:sp>
        <p:nvSpPr>
          <p:cNvPr id="2" name="مستطيل 1"/>
          <p:cNvSpPr/>
          <p:nvPr/>
        </p:nvSpPr>
        <p:spPr>
          <a:xfrm>
            <a:off x="2067824" y="1267192"/>
            <a:ext cx="4572000" cy="738664"/>
          </a:xfrm>
          <a:prstGeom prst="rect">
            <a:avLst/>
          </a:prstGeom>
        </p:spPr>
        <p:txBody>
          <a:bodyPr>
            <a:spAutoFit/>
          </a:bodyPr>
          <a:lstStyle/>
          <a:p>
            <a:r>
              <a:rPr lang="en-US" b="1" dirty="0" smtClean="0">
                <a:solidFill>
                  <a:schemeClr val="accent4"/>
                </a:solidFill>
              </a:rPr>
              <a:t>Clinically, by using </a:t>
            </a:r>
            <a:r>
              <a:rPr lang="en-US" b="1" dirty="0">
                <a:solidFill>
                  <a:schemeClr val="accent4"/>
                </a:solidFill>
              </a:rPr>
              <a:t>symptoms, duration of symptoms, and presentation to distinguish URI </a:t>
            </a:r>
            <a:r>
              <a:rPr lang="en-US" b="1" dirty="0" smtClean="0">
                <a:solidFill>
                  <a:schemeClr val="accent4"/>
                </a:solidFill>
              </a:rPr>
              <a:t>from :-</a:t>
            </a:r>
            <a:endParaRPr lang="ar-SA" b="1" dirty="0">
              <a:solidFill>
                <a:schemeClr val="accent4"/>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edical Breakthrough Background">
  <a:themeElements>
    <a:clrScheme name="Simple Light">
      <a:dk1>
        <a:srgbClr val="000082"/>
      </a:dk1>
      <a:lt1>
        <a:srgbClr val="007ABA"/>
      </a:lt1>
      <a:dk2>
        <a:srgbClr val="3EC0FF"/>
      </a:dk2>
      <a:lt2>
        <a:srgbClr val="009BEC"/>
      </a:lt2>
      <a:accent1>
        <a:srgbClr val="008EB1"/>
      </a:accent1>
      <a:accent2>
        <a:srgbClr val="00004B"/>
      </a:accent2>
      <a:accent3>
        <a:srgbClr val="FF406D"/>
      </a:accent3>
      <a:accent4>
        <a:srgbClr val="FFFFFF"/>
      </a:accent4>
      <a:accent5>
        <a:srgbClr val="000000"/>
      </a:accent5>
      <a:accent6>
        <a:srgbClr val="667E92"/>
      </a:accent6>
      <a:hlink>
        <a:srgbClr val="D9D9D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TotalTime>
  <Words>1683</Words>
  <Application>Microsoft Office PowerPoint</Application>
  <PresentationFormat>عرض على الشاشة (9:16)‏</PresentationFormat>
  <Paragraphs>222</Paragraphs>
  <Slides>20</Slides>
  <Notes>17</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20</vt:i4>
      </vt:variant>
    </vt:vector>
  </HeadingPairs>
  <TitlesOfParts>
    <vt:vector size="30" baseType="lpstr">
      <vt:lpstr>Arial</vt:lpstr>
      <vt:lpstr>Unica One</vt:lpstr>
      <vt:lpstr>Wingdings</vt:lpstr>
      <vt:lpstr>AmaticSC-Bold</vt:lpstr>
      <vt:lpstr>Quicksand</vt:lpstr>
      <vt:lpstr>Source Sans Pro Semibold</vt:lpstr>
      <vt:lpstr>Calibri</vt:lpstr>
      <vt:lpstr>ArialMT</vt:lpstr>
      <vt:lpstr>Adobe Hebrew</vt:lpstr>
      <vt:lpstr>Medical Breakthrough Background</vt:lpstr>
      <vt:lpstr>Upper respiratory infection</vt:lpstr>
      <vt:lpstr>Introduction </vt:lpstr>
      <vt:lpstr>COMMON URI TERMS YOU HAVE TO KNOW</vt:lpstr>
      <vt:lpstr>COMMON URI TERMS YOU HAVE TO KNOW</vt:lpstr>
      <vt:lpstr>ETIOLOGY </vt:lpstr>
      <vt:lpstr>Risk factors</vt:lpstr>
      <vt:lpstr>Incidence</vt:lpstr>
      <vt:lpstr>history</vt:lpstr>
      <vt:lpstr>Diagnosis</vt:lpstr>
      <vt:lpstr>Diagnosis</vt:lpstr>
      <vt:lpstr>Management</vt:lpstr>
      <vt:lpstr>For syptoms relief :-</vt:lpstr>
      <vt:lpstr>What are the potential complications of upper respiratory tract infection (URI)?</vt:lpstr>
      <vt:lpstr>viral VS bacterial pharyngitis </vt:lpstr>
      <vt:lpstr>Streptococcal pharyngitis</vt:lpstr>
      <vt:lpstr>modified centor criteria</vt:lpstr>
      <vt:lpstr>عرض تقديمي في PowerPoint</vt:lpstr>
      <vt:lpstr>عرض تقديمي في PowerPoint</vt:lpstr>
      <vt:lpstr>Management</vt:lpstr>
      <vt:lpstr>DO YOU HAVE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Breakthrough</dc:title>
  <dc:creator>user</dc:creator>
  <cp:lastModifiedBy>Windows User</cp:lastModifiedBy>
  <cp:revision>53</cp:revision>
  <dcterms:modified xsi:type="dcterms:W3CDTF">2020-10-25T08:29:05Z</dcterms:modified>
</cp:coreProperties>
</file>